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2" r:id="rId4"/>
    <p:sldId id="264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71" r:id="rId13"/>
    <p:sldId id="268" r:id="rId14"/>
    <p:sldId id="262" r:id="rId15"/>
    <p:sldId id="261" r:id="rId16"/>
    <p:sldId id="273" r:id="rId17"/>
    <p:sldId id="274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&#21453;&#23556;&#30333;\&#21453;&#23556;&#30333;_LEDlow_&#38283;&#25918;&#31354;&#38291;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&#21453;&#23556;&#30333;\&#21453;&#23556;&#30333;_LEDfull_&#38283;&#25918;&#31354;&#38291;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&#21453;&#23556;&#30333;\&#21453;&#23556;&#30333;_LEDfull_&#26263;&#27331;.csv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&#21453;&#23556;&#30333;\&#21453;&#23556;&#30333;_LEDlow_&#26263;&#27331;.csv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&#21453;&#23556;&#30333;\&#21453;&#23556;&#30333;_LEDfull_&#38283;&#25918;&#31354;&#38291;.csv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&#21453;&#23556;&#30333;\&#21453;&#23556;&#30333;_LEDfull_&#26263;&#27331;.csv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&#21453;&#23556;&#30333;\&#21453;&#23556;&#30333;_LEDlow_&#38283;&#25918;&#31354;&#38291;.csv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&#21453;&#23556;&#30333;\&#21453;&#23556;&#30333;_LEDlow_&#26263;&#27331;.csv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ie\Documents\&#23560;&#38988;\AWPPG\&#36039;&#26009;&#25972;&#29702;\Data\Data&#25972;&#2970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0905</a:t>
            </a:r>
            <a:r>
              <a:rPr lang="zh-TW" altLang="en-US"/>
              <a:t>張芮綺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</c:f>
              <c:strCache>
                <c:ptCount val="1"/>
                <c:pt idx="0">
                  <c:v>AWPPG001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工作表1!$B$1:$EF$1</c:f>
              <c:numCache>
                <c:formatCode>General</c:formatCode>
                <c:ptCount val="135"/>
                <c:pt idx="0">
                  <c:v>4.6129863500000002E-4</c:v>
                </c:pt>
                <c:pt idx="1">
                  <c:v>3.739265350000001E-4</c:v>
                </c:pt>
                <c:pt idx="2">
                  <c:v>2.7471644500000022E-4</c:v>
                </c:pt>
                <c:pt idx="3">
                  <c:v>2.2716917500000003E-4</c:v>
                </c:pt>
                <c:pt idx="4">
                  <c:v>2.5299115499999997E-4</c:v>
                </c:pt>
                <c:pt idx="5">
                  <c:v>2.449476549999999E-4</c:v>
                </c:pt>
                <c:pt idx="6">
                  <c:v>2.0581136999999998E-4</c:v>
                </c:pt>
                <c:pt idx="7">
                  <c:v>1.7431927000000004E-4</c:v>
                </c:pt>
                <c:pt idx="8">
                  <c:v>1.8780463499999998E-4</c:v>
                </c:pt>
                <c:pt idx="9">
                  <c:v>2.3963539000000013E-4</c:v>
                </c:pt>
                <c:pt idx="10">
                  <c:v>2.9312779000000006E-4</c:v>
                </c:pt>
                <c:pt idx="11">
                  <c:v>2.8522786000000007E-4</c:v>
                </c:pt>
                <c:pt idx="12">
                  <c:v>2.5040041500000004E-4</c:v>
                </c:pt>
                <c:pt idx="13">
                  <c:v>2.2367005999999998E-4</c:v>
                </c:pt>
                <c:pt idx="14">
                  <c:v>2.2833310499999996E-4</c:v>
                </c:pt>
                <c:pt idx="15">
                  <c:v>2.634204849999999E-4</c:v>
                </c:pt>
                <c:pt idx="16">
                  <c:v>2.9186707999999997E-4</c:v>
                </c:pt>
                <c:pt idx="17">
                  <c:v>2.8813105500000006E-4</c:v>
                </c:pt>
                <c:pt idx="18">
                  <c:v>2.6949722450000002E-4</c:v>
                </c:pt>
                <c:pt idx="19">
                  <c:v>2.3032940999999994E-4</c:v>
                </c:pt>
                <c:pt idx="20">
                  <c:v>2.0840491499999995E-4</c:v>
                </c:pt>
                <c:pt idx="21">
                  <c:v>2.0211583000000002E-4</c:v>
                </c:pt>
                <c:pt idx="22">
                  <c:v>2.2086394500000006E-4</c:v>
                </c:pt>
                <c:pt idx="23">
                  <c:v>2.6383741999999995E-4</c:v>
                </c:pt>
                <c:pt idx="24">
                  <c:v>3.1317631500000007E-4</c:v>
                </c:pt>
                <c:pt idx="25">
                  <c:v>3.4976929000000003E-4</c:v>
                </c:pt>
                <c:pt idx="26">
                  <c:v>3.7033751999999997E-4</c:v>
                </c:pt>
                <c:pt idx="27">
                  <c:v>3.7538830999999973E-4</c:v>
                </c:pt>
                <c:pt idx="28">
                  <c:v>3.7623901499999989E-4</c:v>
                </c:pt>
                <c:pt idx="29">
                  <c:v>3.9503583499999993E-4</c:v>
                </c:pt>
                <c:pt idx="30">
                  <c:v>4.1690681499999982E-4</c:v>
                </c:pt>
                <c:pt idx="31">
                  <c:v>4.6467103999999989E-4</c:v>
                </c:pt>
                <c:pt idx="32">
                  <c:v>5.7476266500000031E-4</c:v>
                </c:pt>
                <c:pt idx="33">
                  <c:v>7.7127271499999967E-4</c:v>
                </c:pt>
                <c:pt idx="34">
                  <c:v>1.0502000750000004E-3</c:v>
                </c:pt>
                <c:pt idx="35">
                  <c:v>1.3481473899999992E-3</c:v>
                </c:pt>
                <c:pt idx="36">
                  <c:v>1.5889465149999996E-3</c:v>
                </c:pt>
                <c:pt idx="37">
                  <c:v>1.7149925850000001E-3</c:v>
                </c:pt>
                <c:pt idx="38">
                  <c:v>1.7109964500000008E-3</c:v>
                </c:pt>
                <c:pt idx="39">
                  <c:v>1.6127775549999999E-3</c:v>
                </c:pt>
                <c:pt idx="40">
                  <c:v>1.4899627150000002E-3</c:v>
                </c:pt>
                <c:pt idx="41">
                  <c:v>1.3692625050000004E-3</c:v>
                </c:pt>
                <c:pt idx="42">
                  <c:v>1.2797402249999999E-3</c:v>
                </c:pt>
                <c:pt idx="43">
                  <c:v>1.1955972649999992E-3</c:v>
                </c:pt>
                <c:pt idx="44">
                  <c:v>1.1166288700000008E-3</c:v>
                </c:pt>
                <c:pt idx="45">
                  <c:v>1.0622870400000001E-3</c:v>
                </c:pt>
                <c:pt idx="46">
                  <c:v>1.0840383349999998E-3</c:v>
                </c:pt>
                <c:pt idx="47">
                  <c:v>1.2059995199999998E-3</c:v>
                </c:pt>
                <c:pt idx="48">
                  <c:v>1.4350297400000001E-3</c:v>
                </c:pt>
                <c:pt idx="49">
                  <c:v>1.7460102100000008E-3</c:v>
                </c:pt>
                <c:pt idx="50">
                  <c:v>2.1197534350000003E-3</c:v>
                </c:pt>
                <c:pt idx="51">
                  <c:v>2.5415282950000014E-3</c:v>
                </c:pt>
                <c:pt idx="52">
                  <c:v>2.9948992950000002E-3</c:v>
                </c:pt>
                <c:pt idx="53">
                  <c:v>3.4554655249999953E-3</c:v>
                </c:pt>
                <c:pt idx="54">
                  <c:v>3.9171953700000003E-3</c:v>
                </c:pt>
                <c:pt idx="55">
                  <c:v>4.3576443050000017E-3</c:v>
                </c:pt>
                <c:pt idx="56">
                  <c:v>4.7408085100000006E-3</c:v>
                </c:pt>
                <c:pt idx="57">
                  <c:v>5.032191600000002E-3</c:v>
                </c:pt>
                <c:pt idx="58">
                  <c:v>5.201993785000001E-3</c:v>
                </c:pt>
                <c:pt idx="59">
                  <c:v>5.2470119649999968E-3</c:v>
                </c:pt>
                <c:pt idx="60">
                  <c:v>5.1968425600000005E-3</c:v>
                </c:pt>
                <c:pt idx="61">
                  <c:v>5.1322494849999978E-3</c:v>
                </c:pt>
                <c:pt idx="62">
                  <c:v>5.0709365450000007E-3</c:v>
                </c:pt>
                <c:pt idx="63">
                  <c:v>4.9886933349999989E-3</c:v>
                </c:pt>
                <c:pt idx="64">
                  <c:v>4.8193767299999999E-3</c:v>
                </c:pt>
                <c:pt idx="65">
                  <c:v>4.5334594099999967E-3</c:v>
                </c:pt>
                <c:pt idx="66">
                  <c:v>4.1913252100000001E-3</c:v>
                </c:pt>
                <c:pt idx="67">
                  <c:v>3.867072960000001E-3</c:v>
                </c:pt>
                <c:pt idx="68">
                  <c:v>3.5986401750000012E-3</c:v>
                </c:pt>
                <c:pt idx="69">
                  <c:v>3.3455794599999999E-3</c:v>
                </c:pt>
                <c:pt idx="70">
                  <c:v>3.0411501750000004E-3</c:v>
                </c:pt>
                <c:pt idx="71">
                  <c:v>2.6943746249999991E-3</c:v>
                </c:pt>
                <c:pt idx="72">
                  <c:v>2.3701815450000011E-3</c:v>
                </c:pt>
                <c:pt idx="73">
                  <c:v>2.1299511799999994E-3</c:v>
                </c:pt>
                <c:pt idx="74">
                  <c:v>1.944924020000001E-3</c:v>
                </c:pt>
                <c:pt idx="75">
                  <c:v>1.710217915E-3</c:v>
                </c:pt>
                <c:pt idx="76">
                  <c:v>1.3889578300000005E-3</c:v>
                </c:pt>
                <c:pt idx="77">
                  <c:v>1.0635291749999996E-3</c:v>
                </c:pt>
                <c:pt idx="78">
                  <c:v>8.6296119000000009E-4</c:v>
                </c:pt>
                <c:pt idx="79">
                  <c:v>8.228976299999996E-4</c:v>
                </c:pt>
                <c:pt idx="80">
                  <c:v>8.4323937999999975E-4</c:v>
                </c:pt>
                <c:pt idx="81">
                  <c:v>8.2551618500000023E-4</c:v>
                </c:pt>
                <c:pt idx="82">
                  <c:v>7.4297265500000069E-4</c:v>
                </c:pt>
                <c:pt idx="83">
                  <c:v>6.4222461499999998E-4</c:v>
                </c:pt>
                <c:pt idx="84">
                  <c:v>5.7744276499999993E-4</c:v>
                </c:pt>
                <c:pt idx="85">
                  <c:v>5.6107669500000002E-4</c:v>
                </c:pt>
                <c:pt idx="86">
                  <c:v>5.4887178499999983E-4</c:v>
                </c:pt>
                <c:pt idx="87">
                  <c:v>4.9533667499999966E-4</c:v>
                </c:pt>
                <c:pt idx="88">
                  <c:v>3.9459308549999998E-4</c:v>
                </c:pt>
                <c:pt idx="89">
                  <c:v>2.7911814500000015E-4</c:v>
                </c:pt>
                <c:pt idx="90">
                  <c:v>1.8390136499999996E-4</c:v>
                </c:pt>
                <c:pt idx="91">
                  <c:v>1.4656324000000004E-4</c:v>
                </c:pt>
                <c:pt idx="92">
                  <c:v>1.2821725000000003E-4</c:v>
                </c:pt>
                <c:pt idx="93">
                  <c:v>1.2856073500000005E-4</c:v>
                </c:pt>
                <c:pt idx="94">
                  <c:v>1.3737808999999998E-4</c:v>
                </c:pt>
                <c:pt idx="95">
                  <c:v>1.5350453E-4</c:v>
                </c:pt>
                <c:pt idx="96">
                  <c:v>1.9048265999999992E-4</c:v>
                </c:pt>
                <c:pt idx="97">
                  <c:v>2.2372501999999995E-4</c:v>
                </c:pt>
                <c:pt idx="98">
                  <c:v>2.5764259999999992E-4</c:v>
                </c:pt>
                <c:pt idx="99">
                  <c:v>2.7808827500000005E-4</c:v>
                </c:pt>
                <c:pt idx="100">
                  <c:v>2.852460450000001E-4</c:v>
                </c:pt>
                <c:pt idx="101">
                  <c:v>2.8755626000000005E-4</c:v>
                </c:pt>
                <c:pt idx="102">
                  <c:v>3.5000591000000034E-4</c:v>
                </c:pt>
                <c:pt idx="103">
                  <c:v>4.1587347500000025E-4</c:v>
                </c:pt>
                <c:pt idx="104">
                  <c:v>5.1338575999999999E-4</c:v>
                </c:pt>
                <c:pt idx="105">
                  <c:v>6.4185523999999979E-4</c:v>
                </c:pt>
                <c:pt idx="106">
                  <c:v>8.0162873999999984E-4</c:v>
                </c:pt>
                <c:pt idx="107">
                  <c:v>9.9096673999999989E-4</c:v>
                </c:pt>
                <c:pt idx="108">
                  <c:v>1.2076860900000004E-3</c:v>
                </c:pt>
                <c:pt idx="109">
                  <c:v>1.4552995050000014E-3</c:v>
                </c:pt>
                <c:pt idx="110">
                  <c:v>1.7740972499999995E-3</c:v>
                </c:pt>
                <c:pt idx="111">
                  <c:v>2.0592886849999984E-3</c:v>
                </c:pt>
                <c:pt idx="112">
                  <c:v>2.35199346E-3</c:v>
                </c:pt>
                <c:pt idx="113">
                  <c:v>2.6388525250000002E-3</c:v>
                </c:pt>
                <c:pt idx="114">
                  <c:v>2.9003441699999976E-3</c:v>
                </c:pt>
                <c:pt idx="115">
                  <c:v>3.1283247599999996E-3</c:v>
                </c:pt>
                <c:pt idx="116">
                  <c:v>3.3096648200000001E-3</c:v>
                </c:pt>
                <c:pt idx="117">
                  <c:v>3.4515744000000008E-3</c:v>
                </c:pt>
                <c:pt idx="118">
                  <c:v>3.533381790000002E-3</c:v>
                </c:pt>
                <c:pt idx="119">
                  <c:v>3.5285290349999993E-3</c:v>
                </c:pt>
                <c:pt idx="120">
                  <c:v>3.4589589449999995E-3</c:v>
                </c:pt>
                <c:pt idx="121">
                  <c:v>3.3318500850000004E-3</c:v>
                </c:pt>
                <c:pt idx="122">
                  <c:v>3.1567385249999993E-3</c:v>
                </c:pt>
                <c:pt idx="123">
                  <c:v>2.9416810399999988E-3</c:v>
                </c:pt>
                <c:pt idx="124">
                  <c:v>2.6940424249999998E-3</c:v>
                </c:pt>
                <c:pt idx="125">
                  <c:v>2.4219703149999999E-3</c:v>
                </c:pt>
                <c:pt idx="126">
                  <c:v>2.1315316100000005E-3</c:v>
                </c:pt>
                <c:pt idx="127">
                  <c:v>1.8364915100000012E-3</c:v>
                </c:pt>
                <c:pt idx="128">
                  <c:v>1.5620536300000002E-3</c:v>
                </c:pt>
                <c:pt idx="129">
                  <c:v>1.3090460749999998E-3</c:v>
                </c:pt>
                <c:pt idx="130">
                  <c:v>1.0740635699999998E-3</c:v>
                </c:pt>
                <c:pt idx="131">
                  <c:v>8.7900880499999963E-4</c:v>
                </c:pt>
                <c:pt idx="132">
                  <c:v>7.1490566999999965E-4</c:v>
                </c:pt>
                <c:pt idx="133">
                  <c:v>5.8351359000000016E-4</c:v>
                </c:pt>
                <c:pt idx="134">
                  <c:v>3.4037674000000006E-4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E7-41E6-BD51-E548F914E32D}"/>
            </c:ext>
          </c:extLst>
        </c:ser>
        <c:ser>
          <c:idx val="1"/>
          <c:order val="1"/>
          <c:tx>
            <c:strRef>
              <c:f>工作表1!$A$32</c:f>
              <c:strCache>
                <c:ptCount val="1"/>
                <c:pt idx="0">
                  <c:v>AWPPG032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工作表1!$B$32:$EF$32</c:f>
              <c:numCache>
                <c:formatCode>General</c:formatCode>
                <c:ptCount val="135"/>
                <c:pt idx="0">
                  <c:v>5.8459197035175877E-4</c:v>
                </c:pt>
                <c:pt idx="1">
                  <c:v>4.7811273065326629E-4</c:v>
                </c:pt>
                <c:pt idx="2">
                  <c:v>3.6990710150753772E-4</c:v>
                </c:pt>
                <c:pt idx="3">
                  <c:v>2.8575637487437191E-4</c:v>
                </c:pt>
                <c:pt idx="4">
                  <c:v>2.5852691155778891E-4</c:v>
                </c:pt>
                <c:pt idx="5">
                  <c:v>2.1761579246231151E-4</c:v>
                </c:pt>
                <c:pt idx="6">
                  <c:v>1.7495000201005019E-4</c:v>
                </c:pt>
                <c:pt idx="7">
                  <c:v>1.647510708542713E-4</c:v>
                </c:pt>
                <c:pt idx="8">
                  <c:v>1.850622396984925E-4</c:v>
                </c:pt>
                <c:pt idx="9">
                  <c:v>2.2407093969849251E-4</c:v>
                </c:pt>
                <c:pt idx="10">
                  <c:v>2.8736706783919597E-4</c:v>
                </c:pt>
                <c:pt idx="11">
                  <c:v>3.2285950653266319E-4</c:v>
                </c:pt>
                <c:pt idx="12">
                  <c:v>3.2649142613065332E-4</c:v>
                </c:pt>
                <c:pt idx="13">
                  <c:v>3.108816557788944E-4</c:v>
                </c:pt>
                <c:pt idx="14">
                  <c:v>2.9841970150753768E-4</c:v>
                </c:pt>
                <c:pt idx="15">
                  <c:v>2.80235791959799E-4</c:v>
                </c:pt>
                <c:pt idx="16">
                  <c:v>2.5348518291457288E-4</c:v>
                </c:pt>
                <c:pt idx="17">
                  <c:v>2.1656428844221099E-4</c:v>
                </c:pt>
                <c:pt idx="18">
                  <c:v>1.865859824120603E-4</c:v>
                </c:pt>
                <c:pt idx="19">
                  <c:v>1.6703531005025121E-4</c:v>
                </c:pt>
                <c:pt idx="20">
                  <c:v>1.6363015226130651E-4</c:v>
                </c:pt>
                <c:pt idx="21">
                  <c:v>1.8483010402010051E-4</c:v>
                </c:pt>
                <c:pt idx="22">
                  <c:v>2.2218991557788941E-4</c:v>
                </c:pt>
                <c:pt idx="23">
                  <c:v>2.721783306532663E-4</c:v>
                </c:pt>
                <c:pt idx="24">
                  <c:v>3.138095492462312E-4</c:v>
                </c:pt>
                <c:pt idx="25">
                  <c:v>3.3443159597989949E-4</c:v>
                </c:pt>
                <c:pt idx="26">
                  <c:v>3.5041928542713568E-4</c:v>
                </c:pt>
                <c:pt idx="27">
                  <c:v>3.5306679597989948E-4</c:v>
                </c:pt>
                <c:pt idx="28">
                  <c:v>3.5294379748743718E-4</c:v>
                </c:pt>
                <c:pt idx="29">
                  <c:v>3.5782140804020099E-4</c:v>
                </c:pt>
                <c:pt idx="30">
                  <c:v>3.7535283618090449E-4</c:v>
                </c:pt>
                <c:pt idx="31">
                  <c:v>4.3295846532663313E-4</c:v>
                </c:pt>
                <c:pt idx="32">
                  <c:v>5.6021556180904522E-4</c:v>
                </c:pt>
                <c:pt idx="33">
                  <c:v>7.8702499798994968E-4</c:v>
                </c:pt>
                <c:pt idx="34">
                  <c:v>1.1003508195979899E-3</c:v>
                </c:pt>
                <c:pt idx="35">
                  <c:v>1.4384137658291459E-3</c:v>
                </c:pt>
                <c:pt idx="36">
                  <c:v>1.7208235763819101E-3</c:v>
                </c:pt>
                <c:pt idx="37">
                  <c:v>1.8783770562814069E-3</c:v>
                </c:pt>
                <c:pt idx="38">
                  <c:v>1.8823949572864321E-3</c:v>
                </c:pt>
                <c:pt idx="39">
                  <c:v>1.7752212668341711E-3</c:v>
                </c:pt>
                <c:pt idx="40">
                  <c:v>1.641579445728643E-3</c:v>
                </c:pt>
                <c:pt idx="41">
                  <c:v>1.5190949040201E-3</c:v>
                </c:pt>
                <c:pt idx="42">
                  <c:v>1.435210866331658E-3</c:v>
                </c:pt>
                <c:pt idx="43">
                  <c:v>1.356049633668342E-3</c:v>
                </c:pt>
                <c:pt idx="44">
                  <c:v>1.263973552261307E-3</c:v>
                </c:pt>
                <c:pt idx="45">
                  <c:v>1.186624075376884E-3</c:v>
                </c:pt>
                <c:pt idx="46">
                  <c:v>1.1742147899497491E-3</c:v>
                </c:pt>
                <c:pt idx="47">
                  <c:v>1.2634049748743721E-3</c:v>
                </c:pt>
                <c:pt idx="48">
                  <c:v>1.4707861894472361E-3</c:v>
                </c:pt>
                <c:pt idx="49">
                  <c:v>1.762316324623116E-3</c:v>
                </c:pt>
                <c:pt idx="50">
                  <c:v>2.118202439698492E-3</c:v>
                </c:pt>
                <c:pt idx="51">
                  <c:v>2.529496551758794E-3</c:v>
                </c:pt>
                <c:pt idx="52">
                  <c:v>2.984053157286433E-3</c:v>
                </c:pt>
                <c:pt idx="53">
                  <c:v>3.4523494070351759E-3</c:v>
                </c:pt>
                <c:pt idx="54">
                  <c:v>3.9153577648241202E-3</c:v>
                </c:pt>
                <c:pt idx="55">
                  <c:v>4.3400829115577896E-3</c:v>
                </c:pt>
                <c:pt idx="56">
                  <c:v>4.6984396874371857E-3</c:v>
                </c:pt>
                <c:pt idx="57">
                  <c:v>4.9731196311557794E-3</c:v>
                </c:pt>
                <c:pt idx="58">
                  <c:v>5.1528978698492456E-3</c:v>
                </c:pt>
                <c:pt idx="59">
                  <c:v>5.221762167336684E-3</c:v>
                </c:pt>
                <c:pt idx="60">
                  <c:v>5.1836177522613059E-3</c:v>
                </c:pt>
                <c:pt idx="61">
                  <c:v>5.1017763396984913E-3</c:v>
                </c:pt>
                <c:pt idx="62">
                  <c:v>5.0142381185929643E-3</c:v>
                </c:pt>
                <c:pt idx="63">
                  <c:v>4.9255132954773868E-3</c:v>
                </c:pt>
                <c:pt idx="64">
                  <c:v>4.7759613386934669E-3</c:v>
                </c:pt>
                <c:pt idx="65">
                  <c:v>4.5127882703517594E-3</c:v>
                </c:pt>
                <c:pt idx="66">
                  <c:v>4.1779387592964824E-3</c:v>
                </c:pt>
                <c:pt idx="67">
                  <c:v>3.8484166608040199E-3</c:v>
                </c:pt>
                <c:pt idx="68">
                  <c:v>3.5720213105527639E-3</c:v>
                </c:pt>
                <c:pt idx="69">
                  <c:v>3.3160544783919599E-3</c:v>
                </c:pt>
                <c:pt idx="70">
                  <c:v>3.0192028974874371E-3</c:v>
                </c:pt>
                <c:pt idx="71">
                  <c:v>2.6889929195979901E-3</c:v>
                </c:pt>
                <c:pt idx="72">
                  <c:v>2.3892275371859301E-3</c:v>
                </c:pt>
                <c:pt idx="73">
                  <c:v>2.171375568341708E-3</c:v>
                </c:pt>
                <c:pt idx="74">
                  <c:v>1.9991551180904522E-3</c:v>
                </c:pt>
                <c:pt idx="75">
                  <c:v>1.763397769346734E-3</c:v>
                </c:pt>
                <c:pt idx="76">
                  <c:v>1.425515117587939E-3</c:v>
                </c:pt>
                <c:pt idx="77">
                  <c:v>1.0625693231155781E-3</c:v>
                </c:pt>
                <c:pt idx="78">
                  <c:v>8.0464986180904519E-4</c:v>
                </c:pt>
                <c:pt idx="79">
                  <c:v>7.2860259698492467E-4</c:v>
                </c:pt>
                <c:pt idx="80">
                  <c:v>7.6897461959799006E-4</c:v>
                </c:pt>
                <c:pt idx="81">
                  <c:v>8.1209855226130659E-4</c:v>
                </c:pt>
                <c:pt idx="82">
                  <c:v>7.937728321608039E-4</c:v>
                </c:pt>
                <c:pt idx="83">
                  <c:v>7.1830835979899493E-4</c:v>
                </c:pt>
                <c:pt idx="84">
                  <c:v>6.1772809698492476E-4</c:v>
                </c:pt>
                <c:pt idx="85">
                  <c:v>5.3269876733668341E-4</c:v>
                </c:pt>
                <c:pt idx="86">
                  <c:v>4.6384576733668351E-4</c:v>
                </c:pt>
                <c:pt idx="87">
                  <c:v>3.873319185929648E-4</c:v>
                </c:pt>
                <c:pt idx="88">
                  <c:v>2.987220030150754E-4</c:v>
                </c:pt>
                <c:pt idx="89">
                  <c:v>2.2023826582914571E-4</c:v>
                </c:pt>
                <c:pt idx="90">
                  <c:v>1.7332798190954771E-4</c:v>
                </c:pt>
                <c:pt idx="91">
                  <c:v>1.507471527638191E-4</c:v>
                </c:pt>
                <c:pt idx="92">
                  <c:v>1.4609312010050251E-4</c:v>
                </c:pt>
                <c:pt idx="93">
                  <c:v>1.534696728643216E-4</c:v>
                </c:pt>
                <c:pt idx="94">
                  <c:v>1.5911967336683421E-4</c:v>
                </c:pt>
                <c:pt idx="95">
                  <c:v>1.579544864321608E-4</c:v>
                </c:pt>
                <c:pt idx="96">
                  <c:v>1.6439758994974871E-4</c:v>
                </c:pt>
                <c:pt idx="97">
                  <c:v>1.7878638944723621E-4</c:v>
                </c:pt>
                <c:pt idx="98">
                  <c:v>2.0266387788944729E-4</c:v>
                </c:pt>
                <c:pt idx="99">
                  <c:v>2.211594633165829E-4</c:v>
                </c:pt>
                <c:pt idx="100">
                  <c:v>2.336470452261307E-4</c:v>
                </c:pt>
                <c:pt idx="101">
                  <c:v>2.4231265276381911E-4</c:v>
                </c:pt>
                <c:pt idx="102">
                  <c:v>3.081382949748744E-4</c:v>
                </c:pt>
                <c:pt idx="103">
                  <c:v>3.7968636884422118E-4</c:v>
                </c:pt>
                <c:pt idx="104">
                  <c:v>4.8589027537688433E-4</c:v>
                </c:pt>
                <c:pt idx="105">
                  <c:v>6.2629990100502512E-4</c:v>
                </c:pt>
                <c:pt idx="106">
                  <c:v>8.0077837185929665E-4</c:v>
                </c:pt>
                <c:pt idx="107">
                  <c:v>1.0068833145728639E-3</c:v>
                </c:pt>
                <c:pt idx="108">
                  <c:v>1.240480189949749E-3</c:v>
                </c:pt>
                <c:pt idx="109">
                  <c:v>1.5046353341708551E-3</c:v>
                </c:pt>
                <c:pt idx="110">
                  <c:v>1.8337020994974871E-3</c:v>
                </c:pt>
                <c:pt idx="111">
                  <c:v>2.1310432819095478E-3</c:v>
                </c:pt>
                <c:pt idx="112">
                  <c:v>2.436349220603015E-3</c:v>
                </c:pt>
                <c:pt idx="113">
                  <c:v>2.733617644221106E-3</c:v>
                </c:pt>
                <c:pt idx="114">
                  <c:v>3.0015309281407028E-3</c:v>
                </c:pt>
                <c:pt idx="115">
                  <c:v>3.233049916582915E-3</c:v>
                </c:pt>
                <c:pt idx="116">
                  <c:v>3.4137415708542719E-3</c:v>
                </c:pt>
                <c:pt idx="117">
                  <c:v>3.5528908286432161E-3</c:v>
                </c:pt>
                <c:pt idx="118">
                  <c:v>3.6268249356783918E-3</c:v>
                </c:pt>
                <c:pt idx="119">
                  <c:v>3.6046218251256281E-3</c:v>
                </c:pt>
                <c:pt idx="120">
                  <c:v>3.5151143542713572E-3</c:v>
                </c:pt>
                <c:pt idx="121">
                  <c:v>3.366226443216081E-3</c:v>
                </c:pt>
                <c:pt idx="122">
                  <c:v>3.1678361221105528E-3</c:v>
                </c:pt>
                <c:pt idx="123">
                  <c:v>2.930313979899497E-3</c:v>
                </c:pt>
                <c:pt idx="124">
                  <c:v>2.6627677452261312E-3</c:v>
                </c:pt>
                <c:pt idx="125">
                  <c:v>2.3752883306532662E-3</c:v>
                </c:pt>
                <c:pt idx="126">
                  <c:v>2.081885390452262E-3</c:v>
                </c:pt>
                <c:pt idx="127">
                  <c:v>1.776634240703517E-3</c:v>
                </c:pt>
                <c:pt idx="128">
                  <c:v>1.498541083919598E-3</c:v>
                </c:pt>
                <c:pt idx="129">
                  <c:v>1.2498153165829151E-3</c:v>
                </c:pt>
                <c:pt idx="130">
                  <c:v>1.024051E-3</c:v>
                </c:pt>
                <c:pt idx="131">
                  <c:v>8.3823096080401993E-4</c:v>
                </c:pt>
                <c:pt idx="132">
                  <c:v>6.8562130954773865E-4</c:v>
                </c:pt>
                <c:pt idx="133">
                  <c:v>5.6688465778894476E-4</c:v>
                </c:pt>
                <c:pt idx="134">
                  <c:v>3.4224890753768852E-4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7-41E6-BD51-E548F914E32D}"/>
            </c:ext>
          </c:extLst>
        </c:ser>
        <c:ser>
          <c:idx val="2"/>
          <c:order val="2"/>
          <c:tx>
            <c:strRef>
              <c:f>工作表1!$A$57</c:f>
              <c:strCache>
                <c:ptCount val="1"/>
                <c:pt idx="0">
                  <c:v>AWPPG057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工作表1!$B$57:$EF$57</c:f>
              <c:numCache>
                <c:formatCode>General</c:formatCode>
                <c:ptCount val="135"/>
                <c:pt idx="0">
                  <c:v>5.5628700000000004E-4</c:v>
                </c:pt>
                <c:pt idx="1">
                  <c:v>4.3930899999999998E-4</c:v>
                </c:pt>
                <c:pt idx="2">
                  <c:v>3.1343099999999997E-4</c:v>
                </c:pt>
                <c:pt idx="3">
                  <c:v>2.2529700000000001E-4</c:v>
                </c:pt>
                <c:pt idx="4">
                  <c:v>2.4182399999999999E-4</c:v>
                </c:pt>
                <c:pt idx="5">
                  <c:v>2.22943E-4</c:v>
                </c:pt>
                <c:pt idx="6">
                  <c:v>1.84076E-4</c:v>
                </c:pt>
                <c:pt idx="7">
                  <c:v>1.5317E-4</c:v>
                </c:pt>
                <c:pt idx="8">
                  <c:v>1.5437299999999999E-4</c:v>
                </c:pt>
                <c:pt idx="9">
                  <c:v>1.7704400000000001E-4</c:v>
                </c:pt>
                <c:pt idx="10">
                  <c:v>2.1862800000000001E-4</c:v>
                </c:pt>
                <c:pt idx="11">
                  <c:v>2.3369800000000001E-4</c:v>
                </c:pt>
                <c:pt idx="12">
                  <c:v>2.1326099999999999E-4</c:v>
                </c:pt>
                <c:pt idx="13">
                  <c:v>1.87202E-4</c:v>
                </c:pt>
                <c:pt idx="14">
                  <c:v>1.8967100000000001E-4</c:v>
                </c:pt>
                <c:pt idx="15">
                  <c:v>2.31377E-4</c:v>
                </c:pt>
                <c:pt idx="16">
                  <c:v>2.7646700000000002E-4</c:v>
                </c:pt>
                <c:pt idx="17">
                  <c:v>2.8976199999999999E-4</c:v>
                </c:pt>
                <c:pt idx="18">
                  <c:v>2.8756099999999998E-4</c:v>
                </c:pt>
                <c:pt idx="19">
                  <c:v>2.61826E-4</c:v>
                </c:pt>
                <c:pt idx="20">
                  <c:v>2.24699E-4</c:v>
                </c:pt>
                <c:pt idx="21">
                  <c:v>2.0153400000000001E-4</c:v>
                </c:pt>
                <c:pt idx="22">
                  <c:v>2.02065E-4</c:v>
                </c:pt>
                <c:pt idx="23">
                  <c:v>2.37049E-4</c:v>
                </c:pt>
                <c:pt idx="24">
                  <c:v>2.8160099999999998E-4</c:v>
                </c:pt>
                <c:pt idx="25">
                  <c:v>3.1884900000000001E-4</c:v>
                </c:pt>
                <c:pt idx="26">
                  <c:v>3.3157100000000001E-4</c:v>
                </c:pt>
                <c:pt idx="27">
                  <c:v>3.2303600000000002E-4</c:v>
                </c:pt>
                <c:pt idx="28">
                  <c:v>3.0546499999999999E-4</c:v>
                </c:pt>
                <c:pt idx="29">
                  <c:v>3.0754699999999997E-4</c:v>
                </c:pt>
                <c:pt idx="30">
                  <c:v>3.1937799999999999E-4</c:v>
                </c:pt>
                <c:pt idx="31">
                  <c:v>3.6715899999999999E-4</c:v>
                </c:pt>
                <c:pt idx="32">
                  <c:v>4.6975100000000002E-4</c:v>
                </c:pt>
                <c:pt idx="33">
                  <c:v>6.6232599999999997E-4</c:v>
                </c:pt>
                <c:pt idx="34">
                  <c:v>9.3659899999999998E-4</c:v>
                </c:pt>
                <c:pt idx="35">
                  <c:v>1.22752E-3</c:v>
                </c:pt>
                <c:pt idx="36">
                  <c:v>1.4591610000000001E-3</c:v>
                </c:pt>
                <c:pt idx="37">
                  <c:v>1.5711950000000001E-3</c:v>
                </c:pt>
                <c:pt idx="38">
                  <c:v>1.5572019999999999E-3</c:v>
                </c:pt>
                <c:pt idx="39">
                  <c:v>1.4520620000000001E-3</c:v>
                </c:pt>
                <c:pt idx="40">
                  <c:v>1.336418E-3</c:v>
                </c:pt>
                <c:pt idx="41">
                  <c:v>1.2224530000000001E-3</c:v>
                </c:pt>
                <c:pt idx="42">
                  <c:v>1.146495E-3</c:v>
                </c:pt>
                <c:pt idx="43">
                  <c:v>1.0789389999999999E-3</c:v>
                </c:pt>
                <c:pt idx="44">
                  <c:v>9.9746800000000005E-4</c:v>
                </c:pt>
                <c:pt idx="45">
                  <c:v>8.9551099999999998E-4</c:v>
                </c:pt>
                <c:pt idx="46">
                  <c:v>8.2001899999999996E-4</c:v>
                </c:pt>
                <c:pt idx="47">
                  <c:v>8.2397899999999997E-4</c:v>
                </c:pt>
                <c:pt idx="48">
                  <c:v>9.66774E-4</c:v>
                </c:pt>
                <c:pt idx="49">
                  <c:v>1.2282619999999999E-3</c:v>
                </c:pt>
                <c:pt idx="50">
                  <c:v>1.569974E-3</c:v>
                </c:pt>
                <c:pt idx="51">
                  <c:v>1.9465420000000001E-3</c:v>
                </c:pt>
                <c:pt idx="52">
                  <c:v>2.3293490000000001E-3</c:v>
                </c:pt>
                <c:pt idx="53">
                  <c:v>2.7068610000000001E-3</c:v>
                </c:pt>
                <c:pt idx="54">
                  <c:v>3.071884E-3</c:v>
                </c:pt>
                <c:pt idx="55">
                  <c:v>3.4101439999999999E-3</c:v>
                </c:pt>
                <c:pt idx="56">
                  <c:v>3.7019650000000002E-3</c:v>
                </c:pt>
                <c:pt idx="57">
                  <c:v>3.9291079999999997E-3</c:v>
                </c:pt>
                <c:pt idx="58">
                  <c:v>4.0781940000000003E-3</c:v>
                </c:pt>
                <c:pt idx="59">
                  <c:v>4.1563279999999999E-3</c:v>
                </c:pt>
                <c:pt idx="60">
                  <c:v>4.1849829999999998E-3</c:v>
                </c:pt>
                <c:pt idx="61">
                  <c:v>4.2091350000000001E-3</c:v>
                </c:pt>
                <c:pt idx="62">
                  <c:v>4.2197390000000001E-3</c:v>
                </c:pt>
                <c:pt idx="63">
                  <c:v>4.1868649999999997E-3</c:v>
                </c:pt>
                <c:pt idx="64">
                  <c:v>4.0582589999999998E-3</c:v>
                </c:pt>
                <c:pt idx="65">
                  <c:v>3.8100709999999999E-3</c:v>
                </c:pt>
                <c:pt idx="66">
                  <c:v>3.4898939999999999E-3</c:v>
                </c:pt>
                <c:pt idx="67">
                  <c:v>3.1626860000000001E-3</c:v>
                </c:pt>
                <c:pt idx="68">
                  <c:v>2.881527E-3</c:v>
                </c:pt>
                <c:pt idx="69">
                  <c:v>2.6355599999999999E-3</c:v>
                </c:pt>
                <c:pt idx="70">
                  <c:v>2.3706700000000001E-3</c:v>
                </c:pt>
                <c:pt idx="71">
                  <c:v>2.083583E-3</c:v>
                </c:pt>
                <c:pt idx="72">
                  <c:v>1.8235289999999999E-3</c:v>
                </c:pt>
                <c:pt idx="73">
                  <c:v>1.6445699999999999E-3</c:v>
                </c:pt>
                <c:pt idx="74">
                  <c:v>1.522734E-3</c:v>
                </c:pt>
                <c:pt idx="75">
                  <c:v>1.3677030000000001E-3</c:v>
                </c:pt>
                <c:pt idx="76">
                  <c:v>1.1499150000000001E-3</c:v>
                </c:pt>
                <c:pt idx="77">
                  <c:v>9.4311799999999995E-4</c:v>
                </c:pt>
                <c:pt idx="78">
                  <c:v>8.3491800000000003E-4</c:v>
                </c:pt>
                <c:pt idx="79">
                  <c:v>8.3289099999999999E-4</c:v>
                </c:pt>
                <c:pt idx="80">
                  <c:v>8.3635999999999997E-4</c:v>
                </c:pt>
                <c:pt idx="81">
                  <c:v>7.6950200000000003E-4</c:v>
                </c:pt>
                <c:pt idx="82">
                  <c:v>6.4015000000000003E-4</c:v>
                </c:pt>
                <c:pt idx="83">
                  <c:v>5.0275999999999999E-4</c:v>
                </c:pt>
                <c:pt idx="84">
                  <c:v>4.1737600000000001E-4</c:v>
                </c:pt>
                <c:pt idx="85">
                  <c:v>3.9685000000000002E-4</c:v>
                </c:pt>
                <c:pt idx="86">
                  <c:v>3.9201200000000001E-4</c:v>
                </c:pt>
                <c:pt idx="87">
                  <c:v>3.6345099999999999E-4</c:v>
                </c:pt>
                <c:pt idx="88">
                  <c:v>2.9943400000000001E-4</c:v>
                </c:pt>
                <c:pt idx="89">
                  <c:v>2.2724299999999999E-4</c:v>
                </c:pt>
                <c:pt idx="90">
                  <c:v>1.89142E-4</c:v>
                </c:pt>
                <c:pt idx="91">
                  <c:v>1.84172E-4</c:v>
                </c:pt>
                <c:pt idx="92">
                  <c:v>1.8231899999999999E-4</c:v>
                </c:pt>
                <c:pt idx="93">
                  <c:v>1.9225399999999999E-4</c:v>
                </c:pt>
                <c:pt idx="94">
                  <c:v>2.00347E-4</c:v>
                </c:pt>
                <c:pt idx="95">
                  <c:v>1.97608E-4</c:v>
                </c:pt>
                <c:pt idx="96">
                  <c:v>2.10767E-4</c:v>
                </c:pt>
                <c:pt idx="97">
                  <c:v>2.32258E-4</c:v>
                </c:pt>
                <c:pt idx="98">
                  <c:v>2.5901899999999998E-4</c:v>
                </c:pt>
                <c:pt idx="99">
                  <c:v>2.8232099999999998E-4</c:v>
                </c:pt>
                <c:pt idx="100">
                  <c:v>3.0304399999999998E-4</c:v>
                </c:pt>
                <c:pt idx="101">
                  <c:v>3.1894699999999998E-4</c:v>
                </c:pt>
                <c:pt idx="102">
                  <c:v>3.9071599999999999E-4</c:v>
                </c:pt>
                <c:pt idx="103">
                  <c:v>4.4725E-4</c:v>
                </c:pt>
                <c:pt idx="104">
                  <c:v>5.2718399999999999E-4</c:v>
                </c:pt>
                <c:pt idx="105">
                  <c:v>6.3626500000000001E-4</c:v>
                </c:pt>
                <c:pt idx="106">
                  <c:v>7.7814400000000004E-4</c:v>
                </c:pt>
                <c:pt idx="107">
                  <c:v>9.5193000000000003E-4</c:v>
                </c:pt>
                <c:pt idx="108">
                  <c:v>1.160515E-3</c:v>
                </c:pt>
                <c:pt idx="109">
                  <c:v>1.4083100000000001E-3</c:v>
                </c:pt>
                <c:pt idx="110">
                  <c:v>1.7413400000000001E-3</c:v>
                </c:pt>
                <c:pt idx="111">
                  <c:v>2.050358E-3</c:v>
                </c:pt>
                <c:pt idx="112">
                  <c:v>2.375168E-3</c:v>
                </c:pt>
                <c:pt idx="113">
                  <c:v>2.7020920000000001E-3</c:v>
                </c:pt>
                <c:pt idx="114">
                  <c:v>3.0113840000000002E-3</c:v>
                </c:pt>
                <c:pt idx="115">
                  <c:v>3.2911199999999998E-3</c:v>
                </c:pt>
                <c:pt idx="116">
                  <c:v>3.5228080000000001E-3</c:v>
                </c:pt>
                <c:pt idx="117">
                  <c:v>3.7185930000000001E-3</c:v>
                </c:pt>
                <c:pt idx="118">
                  <c:v>3.8265640000000002E-3</c:v>
                </c:pt>
                <c:pt idx="119">
                  <c:v>3.8587360000000002E-3</c:v>
                </c:pt>
                <c:pt idx="120">
                  <c:v>3.8154840000000001E-3</c:v>
                </c:pt>
                <c:pt idx="121">
                  <c:v>3.7039220000000001E-3</c:v>
                </c:pt>
                <c:pt idx="122">
                  <c:v>3.5352000000000001E-3</c:v>
                </c:pt>
                <c:pt idx="123">
                  <c:v>3.3187870000000001E-3</c:v>
                </c:pt>
                <c:pt idx="124">
                  <c:v>3.0618730000000001E-3</c:v>
                </c:pt>
                <c:pt idx="125">
                  <c:v>2.779774E-3</c:v>
                </c:pt>
                <c:pt idx="126">
                  <c:v>2.4933170000000001E-3</c:v>
                </c:pt>
                <c:pt idx="127">
                  <c:v>2.166393E-3</c:v>
                </c:pt>
                <c:pt idx="128">
                  <c:v>1.8569999999999999E-3</c:v>
                </c:pt>
                <c:pt idx="129">
                  <c:v>1.5706730000000001E-3</c:v>
                </c:pt>
                <c:pt idx="130">
                  <c:v>1.3009759999999999E-3</c:v>
                </c:pt>
                <c:pt idx="131">
                  <c:v>1.0708060000000001E-3</c:v>
                </c:pt>
                <c:pt idx="132">
                  <c:v>8.7029399999999997E-4</c:v>
                </c:pt>
                <c:pt idx="133">
                  <c:v>6.9948899999999997E-4</c:v>
                </c:pt>
                <c:pt idx="134">
                  <c:v>3.9459E-4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E7-41E6-BD51-E548F914E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929375"/>
        <c:axId val="816928959"/>
      </c:lineChart>
      <c:catAx>
        <c:axId val="8169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16928959"/>
        <c:crosses val="autoZero"/>
        <c:auto val="1"/>
        <c:lblAlgn val="ctr"/>
        <c:lblOffset val="100"/>
        <c:noMultiLvlLbl val="0"/>
      </c:catAx>
      <c:valAx>
        <c:axId val="81692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169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李柏毅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工作表1!$A$97</c:f>
              <c:strCache>
                <c:ptCount val="1"/>
                <c:pt idx="0">
                  <c:v>AWPPG097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工作表1!$B$97:$EF$97</c:f>
              <c:numCache>
                <c:formatCode>General</c:formatCode>
                <c:ptCount val="135"/>
                <c:pt idx="0">
                  <c:v>5.072338E-4</c:v>
                </c:pt>
                <c:pt idx="1">
                  <c:v>3.9271912914572859E-4</c:v>
                </c:pt>
                <c:pt idx="2">
                  <c:v>2.7632848442211061E-4</c:v>
                </c:pt>
                <c:pt idx="3">
                  <c:v>2.140180728643216E-4</c:v>
                </c:pt>
                <c:pt idx="4">
                  <c:v>2.2574455678391959E-4</c:v>
                </c:pt>
                <c:pt idx="5">
                  <c:v>2.3561923417085429E-4</c:v>
                </c:pt>
                <c:pt idx="6">
                  <c:v>2.095667175879397E-4</c:v>
                </c:pt>
                <c:pt idx="7">
                  <c:v>1.6935268241206029E-4</c:v>
                </c:pt>
                <c:pt idx="8">
                  <c:v>1.4784061356783919E-4</c:v>
                </c:pt>
                <c:pt idx="9">
                  <c:v>1.560316939698493E-4</c:v>
                </c:pt>
                <c:pt idx="10">
                  <c:v>1.7921568190954769E-4</c:v>
                </c:pt>
                <c:pt idx="11">
                  <c:v>1.8914214221105519E-4</c:v>
                </c:pt>
                <c:pt idx="12">
                  <c:v>1.7780590904522609E-4</c:v>
                </c:pt>
                <c:pt idx="13">
                  <c:v>1.7425008442211061E-4</c:v>
                </c:pt>
                <c:pt idx="14">
                  <c:v>1.9143317236180901E-4</c:v>
                </c:pt>
                <c:pt idx="15">
                  <c:v>2.3641073065326629E-4</c:v>
                </c:pt>
                <c:pt idx="16">
                  <c:v>2.9448787989949752E-4</c:v>
                </c:pt>
                <c:pt idx="17">
                  <c:v>3.2647777688442218E-4</c:v>
                </c:pt>
                <c:pt idx="18">
                  <c:v>3.4403396783919598E-4</c:v>
                </c:pt>
                <c:pt idx="19">
                  <c:v>3.3465891608040201E-4</c:v>
                </c:pt>
                <c:pt idx="20">
                  <c:v>3.0813161557788951E-4</c:v>
                </c:pt>
                <c:pt idx="21">
                  <c:v>2.7704892010050252E-4</c:v>
                </c:pt>
                <c:pt idx="22">
                  <c:v>2.6428872663316591E-4</c:v>
                </c:pt>
                <c:pt idx="23">
                  <c:v>2.8243983115577891E-4</c:v>
                </c:pt>
                <c:pt idx="24">
                  <c:v>3.1237329195979901E-4</c:v>
                </c:pt>
                <c:pt idx="25">
                  <c:v>3.3817346934673372E-4</c:v>
                </c:pt>
                <c:pt idx="26">
                  <c:v>3.5085263216080409E-4</c:v>
                </c:pt>
                <c:pt idx="27">
                  <c:v>3.5514242964824122E-4</c:v>
                </c:pt>
                <c:pt idx="28">
                  <c:v>3.6205449899497479E-4</c:v>
                </c:pt>
                <c:pt idx="29">
                  <c:v>4.0385402864321609E-4</c:v>
                </c:pt>
                <c:pt idx="30">
                  <c:v>4.6078035678391973E-4</c:v>
                </c:pt>
                <c:pt idx="31">
                  <c:v>5.713402603015075E-4</c:v>
                </c:pt>
                <c:pt idx="32">
                  <c:v>7.6244132663316592E-4</c:v>
                </c:pt>
                <c:pt idx="33">
                  <c:v>1.0744110296482411E-3</c:v>
                </c:pt>
                <c:pt idx="34">
                  <c:v>1.510003369346734E-3</c:v>
                </c:pt>
                <c:pt idx="35">
                  <c:v>1.987637230653266E-3</c:v>
                </c:pt>
                <c:pt idx="36">
                  <c:v>2.3927140206030152E-3</c:v>
                </c:pt>
                <c:pt idx="37">
                  <c:v>2.621018162311558E-3</c:v>
                </c:pt>
                <c:pt idx="38">
                  <c:v>2.6367697497487442E-3</c:v>
                </c:pt>
                <c:pt idx="39">
                  <c:v>2.4772191492462309E-3</c:v>
                </c:pt>
                <c:pt idx="40">
                  <c:v>2.2576805804020101E-3</c:v>
                </c:pt>
                <c:pt idx="41">
                  <c:v>2.0034017075376879E-3</c:v>
                </c:pt>
                <c:pt idx="42">
                  <c:v>1.79759733718593E-3</c:v>
                </c:pt>
                <c:pt idx="43">
                  <c:v>1.613016476884422E-3</c:v>
                </c:pt>
                <c:pt idx="44">
                  <c:v>1.4262179547738689E-3</c:v>
                </c:pt>
                <c:pt idx="45">
                  <c:v>1.236566885427136E-3</c:v>
                </c:pt>
                <c:pt idx="46">
                  <c:v>1.0906833221105529E-3</c:v>
                </c:pt>
                <c:pt idx="47">
                  <c:v>1.0470238462311559E-3</c:v>
                </c:pt>
                <c:pt idx="48">
                  <c:v>1.162306463819095E-3</c:v>
                </c:pt>
                <c:pt idx="49">
                  <c:v>1.403874714572864E-3</c:v>
                </c:pt>
                <c:pt idx="50">
                  <c:v>1.7374302422110549E-3</c:v>
                </c:pt>
                <c:pt idx="51">
                  <c:v>2.134372321105527E-3</c:v>
                </c:pt>
                <c:pt idx="52">
                  <c:v>2.5699678266331658E-3</c:v>
                </c:pt>
                <c:pt idx="53">
                  <c:v>3.0198420190954778E-3</c:v>
                </c:pt>
                <c:pt idx="54">
                  <c:v>3.4555992643216082E-3</c:v>
                </c:pt>
                <c:pt idx="55">
                  <c:v>3.8543475271356781E-3</c:v>
                </c:pt>
                <c:pt idx="56">
                  <c:v>4.194096914070352E-3</c:v>
                </c:pt>
                <c:pt idx="57">
                  <c:v>4.4559738648241214E-3</c:v>
                </c:pt>
                <c:pt idx="58">
                  <c:v>4.6099348316582921E-3</c:v>
                </c:pt>
                <c:pt idx="59">
                  <c:v>4.6625546693467336E-3</c:v>
                </c:pt>
                <c:pt idx="60">
                  <c:v>4.6607183809045227E-3</c:v>
                </c:pt>
                <c:pt idx="61">
                  <c:v>4.6863869155778903E-3</c:v>
                </c:pt>
                <c:pt idx="62">
                  <c:v>4.7307065507537693E-3</c:v>
                </c:pt>
                <c:pt idx="63">
                  <c:v>4.7310656175879404E-3</c:v>
                </c:pt>
                <c:pt idx="64">
                  <c:v>4.5992572723618091E-3</c:v>
                </c:pt>
                <c:pt idx="65">
                  <c:v>4.3108240869346734E-3</c:v>
                </c:pt>
                <c:pt idx="66">
                  <c:v>3.9377293728643219E-3</c:v>
                </c:pt>
                <c:pt idx="67">
                  <c:v>3.5695310683417081E-3</c:v>
                </c:pt>
                <c:pt idx="68">
                  <c:v>3.2638756668341711E-3</c:v>
                </c:pt>
                <c:pt idx="69">
                  <c:v>2.9934313427135671E-3</c:v>
                </c:pt>
                <c:pt idx="70">
                  <c:v>2.6896929874371859E-3</c:v>
                </c:pt>
                <c:pt idx="71">
                  <c:v>2.349642266331658E-3</c:v>
                </c:pt>
                <c:pt idx="72">
                  <c:v>2.0317493095477379E-3</c:v>
                </c:pt>
                <c:pt idx="73">
                  <c:v>1.8087390648241211E-3</c:v>
                </c:pt>
                <c:pt idx="74">
                  <c:v>1.665839333668342E-3</c:v>
                </c:pt>
                <c:pt idx="75">
                  <c:v>1.496780379396985E-3</c:v>
                </c:pt>
                <c:pt idx="76">
                  <c:v>1.250314733165829E-3</c:v>
                </c:pt>
                <c:pt idx="77">
                  <c:v>9.9831539798994986E-4</c:v>
                </c:pt>
                <c:pt idx="78">
                  <c:v>8.6162040402010048E-4</c:v>
                </c:pt>
                <c:pt idx="79">
                  <c:v>8.6941821758793969E-4</c:v>
                </c:pt>
                <c:pt idx="80">
                  <c:v>9.1816352814070364E-4</c:v>
                </c:pt>
                <c:pt idx="81">
                  <c:v>8.8623895979899497E-4</c:v>
                </c:pt>
                <c:pt idx="82">
                  <c:v>7.6003513417085427E-4</c:v>
                </c:pt>
                <c:pt idx="83">
                  <c:v>5.9890800100502516E-4</c:v>
                </c:pt>
                <c:pt idx="84">
                  <c:v>4.8319159899497483E-4</c:v>
                </c:pt>
                <c:pt idx="85">
                  <c:v>4.4567203165829142E-4</c:v>
                </c:pt>
                <c:pt idx="86">
                  <c:v>4.3758075427135682E-4</c:v>
                </c:pt>
                <c:pt idx="87">
                  <c:v>4.1133064924623111E-4</c:v>
                </c:pt>
                <c:pt idx="88">
                  <c:v>3.3512852763819103E-4</c:v>
                </c:pt>
                <c:pt idx="89">
                  <c:v>2.3000373366834171E-4</c:v>
                </c:pt>
                <c:pt idx="90">
                  <c:v>1.5750294723618089E-4</c:v>
                </c:pt>
                <c:pt idx="91">
                  <c:v>1.3966195326633161E-4</c:v>
                </c:pt>
                <c:pt idx="92">
                  <c:v>1.5433873165829139E-4</c:v>
                </c:pt>
                <c:pt idx="93">
                  <c:v>1.719456608040201E-4</c:v>
                </c:pt>
                <c:pt idx="94">
                  <c:v>1.8924449396984919E-4</c:v>
                </c:pt>
                <c:pt idx="95">
                  <c:v>2.0927889195979899E-4</c:v>
                </c:pt>
                <c:pt idx="96">
                  <c:v>2.3914073417085431E-4</c:v>
                </c:pt>
                <c:pt idx="97">
                  <c:v>2.5854446080402009E-4</c:v>
                </c:pt>
                <c:pt idx="98">
                  <c:v>2.7725519296482409E-4</c:v>
                </c:pt>
                <c:pt idx="99">
                  <c:v>2.8996446683417091E-4</c:v>
                </c:pt>
                <c:pt idx="100">
                  <c:v>2.9248577688442213E-4</c:v>
                </c:pt>
                <c:pt idx="101">
                  <c:v>2.921329864321608E-4</c:v>
                </c:pt>
                <c:pt idx="102">
                  <c:v>3.3019791005025131E-4</c:v>
                </c:pt>
                <c:pt idx="103">
                  <c:v>3.6861484824120603E-4</c:v>
                </c:pt>
                <c:pt idx="104">
                  <c:v>4.3077370251256279E-4</c:v>
                </c:pt>
                <c:pt idx="105">
                  <c:v>5.1771030904522615E-4</c:v>
                </c:pt>
                <c:pt idx="106">
                  <c:v>6.3531636281407037E-4</c:v>
                </c:pt>
                <c:pt idx="107">
                  <c:v>7.8191858140703508E-4</c:v>
                </c:pt>
                <c:pt idx="108">
                  <c:v>9.5654569899497502E-4</c:v>
                </c:pt>
                <c:pt idx="109">
                  <c:v>1.1665054959798991E-3</c:v>
                </c:pt>
                <c:pt idx="110">
                  <c:v>1.450911007537689E-3</c:v>
                </c:pt>
                <c:pt idx="111">
                  <c:v>1.709425254773869E-3</c:v>
                </c:pt>
                <c:pt idx="112">
                  <c:v>1.98254472160804E-3</c:v>
                </c:pt>
                <c:pt idx="113">
                  <c:v>2.256990586432161E-3</c:v>
                </c:pt>
                <c:pt idx="114">
                  <c:v>2.5194251814070348E-3</c:v>
                </c:pt>
                <c:pt idx="115">
                  <c:v>2.7590802763819088E-3</c:v>
                </c:pt>
                <c:pt idx="116">
                  <c:v>2.9619423522613069E-3</c:v>
                </c:pt>
                <c:pt idx="117">
                  <c:v>3.1335771613065322E-3</c:v>
                </c:pt>
                <c:pt idx="118">
                  <c:v>3.2355641040201001E-3</c:v>
                </c:pt>
                <c:pt idx="119">
                  <c:v>3.2723556532663319E-3</c:v>
                </c:pt>
                <c:pt idx="120">
                  <c:v>3.2468896874371859E-3</c:v>
                </c:pt>
                <c:pt idx="121">
                  <c:v>3.1650642120603012E-3</c:v>
                </c:pt>
                <c:pt idx="122">
                  <c:v>3.034450579396985E-3</c:v>
                </c:pt>
                <c:pt idx="123">
                  <c:v>2.8622125959798998E-3</c:v>
                </c:pt>
                <c:pt idx="124">
                  <c:v>2.655312045226131E-3</c:v>
                </c:pt>
                <c:pt idx="125">
                  <c:v>2.4216418628140702E-3</c:v>
                </c:pt>
                <c:pt idx="126">
                  <c:v>2.175273667839196E-3</c:v>
                </c:pt>
                <c:pt idx="127">
                  <c:v>1.9033228738693469E-3</c:v>
                </c:pt>
                <c:pt idx="128">
                  <c:v>1.6459006824120609E-3</c:v>
                </c:pt>
                <c:pt idx="129">
                  <c:v>1.408484838190955E-3</c:v>
                </c:pt>
                <c:pt idx="130">
                  <c:v>1.179956637688442E-3</c:v>
                </c:pt>
                <c:pt idx="131">
                  <c:v>9.8681424120603011E-4</c:v>
                </c:pt>
                <c:pt idx="132">
                  <c:v>8.1935516231155777E-4</c:v>
                </c:pt>
                <c:pt idx="133">
                  <c:v>6.792518030150753E-4</c:v>
                </c:pt>
                <c:pt idx="134">
                  <c:v>4.191941693467337E-4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F5-46D6-BAD4-193A093507DB}"/>
            </c:ext>
          </c:extLst>
        </c:ser>
        <c:ser>
          <c:idx val="1"/>
          <c:order val="1"/>
          <c:tx>
            <c:strRef>
              <c:f>工作表1!$A$122</c:f>
              <c:strCache>
                <c:ptCount val="1"/>
                <c:pt idx="0">
                  <c:v>AWPPG122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工作表1!$B$122:$EF$122</c:f>
              <c:numCache>
                <c:formatCode>General</c:formatCode>
                <c:ptCount val="135"/>
                <c:pt idx="0">
                  <c:v>5.3857468391959804E-4</c:v>
                </c:pt>
                <c:pt idx="1">
                  <c:v>4.2631293517587942E-4</c:v>
                </c:pt>
                <c:pt idx="2">
                  <c:v>2.872685638190955E-4</c:v>
                </c:pt>
                <c:pt idx="3">
                  <c:v>1.9813954472361811E-4</c:v>
                </c:pt>
                <c:pt idx="4">
                  <c:v>2.1365380000000001E-4</c:v>
                </c:pt>
                <c:pt idx="5">
                  <c:v>2.2105665678391959E-4</c:v>
                </c:pt>
                <c:pt idx="6">
                  <c:v>1.939029246231156E-4</c:v>
                </c:pt>
                <c:pt idx="7">
                  <c:v>1.5695918442211061E-4</c:v>
                </c:pt>
                <c:pt idx="8">
                  <c:v>1.4162973216080401E-4</c:v>
                </c:pt>
                <c:pt idx="9">
                  <c:v>1.6098949597989951E-4</c:v>
                </c:pt>
                <c:pt idx="10">
                  <c:v>2.014510814070352E-4</c:v>
                </c:pt>
                <c:pt idx="11">
                  <c:v>2.1740493567839201E-4</c:v>
                </c:pt>
                <c:pt idx="12">
                  <c:v>2.0201962763819099E-4</c:v>
                </c:pt>
                <c:pt idx="13">
                  <c:v>1.7531637839195979E-4</c:v>
                </c:pt>
                <c:pt idx="14">
                  <c:v>1.7389187738693469E-4</c:v>
                </c:pt>
                <c:pt idx="15">
                  <c:v>2.1831038241206031E-4</c:v>
                </c:pt>
                <c:pt idx="16">
                  <c:v>2.7873681256281399E-4</c:v>
                </c:pt>
                <c:pt idx="17">
                  <c:v>3.1462176030150752E-4</c:v>
                </c:pt>
                <c:pt idx="18">
                  <c:v>3.2913230452261301E-4</c:v>
                </c:pt>
                <c:pt idx="19">
                  <c:v>3.0942360904522622E-4</c:v>
                </c:pt>
                <c:pt idx="20">
                  <c:v>2.7010632261306532E-4</c:v>
                </c:pt>
                <c:pt idx="21">
                  <c:v>2.3612259849246239E-4</c:v>
                </c:pt>
                <c:pt idx="22">
                  <c:v>2.2251687035175881E-4</c:v>
                </c:pt>
                <c:pt idx="23">
                  <c:v>2.3877344070351761E-4</c:v>
                </c:pt>
                <c:pt idx="24">
                  <c:v>2.7917008994974868E-4</c:v>
                </c:pt>
                <c:pt idx="25">
                  <c:v>3.2484440351758791E-4</c:v>
                </c:pt>
                <c:pt idx="26">
                  <c:v>3.5169843768844208E-4</c:v>
                </c:pt>
                <c:pt idx="27">
                  <c:v>3.6274020904522608E-4</c:v>
                </c:pt>
                <c:pt idx="28">
                  <c:v>3.7234245527638198E-4</c:v>
                </c:pt>
                <c:pt idx="29">
                  <c:v>4.0733007738693472E-4</c:v>
                </c:pt>
                <c:pt idx="30">
                  <c:v>4.6033217437185927E-4</c:v>
                </c:pt>
                <c:pt idx="31">
                  <c:v>5.6344230050251246E-4</c:v>
                </c:pt>
                <c:pt idx="32">
                  <c:v>7.4751772311557789E-4</c:v>
                </c:pt>
                <c:pt idx="33">
                  <c:v>1.0475815829145731E-3</c:v>
                </c:pt>
                <c:pt idx="34">
                  <c:v>1.455181346231156E-3</c:v>
                </c:pt>
                <c:pt idx="35">
                  <c:v>1.89343224120603E-3</c:v>
                </c:pt>
                <c:pt idx="36">
                  <c:v>2.2522233929648241E-3</c:v>
                </c:pt>
                <c:pt idx="37">
                  <c:v>2.4300126879396992E-3</c:v>
                </c:pt>
                <c:pt idx="38">
                  <c:v>2.4043299582914568E-3</c:v>
                </c:pt>
                <c:pt idx="39">
                  <c:v>2.2159042336683411E-3</c:v>
                </c:pt>
                <c:pt idx="40">
                  <c:v>1.9792451361809039E-3</c:v>
                </c:pt>
                <c:pt idx="41">
                  <c:v>1.7342936211055279E-3</c:v>
                </c:pt>
                <c:pt idx="42">
                  <c:v>1.546131985427136E-3</c:v>
                </c:pt>
                <c:pt idx="43">
                  <c:v>1.385147370351759E-3</c:v>
                </c:pt>
                <c:pt idx="44">
                  <c:v>1.2197230638190961E-3</c:v>
                </c:pt>
                <c:pt idx="45">
                  <c:v>1.0429702231155779E-3</c:v>
                </c:pt>
                <c:pt idx="46">
                  <c:v>8.9422337788944725E-4</c:v>
                </c:pt>
                <c:pt idx="47">
                  <c:v>8.3155436381909559E-4</c:v>
                </c:pt>
                <c:pt idx="48">
                  <c:v>9.2238304070351741E-4</c:v>
                </c:pt>
                <c:pt idx="49">
                  <c:v>1.143566771859296E-3</c:v>
                </c:pt>
                <c:pt idx="50">
                  <c:v>1.4630179758793971E-3</c:v>
                </c:pt>
                <c:pt idx="51">
                  <c:v>1.8496533286432161E-3</c:v>
                </c:pt>
                <c:pt idx="52">
                  <c:v>2.2748691793969848E-3</c:v>
                </c:pt>
                <c:pt idx="53">
                  <c:v>2.7179981040200999E-3</c:v>
                </c:pt>
                <c:pt idx="54">
                  <c:v>3.148366824120603E-3</c:v>
                </c:pt>
                <c:pt idx="55">
                  <c:v>3.5409858095477391E-3</c:v>
                </c:pt>
                <c:pt idx="56">
                  <c:v>3.8719503512562809E-3</c:v>
                </c:pt>
                <c:pt idx="57">
                  <c:v>4.1234814969849246E-3</c:v>
                </c:pt>
                <c:pt idx="58">
                  <c:v>4.2738532281407036E-3</c:v>
                </c:pt>
                <c:pt idx="59">
                  <c:v>4.33540771959799E-3</c:v>
                </c:pt>
                <c:pt idx="60">
                  <c:v>4.347116749748743E-3</c:v>
                </c:pt>
                <c:pt idx="61">
                  <c:v>4.3763310271356781E-3</c:v>
                </c:pt>
                <c:pt idx="62">
                  <c:v>4.4149515748743706E-3</c:v>
                </c:pt>
                <c:pt idx="63">
                  <c:v>4.4210821402010051E-3</c:v>
                </c:pt>
                <c:pt idx="64">
                  <c:v>4.3283163909547734E-3</c:v>
                </c:pt>
                <c:pt idx="65">
                  <c:v>4.1088933638190944E-3</c:v>
                </c:pt>
                <c:pt idx="66">
                  <c:v>3.8031044939698501E-3</c:v>
                </c:pt>
                <c:pt idx="67">
                  <c:v>3.4641156969849249E-3</c:v>
                </c:pt>
                <c:pt idx="68">
                  <c:v>3.136936884422111E-3</c:v>
                </c:pt>
                <c:pt idx="69">
                  <c:v>2.8117590402010049E-3</c:v>
                </c:pt>
                <c:pt idx="70">
                  <c:v>2.4559147663316579E-3</c:v>
                </c:pt>
                <c:pt idx="71">
                  <c:v>2.097243817085427E-3</c:v>
                </c:pt>
                <c:pt idx="72">
                  <c:v>1.8088712381909549E-3</c:v>
                </c:pt>
                <c:pt idx="73">
                  <c:v>1.6499065804020099E-3</c:v>
                </c:pt>
                <c:pt idx="74">
                  <c:v>1.578226083417086E-3</c:v>
                </c:pt>
                <c:pt idx="75">
                  <c:v>1.465792616582915E-3</c:v>
                </c:pt>
                <c:pt idx="76">
                  <c:v>1.2539163934673369E-3</c:v>
                </c:pt>
                <c:pt idx="77">
                  <c:v>1.01785355678392E-3</c:v>
                </c:pt>
                <c:pt idx="78">
                  <c:v>8.6697422613065322E-4</c:v>
                </c:pt>
                <c:pt idx="79">
                  <c:v>8.4188082010050263E-4</c:v>
                </c:pt>
                <c:pt idx="80">
                  <c:v>8.5823788190954775E-4</c:v>
                </c:pt>
                <c:pt idx="81">
                  <c:v>8.1138511407035177E-4</c:v>
                </c:pt>
                <c:pt idx="82">
                  <c:v>6.8748102211055274E-4</c:v>
                </c:pt>
                <c:pt idx="83">
                  <c:v>5.4880243819095469E-4</c:v>
                </c:pt>
                <c:pt idx="84">
                  <c:v>4.4583693065326628E-4</c:v>
                </c:pt>
                <c:pt idx="85">
                  <c:v>4.0505562462311558E-4</c:v>
                </c:pt>
                <c:pt idx="86">
                  <c:v>3.8620948190954768E-4</c:v>
                </c:pt>
                <c:pt idx="87">
                  <c:v>3.5235881708542709E-4</c:v>
                </c:pt>
                <c:pt idx="88">
                  <c:v>2.8299348492462313E-4</c:v>
                </c:pt>
                <c:pt idx="89">
                  <c:v>2.0777186733668339E-4</c:v>
                </c:pt>
                <c:pt idx="90">
                  <c:v>1.580154336683417E-4</c:v>
                </c:pt>
                <c:pt idx="91">
                  <c:v>1.406574381909548E-4</c:v>
                </c:pt>
                <c:pt idx="92">
                  <c:v>1.3293523266331661E-4</c:v>
                </c:pt>
                <c:pt idx="93">
                  <c:v>1.3383863718592959E-4</c:v>
                </c:pt>
                <c:pt idx="94">
                  <c:v>1.42717024120603E-4</c:v>
                </c:pt>
                <c:pt idx="95">
                  <c:v>1.563559728643216E-4</c:v>
                </c:pt>
                <c:pt idx="96">
                  <c:v>1.8645334522613061E-4</c:v>
                </c:pt>
                <c:pt idx="97">
                  <c:v>2.3112433115577891E-4</c:v>
                </c:pt>
                <c:pt idx="98">
                  <c:v>2.7534429547738687E-4</c:v>
                </c:pt>
                <c:pt idx="99">
                  <c:v>3.1314453115577887E-4</c:v>
                </c:pt>
                <c:pt idx="100">
                  <c:v>3.3954555427135669E-4</c:v>
                </c:pt>
                <c:pt idx="101">
                  <c:v>3.5300587386934672E-4</c:v>
                </c:pt>
                <c:pt idx="102">
                  <c:v>3.9256350100502503E-4</c:v>
                </c:pt>
                <c:pt idx="103">
                  <c:v>4.2441308040201009E-4</c:v>
                </c:pt>
                <c:pt idx="104">
                  <c:v>4.7052048090452263E-4</c:v>
                </c:pt>
                <c:pt idx="105">
                  <c:v>5.3399538442211057E-4</c:v>
                </c:pt>
                <c:pt idx="106">
                  <c:v>6.2310472663316583E-4</c:v>
                </c:pt>
                <c:pt idx="107">
                  <c:v>7.3898615175879375E-4</c:v>
                </c:pt>
                <c:pt idx="108">
                  <c:v>8.847817150753768E-4</c:v>
                </c:pt>
                <c:pt idx="109">
                  <c:v>1.066253449246231E-3</c:v>
                </c:pt>
                <c:pt idx="110">
                  <c:v>1.310389177889447E-3</c:v>
                </c:pt>
                <c:pt idx="111">
                  <c:v>1.546292674371859E-3</c:v>
                </c:pt>
                <c:pt idx="112">
                  <c:v>1.7972025376884429E-3</c:v>
                </c:pt>
                <c:pt idx="113">
                  <c:v>2.0536949562814069E-3</c:v>
                </c:pt>
                <c:pt idx="114">
                  <c:v>2.3010172763819089E-3</c:v>
                </c:pt>
                <c:pt idx="115">
                  <c:v>2.528902510050252E-3</c:v>
                </c:pt>
                <c:pt idx="116">
                  <c:v>2.7225414854271362E-3</c:v>
                </c:pt>
                <c:pt idx="117">
                  <c:v>2.8869530542713559E-3</c:v>
                </c:pt>
                <c:pt idx="118">
                  <c:v>2.9717473648241208E-3</c:v>
                </c:pt>
                <c:pt idx="119">
                  <c:v>3.0131863869346741E-3</c:v>
                </c:pt>
                <c:pt idx="120">
                  <c:v>2.9948072673366831E-3</c:v>
                </c:pt>
                <c:pt idx="121">
                  <c:v>2.9223101216080401E-3</c:v>
                </c:pt>
                <c:pt idx="122">
                  <c:v>2.8031242331658288E-3</c:v>
                </c:pt>
                <c:pt idx="123">
                  <c:v>2.6446522477386941E-3</c:v>
                </c:pt>
                <c:pt idx="124">
                  <c:v>2.452580073869347E-3</c:v>
                </c:pt>
                <c:pt idx="125">
                  <c:v>2.2380639246231161E-3</c:v>
                </c:pt>
                <c:pt idx="126">
                  <c:v>2.012448794472362E-3</c:v>
                </c:pt>
                <c:pt idx="127">
                  <c:v>1.761213502512563E-3</c:v>
                </c:pt>
                <c:pt idx="128">
                  <c:v>1.5229909834170859E-3</c:v>
                </c:pt>
                <c:pt idx="129">
                  <c:v>1.3019179773869349E-3</c:v>
                </c:pt>
                <c:pt idx="130">
                  <c:v>1.08811787638191E-3</c:v>
                </c:pt>
                <c:pt idx="131">
                  <c:v>9.0637422261306551E-4</c:v>
                </c:pt>
                <c:pt idx="132">
                  <c:v>7.4778268994974881E-4</c:v>
                </c:pt>
                <c:pt idx="133">
                  <c:v>6.1484063718592963E-4</c:v>
                </c:pt>
                <c:pt idx="134">
                  <c:v>3.6913271206030161E-4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F5-46D6-BAD4-193A093507DB}"/>
            </c:ext>
          </c:extLst>
        </c:ser>
        <c:ser>
          <c:idx val="2"/>
          <c:order val="2"/>
          <c:tx>
            <c:strRef>
              <c:f>工作表1!$A$147</c:f>
              <c:strCache>
                <c:ptCount val="1"/>
                <c:pt idx="0">
                  <c:v>AWPPG147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工作表1!$B$147:$EF$147</c:f>
              <c:numCache>
                <c:formatCode>General</c:formatCode>
                <c:ptCount val="135"/>
                <c:pt idx="0">
                  <c:v>5.8917657788944719E-4</c:v>
                </c:pt>
                <c:pt idx="1">
                  <c:v>4.6605893768844218E-4</c:v>
                </c:pt>
                <c:pt idx="2">
                  <c:v>3.3064467236180908E-4</c:v>
                </c:pt>
                <c:pt idx="3">
                  <c:v>2.4419555326633168E-4</c:v>
                </c:pt>
                <c:pt idx="4">
                  <c:v>2.4703804321608039E-4</c:v>
                </c:pt>
                <c:pt idx="5">
                  <c:v>2.2550378492462321E-4</c:v>
                </c:pt>
                <c:pt idx="6">
                  <c:v>1.8657617688442211E-4</c:v>
                </c:pt>
                <c:pt idx="7">
                  <c:v>1.5585090301507539E-4</c:v>
                </c:pt>
                <c:pt idx="8">
                  <c:v>1.547997713567839E-4</c:v>
                </c:pt>
                <c:pt idx="9">
                  <c:v>1.791458608040201E-4</c:v>
                </c:pt>
                <c:pt idx="10">
                  <c:v>2.0732257839195981E-4</c:v>
                </c:pt>
                <c:pt idx="11">
                  <c:v>2.113948256281407E-4</c:v>
                </c:pt>
                <c:pt idx="12">
                  <c:v>1.9862360301507541E-4</c:v>
                </c:pt>
                <c:pt idx="13">
                  <c:v>1.909765527638191E-4</c:v>
                </c:pt>
                <c:pt idx="14">
                  <c:v>2.1313400552763821E-4</c:v>
                </c:pt>
                <c:pt idx="15">
                  <c:v>2.5969131206030153E-4</c:v>
                </c:pt>
                <c:pt idx="16">
                  <c:v>3.156608155778894E-4</c:v>
                </c:pt>
                <c:pt idx="17">
                  <c:v>3.4076194673366838E-4</c:v>
                </c:pt>
                <c:pt idx="18">
                  <c:v>3.4283767336683421E-4</c:v>
                </c:pt>
                <c:pt idx="19">
                  <c:v>3.1294340150753771E-4</c:v>
                </c:pt>
                <c:pt idx="20">
                  <c:v>2.7886879798994982E-4</c:v>
                </c:pt>
                <c:pt idx="21">
                  <c:v>2.605505949748744E-4</c:v>
                </c:pt>
                <c:pt idx="22">
                  <c:v>2.6282954974874377E-4</c:v>
                </c:pt>
                <c:pt idx="23">
                  <c:v>2.9002235577889449E-4</c:v>
                </c:pt>
                <c:pt idx="24">
                  <c:v>3.2764400402010048E-4</c:v>
                </c:pt>
                <c:pt idx="25">
                  <c:v>3.631765683417086E-4</c:v>
                </c:pt>
                <c:pt idx="26">
                  <c:v>3.7842867587939698E-4</c:v>
                </c:pt>
                <c:pt idx="27">
                  <c:v>3.826810105527638E-4</c:v>
                </c:pt>
                <c:pt idx="28">
                  <c:v>3.9308452814070362E-4</c:v>
                </c:pt>
                <c:pt idx="29">
                  <c:v>4.2555915075376889E-4</c:v>
                </c:pt>
                <c:pt idx="30">
                  <c:v>4.7304267286432162E-4</c:v>
                </c:pt>
                <c:pt idx="31">
                  <c:v>5.6900675979899504E-4</c:v>
                </c:pt>
                <c:pt idx="32">
                  <c:v>7.3562243316582896E-4</c:v>
                </c:pt>
                <c:pt idx="33">
                  <c:v>1.0107561170854271E-3</c:v>
                </c:pt>
                <c:pt idx="34">
                  <c:v>1.3919315618090449E-3</c:v>
                </c:pt>
                <c:pt idx="35">
                  <c:v>1.800654048241206E-3</c:v>
                </c:pt>
                <c:pt idx="36">
                  <c:v>2.131188473366834E-3</c:v>
                </c:pt>
                <c:pt idx="37">
                  <c:v>2.2936740653266329E-3</c:v>
                </c:pt>
                <c:pt idx="38">
                  <c:v>2.281379969346734E-3</c:v>
                </c:pt>
                <c:pt idx="39">
                  <c:v>2.1375986814070351E-3</c:v>
                </c:pt>
                <c:pt idx="40">
                  <c:v>1.9620927396984929E-3</c:v>
                </c:pt>
                <c:pt idx="41">
                  <c:v>1.7717972050251261E-3</c:v>
                </c:pt>
                <c:pt idx="42">
                  <c:v>1.609722387939698E-3</c:v>
                </c:pt>
                <c:pt idx="43">
                  <c:v>1.455109730653266E-3</c:v>
                </c:pt>
                <c:pt idx="44">
                  <c:v>1.3032330804020099E-3</c:v>
                </c:pt>
                <c:pt idx="45">
                  <c:v>1.170372663819095E-3</c:v>
                </c:pt>
                <c:pt idx="46">
                  <c:v>1.094553966331658E-3</c:v>
                </c:pt>
                <c:pt idx="47">
                  <c:v>1.106276049748744E-3</c:v>
                </c:pt>
                <c:pt idx="48">
                  <c:v>1.237472048241206E-3</c:v>
                </c:pt>
                <c:pt idx="49">
                  <c:v>1.466814496984924E-3</c:v>
                </c:pt>
                <c:pt idx="50">
                  <c:v>1.772238838693468E-3</c:v>
                </c:pt>
                <c:pt idx="51">
                  <c:v>2.1331930537688438E-3</c:v>
                </c:pt>
                <c:pt idx="52">
                  <c:v>2.5320007804020099E-3</c:v>
                </c:pt>
                <c:pt idx="53">
                  <c:v>2.953242451758794E-3</c:v>
                </c:pt>
                <c:pt idx="54">
                  <c:v>3.3887254206030159E-3</c:v>
                </c:pt>
                <c:pt idx="55">
                  <c:v>3.81803764321608E-3</c:v>
                </c:pt>
                <c:pt idx="56">
                  <c:v>4.2017910412060298E-3</c:v>
                </c:pt>
                <c:pt idx="57">
                  <c:v>4.4960871361809044E-3</c:v>
                </c:pt>
                <c:pt idx="58">
                  <c:v>4.6677710185929642E-3</c:v>
                </c:pt>
                <c:pt idx="59">
                  <c:v>4.7288228819095477E-3</c:v>
                </c:pt>
                <c:pt idx="60">
                  <c:v>4.7293940733668339E-3</c:v>
                </c:pt>
                <c:pt idx="61">
                  <c:v>4.7466568778894479E-3</c:v>
                </c:pt>
                <c:pt idx="62">
                  <c:v>4.7708840145728642E-3</c:v>
                </c:pt>
                <c:pt idx="63">
                  <c:v>4.7442811698492461E-3</c:v>
                </c:pt>
                <c:pt idx="64">
                  <c:v>4.5839782095477384E-3</c:v>
                </c:pt>
                <c:pt idx="65">
                  <c:v>4.2738964708542706E-3</c:v>
                </c:pt>
                <c:pt idx="66">
                  <c:v>3.8973913819095479E-3</c:v>
                </c:pt>
                <c:pt idx="67">
                  <c:v>3.5508913140703518E-3</c:v>
                </c:pt>
                <c:pt idx="68">
                  <c:v>3.286852026130653E-3</c:v>
                </c:pt>
                <c:pt idx="69">
                  <c:v>3.062136264824121E-3</c:v>
                </c:pt>
                <c:pt idx="70">
                  <c:v>2.7981409608040199E-3</c:v>
                </c:pt>
                <c:pt idx="71">
                  <c:v>2.48331900201005E-3</c:v>
                </c:pt>
                <c:pt idx="72">
                  <c:v>2.168019194974875E-3</c:v>
                </c:pt>
                <c:pt idx="73">
                  <c:v>1.9149612417085429E-3</c:v>
                </c:pt>
                <c:pt idx="74">
                  <c:v>1.7118952703517589E-3</c:v>
                </c:pt>
                <c:pt idx="75">
                  <c:v>1.4782913266331659E-3</c:v>
                </c:pt>
                <c:pt idx="76">
                  <c:v>1.1963494934673371E-3</c:v>
                </c:pt>
                <c:pt idx="77">
                  <c:v>9.5222866733668337E-4</c:v>
                </c:pt>
                <c:pt idx="78">
                  <c:v>8.4570901457286434E-4</c:v>
                </c:pt>
                <c:pt idx="79">
                  <c:v>8.7231937738693462E-4</c:v>
                </c:pt>
                <c:pt idx="80">
                  <c:v>9.0768646633165829E-4</c:v>
                </c:pt>
                <c:pt idx="81">
                  <c:v>8.5702066030150759E-4</c:v>
                </c:pt>
                <c:pt idx="82">
                  <c:v>7.261445778894472E-4</c:v>
                </c:pt>
                <c:pt idx="83">
                  <c:v>6.0116507437185922E-4</c:v>
                </c:pt>
                <c:pt idx="84">
                  <c:v>5.3633317587939693E-4</c:v>
                </c:pt>
                <c:pt idx="85">
                  <c:v>5.2255981256281393E-4</c:v>
                </c:pt>
                <c:pt idx="86">
                  <c:v>5.0614379145728645E-4</c:v>
                </c:pt>
                <c:pt idx="87">
                  <c:v>4.3825556884422099E-4</c:v>
                </c:pt>
                <c:pt idx="88">
                  <c:v>3.2869674824120599E-4</c:v>
                </c:pt>
                <c:pt idx="89">
                  <c:v>2.193696969849246E-4</c:v>
                </c:pt>
                <c:pt idx="90">
                  <c:v>1.592480221105528E-4</c:v>
                </c:pt>
                <c:pt idx="91">
                  <c:v>1.4184358190954771E-4</c:v>
                </c:pt>
                <c:pt idx="92">
                  <c:v>1.5266239648241211E-4</c:v>
                </c:pt>
                <c:pt idx="93">
                  <c:v>1.8584561758793971E-4</c:v>
                </c:pt>
                <c:pt idx="94">
                  <c:v>2.1780788643216081E-4</c:v>
                </c:pt>
                <c:pt idx="95">
                  <c:v>2.4085347135678389E-4</c:v>
                </c:pt>
                <c:pt idx="96">
                  <c:v>2.7143345427135682E-4</c:v>
                </c:pt>
                <c:pt idx="97">
                  <c:v>2.9011117587939689E-4</c:v>
                </c:pt>
                <c:pt idx="98">
                  <c:v>2.9924052412060303E-4</c:v>
                </c:pt>
                <c:pt idx="99">
                  <c:v>2.9644434572864318E-4</c:v>
                </c:pt>
                <c:pt idx="100">
                  <c:v>2.8956735477386931E-4</c:v>
                </c:pt>
                <c:pt idx="101">
                  <c:v>2.8126139095477391E-4</c:v>
                </c:pt>
                <c:pt idx="102">
                  <c:v>3.2293377286432171E-4</c:v>
                </c:pt>
                <c:pt idx="103">
                  <c:v>3.6382347085427141E-4</c:v>
                </c:pt>
                <c:pt idx="104">
                  <c:v>4.3387844874371868E-4</c:v>
                </c:pt>
                <c:pt idx="105">
                  <c:v>5.3614676683417086E-4</c:v>
                </c:pt>
                <c:pt idx="106">
                  <c:v>6.7281925427135675E-4</c:v>
                </c:pt>
                <c:pt idx="107">
                  <c:v>8.4101425628140707E-4</c:v>
                </c:pt>
                <c:pt idx="108">
                  <c:v>1.038854559296482E-3</c:v>
                </c:pt>
                <c:pt idx="109">
                  <c:v>1.270068887939699E-3</c:v>
                </c:pt>
                <c:pt idx="110">
                  <c:v>1.5784966658291459E-3</c:v>
                </c:pt>
                <c:pt idx="111">
                  <c:v>1.854732770854271E-3</c:v>
                </c:pt>
                <c:pt idx="112">
                  <c:v>2.1406793899497491E-3</c:v>
                </c:pt>
                <c:pt idx="113">
                  <c:v>2.42362602361809E-3</c:v>
                </c:pt>
                <c:pt idx="114">
                  <c:v>2.6881652457286429E-3</c:v>
                </c:pt>
                <c:pt idx="115">
                  <c:v>2.925259474874372E-3</c:v>
                </c:pt>
                <c:pt idx="116">
                  <c:v>3.1219059190954771E-3</c:v>
                </c:pt>
                <c:pt idx="117">
                  <c:v>3.2851590412060309E-3</c:v>
                </c:pt>
                <c:pt idx="118">
                  <c:v>3.3899027110552769E-3</c:v>
                </c:pt>
                <c:pt idx="119">
                  <c:v>3.4134456934673358E-3</c:v>
                </c:pt>
                <c:pt idx="120">
                  <c:v>3.3752722241206022E-3</c:v>
                </c:pt>
                <c:pt idx="121">
                  <c:v>3.2810199959799002E-3</c:v>
                </c:pt>
                <c:pt idx="122">
                  <c:v>3.1382511331658289E-3</c:v>
                </c:pt>
                <c:pt idx="123">
                  <c:v>2.9539651773869348E-3</c:v>
                </c:pt>
                <c:pt idx="124">
                  <c:v>2.7351027683417089E-3</c:v>
                </c:pt>
                <c:pt idx="125">
                  <c:v>2.4874825236180899E-3</c:v>
                </c:pt>
                <c:pt idx="126">
                  <c:v>2.230050663316583E-3</c:v>
                </c:pt>
                <c:pt idx="127">
                  <c:v>1.947021641708543E-3</c:v>
                </c:pt>
                <c:pt idx="128">
                  <c:v>1.678412833668342E-3</c:v>
                </c:pt>
                <c:pt idx="129">
                  <c:v>1.4314588447236179E-3</c:v>
                </c:pt>
                <c:pt idx="130">
                  <c:v>1.1973165276381911E-3</c:v>
                </c:pt>
                <c:pt idx="131">
                  <c:v>1.000360713567839E-3</c:v>
                </c:pt>
                <c:pt idx="132">
                  <c:v>8.3119802613065342E-4</c:v>
                </c:pt>
                <c:pt idx="133">
                  <c:v>6.9087163869346738E-4</c:v>
                </c:pt>
                <c:pt idx="134">
                  <c:v>4.4102009798994979E-4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F5-46D6-BAD4-193A09350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3637967"/>
        <c:axId val="953639215"/>
      </c:lineChart>
      <c:catAx>
        <c:axId val="95363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3639215"/>
        <c:crosses val="autoZero"/>
        <c:auto val="1"/>
        <c:lblAlgn val="ctr"/>
        <c:lblOffset val="100"/>
        <c:noMultiLvlLbl val="0"/>
      </c:catAx>
      <c:valAx>
        <c:axId val="95363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363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王凱鋒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工作表1!$A$152</c:f>
              <c:strCache>
                <c:ptCount val="1"/>
                <c:pt idx="0">
                  <c:v>AWPPG152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工作表1!$B$152:$EF$152</c:f>
              <c:numCache>
                <c:formatCode>General</c:formatCode>
                <c:ptCount val="135"/>
                <c:pt idx="0">
                  <c:v>5.1646314221105531E-4</c:v>
                </c:pt>
                <c:pt idx="1">
                  <c:v>4.1893816532663307E-4</c:v>
                </c:pt>
                <c:pt idx="2">
                  <c:v>3.0998813768844222E-4</c:v>
                </c:pt>
                <c:pt idx="3">
                  <c:v>2.2227875025125629E-4</c:v>
                </c:pt>
                <c:pt idx="4">
                  <c:v>2.054939206030151E-4</c:v>
                </c:pt>
                <c:pt idx="5">
                  <c:v>1.93635832160804E-4</c:v>
                </c:pt>
                <c:pt idx="6">
                  <c:v>1.731158090452261E-4</c:v>
                </c:pt>
                <c:pt idx="7">
                  <c:v>1.6067344321608041E-4</c:v>
                </c:pt>
                <c:pt idx="8">
                  <c:v>1.8179950653266329E-4</c:v>
                </c:pt>
                <c:pt idx="9">
                  <c:v>2.195133407035176E-4</c:v>
                </c:pt>
                <c:pt idx="10">
                  <c:v>2.5169847386934672E-4</c:v>
                </c:pt>
                <c:pt idx="11">
                  <c:v>2.5069002864321608E-4</c:v>
                </c:pt>
                <c:pt idx="12">
                  <c:v>2.1824890954773871E-4</c:v>
                </c:pt>
                <c:pt idx="13">
                  <c:v>1.824839623115578E-4</c:v>
                </c:pt>
                <c:pt idx="14">
                  <c:v>1.9149412160804021E-4</c:v>
                </c:pt>
                <c:pt idx="15">
                  <c:v>2.4391414271356779E-4</c:v>
                </c:pt>
                <c:pt idx="16">
                  <c:v>2.9477780251256278E-4</c:v>
                </c:pt>
                <c:pt idx="17">
                  <c:v>3.0497430954773869E-4</c:v>
                </c:pt>
                <c:pt idx="18">
                  <c:v>3.026940115577889E-4</c:v>
                </c:pt>
                <c:pt idx="19">
                  <c:v>2.7894633115577887E-4</c:v>
                </c:pt>
                <c:pt idx="20">
                  <c:v>2.4909659497487441E-4</c:v>
                </c:pt>
                <c:pt idx="21">
                  <c:v>2.2432674170854271E-4</c:v>
                </c:pt>
                <c:pt idx="22">
                  <c:v>2.227881346733668E-4</c:v>
                </c:pt>
                <c:pt idx="23">
                  <c:v>2.5129465276381912E-4</c:v>
                </c:pt>
                <c:pt idx="24">
                  <c:v>3.1043080904522621E-4</c:v>
                </c:pt>
                <c:pt idx="25">
                  <c:v>3.7120269648241211E-4</c:v>
                </c:pt>
                <c:pt idx="26">
                  <c:v>4.0606285125628129E-4</c:v>
                </c:pt>
                <c:pt idx="27">
                  <c:v>4.101472311557789E-4</c:v>
                </c:pt>
                <c:pt idx="28">
                  <c:v>3.9505706834170852E-4</c:v>
                </c:pt>
                <c:pt idx="29">
                  <c:v>3.9155017437185919E-4</c:v>
                </c:pt>
                <c:pt idx="30">
                  <c:v>4.087804929648241E-4</c:v>
                </c:pt>
                <c:pt idx="31">
                  <c:v>4.655503341708543E-4</c:v>
                </c:pt>
                <c:pt idx="32">
                  <c:v>5.8723064070351758E-4</c:v>
                </c:pt>
                <c:pt idx="33">
                  <c:v>7.9897789497487446E-4</c:v>
                </c:pt>
                <c:pt idx="34">
                  <c:v>1.098555608542714E-3</c:v>
                </c:pt>
                <c:pt idx="35">
                  <c:v>1.4206792100502511E-3</c:v>
                </c:pt>
                <c:pt idx="36">
                  <c:v>1.681360457286432E-3</c:v>
                </c:pt>
                <c:pt idx="37">
                  <c:v>1.816958669849246E-3</c:v>
                </c:pt>
                <c:pt idx="38">
                  <c:v>1.811720331155779E-3</c:v>
                </c:pt>
                <c:pt idx="39">
                  <c:v>1.7103861396984929E-3</c:v>
                </c:pt>
                <c:pt idx="40">
                  <c:v>1.591887352261306E-3</c:v>
                </c:pt>
                <c:pt idx="41">
                  <c:v>1.4732563969849239E-3</c:v>
                </c:pt>
                <c:pt idx="42">
                  <c:v>1.3836244768844221E-3</c:v>
                </c:pt>
                <c:pt idx="43">
                  <c:v>1.293105221105527E-3</c:v>
                </c:pt>
                <c:pt idx="44">
                  <c:v>1.2036672155778889E-3</c:v>
                </c:pt>
                <c:pt idx="45">
                  <c:v>1.130521098492462E-3</c:v>
                </c:pt>
                <c:pt idx="46">
                  <c:v>1.1235536286432161E-3</c:v>
                </c:pt>
                <c:pt idx="47">
                  <c:v>1.211430867336683E-3</c:v>
                </c:pt>
                <c:pt idx="48">
                  <c:v>1.413345714070352E-3</c:v>
                </c:pt>
                <c:pt idx="49">
                  <c:v>1.7055820587939701E-3</c:v>
                </c:pt>
                <c:pt idx="50">
                  <c:v>2.0584563326633159E-3</c:v>
                </c:pt>
                <c:pt idx="51">
                  <c:v>2.4430265542713572E-3</c:v>
                </c:pt>
                <c:pt idx="52">
                  <c:v>2.8421777311557791E-3</c:v>
                </c:pt>
                <c:pt idx="53">
                  <c:v>3.2509941135678388E-3</c:v>
                </c:pt>
                <c:pt idx="54">
                  <c:v>3.6764685030150762E-3</c:v>
                </c:pt>
                <c:pt idx="55">
                  <c:v>4.1006645834170859E-3</c:v>
                </c:pt>
                <c:pt idx="56">
                  <c:v>4.4780967075376881E-3</c:v>
                </c:pt>
                <c:pt idx="57">
                  <c:v>4.7701069974874369E-3</c:v>
                </c:pt>
                <c:pt idx="58">
                  <c:v>4.9456329070351754E-3</c:v>
                </c:pt>
                <c:pt idx="59">
                  <c:v>5.0139840351758804E-3</c:v>
                </c:pt>
                <c:pt idx="60">
                  <c:v>5.0072097211055272E-3</c:v>
                </c:pt>
                <c:pt idx="61">
                  <c:v>4.9928386025125627E-3</c:v>
                </c:pt>
                <c:pt idx="62">
                  <c:v>4.9655054246231156E-3</c:v>
                </c:pt>
                <c:pt idx="63">
                  <c:v>4.8913467437185932E-3</c:v>
                </c:pt>
                <c:pt idx="64">
                  <c:v>4.7126189507537691E-3</c:v>
                </c:pt>
                <c:pt idx="65">
                  <c:v>4.4204879211055276E-3</c:v>
                </c:pt>
                <c:pt idx="66">
                  <c:v>4.0737890040201006E-3</c:v>
                </c:pt>
                <c:pt idx="67">
                  <c:v>3.7396756929648231E-3</c:v>
                </c:pt>
                <c:pt idx="68">
                  <c:v>3.4624844532663321E-3</c:v>
                </c:pt>
                <c:pt idx="69">
                  <c:v>3.216657000502512E-3</c:v>
                </c:pt>
                <c:pt idx="70">
                  <c:v>2.9445163809045231E-3</c:v>
                </c:pt>
                <c:pt idx="71">
                  <c:v>2.6445865306532661E-3</c:v>
                </c:pt>
                <c:pt idx="72">
                  <c:v>2.358412432663316E-3</c:v>
                </c:pt>
                <c:pt idx="73">
                  <c:v>2.1315500678391959E-3</c:v>
                </c:pt>
                <c:pt idx="74">
                  <c:v>1.936272926633166E-3</c:v>
                </c:pt>
                <c:pt idx="75">
                  <c:v>1.681491915075377E-3</c:v>
                </c:pt>
                <c:pt idx="76">
                  <c:v>1.3441740949748739E-3</c:v>
                </c:pt>
                <c:pt idx="77">
                  <c:v>1.016834381407035E-3</c:v>
                </c:pt>
                <c:pt idx="78">
                  <c:v>8.2339241658291459E-4</c:v>
                </c:pt>
                <c:pt idx="79">
                  <c:v>8.010566120603015E-4</c:v>
                </c:pt>
                <c:pt idx="80">
                  <c:v>8.5109179547738698E-4</c:v>
                </c:pt>
                <c:pt idx="81">
                  <c:v>8.5038179899497499E-4</c:v>
                </c:pt>
                <c:pt idx="82">
                  <c:v>7.7508563618090452E-4</c:v>
                </c:pt>
                <c:pt idx="83">
                  <c:v>6.8355145226130655E-4</c:v>
                </c:pt>
                <c:pt idx="84">
                  <c:v>6.2348881708542726E-4</c:v>
                </c:pt>
                <c:pt idx="85">
                  <c:v>6.0172781608040197E-4</c:v>
                </c:pt>
                <c:pt idx="86">
                  <c:v>5.6563765829145728E-4</c:v>
                </c:pt>
                <c:pt idx="87">
                  <c:v>4.7603795125628138E-4</c:v>
                </c:pt>
                <c:pt idx="88">
                  <c:v>3.434547969849246E-4</c:v>
                </c:pt>
                <c:pt idx="89">
                  <c:v>2.2561924371859301E-4</c:v>
                </c:pt>
                <c:pt idx="90">
                  <c:v>1.6632969145728639E-4</c:v>
                </c:pt>
                <c:pt idx="91">
                  <c:v>1.5163375678391961E-4</c:v>
                </c:pt>
                <c:pt idx="92">
                  <c:v>1.6192518994974879E-4</c:v>
                </c:pt>
                <c:pt idx="93">
                  <c:v>1.795992673366834E-4</c:v>
                </c:pt>
                <c:pt idx="94">
                  <c:v>2.0301552864321611E-4</c:v>
                </c:pt>
                <c:pt idx="95">
                  <c:v>2.232804763819095E-4</c:v>
                </c:pt>
                <c:pt idx="96">
                  <c:v>2.4915093316582913E-4</c:v>
                </c:pt>
                <c:pt idx="97">
                  <c:v>2.6805097587939702E-4</c:v>
                </c:pt>
                <c:pt idx="98">
                  <c:v>2.822505708542713E-4</c:v>
                </c:pt>
                <c:pt idx="99">
                  <c:v>2.8362596934673371E-4</c:v>
                </c:pt>
                <c:pt idx="100">
                  <c:v>2.7571011608040199E-4</c:v>
                </c:pt>
                <c:pt idx="101">
                  <c:v>2.6670966582914568E-4</c:v>
                </c:pt>
                <c:pt idx="102">
                  <c:v>3.166067145728643E-4</c:v>
                </c:pt>
                <c:pt idx="103">
                  <c:v>3.6512652160804019E-4</c:v>
                </c:pt>
                <c:pt idx="104">
                  <c:v>4.4296025979899498E-4</c:v>
                </c:pt>
                <c:pt idx="105">
                  <c:v>5.5452895376884416E-4</c:v>
                </c:pt>
                <c:pt idx="106">
                  <c:v>7.0318270603015069E-4</c:v>
                </c:pt>
                <c:pt idx="107">
                  <c:v>8.8472869547738704E-4</c:v>
                </c:pt>
                <c:pt idx="108">
                  <c:v>1.095847669346733E-3</c:v>
                </c:pt>
                <c:pt idx="109">
                  <c:v>1.338952804522613E-3</c:v>
                </c:pt>
                <c:pt idx="110">
                  <c:v>1.661391051758794E-3</c:v>
                </c:pt>
                <c:pt idx="111">
                  <c:v>1.9483994658291461E-3</c:v>
                </c:pt>
                <c:pt idx="112">
                  <c:v>2.243445943718593E-3</c:v>
                </c:pt>
                <c:pt idx="113">
                  <c:v>2.5338987296482408E-3</c:v>
                </c:pt>
                <c:pt idx="114">
                  <c:v>2.8016575000000001E-3</c:v>
                </c:pt>
                <c:pt idx="115">
                  <c:v>3.038831032663317E-3</c:v>
                </c:pt>
                <c:pt idx="116">
                  <c:v>3.2326396507537688E-3</c:v>
                </c:pt>
                <c:pt idx="117">
                  <c:v>3.3870945065326628E-3</c:v>
                </c:pt>
                <c:pt idx="118">
                  <c:v>3.498852037688442E-3</c:v>
                </c:pt>
                <c:pt idx="119">
                  <c:v>3.5109213768844232E-3</c:v>
                </c:pt>
                <c:pt idx="120">
                  <c:v>3.4610754889447242E-3</c:v>
                </c:pt>
                <c:pt idx="121">
                  <c:v>3.3546384437185932E-3</c:v>
                </c:pt>
                <c:pt idx="122">
                  <c:v>3.1993713055276378E-3</c:v>
                </c:pt>
                <c:pt idx="123">
                  <c:v>3.0032558226130652E-3</c:v>
                </c:pt>
                <c:pt idx="124">
                  <c:v>2.7739954562814072E-3</c:v>
                </c:pt>
                <c:pt idx="125">
                  <c:v>2.5163064743718589E-3</c:v>
                </c:pt>
                <c:pt idx="126">
                  <c:v>2.239779209547738E-3</c:v>
                </c:pt>
                <c:pt idx="127">
                  <c:v>1.9474158251256281E-3</c:v>
                </c:pt>
                <c:pt idx="128">
                  <c:v>1.674188152763819E-3</c:v>
                </c:pt>
                <c:pt idx="129">
                  <c:v>1.4209703778894479E-3</c:v>
                </c:pt>
                <c:pt idx="130">
                  <c:v>1.1820432407035179E-3</c:v>
                </c:pt>
                <c:pt idx="131">
                  <c:v>9.8151252964824099E-4</c:v>
                </c:pt>
                <c:pt idx="132">
                  <c:v>8.0974913065326632E-4</c:v>
                </c:pt>
                <c:pt idx="133">
                  <c:v>6.6878657688442227E-4</c:v>
                </c:pt>
                <c:pt idx="134">
                  <c:v>4.2605492261306541E-4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DA-4442-B341-F712BAD9DF7E}"/>
            </c:ext>
          </c:extLst>
        </c:ser>
        <c:ser>
          <c:idx val="1"/>
          <c:order val="1"/>
          <c:tx>
            <c:strRef>
              <c:f>工作表1!$A$172</c:f>
              <c:strCache>
                <c:ptCount val="1"/>
                <c:pt idx="0">
                  <c:v>AWPPG172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工作表1!$B$172:$EF$172</c:f>
              <c:numCache>
                <c:formatCode>General</c:formatCode>
                <c:ptCount val="135"/>
                <c:pt idx="0">
                  <c:v>5.4468854874371853E-4</c:v>
                </c:pt>
                <c:pt idx="1">
                  <c:v>4.2353401758793972E-4</c:v>
                </c:pt>
                <c:pt idx="2">
                  <c:v>2.7214069899497489E-4</c:v>
                </c:pt>
                <c:pt idx="3">
                  <c:v>1.913736311557789E-4</c:v>
                </c:pt>
                <c:pt idx="4">
                  <c:v>2.2984699346733671E-4</c:v>
                </c:pt>
                <c:pt idx="5">
                  <c:v>2.6298834321608042E-4</c:v>
                </c:pt>
                <c:pt idx="6">
                  <c:v>2.4468613668341712E-4</c:v>
                </c:pt>
                <c:pt idx="7">
                  <c:v>1.955034190954774E-4</c:v>
                </c:pt>
                <c:pt idx="8">
                  <c:v>1.6913175577889451E-4</c:v>
                </c:pt>
                <c:pt idx="9">
                  <c:v>1.7743355979899501E-4</c:v>
                </c:pt>
                <c:pt idx="10">
                  <c:v>2.058195713567839E-4</c:v>
                </c:pt>
                <c:pt idx="11">
                  <c:v>2.0613127336683421E-4</c:v>
                </c:pt>
                <c:pt idx="12">
                  <c:v>1.890026211055276E-4</c:v>
                </c:pt>
                <c:pt idx="13">
                  <c:v>1.8146079748743721E-4</c:v>
                </c:pt>
                <c:pt idx="14">
                  <c:v>1.8829697437185931E-4</c:v>
                </c:pt>
                <c:pt idx="15">
                  <c:v>2.0664942361809039E-4</c:v>
                </c:pt>
                <c:pt idx="16">
                  <c:v>2.3128517185929651E-4</c:v>
                </c:pt>
                <c:pt idx="17">
                  <c:v>2.5865090050251248E-4</c:v>
                </c:pt>
                <c:pt idx="18">
                  <c:v>2.8373418291457282E-4</c:v>
                </c:pt>
                <c:pt idx="19">
                  <c:v>2.8554580753768842E-4</c:v>
                </c:pt>
                <c:pt idx="20">
                  <c:v>2.836969492462311E-4</c:v>
                </c:pt>
                <c:pt idx="21">
                  <c:v>2.6887515929648238E-4</c:v>
                </c:pt>
                <c:pt idx="22">
                  <c:v>2.5184469145728638E-4</c:v>
                </c:pt>
                <c:pt idx="23">
                  <c:v>2.5629562110552771E-4</c:v>
                </c:pt>
                <c:pt idx="24">
                  <c:v>2.7368516633165832E-4</c:v>
                </c:pt>
                <c:pt idx="25">
                  <c:v>2.9353454673366829E-4</c:v>
                </c:pt>
                <c:pt idx="26">
                  <c:v>3.0914162763819101E-4</c:v>
                </c:pt>
                <c:pt idx="27">
                  <c:v>3.1748207788944718E-4</c:v>
                </c:pt>
                <c:pt idx="28">
                  <c:v>3.3502592110552771E-4</c:v>
                </c:pt>
                <c:pt idx="29">
                  <c:v>3.7599448391959812E-4</c:v>
                </c:pt>
                <c:pt idx="30">
                  <c:v>4.2143865879396979E-4</c:v>
                </c:pt>
                <c:pt idx="31">
                  <c:v>4.8599065025125632E-4</c:v>
                </c:pt>
                <c:pt idx="32">
                  <c:v>5.8666586381909546E-4</c:v>
                </c:pt>
                <c:pt idx="33">
                  <c:v>7.4862434824120609E-4</c:v>
                </c:pt>
                <c:pt idx="34">
                  <c:v>9.7939896381909553E-4</c:v>
                </c:pt>
                <c:pt idx="35">
                  <c:v>1.241376915075377E-3</c:v>
                </c:pt>
                <c:pt idx="36">
                  <c:v>1.468243468844221E-3</c:v>
                </c:pt>
                <c:pt idx="37">
                  <c:v>1.601438209045226E-3</c:v>
                </c:pt>
                <c:pt idx="38">
                  <c:v>1.6142794060301511E-3</c:v>
                </c:pt>
                <c:pt idx="39">
                  <c:v>1.5269442698492459E-3</c:v>
                </c:pt>
                <c:pt idx="40">
                  <c:v>1.412849883417085E-3</c:v>
                </c:pt>
                <c:pt idx="41">
                  <c:v>1.2943476482412061E-3</c:v>
                </c:pt>
                <c:pt idx="42">
                  <c:v>1.218515932663316E-3</c:v>
                </c:pt>
                <c:pt idx="43">
                  <c:v>1.1616879773869351E-3</c:v>
                </c:pt>
                <c:pt idx="44">
                  <c:v>1.0950428231155779E-3</c:v>
                </c:pt>
                <c:pt idx="45">
                  <c:v>1.003946170854271E-3</c:v>
                </c:pt>
                <c:pt idx="46">
                  <c:v>9.2533155226130672E-4</c:v>
                </c:pt>
                <c:pt idx="47">
                  <c:v>9.06604802512563E-4</c:v>
                </c:pt>
                <c:pt idx="48">
                  <c:v>1.012377698994975E-3</c:v>
                </c:pt>
                <c:pt idx="49">
                  <c:v>1.2341018668341711E-3</c:v>
                </c:pt>
                <c:pt idx="50">
                  <c:v>1.560270525125628E-3</c:v>
                </c:pt>
                <c:pt idx="51">
                  <c:v>1.958956607537689E-3</c:v>
                </c:pt>
                <c:pt idx="52">
                  <c:v>2.3882431075376879E-3</c:v>
                </c:pt>
                <c:pt idx="53">
                  <c:v>2.809483448743719E-3</c:v>
                </c:pt>
                <c:pt idx="54">
                  <c:v>3.1968418040200998E-3</c:v>
                </c:pt>
                <c:pt idx="55">
                  <c:v>3.5324491080402009E-3</c:v>
                </c:pt>
                <c:pt idx="56">
                  <c:v>3.8038484572864321E-3</c:v>
                </c:pt>
                <c:pt idx="57">
                  <c:v>4.0085769643216076E-3</c:v>
                </c:pt>
                <c:pt idx="58">
                  <c:v>4.1371240065326631E-3</c:v>
                </c:pt>
                <c:pt idx="59">
                  <c:v>4.2036376522613071E-3</c:v>
                </c:pt>
                <c:pt idx="60">
                  <c:v>4.2408629949748748E-3</c:v>
                </c:pt>
                <c:pt idx="61">
                  <c:v>4.2970911286432161E-3</c:v>
                </c:pt>
                <c:pt idx="62">
                  <c:v>4.3493829778894471E-3</c:v>
                </c:pt>
                <c:pt idx="63">
                  <c:v>4.349484290452261E-3</c:v>
                </c:pt>
                <c:pt idx="64">
                  <c:v>4.2451513567839201E-3</c:v>
                </c:pt>
                <c:pt idx="65">
                  <c:v>4.0233675291457289E-3</c:v>
                </c:pt>
                <c:pt idx="66">
                  <c:v>3.739119727135678E-3</c:v>
                </c:pt>
                <c:pt idx="67">
                  <c:v>3.44386480201005E-3</c:v>
                </c:pt>
                <c:pt idx="68">
                  <c:v>3.1670720572864321E-3</c:v>
                </c:pt>
                <c:pt idx="69">
                  <c:v>2.875525266331658E-3</c:v>
                </c:pt>
                <c:pt idx="70">
                  <c:v>2.5291595311557791E-3</c:v>
                </c:pt>
                <c:pt idx="71">
                  <c:v>2.1657502999999998E-3</c:v>
                </c:pt>
                <c:pt idx="72">
                  <c:v>1.8738369899497481E-3</c:v>
                </c:pt>
                <c:pt idx="73">
                  <c:v>1.7171085271356779E-3</c:v>
                </c:pt>
                <c:pt idx="74">
                  <c:v>1.6507142010050251E-3</c:v>
                </c:pt>
                <c:pt idx="75">
                  <c:v>1.542640704020101E-3</c:v>
                </c:pt>
                <c:pt idx="76">
                  <c:v>1.334924310050251E-3</c:v>
                </c:pt>
                <c:pt idx="77">
                  <c:v>1.0948658155778891E-3</c:v>
                </c:pt>
                <c:pt idx="78">
                  <c:v>9.3259066331658283E-4</c:v>
                </c:pt>
                <c:pt idx="79">
                  <c:v>8.9464441507537695E-4</c:v>
                </c:pt>
                <c:pt idx="80">
                  <c:v>8.9574271959798986E-4</c:v>
                </c:pt>
                <c:pt idx="81">
                  <c:v>8.4078521507537692E-4</c:v>
                </c:pt>
                <c:pt idx="82">
                  <c:v>7.2273372412060303E-4</c:v>
                </c:pt>
                <c:pt idx="83">
                  <c:v>5.8132125879396996E-4</c:v>
                </c:pt>
                <c:pt idx="84">
                  <c:v>4.8571446532663317E-4</c:v>
                </c:pt>
                <c:pt idx="85">
                  <c:v>4.449212326633166E-4</c:v>
                </c:pt>
                <c:pt idx="86">
                  <c:v>4.182174994974875E-4</c:v>
                </c:pt>
                <c:pt idx="87">
                  <c:v>3.6991057839195969E-4</c:v>
                </c:pt>
                <c:pt idx="88">
                  <c:v>2.8097497185929651E-4</c:v>
                </c:pt>
                <c:pt idx="89">
                  <c:v>1.925221959798995E-4</c:v>
                </c:pt>
                <c:pt idx="90">
                  <c:v>1.3166401407035169E-4</c:v>
                </c:pt>
                <c:pt idx="91">
                  <c:v>1.029326683417085E-4</c:v>
                </c:pt>
                <c:pt idx="92">
                  <c:v>1.014338462311558E-4</c:v>
                </c:pt>
                <c:pt idx="93">
                  <c:v>1.181347889447236E-4</c:v>
                </c:pt>
                <c:pt idx="94">
                  <c:v>1.4712894170854269E-4</c:v>
                </c:pt>
                <c:pt idx="95">
                  <c:v>1.8047266683417091E-4</c:v>
                </c:pt>
                <c:pt idx="96">
                  <c:v>2.241338688442211E-4</c:v>
                </c:pt>
                <c:pt idx="97">
                  <c:v>2.7824265477386929E-4</c:v>
                </c:pt>
                <c:pt idx="98">
                  <c:v>3.3894570150753772E-4</c:v>
                </c:pt>
                <c:pt idx="99">
                  <c:v>3.8048041557788942E-4</c:v>
                </c:pt>
                <c:pt idx="100">
                  <c:v>4.0018706180904522E-4</c:v>
                </c:pt>
                <c:pt idx="101">
                  <c:v>4.0001634170854259E-4</c:v>
                </c:pt>
                <c:pt idx="102">
                  <c:v>4.384234140703518E-4</c:v>
                </c:pt>
                <c:pt idx="103">
                  <c:v>4.5948320854271359E-4</c:v>
                </c:pt>
                <c:pt idx="104">
                  <c:v>4.9583108190954768E-4</c:v>
                </c:pt>
                <c:pt idx="105">
                  <c:v>5.523167492462311E-4</c:v>
                </c:pt>
                <c:pt idx="106">
                  <c:v>6.3535688844221097E-4</c:v>
                </c:pt>
                <c:pt idx="107">
                  <c:v>7.4393241457286431E-4</c:v>
                </c:pt>
                <c:pt idx="108">
                  <c:v>8.8512057587939689E-4</c:v>
                </c:pt>
                <c:pt idx="109">
                  <c:v>1.062140279396985E-3</c:v>
                </c:pt>
                <c:pt idx="110">
                  <c:v>1.312621732663316E-3</c:v>
                </c:pt>
                <c:pt idx="111">
                  <c:v>1.550415828140703E-3</c:v>
                </c:pt>
                <c:pt idx="112">
                  <c:v>1.8039896045226129E-3</c:v>
                </c:pt>
                <c:pt idx="113">
                  <c:v>2.0640391110552758E-3</c:v>
                </c:pt>
                <c:pt idx="114">
                  <c:v>2.3137825708542722E-3</c:v>
                </c:pt>
                <c:pt idx="115">
                  <c:v>2.5430316904522612E-3</c:v>
                </c:pt>
                <c:pt idx="116">
                  <c:v>2.7351374130653262E-3</c:v>
                </c:pt>
                <c:pt idx="117">
                  <c:v>2.8943005939698488E-3</c:v>
                </c:pt>
                <c:pt idx="118">
                  <c:v>3.0018644422110559E-3</c:v>
                </c:pt>
                <c:pt idx="119">
                  <c:v>3.0429028723618092E-3</c:v>
                </c:pt>
                <c:pt idx="120">
                  <c:v>3.024979369849246E-3</c:v>
                </c:pt>
                <c:pt idx="121">
                  <c:v>2.9530092522613068E-3</c:v>
                </c:pt>
                <c:pt idx="122">
                  <c:v>2.8343109351758791E-3</c:v>
                </c:pt>
                <c:pt idx="123">
                  <c:v>2.6769499135678399E-3</c:v>
                </c:pt>
                <c:pt idx="124">
                  <c:v>2.4840379844221108E-3</c:v>
                </c:pt>
                <c:pt idx="125">
                  <c:v>2.2678361336683421E-3</c:v>
                </c:pt>
                <c:pt idx="126">
                  <c:v>2.0493371608040199E-3</c:v>
                </c:pt>
                <c:pt idx="127">
                  <c:v>1.790783232160804E-3</c:v>
                </c:pt>
                <c:pt idx="128">
                  <c:v>1.5497538231155779E-3</c:v>
                </c:pt>
                <c:pt idx="129">
                  <c:v>1.3209434829145729E-3</c:v>
                </c:pt>
                <c:pt idx="130">
                  <c:v>1.101287010552764E-3</c:v>
                </c:pt>
                <c:pt idx="131">
                  <c:v>9.1319554522613085E-4</c:v>
                </c:pt>
                <c:pt idx="132">
                  <c:v>7.4916612713567851E-4</c:v>
                </c:pt>
                <c:pt idx="133">
                  <c:v>6.1101677035175876E-4</c:v>
                </c:pt>
                <c:pt idx="134">
                  <c:v>3.7869754723618101E-4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DA-4442-B341-F712BAD9DF7E}"/>
            </c:ext>
          </c:extLst>
        </c:ser>
        <c:ser>
          <c:idx val="2"/>
          <c:order val="2"/>
          <c:tx>
            <c:strRef>
              <c:f>工作表1!$A$197</c:f>
              <c:strCache>
                <c:ptCount val="1"/>
                <c:pt idx="0">
                  <c:v>AWPPG197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工作表1!$B$197:$EF$197</c:f>
              <c:numCache>
                <c:formatCode>General</c:formatCode>
                <c:ptCount val="135"/>
                <c:pt idx="0">
                  <c:v>5.3021057537688441E-4</c:v>
                </c:pt>
                <c:pt idx="1">
                  <c:v>4.1985838241206041E-4</c:v>
                </c:pt>
                <c:pt idx="2">
                  <c:v>2.9071451557788938E-4</c:v>
                </c:pt>
                <c:pt idx="3">
                  <c:v>2.0962694773869349E-4</c:v>
                </c:pt>
                <c:pt idx="4">
                  <c:v>2.2045348442211059E-4</c:v>
                </c:pt>
                <c:pt idx="5">
                  <c:v>2.3606837688442211E-4</c:v>
                </c:pt>
                <c:pt idx="6">
                  <c:v>2.1000133467336679E-4</c:v>
                </c:pt>
                <c:pt idx="7">
                  <c:v>1.717195185929648E-4</c:v>
                </c:pt>
                <c:pt idx="8">
                  <c:v>1.6247931155778889E-4</c:v>
                </c:pt>
                <c:pt idx="9">
                  <c:v>1.757121934673367E-4</c:v>
                </c:pt>
                <c:pt idx="10">
                  <c:v>2.023121718592965E-4</c:v>
                </c:pt>
                <c:pt idx="11">
                  <c:v>2.1165791507537691E-4</c:v>
                </c:pt>
                <c:pt idx="12">
                  <c:v>1.958312065326633E-4</c:v>
                </c:pt>
                <c:pt idx="13">
                  <c:v>1.8417346633165831E-4</c:v>
                </c:pt>
                <c:pt idx="14">
                  <c:v>2.0695547336683419E-4</c:v>
                </c:pt>
                <c:pt idx="15">
                  <c:v>2.5509481608040202E-4</c:v>
                </c:pt>
                <c:pt idx="16">
                  <c:v>2.9578721909547738E-4</c:v>
                </c:pt>
                <c:pt idx="17">
                  <c:v>3.1121295376884418E-4</c:v>
                </c:pt>
                <c:pt idx="18">
                  <c:v>3.1072449648241211E-4</c:v>
                </c:pt>
                <c:pt idx="19">
                  <c:v>2.8815032512562812E-4</c:v>
                </c:pt>
                <c:pt idx="20">
                  <c:v>2.6213273869346728E-4</c:v>
                </c:pt>
                <c:pt idx="21">
                  <c:v>2.4104949748743719E-4</c:v>
                </c:pt>
                <c:pt idx="22">
                  <c:v>2.3648107939698489E-4</c:v>
                </c:pt>
                <c:pt idx="23">
                  <c:v>2.6257020000000002E-4</c:v>
                </c:pt>
                <c:pt idx="24">
                  <c:v>3.0826381105527641E-4</c:v>
                </c:pt>
                <c:pt idx="25">
                  <c:v>3.4578651758793958E-4</c:v>
                </c:pt>
                <c:pt idx="26">
                  <c:v>3.5891012613065328E-4</c:v>
                </c:pt>
                <c:pt idx="27">
                  <c:v>3.437650025125628E-4</c:v>
                </c:pt>
                <c:pt idx="28">
                  <c:v>3.2688349798994971E-4</c:v>
                </c:pt>
                <c:pt idx="29">
                  <c:v>3.3076674874371853E-4</c:v>
                </c:pt>
                <c:pt idx="30">
                  <c:v>3.5515301005025119E-4</c:v>
                </c:pt>
                <c:pt idx="31">
                  <c:v>4.1907710201005032E-4</c:v>
                </c:pt>
                <c:pt idx="32">
                  <c:v>5.4949390854271358E-4</c:v>
                </c:pt>
                <c:pt idx="33">
                  <c:v>7.6199432512562824E-4</c:v>
                </c:pt>
                <c:pt idx="34">
                  <c:v>1.054641694472362E-3</c:v>
                </c:pt>
                <c:pt idx="35">
                  <c:v>1.37448901758794E-3</c:v>
                </c:pt>
                <c:pt idx="36">
                  <c:v>1.648398116582914E-3</c:v>
                </c:pt>
                <c:pt idx="37">
                  <c:v>1.806405888944723E-3</c:v>
                </c:pt>
                <c:pt idx="38">
                  <c:v>1.833122269849246E-3</c:v>
                </c:pt>
                <c:pt idx="39">
                  <c:v>1.746345528140704E-3</c:v>
                </c:pt>
                <c:pt idx="40">
                  <c:v>1.628825216080402E-3</c:v>
                </c:pt>
                <c:pt idx="41">
                  <c:v>1.4872094175879399E-3</c:v>
                </c:pt>
                <c:pt idx="42">
                  <c:v>1.374103431658292E-3</c:v>
                </c:pt>
                <c:pt idx="43">
                  <c:v>1.279004957286432E-3</c:v>
                </c:pt>
                <c:pt idx="44">
                  <c:v>1.191309371859297E-3</c:v>
                </c:pt>
                <c:pt idx="45">
                  <c:v>1.10050728241206E-3</c:v>
                </c:pt>
                <c:pt idx="46">
                  <c:v>1.033000719095477E-3</c:v>
                </c:pt>
                <c:pt idx="47">
                  <c:v>1.025434692964824E-3</c:v>
                </c:pt>
                <c:pt idx="48">
                  <c:v>1.141178328140703E-3</c:v>
                </c:pt>
                <c:pt idx="49">
                  <c:v>1.369961105025126E-3</c:v>
                </c:pt>
                <c:pt idx="50">
                  <c:v>1.691081915577889E-3</c:v>
                </c:pt>
                <c:pt idx="51">
                  <c:v>2.0648153512562808E-3</c:v>
                </c:pt>
                <c:pt idx="52">
                  <c:v>2.4530557437185932E-3</c:v>
                </c:pt>
                <c:pt idx="53">
                  <c:v>2.8330141402010049E-3</c:v>
                </c:pt>
                <c:pt idx="54">
                  <c:v>3.1959545844221109E-3</c:v>
                </c:pt>
                <c:pt idx="55">
                  <c:v>3.5356652356783912E-3</c:v>
                </c:pt>
                <c:pt idx="56">
                  <c:v>3.837367901507537E-3</c:v>
                </c:pt>
                <c:pt idx="57">
                  <c:v>4.0764305824120602E-3</c:v>
                </c:pt>
                <c:pt idx="58">
                  <c:v>4.2246976798994973E-3</c:v>
                </c:pt>
                <c:pt idx="59">
                  <c:v>4.2875193090452261E-3</c:v>
                </c:pt>
                <c:pt idx="60">
                  <c:v>4.3066055673366844E-3</c:v>
                </c:pt>
                <c:pt idx="61">
                  <c:v>4.3450935030150762E-3</c:v>
                </c:pt>
                <c:pt idx="62">
                  <c:v>4.3884270969849247E-3</c:v>
                </c:pt>
                <c:pt idx="63">
                  <c:v>4.3863176286432154E-3</c:v>
                </c:pt>
                <c:pt idx="64">
                  <c:v>4.2757984969849236E-3</c:v>
                </c:pt>
                <c:pt idx="65">
                  <c:v>4.0362682532663324E-3</c:v>
                </c:pt>
                <c:pt idx="66">
                  <c:v>3.7278976733668341E-3</c:v>
                </c:pt>
                <c:pt idx="67">
                  <c:v>3.4191052020100502E-3</c:v>
                </c:pt>
                <c:pt idx="68">
                  <c:v>3.1537273628140712E-3</c:v>
                </c:pt>
                <c:pt idx="69">
                  <c:v>2.8986769648241201E-3</c:v>
                </c:pt>
                <c:pt idx="70">
                  <c:v>2.5910630884422108E-3</c:v>
                </c:pt>
                <c:pt idx="71">
                  <c:v>2.2390920331658288E-3</c:v>
                </c:pt>
                <c:pt idx="72">
                  <c:v>1.9170254341708539E-3</c:v>
                </c:pt>
                <c:pt idx="73">
                  <c:v>1.7036962462311559E-3</c:v>
                </c:pt>
                <c:pt idx="74">
                  <c:v>1.5844175020100499E-3</c:v>
                </c:pt>
                <c:pt idx="75">
                  <c:v>1.4542013105527641E-3</c:v>
                </c:pt>
                <c:pt idx="76">
                  <c:v>1.257852354773869E-3</c:v>
                </c:pt>
                <c:pt idx="77">
                  <c:v>1.054510515577889E-3</c:v>
                </c:pt>
                <c:pt idx="78">
                  <c:v>9.3325685427135671E-4</c:v>
                </c:pt>
                <c:pt idx="79">
                  <c:v>9.2098551507537691E-4</c:v>
                </c:pt>
                <c:pt idx="80">
                  <c:v>9.1419072713567844E-4</c:v>
                </c:pt>
                <c:pt idx="81">
                  <c:v>8.3768212211055265E-4</c:v>
                </c:pt>
                <c:pt idx="82">
                  <c:v>7.0171138190954776E-4</c:v>
                </c:pt>
                <c:pt idx="83">
                  <c:v>5.7099879095477387E-4</c:v>
                </c:pt>
                <c:pt idx="84">
                  <c:v>4.8967760402010053E-4</c:v>
                </c:pt>
                <c:pt idx="85">
                  <c:v>4.54180235678392E-4</c:v>
                </c:pt>
                <c:pt idx="86">
                  <c:v>4.2686202361809052E-4</c:v>
                </c:pt>
                <c:pt idx="87">
                  <c:v>3.6683323366834179E-4</c:v>
                </c:pt>
                <c:pt idx="88">
                  <c:v>2.7528168040201012E-4</c:v>
                </c:pt>
                <c:pt idx="89">
                  <c:v>2.0139256432160811E-4</c:v>
                </c:pt>
                <c:pt idx="90">
                  <c:v>1.6200483567839201E-4</c:v>
                </c:pt>
                <c:pt idx="91">
                  <c:v>1.6227821859296479E-4</c:v>
                </c:pt>
                <c:pt idx="92">
                  <c:v>1.61688511557789E-4</c:v>
                </c:pt>
                <c:pt idx="93">
                  <c:v>1.7914962060301511E-4</c:v>
                </c:pt>
                <c:pt idx="94">
                  <c:v>2.0005186281407041E-4</c:v>
                </c:pt>
                <c:pt idx="95">
                  <c:v>2.1666258492462309E-4</c:v>
                </c:pt>
                <c:pt idx="96">
                  <c:v>2.3699025527638189E-4</c:v>
                </c:pt>
                <c:pt idx="97">
                  <c:v>2.5639723065326629E-4</c:v>
                </c:pt>
                <c:pt idx="98">
                  <c:v>2.8053844924623108E-4</c:v>
                </c:pt>
                <c:pt idx="99">
                  <c:v>2.9606832562814069E-4</c:v>
                </c:pt>
                <c:pt idx="100">
                  <c:v>3.0846524221105531E-4</c:v>
                </c:pt>
                <c:pt idx="101">
                  <c:v>3.1425153165829138E-4</c:v>
                </c:pt>
                <c:pt idx="102">
                  <c:v>3.7415060150753769E-4</c:v>
                </c:pt>
                <c:pt idx="103">
                  <c:v>4.2726902663316592E-4</c:v>
                </c:pt>
                <c:pt idx="104">
                  <c:v>4.9815589095477395E-4</c:v>
                </c:pt>
                <c:pt idx="105">
                  <c:v>5.924081648241206E-4</c:v>
                </c:pt>
                <c:pt idx="106">
                  <c:v>7.1692941758793964E-4</c:v>
                </c:pt>
                <c:pt idx="107">
                  <c:v>8.6918140502512565E-4</c:v>
                </c:pt>
                <c:pt idx="108">
                  <c:v>1.050641578894472E-3</c:v>
                </c:pt>
                <c:pt idx="109">
                  <c:v>1.267044616582914E-3</c:v>
                </c:pt>
                <c:pt idx="110">
                  <c:v>1.5677854809045221E-3</c:v>
                </c:pt>
                <c:pt idx="111">
                  <c:v>1.837790110050251E-3</c:v>
                </c:pt>
                <c:pt idx="112">
                  <c:v>2.1264483000000001E-3</c:v>
                </c:pt>
                <c:pt idx="113">
                  <c:v>2.41923019798995E-3</c:v>
                </c:pt>
                <c:pt idx="114">
                  <c:v>2.6963084743718592E-3</c:v>
                </c:pt>
                <c:pt idx="115">
                  <c:v>2.9486916346733671E-3</c:v>
                </c:pt>
                <c:pt idx="116">
                  <c:v>3.160063403015076E-3</c:v>
                </c:pt>
                <c:pt idx="117">
                  <c:v>3.337842259798995E-3</c:v>
                </c:pt>
                <c:pt idx="118">
                  <c:v>3.452568997989949E-3</c:v>
                </c:pt>
                <c:pt idx="119">
                  <c:v>3.4873597286432158E-3</c:v>
                </c:pt>
                <c:pt idx="120">
                  <c:v>3.455879099999999E-3</c:v>
                </c:pt>
                <c:pt idx="121">
                  <c:v>3.3634682638190951E-3</c:v>
                </c:pt>
                <c:pt idx="122">
                  <c:v>3.21936173919598E-3</c:v>
                </c:pt>
                <c:pt idx="123">
                  <c:v>3.031793657286432E-3</c:v>
                </c:pt>
                <c:pt idx="124">
                  <c:v>2.807044674874372E-3</c:v>
                </c:pt>
                <c:pt idx="125">
                  <c:v>2.5566142216080401E-3</c:v>
                </c:pt>
                <c:pt idx="126">
                  <c:v>2.305499454271357E-3</c:v>
                </c:pt>
                <c:pt idx="127">
                  <c:v>2.017535540703518E-3</c:v>
                </c:pt>
                <c:pt idx="128">
                  <c:v>1.7482915879396979E-3</c:v>
                </c:pt>
                <c:pt idx="129">
                  <c:v>1.5008905613065331E-3</c:v>
                </c:pt>
                <c:pt idx="130">
                  <c:v>1.266252864824121E-3</c:v>
                </c:pt>
                <c:pt idx="131">
                  <c:v>1.0718884477386929E-3</c:v>
                </c:pt>
                <c:pt idx="132">
                  <c:v>9.0499221155778884E-4</c:v>
                </c:pt>
                <c:pt idx="133">
                  <c:v>7.6522758391959795E-4</c:v>
                </c:pt>
                <c:pt idx="134">
                  <c:v>5.0526245025125623E-4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DA-4442-B341-F712BAD9D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3231711"/>
        <c:axId val="963245439"/>
      </c:lineChart>
      <c:catAx>
        <c:axId val="96323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63245439"/>
        <c:crosses val="autoZero"/>
        <c:auto val="1"/>
        <c:lblAlgn val="ctr"/>
        <c:lblOffset val="100"/>
        <c:noMultiLvlLbl val="0"/>
      </c:catAx>
      <c:valAx>
        <c:axId val="96324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6323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資旻儒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工作表1!$A$157</c:f>
              <c:strCache>
                <c:ptCount val="1"/>
                <c:pt idx="0">
                  <c:v>AWPPG157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工作表1!$B$157:$EF$157</c:f>
              <c:numCache>
                <c:formatCode>General</c:formatCode>
                <c:ptCount val="135"/>
                <c:pt idx="0">
                  <c:v>6.0949580100502494E-4</c:v>
                </c:pt>
                <c:pt idx="1">
                  <c:v>4.5442738492462308E-4</c:v>
                </c:pt>
                <c:pt idx="2">
                  <c:v>2.9766125326633169E-4</c:v>
                </c:pt>
                <c:pt idx="3">
                  <c:v>2.0857726582914569E-4</c:v>
                </c:pt>
                <c:pt idx="4">
                  <c:v>2.251792422110553E-4</c:v>
                </c:pt>
                <c:pt idx="5">
                  <c:v>2.3311590653266341E-4</c:v>
                </c:pt>
                <c:pt idx="6">
                  <c:v>2.063399889447236E-4</c:v>
                </c:pt>
                <c:pt idx="7">
                  <c:v>1.7150255075376879E-4</c:v>
                </c:pt>
                <c:pt idx="8">
                  <c:v>1.706647065326633E-4</c:v>
                </c:pt>
                <c:pt idx="9">
                  <c:v>1.7740601708542719E-4</c:v>
                </c:pt>
                <c:pt idx="10">
                  <c:v>1.8386750653266341E-4</c:v>
                </c:pt>
                <c:pt idx="11">
                  <c:v>1.8461276783919599E-4</c:v>
                </c:pt>
                <c:pt idx="12">
                  <c:v>1.7606925376884421E-4</c:v>
                </c:pt>
                <c:pt idx="13">
                  <c:v>1.6406238190954769E-4</c:v>
                </c:pt>
                <c:pt idx="14">
                  <c:v>1.855385095477387E-4</c:v>
                </c:pt>
                <c:pt idx="15">
                  <c:v>2.4022228442211049E-4</c:v>
                </c:pt>
                <c:pt idx="16">
                  <c:v>2.9278721507537692E-4</c:v>
                </c:pt>
                <c:pt idx="17">
                  <c:v>3.1688488140703522E-4</c:v>
                </c:pt>
                <c:pt idx="18">
                  <c:v>3.2436690653266331E-4</c:v>
                </c:pt>
                <c:pt idx="19">
                  <c:v>3.0582323316582908E-4</c:v>
                </c:pt>
                <c:pt idx="20">
                  <c:v>2.7252233969849251E-4</c:v>
                </c:pt>
                <c:pt idx="21">
                  <c:v>2.359831648241206E-4</c:v>
                </c:pt>
                <c:pt idx="22">
                  <c:v>2.171592592964825E-4</c:v>
                </c:pt>
                <c:pt idx="23">
                  <c:v>2.323402427135679E-4</c:v>
                </c:pt>
                <c:pt idx="24">
                  <c:v>2.685035673366834E-4</c:v>
                </c:pt>
                <c:pt idx="25">
                  <c:v>3.097327085427135E-4</c:v>
                </c:pt>
                <c:pt idx="26">
                  <c:v>3.3636350301507529E-4</c:v>
                </c:pt>
                <c:pt idx="27">
                  <c:v>3.3236588341708552E-4</c:v>
                </c:pt>
                <c:pt idx="28">
                  <c:v>3.258445497487437E-4</c:v>
                </c:pt>
                <c:pt idx="29">
                  <c:v>3.4963096633165833E-4</c:v>
                </c:pt>
                <c:pt idx="30">
                  <c:v>3.9208103266331651E-4</c:v>
                </c:pt>
                <c:pt idx="31">
                  <c:v>4.817577432160804E-4</c:v>
                </c:pt>
                <c:pt idx="32">
                  <c:v>6.2977822864321591E-4</c:v>
                </c:pt>
                <c:pt idx="33">
                  <c:v>8.7348716331658285E-4</c:v>
                </c:pt>
                <c:pt idx="34">
                  <c:v>1.2149895356783919E-3</c:v>
                </c:pt>
                <c:pt idx="35">
                  <c:v>1.592305588944724E-3</c:v>
                </c:pt>
                <c:pt idx="36">
                  <c:v>1.9116206261306529E-3</c:v>
                </c:pt>
                <c:pt idx="37">
                  <c:v>2.0822081326633169E-3</c:v>
                </c:pt>
                <c:pt idx="38">
                  <c:v>2.0789333829145731E-3</c:v>
                </c:pt>
                <c:pt idx="39">
                  <c:v>1.9416346889447229E-3</c:v>
                </c:pt>
                <c:pt idx="40">
                  <c:v>1.767941786432161E-3</c:v>
                </c:pt>
                <c:pt idx="41">
                  <c:v>1.586474350251256E-3</c:v>
                </c:pt>
                <c:pt idx="42">
                  <c:v>1.444960249246231E-3</c:v>
                </c:pt>
                <c:pt idx="43">
                  <c:v>1.3221884175879401E-3</c:v>
                </c:pt>
                <c:pt idx="44">
                  <c:v>1.209863081407035E-3</c:v>
                </c:pt>
                <c:pt idx="45">
                  <c:v>1.105936330150754E-3</c:v>
                </c:pt>
                <c:pt idx="46">
                  <c:v>1.0484826989949751E-3</c:v>
                </c:pt>
                <c:pt idx="47">
                  <c:v>1.0706805447236181E-3</c:v>
                </c:pt>
                <c:pt idx="48">
                  <c:v>1.225705738693467E-3</c:v>
                </c:pt>
                <c:pt idx="49">
                  <c:v>1.497759076381909E-3</c:v>
                </c:pt>
                <c:pt idx="50">
                  <c:v>1.867422729648241E-3</c:v>
                </c:pt>
                <c:pt idx="51">
                  <c:v>2.3013667849246231E-3</c:v>
                </c:pt>
                <c:pt idx="52">
                  <c:v>2.7656977914572861E-3</c:v>
                </c:pt>
                <c:pt idx="53">
                  <c:v>3.229967334673367E-3</c:v>
                </c:pt>
                <c:pt idx="54">
                  <c:v>3.6798774005025129E-3</c:v>
                </c:pt>
                <c:pt idx="55">
                  <c:v>4.0967540653266332E-3</c:v>
                </c:pt>
                <c:pt idx="56">
                  <c:v>4.4521333231155782E-3</c:v>
                </c:pt>
                <c:pt idx="57">
                  <c:v>4.7148990829145726E-3</c:v>
                </c:pt>
                <c:pt idx="58">
                  <c:v>4.8552279306532664E-3</c:v>
                </c:pt>
                <c:pt idx="59">
                  <c:v>4.8855666266331664E-3</c:v>
                </c:pt>
                <c:pt idx="60">
                  <c:v>4.8591589994974871E-3</c:v>
                </c:pt>
                <c:pt idx="61">
                  <c:v>4.8569020090452261E-3</c:v>
                </c:pt>
                <c:pt idx="62">
                  <c:v>4.8698192793969848E-3</c:v>
                </c:pt>
                <c:pt idx="63">
                  <c:v>4.8394782934673367E-3</c:v>
                </c:pt>
                <c:pt idx="64">
                  <c:v>4.6816774753768841E-3</c:v>
                </c:pt>
                <c:pt idx="65">
                  <c:v>4.3801340854271358E-3</c:v>
                </c:pt>
                <c:pt idx="66">
                  <c:v>4.0100022592964813E-3</c:v>
                </c:pt>
                <c:pt idx="67">
                  <c:v>3.659666786934673E-3</c:v>
                </c:pt>
                <c:pt idx="68">
                  <c:v>3.380749094472362E-3</c:v>
                </c:pt>
                <c:pt idx="69">
                  <c:v>3.1355943683417081E-3</c:v>
                </c:pt>
                <c:pt idx="70">
                  <c:v>2.8466842673366831E-3</c:v>
                </c:pt>
                <c:pt idx="71">
                  <c:v>2.4988502276381908E-3</c:v>
                </c:pt>
                <c:pt idx="72">
                  <c:v>2.143044368844221E-3</c:v>
                </c:pt>
                <c:pt idx="73">
                  <c:v>1.8557502944723621E-3</c:v>
                </c:pt>
                <c:pt idx="74">
                  <c:v>1.646859412060302E-3</c:v>
                </c:pt>
                <c:pt idx="75">
                  <c:v>1.449282273366834E-3</c:v>
                </c:pt>
                <c:pt idx="76">
                  <c:v>1.231104048241206E-3</c:v>
                </c:pt>
                <c:pt idx="77">
                  <c:v>1.0501355527638191E-3</c:v>
                </c:pt>
                <c:pt idx="78">
                  <c:v>9.7316039497487425E-4</c:v>
                </c:pt>
                <c:pt idx="79">
                  <c:v>9.8815417537688444E-4</c:v>
                </c:pt>
                <c:pt idx="80">
                  <c:v>9.9154537839195984E-4</c:v>
                </c:pt>
                <c:pt idx="81">
                  <c:v>9.0144434020100501E-4</c:v>
                </c:pt>
                <c:pt idx="82">
                  <c:v>7.3243538391959797E-4</c:v>
                </c:pt>
                <c:pt idx="83">
                  <c:v>5.7427120653266337E-4</c:v>
                </c:pt>
                <c:pt idx="84">
                  <c:v>4.9281168341708541E-4</c:v>
                </c:pt>
                <c:pt idx="85">
                  <c:v>4.9058039748743729E-4</c:v>
                </c:pt>
                <c:pt idx="86">
                  <c:v>4.978221944723618E-4</c:v>
                </c:pt>
                <c:pt idx="87">
                  <c:v>4.6305683869346742E-4</c:v>
                </c:pt>
                <c:pt idx="88">
                  <c:v>3.7859162763819089E-4</c:v>
                </c:pt>
                <c:pt idx="89">
                  <c:v>2.8516311457286428E-4</c:v>
                </c:pt>
                <c:pt idx="90">
                  <c:v>2.182225261306533E-4</c:v>
                </c:pt>
                <c:pt idx="91">
                  <c:v>1.8260202914572869E-4</c:v>
                </c:pt>
                <c:pt idx="92">
                  <c:v>1.75017603517588E-4</c:v>
                </c:pt>
                <c:pt idx="93">
                  <c:v>1.8730625728643219E-4</c:v>
                </c:pt>
                <c:pt idx="94">
                  <c:v>2.0968606281407029E-4</c:v>
                </c:pt>
                <c:pt idx="95">
                  <c:v>2.2150791608040201E-4</c:v>
                </c:pt>
                <c:pt idx="96">
                  <c:v>2.3938000150753769E-4</c:v>
                </c:pt>
                <c:pt idx="97">
                  <c:v>2.4873307437185932E-4</c:v>
                </c:pt>
                <c:pt idx="98">
                  <c:v>2.5024316482412059E-4</c:v>
                </c:pt>
                <c:pt idx="99">
                  <c:v>2.49774616080402E-4</c:v>
                </c:pt>
                <c:pt idx="100">
                  <c:v>2.4801306834170859E-4</c:v>
                </c:pt>
                <c:pt idx="101">
                  <c:v>2.5240389849246229E-4</c:v>
                </c:pt>
                <c:pt idx="102">
                  <c:v>2.935982030150754E-4</c:v>
                </c:pt>
                <c:pt idx="103">
                  <c:v>3.3700928140703508E-4</c:v>
                </c:pt>
                <c:pt idx="104">
                  <c:v>4.04087051758794E-4</c:v>
                </c:pt>
                <c:pt idx="105">
                  <c:v>4.9675591005025129E-4</c:v>
                </c:pt>
                <c:pt idx="106">
                  <c:v>6.1666189497487439E-4</c:v>
                </c:pt>
                <c:pt idx="107">
                  <c:v>7.5989892010050258E-4</c:v>
                </c:pt>
                <c:pt idx="108">
                  <c:v>9.2646230854271359E-4</c:v>
                </c:pt>
                <c:pt idx="109">
                  <c:v>1.120849177889447E-3</c:v>
                </c:pt>
                <c:pt idx="110">
                  <c:v>1.3814848658291461E-3</c:v>
                </c:pt>
                <c:pt idx="111">
                  <c:v>1.6110398452261301E-3</c:v>
                </c:pt>
                <c:pt idx="112">
                  <c:v>1.853349607537689E-3</c:v>
                </c:pt>
                <c:pt idx="113">
                  <c:v>2.0951758060301509E-3</c:v>
                </c:pt>
                <c:pt idx="114">
                  <c:v>2.3231711663316578E-3</c:v>
                </c:pt>
                <c:pt idx="115">
                  <c:v>2.5295150150753771E-3</c:v>
                </c:pt>
                <c:pt idx="116">
                  <c:v>2.7031769035175878E-3</c:v>
                </c:pt>
                <c:pt idx="117">
                  <c:v>2.8475462969849252E-3</c:v>
                </c:pt>
                <c:pt idx="118">
                  <c:v>2.9481378100502508E-3</c:v>
                </c:pt>
                <c:pt idx="119">
                  <c:v>2.972635345728644E-3</c:v>
                </c:pt>
                <c:pt idx="120">
                  <c:v>2.9423375105527652E-3</c:v>
                </c:pt>
                <c:pt idx="121">
                  <c:v>2.862276474874372E-3</c:v>
                </c:pt>
                <c:pt idx="122">
                  <c:v>2.7381697683417079E-3</c:v>
                </c:pt>
                <c:pt idx="123">
                  <c:v>2.5765398060301511E-3</c:v>
                </c:pt>
                <c:pt idx="124">
                  <c:v>2.3831229582914571E-3</c:v>
                </c:pt>
                <c:pt idx="125">
                  <c:v>2.1625526939698489E-3</c:v>
                </c:pt>
                <c:pt idx="126">
                  <c:v>1.9335893854271361E-3</c:v>
                </c:pt>
                <c:pt idx="127">
                  <c:v>1.6870146160804021E-3</c:v>
                </c:pt>
                <c:pt idx="128">
                  <c:v>1.454901163819095E-3</c:v>
                </c:pt>
                <c:pt idx="129">
                  <c:v>1.2420008010050249E-3</c:v>
                </c:pt>
                <c:pt idx="130">
                  <c:v>1.0402293356783919E-3</c:v>
                </c:pt>
                <c:pt idx="131">
                  <c:v>8.7322095075376886E-4</c:v>
                </c:pt>
                <c:pt idx="132">
                  <c:v>7.3091334723618102E-4</c:v>
                </c:pt>
                <c:pt idx="133">
                  <c:v>6.1602208040200995E-4</c:v>
                </c:pt>
                <c:pt idx="134">
                  <c:v>3.9763090954773872E-4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EB-4CA0-B659-19057721DB64}"/>
            </c:ext>
          </c:extLst>
        </c:ser>
        <c:ser>
          <c:idx val="1"/>
          <c:order val="1"/>
          <c:tx>
            <c:strRef>
              <c:f>工作表1!$A$177</c:f>
              <c:strCache>
                <c:ptCount val="1"/>
                <c:pt idx="0">
                  <c:v>AWPPG177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工作表1!$B$177:$EF$177</c:f>
              <c:numCache>
                <c:formatCode>General</c:formatCode>
                <c:ptCount val="135"/>
                <c:pt idx="0">
                  <c:v>5.219354492462311E-4</c:v>
                </c:pt>
                <c:pt idx="1">
                  <c:v>4.0103395527638189E-4</c:v>
                </c:pt>
                <c:pt idx="2">
                  <c:v>2.5794743618090451E-4</c:v>
                </c:pt>
                <c:pt idx="3">
                  <c:v>1.98043708040201E-4</c:v>
                </c:pt>
                <c:pt idx="4">
                  <c:v>2.4868600301507541E-4</c:v>
                </c:pt>
                <c:pt idx="5">
                  <c:v>2.8214905879396979E-4</c:v>
                </c:pt>
                <c:pt idx="6">
                  <c:v>2.5838090452261301E-4</c:v>
                </c:pt>
                <c:pt idx="7">
                  <c:v>2.102100040201005E-4</c:v>
                </c:pt>
                <c:pt idx="8">
                  <c:v>1.790065386934673E-4</c:v>
                </c:pt>
                <c:pt idx="9">
                  <c:v>1.6073030000000001E-4</c:v>
                </c:pt>
                <c:pt idx="10">
                  <c:v>1.6300321959798991E-4</c:v>
                </c:pt>
                <c:pt idx="11">
                  <c:v>1.631214291457286E-4</c:v>
                </c:pt>
                <c:pt idx="12">
                  <c:v>1.700927718592965E-4</c:v>
                </c:pt>
                <c:pt idx="13">
                  <c:v>1.7608888190954769E-4</c:v>
                </c:pt>
                <c:pt idx="14">
                  <c:v>1.9789041859296489E-4</c:v>
                </c:pt>
                <c:pt idx="15">
                  <c:v>2.3907340402010049E-4</c:v>
                </c:pt>
                <c:pt idx="16">
                  <c:v>2.8973277185929638E-4</c:v>
                </c:pt>
                <c:pt idx="17">
                  <c:v>3.1232270603015071E-4</c:v>
                </c:pt>
                <c:pt idx="18">
                  <c:v>3.2865721155778902E-4</c:v>
                </c:pt>
                <c:pt idx="19">
                  <c:v>3.1693620653266329E-4</c:v>
                </c:pt>
                <c:pt idx="20">
                  <c:v>2.9968224924623108E-4</c:v>
                </c:pt>
                <c:pt idx="21">
                  <c:v>2.7457813618090448E-4</c:v>
                </c:pt>
                <c:pt idx="22">
                  <c:v>2.5316171557788938E-4</c:v>
                </c:pt>
                <c:pt idx="23">
                  <c:v>2.5745432663316578E-4</c:v>
                </c:pt>
                <c:pt idx="24">
                  <c:v>2.865173592964824E-4</c:v>
                </c:pt>
                <c:pt idx="25">
                  <c:v>3.2158662261306528E-4</c:v>
                </c:pt>
                <c:pt idx="26">
                  <c:v>3.4257520502512559E-4</c:v>
                </c:pt>
                <c:pt idx="27">
                  <c:v>3.4997957085427129E-4</c:v>
                </c:pt>
                <c:pt idx="28">
                  <c:v>3.5529459899497491E-4</c:v>
                </c:pt>
                <c:pt idx="29">
                  <c:v>3.8686945879396991E-4</c:v>
                </c:pt>
                <c:pt idx="30">
                  <c:v>4.3120846934673371E-4</c:v>
                </c:pt>
                <c:pt idx="31">
                  <c:v>5.0594885427135677E-4</c:v>
                </c:pt>
                <c:pt idx="32">
                  <c:v>6.3421259648241217E-4</c:v>
                </c:pt>
                <c:pt idx="33">
                  <c:v>8.4122891206030149E-4</c:v>
                </c:pt>
                <c:pt idx="34">
                  <c:v>1.128215012060301E-3</c:v>
                </c:pt>
                <c:pt idx="35">
                  <c:v>1.4407766175879399E-3</c:v>
                </c:pt>
                <c:pt idx="36">
                  <c:v>1.70255273919598E-3</c:v>
                </c:pt>
                <c:pt idx="37">
                  <c:v>1.846691237688442E-3</c:v>
                </c:pt>
                <c:pt idx="38">
                  <c:v>1.8577971567839201E-3</c:v>
                </c:pt>
                <c:pt idx="39">
                  <c:v>1.761153725628141E-3</c:v>
                </c:pt>
                <c:pt idx="40">
                  <c:v>1.6403812829145731E-3</c:v>
                </c:pt>
                <c:pt idx="41">
                  <c:v>1.5178823527638189E-3</c:v>
                </c:pt>
                <c:pt idx="42">
                  <c:v>1.4370358251256279E-3</c:v>
                </c:pt>
                <c:pt idx="43">
                  <c:v>1.374572538190955E-3</c:v>
                </c:pt>
                <c:pt idx="44">
                  <c:v>1.307953275376884E-3</c:v>
                </c:pt>
                <c:pt idx="45">
                  <c:v>1.224262035175879E-3</c:v>
                </c:pt>
                <c:pt idx="46">
                  <c:v>1.1668559160804019E-3</c:v>
                </c:pt>
                <c:pt idx="47">
                  <c:v>1.1866148537688439E-3</c:v>
                </c:pt>
                <c:pt idx="48">
                  <c:v>1.34766805678392E-3</c:v>
                </c:pt>
                <c:pt idx="49">
                  <c:v>1.627577908542714E-3</c:v>
                </c:pt>
                <c:pt idx="50">
                  <c:v>1.9988067537688439E-3</c:v>
                </c:pt>
                <c:pt idx="51">
                  <c:v>2.4262841407035169E-3</c:v>
                </c:pt>
                <c:pt idx="52">
                  <c:v>2.882269456281407E-3</c:v>
                </c:pt>
                <c:pt idx="53">
                  <c:v>3.3379573366834172E-3</c:v>
                </c:pt>
                <c:pt idx="54">
                  <c:v>3.7705180346733671E-3</c:v>
                </c:pt>
                <c:pt idx="55">
                  <c:v>4.1591040949748737E-3</c:v>
                </c:pt>
                <c:pt idx="56">
                  <c:v>4.4832921381909542E-3</c:v>
                </c:pt>
                <c:pt idx="57">
                  <c:v>4.7258308824120604E-3</c:v>
                </c:pt>
                <c:pt idx="58">
                  <c:v>4.8659567301507544E-3</c:v>
                </c:pt>
                <c:pt idx="59">
                  <c:v>4.9117391874371856E-3</c:v>
                </c:pt>
                <c:pt idx="60">
                  <c:v>4.9074587391959804E-3</c:v>
                </c:pt>
                <c:pt idx="61">
                  <c:v>4.9261842417085431E-3</c:v>
                </c:pt>
                <c:pt idx="62">
                  <c:v>4.9522194045226132E-3</c:v>
                </c:pt>
                <c:pt idx="63">
                  <c:v>4.9267376809045216E-3</c:v>
                </c:pt>
                <c:pt idx="64">
                  <c:v>4.7753694984924624E-3</c:v>
                </c:pt>
                <c:pt idx="65">
                  <c:v>4.4874623819095476E-3</c:v>
                </c:pt>
                <c:pt idx="66">
                  <c:v>4.1357205462311556E-3</c:v>
                </c:pt>
                <c:pt idx="67">
                  <c:v>3.7924311321608042E-3</c:v>
                </c:pt>
                <c:pt idx="68">
                  <c:v>3.497044761809045E-3</c:v>
                </c:pt>
                <c:pt idx="69">
                  <c:v>3.2121755939698501E-3</c:v>
                </c:pt>
                <c:pt idx="70">
                  <c:v>2.8716818959799001E-3</c:v>
                </c:pt>
                <c:pt idx="71">
                  <c:v>2.4799547125628138E-3</c:v>
                </c:pt>
                <c:pt idx="72">
                  <c:v>2.1044986964824119E-3</c:v>
                </c:pt>
                <c:pt idx="73">
                  <c:v>1.832985907537689E-3</c:v>
                </c:pt>
                <c:pt idx="74">
                  <c:v>1.666798133165829E-3</c:v>
                </c:pt>
                <c:pt idx="75">
                  <c:v>1.5060387964824121E-3</c:v>
                </c:pt>
                <c:pt idx="76">
                  <c:v>1.294375392462312E-3</c:v>
                </c:pt>
                <c:pt idx="77">
                  <c:v>1.093929832160804E-3</c:v>
                </c:pt>
                <c:pt idx="78">
                  <c:v>1.0041002095477381E-3</c:v>
                </c:pt>
                <c:pt idx="79">
                  <c:v>1.032276624120603E-3</c:v>
                </c:pt>
                <c:pt idx="80">
                  <c:v>1.0573057628140701E-3</c:v>
                </c:pt>
                <c:pt idx="81">
                  <c:v>9.7489966331658286E-4</c:v>
                </c:pt>
                <c:pt idx="82">
                  <c:v>7.9418679849246247E-4</c:v>
                </c:pt>
                <c:pt idx="83">
                  <c:v>5.9866697939698482E-4</c:v>
                </c:pt>
                <c:pt idx="84">
                  <c:v>4.8688758090452259E-4</c:v>
                </c:pt>
                <c:pt idx="85">
                  <c:v>4.6519387638190951E-4</c:v>
                </c:pt>
                <c:pt idx="86">
                  <c:v>4.6749040854271348E-4</c:v>
                </c:pt>
                <c:pt idx="87">
                  <c:v>4.319376658291458E-4</c:v>
                </c:pt>
                <c:pt idx="88">
                  <c:v>3.4997011507537692E-4</c:v>
                </c:pt>
                <c:pt idx="89">
                  <c:v>2.5999278643216078E-4</c:v>
                </c:pt>
                <c:pt idx="90">
                  <c:v>1.9877088140703511E-4</c:v>
                </c:pt>
                <c:pt idx="91">
                  <c:v>1.756251407035176E-4</c:v>
                </c:pt>
                <c:pt idx="92">
                  <c:v>1.7974346080402011E-4</c:v>
                </c:pt>
                <c:pt idx="93">
                  <c:v>2.0404940000000001E-4</c:v>
                </c:pt>
                <c:pt idx="94">
                  <c:v>2.2854523266331659E-4</c:v>
                </c:pt>
                <c:pt idx="95">
                  <c:v>2.4402802914572869E-4</c:v>
                </c:pt>
                <c:pt idx="96">
                  <c:v>2.6855804773869338E-4</c:v>
                </c:pt>
                <c:pt idx="97">
                  <c:v>2.8321398140703522E-4</c:v>
                </c:pt>
                <c:pt idx="98">
                  <c:v>2.9206481959798998E-4</c:v>
                </c:pt>
                <c:pt idx="99">
                  <c:v>2.9604048894472359E-4</c:v>
                </c:pt>
                <c:pt idx="100">
                  <c:v>2.993103497487437E-4</c:v>
                </c:pt>
                <c:pt idx="101">
                  <c:v>3.0097254170854271E-4</c:v>
                </c:pt>
                <c:pt idx="102">
                  <c:v>3.3271589095477391E-4</c:v>
                </c:pt>
                <c:pt idx="103">
                  <c:v>3.6749805125628129E-4</c:v>
                </c:pt>
                <c:pt idx="104">
                  <c:v>4.247597261306533E-4</c:v>
                </c:pt>
                <c:pt idx="105">
                  <c:v>5.050967547738694E-4</c:v>
                </c:pt>
                <c:pt idx="106">
                  <c:v>6.1104508542713569E-4</c:v>
                </c:pt>
                <c:pt idx="107">
                  <c:v>7.3907505728643217E-4</c:v>
                </c:pt>
                <c:pt idx="108">
                  <c:v>8.9007033015075371E-4</c:v>
                </c:pt>
                <c:pt idx="109">
                  <c:v>1.06807169798995E-3</c:v>
                </c:pt>
                <c:pt idx="110">
                  <c:v>1.314572050251256E-3</c:v>
                </c:pt>
                <c:pt idx="111">
                  <c:v>1.5315971211055279E-3</c:v>
                </c:pt>
                <c:pt idx="112">
                  <c:v>1.76221118040201E-3</c:v>
                </c:pt>
                <c:pt idx="113">
                  <c:v>1.9937326557788941E-3</c:v>
                </c:pt>
                <c:pt idx="114">
                  <c:v>2.2154826874371861E-3</c:v>
                </c:pt>
                <c:pt idx="115">
                  <c:v>2.4180967673366831E-3</c:v>
                </c:pt>
                <c:pt idx="116">
                  <c:v>2.5905327427135682E-3</c:v>
                </c:pt>
                <c:pt idx="117">
                  <c:v>2.737746965326633E-3</c:v>
                </c:pt>
                <c:pt idx="118">
                  <c:v>2.8353650939698491E-3</c:v>
                </c:pt>
                <c:pt idx="119">
                  <c:v>2.8682194804020098E-3</c:v>
                </c:pt>
                <c:pt idx="120">
                  <c:v>2.847042192964824E-3</c:v>
                </c:pt>
                <c:pt idx="121">
                  <c:v>2.7769217261306529E-3</c:v>
                </c:pt>
                <c:pt idx="122">
                  <c:v>2.66334408241206E-3</c:v>
                </c:pt>
                <c:pt idx="123">
                  <c:v>2.5128811457286429E-3</c:v>
                </c:pt>
                <c:pt idx="124">
                  <c:v>2.3310466713567842E-3</c:v>
                </c:pt>
                <c:pt idx="125">
                  <c:v>2.1225139783919598E-3</c:v>
                </c:pt>
                <c:pt idx="126">
                  <c:v>1.903247722110553E-3</c:v>
                </c:pt>
                <c:pt idx="127">
                  <c:v>1.665503167336683E-3</c:v>
                </c:pt>
                <c:pt idx="128">
                  <c:v>1.443109846231156E-3</c:v>
                </c:pt>
                <c:pt idx="129">
                  <c:v>1.2386943266331661E-3</c:v>
                </c:pt>
                <c:pt idx="130">
                  <c:v>1.0423363889447239E-3</c:v>
                </c:pt>
                <c:pt idx="131">
                  <c:v>8.8074033065326657E-4</c:v>
                </c:pt>
                <c:pt idx="132">
                  <c:v>7.411318638190957E-4</c:v>
                </c:pt>
                <c:pt idx="133">
                  <c:v>6.2419188341708543E-4</c:v>
                </c:pt>
                <c:pt idx="134">
                  <c:v>4.0832996281407041E-4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EB-4CA0-B659-19057721DB64}"/>
            </c:ext>
          </c:extLst>
        </c:ser>
        <c:ser>
          <c:idx val="2"/>
          <c:order val="2"/>
          <c:tx>
            <c:strRef>
              <c:f>工作表1!$A$192</c:f>
              <c:strCache>
                <c:ptCount val="1"/>
                <c:pt idx="0">
                  <c:v>AWPPG192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工作表1!$B$192:$EF$192</c:f>
              <c:numCache>
                <c:formatCode>General</c:formatCode>
                <c:ptCount val="135"/>
                <c:pt idx="0">
                  <c:v>5.4543672211055283E-4</c:v>
                </c:pt>
                <c:pt idx="1">
                  <c:v>4.2370511809045221E-4</c:v>
                </c:pt>
                <c:pt idx="2">
                  <c:v>2.6369799597989949E-4</c:v>
                </c:pt>
                <c:pt idx="3">
                  <c:v>1.718331246231156E-4</c:v>
                </c:pt>
                <c:pt idx="4">
                  <c:v>1.968430447236181E-4</c:v>
                </c:pt>
                <c:pt idx="5">
                  <c:v>2.5884379597989948E-4</c:v>
                </c:pt>
                <c:pt idx="6">
                  <c:v>2.6554297889447228E-4</c:v>
                </c:pt>
                <c:pt idx="7">
                  <c:v>2.2195548894472371E-4</c:v>
                </c:pt>
                <c:pt idx="8">
                  <c:v>1.7136102914572869E-4</c:v>
                </c:pt>
                <c:pt idx="9">
                  <c:v>1.521220165829146E-4</c:v>
                </c:pt>
                <c:pt idx="10">
                  <c:v>1.728881879396985E-4</c:v>
                </c:pt>
                <c:pt idx="11">
                  <c:v>1.9156538442211061E-4</c:v>
                </c:pt>
                <c:pt idx="12">
                  <c:v>2.0143018693467339E-4</c:v>
                </c:pt>
                <c:pt idx="13">
                  <c:v>1.991323974874372E-4</c:v>
                </c:pt>
                <c:pt idx="14">
                  <c:v>1.9144035125628141E-4</c:v>
                </c:pt>
                <c:pt idx="15">
                  <c:v>1.9633556733668339E-4</c:v>
                </c:pt>
                <c:pt idx="16">
                  <c:v>2.1452535728643221E-4</c:v>
                </c:pt>
                <c:pt idx="17">
                  <c:v>2.373677030150754E-4</c:v>
                </c:pt>
                <c:pt idx="18">
                  <c:v>2.748111994974874E-4</c:v>
                </c:pt>
                <c:pt idx="19">
                  <c:v>2.9771912512562812E-4</c:v>
                </c:pt>
                <c:pt idx="20">
                  <c:v>2.9048817035175878E-4</c:v>
                </c:pt>
                <c:pt idx="21">
                  <c:v>2.5506978492462309E-4</c:v>
                </c:pt>
                <c:pt idx="22">
                  <c:v>2.3168904572864321E-4</c:v>
                </c:pt>
                <c:pt idx="23">
                  <c:v>2.378897477386935E-4</c:v>
                </c:pt>
                <c:pt idx="24">
                  <c:v>2.5121700703517591E-4</c:v>
                </c:pt>
                <c:pt idx="25">
                  <c:v>2.707338693467337E-4</c:v>
                </c:pt>
                <c:pt idx="26">
                  <c:v>2.8977049045226128E-4</c:v>
                </c:pt>
                <c:pt idx="27">
                  <c:v>3.1079881005025131E-4</c:v>
                </c:pt>
                <c:pt idx="28">
                  <c:v>3.3143876432160799E-4</c:v>
                </c:pt>
                <c:pt idx="29">
                  <c:v>3.6534527788944718E-4</c:v>
                </c:pt>
                <c:pt idx="30">
                  <c:v>4.0156755226130648E-4</c:v>
                </c:pt>
                <c:pt idx="31">
                  <c:v>4.6797208492462309E-4</c:v>
                </c:pt>
                <c:pt idx="32">
                  <c:v>5.7911688844221104E-4</c:v>
                </c:pt>
                <c:pt idx="33">
                  <c:v>7.6454630804020105E-4</c:v>
                </c:pt>
                <c:pt idx="34">
                  <c:v>1.027275832160804E-3</c:v>
                </c:pt>
                <c:pt idx="35">
                  <c:v>1.3163408608040199E-3</c:v>
                </c:pt>
                <c:pt idx="36">
                  <c:v>1.5570900291457281E-3</c:v>
                </c:pt>
                <c:pt idx="37">
                  <c:v>1.684896338190955E-3</c:v>
                </c:pt>
                <c:pt idx="38">
                  <c:v>1.6860669783919601E-3</c:v>
                </c:pt>
                <c:pt idx="39">
                  <c:v>1.590003865829146E-3</c:v>
                </c:pt>
                <c:pt idx="40">
                  <c:v>1.475371687939699E-3</c:v>
                </c:pt>
                <c:pt idx="41">
                  <c:v>1.3600260844221111E-3</c:v>
                </c:pt>
                <c:pt idx="42">
                  <c:v>1.281670464321608E-3</c:v>
                </c:pt>
                <c:pt idx="43">
                  <c:v>1.2066954120603011E-3</c:v>
                </c:pt>
                <c:pt idx="44">
                  <c:v>1.108406724623116E-3</c:v>
                </c:pt>
                <c:pt idx="45">
                  <c:v>9.8090278643216079E-4</c:v>
                </c:pt>
                <c:pt idx="46">
                  <c:v>8.79346436683417E-4</c:v>
                </c:pt>
                <c:pt idx="47">
                  <c:v>8.6537394623115583E-4</c:v>
                </c:pt>
                <c:pt idx="48">
                  <c:v>1.0074179623115579E-3</c:v>
                </c:pt>
                <c:pt idx="49">
                  <c:v>1.28265843919598E-3</c:v>
                </c:pt>
                <c:pt idx="50">
                  <c:v>1.6572613155778891E-3</c:v>
                </c:pt>
                <c:pt idx="51">
                  <c:v>2.085358304020101E-3</c:v>
                </c:pt>
                <c:pt idx="52">
                  <c:v>2.5285950532663321E-3</c:v>
                </c:pt>
                <c:pt idx="53">
                  <c:v>2.9525786527638191E-3</c:v>
                </c:pt>
                <c:pt idx="54">
                  <c:v>3.3380699894472359E-3</c:v>
                </c:pt>
                <c:pt idx="55">
                  <c:v>3.672176716080403E-3</c:v>
                </c:pt>
                <c:pt idx="56">
                  <c:v>3.9497272527638204E-3</c:v>
                </c:pt>
                <c:pt idx="57">
                  <c:v>4.1680653472361802E-3</c:v>
                </c:pt>
                <c:pt idx="58">
                  <c:v>4.3094588291457282E-3</c:v>
                </c:pt>
                <c:pt idx="59">
                  <c:v>4.3740195643216084E-3</c:v>
                </c:pt>
                <c:pt idx="60">
                  <c:v>4.3889858537688436E-3</c:v>
                </c:pt>
                <c:pt idx="61">
                  <c:v>4.4193321673366833E-3</c:v>
                </c:pt>
                <c:pt idx="62">
                  <c:v>4.4607051015075373E-3</c:v>
                </c:pt>
                <c:pt idx="63">
                  <c:v>4.4671333391959793E-3</c:v>
                </c:pt>
                <c:pt idx="64">
                  <c:v>4.3636488025125628E-3</c:v>
                </c:pt>
                <c:pt idx="65">
                  <c:v>4.1155764547738689E-3</c:v>
                </c:pt>
                <c:pt idx="66">
                  <c:v>3.7723212658291459E-3</c:v>
                </c:pt>
                <c:pt idx="67">
                  <c:v>3.40919421356784E-3</c:v>
                </c:pt>
                <c:pt idx="68">
                  <c:v>3.0914510115577901E-3</c:v>
                </c:pt>
                <c:pt idx="69">
                  <c:v>2.8126896060301498E-3</c:v>
                </c:pt>
                <c:pt idx="70">
                  <c:v>2.5172978341708539E-3</c:v>
                </c:pt>
                <c:pt idx="71">
                  <c:v>2.197795820100502E-3</c:v>
                </c:pt>
                <c:pt idx="72">
                  <c:v>1.903907264321608E-3</c:v>
                </c:pt>
                <c:pt idx="73">
                  <c:v>1.703126991457286E-3</c:v>
                </c:pt>
                <c:pt idx="74">
                  <c:v>1.5887253552763819E-3</c:v>
                </c:pt>
                <c:pt idx="75">
                  <c:v>1.464069410552764E-3</c:v>
                </c:pt>
                <c:pt idx="76">
                  <c:v>1.2712340236180899E-3</c:v>
                </c:pt>
                <c:pt idx="77">
                  <c:v>1.0654568798994981E-3</c:v>
                </c:pt>
                <c:pt idx="78">
                  <c:v>9.3681833567839194E-4</c:v>
                </c:pt>
                <c:pt idx="79">
                  <c:v>9.1010573668341721E-4</c:v>
                </c:pt>
                <c:pt idx="80">
                  <c:v>8.9829190452261301E-4</c:v>
                </c:pt>
                <c:pt idx="81">
                  <c:v>8.2469775929648235E-4</c:v>
                </c:pt>
                <c:pt idx="82">
                  <c:v>6.797545336683418E-4</c:v>
                </c:pt>
                <c:pt idx="83">
                  <c:v>5.3284703216080411E-4</c:v>
                </c:pt>
                <c:pt idx="84">
                  <c:v>4.3940637537688451E-4</c:v>
                </c:pt>
                <c:pt idx="85">
                  <c:v>4.2051168040201E-4</c:v>
                </c:pt>
                <c:pt idx="86">
                  <c:v>4.2099897537688441E-4</c:v>
                </c:pt>
                <c:pt idx="87">
                  <c:v>3.8068701608040198E-4</c:v>
                </c:pt>
                <c:pt idx="88">
                  <c:v>2.9378924522613072E-4</c:v>
                </c:pt>
                <c:pt idx="89">
                  <c:v>2.0290838391959801E-4</c:v>
                </c:pt>
                <c:pt idx="90">
                  <c:v>1.417256864321608E-4</c:v>
                </c:pt>
                <c:pt idx="91">
                  <c:v>1.316464045226131E-4</c:v>
                </c:pt>
                <c:pt idx="92">
                  <c:v>1.4189509949748741E-4</c:v>
                </c:pt>
                <c:pt idx="93">
                  <c:v>1.6363167638190951E-4</c:v>
                </c:pt>
                <c:pt idx="94">
                  <c:v>1.8896056030150751E-4</c:v>
                </c:pt>
                <c:pt idx="95">
                  <c:v>2.119180728643216E-4</c:v>
                </c:pt>
                <c:pt idx="96">
                  <c:v>2.4489919648241207E-4</c:v>
                </c:pt>
                <c:pt idx="97">
                  <c:v>2.8328311005025131E-4</c:v>
                </c:pt>
                <c:pt idx="98">
                  <c:v>3.2790621959799001E-4</c:v>
                </c:pt>
                <c:pt idx="99">
                  <c:v>3.6090535427135679E-4</c:v>
                </c:pt>
                <c:pt idx="100">
                  <c:v>3.7685966331658293E-4</c:v>
                </c:pt>
                <c:pt idx="101">
                  <c:v>3.7448080552763809E-4</c:v>
                </c:pt>
                <c:pt idx="102">
                  <c:v>4.1084751256281402E-4</c:v>
                </c:pt>
                <c:pt idx="103">
                  <c:v>4.3993327839195981E-4</c:v>
                </c:pt>
                <c:pt idx="104">
                  <c:v>4.8842772914572865E-4</c:v>
                </c:pt>
                <c:pt idx="105">
                  <c:v>5.637481944723617E-4</c:v>
                </c:pt>
                <c:pt idx="106">
                  <c:v>6.7040013366834173E-4</c:v>
                </c:pt>
                <c:pt idx="107">
                  <c:v>8.0724106130653254E-4</c:v>
                </c:pt>
                <c:pt idx="108">
                  <c:v>9.7554512512562825E-4</c:v>
                </c:pt>
                <c:pt idx="109">
                  <c:v>1.1817749045226131E-3</c:v>
                </c:pt>
                <c:pt idx="110">
                  <c:v>1.470301074371859E-3</c:v>
                </c:pt>
                <c:pt idx="111">
                  <c:v>1.7348265432160801E-3</c:v>
                </c:pt>
                <c:pt idx="112">
                  <c:v>2.0175318653266332E-3</c:v>
                </c:pt>
                <c:pt idx="113">
                  <c:v>2.3041948788944718E-3</c:v>
                </c:pt>
                <c:pt idx="114">
                  <c:v>2.57769991356784E-3</c:v>
                </c:pt>
                <c:pt idx="115">
                  <c:v>2.8270007296482408E-3</c:v>
                </c:pt>
                <c:pt idx="116">
                  <c:v>3.0355884778894469E-3</c:v>
                </c:pt>
                <c:pt idx="117">
                  <c:v>3.2084388964824118E-3</c:v>
                </c:pt>
                <c:pt idx="118">
                  <c:v>3.3173639582914569E-3</c:v>
                </c:pt>
                <c:pt idx="119">
                  <c:v>3.353412162311557E-3</c:v>
                </c:pt>
                <c:pt idx="120">
                  <c:v>3.32352556281407E-3</c:v>
                </c:pt>
                <c:pt idx="121">
                  <c:v>3.2333213025125631E-3</c:v>
                </c:pt>
                <c:pt idx="122">
                  <c:v>3.092340749748743E-3</c:v>
                </c:pt>
                <c:pt idx="123">
                  <c:v>2.9086987130653259E-3</c:v>
                </c:pt>
                <c:pt idx="124">
                  <c:v>2.6884219261306529E-3</c:v>
                </c:pt>
                <c:pt idx="125">
                  <c:v>2.444936044723618E-3</c:v>
                </c:pt>
                <c:pt idx="126">
                  <c:v>2.192084186934673E-3</c:v>
                </c:pt>
                <c:pt idx="127">
                  <c:v>1.9125017884422111E-3</c:v>
                </c:pt>
                <c:pt idx="128">
                  <c:v>1.653555606532663E-3</c:v>
                </c:pt>
                <c:pt idx="129">
                  <c:v>1.4145600608040201E-3</c:v>
                </c:pt>
                <c:pt idx="130">
                  <c:v>1.189167493467337E-3</c:v>
                </c:pt>
                <c:pt idx="131">
                  <c:v>1.002419408542714E-3</c:v>
                </c:pt>
                <c:pt idx="132">
                  <c:v>8.4371850954773878E-4</c:v>
                </c:pt>
                <c:pt idx="133">
                  <c:v>7.13244136683417E-4</c:v>
                </c:pt>
                <c:pt idx="134">
                  <c:v>4.6639246733668339E-4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EB-4CA0-B659-19057721D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954815"/>
        <c:axId val="898955647"/>
      </c:lineChart>
      <c:catAx>
        <c:axId val="89895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98955647"/>
        <c:crosses val="autoZero"/>
        <c:auto val="1"/>
        <c:lblAlgn val="ctr"/>
        <c:lblOffset val="100"/>
        <c:noMultiLvlLbl val="0"/>
      </c:catAx>
      <c:valAx>
        <c:axId val="89895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9895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張芮綺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工作表1!$A$162</c:f>
              <c:strCache>
                <c:ptCount val="1"/>
                <c:pt idx="0">
                  <c:v>AWPPG162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工作表1!$B$162:$EF$162</c:f>
              <c:numCache>
                <c:formatCode>General</c:formatCode>
                <c:ptCount val="135"/>
                <c:pt idx="0">
                  <c:v>5.3973579447236177E-4</c:v>
                </c:pt>
                <c:pt idx="1">
                  <c:v>4.2562422814070348E-4</c:v>
                </c:pt>
                <c:pt idx="2">
                  <c:v>2.9640023115577892E-4</c:v>
                </c:pt>
                <c:pt idx="3">
                  <c:v>2.343353497487437E-4</c:v>
                </c:pt>
                <c:pt idx="4">
                  <c:v>2.5064956281407039E-4</c:v>
                </c:pt>
                <c:pt idx="5">
                  <c:v>2.5199796984924622E-4</c:v>
                </c:pt>
                <c:pt idx="6">
                  <c:v>2.0794794824120609E-4</c:v>
                </c:pt>
                <c:pt idx="7">
                  <c:v>1.5041396783919601E-4</c:v>
                </c:pt>
                <c:pt idx="8">
                  <c:v>1.193515542713568E-4</c:v>
                </c:pt>
                <c:pt idx="9">
                  <c:v>1.361326040201005E-4</c:v>
                </c:pt>
                <c:pt idx="10">
                  <c:v>1.7220216582914571E-4</c:v>
                </c:pt>
                <c:pt idx="11">
                  <c:v>1.8703381859296481E-4</c:v>
                </c:pt>
                <c:pt idx="12">
                  <c:v>1.8171658442211051E-4</c:v>
                </c:pt>
                <c:pt idx="13">
                  <c:v>1.6816374522613071E-4</c:v>
                </c:pt>
                <c:pt idx="14">
                  <c:v>1.7984297085427129E-4</c:v>
                </c:pt>
                <c:pt idx="15">
                  <c:v>2.249807994974875E-4</c:v>
                </c:pt>
                <c:pt idx="16">
                  <c:v>2.7293943467336678E-4</c:v>
                </c:pt>
                <c:pt idx="17">
                  <c:v>2.9237126532663321E-4</c:v>
                </c:pt>
                <c:pt idx="18">
                  <c:v>2.9628227286432161E-4</c:v>
                </c:pt>
                <c:pt idx="19">
                  <c:v>2.712626371859296E-4</c:v>
                </c:pt>
                <c:pt idx="20">
                  <c:v>2.4197800703517589E-4</c:v>
                </c:pt>
                <c:pt idx="21">
                  <c:v>2.1448375276381909E-4</c:v>
                </c:pt>
                <c:pt idx="22">
                  <c:v>1.9769770904522611E-4</c:v>
                </c:pt>
                <c:pt idx="23">
                  <c:v>2.225207909547739E-4</c:v>
                </c:pt>
                <c:pt idx="24">
                  <c:v>2.5668970402010051E-4</c:v>
                </c:pt>
                <c:pt idx="25">
                  <c:v>2.8963152160804028E-4</c:v>
                </c:pt>
                <c:pt idx="26">
                  <c:v>3.1286772512562809E-4</c:v>
                </c:pt>
                <c:pt idx="27">
                  <c:v>3.2603083417085418E-4</c:v>
                </c:pt>
                <c:pt idx="28">
                  <c:v>3.3467728743718589E-4</c:v>
                </c:pt>
                <c:pt idx="29">
                  <c:v>3.594634261306533E-4</c:v>
                </c:pt>
                <c:pt idx="30">
                  <c:v>3.8486063517587929E-4</c:v>
                </c:pt>
                <c:pt idx="31">
                  <c:v>4.3081292211055283E-4</c:v>
                </c:pt>
                <c:pt idx="32">
                  <c:v>5.2327585979899504E-4</c:v>
                </c:pt>
                <c:pt idx="33">
                  <c:v>7.0922033517587934E-4</c:v>
                </c:pt>
                <c:pt idx="34">
                  <c:v>9.9171842864321591E-4</c:v>
                </c:pt>
                <c:pt idx="35">
                  <c:v>1.304862271356784E-3</c:v>
                </c:pt>
                <c:pt idx="36">
                  <c:v>1.555600005025126E-3</c:v>
                </c:pt>
                <c:pt idx="37">
                  <c:v>1.6781988904522611E-3</c:v>
                </c:pt>
                <c:pt idx="38">
                  <c:v>1.663730813065326E-3</c:v>
                </c:pt>
                <c:pt idx="39">
                  <c:v>1.557941439195979E-3</c:v>
                </c:pt>
                <c:pt idx="40">
                  <c:v>1.433592957788945E-3</c:v>
                </c:pt>
                <c:pt idx="41">
                  <c:v>1.3097855331658289E-3</c:v>
                </c:pt>
                <c:pt idx="42">
                  <c:v>1.2185962572864319E-3</c:v>
                </c:pt>
                <c:pt idx="43">
                  <c:v>1.136277505527638E-3</c:v>
                </c:pt>
                <c:pt idx="44">
                  <c:v>1.0470327562814069E-3</c:v>
                </c:pt>
                <c:pt idx="45">
                  <c:v>9.452967703517586E-4</c:v>
                </c:pt>
                <c:pt idx="46">
                  <c:v>8.7101580804020099E-4</c:v>
                </c:pt>
                <c:pt idx="47">
                  <c:v>8.6999190653266336E-4</c:v>
                </c:pt>
                <c:pt idx="48">
                  <c:v>1.003431199497487E-3</c:v>
                </c:pt>
                <c:pt idx="49">
                  <c:v>1.254427709045226E-3</c:v>
                </c:pt>
                <c:pt idx="50">
                  <c:v>1.5990635236180909E-3</c:v>
                </c:pt>
                <c:pt idx="51">
                  <c:v>1.9946546487437191E-3</c:v>
                </c:pt>
                <c:pt idx="52">
                  <c:v>2.4099865407035178E-3</c:v>
                </c:pt>
                <c:pt idx="53">
                  <c:v>2.825500089447236E-3</c:v>
                </c:pt>
                <c:pt idx="54">
                  <c:v>3.2244211989949749E-3</c:v>
                </c:pt>
                <c:pt idx="55">
                  <c:v>3.5776686281407039E-3</c:v>
                </c:pt>
                <c:pt idx="56">
                  <c:v>3.8582129130653271E-3</c:v>
                </c:pt>
                <c:pt idx="57">
                  <c:v>4.0612655909547726E-3</c:v>
                </c:pt>
                <c:pt idx="58">
                  <c:v>4.1897923402010049E-3</c:v>
                </c:pt>
                <c:pt idx="59">
                  <c:v>4.2672323924623119E-3</c:v>
                </c:pt>
                <c:pt idx="60">
                  <c:v>4.308790443718593E-3</c:v>
                </c:pt>
                <c:pt idx="61">
                  <c:v>4.3508519462311553E-3</c:v>
                </c:pt>
                <c:pt idx="62">
                  <c:v>4.3682488969849246E-3</c:v>
                </c:pt>
                <c:pt idx="63">
                  <c:v>4.324630255778894E-3</c:v>
                </c:pt>
                <c:pt idx="64">
                  <c:v>4.1779608281407032E-3</c:v>
                </c:pt>
                <c:pt idx="65">
                  <c:v>3.9251715005025126E-3</c:v>
                </c:pt>
                <c:pt idx="66">
                  <c:v>3.623975952261306E-3</c:v>
                </c:pt>
                <c:pt idx="67">
                  <c:v>3.3318399190954782E-3</c:v>
                </c:pt>
                <c:pt idx="68">
                  <c:v>3.0773808613065341E-3</c:v>
                </c:pt>
                <c:pt idx="69">
                  <c:v>2.8216092934673369E-3</c:v>
                </c:pt>
                <c:pt idx="70">
                  <c:v>2.5080293668341708E-3</c:v>
                </c:pt>
                <c:pt idx="71">
                  <c:v>2.1596015286432161E-3</c:v>
                </c:pt>
                <c:pt idx="72">
                  <c:v>1.855994506532664E-3</c:v>
                </c:pt>
                <c:pt idx="73">
                  <c:v>1.664778398492463E-3</c:v>
                </c:pt>
                <c:pt idx="74">
                  <c:v>1.5595408190954771E-3</c:v>
                </c:pt>
                <c:pt idx="75">
                  <c:v>1.4236598266331661E-3</c:v>
                </c:pt>
                <c:pt idx="76">
                  <c:v>1.205404527135678E-3</c:v>
                </c:pt>
                <c:pt idx="77">
                  <c:v>9.6823376884422124E-4</c:v>
                </c:pt>
                <c:pt idx="78">
                  <c:v>8.2328168291457269E-4</c:v>
                </c:pt>
                <c:pt idx="79">
                  <c:v>8.0891835879396985E-4</c:v>
                </c:pt>
                <c:pt idx="80">
                  <c:v>8.3874985628140696E-4</c:v>
                </c:pt>
                <c:pt idx="81">
                  <c:v>8.113912286432163E-4</c:v>
                </c:pt>
                <c:pt idx="82">
                  <c:v>7.0824248442211048E-4</c:v>
                </c:pt>
                <c:pt idx="83">
                  <c:v>5.8084412763819099E-4</c:v>
                </c:pt>
                <c:pt idx="84">
                  <c:v>4.8773124120603012E-4</c:v>
                </c:pt>
                <c:pt idx="85">
                  <c:v>4.4956739648241222E-4</c:v>
                </c:pt>
                <c:pt idx="86">
                  <c:v>4.2001540000000001E-4</c:v>
                </c:pt>
                <c:pt idx="87">
                  <c:v>3.6354461658291449E-4</c:v>
                </c:pt>
                <c:pt idx="88">
                  <c:v>2.8285663869346742E-4</c:v>
                </c:pt>
                <c:pt idx="89">
                  <c:v>2.075510613065327E-4</c:v>
                </c:pt>
                <c:pt idx="90">
                  <c:v>1.6787146231155779E-4</c:v>
                </c:pt>
                <c:pt idx="91">
                  <c:v>1.6133262562814069E-4</c:v>
                </c:pt>
                <c:pt idx="92">
                  <c:v>1.5880246381909551E-4</c:v>
                </c:pt>
                <c:pt idx="93">
                  <c:v>1.638712768844221E-4</c:v>
                </c:pt>
                <c:pt idx="94">
                  <c:v>1.75084183919598E-4</c:v>
                </c:pt>
                <c:pt idx="95">
                  <c:v>1.8533621105527639E-4</c:v>
                </c:pt>
                <c:pt idx="96">
                  <c:v>2.1040601105527641E-4</c:v>
                </c:pt>
                <c:pt idx="97">
                  <c:v>2.4411604773869351E-4</c:v>
                </c:pt>
                <c:pt idx="98">
                  <c:v>2.7998126482412059E-4</c:v>
                </c:pt>
                <c:pt idx="99">
                  <c:v>3.0335311105527638E-4</c:v>
                </c:pt>
                <c:pt idx="100">
                  <c:v>3.1561102160804021E-4</c:v>
                </c:pt>
                <c:pt idx="101">
                  <c:v>3.1919669045226128E-4</c:v>
                </c:pt>
                <c:pt idx="102">
                  <c:v>3.601992477386935E-4</c:v>
                </c:pt>
                <c:pt idx="103">
                  <c:v>3.9974267537688449E-4</c:v>
                </c:pt>
                <c:pt idx="104">
                  <c:v>4.5861520452261298E-4</c:v>
                </c:pt>
                <c:pt idx="105">
                  <c:v>5.4344494673366826E-4</c:v>
                </c:pt>
                <c:pt idx="106">
                  <c:v>6.5597541005025129E-4</c:v>
                </c:pt>
                <c:pt idx="107">
                  <c:v>7.947695175879396E-4</c:v>
                </c:pt>
                <c:pt idx="108">
                  <c:v>9.6072833768844231E-4</c:v>
                </c:pt>
                <c:pt idx="109">
                  <c:v>1.158648665829145E-3</c:v>
                </c:pt>
                <c:pt idx="110">
                  <c:v>1.434595091959799E-3</c:v>
                </c:pt>
                <c:pt idx="111">
                  <c:v>1.684027548241206E-3</c:v>
                </c:pt>
                <c:pt idx="112">
                  <c:v>1.9484003045226129E-3</c:v>
                </c:pt>
                <c:pt idx="113">
                  <c:v>2.2164475366834172E-3</c:v>
                </c:pt>
                <c:pt idx="114">
                  <c:v>2.4736571140703519E-3</c:v>
                </c:pt>
                <c:pt idx="115">
                  <c:v>2.7089315381909548E-3</c:v>
                </c:pt>
                <c:pt idx="116">
                  <c:v>2.9071790316582912E-3</c:v>
                </c:pt>
                <c:pt idx="117">
                  <c:v>3.0729819346733672E-3</c:v>
                </c:pt>
                <c:pt idx="118">
                  <c:v>3.2024181678391959E-3</c:v>
                </c:pt>
                <c:pt idx="119">
                  <c:v>3.2449128562814069E-3</c:v>
                </c:pt>
                <c:pt idx="120">
                  <c:v>3.2275868738693468E-3</c:v>
                </c:pt>
                <c:pt idx="121">
                  <c:v>3.1542023944723619E-3</c:v>
                </c:pt>
                <c:pt idx="122">
                  <c:v>3.0322665180904521E-3</c:v>
                </c:pt>
                <c:pt idx="123">
                  <c:v>2.868315890954775E-3</c:v>
                </c:pt>
                <c:pt idx="124">
                  <c:v>2.6669931427135678E-3</c:v>
                </c:pt>
                <c:pt idx="125">
                  <c:v>2.437240181407035E-3</c:v>
                </c:pt>
                <c:pt idx="126">
                  <c:v>2.1950264110552759E-3</c:v>
                </c:pt>
                <c:pt idx="127">
                  <c:v>1.925587771859296E-3</c:v>
                </c:pt>
                <c:pt idx="128">
                  <c:v>1.6699844819095481E-3</c:v>
                </c:pt>
                <c:pt idx="129">
                  <c:v>1.4310034834170849E-3</c:v>
                </c:pt>
                <c:pt idx="130">
                  <c:v>1.199533279899497E-3</c:v>
                </c:pt>
                <c:pt idx="131">
                  <c:v>1.005591101507538E-3</c:v>
                </c:pt>
                <c:pt idx="132">
                  <c:v>8.3709913015075378E-4</c:v>
                </c:pt>
                <c:pt idx="133">
                  <c:v>6.9573781909547741E-4</c:v>
                </c:pt>
                <c:pt idx="134">
                  <c:v>4.533146864321607E-4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97-419D-A0A6-7BA15E37E564}"/>
            </c:ext>
          </c:extLst>
        </c:ser>
        <c:ser>
          <c:idx val="1"/>
          <c:order val="1"/>
          <c:tx>
            <c:strRef>
              <c:f>工作表1!$A$182</c:f>
              <c:strCache>
                <c:ptCount val="1"/>
                <c:pt idx="0">
                  <c:v>AWPPG182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工作表1!$B$182:$EF$182</c:f>
              <c:numCache>
                <c:formatCode>General</c:formatCode>
                <c:ptCount val="135"/>
                <c:pt idx="0">
                  <c:v>5.9002594472361823E-4</c:v>
                </c:pt>
                <c:pt idx="1">
                  <c:v>4.4556451407035179E-4</c:v>
                </c:pt>
                <c:pt idx="2">
                  <c:v>2.6143781256281412E-4</c:v>
                </c:pt>
                <c:pt idx="3">
                  <c:v>1.659376452261307E-4</c:v>
                </c:pt>
                <c:pt idx="4">
                  <c:v>1.925031035175879E-4</c:v>
                </c:pt>
                <c:pt idx="5">
                  <c:v>2.3467092562814071E-4</c:v>
                </c:pt>
                <c:pt idx="6">
                  <c:v>2.3457524321608041E-4</c:v>
                </c:pt>
                <c:pt idx="7">
                  <c:v>2.1033488040201001E-4</c:v>
                </c:pt>
                <c:pt idx="8">
                  <c:v>1.909358567839196E-4</c:v>
                </c:pt>
                <c:pt idx="9">
                  <c:v>1.8429542914572859E-4</c:v>
                </c:pt>
                <c:pt idx="10">
                  <c:v>1.8562547035175879E-4</c:v>
                </c:pt>
                <c:pt idx="11">
                  <c:v>1.7121421758793971E-4</c:v>
                </c:pt>
                <c:pt idx="12">
                  <c:v>1.5991466381909549E-4</c:v>
                </c:pt>
                <c:pt idx="13">
                  <c:v>1.5410933065326631E-4</c:v>
                </c:pt>
                <c:pt idx="14">
                  <c:v>1.7040741859296489E-4</c:v>
                </c:pt>
                <c:pt idx="15">
                  <c:v>2.1306743668341699E-4</c:v>
                </c:pt>
                <c:pt idx="16">
                  <c:v>2.6536270552763821E-4</c:v>
                </c:pt>
                <c:pt idx="17">
                  <c:v>3.014553824120603E-4</c:v>
                </c:pt>
                <c:pt idx="18">
                  <c:v>3.2719702713567841E-4</c:v>
                </c:pt>
                <c:pt idx="19">
                  <c:v>3.1785580201005019E-4</c:v>
                </c:pt>
                <c:pt idx="20">
                  <c:v>2.8062276733668341E-4</c:v>
                </c:pt>
                <c:pt idx="21">
                  <c:v>2.4399449396984919E-4</c:v>
                </c:pt>
                <c:pt idx="22">
                  <c:v>2.301747798994975E-4</c:v>
                </c:pt>
                <c:pt idx="23">
                  <c:v>2.4843683266331649E-4</c:v>
                </c:pt>
                <c:pt idx="24">
                  <c:v>2.8567552713567841E-4</c:v>
                </c:pt>
                <c:pt idx="25">
                  <c:v>3.2712341206030148E-4</c:v>
                </c:pt>
                <c:pt idx="26">
                  <c:v>3.5312406984924619E-4</c:v>
                </c:pt>
                <c:pt idx="27">
                  <c:v>3.5148985628140702E-4</c:v>
                </c:pt>
                <c:pt idx="28">
                  <c:v>3.414285633165829E-4</c:v>
                </c:pt>
                <c:pt idx="29">
                  <c:v>3.4955761758793968E-4</c:v>
                </c:pt>
                <c:pt idx="30">
                  <c:v>3.6838063618090453E-4</c:v>
                </c:pt>
                <c:pt idx="31">
                  <c:v>4.2327623115577892E-4</c:v>
                </c:pt>
                <c:pt idx="32">
                  <c:v>5.2255381959798999E-4</c:v>
                </c:pt>
                <c:pt idx="33">
                  <c:v>6.9684574371859298E-4</c:v>
                </c:pt>
                <c:pt idx="34">
                  <c:v>9.5633977889447242E-4</c:v>
                </c:pt>
                <c:pt idx="35">
                  <c:v>1.250280070351759E-3</c:v>
                </c:pt>
                <c:pt idx="36">
                  <c:v>1.497875370854271E-3</c:v>
                </c:pt>
                <c:pt idx="37">
                  <c:v>1.6301547080402011E-3</c:v>
                </c:pt>
                <c:pt idx="38">
                  <c:v>1.632523516582915E-3</c:v>
                </c:pt>
                <c:pt idx="39">
                  <c:v>1.5385722467336691E-3</c:v>
                </c:pt>
                <c:pt idx="40">
                  <c:v>1.42775658040201E-3</c:v>
                </c:pt>
                <c:pt idx="41">
                  <c:v>1.3145718492462309E-3</c:v>
                </c:pt>
                <c:pt idx="42">
                  <c:v>1.242790657788945E-3</c:v>
                </c:pt>
                <c:pt idx="43">
                  <c:v>1.1850039000000001E-3</c:v>
                </c:pt>
                <c:pt idx="44">
                  <c:v>1.115330336180905E-3</c:v>
                </c:pt>
                <c:pt idx="45">
                  <c:v>1.018047546231156E-3</c:v>
                </c:pt>
                <c:pt idx="46">
                  <c:v>9.4154385628140709E-4</c:v>
                </c:pt>
                <c:pt idx="47">
                  <c:v>9.4629436281407032E-4</c:v>
                </c:pt>
                <c:pt idx="48">
                  <c:v>1.1032142703517589E-3</c:v>
                </c:pt>
                <c:pt idx="49">
                  <c:v>1.395259120603015E-3</c:v>
                </c:pt>
                <c:pt idx="50">
                  <c:v>1.789390337688442E-3</c:v>
                </c:pt>
                <c:pt idx="51">
                  <c:v>2.2345291939698492E-3</c:v>
                </c:pt>
                <c:pt idx="52">
                  <c:v>2.6880034924623118E-3</c:v>
                </c:pt>
                <c:pt idx="53">
                  <c:v>3.1245195547738702E-3</c:v>
                </c:pt>
                <c:pt idx="54">
                  <c:v>3.532570638190955E-3</c:v>
                </c:pt>
                <c:pt idx="55">
                  <c:v>3.8976923457286431E-3</c:v>
                </c:pt>
                <c:pt idx="56">
                  <c:v>4.1971861592964826E-3</c:v>
                </c:pt>
                <c:pt idx="57">
                  <c:v>4.4081865633165832E-3</c:v>
                </c:pt>
                <c:pt idx="58">
                  <c:v>4.5114387376884429E-3</c:v>
                </c:pt>
                <c:pt idx="59">
                  <c:v>4.5293057994974873E-3</c:v>
                </c:pt>
                <c:pt idx="60">
                  <c:v>4.5244031256281413E-3</c:v>
                </c:pt>
                <c:pt idx="61">
                  <c:v>4.5766757417085423E-3</c:v>
                </c:pt>
                <c:pt idx="62">
                  <c:v>4.6610671874371861E-3</c:v>
                </c:pt>
                <c:pt idx="63">
                  <c:v>4.6877805733668348E-3</c:v>
                </c:pt>
                <c:pt idx="64">
                  <c:v>4.5507297030150749E-3</c:v>
                </c:pt>
                <c:pt idx="65">
                  <c:v>4.2294674517587942E-3</c:v>
                </c:pt>
                <c:pt idx="66">
                  <c:v>3.8281200834170848E-3</c:v>
                </c:pt>
                <c:pt idx="67">
                  <c:v>3.4620360080402008E-3</c:v>
                </c:pt>
                <c:pt idx="68">
                  <c:v>3.1850996095477389E-3</c:v>
                </c:pt>
                <c:pt idx="69">
                  <c:v>2.9382402326633161E-3</c:v>
                </c:pt>
                <c:pt idx="70">
                  <c:v>2.6301209281407042E-3</c:v>
                </c:pt>
                <c:pt idx="71">
                  <c:v>2.263645345226131E-3</c:v>
                </c:pt>
                <c:pt idx="72">
                  <c:v>1.9229557115577891E-3</c:v>
                </c:pt>
                <c:pt idx="73">
                  <c:v>1.7010268477386931E-3</c:v>
                </c:pt>
                <c:pt idx="74">
                  <c:v>1.587974630653266E-3</c:v>
                </c:pt>
                <c:pt idx="75">
                  <c:v>1.4706527055276389E-3</c:v>
                </c:pt>
                <c:pt idx="76">
                  <c:v>1.28165218040201E-3</c:v>
                </c:pt>
                <c:pt idx="77">
                  <c:v>1.075689876381909E-3</c:v>
                </c:pt>
                <c:pt idx="78">
                  <c:v>9.4956220201005022E-4</c:v>
                </c:pt>
                <c:pt idx="79">
                  <c:v>9.3183501708542726E-4</c:v>
                </c:pt>
                <c:pt idx="80">
                  <c:v>9.2845864874371853E-4</c:v>
                </c:pt>
                <c:pt idx="81">
                  <c:v>8.4780314371859296E-4</c:v>
                </c:pt>
                <c:pt idx="82">
                  <c:v>6.9346563618090449E-4</c:v>
                </c:pt>
                <c:pt idx="83">
                  <c:v>5.3837202562814074E-4</c:v>
                </c:pt>
                <c:pt idx="84">
                  <c:v>4.5061397386934681E-4</c:v>
                </c:pt>
                <c:pt idx="85">
                  <c:v>4.4507568090452262E-4</c:v>
                </c:pt>
                <c:pt idx="86">
                  <c:v>4.4490472060301512E-4</c:v>
                </c:pt>
                <c:pt idx="87">
                  <c:v>3.9911890552763818E-4</c:v>
                </c:pt>
                <c:pt idx="88">
                  <c:v>3.0103490502512558E-4</c:v>
                </c:pt>
                <c:pt idx="89">
                  <c:v>1.9549271155778889E-4</c:v>
                </c:pt>
                <c:pt idx="90">
                  <c:v>1.337266527638191E-4</c:v>
                </c:pt>
                <c:pt idx="91">
                  <c:v>1.2436111206030149E-4</c:v>
                </c:pt>
                <c:pt idx="92">
                  <c:v>1.372109361809045E-4</c:v>
                </c:pt>
                <c:pt idx="93">
                  <c:v>1.626640909547739E-4</c:v>
                </c:pt>
                <c:pt idx="94">
                  <c:v>1.9324485276381911E-4</c:v>
                </c:pt>
                <c:pt idx="95">
                  <c:v>2.257549497487437E-4</c:v>
                </c:pt>
                <c:pt idx="96">
                  <c:v>2.730245623115578E-4</c:v>
                </c:pt>
                <c:pt idx="97">
                  <c:v>3.1369606331658291E-4</c:v>
                </c:pt>
                <c:pt idx="98">
                  <c:v>3.4590748391959798E-4</c:v>
                </c:pt>
                <c:pt idx="99">
                  <c:v>3.6231336130653261E-4</c:v>
                </c:pt>
                <c:pt idx="100">
                  <c:v>3.6038395226130652E-4</c:v>
                </c:pt>
                <c:pt idx="101">
                  <c:v>3.4926090301507542E-4</c:v>
                </c:pt>
                <c:pt idx="102">
                  <c:v>3.8270190703517591E-4</c:v>
                </c:pt>
                <c:pt idx="103">
                  <c:v>4.0592868190954772E-4</c:v>
                </c:pt>
                <c:pt idx="104">
                  <c:v>4.4956872814070351E-4</c:v>
                </c:pt>
                <c:pt idx="105">
                  <c:v>5.1903691256281401E-4</c:v>
                </c:pt>
                <c:pt idx="106">
                  <c:v>6.2127027587939696E-4</c:v>
                </c:pt>
                <c:pt idx="107">
                  <c:v>7.5372973819095484E-4</c:v>
                </c:pt>
                <c:pt idx="108">
                  <c:v>9.177425653266332E-4</c:v>
                </c:pt>
                <c:pt idx="109">
                  <c:v>1.116775093969849E-3</c:v>
                </c:pt>
                <c:pt idx="110">
                  <c:v>1.3962364125628139E-3</c:v>
                </c:pt>
                <c:pt idx="111">
                  <c:v>1.648698708542714E-3</c:v>
                </c:pt>
                <c:pt idx="112">
                  <c:v>1.916658738693467E-3</c:v>
                </c:pt>
                <c:pt idx="113">
                  <c:v>2.1874631804020099E-3</c:v>
                </c:pt>
                <c:pt idx="114">
                  <c:v>2.4441033040201012E-3</c:v>
                </c:pt>
                <c:pt idx="115">
                  <c:v>2.6772493221105531E-3</c:v>
                </c:pt>
                <c:pt idx="116">
                  <c:v>2.8712066035175882E-3</c:v>
                </c:pt>
                <c:pt idx="117">
                  <c:v>3.032052884422111E-3</c:v>
                </c:pt>
                <c:pt idx="118">
                  <c:v>3.1388441125628141E-3</c:v>
                </c:pt>
                <c:pt idx="119">
                  <c:v>3.170702647236181E-3</c:v>
                </c:pt>
                <c:pt idx="120">
                  <c:v>3.141256765829146E-3</c:v>
                </c:pt>
                <c:pt idx="121">
                  <c:v>3.0565465050251248E-3</c:v>
                </c:pt>
                <c:pt idx="122">
                  <c:v>2.9246660954773871E-3</c:v>
                </c:pt>
                <c:pt idx="123">
                  <c:v>2.7533886849246229E-3</c:v>
                </c:pt>
                <c:pt idx="124">
                  <c:v>2.5483661869346742E-3</c:v>
                </c:pt>
                <c:pt idx="125">
                  <c:v>2.3194762160804018E-3</c:v>
                </c:pt>
                <c:pt idx="126">
                  <c:v>2.0873769703517592E-3</c:v>
                </c:pt>
                <c:pt idx="127">
                  <c:v>1.826328563819095E-3</c:v>
                </c:pt>
                <c:pt idx="128">
                  <c:v>1.585103226633166E-3</c:v>
                </c:pt>
                <c:pt idx="129">
                  <c:v>1.3631985854271359E-3</c:v>
                </c:pt>
                <c:pt idx="130">
                  <c:v>1.152834975879397E-3</c:v>
                </c:pt>
                <c:pt idx="131">
                  <c:v>9.795890653266331E-4</c:v>
                </c:pt>
                <c:pt idx="132">
                  <c:v>8.3272155226130648E-4</c:v>
                </c:pt>
                <c:pt idx="133">
                  <c:v>7.1240864572864307E-4</c:v>
                </c:pt>
                <c:pt idx="134">
                  <c:v>4.9257730904522627E-4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97-419D-A0A6-7BA15E37E564}"/>
            </c:ext>
          </c:extLst>
        </c:ser>
        <c:ser>
          <c:idx val="2"/>
          <c:order val="2"/>
          <c:tx>
            <c:strRef>
              <c:f>工作表1!$A$202</c:f>
              <c:strCache>
                <c:ptCount val="1"/>
                <c:pt idx="0">
                  <c:v>AWPPG202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工作表1!$B$202:$EF$202</c:f>
              <c:numCache>
                <c:formatCode>General</c:formatCode>
                <c:ptCount val="135"/>
                <c:pt idx="0">
                  <c:v>5.5007721909547738E-4</c:v>
                </c:pt>
                <c:pt idx="1">
                  <c:v>4.45744351758794E-4</c:v>
                </c:pt>
                <c:pt idx="2">
                  <c:v>3.2223486934673362E-4</c:v>
                </c:pt>
                <c:pt idx="3">
                  <c:v>2.5574946432160801E-4</c:v>
                </c:pt>
                <c:pt idx="4">
                  <c:v>2.669739085427135E-4</c:v>
                </c:pt>
                <c:pt idx="5">
                  <c:v>2.6775536783919601E-4</c:v>
                </c:pt>
                <c:pt idx="6">
                  <c:v>2.3570001105527639E-4</c:v>
                </c:pt>
                <c:pt idx="7">
                  <c:v>2.023877844221106E-4</c:v>
                </c:pt>
                <c:pt idx="8">
                  <c:v>1.9066389145728639E-4</c:v>
                </c:pt>
                <c:pt idx="9">
                  <c:v>1.997967351758794E-4</c:v>
                </c:pt>
                <c:pt idx="10">
                  <c:v>2.235926517587939E-4</c:v>
                </c:pt>
                <c:pt idx="11">
                  <c:v>2.2682687386934669E-4</c:v>
                </c:pt>
                <c:pt idx="12">
                  <c:v>2.1404449899497491E-4</c:v>
                </c:pt>
                <c:pt idx="13">
                  <c:v>2.0246735527638189E-4</c:v>
                </c:pt>
                <c:pt idx="14">
                  <c:v>2.1962583065326629E-4</c:v>
                </c:pt>
                <c:pt idx="15">
                  <c:v>2.7397891155778902E-4</c:v>
                </c:pt>
                <c:pt idx="16">
                  <c:v>3.3535455326633168E-4</c:v>
                </c:pt>
                <c:pt idx="17">
                  <c:v>3.563539507537688E-4</c:v>
                </c:pt>
                <c:pt idx="18">
                  <c:v>3.4678948643216079E-4</c:v>
                </c:pt>
                <c:pt idx="19">
                  <c:v>2.976416040201005E-4</c:v>
                </c:pt>
                <c:pt idx="20">
                  <c:v>2.5617469497487438E-4</c:v>
                </c:pt>
                <c:pt idx="21">
                  <c:v>2.2956591758793959E-4</c:v>
                </c:pt>
                <c:pt idx="22">
                  <c:v>2.2980467688442211E-4</c:v>
                </c:pt>
                <c:pt idx="23">
                  <c:v>2.7036342562814072E-4</c:v>
                </c:pt>
                <c:pt idx="24">
                  <c:v>3.419640351758794E-4</c:v>
                </c:pt>
                <c:pt idx="25">
                  <c:v>4.17678291959799E-4</c:v>
                </c:pt>
                <c:pt idx="26">
                  <c:v>4.6742894924623108E-4</c:v>
                </c:pt>
                <c:pt idx="27">
                  <c:v>4.8321467437185928E-4</c:v>
                </c:pt>
                <c:pt idx="28">
                  <c:v>4.7038066984924623E-4</c:v>
                </c:pt>
                <c:pt idx="29">
                  <c:v>4.6848496582914569E-4</c:v>
                </c:pt>
                <c:pt idx="30">
                  <c:v>4.9831283718592973E-4</c:v>
                </c:pt>
                <c:pt idx="31">
                  <c:v>5.8955277185929644E-4</c:v>
                </c:pt>
                <c:pt idx="32">
                  <c:v>7.7020300502512562E-4</c:v>
                </c:pt>
                <c:pt idx="33">
                  <c:v>1.068112964824121E-3</c:v>
                </c:pt>
                <c:pt idx="34">
                  <c:v>1.474327376381909E-3</c:v>
                </c:pt>
                <c:pt idx="35">
                  <c:v>1.916689562814071E-3</c:v>
                </c:pt>
                <c:pt idx="36">
                  <c:v>2.2939925035175882E-3</c:v>
                </c:pt>
                <c:pt idx="37">
                  <c:v>2.5172883809045231E-3</c:v>
                </c:pt>
                <c:pt idx="38">
                  <c:v>2.556423418090452E-3</c:v>
                </c:pt>
                <c:pt idx="39">
                  <c:v>2.433305281909548E-3</c:v>
                </c:pt>
                <c:pt idx="40">
                  <c:v>2.2376560698492459E-3</c:v>
                </c:pt>
                <c:pt idx="41">
                  <c:v>2.0045857180904518E-3</c:v>
                </c:pt>
                <c:pt idx="42">
                  <c:v>1.8097487065326641E-3</c:v>
                </c:pt>
                <c:pt idx="43">
                  <c:v>1.6504668140703521E-3</c:v>
                </c:pt>
                <c:pt idx="44">
                  <c:v>1.5339727316582921E-3</c:v>
                </c:pt>
                <c:pt idx="45">
                  <c:v>1.4675297959799E-3</c:v>
                </c:pt>
                <c:pt idx="46">
                  <c:v>1.4783904150753771E-3</c:v>
                </c:pt>
                <c:pt idx="47">
                  <c:v>1.578080460301508E-3</c:v>
                </c:pt>
                <c:pt idx="48">
                  <c:v>1.780823079899498E-3</c:v>
                </c:pt>
                <c:pt idx="49">
                  <c:v>2.0638954849246231E-3</c:v>
                </c:pt>
                <c:pt idx="50">
                  <c:v>2.4052832859296478E-3</c:v>
                </c:pt>
                <c:pt idx="51">
                  <c:v>2.7775870000000002E-3</c:v>
                </c:pt>
                <c:pt idx="52">
                  <c:v>3.1633893793969851E-3</c:v>
                </c:pt>
                <c:pt idx="53">
                  <c:v>3.5488309577889439E-3</c:v>
                </c:pt>
                <c:pt idx="54">
                  <c:v>3.9371137522613061E-3</c:v>
                </c:pt>
                <c:pt idx="55">
                  <c:v>4.3046299572864306E-3</c:v>
                </c:pt>
                <c:pt idx="56">
                  <c:v>4.6140370798994964E-3</c:v>
                </c:pt>
                <c:pt idx="57">
                  <c:v>4.8402511577889454E-3</c:v>
                </c:pt>
                <c:pt idx="58">
                  <c:v>4.969486409045226E-3</c:v>
                </c:pt>
                <c:pt idx="59">
                  <c:v>5.0126674854271353E-3</c:v>
                </c:pt>
                <c:pt idx="60">
                  <c:v>4.9923498733668347E-3</c:v>
                </c:pt>
                <c:pt idx="61">
                  <c:v>4.9591521150753768E-3</c:v>
                </c:pt>
                <c:pt idx="62">
                  <c:v>4.9045244336683412E-3</c:v>
                </c:pt>
                <c:pt idx="63">
                  <c:v>4.7998441597989954E-3</c:v>
                </c:pt>
                <c:pt idx="64">
                  <c:v>4.5967773180904514E-3</c:v>
                </c:pt>
                <c:pt idx="65">
                  <c:v>4.2889277311557788E-3</c:v>
                </c:pt>
                <c:pt idx="66">
                  <c:v>3.944878334673366E-3</c:v>
                </c:pt>
                <c:pt idx="67">
                  <c:v>3.6351295874371848E-3</c:v>
                </c:pt>
                <c:pt idx="68">
                  <c:v>3.3913339628140709E-3</c:v>
                </c:pt>
                <c:pt idx="69">
                  <c:v>3.1671229502512571E-3</c:v>
                </c:pt>
                <c:pt idx="70">
                  <c:v>2.89833852763819E-3</c:v>
                </c:pt>
                <c:pt idx="71">
                  <c:v>2.5887424386934681E-3</c:v>
                </c:pt>
                <c:pt idx="72">
                  <c:v>2.2913345336683421E-3</c:v>
                </c:pt>
                <c:pt idx="73">
                  <c:v>2.0464335839195978E-3</c:v>
                </c:pt>
                <c:pt idx="74">
                  <c:v>1.819670346231156E-3</c:v>
                </c:pt>
                <c:pt idx="75">
                  <c:v>1.532147935678392E-3</c:v>
                </c:pt>
                <c:pt idx="76">
                  <c:v>1.1889882472361809E-3</c:v>
                </c:pt>
                <c:pt idx="77">
                  <c:v>9.021344829145731E-4</c:v>
                </c:pt>
                <c:pt idx="78">
                  <c:v>7.7932193417085431E-4</c:v>
                </c:pt>
                <c:pt idx="79">
                  <c:v>8.2892642311557785E-4</c:v>
                </c:pt>
                <c:pt idx="80">
                  <c:v>9.0819734773869355E-4</c:v>
                </c:pt>
                <c:pt idx="81">
                  <c:v>9.0359395527638182E-4</c:v>
                </c:pt>
                <c:pt idx="82">
                  <c:v>7.9766007839195976E-4</c:v>
                </c:pt>
                <c:pt idx="83">
                  <c:v>6.573995798994977E-4</c:v>
                </c:pt>
                <c:pt idx="84">
                  <c:v>5.7394268140703521E-4</c:v>
                </c:pt>
                <c:pt idx="85">
                  <c:v>5.4190856984924615E-4</c:v>
                </c:pt>
                <c:pt idx="86">
                  <c:v>5.0684319497487434E-4</c:v>
                </c:pt>
                <c:pt idx="87">
                  <c:v>4.2829865829145729E-4</c:v>
                </c:pt>
                <c:pt idx="88">
                  <c:v>3.2193793316582923E-4</c:v>
                </c:pt>
                <c:pt idx="89">
                  <c:v>2.2786916934673369E-4</c:v>
                </c:pt>
                <c:pt idx="90">
                  <c:v>1.7838664070351761E-4</c:v>
                </c:pt>
                <c:pt idx="91">
                  <c:v>1.7384818592964819E-4</c:v>
                </c:pt>
                <c:pt idx="92">
                  <c:v>1.785118120603015E-4</c:v>
                </c:pt>
                <c:pt idx="93">
                  <c:v>1.9466498190954769E-4</c:v>
                </c:pt>
                <c:pt idx="94">
                  <c:v>2.1879805175879389E-4</c:v>
                </c:pt>
                <c:pt idx="95">
                  <c:v>2.3280029346733669E-4</c:v>
                </c:pt>
                <c:pt idx="96">
                  <c:v>2.4378448492462309E-4</c:v>
                </c:pt>
                <c:pt idx="97">
                  <c:v>2.4619080552763822E-4</c:v>
                </c:pt>
                <c:pt idx="98">
                  <c:v>2.4811164623115569E-4</c:v>
                </c:pt>
                <c:pt idx="99">
                  <c:v>2.4480126130653262E-4</c:v>
                </c:pt>
                <c:pt idx="100">
                  <c:v>2.3606585477386929E-4</c:v>
                </c:pt>
                <c:pt idx="101">
                  <c:v>2.292778688442211E-4</c:v>
                </c:pt>
                <c:pt idx="102">
                  <c:v>2.7685808542713558E-4</c:v>
                </c:pt>
                <c:pt idx="103">
                  <c:v>3.2169405728643208E-4</c:v>
                </c:pt>
                <c:pt idx="104">
                  <c:v>3.9322063618090451E-4</c:v>
                </c:pt>
                <c:pt idx="105">
                  <c:v>4.9409571356783921E-4</c:v>
                </c:pt>
                <c:pt idx="106">
                  <c:v>6.2779468592964814E-4</c:v>
                </c:pt>
                <c:pt idx="107">
                  <c:v>7.8591495376884415E-4</c:v>
                </c:pt>
                <c:pt idx="108">
                  <c:v>9.6583345829145723E-4</c:v>
                </c:pt>
                <c:pt idx="109">
                  <c:v>1.1693081618090451E-3</c:v>
                </c:pt>
                <c:pt idx="110">
                  <c:v>1.444791205025126E-3</c:v>
                </c:pt>
                <c:pt idx="111">
                  <c:v>1.6832398085427139E-3</c:v>
                </c:pt>
                <c:pt idx="112">
                  <c:v>1.9308282512562819E-3</c:v>
                </c:pt>
                <c:pt idx="113">
                  <c:v>2.1747283733668339E-3</c:v>
                </c:pt>
                <c:pt idx="114">
                  <c:v>2.398556166331659E-3</c:v>
                </c:pt>
                <c:pt idx="115">
                  <c:v>2.5959202371859291E-3</c:v>
                </c:pt>
                <c:pt idx="116">
                  <c:v>2.7555914492462309E-3</c:v>
                </c:pt>
                <c:pt idx="117">
                  <c:v>2.8823382291457279E-3</c:v>
                </c:pt>
                <c:pt idx="118">
                  <c:v>2.9883888698492458E-3</c:v>
                </c:pt>
                <c:pt idx="119">
                  <c:v>2.9905287859296492E-3</c:v>
                </c:pt>
                <c:pt idx="120">
                  <c:v>2.9410225090452258E-3</c:v>
                </c:pt>
                <c:pt idx="121">
                  <c:v>2.8448222442211059E-3</c:v>
                </c:pt>
                <c:pt idx="122">
                  <c:v>2.7072575954773868E-3</c:v>
                </c:pt>
                <c:pt idx="123">
                  <c:v>2.536222027135679E-3</c:v>
                </c:pt>
                <c:pt idx="124">
                  <c:v>2.3376221537688441E-3</c:v>
                </c:pt>
                <c:pt idx="125">
                  <c:v>2.1134767909547739E-3</c:v>
                </c:pt>
                <c:pt idx="126">
                  <c:v>1.902104981909548E-3</c:v>
                </c:pt>
                <c:pt idx="127">
                  <c:v>1.6541255537688439E-3</c:v>
                </c:pt>
                <c:pt idx="128">
                  <c:v>1.4262982989949749E-3</c:v>
                </c:pt>
                <c:pt idx="129">
                  <c:v>1.219343196984925E-3</c:v>
                </c:pt>
                <c:pt idx="130">
                  <c:v>1.0270020135678391E-3</c:v>
                </c:pt>
                <c:pt idx="131">
                  <c:v>8.6515051005025124E-4</c:v>
                </c:pt>
                <c:pt idx="132">
                  <c:v>7.27161783919598E-4</c:v>
                </c:pt>
                <c:pt idx="133">
                  <c:v>6.1304604371859299E-4</c:v>
                </c:pt>
                <c:pt idx="134">
                  <c:v>4.1483532613065331E-4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97-419D-A0A6-7BA15E37E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953151"/>
        <c:axId val="898956063"/>
      </c:lineChart>
      <c:catAx>
        <c:axId val="89895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98956063"/>
        <c:crosses val="autoZero"/>
        <c:auto val="1"/>
        <c:lblAlgn val="ctr"/>
        <c:lblOffset val="100"/>
        <c:noMultiLvlLbl val="0"/>
      </c:catAx>
      <c:valAx>
        <c:axId val="89895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9895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李柏毅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工作表1!$A$167</c:f>
              <c:strCache>
                <c:ptCount val="1"/>
                <c:pt idx="0">
                  <c:v>AWPPG167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工作表1!$B$167:$EF$167</c:f>
              <c:numCache>
                <c:formatCode>General</c:formatCode>
                <c:ptCount val="135"/>
                <c:pt idx="0">
                  <c:v>5.5001683768844212E-4</c:v>
                </c:pt>
                <c:pt idx="1">
                  <c:v>4.3144453417085421E-4</c:v>
                </c:pt>
                <c:pt idx="2">
                  <c:v>3.0286467185929652E-4</c:v>
                </c:pt>
                <c:pt idx="3">
                  <c:v>2.2379397437185931E-4</c:v>
                </c:pt>
                <c:pt idx="4">
                  <c:v>2.3678475075376881E-4</c:v>
                </c:pt>
                <c:pt idx="5">
                  <c:v>2.31169083919598E-4</c:v>
                </c:pt>
                <c:pt idx="6">
                  <c:v>1.9073866381909551E-4</c:v>
                </c:pt>
                <c:pt idx="7">
                  <c:v>1.5592886984924621E-4</c:v>
                </c:pt>
                <c:pt idx="8">
                  <c:v>1.4960005678391961E-4</c:v>
                </c:pt>
                <c:pt idx="9">
                  <c:v>1.6534327336683411E-4</c:v>
                </c:pt>
                <c:pt idx="10">
                  <c:v>2.1266338442211061E-4</c:v>
                </c:pt>
                <c:pt idx="11">
                  <c:v>2.3315200251256281E-4</c:v>
                </c:pt>
                <c:pt idx="12">
                  <c:v>2.1437038241206029E-4</c:v>
                </c:pt>
                <c:pt idx="13">
                  <c:v>1.7916768542713569E-4</c:v>
                </c:pt>
                <c:pt idx="14">
                  <c:v>1.7637594422110559E-4</c:v>
                </c:pt>
                <c:pt idx="15">
                  <c:v>2.3055528090452259E-4</c:v>
                </c:pt>
                <c:pt idx="16">
                  <c:v>2.9784905628140699E-4</c:v>
                </c:pt>
                <c:pt idx="17">
                  <c:v>3.3100382010050239E-4</c:v>
                </c:pt>
                <c:pt idx="18">
                  <c:v>3.4072484120603022E-4</c:v>
                </c:pt>
                <c:pt idx="19">
                  <c:v>3.1529701457286432E-4</c:v>
                </c:pt>
                <c:pt idx="20">
                  <c:v>2.8464537839195978E-4</c:v>
                </c:pt>
                <c:pt idx="21">
                  <c:v>2.5777936934673373E-4</c:v>
                </c:pt>
                <c:pt idx="22">
                  <c:v>2.4785907085427141E-4</c:v>
                </c:pt>
                <c:pt idx="23">
                  <c:v>2.7865951256281408E-4</c:v>
                </c:pt>
                <c:pt idx="24">
                  <c:v>3.3112739748743719E-4</c:v>
                </c:pt>
                <c:pt idx="25">
                  <c:v>3.8187290653266329E-4</c:v>
                </c:pt>
                <c:pt idx="26">
                  <c:v>4.0845471407035177E-4</c:v>
                </c:pt>
                <c:pt idx="27">
                  <c:v>4.0956181407035178E-4</c:v>
                </c:pt>
                <c:pt idx="28">
                  <c:v>4.0264046281407028E-4</c:v>
                </c:pt>
                <c:pt idx="29">
                  <c:v>4.293503442211055E-4</c:v>
                </c:pt>
                <c:pt idx="30">
                  <c:v>4.7936162462311553E-4</c:v>
                </c:pt>
                <c:pt idx="31">
                  <c:v>5.8861714321608043E-4</c:v>
                </c:pt>
                <c:pt idx="32">
                  <c:v>7.880702643216082E-4</c:v>
                </c:pt>
                <c:pt idx="33">
                  <c:v>1.1149721743718591E-3</c:v>
                </c:pt>
                <c:pt idx="34">
                  <c:v>1.568182926633166E-3</c:v>
                </c:pt>
                <c:pt idx="35">
                  <c:v>2.0615359819095478E-3</c:v>
                </c:pt>
                <c:pt idx="36">
                  <c:v>2.4737300633165828E-3</c:v>
                </c:pt>
                <c:pt idx="37">
                  <c:v>2.692980725125629E-3</c:v>
                </c:pt>
                <c:pt idx="38">
                  <c:v>2.6971136648241199E-3</c:v>
                </c:pt>
                <c:pt idx="39">
                  <c:v>2.5251992246231158E-3</c:v>
                </c:pt>
                <c:pt idx="40">
                  <c:v>2.289687420100502E-3</c:v>
                </c:pt>
                <c:pt idx="41">
                  <c:v>2.020634543718593E-3</c:v>
                </c:pt>
                <c:pt idx="42">
                  <c:v>1.7971690758793971E-3</c:v>
                </c:pt>
                <c:pt idx="43">
                  <c:v>1.604583972864322E-3</c:v>
                </c:pt>
                <c:pt idx="44">
                  <c:v>1.4320872819095481E-3</c:v>
                </c:pt>
                <c:pt idx="45">
                  <c:v>1.285801547738693E-3</c:v>
                </c:pt>
                <c:pt idx="46">
                  <c:v>1.194783708542713E-3</c:v>
                </c:pt>
                <c:pt idx="47">
                  <c:v>1.1955863482412061E-3</c:v>
                </c:pt>
                <c:pt idx="48">
                  <c:v>1.3258506512562811E-3</c:v>
                </c:pt>
                <c:pt idx="49">
                  <c:v>1.560026779396985E-3</c:v>
                </c:pt>
                <c:pt idx="50">
                  <c:v>1.873857909547739E-3</c:v>
                </c:pt>
                <c:pt idx="51">
                  <c:v>2.250287271356784E-3</c:v>
                </c:pt>
                <c:pt idx="52">
                  <c:v>2.6701551592964818E-3</c:v>
                </c:pt>
                <c:pt idx="53">
                  <c:v>3.1027849763819101E-3</c:v>
                </c:pt>
                <c:pt idx="54">
                  <c:v>3.5240361120603011E-3</c:v>
                </c:pt>
                <c:pt idx="55">
                  <c:v>3.9158623030150748E-3</c:v>
                </c:pt>
                <c:pt idx="56">
                  <c:v>4.2664142155778894E-3</c:v>
                </c:pt>
                <c:pt idx="57">
                  <c:v>4.5625661577889448E-3</c:v>
                </c:pt>
                <c:pt idx="58">
                  <c:v>4.7727748110552746E-3</c:v>
                </c:pt>
                <c:pt idx="59">
                  <c:v>4.878127696482412E-3</c:v>
                </c:pt>
                <c:pt idx="60">
                  <c:v>4.8911501758793973E-3</c:v>
                </c:pt>
                <c:pt idx="61">
                  <c:v>4.8805495919597994E-3</c:v>
                </c:pt>
                <c:pt idx="62">
                  <c:v>4.8565897778894479E-3</c:v>
                </c:pt>
                <c:pt idx="63">
                  <c:v>4.7971258748743719E-3</c:v>
                </c:pt>
                <c:pt idx="64">
                  <c:v>4.6414613050251262E-3</c:v>
                </c:pt>
                <c:pt idx="65">
                  <c:v>4.3731790467336678E-3</c:v>
                </c:pt>
                <c:pt idx="66">
                  <c:v>4.0438695623115578E-3</c:v>
                </c:pt>
                <c:pt idx="67">
                  <c:v>3.7137627175879389E-3</c:v>
                </c:pt>
                <c:pt idx="68">
                  <c:v>3.4182438628140711E-3</c:v>
                </c:pt>
                <c:pt idx="69">
                  <c:v>3.1305843195979901E-3</c:v>
                </c:pt>
                <c:pt idx="70">
                  <c:v>2.8096853542713572E-3</c:v>
                </c:pt>
                <c:pt idx="71">
                  <c:v>2.4739170512562809E-3</c:v>
                </c:pt>
                <c:pt idx="72">
                  <c:v>2.1755222356783922E-3</c:v>
                </c:pt>
                <c:pt idx="73">
                  <c:v>1.952157689447236E-3</c:v>
                </c:pt>
                <c:pt idx="74">
                  <c:v>1.765913881909548E-3</c:v>
                </c:pt>
                <c:pt idx="75">
                  <c:v>1.530046137185929E-3</c:v>
                </c:pt>
                <c:pt idx="76">
                  <c:v>1.2375181125628141E-3</c:v>
                </c:pt>
                <c:pt idx="77">
                  <c:v>9.8480738643216088E-4</c:v>
                </c:pt>
                <c:pt idx="78">
                  <c:v>8.7448734673366833E-4</c:v>
                </c:pt>
                <c:pt idx="79">
                  <c:v>9.0528409346733664E-4</c:v>
                </c:pt>
                <c:pt idx="80">
                  <c:v>9.4891862663316591E-4</c:v>
                </c:pt>
                <c:pt idx="81">
                  <c:v>9.0630767738693481E-4</c:v>
                </c:pt>
                <c:pt idx="82">
                  <c:v>7.730892130653268E-4</c:v>
                </c:pt>
                <c:pt idx="83">
                  <c:v>6.214189216080402E-4</c:v>
                </c:pt>
                <c:pt idx="84">
                  <c:v>5.2363763316582909E-4</c:v>
                </c:pt>
                <c:pt idx="85">
                  <c:v>4.8652060854271361E-4</c:v>
                </c:pt>
                <c:pt idx="86">
                  <c:v>4.4737322713567842E-4</c:v>
                </c:pt>
                <c:pt idx="87">
                  <c:v>3.767479814070352E-4</c:v>
                </c:pt>
                <c:pt idx="88">
                  <c:v>2.9333348944723622E-4</c:v>
                </c:pt>
                <c:pt idx="89">
                  <c:v>2.1726928844221111E-4</c:v>
                </c:pt>
                <c:pt idx="90">
                  <c:v>1.8000436281407031E-4</c:v>
                </c:pt>
                <c:pt idx="91">
                  <c:v>1.8311557989949751E-4</c:v>
                </c:pt>
                <c:pt idx="92">
                  <c:v>2.0163953869346729E-4</c:v>
                </c:pt>
                <c:pt idx="93">
                  <c:v>2.2966110201005029E-4</c:v>
                </c:pt>
                <c:pt idx="94">
                  <c:v>2.5523034472361799E-4</c:v>
                </c:pt>
                <c:pt idx="95">
                  <c:v>2.6512602763819102E-4</c:v>
                </c:pt>
                <c:pt idx="96">
                  <c:v>2.7765212462311562E-4</c:v>
                </c:pt>
                <c:pt idx="97">
                  <c:v>2.8407267839195981E-4</c:v>
                </c:pt>
                <c:pt idx="98">
                  <c:v>2.873772974874372E-4</c:v>
                </c:pt>
                <c:pt idx="99">
                  <c:v>2.8102112211055279E-4</c:v>
                </c:pt>
                <c:pt idx="100">
                  <c:v>2.7378752160804018E-4</c:v>
                </c:pt>
                <c:pt idx="101">
                  <c:v>2.7214357688442209E-4</c:v>
                </c:pt>
                <c:pt idx="102">
                  <c:v>3.1574070351758789E-4</c:v>
                </c:pt>
                <c:pt idx="103">
                  <c:v>3.5507924070351762E-4</c:v>
                </c:pt>
                <c:pt idx="104">
                  <c:v>4.1974961306532672E-4</c:v>
                </c:pt>
                <c:pt idx="105">
                  <c:v>5.1108501005025131E-4</c:v>
                </c:pt>
                <c:pt idx="106">
                  <c:v>6.3728834170854261E-4</c:v>
                </c:pt>
                <c:pt idx="107">
                  <c:v>7.9164923417085443E-4</c:v>
                </c:pt>
                <c:pt idx="108">
                  <c:v>9.7225668090452255E-4</c:v>
                </c:pt>
                <c:pt idx="109">
                  <c:v>1.182911841708543E-3</c:v>
                </c:pt>
                <c:pt idx="110">
                  <c:v>1.47464668241206E-3</c:v>
                </c:pt>
                <c:pt idx="111">
                  <c:v>1.730400639698493E-3</c:v>
                </c:pt>
                <c:pt idx="112">
                  <c:v>2.0008453201005032E-3</c:v>
                </c:pt>
                <c:pt idx="113">
                  <c:v>2.2712140572864318E-3</c:v>
                </c:pt>
                <c:pt idx="114">
                  <c:v>2.5268919879396991E-3</c:v>
                </c:pt>
                <c:pt idx="115">
                  <c:v>2.7582546804020098E-3</c:v>
                </c:pt>
                <c:pt idx="116">
                  <c:v>2.9517174170854261E-3</c:v>
                </c:pt>
                <c:pt idx="117">
                  <c:v>3.1138953185929651E-3</c:v>
                </c:pt>
                <c:pt idx="118">
                  <c:v>3.2261742236180911E-3</c:v>
                </c:pt>
                <c:pt idx="119">
                  <c:v>3.2560541517587939E-3</c:v>
                </c:pt>
                <c:pt idx="120">
                  <c:v>3.2261705713567839E-3</c:v>
                </c:pt>
                <c:pt idx="121">
                  <c:v>3.14102995879397E-3</c:v>
                </c:pt>
                <c:pt idx="122">
                  <c:v>3.0066517527638191E-3</c:v>
                </c:pt>
                <c:pt idx="123">
                  <c:v>2.8315024241206029E-3</c:v>
                </c:pt>
                <c:pt idx="124">
                  <c:v>2.622118506030151E-3</c:v>
                </c:pt>
                <c:pt idx="125">
                  <c:v>2.3849646708542708E-3</c:v>
                </c:pt>
                <c:pt idx="126">
                  <c:v>2.141611652261306E-3</c:v>
                </c:pt>
                <c:pt idx="127">
                  <c:v>1.8668796597989951E-3</c:v>
                </c:pt>
                <c:pt idx="128">
                  <c:v>1.611174442211055E-3</c:v>
                </c:pt>
                <c:pt idx="129">
                  <c:v>1.3762673698492461E-3</c:v>
                </c:pt>
                <c:pt idx="130">
                  <c:v>1.154063051256281E-3</c:v>
                </c:pt>
                <c:pt idx="131">
                  <c:v>9.6752518793969853E-4</c:v>
                </c:pt>
                <c:pt idx="132">
                  <c:v>8.0772322261306534E-4</c:v>
                </c:pt>
                <c:pt idx="133">
                  <c:v>6.7543851256281413E-4</c:v>
                </c:pt>
                <c:pt idx="134">
                  <c:v>4.3775580854271359E-4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4-4558-9AB8-ADAEEDF5C494}"/>
            </c:ext>
          </c:extLst>
        </c:ser>
        <c:ser>
          <c:idx val="1"/>
          <c:order val="1"/>
          <c:tx>
            <c:strRef>
              <c:f>工作表1!$A$187</c:f>
              <c:strCache>
                <c:ptCount val="1"/>
                <c:pt idx="0">
                  <c:v>AWPPG187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工作表1!$B$187:$EF$187</c:f>
              <c:numCache>
                <c:formatCode>General</c:formatCode>
                <c:ptCount val="135"/>
                <c:pt idx="0">
                  <c:v>6.210163743718592E-4</c:v>
                </c:pt>
                <c:pt idx="1">
                  <c:v>4.9840463216080399E-4</c:v>
                </c:pt>
                <c:pt idx="2">
                  <c:v>3.4865217135678398E-4</c:v>
                </c:pt>
                <c:pt idx="3">
                  <c:v>2.321649050251256E-4</c:v>
                </c:pt>
                <c:pt idx="4">
                  <c:v>2.1364475075376889E-4</c:v>
                </c:pt>
                <c:pt idx="5">
                  <c:v>1.929276929648241E-4</c:v>
                </c:pt>
                <c:pt idx="6">
                  <c:v>1.670876457286432E-4</c:v>
                </c:pt>
                <c:pt idx="7">
                  <c:v>1.470186085427136E-4</c:v>
                </c:pt>
                <c:pt idx="8">
                  <c:v>1.7768736934673369E-4</c:v>
                </c:pt>
                <c:pt idx="9">
                  <c:v>2.3365075879396989E-4</c:v>
                </c:pt>
                <c:pt idx="10">
                  <c:v>2.6424014874371863E-4</c:v>
                </c:pt>
                <c:pt idx="11">
                  <c:v>2.3160473819095479E-4</c:v>
                </c:pt>
                <c:pt idx="12">
                  <c:v>1.783847507537688E-4</c:v>
                </c:pt>
                <c:pt idx="13">
                  <c:v>1.517700417085427E-4</c:v>
                </c:pt>
                <c:pt idx="14">
                  <c:v>1.7050875879396981E-4</c:v>
                </c:pt>
                <c:pt idx="15">
                  <c:v>2.3224611055276391E-4</c:v>
                </c:pt>
                <c:pt idx="16">
                  <c:v>3.0055158190954781E-4</c:v>
                </c:pt>
                <c:pt idx="17">
                  <c:v>3.2728588492462308E-4</c:v>
                </c:pt>
                <c:pt idx="18">
                  <c:v>3.255244934673367E-4</c:v>
                </c:pt>
                <c:pt idx="19">
                  <c:v>2.8689528894472363E-4</c:v>
                </c:pt>
                <c:pt idx="20">
                  <c:v>2.5252137688442213E-4</c:v>
                </c:pt>
                <c:pt idx="21">
                  <c:v>2.3413211608040201E-4</c:v>
                </c:pt>
                <c:pt idx="22">
                  <c:v>2.375468266331658E-4</c:v>
                </c:pt>
                <c:pt idx="23">
                  <c:v>2.7249953115577891E-4</c:v>
                </c:pt>
                <c:pt idx="24">
                  <c:v>3.3593757989949747E-4</c:v>
                </c:pt>
                <c:pt idx="25">
                  <c:v>3.901421809045227E-4</c:v>
                </c:pt>
                <c:pt idx="26">
                  <c:v>4.0986230502512559E-4</c:v>
                </c:pt>
                <c:pt idx="27">
                  <c:v>3.9512073417085432E-4</c:v>
                </c:pt>
                <c:pt idx="28">
                  <c:v>3.7375216733668339E-4</c:v>
                </c:pt>
                <c:pt idx="29">
                  <c:v>3.8920658693467329E-4</c:v>
                </c:pt>
                <c:pt idx="30">
                  <c:v>4.3619031608040212E-4</c:v>
                </c:pt>
                <c:pt idx="31">
                  <c:v>5.4718948944723622E-4</c:v>
                </c:pt>
                <c:pt idx="32">
                  <c:v>7.5315247286432158E-4</c:v>
                </c:pt>
                <c:pt idx="33">
                  <c:v>1.0859757999999999E-3</c:v>
                </c:pt>
                <c:pt idx="34">
                  <c:v>1.5338723457286429E-3</c:v>
                </c:pt>
                <c:pt idx="35">
                  <c:v>2.02009982361809E-3</c:v>
                </c:pt>
                <c:pt idx="36">
                  <c:v>2.4351266211055278E-3</c:v>
                </c:pt>
                <c:pt idx="37">
                  <c:v>2.6726300608040199E-3</c:v>
                </c:pt>
                <c:pt idx="38">
                  <c:v>2.6944339959799001E-3</c:v>
                </c:pt>
                <c:pt idx="39">
                  <c:v>2.52878071758794E-3</c:v>
                </c:pt>
                <c:pt idx="40">
                  <c:v>2.2785007376884422E-3</c:v>
                </c:pt>
                <c:pt idx="41">
                  <c:v>1.9918787000000001E-3</c:v>
                </c:pt>
                <c:pt idx="42">
                  <c:v>1.7406308256281409E-3</c:v>
                </c:pt>
                <c:pt idx="43">
                  <c:v>1.5194729728643221E-3</c:v>
                </c:pt>
                <c:pt idx="44">
                  <c:v>1.3374425256281409E-3</c:v>
                </c:pt>
                <c:pt idx="45">
                  <c:v>1.21222572160804E-3</c:v>
                </c:pt>
                <c:pt idx="46">
                  <c:v>1.1704009713567839E-3</c:v>
                </c:pt>
                <c:pt idx="47">
                  <c:v>1.223423833668342E-3</c:v>
                </c:pt>
                <c:pt idx="48">
                  <c:v>1.379778880904522E-3</c:v>
                </c:pt>
                <c:pt idx="49">
                  <c:v>1.6135278738693469E-3</c:v>
                </c:pt>
                <c:pt idx="50">
                  <c:v>1.9074348618090451E-3</c:v>
                </c:pt>
                <c:pt idx="51">
                  <c:v>2.2516716597989952E-3</c:v>
                </c:pt>
                <c:pt idx="52">
                  <c:v>2.6397689130653258E-3</c:v>
                </c:pt>
                <c:pt idx="53">
                  <c:v>3.064332267839196E-3</c:v>
                </c:pt>
                <c:pt idx="54">
                  <c:v>3.520563056281407E-3</c:v>
                </c:pt>
                <c:pt idx="55">
                  <c:v>3.9796577045226132E-3</c:v>
                </c:pt>
                <c:pt idx="56">
                  <c:v>4.3912533356783917E-3</c:v>
                </c:pt>
                <c:pt idx="57">
                  <c:v>4.7100323266331661E-3</c:v>
                </c:pt>
                <c:pt idx="58">
                  <c:v>4.8998353919597996E-3</c:v>
                </c:pt>
                <c:pt idx="59">
                  <c:v>4.9678939603015086E-3</c:v>
                </c:pt>
                <c:pt idx="60">
                  <c:v>4.9500424758793966E-3</c:v>
                </c:pt>
                <c:pt idx="61">
                  <c:v>4.918418902512562E-3</c:v>
                </c:pt>
                <c:pt idx="62">
                  <c:v>4.8728171869346732E-3</c:v>
                </c:pt>
                <c:pt idx="63">
                  <c:v>4.785350530150753E-3</c:v>
                </c:pt>
                <c:pt idx="64">
                  <c:v>4.605231649748744E-3</c:v>
                </c:pt>
                <c:pt idx="65">
                  <c:v>4.3277948849246234E-3</c:v>
                </c:pt>
                <c:pt idx="66">
                  <c:v>4.0125629226130657E-3</c:v>
                </c:pt>
                <c:pt idx="67">
                  <c:v>3.7178080974874369E-3</c:v>
                </c:pt>
                <c:pt idx="68">
                  <c:v>3.4681365085427129E-3</c:v>
                </c:pt>
                <c:pt idx="69">
                  <c:v>3.2232806110552769E-3</c:v>
                </c:pt>
                <c:pt idx="70">
                  <c:v>2.9312147929648228E-3</c:v>
                </c:pt>
                <c:pt idx="71">
                  <c:v>2.6060027577889449E-3</c:v>
                </c:pt>
                <c:pt idx="72">
                  <c:v>2.3007170025125629E-3</c:v>
                </c:pt>
                <c:pt idx="73">
                  <c:v>2.0556268281407032E-3</c:v>
                </c:pt>
                <c:pt idx="74">
                  <c:v>1.8372160703517589E-3</c:v>
                </c:pt>
                <c:pt idx="75">
                  <c:v>1.5645856582914581E-3</c:v>
                </c:pt>
                <c:pt idx="76">
                  <c:v>1.234877546733668E-3</c:v>
                </c:pt>
                <c:pt idx="77">
                  <c:v>9.4937883768844223E-4</c:v>
                </c:pt>
                <c:pt idx="78">
                  <c:v>8.1422037688442216E-4</c:v>
                </c:pt>
                <c:pt idx="79">
                  <c:v>8.2851129798994976E-4</c:v>
                </c:pt>
                <c:pt idx="80">
                  <c:v>8.7687177386934674E-4</c:v>
                </c:pt>
                <c:pt idx="81">
                  <c:v>8.5097912512562804E-4</c:v>
                </c:pt>
                <c:pt idx="82">
                  <c:v>7.4985410854271344E-4</c:v>
                </c:pt>
                <c:pt idx="83">
                  <c:v>6.4296024221105539E-4</c:v>
                </c:pt>
                <c:pt idx="84">
                  <c:v>5.8261300150753764E-4</c:v>
                </c:pt>
                <c:pt idx="85">
                  <c:v>5.8043836080401998E-4</c:v>
                </c:pt>
                <c:pt idx="86">
                  <c:v>5.7303531809045226E-4</c:v>
                </c:pt>
                <c:pt idx="87">
                  <c:v>5.0249899045226132E-4</c:v>
                </c:pt>
                <c:pt idx="88">
                  <c:v>3.8139091055276378E-4</c:v>
                </c:pt>
                <c:pt idx="89">
                  <c:v>2.5962924824120601E-4</c:v>
                </c:pt>
                <c:pt idx="90">
                  <c:v>1.856849120603015E-4</c:v>
                </c:pt>
                <c:pt idx="91">
                  <c:v>1.524535477386935E-4</c:v>
                </c:pt>
                <c:pt idx="92">
                  <c:v>1.4464611206030151E-4</c:v>
                </c:pt>
                <c:pt idx="93">
                  <c:v>1.5377887437185929E-4</c:v>
                </c:pt>
                <c:pt idx="94">
                  <c:v>1.7511502110552769E-4</c:v>
                </c:pt>
                <c:pt idx="95">
                  <c:v>2.0690666432160809E-4</c:v>
                </c:pt>
                <c:pt idx="96">
                  <c:v>2.428200899497487E-4</c:v>
                </c:pt>
                <c:pt idx="97">
                  <c:v>2.6467631658291449E-4</c:v>
                </c:pt>
                <c:pt idx="98">
                  <c:v>2.7735055929648249E-4</c:v>
                </c:pt>
                <c:pt idx="99">
                  <c:v>2.7433279246231161E-4</c:v>
                </c:pt>
                <c:pt idx="100">
                  <c:v>2.6691890753768849E-4</c:v>
                </c:pt>
                <c:pt idx="101">
                  <c:v>2.6022680904522612E-4</c:v>
                </c:pt>
                <c:pt idx="102">
                  <c:v>3.0865313266331663E-4</c:v>
                </c:pt>
                <c:pt idx="103">
                  <c:v>3.6129975477386931E-4</c:v>
                </c:pt>
                <c:pt idx="104">
                  <c:v>4.4561103366834171E-4</c:v>
                </c:pt>
                <c:pt idx="105">
                  <c:v>5.6503939999999996E-4</c:v>
                </c:pt>
                <c:pt idx="106">
                  <c:v>7.1576662964824127E-4</c:v>
                </c:pt>
                <c:pt idx="107">
                  <c:v>8.954473170854272E-4</c:v>
                </c:pt>
                <c:pt idx="108">
                  <c:v>1.10599845477387E-3</c:v>
                </c:pt>
                <c:pt idx="109">
                  <c:v>1.348365042211055E-3</c:v>
                </c:pt>
                <c:pt idx="110">
                  <c:v>1.6670150572864321E-3</c:v>
                </c:pt>
                <c:pt idx="111">
                  <c:v>1.9496608241206029E-3</c:v>
                </c:pt>
                <c:pt idx="112">
                  <c:v>2.2430325723618088E-3</c:v>
                </c:pt>
                <c:pt idx="113">
                  <c:v>2.5330258603015079E-3</c:v>
                </c:pt>
                <c:pt idx="114">
                  <c:v>2.8022769472361808E-3</c:v>
                </c:pt>
                <c:pt idx="115">
                  <c:v>3.0427397005025128E-3</c:v>
                </c:pt>
                <c:pt idx="116">
                  <c:v>3.2416601492462312E-3</c:v>
                </c:pt>
                <c:pt idx="117">
                  <c:v>3.401936320603015E-3</c:v>
                </c:pt>
                <c:pt idx="118">
                  <c:v>3.5244057984924618E-3</c:v>
                </c:pt>
                <c:pt idx="119">
                  <c:v>3.5451251271356788E-3</c:v>
                </c:pt>
                <c:pt idx="120">
                  <c:v>3.5035833100502509E-3</c:v>
                </c:pt>
                <c:pt idx="121">
                  <c:v>3.405193532663317E-3</c:v>
                </c:pt>
                <c:pt idx="122">
                  <c:v>3.257166589949748E-3</c:v>
                </c:pt>
                <c:pt idx="123">
                  <c:v>3.0674059291457292E-3</c:v>
                </c:pt>
                <c:pt idx="124">
                  <c:v>2.8423299381909548E-3</c:v>
                </c:pt>
                <c:pt idx="125">
                  <c:v>2.5875530195979901E-3</c:v>
                </c:pt>
                <c:pt idx="126">
                  <c:v>2.3181303532663318E-3</c:v>
                </c:pt>
                <c:pt idx="127">
                  <c:v>2.0246152286432159E-3</c:v>
                </c:pt>
                <c:pt idx="128">
                  <c:v>1.748957827638191E-3</c:v>
                </c:pt>
                <c:pt idx="129">
                  <c:v>1.4913631381909551E-3</c:v>
                </c:pt>
                <c:pt idx="130">
                  <c:v>1.24710255879397E-3</c:v>
                </c:pt>
                <c:pt idx="131">
                  <c:v>1.037969859296482E-3</c:v>
                </c:pt>
                <c:pt idx="132">
                  <c:v>8.563212517587941E-4</c:v>
                </c:pt>
                <c:pt idx="133">
                  <c:v>7.0277381005025123E-4</c:v>
                </c:pt>
                <c:pt idx="134">
                  <c:v>4.29255767839196E-4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4-4558-9AB8-ADAEEDF5C494}"/>
            </c:ext>
          </c:extLst>
        </c:ser>
        <c:ser>
          <c:idx val="2"/>
          <c:order val="2"/>
          <c:tx>
            <c:strRef>
              <c:f>工作表1!$A$207</c:f>
              <c:strCache>
                <c:ptCount val="1"/>
                <c:pt idx="0">
                  <c:v>AWPPG207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工作表1!$B$207:$EF$207</c:f>
              <c:numCache>
                <c:formatCode>General</c:formatCode>
                <c:ptCount val="135"/>
                <c:pt idx="0">
                  <c:v>5.4820648241206036E-4</c:v>
                </c:pt>
                <c:pt idx="1">
                  <c:v>4.4008356080402021E-4</c:v>
                </c:pt>
                <c:pt idx="2">
                  <c:v>3.2607547135678401E-4</c:v>
                </c:pt>
                <c:pt idx="3">
                  <c:v>2.3064812713567839E-4</c:v>
                </c:pt>
                <c:pt idx="4">
                  <c:v>2.2542757638190959E-4</c:v>
                </c:pt>
                <c:pt idx="5">
                  <c:v>2.1587429246231149E-4</c:v>
                </c:pt>
                <c:pt idx="6">
                  <c:v>1.828181502512563E-4</c:v>
                </c:pt>
                <c:pt idx="7">
                  <c:v>1.5919288241206031E-4</c:v>
                </c:pt>
                <c:pt idx="8">
                  <c:v>1.790077015075377E-4</c:v>
                </c:pt>
                <c:pt idx="9">
                  <c:v>2.2212855728643221E-4</c:v>
                </c:pt>
                <c:pt idx="10">
                  <c:v>2.470558336683417E-4</c:v>
                </c:pt>
                <c:pt idx="11">
                  <c:v>2.2772915226130651E-4</c:v>
                </c:pt>
                <c:pt idx="12">
                  <c:v>1.916655934673367E-4</c:v>
                </c:pt>
                <c:pt idx="13">
                  <c:v>1.6610375477386929E-4</c:v>
                </c:pt>
                <c:pt idx="14">
                  <c:v>1.7844006281407041E-4</c:v>
                </c:pt>
                <c:pt idx="15">
                  <c:v>2.41535608040201E-4</c:v>
                </c:pt>
                <c:pt idx="16">
                  <c:v>3.1485882311557792E-4</c:v>
                </c:pt>
                <c:pt idx="17">
                  <c:v>3.4093599045226128E-4</c:v>
                </c:pt>
                <c:pt idx="18">
                  <c:v>3.4091807587939701E-4</c:v>
                </c:pt>
                <c:pt idx="19">
                  <c:v>3.0649817185929643E-4</c:v>
                </c:pt>
                <c:pt idx="20">
                  <c:v>2.6715824170854281E-4</c:v>
                </c:pt>
                <c:pt idx="21">
                  <c:v>2.3529964572864331E-4</c:v>
                </c:pt>
                <c:pt idx="22">
                  <c:v>2.3222520050251251E-4</c:v>
                </c:pt>
                <c:pt idx="23">
                  <c:v>2.6811114623115579E-4</c:v>
                </c:pt>
                <c:pt idx="24">
                  <c:v>3.3231536984924619E-4</c:v>
                </c:pt>
                <c:pt idx="25">
                  <c:v>3.9319661809045231E-4</c:v>
                </c:pt>
                <c:pt idx="26">
                  <c:v>4.293709030150753E-4</c:v>
                </c:pt>
                <c:pt idx="27">
                  <c:v>4.3599318643216091E-4</c:v>
                </c:pt>
                <c:pt idx="28">
                  <c:v>4.3225508190954771E-4</c:v>
                </c:pt>
                <c:pt idx="29">
                  <c:v>4.5123665678391961E-4</c:v>
                </c:pt>
                <c:pt idx="30">
                  <c:v>4.8347804572864322E-4</c:v>
                </c:pt>
                <c:pt idx="31">
                  <c:v>5.6518349798994976E-4</c:v>
                </c:pt>
                <c:pt idx="32">
                  <c:v>7.3904788140703519E-4</c:v>
                </c:pt>
                <c:pt idx="33">
                  <c:v>1.039878752261307E-3</c:v>
                </c:pt>
                <c:pt idx="34">
                  <c:v>1.462629203015075E-3</c:v>
                </c:pt>
                <c:pt idx="35">
                  <c:v>1.923009520100502E-3</c:v>
                </c:pt>
                <c:pt idx="36">
                  <c:v>2.307285019095477E-3</c:v>
                </c:pt>
                <c:pt idx="37">
                  <c:v>2.522004044723618E-3</c:v>
                </c:pt>
                <c:pt idx="38">
                  <c:v>2.5409850452261309E-3</c:v>
                </c:pt>
                <c:pt idx="39">
                  <c:v>2.4057283376884421E-3</c:v>
                </c:pt>
                <c:pt idx="40">
                  <c:v>2.2191431025125621E-3</c:v>
                </c:pt>
                <c:pt idx="41">
                  <c:v>2.0142027929648241E-3</c:v>
                </c:pt>
                <c:pt idx="42">
                  <c:v>1.836577793467337E-3</c:v>
                </c:pt>
                <c:pt idx="43">
                  <c:v>1.6577705512562811E-3</c:v>
                </c:pt>
                <c:pt idx="44">
                  <c:v>1.4792299597989949E-3</c:v>
                </c:pt>
                <c:pt idx="45">
                  <c:v>1.3243694889447241E-3</c:v>
                </c:pt>
                <c:pt idx="46">
                  <c:v>1.242973417085427E-3</c:v>
                </c:pt>
                <c:pt idx="47">
                  <c:v>1.2673183432160809E-3</c:v>
                </c:pt>
                <c:pt idx="48">
                  <c:v>1.419838183919598E-3</c:v>
                </c:pt>
                <c:pt idx="49">
                  <c:v>1.6747885959799E-3</c:v>
                </c:pt>
                <c:pt idx="50">
                  <c:v>1.998065739698492E-3</c:v>
                </c:pt>
                <c:pt idx="51">
                  <c:v>2.3568356050251249E-3</c:v>
                </c:pt>
                <c:pt idx="52">
                  <c:v>2.7376483633165831E-3</c:v>
                </c:pt>
                <c:pt idx="53">
                  <c:v>3.1340335201005022E-3</c:v>
                </c:pt>
                <c:pt idx="54">
                  <c:v>3.5491567452261312E-3</c:v>
                </c:pt>
                <c:pt idx="55">
                  <c:v>3.9540285231155778E-3</c:v>
                </c:pt>
                <c:pt idx="56">
                  <c:v>4.3024483261306524E-3</c:v>
                </c:pt>
                <c:pt idx="57">
                  <c:v>4.5615785537688443E-3</c:v>
                </c:pt>
                <c:pt idx="58">
                  <c:v>4.7181268884422109E-3</c:v>
                </c:pt>
                <c:pt idx="59">
                  <c:v>4.785932887939698E-3</c:v>
                </c:pt>
                <c:pt idx="60">
                  <c:v>4.793900058291457E-3</c:v>
                </c:pt>
                <c:pt idx="61">
                  <c:v>4.793047285427135E-3</c:v>
                </c:pt>
                <c:pt idx="62">
                  <c:v>4.7716678427135676E-3</c:v>
                </c:pt>
                <c:pt idx="63">
                  <c:v>4.6955449075376894E-3</c:v>
                </c:pt>
                <c:pt idx="64">
                  <c:v>4.5169306396984918E-3</c:v>
                </c:pt>
                <c:pt idx="65">
                  <c:v>4.2337284180904529E-3</c:v>
                </c:pt>
                <c:pt idx="66">
                  <c:v>3.9119331994974882E-3</c:v>
                </c:pt>
                <c:pt idx="67">
                  <c:v>3.6124901055276382E-3</c:v>
                </c:pt>
                <c:pt idx="68">
                  <c:v>3.358871147236181E-3</c:v>
                </c:pt>
                <c:pt idx="69">
                  <c:v>3.1102012613065319E-3</c:v>
                </c:pt>
                <c:pt idx="70">
                  <c:v>2.8095902819095481E-3</c:v>
                </c:pt>
                <c:pt idx="71">
                  <c:v>2.472200132663316E-3</c:v>
                </c:pt>
                <c:pt idx="72">
                  <c:v>2.158886452261307E-3</c:v>
                </c:pt>
                <c:pt idx="73">
                  <c:v>1.925322673869347E-3</c:v>
                </c:pt>
                <c:pt idx="74">
                  <c:v>1.7451711959799001E-3</c:v>
                </c:pt>
                <c:pt idx="75">
                  <c:v>1.526744197487437E-3</c:v>
                </c:pt>
                <c:pt idx="76">
                  <c:v>1.245378196482412E-3</c:v>
                </c:pt>
                <c:pt idx="77">
                  <c:v>9.8234593216080398E-4</c:v>
                </c:pt>
                <c:pt idx="78">
                  <c:v>8.4597940954773856E-4</c:v>
                </c:pt>
                <c:pt idx="79">
                  <c:v>8.4837895879396978E-4</c:v>
                </c:pt>
                <c:pt idx="80">
                  <c:v>8.7426254170854261E-4</c:v>
                </c:pt>
                <c:pt idx="81">
                  <c:v>8.3548686130653258E-4</c:v>
                </c:pt>
                <c:pt idx="82">
                  <c:v>7.2963166834170859E-4</c:v>
                </c:pt>
                <c:pt idx="83">
                  <c:v>6.2229470050251257E-4</c:v>
                </c:pt>
                <c:pt idx="84">
                  <c:v>5.6826526482412062E-4</c:v>
                </c:pt>
                <c:pt idx="85">
                  <c:v>5.6254429949748747E-4</c:v>
                </c:pt>
                <c:pt idx="86">
                  <c:v>5.4112296331658297E-4</c:v>
                </c:pt>
                <c:pt idx="87">
                  <c:v>4.6415241507537691E-4</c:v>
                </c:pt>
                <c:pt idx="88">
                  <c:v>3.4334569547738689E-4</c:v>
                </c:pt>
                <c:pt idx="89">
                  <c:v>2.2458942663316581E-4</c:v>
                </c:pt>
                <c:pt idx="90">
                  <c:v>1.5471185829145731E-4</c:v>
                </c:pt>
                <c:pt idx="91">
                  <c:v>1.4961447788944721E-4</c:v>
                </c:pt>
                <c:pt idx="92">
                  <c:v>1.7947740201005021E-4</c:v>
                </c:pt>
                <c:pt idx="93">
                  <c:v>2.1579557035175881E-4</c:v>
                </c:pt>
                <c:pt idx="94">
                  <c:v>2.4451182412060302E-4</c:v>
                </c:pt>
                <c:pt idx="95">
                  <c:v>2.5887800402010048E-4</c:v>
                </c:pt>
                <c:pt idx="96">
                  <c:v>2.7424396783919602E-4</c:v>
                </c:pt>
                <c:pt idx="97">
                  <c:v>2.8065068190954773E-4</c:v>
                </c:pt>
                <c:pt idx="98">
                  <c:v>2.8124265276381909E-4</c:v>
                </c:pt>
                <c:pt idx="99">
                  <c:v>2.7896085628140703E-4</c:v>
                </c:pt>
                <c:pt idx="100">
                  <c:v>2.7125101859296481E-4</c:v>
                </c:pt>
                <c:pt idx="101">
                  <c:v>2.6348989346733668E-4</c:v>
                </c:pt>
                <c:pt idx="102">
                  <c:v>3.1680491256281412E-4</c:v>
                </c:pt>
                <c:pt idx="103">
                  <c:v>3.652230070351759E-4</c:v>
                </c:pt>
                <c:pt idx="104">
                  <c:v>4.4166848391959801E-4</c:v>
                </c:pt>
                <c:pt idx="105">
                  <c:v>5.562170698492463E-4</c:v>
                </c:pt>
                <c:pt idx="106">
                  <c:v>7.1063184824120599E-4</c:v>
                </c:pt>
                <c:pt idx="107">
                  <c:v>8.947360010050252E-4</c:v>
                </c:pt>
                <c:pt idx="108">
                  <c:v>1.106755857286432E-3</c:v>
                </c:pt>
                <c:pt idx="109">
                  <c:v>1.350660245728643E-3</c:v>
                </c:pt>
                <c:pt idx="110">
                  <c:v>1.6862724562814069E-3</c:v>
                </c:pt>
                <c:pt idx="111">
                  <c:v>1.9779866944723621E-3</c:v>
                </c:pt>
                <c:pt idx="112">
                  <c:v>2.2828339125628141E-3</c:v>
                </c:pt>
                <c:pt idx="113">
                  <c:v>2.585648830150754E-3</c:v>
                </c:pt>
                <c:pt idx="114">
                  <c:v>2.8694239788944731E-3</c:v>
                </c:pt>
                <c:pt idx="115">
                  <c:v>3.1247483150753769E-3</c:v>
                </c:pt>
                <c:pt idx="116">
                  <c:v>3.3373669175879401E-3</c:v>
                </c:pt>
                <c:pt idx="117">
                  <c:v>3.5149420467336678E-3</c:v>
                </c:pt>
                <c:pt idx="118">
                  <c:v>3.6465517914572869E-3</c:v>
                </c:pt>
                <c:pt idx="119">
                  <c:v>3.672233098492462E-3</c:v>
                </c:pt>
                <c:pt idx="120">
                  <c:v>3.6333556989949752E-3</c:v>
                </c:pt>
                <c:pt idx="121">
                  <c:v>3.5338825050251258E-3</c:v>
                </c:pt>
                <c:pt idx="122">
                  <c:v>3.381294066331658E-3</c:v>
                </c:pt>
                <c:pt idx="123">
                  <c:v>3.1842712577889449E-3</c:v>
                </c:pt>
                <c:pt idx="124">
                  <c:v>2.94953092160804E-3</c:v>
                </c:pt>
                <c:pt idx="125">
                  <c:v>2.6837221075376879E-3</c:v>
                </c:pt>
                <c:pt idx="126">
                  <c:v>2.4117059160804022E-3</c:v>
                </c:pt>
                <c:pt idx="127">
                  <c:v>2.1049244648241199E-3</c:v>
                </c:pt>
                <c:pt idx="128">
                  <c:v>1.8163817859296479E-3</c:v>
                </c:pt>
                <c:pt idx="129">
                  <c:v>1.5499064155778889E-3</c:v>
                </c:pt>
                <c:pt idx="130">
                  <c:v>1.2986820849246229E-3</c:v>
                </c:pt>
                <c:pt idx="131">
                  <c:v>1.0847230914572861E-3</c:v>
                </c:pt>
                <c:pt idx="132">
                  <c:v>8.9989764271356789E-4</c:v>
                </c:pt>
                <c:pt idx="133">
                  <c:v>7.448126738693469E-4</c:v>
                </c:pt>
                <c:pt idx="134">
                  <c:v>4.7847223819095478E-4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44-4558-9AB8-ADAEEDF5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719423"/>
        <c:axId val="691720255"/>
      </c:lineChart>
      <c:catAx>
        <c:axId val="6917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1720255"/>
        <c:crosses val="autoZero"/>
        <c:auto val="1"/>
        <c:lblAlgn val="ctr"/>
        <c:lblOffset val="100"/>
        <c:noMultiLvlLbl val="0"/>
      </c:catAx>
      <c:valAx>
        <c:axId val="69172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17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0917</a:t>
            </a:r>
            <a:r>
              <a:rPr lang="zh-TW" altLang="en-US"/>
              <a:t>王凱鋒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工作表1!$A$212</c:f>
              <c:strCache>
                <c:ptCount val="1"/>
                <c:pt idx="0">
                  <c:v>AWPPG212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工作表1!$B$212:$EF$212</c:f>
              <c:numCache>
                <c:formatCode>General</c:formatCode>
                <c:ptCount val="135"/>
                <c:pt idx="0">
                  <c:v>4.3118556231155778E-4</c:v>
                </c:pt>
                <c:pt idx="1">
                  <c:v>3.4660726482412061E-4</c:v>
                </c:pt>
                <c:pt idx="2">
                  <c:v>2.534616814070352E-4</c:v>
                </c:pt>
                <c:pt idx="3">
                  <c:v>2.1052617889447231E-4</c:v>
                </c:pt>
                <c:pt idx="4">
                  <c:v>2.4613343316582921E-4</c:v>
                </c:pt>
                <c:pt idx="5">
                  <c:v>2.4607236984924618E-4</c:v>
                </c:pt>
                <c:pt idx="6">
                  <c:v>2.0799086783919601E-4</c:v>
                </c:pt>
                <c:pt idx="7">
                  <c:v>1.8443106783919599E-4</c:v>
                </c:pt>
                <c:pt idx="8">
                  <c:v>1.9063850452261311E-4</c:v>
                </c:pt>
                <c:pt idx="9">
                  <c:v>2.1255533718592969E-4</c:v>
                </c:pt>
                <c:pt idx="10">
                  <c:v>2.5622990050251258E-4</c:v>
                </c:pt>
                <c:pt idx="11">
                  <c:v>2.7551417185929652E-4</c:v>
                </c:pt>
                <c:pt idx="12">
                  <c:v>2.7045933115577893E-4</c:v>
                </c:pt>
                <c:pt idx="13">
                  <c:v>2.6247116281407029E-4</c:v>
                </c:pt>
                <c:pt idx="14">
                  <c:v>2.6476692412060311E-4</c:v>
                </c:pt>
                <c:pt idx="15">
                  <c:v>2.944161487437186E-4</c:v>
                </c:pt>
                <c:pt idx="16">
                  <c:v>3.1204296683417078E-4</c:v>
                </c:pt>
                <c:pt idx="17">
                  <c:v>2.94342516080402E-4</c:v>
                </c:pt>
                <c:pt idx="18">
                  <c:v>2.5846864221105531E-4</c:v>
                </c:pt>
                <c:pt idx="19">
                  <c:v>2.1295632462311559E-4</c:v>
                </c:pt>
                <c:pt idx="20">
                  <c:v>1.9835342412060299E-4</c:v>
                </c:pt>
                <c:pt idx="21">
                  <c:v>2.081088185929648E-4</c:v>
                </c:pt>
                <c:pt idx="22">
                  <c:v>2.3402833216080399E-4</c:v>
                </c:pt>
                <c:pt idx="23">
                  <c:v>2.9338879698492467E-4</c:v>
                </c:pt>
                <c:pt idx="24">
                  <c:v>3.7100253165829139E-4</c:v>
                </c:pt>
                <c:pt idx="25">
                  <c:v>4.2084325376884433E-4</c:v>
                </c:pt>
                <c:pt idx="26">
                  <c:v>4.4791356783919589E-4</c:v>
                </c:pt>
                <c:pt idx="27">
                  <c:v>4.4760797336683422E-4</c:v>
                </c:pt>
                <c:pt idx="28">
                  <c:v>4.4494371507537689E-4</c:v>
                </c:pt>
                <c:pt idx="29">
                  <c:v>4.5799935075376881E-4</c:v>
                </c:pt>
                <c:pt idx="30">
                  <c:v>4.9442572412060294E-4</c:v>
                </c:pt>
                <c:pt idx="31">
                  <c:v>5.7070382060301511E-4</c:v>
                </c:pt>
                <c:pt idx="32">
                  <c:v>7.0506991809045219E-4</c:v>
                </c:pt>
                <c:pt idx="33">
                  <c:v>9.2315616482412067E-4</c:v>
                </c:pt>
                <c:pt idx="34">
                  <c:v>1.2211367839195979E-3</c:v>
                </c:pt>
                <c:pt idx="35">
                  <c:v>1.546781468341708E-3</c:v>
                </c:pt>
                <c:pt idx="36">
                  <c:v>1.822399964321608E-3</c:v>
                </c:pt>
                <c:pt idx="37">
                  <c:v>1.9751693417085431E-3</c:v>
                </c:pt>
                <c:pt idx="38">
                  <c:v>1.9714760231155778E-3</c:v>
                </c:pt>
                <c:pt idx="39">
                  <c:v>1.8561350939698489E-3</c:v>
                </c:pt>
                <c:pt idx="40">
                  <c:v>1.713262866331658E-3</c:v>
                </c:pt>
                <c:pt idx="41">
                  <c:v>1.588620130653266E-3</c:v>
                </c:pt>
                <c:pt idx="42">
                  <c:v>1.514819172864322E-3</c:v>
                </c:pt>
                <c:pt idx="43">
                  <c:v>1.4607942874371861E-3</c:v>
                </c:pt>
                <c:pt idx="44">
                  <c:v>1.414534294974874E-3</c:v>
                </c:pt>
                <c:pt idx="45">
                  <c:v>1.387720967839196E-3</c:v>
                </c:pt>
                <c:pt idx="46">
                  <c:v>1.4159619256281411E-3</c:v>
                </c:pt>
                <c:pt idx="47">
                  <c:v>1.528227188944723E-3</c:v>
                </c:pt>
                <c:pt idx="48">
                  <c:v>1.749092352261307E-3</c:v>
                </c:pt>
                <c:pt idx="49">
                  <c:v>2.0564221914572871E-3</c:v>
                </c:pt>
                <c:pt idx="50">
                  <c:v>2.4281897361809039E-3</c:v>
                </c:pt>
                <c:pt idx="51">
                  <c:v>2.8445156160804021E-3</c:v>
                </c:pt>
                <c:pt idx="52">
                  <c:v>3.293479807035175E-3</c:v>
                </c:pt>
                <c:pt idx="53">
                  <c:v>3.7646521758793968E-3</c:v>
                </c:pt>
                <c:pt idx="54">
                  <c:v>4.2533303281407026E-3</c:v>
                </c:pt>
                <c:pt idx="55">
                  <c:v>4.7225190592964823E-3</c:v>
                </c:pt>
                <c:pt idx="56">
                  <c:v>5.1207172246231156E-3</c:v>
                </c:pt>
                <c:pt idx="57">
                  <c:v>5.4085902819095482E-3</c:v>
                </c:pt>
                <c:pt idx="58">
                  <c:v>5.5697008381909562E-3</c:v>
                </c:pt>
                <c:pt idx="59">
                  <c:v>5.6152915949748746E-3</c:v>
                </c:pt>
                <c:pt idx="60">
                  <c:v>5.5740503226130653E-3</c:v>
                </c:pt>
                <c:pt idx="61">
                  <c:v>5.5175001085427128E-3</c:v>
                </c:pt>
                <c:pt idx="62">
                  <c:v>5.4590916311557779E-3</c:v>
                </c:pt>
                <c:pt idx="63">
                  <c:v>5.3773064904522614E-3</c:v>
                </c:pt>
                <c:pt idx="64">
                  <c:v>5.2025894572864323E-3</c:v>
                </c:pt>
                <c:pt idx="65">
                  <c:v>4.8985490030150746E-3</c:v>
                </c:pt>
                <c:pt idx="66">
                  <c:v>4.5211469658291452E-3</c:v>
                </c:pt>
                <c:pt idx="67">
                  <c:v>4.1500801045226132E-3</c:v>
                </c:pt>
                <c:pt idx="68">
                  <c:v>3.8303290733668351E-3</c:v>
                </c:pt>
                <c:pt idx="69">
                  <c:v>3.529774906532663E-3</c:v>
                </c:pt>
                <c:pt idx="70">
                  <c:v>3.1931098673366842E-3</c:v>
                </c:pt>
                <c:pt idx="71">
                  <c:v>2.8355796462311549E-3</c:v>
                </c:pt>
                <c:pt idx="72">
                  <c:v>2.5222779110552771E-3</c:v>
                </c:pt>
                <c:pt idx="73">
                  <c:v>2.299919779396985E-3</c:v>
                </c:pt>
                <c:pt idx="74">
                  <c:v>2.1291614894472359E-3</c:v>
                </c:pt>
                <c:pt idx="75">
                  <c:v>1.899115104020101E-3</c:v>
                </c:pt>
                <c:pt idx="76">
                  <c:v>1.571866838693467E-3</c:v>
                </c:pt>
                <c:pt idx="77">
                  <c:v>1.2197554748743719E-3</c:v>
                </c:pt>
                <c:pt idx="78">
                  <c:v>9.6527933517587944E-4</c:v>
                </c:pt>
                <c:pt idx="79">
                  <c:v>8.5865718994974883E-4</c:v>
                </c:pt>
                <c:pt idx="80">
                  <c:v>8.438082798994975E-4</c:v>
                </c:pt>
                <c:pt idx="81">
                  <c:v>8.2679247437185931E-4</c:v>
                </c:pt>
                <c:pt idx="82">
                  <c:v>7.8035238592964816E-4</c:v>
                </c:pt>
                <c:pt idx="83">
                  <c:v>7.1333943919597983E-4</c:v>
                </c:pt>
                <c:pt idx="84">
                  <c:v>6.610997070351758E-4</c:v>
                </c:pt>
                <c:pt idx="85">
                  <c:v>6.2730264472361807E-4</c:v>
                </c:pt>
                <c:pt idx="86">
                  <c:v>5.6973155477386928E-4</c:v>
                </c:pt>
                <c:pt idx="87">
                  <c:v>4.708859055276381E-4</c:v>
                </c:pt>
                <c:pt idx="88">
                  <c:v>3.4035432261306529E-4</c:v>
                </c:pt>
                <c:pt idx="89">
                  <c:v>2.2371933919597989E-4</c:v>
                </c:pt>
                <c:pt idx="90">
                  <c:v>1.638211271356784E-4</c:v>
                </c:pt>
                <c:pt idx="91">
                  <c:v>1.594417899497487E-4</c:v>
                </c:pt>
                <c:pt idx="92">
                  <c:v>1.676642778894472E-4</c:v>
                </c:pt>
                <c:pt idx="93">
                  <c:v>1.8559162964824121E-4</c:v>
                </c:pt>
                <c:pt idx="94">
                  <c:v>1.9369414170854269E-4</c:v>
                </c:pt>
                <c:pt idx="95">
                  <c:v>2.0493638894472359E-4</c:v>
                </c:pt>
                <c:pt idx="96">
                  <c:v>2.241929809045226E-4</c:v>
                </c:pt>
                <c:pt idx="97">
                  <c:v>2.4897399396984929E-4</c:v>
                </c:pt>
                <c:pt idx="98">
                  <c:v>2.6410533869346742E-4</c:v>
                </c:pt>
                <c:pt idx="99">
                  <c:v>2.719313351758794E-4</c:v>
                </c:pt>
                <c:pt idx="100">
                  <c:v>2.7429384924623122E-4</c:v>
                </c:pt>
                <c:pt idx="101">
                  <c:v>2.7468653718592959E-4</c:v>
                </c:pt>
                <c:pt idx="102">
                  <c:v>3.3332830904522618E-4</c:v>
                </c:pt>
                <c:pt idx="103">
                  <c:v>3.825849778894472E-4</c:v>
                </c:pt>
                <c:pt idx="104">
                  <c:v>4.6136019396984931E-4</c:v>
                </c:pt>
                <c:pt idx="105">
                  <c:v>5.7340574120603018E-4</c:v>
                </c:pt>
                <c:pt idx="106">
                  <c:v>7.2322494070351754E-4</c:v>
                </c:pt>
                <c:pt idx="107">
                  <c:v>9.0526965829145736E-4</c:v>
                </c:pt>
                <c:pt idx="108">
                  <c:v>1.1176976819095481E-3</c:v>
                </c:pt>
                <c:pt idx="109">
                  <c:v>1.361830994974874E-3</c:v>
                </c:pt>
                <c:pt idx="110">
                  <c:v>1.6826214537688439E-3</c:v>
                </c:pt>
                <c:pt idx="111">
                  <c:v>1.9681011512562821E-3</c:v>
                </c:pt>
                <c:pt idx="112">
                  <c:v>2.2632983909547742E-3</c:v>
                </c:pt>
                <c:pt idx="113">
                  <c:v>2.553416835678393E-3</c:v>
                </c:pt>
                <c:pt idx="114">
                  <c:v>2.818472388944723E-3</c:v>
                </c:pt>
                <c:pt idx="115">
                  <c:v>3.0507079929648238E-3</c:v>
                </c:pt>
                <c:pt idx="116">
                  <c:v>3.2363699055276379E-3</c:v>
                </c:pt>
                <c:pt idx="117">
                  <c:v>3.380140348743719E-3</c:v>
                </c:pt>
                <c:pt idx="118">
                  <c:v>3.483527649246232E-3</c:v>
                </c:pt>
                <c:pt idx="119">
                  <c:v>3.4809601577889451E-3</c:v>
                </c:pt>
                <c:pt idx="120">
                  <c:v>3.415182162311558E-3</c:v>
                </c:pt>
                <c:pt idx="121">
                  <c:v>3.2929563381909549E-3</c:v>
                </c:pt>
                <c:pt idx="122">
                  <c:v>3.1230282195979899E-3</c:v>
                </c:pt>
                <c:pt idx="123">
                  <c:v>2.9135711055276381E-3</c:v>
                </c:pt>
                <c:pt idx="124">
                  <c:v>2.6711447346733671E-3</c:v>
                </c:pt>
                <c:pt idx="125">
                  <c:v>2.4063032783919591E-3</c:v>
                </c:pt>
                <c:pt idx="126">
                  <c:v>2.1290321311557788E-3</c:v>
                </c:pt>
                <c:pt idx="127">
                  <c:v>1.8423152723618091E-3</c:v>
                </c:pt>
                <c:pt idx="128">
                  <c:v>1.578957144221106E-3</c:v>
                </c:pt>
                <c:pt idx="129">
                  <c:v>1.336072363316583E-3</c:v>
                </c:pt>
                <c:pt idx="130">
                  <c:v>1.113548022110553E-3</c:v>
                </c:pt>
                <c:pt idx="131">
                  <c:v>9.2921096984924614E-4</c:v>
                </c:pt>
                <c:pt idx="132">
                  <c:v>7.768709763819096E-4</c:v>
                </c:pt>
                <c:pt idx="133">
                  <c:v>6.5802878894472363E-4</c:v>
                </c:pt>
                <c:pt idx="134">
                  <c:v>4.3005856331658292E-4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9-4298-A7E4-52E36D99720C}"/>
            </c:ext>
          </c:extLst>
        </c:ser>
        <c:ser>
          <c:idx val="1"/>
          <c:order val="1"/>
          <c:tx>
            <c:strRef>
              <c:f>工作表1!$A$217</c:f>
              <c:strCache>
                <c:ptCount val="1"/>
                <c:pt idx="0">
                  <c:v>AWPPG217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工作表1!$B$217:$EF$217</c:f>
              <c:numCache>
                <c:formatCode>General</c:formatCode>
                <c:ptCount val="135"/>
                <c:pt idx="0">
                  <c:v>4.8980266231155782E-4</c:v>
                </c:pt>
                <c:pt idx="1">
                  <c:v>3.9554788592964833E-4</c:v>
                </c:pt>
                <c:pt idx="2">
                  <c:v>2.8439213216080401E-4</c:v>
                </c:pt>
                <c:pt idx="3">
                  <c:v>2.1751135477386931E-4</c:v>
                </c:pt>
                <c:pt idx="4">
                  <c:v>2.4179519145728641E-4</c:v>
                </c:pt>
                <c:pt idx="5">
                  <c:v>2.3662832412060301E-4</c:v>
                </c:pt>
                <c:pt idx="6">
                  <c:v>2.0798704472361809E-4</c:v>
                </c:pt>
                <c:pt idx="7">
                  <c:v>1.9750935477386931E-4</c:v>
                </c:pt>
                <c:pt idx="8">
                  <c:v>2.0833538190954769E-4</c:v>
                </c:pt>
                <c:pt idx="9">
                  <c:v>2.3938368592964831E-4</c:v>
                </c:pt>
                <c:pt idx="10">
                  <c:v>2.7802262964824121E-4</c:v>
                </c:pt>
                <c:pt idx="11">
                  <c:v>2.7683954572864318E-4</c:v>
                </c:pt>
                <c:pt idx="12">
                  <c:v>2.5032030150753769E-4</c:v>
                </c:pt>
                <c:pt idx="13">
                  <c:v>2.1554784723618091E-4</c:v>
                </c:pt>
                <c:pt idx="14">
                  <c:v>2.1510381507537689E-4</c:v>
                </c:pt>
                <c:pt idx="15">
                  <c:v>2.5074461005025132E-4</c:v>
                </c:pt>
                <c:pt idx="16">
                  <c:v>2.9105120050251261E-4</c:v>
                </c:pt>
                <c:pt idx="17">
                  <c:v>3.0210068592964818E-4</c:v>
                </c:pt>
                <c:pt idx="18">
                  <c:v>3.0028606030150753E-4</c:v>
                </c:pt>
                <c:pt idx="19">
                  <c:v>2.7065935879396987E-4</c:v>
                </c:pt>
                <c:pt idx="20">
                  <c:v>2.3942648140703519E-4</c:v>
                </c:pt>
                <c:pt idx="21">
                  <c:v>2.2717863969849239E-4</c:v>
                </c:pt>
                <c:pt idx="22">
                  <c:v>2.401153613065326E-4</c:v>
                </c:pt>
                <c:pt idx="23">
                  <c:v>2.7451063467336681E-4</c:v>
                </c:pt>
                <c:pt idx="24">
                  <c:v>3.1350165778894478E-4</c:v>
                </c:pt>
                <c:pt idx="25">
                  <c:v>3.485608075376885E-4</c:v>
                </c:pt>
                <c:pt idx="26">
                  <c:v>3.6477014422110548E-4</c:v>
                </c:pt>
                <c:pt idx="27">
                  <c:v>3.6567051859296492E-4</c:v>
                </c:pt>
                <c:pt idx="28">
                  <c:v>3.5790442613065331E-4</c:v>
                </c:pt>
                <c:pt idx="29">
                  <c:v>3.572653000000001E-4</c:v>
                </c:pt>
                <c:pt idx="30">
                  <c:v>3.6798216934673373E-4</c:v>
                </c:pt>
                <c:pt idx="31">
                  <c:v>4.2432617738693472E-4</c:v>
                </c:pt>
                <c:pt idx="32">
                  <c:v>5.5831316281407034E-4</c:v>
                </c:pt>
                <c:pt idx="33">
                  <c:v>7.9850010552763812E-4</c:v>
                </c:pt>
                <c:pt idx="34">
                  <c:v>1.128667074874372E-3</c:v>
                </c:pt>
                <c:pt idx="35">
                  <c:v>1.468900148241206E-3</c:v>
                </c:pt>
                <c:pt idx="36">
                  <c:v>1.730077989447236E-3</c:v>
                </c:pt>
                <c:pt idx="37">
                  <c:v>1.8552286251256279E-3</c:v>
                </c:pt>
                <c:pt idx="38">
                  <c:v>1.8373618899497489E-3</c:v>
                </c:pt>
                <c:pt idx="39">
                  <c:v>1.722030197487437E-3</c:v>
                </c:pt>
                <c:pt idx="40">
                  <c:v>1.584316051758794E-3</c:v>
                </c:pt>
                <c:pt idx="41">
                  <c:v>1.445891988944724E-3</c:v>
                </c:pt>
                <c:pt idx="42">
                  <c:v>1.3446385432160811E-3</c:v>
                </c:pt>
                <c:pt idx="43">
                  <c:v>1.2515330040201011E-3</c:v>
                </c:pt>
                <c:pt idx="44">
                  <c:v>1.1605673180904519E-3</c:v>
                </c:pt>
                <c:pt idx="45">
                  <c:v>1.0909997969849249E-3</c:v>
                </c:pt>
                <c:pt idx="46">
                  <c:v>1.095585867839196E-3</c:v>
                </c:pt>
                <c:pt idx="47">
                  <c:v>1.1985702512562809E-3</c:v>
                </c:pt>
                <c:pt idx="48">
                  <c:v>1.4075749793969849E-3</c:v>
                </c:pt>
                <c:pt idx="49">
                  <c:v>1.6863472356783921E-3</c:v>
                </c:pt>
                <c:pt idx="50">
                  <c:v>2.013038418592965E-3</c:v>
                </c:pt>
                <c:pt idx="51">
                  <c:v>2.3782712819095482E-3</c:v>
                </c:pt>
                <c:pt idx="52">
                  <c:v>2.781362268341709E-3</c:v>
                </c:pt>
                <c:pt idx="53">
                  <c:v>3.2100777899497488E-3</c:v>
                </c:pt>
                <c:pt idx="54">
                  <c:v>3.6550877658291462E-3</c:v>
                </c:pt>
                <c:pt idx="55">
                  <c:v>4.0807318778894458E-3</c:v>
                </c:pt>
                <c:pt idx="56">
                  <c:v>4.4414406010050249E-3</c:v>
                </c:pt>
                <c:pt idx="57">
                  <c:v>4.7134386025125636E-3</c:v>
                </c:pt>
                <c:pt idx="58">
                  <c:v>4.8808206582914579E-3</c:v>
                </c:pt>
                <c:pt idx="59">
                  <c:v>4.9479448000000004E-3</c:v>
                </c:pt>
                <c:pt idx="60">
                  <c:v>4.9314907346733666E-3</c:v>
                </c:pt>
                <c:pt idx="61">
                  <c:v>4.8928072582914584E-3</c:v>
                </c:pt>
                <c:pt idx="62">
                  <c:v>4.8397117804020104E-3</c:v>
                </c:pt>
                <c:pt idx="63">
                  <c:v>4.7528546969849246E-3</c:v>
                </c:pt>
                <c:pt idx="64">
                  <c:v>4.5774792402010047E-3</c:v>
                </c:pt>
                <c:pt idx="65">
                  <c:v>4.2952109045226129E-3</c:v>
                </c:pt>
                <c:pt idx="66">
                  <c:v>3.9613411733668349E-3</c:v>
                </c:pt>
                <c:pt idx="67">
                  <c:v>3.6459098251256281E-3</c:v>
                </c:pt>
                <c:pt idx="68">
                  <c:v>3.3933756276381898E-3</c:v>
                </c:pt>
                <c:pt idx="69">
                  <c:v>3.1699169185929639E-3</c:v>
                </c:pt>
                <c:pt idx="70">
                  <c:v>2.9059443502512561E-3</c:v>
                </c:pt>
                <c:pt idx="71">
                  <c:v>2.592477117085427E-3</c:v>
                </c:pt>
                <c:pt idx="72">
                  <c:v>2.2801280964824121E-3</c:v>
                </c:pt>
                <c:pt idx="73">
                  <c:v>2.0289497748743721E-3</c:v>
                </c:pt>
                <c:pt idx="74">
                  <c:v>1.825305748743718E-3</c:v>
                </c:pt>
                <c:pt idx="75">
                  <c:v>1.5826097015075381E-3</c:v>
                </c:pt>
                <c:pt idx="76">
                  <c:v>1.2697553165829151E-3</c:v>
                </c:pt>
                <c:pt idx="77">
                  <c:v>9.6322873216080399E-4</c:v>
                </c:pt>
                <c:pt idx="78">
                  <c:v>7.7803917788944732E-4</c:v>
                </c:pt>
                <c:pt idx="79">
                  <c:v>7.5059993969849254E-4</c:v>
                </c:pt>
                <c:pt idx="80">
                  <c:v>7.8719609748743717E-4</c:v>
                </c:pt>
                <c:pt idx="81">
                  <c:v>7.9494094773869346E-4</c:v>
                </c:pt>
                <c:pt idx="82">
                  <c:v>7.4574128442211061E-4</c:v>
                </c:pt>
                <c:pt idx="83">
                  <c:v>6.8006073919597994E-4</c:v>
                </c:pt>
                <c:pt idx="84">
                  <c:v>6.424454296482412E-4</c:v>
                </c:pt>
                <c:pt idx="85">
                  <c:v>6.2499296783919604E-4</c:v>
                </c:pt>
                <c:pt idx="86">
                  <c:v>5.7781769346733672E-4</c:v>
                </c:pt>
                <c:pt idx="87">
                  <c:v>4.7197685376884412E-4</c:v>
                </c:pt>
                <c:pt idx="88">
                  <c:v>3.3598572211055279E-4</c:v>
                </c:pt>
                <c:pt idx="89">
                  <c:v>2.2804798090452261E-4</c:v>
                </c:pt>
                <c:pt idx="90">
                  <c:v>1.6673718442211061E-4</c:v>
                </c:pt>
                <c:pt idx="91">
                  <c:v>1.4452961959799001E-4</c:v>
                </c:pt>
                <c:pt idx="92">
                  <c:v>1.424429452261306E-4</c:v>
                </c:pt>
                <c:pt idx="93">
                  <c:v>1.5886257487437191E-4</c:v>
                </c:pt>
                <c:pt idx="94">
                  <c:v>1.8010574120603021E-4</c:v>
                </c:pt>
                <c:pt idx="95">
                  <c:v>1.9555512311557791E-4</c:v>
                </c:pt>
                <c:pt idx="96">
                  <c:v>2.1945388894472359E-4</c:v>
                </c:pt>
                <c:pt idx="97">
                  <c:v>2.3916661356783919E-4</c:v>
                </c:pt>
                <c:pt idx="98">
                  <c:v>2.5389633065326631E-4</c:v>
                </c:pt>
                <c:pt idx="99">
                  <c:v>2.6040521608040201E-4</c:v>
                </c:pt>
                <c:pt idx="100">
                  <c:v>2.5704536884422108E-4</c:v>
                </c:pt>
                <c:pt idx="101">
                  <c:v>2.5595195678391959E-4</c:v>
                </c:pt>
                <c:pt idx="102">
                  <c:v>3.1087007035175869E-4</c:v>
                </c:pt>
                <c:pt idx="103">
                  <c:v>3.5761221507537688E-4</c:v>
                </c:pt>
                <c:pt idx="104">
                  <c:v>4.398790040201005E-4</c:v>
                </c:pt>
                <c:pt idx="105">
                  <c:v>5.5910665326633173E-4</c:v>
                </c:pt>
                <c:pt idx="106">
                  <c:v>7.1691118994974873E-4</c:v>
                </c:pt>
                <c:pt idx="107">
                  <c:v>9.0485696683417077E-4</c:v>
                </c:pt>
                <c:pt idx="108">
                  <c:v>1.1204095783919599E-3</c:v>
                </c:pt>
                <c:pt idx="109">
                  <c:v>1.3651629788944721E-3</c:v>
                </c:pt>
                <c:pt idx="110">
                  <c:v>1.68728358442211E-3</c:v>
                </c:pt>
                <c:pt idx="111">
                  <c:v>1.9709621130653259E-3</c:v>
                </c:pt>
                <c:pt idx="112">
                  <c:v>2.26210753718593E-3</c:v>
                </c:pt>
                <c:pt idx="113">
                  <c:v>2.5481451266331661E-3</c:v>
                </c:pt>
                <c:pt idx="114">
                  <c:v>2.81108960201005E-3</c:v>
                </c:pt>
                <c:pt idx="115">
                  <c:v>3.0437019015075381E-3</c:v>
                </c:pt>
                <c:pt idx="116">
                  <c:v>3.2325885819095468E-3</c:v>
                </c:pt>
                <c:pt idx="117">
                  <c:v>3.385066253768844E-3</c:v>
                </c:pt>
                <c:pt idx="118">
                  <c:v>3.4993513733668339E-3</c:v>
                </c:pt>
                <c:pt idx="119">
                  <c:v>3.509612998492462E-3</c:v>
                </c:pt>
                <c:pt idx="120">
                  <c:v>3.4593350070351758E-3</c:v>
                </c:pt>
                <c:pt idx="121">
                  <c:v>3.353753765829145E-3</c:v>
                </c:pt>
                <c:pt idx="122">
                  <c:v>3.2000559427135681E-3</c:v>
                </c:pt>
                <c:pt idx="123">
                  <c:v>3.0064523753768838E-3</c:v>
                </c:pt>
                <c:pt idx="124">
                  <c:v>2.7787856773869349E-3</c:v>
                </c:pt>
                <c:pt idx="125">
                  <c:v>2.522522922110553E-3</c:v>
                </c:pt>
                <c:pt idx="126">
                  <c:v>2.2608714276381912E-3</c:v>
                </c:pt>
                <c:pt idx="127">
                  <c:v>1.9682828954773871E-3</c:v>
                </c:pt>
                <c:pt idx="128">
                  <c:v>1.693518433668341E-3</c:v>
                </c:pt>
                <c:pt idx="129">
                  <c:v>1.4378539753768849E-3</c:v>
                </c:pt>
                <c:pt idx="130">
                  <c:v>1.19812501758794E-3</c:v>
                </c:pt>
                <c:pt idx="131">
                  <c:v>9.9389123969849239E-4</c:v>
                </c:pt>
                <c:pt idx="132">
                  <c:v>8.1814929045226131E-4</c:v>
                </c:pt>
                <c:pt idx="133">
                  <c:v>6.722213819095478E-4</c:v>
                </c:pt>
                <c:pt idx="134">
                  <c:v>4.3096572462311558E-4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E9-4298-A7E4-52E36D99720C}"/>
            </c:ext>
          </c:extLst>
        </c:ser>
        <c:ser>
          <c:idx val="2"/>
          <c:order val="2"/>
          <c:tx>
            <c:strRef>
              <c:f>工作表1!$A$222</c:f>
              <c:strCache>
                <c:ptCount val="1"/>
                <c:pt idx="0">
                  <c:v>AWPPG222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工作表1!$B$222:$EF$222</c:f>
              <c:numCache>
                <c:formatCode>General</c:formatCode>
                <c:ptCount val="135"/>
                <c:pt idx="0">
                  <c:v>4.6924523266331648E-4</c:v>
                </c:pt>
                <c:pt idx="1">
                  <c:v>3.8511210402010038E-4</c:v>
                </c:pt>
                <c:pt idx="2">
                  <c:v>3.0396958190954769E-4</c:v>
                </c:pt>
                <c:pt idx="3">
                  <c:v>2.4822624070351749E-4</c:v>
                </c:pt>
                <c:pt idx="4">
                  <c:v>2.7106376683417091E-4</c:v>
                </c:pt>
                <c:pt idx="5">
                  <c:v>2.647894407035176E-4</c:v>
                </c:pt>
                <c:pt idx="6">
                  <c:v>2.1715189346733669E-4</c:v>
                </c:pt>
                <c:pt idx="7">
                  <c:v>1.645392633165829E-4</c:v>
                </c:pt>
                <c:pt idx="8">
                  <c:v>1.5155135226130651E-4</c:v>
                </c:pt>
                <c:pt idx="9">
                  <c:v>1.703585844221106E-4</c:v>
                </c:pt>
                <c:pt idx="10">
                  <c:v>2.0914030150753771E-4</c:v>
                </c:pt>
                <c:pt idx="11">
                  <c:v>2.198638075376884E-4</c:v>
                </c:pt>
                <c:pt idx="12">
                  <c:v>1.9745256884422111E-4</c:v>
                </c:pt>
                <c:pt idx="13">
                  <c:v>1.701664060301508E-4</c:v>
                </c:pt>
                <c:pt idx="14">
                  <c:v>1.6892707236180901E-4</c:v>
                </c:pt>
                <c:pt idx="15">
                  <c:v>2.1338185628140701E-4</c:v>
                </c:pt>
                <c:pt idx="16">
                  <c:v>2.716347929648241E-4</c:v>
                </c:pt>
                <c:pt idx="17">
                  <c:v>2.991772442211055E-4</c:v>
                </c:pt>
                <c:pt idx="18">
                  <c:v>2.9711718844221112E-4</c:v>
                </c:pt>
                <c:pt idx="19">
                  <c:v>2.5937443919597992E-4</c:v>
                </c:pt>
                <c:pt idx="20">
                  <c:v>2.2089853517587939E-4</c:v>
                </c:pt>
                <c:pt idx="21">
                  <c:v>2.1291498442211051E-4</c:v>
                </c:pt>
                <c:pt idx="22">
                  <c:v>2.2592418040201E-4</c:v>
                </c:pt>
                <c:pt idx="23">
                  <c:v>2.569855316582915E-4</c:v>
                </c:pt>
                <c:pt idx="24">
                  <c:v>2.9722731256281412E-4</c:v>
                </c:pt>
                <c:pt idx="25">
                  <c:v>3.2954291306532658E-4</c:v>
                </c:pt>
                <c:pt idx="26">
                  <c:v>3.4056237688442198E-4</c:v>
                </c:pt>
                <c:pt idx="27">
                  <c:v>3.3407783216080408E-4</c:v>
                </c:pt>
                <c:pt idx="28">
                  <c:v>3.1794719045226129E-4</c:v>
                </c:pt>
                <c:pt idx="29">
                  <c:v>3.1331910351758789E-4</c:v>
                </c:pt>
                <c:pt idx="30">
                  <c:v>3.1960304623115579E-4</c:v>
                </c:pt>
                <c:pt idx="31">
                  <c:v>3.6658258492462312E-4</c:v>
                </c:pt>
                <c:pt idx="32">
                  <c:v>4.6938730753768839E-4</c:v>
                </c:pt>
                <c:pt idx="33">
                  <c:v>6.4959679145728654E-4</c:v>
                </c:pt>
                <c:pt idx="34">
                  <c:v>9.030945462311558E-4</c:v>
                </c:pt>
                <c:pt idx="35">
                  <c:v>1.166534405527638E-3</c:v>
                </c:pt>
                <c:pt idx="36">
                  <c:v>1.37292853517588E-3</c:v>
                </c:pt>
                <c:pt idx="37">
                  <c:v>1.472745287939698E-3</c:v>
                </c:pt>
                <c:pt idx="38">
                  <c:v>1.4647995753768841E-3</c:v>
                </c:pt>
                <c:pt idx="39">
                  <c:v>1.3857358256281411E-3</c:v>
                </c:pt>
                <c:pt idx="40">
                  <c:v>1.299201725125628E-3</c:v>
                </c:pt>
                <c:pt idx="41">
                  <c:v>1.2229523723618089E-3</c:v>
                </c:pt>
                <c:pt idx="42">
                  <c:v>1.180130673869347E-3</c:v>
                </c:pt>
                <c:pt idx="43">
                  <c:v>1.139759804522613E-3</c:v>
                </c:pt>
                <c:pt idx="44">
                  <c:v>1.0828415311557791E-3</c:v>
                </c:pt>
                <c:pt idx="45">
                  <c:v>1.012612442713568E-3</c:v>
                </c:pt>
                <c:pt idx="46">
                  <c:v>9.7728116432160817E-4</c:v>
                </c:pt>
                <c:pt idx="47">
                  <c:v>1.0226500613065329E-3</c:v>
                </c:pt>
                <c:pt idx="48">
                  <c:v>1.1820023899497491E-3</c:v>
                </c:pt>
                <c:pt idx="49">
                  <c:v>1.426155212060302E-3</c:v>
                </c:pt>
                <c:pt idx="50">
                  <c:v>1.727101935175879E-3</c:v>
                </c:pt>
                <c:pt idx="51">
                  <c:v>2.0720534386934669E-3</c:v>
                </c:pt>
                <c:pt idx="52">
                  <c:v>2.4590475979899499E-3</c:v>
                </c:pt>
                <c:pt idx="53">
                  <c:v>2.874044848241207E-3</c:v>
                </c:pt>
                <c:pt idx="54">
                  <c:v>3.2950005402010052E-3</c:v>
                </c:pt>
                <c:pt idx="55">
                  <c:v>3.689394738693467E-3</c:v>
                </c:pt>
                <c:pt idx="56">
                  <c:v>4.02904717638191E-3</c:v>
                </c:pt>
                <c:pt idx="57">
                  <c:v>4.2937095512562817E-3</c:v>
                </c:pt>
                <c:pt idx="58">
                  <c:v>4.4684669402010064E-3</c:v>
                </c:pt>
                <c:pt idx="59">
                  <c:v>4.5550322783919593E-3</c:v>
                </c:pt>
                <c:pt idx="60">
                  <c:v>4.5791034201005032E-3</c:v>
                </c:pt>
                <c:pt idx="61">
                  <c:v>4.6003279592964829E-3</c:v>
                </c:pt>
                <c:pt idx="62">
                  <c:v>4.6106323964824128E-3</c:v>
                </c:pt>
                <c:pt idx="63">
                  <c:v>4.5672486562814063E-3</c:v>
                </c:pt>
                <c:pt idx="64">
                  <c:v>4.4041034824120603E-3</c:v>
                </c:pt>
                <c:pt idx="65">
                  <c:v>4.118391266834171E-3</c:v>
                </c:pt>
                <c:pt idx="66">
                  <c:v>3.7894499371859298E-3</c:v>
                </c:pt>
                <c:pt idx="67">
                  <c:v>3.4941589231155781E-3</c:v>
                </c:pt>
                <c:pt idx="68">
                  <c:v>3.2552983391959801E-3</c:v>
                </c:pt>
                <c:pt idx="69">
                  <c:v>3.0195884512562812E-3</c:v>
                </c:pt>
                <c:pt idx="70">
                  <c:v>2.7199747326633159E-3</c:v>
                </c:pt>
                <c:pt idx="71">
                  <c:v>2.372599793969849E-3</c:v>
                </c:pt>
                <c:pt idx="72">
                  <c:v>2.049563572864321E-3</c:v>
                </c:pt>
                <c:pt idx="73">
                  <c:v>1.822523673366834E-3</c:v>
                </c:pt>
                <c:pt idx="74">
                  <c:v>1.6723056954773871E-3</c:v>
                </c:pt>
                <c:pt idx="75">
                  <c:v>1.501766416080402E-3</c:v>
                </c:pt>
                <c:pt idx="76">
                  <c:v>1.2670920748743719E-3</c:v>
                </c:pt>
                <c:pt idx="77">
                  <c:v>1.0328727512562809E-3</c:v>
                </c:pt>
                <c:pt idx="78">
                  <c:v>8.9740348140703529E-4</c:v>
                </c:pt>
                <c:pt idx="79">
                  <c:v>8.8776777638190953E-4</c:v>
                </c:pt>
                <c:pt idx="80">
                  <c:v>8.9800308090452275E-4</c:v>
                </c:pt>
                <c:pt idx="81">
                  <c:v>8.4041258643216088E-4</c:v>
                </c:pt>
                <c:pt idx="82">
                  <c:v>7.1316505979899505E-4</c:v>
                </c:pt>
                <c:pt idx="83">
                  <c:v>5.8643972010050257E-4</c:v>
                </c:pt>
                <c:pt idx="84">
                  <c:v>5.0734687889447227E-4</c:v>
                </c:pt>
                <c:pt idx="85">
                  <c:v>4.8121517537688441E-4</c:v>
                </c:pt>
                <c:pt idx="86">
                  <c:v>4.6571087135678402E-4</c:v>
                </c:pt>
                <c:pt idx="87">
                  <c:v>4.2425508844221098E-4</c:v>
                </c:pt>
                <c:pt idx="88">
                  <c:v>3.4199055125628142E-4</c:v>
                </c:pt>
                <c:pt idx="89">
                  <c:v>2.5457121407035182E-4</c:v>
                </c:pt>
                <c:pt idx="90">
                  <c:v>2.0310449145728639E-4</c:v>
                </c:pt>
                <c:pt idx="91">
                  <c:v>2.020696417085427E-4</c:v>
                </c:pt>
                <c:pt idx="92">
                  <c:v>2.232976060301508E-4</c:v>
                </c:pt>
                <c:pt idx="93">
                  <c:v>2.4430894170854268E-4</c:v>
                </c:pt>
                <c:pt idx="94">
                  <c:v>2.5013922412060302E-4</c:v>
                </c:pt>
                <c:pt idx="95">
                  <c:v>2.3770233517587941E-4</c:v>
                </c:pt>
                <c:pt idx="96">
                  <c:v>2.3384279447236179E-4</c:v>
                </c:pt>
                <c:pt idx="97">
                  <c:v>2.4260209396984931E-4</c:v>
                </c:pt>
                <c:pt idx="98">
                  <c:v>2.5340102412060303E-4</c:v>
                </c:pt>
                <c:pt idx="99">
                  <c:v>2.5618599095477389E-4</c:v>
                </c:pt>
                <c:pt idx="100">
                  <c:v>2.5384911256281411E-4</c:v>
                </c:pt>
                <c:pt idx="101">
                  <c:v>2.5127808190954768E-4</c:v>
                </c:pt>
                <c:pt idx="102">
                  <c:v>2.9996382964824121E-4</c:v>
                </c:pt>
                <c:pt idx="103">
                  <c:v>3.4886664221105531E-4</c:v>
                </c:pt>
                <c:pt idx="104">
                  <c:v>4.1987127035175882E-4</c:v>
                </c:pt>
                <c:pt idx="105">
                  <c:v>5.2350477788944735E-4</c:v>
                </c:pt>
                <c:pt idx="106">
                  <c:v>6.6108891206030163E-4</c:v>
                </c:pt>
                <c:pt idx="107">
                  <c:v>8.2487757537688439E-4</c:v>
                </c:pt>
                <c:pt idx="108">
                  <c:v>1.016437401507538E-3</c:v>
                </c:pt>
                <c:pt idx="109">
                  <c:v>1.2370045180904519E-3</c:v>
                </c:pt>
                <c:pt idx="110">
                  <c:v>1.5469498748743721E-3</c:v>
                </c:pt>
                <c:pt idx="111">
                  <c:v>1.8164940402010049E-3</c:v>
                </c:pt>
                <c:pt idx="112">
                  <c:v>2.0975158693467329E-3</c:v>
                </c:pt>
                <c:pt idx="113">
                  <c:v>2.3766553361809039E-3</c:v>
                </c:pt>
                <c:pt idx="114">
                  <c:v>2.639263105527638E-3</c:v>
                </c:pt>
                <c:pt idx="115">
                  <c:v>2.8752767798994978E-3</c:v>
                </c:pt>
                <c:pt idx="116">
                  <c:v>3.07115518643216E-3</c:v>
                </c:pt>
                <c:pt idx="117">
                  <c:v>3.236813489949749E-3</c:v>
                </c:pt>
                <c:pt idx="118">
                  <c:v>3.348035029145728E-3</c:v>
                </c:pt>
                <c:pt idx="119">
                  <c:v>3.3729002085427142E-3</c:v>
                </c:pt>
                <c:pt idx="120">
                  <c:v>3.3373374547738689E-3</c:v>
                </c:pt>
                <c:pt idx="121">
                  <c:v>3.2458071346733669E-3</c:v>
                </c:pt>
                <c:pt idx="122">
                  <c:v>3.1059705537688441E-3</c:v>
                </c:pt>
                <c:pt idx="123">
                  <c:v>2.925031719095477E-3</c:v>
                </c:pt>
                <c:pt idx="124">
                  <c:v>2.7094122939698489E-3</c:v>
                </c:pt>
                <c:pt idx="125">
                  <c:v>2.4670152105527639E-3</c:v>
                </c:pt>
                <c:pt idx="126">
                  <c:v>2.221212467336683E-3</c:v>
                </c:pt>
                <c:pt idx="127">
                  <c:v>1.9372879226130649E-3</c:v>
                </c:pt>
                <c:pt idx="128">
                  <c:v>1.6708044708542711E-3</c:v>
                </c:pt>
                <c:pt idx="129">
                  <c:v>1.4242510190954781E-3</c:v>
                </c:pt>
                <c:pt idx="130">
                  <c:v>1.1898891678391961E-3</c:v>
                </c:pt>
                <c:pt idx="131">
                  <c:v>9.9457613316582933E-4</c:v>
                </c:pt>
                <c:pt idx="132">
                  <c:v>8.2676019447236178E-4</c:v>
                </c:pt>
                <c:pt idx="133">
                  <c:v>6.8596651557788961E-4</c:v>
                </c:pt>
                <c:pt idx="134">
                  <c:v>4.5824858994974869E-4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E9-4298-A7E4-52E36D997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8334383"/>
        <c:axId val="1138328559"/>
      </c:lineChart>
      <c:catAx>
        <c:axId val="113833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38328559"/>
        <c:crosses val="autoZero"/>
        <c:auto val="1"/>
        <c:lblAlgn val="ctr"/>
        <c:lblOffset val="100"/>
        <c:noMultiLvlLbl val="0"/>
      </c:catAx>
      <c:valAx>
        <c:axId val="113832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38334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0918</a:t>
            </a:r>
            <a:r>
              <a:rPr lang="zh-TW" altLang="en-US"/>
              <a:t>王凱鋒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工作表1!$A$227</c:f>
              <c:strCache>
                <c:ptCount val="1"/>
                <c:pt idx="0">
                  <c:v>AWPPG227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工作表1!$B$227:$EF$227</c:f>
              <c:numCache>
                <c:formatCode>General</c:formatCode>
                <c:ptCount val="135"/>
                <c:pt idx="0">
                  <c:v>5.2836181608040202E-4</c:v>
                </c:pt>
                <c:pt idx="1">
                  <c:v>4.3956135075376879E-4</c:v>
                </c:pt>
                <c:pt idx="2">
                  <c:v>3.4173778894472362E-4</c:v>
                </c:pt>
                <c:pt idx="3">
                  <c:v>2.7474664271356789E-4</c:v>
                </c:pt>
                <c:pt idx="4">
                  <c:v>2.6624715628140698E-4</c:v>
                </c:pt>
                <c:pt idx="5">
                  <c:v>2.4481575879396978E-4</c:v>
                </c:pt>
                <c:pt idx="6">
                  <c:v>1.958226281407035E-4</c:v>
                </c:pt>
                <c:pt idx="7">
                  <c:v>1.648669296482412E-4</c:v>
                </c:pt>
                <c:pt idx="8">
                  <c:v>1.60373356281407E-4</c:v>
                </c:pt>
                <c:pt idx="9">
                  <c:v>1.9184926030150749E-4</c:v>
                </c:pt>
                <c:pt idx="10">
                  <c:v>2.371524783919598E-4</c:v>
                </c:pt>
                <c:pt idx="11">
                  <c:v>2.3728037185929651E-4</c:v>
                </c:pt>
                <c:pt idx="12">
                  <c:v>2.025212296482412E-4</c:v>
                </c:pt>
                <c:pt idx="13">
                  <c:v>1.7385397638190961E-4</c:v>
                </c:pt>
                <c:pt idx="14">
                  <c:v>1.758947020100502E-4</c:v>
                </c:pt>
                <c:pt idx="15">
                  <c:v>2.2907348542713571E-4</c:v>
                </c:pt>
                <c:pt idx="16">
                  <c:v>2.8132078844221098E-4</c:v>
                </c:pt>
                <c:pt idx="17">
                  <c:v>3.0612374170854272E-4</c:v>
                </c:pt>
                <c:pt idx="18">
                  <c:v>3.1328542864321598E-4</c:v>
                </c:pt>
                <c:pt idx="19">
                  <c:v>2.8214775678391961E-4</c:v>
                </c:pt>
                <c:pt idx="20">
                  <c:v>2.4942531055276379E-4</c:v>
                </c:pt>
                <c:pt idx="21">
                  <c:v>2.2955766432160811E-4</c:v>
                </c:pt>
                <c:pt idx="22">
                  <c:v>2.3103827587939689E-4</c:v>
                </c:pt>
                <c:pt idx="23">
                  <c:v>2.580775381909547E-4</c:v>
                </c:pt>
                <c:pt idx="24">
                  <c:v>2.985404864321608E-4</c:v>
                </c:pt>
                <c:pt idx="25">
                  <c:v>3.3561462060301503E-4</c:v>
                </c:pt>
                <c:pt idx="26">
                  <c:v>3.4824363366834168E-4</c:v>
                </c:pt>
                <c:pt idx="27">
                  <c:v>3.3859589899497489E-4</c:v>
                </c:pt>
                <c:pt idx="28">
                  <c:v>3.2626652361809048E-4</c:v>
                </c:pt>
                <c:pt idx="29">
                  <c:v>3.3039030351758797E-4</c:v>
                </c:pt>
                <c:pt idx="30">
                  <c:v>3.4270601155778887E-4</c:v>
                </c:pt>
                <c:pt idx="31">
                  <c:v>3.9096577236180917E-4</c:v>
                </c:pt>
                <c:pt idx="32">
                  <c:v>4.7903475125628139E-4</c:v>
                </c:pt>
                <c:pt idx="33">
                  <c:v>6.4060817788944729E-4</c:v>
                </c:pt>
                <c:pt idx="34">
                  <c:v>8.7465890552763806E-4</c:v>
                </c:pt>
                <c:pt idx="35">
                  <c:v>1.1309832537688439E-3</c:v>
                </c:pt>
                <c:pt idx="36">
                  <c:v>1.3387877135678391E-3</c:v>
                </c:pt>
                <c:pt idx="37">
                  <c:v>1.44042337839196E-3</c:v>
                </c:pt>
                <c:pt idx="38">
                  <c:v>1.428888834673367E-3</c:v>
                </c:pt>
                <c:pt idx="39">
                  <c:v>1.3398440206030149E-3</c:v>
                </c:pt>
                <c:pt idx="40">
                  <c:v>1.247751597487437E-3</c:v>
                </c:pt>
                <c:pt idx="41">
                  <c:v>1.1677019969849249E-3</c:v>
                </c:pt>
                <c:pt idx="42">
                  <c:v>1.1241578462311561E-3</c:v>
                </c:pt>
                <c:pt idx="43">
                  <c:v>1.086933368844221E-3</c:v>
                </c:pt>
                <c:pt idx="44">
                  <c:v>1.043090378894472E-3</c:v>
                </c:pt>
                <c:pt idx="45">
                  <c:v>9.8793835929648238E-4</c:v>
                </c:pt>
                <c:pt idx="46">
                  <c:v>9.6563662562814062E-4</c:v>
                </c:pt>
                <c:pt idx="47">
                  <c:v>1.01783137839196E-3</c:v>
                </c:pt>
                <c:pt idx="48">
                  <c:v>1.1881049608040201E-3</c:v>
                </c:pt>
                <c:pt idx="49">
                  <c:v>1.458025932663317E-3</c:v>
                </c:pt>
                <c:pt idx="50">
                  <c:v>1.79642395678392E-3</c:v>
                </c:pt>
                <c:pt idx="51">
                  <c:v>2.170512906532663E-3</c:v>
                </c:pt>
                <c:pt idx="52">
                  <c:v>2.5659623286432161E-3</c:v>
                </c:pt>
                <c:pt idx="53">
                  <c:v>2.9751513216080402E-3</c:v>
                </c:pt>
                <c:pt idx="54">
                  <c:v>3.3957269221105519E-3</c:v>
                </c:pt>
                <c:pt idx="55">
                  <c:v>3.8047574934673371E-3</c:v>
                </c:pt>
                <c:pt idx="56">
                  <c:v>4.1676255552763816E-3</c:v>
                </c:pt>
                <c:pt idx="57">
                  <c:v>4.4572875030150757E-3</c:v>
                </c:pt>
                <c:pt idx="58">
                  <c:v>4.6513992015075377E-3</c:v>
                </c:pt>
                <c:pt idx="59">
                  <c:v>4.7504129015075378E-3</c:v>
                </c:pt>
                <c:pt idx="60">
                  <c:v>4.7766306532663312E-3</c:v>
                </c:pt>
                <c:pt idx="61">
                  <c:v>4.787288336683417E-3</c:v>
                </c:pt>
                <c:pt idx="62">
                  <c:v>4.7748751477386941E-3</c:v>
                </c:pt>
                <c:pt idx="63">
                  <c:v>4.7046040055276376E-3</c:v>
                </c:pt>
                <c:pt idx="64">
                  <c:v>4.5250264492462311E-3</c:v>
                </c:pt>
                <c:pt idx="65">
                  <c:v>4.234340386934674E-3</c:v>
                </c:pt>
                <c:pt idx="66">
                  <c:v>3.904439726130653E-3</c:v>
                </c:pt>
                <c:pt idx="67">
                  <c:v>3.6024536834170862E-3</c:v>
                </c:pt>
                <c:pt idx="68">
                  <c:v>3.355523130653266E-3</c:v>
                </c:pt>
                <c:pt idx="69">
                  <c:v>3.117040590452261E-3</c:v>
                </c:pt>
                <c:pt idx="70">
                  <c:v>2.826026348241206E-3</c:v>
                </c:pt>
                <c:pt idx="71">
                  <c:v>2.4958810487437188E-3</c:v>
                </c:pt>
                <c:pt idx="72">
                  <c:v>2.1877144256281411E-3</c:v>
                </c:pt>
                <c:pt idx="73">
                  <c:v>1.9561701778894468E-3</c:v>
                </c:pt>
                <c:pt idx="74">
                  <c:v>1.769241457286432E-3</c:v>
                </c:pt>
                <c:pt idx="75">
                  <c:v>1.537094134170854E-3</c:v>
                </c:pt>
                <c:pt idx="76">
                  <c:v>1.245634059296482E-3</c:v>
                </c:pt>
                <c:pt idx="77">
                  <c:v>9.9150410100502513E-4</c:v>
                </c:pt>
                <c:pt idx="78">
                  <c:v>8.7757686984924616E-4</c:v>
                </c:pt>
                <c:pt idx="79">
                  <c:v>9.0033305075376893E-4</c:v>
                </c:pt>
                <c:pt idx="80">
                  <c:v>9.2312788190954793E-4</c:v>
                </c:pt>
                <c:pt idx="81">
                  <c:v>8.6687630402010037E-4</c:v>
                </c:pt>
                <c:pt idx="82">
                  <c:v>7.3518390703517585E-4</c:v>
                </c:pt>
                <c:pt idx="83">
                  <c:v>6.0179802864321601E-4</c:v>
                </c:pt>
                <c:pt idx="84">
                  <c:v>5.2933523467336681E-4</c:v>
                </c:pt>
                <c:pt idx="85">
                  <c:v>5.1219710653266327E-4</c:v>
                </c:pt>
                <c:pt idx="86">
                  <c:v>4.9249039045226139E-4</c:v>
                </c:pt>
                <c:pt idx="87">
                  <c:v>4.3049037336683409E-4</c:v>
                </c:pt>
                <c:pt idx="88">
                  <c:v>3.2883429648241199E-4</c:v>
                </c:pt>
                <c:pt idx="89">
                  <c:v>2.4109889849246229E-4</c:v>
                </c:pt>
                <c:pt idx="90">
                  <c:v>2.036126557788945E-4</c:v>
                </c:pt>
                <c:pt idx="91">
                  <c:v>2.0020909346733659E-4</c:v>
                </c:pt>
                <c:pt idx="92">
                  <c:v>2.156232603015075E-4</c:v>
                </c:pt>
                <c:pt idx="93">
                  <c:v>2.3735293718592961E-4</c:v>
                </c:pt>
                <c:pt idx="94">
                  <c:v>2.476004452261306E-4</c:v>
                </c:pt>
                <c:pt idx="95">
                  <c:v>2.4848601457286442E-4</c:v>
                </c:pt>
                <c:pt idx="96">
                  <c:v>2.5566424070351762E-4</c:v>
                </c:pt>
                <c:pt idx="97">
                  <c:v>2.5940874924623112E-4</c:v>
                </c:pt>
                <c:pt idx="98">
                  <c:v>2.624451829145729E-4</c:v>
                </c:pt>
                <c:pt idx="99">
                  <c:v>2.6409870603015068E-4</c:v>
                </c:pt>
                <c:pt idx="100">
                  <c:v>2.5765475075376879E-4</c:v>
                </c:pt>
                <c:pt idx="101">
                  <c:v>2.5016165427135681E-4</c:v>
                </c:pt>
                <c:pt idx="102">
                  <c:v>3.0019550502512568E-4</c:v>
                </c:pt>
                <c:pt idx="103">
                  <c:v>3.445963055276382E-4</c:v>
                </c:pt>
                <c:pt idx="104">
                  <c:v>4.2416342814070352E-4</c:v>
                </c:pt>
                <c:pt idx="105">
                  <c:v>5.4835287889447239E-4</c:v>
                </c:pt>
                <c:pt idx="106">
                  <c:v>7.1247901859296497E-4</c:v>
                </c:pt>
                <c:pt idx="107">
                  <c:v>9.0875841708542703E-4</c:v>
                </c:pt>
                <c:pt idx="108">
                  <c:v>1.133717138190955E-3</c:v>
                </c:pt>
                <c:pt idx="109">
                  <c:v>1.38935028241206E-3</c:v>
                </c:pt>
                <c:pt idx="110">
                  <c:v>1.73888104120603E-3</c:v>
                </c:pt>
                <c:pt idx="111">
                  <c:v>2.039548650251256E-3</c:v>
                </c:pt>
                <c:pt idx="112">
                  <c:v>2.3489509477386929E-3</c:v>
                </c:pt>
                <c:pt idx="113">
                  <c:v>2.6525116708542721E-3</c:v>
                </c:pt>
                <c:pt idx="114">
                  <c:v>2.9320479412060299E-3</c:v>
                </c:pt>
                <c:pt idx="115">
                  <c:v>3.179136046231156E-3</c:v>
                </c:pt>
                <c:pt idx="116">
                  <c:v>3.3799096562814072E-3</c:v>
                </c:pt>
                <c:pt idx="117">
                  <c:v>3.542148919095477E-3</c:v>
                </c:pt>
                <c:pt idx="118">
                  <c:v>3.6646564100502512E-3</c:v>
                </c:pt>
                <c:pt idx="119">
                  <c:v>3.677147551256281E-3</c:v>
                </c:pt>
                <c:pt idx="120">
                  <c:v>3.6251808979899502E-3</c:v>
                </c:pt>
                <c:pt idx="121">
                  <c:v>3.5145612477386931E-3</c:v>
                </c:pt>
                <c:pt idx="122">
                  <c:v>3.3531754381909552E-3</c:v>
                </c:pt>
                <c:pt idx="123">
                  <c:v>3.1496347216080399E-3</c:v>
                </c:pt>
                <c:pt idx="124">
                  <c:v>2.9112031653266328E-3</c:v>
                </c:pt>
                <c:pt idx="125">
                  <c:v>2.6459437301507541E-3</c:v>
                </c:pt>
                <c:pt idx="126">
                  <c:v>2.3634065386934672E-3</c:v>
                </c:pt>
                <c:pt idx="127">
                  <c:v>2.0595817271356781E-3</c:v>
                </c:pt>
                <c:pt idx="128">
                  <c:v>1.776812473366834E-3</c:v>
                </c:pt>
                <c:pt idx="129">
                  <c:v>1.516971285929648E-3</c:v>
                </c:pt>
                <c:pt idx="130">
                  <c:v>1.2743602216080401E-3</c:v>
                </c:pt>
                <c:pt idx="131">
                  <c:v>1.0734906653266331E-3</c:v>
                </c:pt>
                <c:pt idx="132">
                  <c:v>9.030231291457287E-4</c:v>
                </c:pt>
                <c:pt idx="133">
                  <c:v>7.6274035075376884E-4</c:v>
                </c:pt>
                <c:pt idx="134">
                  <c:v>5.3134892964824126E-4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50-4994-9A73-D3A85C4AC4ED}"/>
            </c:ext>
          </c:extLst>
        </c:ser>
        <c:ser>
          <c:idx val="1"/>
          <c:order val="1"/>
          <c:tx>
            <c:strRef>
              <c:f>工作表1!$A$232</c:f>
              <c:strCache>
                <c:ptCount val="1"/>
                <c:pt idx="0">
                  <c:v>AWPPG232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工作表1!$B$232:$EF$232</c:f>
              <c:numCache>
                <c:formatCode>General</c:formatCode>
                <c:ptCount val="135"/>
                <c:pt idx="0">
                  <c:v>5.8266066030150752E-4</c:v>
                </c:pt>
                <c:pt idx="1">
                  <c:v>4.9676532110552762E-4</c:v>
                </c:pt>
                <c:pt idx="2">
                  <c:v>4.0182986482412061E-4</c:v>
                </c:pt>
                <c:pt idx="3">
                  <c:v>3.4114066532663312E-4</c:v>
                </c:pt>
                <c:pt idx="4">
                  <c:v>3.1592765678391959E-4</c:v>
                </c:pt>
                <c:pt idx="5">
                  <c:v>2.580356924623115E-4</c:v>
                </c:pt>
                <c:pt idx="6">
                  <c:v>1.861835793969849E-4</c:v>
                </c:pt>
                <c:pt idx="7">
                  <c:v>1.5034283668341711E-4</c:v>
                </c:pt>
                <c:pt idx="8">
                  <c:v>1.6475404673366829E-4</c:v>
                </c:pt>
                <c:pt idx="9">
                  <c:v>2.04733424120603E-4</c:v>
                </c:pt>
                <c:pt idx="10">
                  <c:v>2.7355854673366829E-4</c:v>
                </c:pt>
                <c:pt idx="11">
                  <c:v>2.9946918391959799E-4</c:v>
                </c:pt>
                <c:pt idx="12">
                  <c:v>3.0537473316582918E-4</c:v>
                </c:pt>
                <c:pt idx="13">
                  <c:v>3.100167929648241E-4</c:v>
                </c:pt>
                <c:pt idx="14">
                  <c:v>3.1973289447236177E-4</c:v>
                </c:pt>
                <c:pt idx="15">
                  <c:v>3.2534412512562799E-4</c:v>
                </c:pt>
                <c:pt idx="16">
                  <c:v>3.0398759849246232E-4</c:v>
                </c:pt>
                <c:pt idx="17">
                  <c:v>2.5606649597989951E-4</c:v>
                </c:pt>
                <c:pt idx="18">
                  <c:v>2.091397989949749E-4</c:v>
                </c:pt>
                <c:pt idx="19">
                  <c:v>1.6875967437185929E-4</c:v>
                </c:pt>
                <c:pt idx="20">
                  <c:v>1.5713007587939701E-4</c:v>
                </c:pt>
                <c:pt idx="21">
                  <c:v>1.7309860150753771E-4</c:v>
                </c:pt>
                <c:pt idx="22">
                  <c:v>2.1511344824120599E-4</c:v>
                </c:pt>
                <c:pt idx="23">
                  <c:v>2.7237165376884422E-4</c:v>
                </c:pt>
                <c:pt idx="24">
                  <c:v>3.4643736984924618E-4</c:v>
                </c:pt>
                <c:pt idx="25">
                  <c:v>3.9948683417085419E-4</c:v>
                </c:pt>
                <c:pt idx="26">
                  <c:v>4.219707914572864E-4</c:v>
                </c:pt>
                <c:pt idx="27">
                  <c:v>4.0847064924623107E-4</c:v>
                </c:pt>
                <c:pt idx="28">
                  <c:v>3.7835700603015073E-4</c:v>
                </c:pt>
                <c:pt idx="29">
                  <c:v>3.4927710351758789E-4</c:v>
                </c:pt>
                <c:pt idx="30">
                  <c:v>3.3756481256281412E-4</c:v>
                </c:pt>
                <c:pt idx="31">
                  <c:v>3.7141918040201012E-4</c:v>
                </c:pt>
                <c:pt idx="32">
                  <c:v>4.7594531256281409E-4</c:v>
                </c:pt>
                <c:pt idx="33">
                  <c:v>6.8004744623115568E-4</c:v>
                </c:pt>
                <c:pt idx="34">
                  <c:v>9.6935486683417092E-4</c:v>
                </c:pt>
                <c:pt idx="35">
                  <c:v>1.278821261306532E-3</c:v>
                </c:pt>
                <c:pt idx="36">
                  <c:v>1.528826959296483E-3</c:v>
                </c:pt>
                <c:pt idx="37">
                  <c:v>1.665426915075377E-3</c:v>
                </c:pt>
                <c:pt idx="38">
                  <c:v>1.6644702778894471E-3</c:v>
                </c:pt>
                <c:pt idx="39">
                  <c:v>1.5686901688442209E-3</c:v>
                </c:pt>
                <c:pt idx="40">
                  <c:v>1.439172238693467E-3</c:v>
                </c:pt>
                <c:pt idx="41">
                  <c:v>1.304781827135678E-3</c:v>
                </c:pt>
                <c:pt idx="42">
                  <c:v>1.192081746733668E-3</c:v>
                </c:pt>
                <c:pt idx="43">
                  <c:v>1.0813920025125631E-3</c:v>
                </c:pt>
                <c:pt idx="44">
                  <c:v>9.7692120351758793E-4</c:v>
                </c:pt>
                <c:pt idx="45">
                  <c:v>9.139925793969849E-4</c:v>
                </c:pt>
                <c:pt idx="46">
                  <c:v>9.4020313819095491E-4</c:v>
                </c:pt>
                <c:pt idx="47">
                  <c:v>1.065245E-3</c:v>
                </c:pt>
                <c:pt idx="48">
                  <c:v>1.2820928844221109E-3</c:v>
                </c:pt>
                <c:pt idx="49">
                  <c:v>1.557478133165829E-3</c:v>
                </c:pt>
                <c:pt idx="50">
                  <c:v>1.879700383417085E-3</c:v>
                </c:pt>
                <c:pt idx="51">
                  <c:v>2.2508363120603021E-3</c:v>
                </c:pt>
                <c:pt idx="52">
                  <c:v>2.667832554773869E-3</c:v>
                </c:pt>
                <c:pt idx="53">
                  <c:v>3.1166774804020098E-3</c:v>
                </c:pt>
                <c:pt idx="54">
                  <c:v>3.592627561809046E-3</c:v>
                </c:pt>
                <c:pt idx="55">
                  <c:v>4.0617581190954769E-3</c:v>
                </c:pt>
                <c:pt idx="56">
                  <c:v>4.4691870170854272E-3</c:v>
                </c:pt>
                <c:pt idx="57">
                  <c:v>4.7842805678391959E-3</c:v>
                </c:pt>
                <c:pt idx="58">
                  <c:v>4.9932990728643219E-3</c:v>
                </c:pt>
                <c:pt idx="59">
                  <c:v>5.0946475577889451E-3</c:v>
                </c:pt>
                <c:pt idx="60">
                  <c:v>5.0997628914572846E-3</c:v>
                </c:pt>
                <c:pt idx="61">
                  <c:v>5.0589175728643207E-3</c:v>
                </c:pt>
                <c:pt idx="62">
                  <c:v>4.9826831035175876E-3</c:v>
                </c:pt>
                <c:pt idx="63">
                  <c:v>4.8642986316582912E-3</c:v>
                </c:pt>
                <c:pt idx="64">
                  <c:v>4.6685554396984916E-3</c:v>
                </c:pt>
                <c:pt idx="65">
                  <c:v>4.3841740603015071E-3</c:v>
                </c:pt>
                <c:pt idx="66">
                  <c:v>4.069298794974874E-3</c:v>
                </c:pt>
                <c:pt idx="67">
                  <c:v>3.778182435678392E-3</c:v>
                </c:pt>
                <c:pt idx="68">
                  <c:v>3.527344486432161E-3</c:v>
                </c:pt>
                <c:pt idx="69">
                  <c:v>3.2683011306532668E-3</c:v>
                </c:pt>
                <c:pt idx="70">
                  <c:v>2.9541374030150761E-3</c:v>
                </c:pt>
                <c:pt idx="71">
                  <c:v>2.6196592291457279E-3</c:v>
                </c:pt>
                <c:pt idx="72">
                  <c:v>2.3400019909547739E-3</c:v>
                </c:pt>
                <c:pt idx="73">
                  <c:v>2.1567049698492458E-3</c:v>
                </c:pt>
                <c:pt idx="74">
                  <c:v>2.0088797276381909E-3</c:v>
                </c:pt>
                <c:pt idx="75">
                  <c:v>1.775445885427136E-3</c:v>
                </c:pt>
                <c:pt idx="76">
                  <c:v>1.4268855145728641E-3</c:v>
                </c:pt>
                <c:pt idx="77">
                  <c:v>1.06143552361809E-3</c:v>
                </c:pt>
                <c:pt idx="78">
                  <c:v>8.1544793015075391E-4</c:v>
                </c:pt>
                <c:pt idx="79">
                  <c:v>7.4703463517587939E-4</c:v>
                </c:pt>
                <c:pt idx="80">
                  <c:v>7.7442476030150764E-4</c:v>
                </c:pt>
                <c:pt idx="81">
                  <c:v>7.8981152412060322E-4</c:v>
                </c:pt>
                <c:pt idx="82">
                  <c:v>7.5367033517587947E-4</c:v>
                </c:pt>
                <c:pt idx="83">
                  <c:v>6.9174764120603016E-4</c:v>
                </c:pt>
                <c:pt idx="84">
                  <c:v>6.2989452060301511E-4</c:v>
                </c:pt>
                <c:pt idx="85">
                  <c:v>5.8222478693467335E-4</c:v>
                </c:pt>
                <c:pt idx="86">
                  <c:v>5.28050843718593E-4</c:v>
                </c:pt>
                <c:pt idx="87">
                  <c:v>4.3752198090452271E-4</c:v>
                </c:pt>
                <c:pt idx="88">
                  <c:v>3.1847779447236182E-4</c:v>
                </c:pt>
                <c:pt idx="89">
                  <c:v>2.1878234422110561E-4</c:v>
                </c:pt>
                <c:pt idx="90">
                  <c:v>1.6194296783919601E-4</c:v>
                </c:pt>
                <c:pt idx="91">
                  <c:v>1.4299031557788941E-4</c:v>
                </c:pt>
                <c:pt idx="92">
                  <c:v>1.3709875326633171E-4</c:v>
                </c:pt>
                <c:pt idx="93">
                  <c:v>1.402624326633166E-4</c:v>
                </c:pt>
                <c:pt idx="94">
                  <c:v>1.5061054773869351E-4</c:v>
                </c:pt>
                <c:pt idx="95">
                  <c:v>1.687082311557789E-4</c:v>
                </c:pt>
                <c:pt idx="96">
                  <c:v>1.9773679447236179E-4</c:v>
                </c:pt>
                <c:pt idx="97">
                  <c:v>2.2887131909547729E-4</c:v>
                </c:pt>
                <c:pt idx="98">
                  <c:v>2.517544603015075E-4</c:v>
                </c:pt>
                <c:pt idx="99">
                  <c:v>2.5946327487437178E-4</c:v>
                </c:pt>
                <c:pt idx="100">
                  <c:v>2.589613979899498E-4</c:v>
                </c:pt>
                <c:pt idx="101">
                  <c:v>2.5863921457286432E-4</c:v>
                </c:pt>
                <c:pt idx="102">
                  <c:v>3.186004814070351E-4</c:v>
                </c:pt>
                <c:pt idx="103">
                  <c:v>3.7657150251256278E-4</c:v>
                </c:pt>
                <c:pt idx="104">
                  <c:v>4.6337732512562809E-4</c:v>
                </c:pt>
                <c:pt idx="105">
                  <c:v>5.7780390804020097E-4</c:v>
                </c:pt>
                <c:pt idx="106">
                  <c:v>7.2918518040201009E-4</c:v>
                </c:pt>
                <c:pt idx="107">
                  <c:v>9.134165331658291E-4</c:v>
                </c:pt>
                <c:pt idx="108">
                  <c:v>1.123550255778894E-3</c:v>
                </c:pt>
                <c:pt idx="109">
                  <c:v>1.363560006030151E-3</c:v>
                </c:pt>
                <c:pt idx="110">
                  <c:v>1.6815394477386939E-3</c:v>
                </c:pt>
                <c:pt idx="111">
                  <c:v>1.955324089447237E-3</c:v>
                </c:pt>
                <c:pt idx="112">
                  <c:v>2.2425914824120599E-3</c:v>
                </c:pt>
                <c:pt idx="113">
                  <c:v>2.525541691959799E-3</c:v>
                </c:pt>
                <c:pt idx="114">
                  <c:v>2.7797538000000001E-3</c:v>
                </c:pt>
                <c:pt idx="115">
                  <c:v>3.000673589447236E-3</c:v>
                </c:pt>
                <c:pt idx="116">
                  <c:v>3.1757678582914569E-3</c:v>
                </c:pt>
                <c:pt idx="117">
                  <c:v>3.309753087939698E-3</c:v>
                </c:pt>
                <c:pt idx="118">
                  <c:v>3.4127341834170851E-3</c:v>
                </c:pt>
                <c:pt idx="119">
                  <c:v>3.4041848904522612E-3</c:v>
                </c:pt>
                <c:pt idx="120">
                  <c:v>3.3338769763819102E-3</c:v>
                </c:pt>
                <c:pt idx="121">
                  <c:v>3.2088428804020108E-3</c:v>
                </c:pt>
                <c:pt idx="122">
                  <c:v>3.0371521829145728E-3</c:v>
                </c:pt>
                <c:pt idx="123">
                  <c:v>2.828000225628141E-3</c:v>
                </c:pt>
                <c:pt idx="124">
                  <c:v>2.5875080462311561E-3</c:v>
                </c:pt>
                <c:pt idx="125">
                  <c:v>2.3252650195979899E-3</c:v>
                </c:pt>
                <c:pt idx="126">
                  <c:v>2.0601087959798989E-3</c:v>
                </c:pt>
                <c:pt idx="127">
                  <c:v>1.7748647437185929E-3</c:v>
                </c:pt>
                <c:pt idx="128">
                  <c:v>1.5131054959798989E-3</c:v>
                </c:pt>
                <c:pt idx="129">
                  <c:v>1.274138518592965E-3</c:v>
                </c:pt>
                <c:pt idx="130">
                  <c:v>1.0565708748743719E-3</c:v>
                </c:pt>
                <c:pt idx="131">
                  <c:v>8.7487685226130658E-4</c:v>
                </c:pt>
                <c:pt idx="132">
                  <c:v>7.2239248241206025E-4</c:v>
                </c:pt>
                <c:pt idx="133">
                  <c:v>5.9950092763819097E-4</c:v>
                </c:pt>
                <c:pt idx="134">
                  <c:v>3.8145834472361808E-4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0-4994-9A73-D3A85C4AC4ED}"/>
            </c:ext>
          </c:extLst>
        </c:ser>
        <c:ser>
          <c:idx val="2"/>
          <c:order val="2"/>
          <c:tx>
            <c:strRef>
              <c:f>工作表1!$A$237</c:f>
              <c:strCache>
                <c:ptCount val="1"/>
                <c:pt idx="0">
                  <c:v>AWPPG237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工作表1!$B$237:$EF$237</c:f>
              <c:numCache>
                <c:formatCode>General</c:formatCode>
                <c:ptCount val="135"/>
                <c:pt idx="0">
                  <c:v>6.9232306934673366E-4</c:v>
                </c:pt>
                <c:pt idx="1">
                  <c:v>5.6415990653266334E-4</c:v>
                </c:pt>
                <c:pt idx="2">
                  <c:v>4.1660432814070352E-4</c:v>
                </c:pt>
                <c:pt idx="3">
                  <c:v>3.0318754020100498E-4</c:v>
                </c:pt>
                <c:pt idx="4">
                  <c:v>2.7311796331658288E-4</c:v>
                </c:pt>
                <c:pt idx="5">
                  <c:v>2.3983663969849239E-4</c:v>
                </c:pt>
                <c:pt idx="6">
                  <c:v>1.9624611256281399E-4</c:v>
                </c:pt>
                <c:pt idx="7">
                  <c:v>1.674056286432161E-4</c:v>
                </c:pt>
                <c:pt idx="8">
                  <c:v>1.6753588291457279E-4</c:v>
                </c:pt>
                <c:pt idx="9">
                  <c:v>1.9035880502512559E-4</c:v>
                </c:pt>
                <c:pt idx="10">
                  <c:v>2.288541005025125E-4</c:v>
                </c:pt>
                <c:pt idx="11">
                  <c:v>2.6488404673366832E-4</c:v>
                </c:pt>
                <c:pt idx="12">
                  <c:v>2.9164203869346732E-4</c:v>
                </c:pt>
                <c:pt idx="13">
                  <c:v>3.0125493316582921E-4</c:v>
                </c:pt>
                <c:pt idx="14">
                  <c:v>3.1372464623115581E-4</c:v>
                </c:pt>
                <c:pt idx="15">
                  <c:v>3.1665169748743721E-4</c:v>
                </c:pt>
                <c:pt idx="16">
                  <c:v>2.9457608492462322E-4</c:v>
                </c:pt>
                <c:pt idx="17">
                  <c:v>2.419216050251256E-4</c:v>
                </c:pt>
                <c:pt idx="18">
                  <c:v>1.9027691356783921E-4</c:v>
                </c:pt>
                <c:pt idx="19">
                  <c:v>1.527232261306533E-4</c:v>
                </c:pt>
                <c:pt idx="20">
                  <c:v>1.4189047135678391E-4</c:v>
                </c:pt>
                <c:pt idx="21">
                  <c:v>1.526851894472362E-4</c:v>
                </c:pt>
                <c:pt idx="22">
                  <c:v>1.854367909547738E-4</c:v>
                </c:pt>
                <c:pt idx="23">
                  <c:v>2.40140467839196E-4</c:v>
                </c:pt>
                <c:pt idx="24">
                  <c:v>3.0781145477386929E-4</c:v>
                </c:pt>
                <c:pt idx="25">
                  <c:v>3.6314516532663307E-4</c:v>
                </c:pt>
                <c:pt idx="26">
                  <c:v>3.9555050552763819E-4</c:v>
                </c:pt>
                <c:pt idx="27">
                  <c:v>3.9426579597989949E-4</c:v>
                </c:pt>
                <c:pt idx="28">
                  <c:v>3.8224754371859288E-4</c:v>
                </c:pt>
                <c:pt idx="29">
                  <c:v>3.8135020954773873E-4</c:v>
                </c:pt>
                <c:pt idx="30">
                  <c:v>3.9931818592964832E-4</c:v>
                </c:pt>
                <c:pt idx="31">
                  <c:v>4.4658123668341699E-4</c:v>
                </c:pt>
                <c:pt idx="32">
                  <c:v>5.4702776532663318E-4</c:v>
                </c:pt>
                <c:pt idx="33">
                  <c:v>7.3327388944723613E-4</c:v>
                </c:pt>
                <c:pt idx="34">
                  <c:v>1.0122458969849251E-3</c:v>
                </c:pt>
                <c:pt idx="35">
                  <c:v>1.334927411557789E-3</c:v>
                </c:pt>
                <c:pt idx="36">
                  <c:v>1.622056457286432E-3</c:v>
                </c:pt>
                <c:pt idx="37">
                  <c:v>1.7960021266331661E-3</c:v>
                </c:pt>
                <c:pt idx="38">
                  <c:v>1.817986723115578E-3</c:v>
                </c:pt>
                <c:pt idx="39">
                  <c:v>1.71962787638191E-3</c:v>
                </c:pt>
                <c:pt idx="40">
                  <c:v>1.580485292964824E-3</c:v>
                </c:pt>
                <c:pt idx="41">
                  <c:v>1.4273731613065319E-3</c:v>
                </c:pt>
                <c:pt idx="42">
                  <c:v>1.3027339457286429E-3</c:v>
                </c:pt>
                <c:pt idx="43">
                  <c:v>1.189715045226131E-3</c:v>
                </c:pt>
                <c:pt idx="44">
                  <c:v>1.09167717638191E-3</c:v>
                </c:pt>
                <c:pt idx="45">
                  <c:v>1.044372804522613E-3</c:v>
                </c:pt>
                <c:pt idx="46">
                  <c:v>1.0858726577889449E-3</c:v>
                </c:pt>
                <c:pt idx="47">
                  <c:v>1.219049649748744E-3</c:v>
                </c:pt>
                <c:pt idx="48">
                  <c:v>1.4266951954773871E-3</c:v>
                </c:pt>
                <c:pt idx="49">
                  <c:v>1.674806533165829E-3</c:v>
                </c:pt>
                <c:pt idx="50">
                  <c:v>1.961752038693467E-3</c:v>
                </c:pt>
                <c:pt idx="51">
                  <c:v>2.3004777999999998E-3</c:v>
                </c:pt>
                <c:pt idx="52">
                  <c:v>2.6932604407035178E-3</c:v>
                </c:pt>
                <c:pt idx="53">
                  <c:v>3.114952013567839E-3</c:v>
                </c:pt>
                <c:pt idx="54">
                  <c:v>3.552894992462312E-3</c:v>
                </c:pt>
                <c:pt idx="55">
                  <c:v>3.9745727251256279E-3</c:v>
                </c:pt>
                <c:pt idx="56">
                  <c:v>4.3384542924623116E-3</c:v>
                </c:pt>
                <c:pt idx="57">
                  <c:v>4.6175334929648244E-3</c:v>
                </c:pt>
                <c:pt idx="58">
                  <c:v>4.7918437407035172E-3</c:v>
                </c:pt>
                <c:pt idx="59">
                  <c:v>4.8556201386934679E-3</c:v>
                </c:pt>
                <c:pt idx="60">
                  <c:v>4.8268982688442217E-3</c:v>
                </c:pt>
                <c:pt idx="61">
                  <c:v>4.7683290633165828E-3</c:v>
                </c:pt>
                <c:pt idx="62">
                  <c:v>4.6994998236180906E-3</c:v>
                </c:pt>
                <c:pt idx="63">
                  <c:v>4.6082859030150752E-3</c:v>
                </c:pt>
                <c:pt idx="64">
                  <c:v>4.4425949155778898E-3</c:v>
                </c:pt>
                <c:pt idx="65">
                  <c:v>4.1716679361809049E-3</c:v>
                </c:pt>
                <c:pt idx="66">
                  <c:v>3.8546864683417078E-3</c:v>
                </c:pt>
                <c:pt idx="67">
                  <c:v>3.5655785396984919E-3</c:v>
                </c:pt>
                <c:pt idx="68">
                  <c:v>3.3392705286432161E-3</c:v>
                </c:pt>
                <c:pt idx="69">
                  <c:v>3.1293283874371859E-3</c:v>
                </c:pt>
                <c:pt idx="70">
                  <c:v>2.8769945929648252E-3</c:v>
                </c:pt>
                <c:pt idx="71">
                  <c:v>2.593548158291457E-3</c:v>
                </c:pt>
                <c:pt idx="72">
                  <c:v>2.3334419683417088E-3</c:v>
                </c:pt>
                <c:pt idx="73">
                  <c:v>2.123762409045226E-3</c:v>
                </c:pt>
                <c:pt idx="74">
                  <c:v>1.915498915577889E-3</c:v>
                </c:pt>
                <c:pt idx="75">
                  <c:v>1.6233018472361809E-3</c:v>
                </c:pt>
                <c:pt idx="76">
                  <c:v>1.255782066331658E-3</c:v>
                </c:pt>
                <c:pt idx="77">
                  <c:v>9.2364943919597984E-4</c:v>
                </c:pt>
                <c:pt idx="78">
                  <c:v>7.4421466633165835E-4</c:v>
                </c:pt>
                <c:pt idx="79">
                  <c:v>7.3857637236180904E-4</c:v>
                </c:pt>
                <c:pt idx="80">
                  <c:v>8.0022654020100504E-4</c:v>
                </c:pt>
                <c:pt idx="81">
                  <c:v>8.311623638190956E-4</c:v>
                </c:pt>
                <c:pt idx="82">
                  <c:v>7.9229298643216067E-4</c:v>
                </c:pt>
                <c:pt idx="83">
                  <c:v>7.053008683417085E-4</c:v>
                </c:pt>
                <c:pt idx="84">
                  <c:v>6.2578622864321604E-4</c:v>
                </c:pt>
                <c:pt idx="85">
                  <c:v>5.6779372814070347E-4</c:v>
                </c:pt>
                <c:pt idx="86">
                  <c:v>5.0713173165829143E-4</c:v>
                </c:pt>
                <c:pt idx="87">
                  <c:v>4.1818720452261302E-4</c:v>
                </c:pt>
                <c:pt idx="88">
                  <c:v>3.115849075376884E-4</c:v>
                </c:pt>
                <c:pt idx="89">
                  <c:v>2.200012301507537E-4</c:v>
                </c:pt>
                <c:pt idx="90">
                  <c:v>1.6902329949748749E-4</c:v>
                </c:pt>
                <c:pt idx="91">
                  <c:v>1.5583075778894469E-4</c:v>
                </c:pt>
                <c:pt idx="92">
                  <c:v>1.522696085427136E-4</c:v>
                </c:pt>
                <c:pt idx="93">
                  <c:v>1.4651673065326629E-4</c:v>
                </c:pt>
                <c:pt idx="94">
                  <c:v>1.4414830603015079E-4</c:v>
                </c:pt>
                <c:pt idx="95">
                  <c:v>1.5565450050251259E-4</c:v>
                </c:pt>
                <c:pt idx="96">
                  <c:v>1.8330671005025131E-4</c:v>
                </c:pt>
                <c:pt idx="97">
                  <c:v>2.0875995979899501E-4</c:v>
                </c:pt>
                <c:pt idx="98">
                  <c:v>2.272036844221105E-4</c:v>
                </c:pt>
                <c:pt idx="99">
                  <c:v>2.3859785678391959E-4</c:v>
                </c:pt>
                <c:pt idx="100">
                  <c:v>2.4515603366834172E-4</c:v>
                </c:pt>
                <c:pt idx="101">
                  <c:v>2.4813639045226133E-4</c:v>
                </c:pt>
                <c:pt idx="102">
                  <c:v>3.1950559296482409E-4</c:v>
                </c:pt>
                <c:pt idx="103">
                  <c:v>3.9167519949748751E-4</c:v>
                </c:pt>
                <c:pt idx="104">
                  <c:v>4.9627882864321606E-4</c:v>
                </c:pt>
                <c:pt idx="105">
                  <c:v>6.3449144271356778E-4</c:v>
                </c:pt>
                <c:pt idx="106">
                  <c:v>8.0571131608040195E-4</c:v>
                </c:pt>
                <c:pt idx="107">
                  <c:v>1.007985755778894E-3</c:v>
                </c:pt>
                <c:pt idx="108">
                  <c:v>1.2361972904522611E-3</c:v>
                </c:pt>
                <c:pt idx="109">
                  <c:v>1.493690754773869E-3</c:v>
                </c:pt>
                <c:pt idx="110">
                  <c:v>1.835195132160804E-3</c:v>
                </c:pt>
                <c:pt idx="111">
                  <c:v>2.1261104562814068E-3</c:v>
                </c:pt>
                <c:pt idx="112">
                  <c:v>2.4284021829145729E-3</c:v>
                </c:pt>
                <c:pt idx="113">
                  <c:v>2.72444533718593E-3</c:v>
                </c:pt>
                <c:pt idx="114">
                  <c:v>2.9882124412060301E-3</c:v>
                </c:pt>
                <c:pt idx="115">
                  <c:v>3.215775721105527E-3</c:v>
                </c:pt>
                <c:pt idx="116">
                  <c:v>3.3939974090452258E-3</c:v>
                </c:pt>
                <c:pt idx="117">
                  <c:v>3.5294370085427141E-3</c:v>
                </c:pt>
                <c:pt idx="118">
                  <c:v>3.624728270351759E-3</c:v>
                </c:pt>
                <c:pt idx="119">
                  <c:v>3.6072383844221101E-3</c:v>
                </c:pt>
                <c:pt idx="120">
                  <c:v>3.5262356934673369E-3</c:v>
                </c:pt>
                <c:pt idx="121">
                  <c:v>3.388326413065326E-3</c:v>
                </c:pt>
                <c:pt idx="122">
                  <c:v>3.2023664798994972E-3</c:v>
                </c:pt>
                <c:pt idx="123">
                  <c:v>2.9778198437185929E-3</c:v>
                </c:pt>
                <c:pt idx="124">
                  <c:v>2.7228048391959802E-3</c:v>
                </c:pt>
                <c:pt idx="125">
                  <c:v>2.4473736738693471E-3</c:v>
                </c:pt>
                <c:pt idx="126">
                  <c:v>2.170077113567839E-3</c:v>
                </c:pt>
                <c:pt idx="127">
                  <c:v>1.8690498879396979E-3</c:v>
                </c:pt>
                <c:pt idx="128">
                  <c:v>1.591464289949749E-3</c:v>
                </c:pt>
                <c:pt idx="129">
                  <c:v>1.34145895879397E-3</c:v>
                </c:pt>
                <c:pt idx="130">
                  <c:v>1.113420955276382E-3</c:v>
                </c:pt>
                <c:pt idx="131">
                  <c:v>9.2183247537688427E-4</c:v>
                </c:pt>
                <c:pt idx="132">
                  <c:v>7.6106676030150754E-4</c:v>
                </c:pt>
                <c:pt idx="133">
                  <c:v>6.2993767688442211E-4</c:v>
                </c:pt>
                <c:pt idx="134">
                  <c:v>4.0297230402010052E-4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50-4994-9A73-D3A85C4AC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2638591"/>
        <c:axId val="802637343"/>
      </c:lineChart>
      <c:catAx>
        <c:axId val="80263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2637343"/>
        <c:crosses val="autoZero"/>
        <c:auto val="1"/>
        <c:lblAlgn val="ctr"/>
        <c:lblOffset val="100"/>
        <c:noMultiLvlLbl val="0"/>
      </c:catAx>
      <c:valAx>
        <c:axId val="80263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263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0" i="0" baseline="0" dirty="0">
                <a:effectLst/>
              </a:rPr>
              <a:t>反射白</a:t>
            </a:r>
            <a:r>
              <a:rPr lang="en-US" altLang="zh-TW" sz="1800" b="0" i="0" baseline="0" dirty="0">
                <a:effectLst/>
              </a:rPr>
              <a:t>_</a:t>
            </a:r>
            <a:r>
              <a:rPr lang="en-US" altLang="zh-TW" sz="1800" b="0" i="0" baseline="0" dirty="0" err="1">
                <a:effectLst/>
              </a:rPr>
              <a:t>LEDlow</a:t>
            </a:r>
            <a:r>
              <a:rPr lang="en-US" altLang="zh-TW" sz="1800" b="0" i="0" baseline="0" dirty="0">
                <a:effectLst/>
              </a:rPr>
              <a:t>_</a:t>
            </a:r>
            <a:r>
              <a:rPr lang="zh-TW" altLang="zh-TW" sz="1800" b="0" i="0" baseline="0" dirty="0">
                <a:effectLst/>
              </a:rPr>
              <a:t>開放空間</a:t>
            </a:r>
            <a:endParaRPr lang="zh-TW" altLang="zh-TW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反射白_LEDlow_開放空間!$A$1:$EE$1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2.918822E-4</c:v>
                </c:pt>
                <c:pt idx="5">
                  <c:v>7.8122589999999996E-4</c:v>
                </c:pt>
                <c:pt idx="6">
                  <c:v>8.6116019999999999E-4</c:v>
                </c:pt>
                <c:pt idx="7">
                  <c:v>7.6477580000000004E-4</c:v>
                </c:pt>
                <c:pt idx="8">
                  <c:v>6.505921E-4</c:v>
                </c:pt>
                <c:pt idx="9">
                  <c:v>5.636587E-4</c:v>
                </c:pt>
                <c:pt idx="10">
                  <c:v>7.0867079999999995E-4</c:v>
                </c:pt>
                <c:pt idx="11">
                  <c:v>1.0377773E-3</c:v>
                </c:pt>
                <c:pt idx="12">
                  <c:v>1.4387877E-3</c:v>
                </c:pt>
                <c:pt idx="13">
                  <c:v>1.7652136000000001E-3</c:v>
                </c:pt>
                <c:pt idx="14">
                  <c:v>2.0848985000000001E-3</c:v>
                </c:pt>
                <c:pt idx="15">
                  <c:v>2.5384664000000002E-3</c:v>
                </c:pt>
                <c:pt idx="16">
                  <c:v>2.9719865E-3</c:v>
                </c:pt>
                <c:pt idx="17">
                  <c:v>3.2487816999999999E-3</c:v>
                </c:pt>
                <c:pt idx="18">
                  <c:v>3.3248450999999999E-3</c:v>
                </c:pt>
                <c:pt idx="19">
                  <c:v>3.3888638E-3</c:v>
                </c:pt>
                <c:pt idx="20">
                  <c:v>3.6666506999999998E-3</c:v>
                </c:pt>
                <c:pt idx="21">
                  <c:v>4.1829678000000004E-3</c:v>
                </c:pt>
                <c:pt idx="22">
                  <c:v>4.6974056999999998E-3</c:v>
                </c:pt>
                <c:pt idx="23">
                  <c:v>5.0715179999999997E-3</c:v>
                </c:pt>
                <c:pt idx="24">
                  <c:v>5.2533600999999999E-3</c:v>
                </c:pt>
                <c:pt idx="25">
                  <c:v>5.3452969999999997E-3</c:v>
                </c:pt>
                <c:pt idx="26">
                  <c:v>5.3807650999999996E-3</c:v>
                </c:pt>
                <c:pt idx="27">
                  <c:v>5.2794302E-3</c:v>
                </c:pt>
                <c:pt idx="28">
                  <c:v>5.2229837000000003E-3</c:v>
                </c:pt>
                <c:pt idx="29">
                  <c:v>5.6381807999999999E-3</c:v>
                </c:pt>
                <c:pt idx="30">
                  <c:v>6.7334804000000002E-3</c:v>
                </c:pt>
                <c:pt idx="31">
                  <c:v>8.9557878999999996E-3</c:v>
                </c:pt>
                <c:pt idx="32">
                  <c:v>1.2639352100000001E-2</c:v>
                </c:pt>
                <c:pt idx="33">
                  <c:v>1.7848733799999999E-2</c:v>
                </c:pt>
                <c:pt idx="34">
                  <c:v>2.4419954000000001E-2</c:v>
                </c:pt>
                <c:pt idx="35">
                  <c:v>3.1642775999999997E-2</c:v>
                </c:pt>
                <c:pt idx="36">
                  <c:v>3.8199964900000001E-2</c:v>
                </c:pt>
                <c:pt idx="37">
                  <c:v>4.2447850099999997E-2</c:v>
                </c:pt>
                <c:pt idx="38">
                  <c:v>4.34697941E-2</c:v>
                </c:pt>
                <c:pt idx="39">
                  <c:v>4.13710438E-2</c:v>
                </c:pt>
                <c:pt idx="40">
                  <c:v>3.7303686099999997E-2</c:v>
                </c:pt>
                <c:pt idx="41">
                  <c:v>3.21832523E-2</c:v>
                </c:pt>
                <c:pt idx="42">
                  <c:v>2.75133345E-2</c:v>
                </c:pt>
                <c:pt idx="43">
                  <c:v>2.3650873499999999E-2</c:v>
                </c:pt>
                <c:pt idx="44">
                  <c:v>2.05515753E-2</c:v>
                </c:pt>
                <c:pt idx="45">
                  <c:v>1.8087074200000001E-2</c:v>
                </c:pt>
                <c:pt idx="46">
                  <c:v>1.57678612E-2</c:v>
                </c:pt>
                <c:pt idx="47">
                  <c:v>1.3674166999999999E-2</c:v>
                </c:pt>
                <c:pt idx="48">
                  <c:v>1.2167067300000001E-2</c:v>
                </c:pt>
                <c:pt idx="49">
                  <c:v>1.1346125E-2</c:v>
                </c:pt>
                <c:pt idx="50">
                  <c:v>1.1105594200000001E-2</c:v>
                </c:pt>
                <c:pt idx="51">
                  <c:v>1.13188084E-2</c:v>
                </c:pt>
                <c:pt idx="52">
                  <c:v>1.18366424E-2</c:v>
                </c:pt>
                <c:pt idx="53">
                  <c:v>1.26983002E-2</c:v>
                </c:pt>
                <c:pt idx="54">
                  <c:v>1.3671454E-2</c:v>
                </c:pt>
                <c:pt idx="55">
                  <c:v>1.44857774E-2</c:v>
                </c:pt>
                <c:pt idx="56">
                  <c:v>1.5034723099999999E-2</c:v>
                </c:pt>
                <c:pt idx="57">
                  <c:v>1.52938515E-2</c:v>
                </c:pt>
                <c:pt idx="58">
                  <c:v>1.5319661199999999E-2</c:v>
                </c:pt>
                <c:pt idx="59">
                  <c:v>1.50590762E-2</c:v>
                </c:pt>
                <c:pt idx="60">
                  <c:v>1.4459203E-2</c:v>
                </c:pt>
                <c:pt idx="61">
                  <c:v>1.37310047E-2</c:v>
                </c:pt>
                <c:pt idx="62">
                  <c:v>1.3162405199999999E-2</c:v>
                </c:pt>
                <c:pt idx="63">
                  <c:v>1.29102236E-2</c:v>
                </c:pt>
                <c:pt idx="64">
                  <c:v>1.2773556599999999E-2</c:v>
                </c:pt>
                <c:pt idx="65">
                  <c:v>1.2377474499999999E-2</c:v>
                </c:pt>
                <c:pt idx="66">
                  <c:v>1.15073984E-2</c:v>
                </c:pt>
                <c:pt idx="67">
                  <c:v>1.0267105E-2</c:v>
                </c:pt>
                <c:pt idx="68">
                  <c:v>9.0137897000000002E-3</c:v>
                </c:pt>
                <c:pt idx="69">
                  <c:v>8.0430750000000002E-3</c:v>
                </c:pt>
                <c:pt idx="70">
                  <c:v>7.3422603000000003E-3</c:v>
                </c:pt>
                <c:pt idx="71">
                  <c:v>6.7224292999999999E-3</c:v>
                </c:pt>
                <c:pt idx="72">
                  <c:v>6.0186796000000001E-3</c:v>
                </c:pt>
                <c:pt idx="73">
                  <c:v>5.1844711E-3</c:v>
                </c:pt>
                <c:pt idx="74">
                  <c:v>4.2271772000000004E-3</c:v>
                </c:pt>
                <c:pt idx="75">
                  <c:v>3.1048478999999999E-3</c:v>
                </c:pt>
                <c:pt idx="76">
                  <c:v>2.0009187999999998E-3</c:v>
                </c:pt>
                <c:pt idx="77">
                  <c:v>1.3579337E-3</c:v>
                </c:pt>
                <c:pt idx="78">
                  <c:v>1.5166842E-3</c:v>
                </c:pt>
                <c:pt idx="79">
                  <c:v>2.3320787999999999E-3</c:v>
                </c:pt>
                <c:pt idx="80">
                  <c:v>3.2124369999999998E-3</c:v>
                </c:pt>
                <c:pt idx="81">
                  <c:v>3.6043369E-3</c:v>
                </c:pt>
                <c:pt idx="82">
                  <c:v>3.2996776999999998E-3</c:v>
                </c:pt>
                <c:pt idx="83">
                  <c:v>2.4167848999999998E-3</c:v>
                </c:pt>
                <c:pt idx="84">
                  <c:v>1.3347223000000001E-3</c:v>
                </c:pt>
                <c:pt idx="85">
                  <c:v>4.2670190000000002E-4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2.9241240000000001E-4</c:v>
                </c:pt>
                <c:pt idx="90">
                  <c:v>5.0693590000000001E-4</c:v>
                </c:pt>
                <c:pt idx="91">
                  <c:v>5.4217489999999996E-4</c:v>
                </c:pt>
                <c:pt idx="92">
                  <c:v>3.8879019999999998E-4</c:v>
                </c:pt>
                <c:pt idx="93">
                  <c:v>1.8733150000000001E-4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6.1746200000000002E-5</c:v>
                </c:pt>
                <c:pt idx="103">
                  <c:v>5.2481740000000004E-4</c:v>
                </c:pt>
                <c:pt idx="104">
                  <c:v>1.0500835E-3</c:v>
                </c:pt>
                <c:pt idx="105">
                  <c:v>1.6245744000000001E-3</c:v>
                </c:pt>
                <c:pt idx="106">
                  <c:v>2.2403060000000001E-3</c:v>
                </c:pt>
                <c:pt idx="107">
                  <c:v>2.8723864999999999E-3</c:v>
                </c:pt>
                <c:pt idx="108">
                  <c:v>3.5088984E-3</c:v>
                </c:pt>
                <c:pt idx="109">
                  <c:v>4.1577363999999997E-3</c:v>
                </c:pt>
                <c:pt idx="110">
                  <c:v>4.9294024000000004E-3</c:v>
                </c:pt>
                <c:pt idx="111">
                  <c:v>5.5995000999999999E-3</c:v>
                </c:pt>
                <c:pt idx="112">
                  <c:v>6.2338467999999998E-3</c:v>
                </c:pt>
                <c:pt idx="113">
                  <c:v>6.8320934999999998E-3</c:v>
                </c:pt>
                <c:pt idx="114">
                  <c:v>7.3720636000000001E-3</c:v>
                </c:pt>
                <c:pt idx="115">
                  <c:v>7.8619458000000007E-3</c:v>
                </c:pt>
                <c:pt idx="116">
                  <c:v>8.2937973000000009E-3</c:v>
                </c:pt>
                <c:pt idx="117">
                  <c:v>8.7014306000000007E-3</c:v>
                </c:pt>
                <c:pt idx="118">
                  <c:v>8.7825040999999996E-3</c:v>
                </c:pt>
                <c:pt idx="119">
                  <c:v>8.8244489999999998E-3</c:v>
                </c:pt>
                <c:pt idx="120">
                  <c:v>8.7270847999999998E-3</c:v>
                </c:pt>
                <c:pt idx="121">
                  <c:v>8.4994808000000005E-3</c:v>
                </c:pt>
                <c:pt idx="122">
                  <c:v>8.1311604000000003E-3</c:v>
                </c:pt>
                <c:pt idx="123">
                  <c:v>7.6398858999999998E-3</c:v>
                </c:pt>
                <c:pt idx="124">
                  <c:v>7.0623871999999999E-3</c:v>
                </c:pt>
                <c:pt idx="125">
                  <c:v>6.3834186000000003E-3</c:v>
                </c:pt>
                <c:pt idx="126">
                  <c:v>5.5884193000000004E-3</c:v>
                </c:pt>
                <c:pt idx="127">
                  <c:v>4.7690579999999996E-3</c:v>
                </c:pt>
                <c:pt idx="128">
                  <c:v>3.9806030999999997E-3</c:v>
                </c:pt>
                <c:pt idx="129">
                  <c:v>3.2771183E-3</c:v>
                </c:pt>
                <c:pt idx="130">
                  <c:v>2.6426880999999998E-3</c:v>
                </c:pt>
                <c:pt idx="131">
                  <c:v>2.1353543E-3</c:v>
                </c:pt>
                <c:pt idx="132">
                  <c:v>1.7242847E-3</c:v>
                </c:pt>
                <c:pt idx="133">
                  <c:v>1.4272528E-3</c:v>
                </c:pt>
                <c:pt idx="134">
                  <c:v>8.1974230000000003E-4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93-4EF0-BEB2-90F17E5C513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反射白_LEDlow_開放空間!$A$2:$EE$2</c:f>
              <c:numCache>
                <c:formatCode>General</c:formatCode>
                <c:ptCount val="135"/>
                <c:pt idx="0">
                  <c:v>1.1431599E-3</c:v>
                </c:pt>
                <c:pt idx="1">
                  <c:v>7.2874249999999995E-4</c:v>
                </c:pt>
                <c:pt idx="2">
                  <c:v>4.3124390000000003E-4</c:v>
                </c:pt>
                <c:pt idx="3">
                  <c:v>3.9933759999999998E-4</c:v>
                </c:pt>
                <c:pt idx="4">
                  <c:v>7.6737970000000002E-4</c:v>
                </c:pt>
                <c:pt idx="5">
                  <c:v>9.552276E-4</c:v>
                </c:pt>
                <c:pt idx="6">
                  <c:v>8.0311749999999996E-4</c:v>
                </c:pt>
                <c:pt idx="7">
                  <c:v>4.7902319999999998E-4</c:v>
                </c:pt>
                <c:pt idx="8">
                  <c:v>1.218729E-4</c:v>
                </c:pt>
                <c:pt idx="9">
                  <c:v>0</c:v>
                </c:pt>
                <c:pt idx="10">
                  <c:v>0</c:v>
                </c:pt>
                <c:pt idx="11">
                  <c:v>4.0597840000000001E-4</c:v>
                </c:pt>
                <c:pt idx="12">
                  <c:v>1.387751E-3</c:v>
                </c:pt>
                <c:pt idx="13">
                  <c:v>2.5791910000000002E-3</c:v>
                </c:pt>
                <c:pt idx="14">
                  <c:v>3.5282183000000002E-3</c:v>
                </c:pt>
                <c:pt idx="15">
                  <c:v>3.9385836999999996E-3</c:v>
                </c:pt>
                <c:pt idx="16">
                  <c:v>3.8211171000000002E-3</c:v>
                </c:pt>
                <c:pt idx="17">
                  <c:v>3.4640274999999999E-3</c:v>
                </c:pt>
                <c:pt idx="18">
                  <c:v>3.0990258999999999E-3</c:v>
                </c:pt>
                <c:pt idx="19">
                  <c:v>2.9842855999999999E-3</c:v>
                </c:pt>
                <c:pt idx="20">
                  <c:v>3.1290429000000002E-3</c:v>
                </c:pt>
                <c:pt idx="21">
                  <c:v>3.4786678999999998E-3</c:v>
                </c:pt>
                <c:pt idx="22">
                  <c:v>3.8694748999999998E-3</c:v>
                </c:pt>
                <c:pt idx="23">
                  <c:v>4.2504226000000004E-3</c:v>
                </c:pt>
                <c:pt idx="24">
                  <c:v>4.5429817000000004E-3</c:v>
                </c:pt>
                <c:pt idx="25">
                  <c:v>4.7910054999999998E-3</c:v>
                </c:pt>
                <c:pt idx="26">
                  <c:v>5.0751609000000003E-3</c:v>
                </c:pt>
                <c:pt idx="27">
                  <c:v>5.3779361999999999E-3</c:v>
                </c:pt>
                <c:pt idx="28">
                  <c:v>5.7033192999999998E-3</c:v>
                </c:pt>
                <c:pt idx="29">
                  <c:v>6.2803668000000002E-3</c:v>
                </c:pt>
                <c:pt idx="30">
                  <c:v>7.2740078999999997E-3</c:v>
                </c:pt>
                <c:pt idx="31">
                  <c:v>9.2753069000000004E-3</c:v>
                </c:pt>
                <c:pt idx="32">
                  <c:v>1.2791165199999999E-2</c:v>
                </c:pt>
                <c:pt idx="33">
                  <c:v>1.7975634000000001E-2</c:v>
                </c:pt>
                <c:pt idx="34">
                  <c:v>2.4549603499999999E-2</c:v>
                </c:pt>
                <c:pt idx="35">
                  <c:v>3.1658168899999999E-2</c:v>
                </c:pt>
                <c:pt idx="36">
                  <c:v>3.8028050200000003E-2</c:v>
                </c:pt>
                <c:pt idx="37">
                  <c:v>4.2202640299999997E-2</c:v>
                </c:pt>
                <c:pt idx="38">
                  <c:v>4.3458942299999997E-2</c:v>
                </c:pt>
                <c:pt idx="39">
                  <c:v>4.1644126199999999E-2</c:v>
                </c:pt>
                <c:pt idx="40">
                  <c:v>3.7680856899999997E-2</c:v>
                </c:pt>
                <c:pt idx="41">
                  <c:v>3.2445300400000002E-2</c:v>
                </c:pt>
                <c:pt idx="42">
                  <c:v>2.74680071E-2</c:v>
                </c:pt>
                <c:pt idx="43">
                  <c:v>2.31645275E-2</c:v>
                </c:pt>
                <c:pt idx="44">
                  <c:v>1.95089988E-2</c:v>
                </c:pt>
                <c:pt idx="45">
                  <c:v>1.66564547E-2</c:v>
                </c:pt>
                <c:pt idx="46">
                  <c:v>1.44134322E-2</c:v>
                </c:pt>
                <c:pt idx="47">
                  <c:v>1.29371481E-2</c:v>
                </c:pt>
                <c:pt idx="48">
                  <c:v>1.22086611E-2</c:v>
                </c:pt>
                <c:pt idx="49">
                  <c:v>1.1876276700000001E-2</c:v>
                </c:pt>
                <c:pt idx="50">
                  <c:v>1.1800928E-2</c:v>
                </c:pt>
                <c:pt idx="51">
                  <c:v>1.1991711299999999E-2</c:v>
                </c:pt>
                <c:pt idx="52">
                  <c:v>1.24680251E-2</c:v>
                </c:pt>
                <c:pt idx="53">
                  <c:v>1.30954608E-2</c:v>
                </c:pt>
                <c:pt idx="54">
                  <c:v>1.35922888E-2</c:v>
                </c:pt>
                <c:pt idx="55">
                  <c:v>1.38003593E-2</c:v>
                </c:pt>
                <c:pt idx="56">
                  <c:v>1.38478065E-2</c:v>
                </c:pt>
                <c:pt idx="57">
                  <c:v>1.40216462E-2</c:v>
                </c:pt>
                <c:pt idx="58">
                  <c:v>1.4463563400000001E-2</c:v>
                </c:pt>
                <c:pt idx="59">
                  <c:v>1.4915531500000001E-2</c:v>
                </c:pt>
                <c:pt idx="60">
                  <c:v>1.4962228899999999E-2</c:v>
                </c:pt>
                <c:pt idx="61">
                  <c:v>1.4445824499999999E-2</c:v>
                </c:pt>
                <c:pt idx="62">
                  <c:v>1.3602214899999999E-2</c:v>
                </c:pt>
                <c:pt idx="63">
                  <c:v>1.2858416900000001E-2</c:v>
                </c:pt>
                <c:pt idx="64">
                  <c:v>1.2411114799999999E-2</c:v>
                </c:pt>
                <c:pt idx="65">
                  <c:v>1.2070620400000001E-2</c:v>
                </c:pt>
                <c:pt idx="66">
                  <c:v>1.1571438099999999E-2</c:v>
                </c:pt>
                <c:pt idx="67">
                  <c:v>1.0699858899999999E-2</c:v>
                </c:pt>
                <c:pt idx="68">
                  <c:v>9.4226598999999998E-3</c:v>
                </c:pt>
                <c:pt idx="69">
                  <c:v>7.9094004000000006E-3</c:v>
                </c:pt>
                <c:pt idx="70">
                  <c:v>6.4300056999999997E-3</c:v>
                </c:pt>
                <c:pt idx="71">
                  <c:v>5.3676716000000003E-3</c:v>
                </c:pt>
                <c:pt idx="72">
                  <c:v>5.0059049000000001E-3</c:v>
                </c:pt>
                <c:pt idx="73">
                  <c:v>5.2415574999999997E-3</c:v>
                </c:pt>
                <c:pt idx="74">
                  <c:v>5.6031095E-3</c:v>
                </c:pt>
                <c:pt idx="75">
                  <c:v>5.3801433999999997E-3</c:v>
                </c:pt>
                <c:pt idx="76">
                  <c:v>4.3575638000000003E-3</c:v>
                </c:pt>
                <c:pt idx="77">
                  <c:v>2.9234129000000001E-3</c:v>
                </c:pt>
                <c:pt idx="78">
                  <c:v>1.8125094E-3</c:v>
                </c:pt>
                <c:pt idx="79">
                  <c:v>1.4999251999999999E-3</c:v>
                </c:pt>
                <c:pt idx="80">
                  <c:v>1.8714535999999999E-3</c:v>
                </c:pt>
                <c:pt idx="81">
                  <c:v>2.3029564999999998E-3</c:v>
                </c:pt>
                <c:pt idx="82">
                  <c:v>2.2891452999999999E-3</c:v>
                </c:pt>
                <c:pt idx="83">
                  <c:v>1.6297398999999999E-3</c:v>
                </c:pt>
                <c:pt idx="84">
                  <c:v>6.7346880000000004E-4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3.5600349999999998E-4</c:v>
                </c:pt>
                <c:pt idx="89">
                  <c:v>6.4084489999999999E-4</c:v>
                </c:pt>
                <c:pt idx="90">
                  <c:v>7.0368109999999998E-4</c:v>
                </c:pt>
                <c:pt idx="91">
                  <c:v>5.6453799999999995E-4</c:v>
                </c:pt>
                <c:pt idx="92">
                  <c:v>3.2548970000000001E-4</c:v>
                </c:pt>
                <c:pt idx="93">
                  <c:v>8.5452999999999997E-5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1.120542E-4</c:v>
                </c:pt>
                <c:pt idx="101">
                  <c:v>4.232568E-4</c:v>
                </c:pt>
                <c:pt idx="102">
                  <c:v>7.5994509999999997E-4</c:v>
                </c:pt>
                <c:pt idx="103">
                  <c:v>1.1221143999999999E-3</c:v>
                </c:pt>
                <c:pt idx="104">
                  <c:v>1.5045548E-3</c:v>
                </c:pt>
                <c:pt idx="105">
                  <c:v>1.9141523E-3</c:v>
                </c:pt>
                <c:pt idx="106">
                  <c:v>2.3521876000000001E-3</c:v>
                </c:pt>
                <c:pt idx="107">
                  <c:v>2.8427190000000001E-3</c:v>
                </c:pt>
                <c:pt idx="108">
                  <c:v>3.3783210000000001E-3</c:v>
                </c:pt>
                <c:pt idx="109">
                  <c:v>3.9924467E-3</c:v>
                </c:pt>
                <c:pt idx="110">
                  <c:v>4.6786032999999996E-3</c:v>
                </c:pt>
                <c:pt idx="111">
                  <c:v>5.3931250999999999E-3</c:v>
                </c:pt>
                <c:pt idx="112">
                  <c:v>6.1350930000000003E-3</c:v>
                </c:pt>
                <c:pt idx="113">
                  <c:v>6.8861720999999999E-3</c:v>
                </c:pt>
                <c:pt idx="114">
                  <c:v>7.6374629999999997E-3</c:v>
                </c:pt>
                <c:pt idx="115">
                  <c:v>8.3332043000000008E-3</c:v>
                </c:pt>
                <c:pt idx="116">
                  <c:v>8.9433445000000004E-3</c:v>
                </c:pt>
                <c:pt idx="117">
                  <c:v>9.4970110999999992E-3</c:v>
                </c:pt>
                <c:pt idx="118">
                  <c:v>9.8187447999999993E-3</c:v>
                </c:pt>
                <c:pt idx="119">
                  <c:v>9.9081788000000004E-3</c:v>
                </c:pt>
                <c:pt idx="120">
                  <c:v>9.8004648000000003E-3</c:v>
                </c:pt>
                <c:pt idx="121">
                  <c:v>9.5103503999999991E-3</c:v>
                </c:pt>
                <c:pt idx="122">
                  <c:v>9.0429577999999993E-3</c:v>
                </c:pt>
                <c:pt idx="123">
                  <c:v>8.4350267000000007E-3</c:v>
                </c:pt>
                <c:pt idx="124">
                  <c:v>7.7034566000000002E-3</c:v>
                </c:pt>
                <c:pt idx="125">
                  <c:v>6.9045028999999997E-3</c:v>
                </c:pt>
                <c:pt idx="126">
                  <c:v>6.0083973000000001E-3</c:v>
                </c:pt>
                <c:pt idx="127">
                  <c:v>5.0763357000000002E-3</c:v>
                </c:pt>
                <c:pt idx="128">
                  <c:v>4.2294278000000003E-3</c:v>
                </c:pt>
                <c:pt idx="129">
                  <c:v>3.4482893999999999E-3</c:v>
                </c:pt>
                <c:pt idx="130">
                  <c:v>2.7413885000000002E-3</c:v>
                </c:pt>
                <c:pt idx="131">
                  <c:v>2.1344841999999999E-3</c:v>
                </c:pt>
                <c:pt idx="132">
                  <c:v>1.6269291999999999E-3</c:v>
                </c:pt>
                <c:pt idx="133">
                  <c:v>1.2250430999999999E-3</c:v>
                </c:pt>
                <c:pt idx="134">
                  <c:v>2.10542E-4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93-4EF0-BEB2-90F17E5C5137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反射白_LEDlow_開放空間!$A$3:$EE$3</c:f>
              <c:numCache>
                <c:formatCode>General</c:formatCode>
                <c:ptCount val="135"/>
                <c:pt idx="0">
                  <c:v>1.8161779999999999E-4</c:v>
                </c:pt>
                <c:pt idx="1">
                  <c:v>2.2508129999999999E-4</c:v>
                </c:pt>
                <c:pt idx="2">
                  <c:v>1.4871169999999999E-4</c:v>
                </c:pt>
                <c:pt idx="3">
                  <c:v>5.0636080000000003E-4</c:v>
                </c:pt>
                <c:pt idx="4">
                  <c:v>9.2090870000000003E-4</c:v>
                </c:pt>
                <c:pt idx="5">
                  <c:v>1.0100122000000001E-3</c:v>
                </c:pt>
                <c:pt idx="6">
                  <c:v>7.0139930000000001E-4</c:v>
                </c:pt>
                <c:pt idx="7">
                  <c:v>1.8605029999999999E-4</c:v>
                </c:pt>
                <c:pt idx="8">
                  <c:v>0</c:v>
                </c:pt>
                <c:pt idx="9">
                  <c:v>0</c:v>
                </c:pt>
                <c:pt idx="10">
                  <c:v>3.2115019999999999E-4</c:v>
                </c:pt>
                <c:pt idx="11">
                  <c:v>1.1406831E-3</c:v>
                </c:pt>
                <c:pt idx="12">
                  <c:v>1.8707018000000001E-3</c:v>
                </c:pt>
                <c:pt idx="13">
                  <c:v>2.2360307999999998E-3</c:v>
                </c:pt>
                <c:pt idx="14">
                  <c:v>2.3347672999999998E-3</c:v>
                </c:pt>
                <c:pt idx="15">
                  <c:v>2.5212129E-3</c:v>
                </c:pt>
                <c:pt idx="16">
                  <c:v>2.8657514999999999E-3</c:v>
                </c:pt>
                <c:pt idx="17">
                  <c:v>3.2536834E-3</c:v>
                </c:pt>
                <c:pt idx="18">
                  <c:v>3.6174760000000001E-3</c:v>
                </c:pt>
                <c:pt idx="19">
                  <c:v>3.8999057999999998E-3</c:v>
                </c:pt>
                <c:pt idx="20">
                  <c:v>4.0477630999999998E-3</c:v>
                </c:pt>
                <c:pt idx="21">
                  <c:v>4.0394686999999999E-3</c:v>
                </c:pt>
                <c:pt idx="22">
                  <c:v>3.9480495999999997E-3</c:v>
                </c:pt>
                <c:pt idx="23">
                  <c:v>4.0054466000000004E-3</c:v>
                </c:pt>
                <c:pt idx="24">
                  <c:v>4.3244538999999997E-3</c:v>
                </c:pt>
                <c:pt idx="25">
                  <c:v>4.7888523000000002E-3</c:v>
                </c:pt>
                <c:pt idx="26">
                  <c:v>5.2547994999999998E-3</c:v>
                </c:pt>
                <c:pt idx="27">
                  <c:v>5.5959377999999999E-3</c:v>
                </c:pt>
                <c:pt idx="28">
                  <c:v>5.9915454999999998E-3</c:v>
                </c:pt>
                <c:pt idx="29">
                  <c:v>6.8946941999999999E-3</c:v>
                </c:pt>
                <c:pt idx="30">
                  <c:v>8.2097574999999996E-3</c:v>
                </c:pt>
                <c:pt idx="31">
                  <c:v>1.0106657600000001E-2</c:v>
                </c:pt>
                <c:pt idx="32">
                  <c:v>1.30842198E-2</c:v>
                </c:pt>
                <c:pt idx="33">
                  <c:v>1.7550252400000001E-2</c:v>
                </c:pt>
                <c:pt idx="34">
                  <c:v>2.3644682E-2</c:v>
                </c:pt>
                <c:pt idx="35">
                  <c:v>3.0746255100000001E-2</c:v>
                </c:pt>
                <c:pt idx="36">
                  <c:v>3.7397656600000002E-2</c:v>
                </c:pt>
                <c:pt idx="37">
                  <c:v>4.1855040900000001E-2</c:v>
                </c:pt>
                <c:pt idx="38">
                  <c:v>4.3160438500000002E-2</c:v>
                </c:pt>
                <c:pt idx="39">
                  <c:v>4.1412666399999999E-2</c:v>
                </c:pt>
                <c:pt idx="40">
                  <c:v>3.7606034400000002E-2</c:v>
                </c:pt>
                <c:pt idx="41">
                  <c:v>3.2663866899999998E-2</c:v>
                </c:pt>
                <c:pt idx="42">
                  <c:v>2.7942549399999999E-2</c:v>
                </c:pt>
                <c:pt idx="43">
                  <c:v>2.3803649499999999E-2</c:v>
                </c:pt>
                <c:pt idx="44">
                  <c:v>2.0283075000000001E-2</c:v>
                </c:pt>
                <c:pt idx="45">
                  <c:v>1.7609261000000001E-2</c:v>
                </c:pt>
                <c:pt idx="46">
                  <c:v>1.54181523E-2</c:v>
                </c:pt>
                <c:pt idx="47">
                  <c:v>1.3615327E-2</c:v>
                </c:pt>
                <c:pt idx="48">
                  <c:v>1.2238152299999999E-2</c:v>
                </c:pt>
                <c:pt idx="49">
                  <c:v>1.1410614499999999E-2</c:v>
                </c:pt>
                <c:pt idx="50">
                  <c:v>1.13350255E-2</c:v>
                </c:pt>
                <c:pt idx="51">
                  <c:v>1.20149357E-2</c:v>
                </c:pt>
                <c:pt idx="52">
                  <c:v>1.31065296E-2</c:v>
                </c:pt>
                <c:pt idx="53">
                  <c:v>1.41009632E-2</c:v>
                </c:pt>
                <c:pt idx="54">
                  <c:v>1.47305066E-2</c:v>
                </c:pt>
                <c:pt idx="55">
                  <c:v>1.50499204E-2</c:v>
                </c:pt>
                <c:pt idx="56">
                  <c:v>1.5226690100000001E-2</c:v>
                </c:pt>
                <c:pt idx="57">
                  <c:v>1.52383326E-2</c:v>
                </c:pt>
                <c:pt idx="58">
                  <c:v>1.4983546E-2</c:v>
                </c:pt>
                <c:pt idx="59">
                  <c:v>1.4410792800000001E-2</c:v>
                </c:pt>
                <c:pt idx="60">
                  <c:v>1.38191106E-2</c:v>
                </c:pt>
                <c:pt idx="61">
                  <c:v>1.34760803E-2</c:v>
                </c:pt>
                <c:pt idx="62">
                  <c:v>1.3429631500000001E-2</c:v>
                </c:pt>
                <c:pt idx="63">
                  <c:v>1.3402292499999999E-2</c:v>
                </c:pt>
                <c:pt idx="64">
                  <c:v>1.30020035E-2</c:v>
                </c:pt>
                <c:pt idx="65">
                  <c:v>1.1999269E-2</c:v>
                </c:pt>
                <c:pt idx="66">
                  <c:v>1.0592670199999999E-2</c:v>
                </c:pt>
                <c:pt idx="67">
                  <c:v>9.1404850000000003E-3</c:v>
                </c:pt>
                <c:pt idx="68">
                  <c:v>8.0949002999999992E-3</c:v>
                </c:pt>
                <c:pt idx="69">
                  <c:v>7.6130987000000002E-3</c:v>
                </c:pt>
                <c:pt idx="70">
                  <c:v>7.4626705999999996E-3</c:v>
                </c:pt>
                <c:pt idx="71">
                  <c:v>7.1975859000000001E-3</c:v>
                </c:pt>
                <c:pt idx="72">
                  <c:v>6.5151374E-3</c:v>
                </c:pt>
                <c:pt idx="73">
                  <c:v>5.3812888999999996E-3</c:v>
                </c:pt>
                <c:pt idx="74">
                  <c:v>3.9069242999999997E-3</c:v>
                </c:pt>
                <c:pt idx="75">
                  <c:v>2.3868209999999999E-3</c:v>
                </c:pt>
                <c:pt idx="76">
                  <c:v>1.4134725E-3</c:v>
                </c:pt>
                <c:pt idx="77">
                  <c:v>1.459234E-3</c:v>
                </c:pt>
                <c:pt idx="78">
                  <c:v>2.479204E-3</c:v>
                </c:pt>
                <c:pt idx="79">
                  <c:v>3.8139531000000002E-3</c:v>
                </c:pt>
                <c:pt idx="80">
                  <c:v>4.5705633000000002E-3</c:v>
                </c:pt>
                <c:pt idx="81">
                  <c:v>4.3189986999999999E-3</c:v>
                </c:pt>
                <c:pt idx="82">
                  <c:v>3.2160848E-3</c:v>
                </c:pt>
                <c:pt idx="83">
                  <c:v>1.7508713000000001E-3</c:v>
                </c:pt>
                <c:pt idx="84">
                  <c:v>5.8202619999999999E-4</c:v>
                </c:pt>
                <c:pt idx="85">
                  <c:v>4.0466799999999997E-5</c:v>
                </c:pt>
                <c:pt idx="86">
                  <c:v>3.5440800000000001E-5</c:v>
                </c:pt>
                <c:pt idx="87">
                  <c:v>2.0887210000000001E-4</c:v>
                </c:pt>
                <c:pt idx="88">
                  <c:v>2.8248379999999999E-4</c:v>
                </c:pt>
                <c:pt idx="89">
                  <c:v>1.4888680000000001E-4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5.1104499999999998E-5</c:v>
                </c:pt>
                <c:pt idx="96">
                  <c:v>3.4220110000000002E-4</c:v>
                </c:pt>
                <c:pt idx="97">
                  <c:v>4.6698809999999998E-4</c:v>
                </c:pt>
                <c:pt idx="98">
                  <c:v>4.3988179999999999E-4</c:v>
                </c:pt>
                <c:pt idx="99">
                  <c:v>3.0801819999999998E-4</c:v>
                </c:pt>
                <c:pt idx="100">
                  <c:v>1.527977E-4</c:v>
                </c:pt>
                <c:pt idx="101">
                  <c:v>6.0983000000000002E-5</c:v>
                </c:pt>
                <c:pt idx="102">
                  <c:v>2.2779359999999999E-4</c:v>
                </c:pt>
                <c:pt idx="103">
                  <c:v>4.6852789999999998E-4</c:v>
                </c:pt>
                <c:pt idx="104">
                  <c:v>8.3460999999999995E-4</c:v>
                </c:pt>
                <c:pt idx="105">
                  <c:v>1.3128497000000001E-3</c:v>
                </c:pt>
                <c:pt idx="106">
                  <c:v>1.8908766000000001E-3</c:v>
                </c:pt>
                <c:pt idx="107">
                  <c:v>2.5543913000000001E-3</c:v>
                </c:pt>
                <c:pt idx="108">
                  <c:v>3.2670315999999999E-3</c:v>
                </c:pt>
                <c:pt idx="109">
                  <c:v>4.0196501999999997E-3</c:v>
                </c:pt>
                <c:pt idx="110">
                  <c:v>4.8446399000000003E-3</c:v>
                </c:pt>
                <c:pt idx="111">
                  <c:v>5.5767702999999997E-3</c:v>
                </c:pt>
                <c:pt idx="112">
                  <c:v>6.2580448999999998E-3</c:v>
                </c:pt>
                <c:pt idx="113">
                  <c:v>6.8858340000000004E-3</c:v>
                </c:pt>
                <c:pt idx="114">
                  <c:v>7.4023441000000004E-3</c:v>
                </c:pt>
                <c:pt idx="115">
                  <c:v>7.8406473999999993E-3</c:v>
                </c:pt>
                <c:pt idx="116">
                  <c:v>8.2045030000000001E-3</c:v>
                </c:pt>
                <c:pt idx="117">
                  <c:v>8.4900223000000004E-3</c:v>
                </c:pt>
                <c:pt idx="118">
                  <c:v>8.6956341000000003E-3</c:v>
                </c:pt>
                <c:pt idx="119">
                  <c:v>8.6896921999999998E-3</c:v>
                </c:pt>
                <c:pt idx="120">
                  <c:v>8.5738989999999994E-3</c:v>
                </c:pt>
                <c:pt idx="121">
                  <c:v>8.3640367000000007E-3</c:v>
                </c:pt>
                <c:pt idx="122">
                  <c:v>8.0504836999999996E-3</c:v>
                </c:pt>
                <c:pt idx="123">
                  <c:v>7.6300912000000004E-3</c:v>
                </c:pt>
                <c:pt idx="124">
                  <c:v>7.0929447999999997E-3</c:v>
                </c:pt>
                <c:pt idx="125">
                  <c:v>6.4772498000000003E-3</c:v>
                </c:pt>
                <c:pt idx="126">
                  <c:v>5.6247720000000001E-3</c:v>
                </c:pt>
                <c:pt idx="127">
                  <c:v>4.8519974000000004E-3</c:v>
                </c:pt>
                <c:pt idx="128">
                  <c:v>4.0668956999999999E-3</c:v>
                </c:pt>
                <c:pt idx="129">
                  <c:v>3.2895054E-3</c:v>
                </c:pt>
                <c:pt idx="130">
                  <c:v>2.5549282000000002E-3</c:v>
                </c:pt>
                <c:pt idx="131">
                  <c:v>1.8754265000000001E-3</c:v>
                </c:pt>
                <c:pt idx="132">
                  <c:v>1.2693101999999999E-3</c:v>
                </c:pt>
                <c:pt idx="133">
                  <c:v>7.6618339999999995E-4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93-4EF0-BEB2-90F17E5C5137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反射白_LEDlow_開放空間!$A$4:$EE$4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6.7748200000000003E-5</c:v>
                </c:pt>
                <c:pt idx="3">
                  <c:v>6.9395839999999997E-4</c:v>
                </c:pt>
                <c:pt idx="4">
                  <c:v>9.1522200000000004E-4</c:v>
                </c:pt>
                <c:pt idx="5">
                  <c:v>5.7527849999999998E-4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5.2578749999999995E-4</c:v>
                </c:pt>
                <c:pt idx="12">
                  <c:v>1.2660646999999999E-3</c:v>
                </c:pt>
                <c:pt idx="13">
                  <c:v>2.0638583000000001E-3</c:v>
                </c:pt>
                <c:pt idx="14">
                  <c:v>2.7278883E-3</c:v>
                </c:pt>
                <c:pt idx="15">
                  <c:v>3.1838536000000001E-3</c:v>
                </c:pt>
                <c:pt idx="16">
                  <c:v>3.2916746999999999E-3</c:v>
                </c:pt>
                <c:pt idx="17">
                  <c:v>3.2833418999999998E-3</c:v>
                </c:pt>
                <c:pt idx="18">
                  <c:v>3.3758074999999999E-3</c:v>
                </c:pt>
                <c:pt idx="19">
                  <c:v>3.6413041000000002E-3</c:v>
                </c:pt>
                <c:pt idx="20">
                  <c:v>3.8572375000000001E-3</c:v>
                </c:pt>
                <c:pt idx="21">
                  <c:v>3.8830834E-3</c:v>
                </c:pt>
                <c:pt idx="22">
                  <c:v>3.7960678E-3</c:v>
                </c:pt>
                <c:pt idx="23">
                  <c:v>3.9040402000000002E-3</c:v>
                </c:pt>
                <c:pt idx="24">
                  <c:v>4.2111687000000002E-3</c:v>
                </c:pt>
                <c:pt idx="25">
                  <c:v>4.5025203999999996E-3</c:v>
                </c:pt>
                <c:pt idx="26">
                  <c:v>4.8096607999999997E-3</c:v>
                </c:pt>
                <c:pt idx="27">
                  <c:v>5.0865207000000004E-3</c:v>
                </c:pt>
                <c:pt idx="28">
                  <c:v>5.5393580999999999E-3</c:v>
                </c:pt>
                <c:pt idx="29">
                  <c:v>6.4979753999999997E-3</c:v>
                </c:pt>
                <c:pt idx="30">
                  <c:v>7.9953679999999992E-3</c:v>
                </c:pt>
                <c:pt idx="31">
                  <c:v>1.03237825E-2</c:v>
                </c:pt>
                <c:pt idx="32">
                  <c:v>1.37919262E-2</c:v>
                </c:pt>
                <c:pt idx="33">
                  <c:v>1.86207052E-2</c:v>
                </c:pt>
                <c:pt idx="34">
                  <c:v>2.4631790800000001E-2</c:v>
                </c:pt>
                <c:pt idx="35">
                  <c:v>3.1299862999999997E-2</c:v>
                </c:pt>
                <c:pt idx="36">
                  <c:v>3.7423804400000003E-2</c:v>
                </c:pt>
                <c:pt idx="37">
                  <c:v>4.1488658599999999E-2</c:v>
                </c:pt>
                <c:pt idx="38">
                  <c:v>4.2544048299999998E-2</c:v>
                </c:pt>
                <c:pt idx="39">
                  <c:v>4.0510073299999998E-2</c:v>
                </c:pt>
                <c:pt idx="40">
                  <c:v>3.6390565299999997E-2</c:v>
                </c:pt>
                <c:pt idx="41">
                  <c:v>3.13243754E-2</c:v>
                </c:pt>
                <c:pt idx="42">
                  <c:v>2.6707653000000001E-2</c:v>
                </c:pt>
                <c:pt idx="43">
                  <c:v>2.2869747100000001E-2</c:v>
                </c:pt>
                <c:pt idx="44">
                  <c:v>1.9780825799999999E-2</c:v>
                </c:pt>
                <c:pt idx="45">
                  <c:v>1.7489220900000001E-2</c:v>
                </c:pt>
                <c:pt idx="46">
                  <c:v>1.5636166600000001E-2</c:v>
                </c:pt>
                <c:pt idx="47">
                  <c:v>1.41130947E-2</c:v>
                </c:pt>
                <c:pt idx="48">
                  <c:v>1.29731866E-2</c:v>
                </c:pt>
                <c:pt idx="49">
                  <c:v>1.21873226E-2</c:v>
                </c:pt>
                <c:pt idx="50">
                  <c:v>1.18730068E-2</c:v>
                </c:pt>
                <c:pt idx="51">
                  <c:v>1.20909894E-2</c:v>
                </c:pt>
                <c:pt idx="52">
                  <c:v>1.2637074999999999E-2</c:v>
                </c:pt>
                <c:pt idx="53">
                  <c:v>1.32897282E-2</c:v>
                </c:pt>
                <c:pt idx="54">
                  <c:v>1.3794521800000001E-2</c:v>
                </c:pt>
                <c:pt idx="55">
                  <c:v>1.40829878E-2</c:v>
                </c:pt>
                <c:pt idx="56">
                  <c:v>1.4251607499999999E-2</c:v>
                </c:pt>
                <c:pt idx="57">
                  <c:v>1.44589106E-2</c:v>
                </c:pt>
                <c:pt idx="58">
                  <c:v>1.47138797E-2</c:v>
                </c:pt>
                <c:pt idx="59">
                  <c:v>1.49226589E-2</c:v>
                </c:pt>
                <c:pt idx="60">
                  <c:v>1.48190409E-2</c:v>
                </c:pt>
                <c:pt idx="61">
                  <c:v>1.4452543999999999E-2</c:v>
                </c:pt>
                <c:pt idx="62">
                  <c:v>1.39854113E-2</c:v>
                </c:pt>
                <c:pt idx="63">
                  <c:v>1.3550714599999999E-2</c:v>
                </c:pt>
                <c:pt idx="64">
                  <c:v>1.29799666E-2</c:v>
                </c:pt>
                <c:pt idx="65">
                  <c:v>1.21420529E-2</c:v>
                </c:pt>
                <c:pt idx="66">
                  <c:v>1.1012813099999999E-2</c:v>
                </c:pt>
                <c:pt idx="67">
                  <c:v>9.7247735000000005E-3</c:v>
                </c:pt>
                <c:pt idx="68">
                  <c:v>8.4409312999999993E-3</c:v>
                </c:pt>
                <c:pt idx="69">
                  <c:v>7.3831519E-3</c:v>
                </c:pt>
                <c:pt idx="70">
                  <c:v>6.6777039E-3</c:v>
                </c:pt>
                <c:pt idx="71">
                  <c:v>6.2826979000000002E-3</c:v>
                </c:pt>
                <c:pt idx="72">
                  <c:v>5.9707201999999997E-3</c:v>
                </c:pt>
                <c:pt idx="73">
                  <c:v>5.5479225999999996E-3</c:v>
                </c:pt>
                <c:pt idx="74">
                  <c:v>4.9989246999999999E-3</c:v>
                </c:pt>
                <c:pt idx="75">
                  <c:v>4.3175434999999998E-3</c:v>
                </c:pt>
                <c:pt idx="76">
                  <c:v>3.5910178E-3</c:v>
                </c:pt>
                <c:pt idx="77">
                  <c:v>2.8844664000000002E-3</c:v>
                </c:pt>
                <c:pt idx="78">
                  <c:v>2.3706462000000002E-3</c:v>
                </c:pt>
                <c:pt idx="79">
                  <c:v>2.0999853000000001E-3</c:v>
                </c:pt>
                <c:pt idx="80">
                  <c:v>1.9394747999999999E-3</c:v>
                </c:pt>
                <c:pt idx="81">
                  <c:v>1.6492366999999999E-3</c:v>
                </c:pt>
                <c:pt idx="82">
                  <c:v>1.1819803999999999E-3</c:v>
                </c:pt>
                <c:pt idx="83">
                  <c:v>6.983836E-4</c:v>
                </c:pt>
                <c:pt idx="84">
                  <c:v>3.947326E-4</c:v>
                </c:pt>
                <c:pt idx="85">
                  <c:v>4.0654960000000001E-4</c:v>
                </c:pt>
                <c:pt idx="86">
                  <c:v>6.5488139999999998E-4</c:v>
                </c:pt>
                <c:pt idx="87">
                  <c:v>9.5029939999999996E-4</c:v>
                </c:pt>
                <c:pt idx="88">
                  <c:v>1.1236256E-3</c:v>
                </c:pt>
                <c:pt idx="89">
                  <c:v>1.0857868000000001E-3</c:v>
                </c:pt>
                <c:pt idx="90">
                  <c:v>8.5811969999999998E-4</c:v>
                </c:pt>
                <c:pt idx="91">
                  <c:v>5.4979810000000003E-4</c:v>
                </c:pt>
                <c:pt idx="92">
                  <c:v>3.5854399999999997E-4</c:v>
                </c:pt>
                <c:pt idx="93">
                  <c:v>3.142841E-4</c:v>
                </c:pt>
                <c:pt idx="94">
                  <c:v>3.5515669999999999E-4</c:v>
                </c:pt>
                <c:pt idx="95">
                  <c:v>4.5149829999999999E-4</c:v>
                </c:pt>
                <c:pt idx="96">
                  <c:v>5.3811669999999996E-4</c:v>
                </c:pt>
                <c:pt idx="97">
                  <c:v>5.2633509999999999E-4</c:v>
                </c:pt>
                <c:pt idx="98">
                  <c:v>4.1012399999999999E-4</c:v>
                </c:pt>
                <c:pt idx="99">
                  <c:v>2.3007719999999999E-4</c:v>
                </c:pt>
                <c:pt idx="100">
                  <c:v>1.28931E-5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2.120635E-4</c:v>
                </c:pt>
                <c:pt idx="105">
                  <c:v>5.5152450000000002E-4</c:v>
                </c:pt>
                <c:pt idx="106">
                  <c:v>9.9609679999999997E-4</c:v>
                </c:pt>
                <c:pt idx="107">
                  <c:v>1.5481500999999999E-3</c:v>
                </c:pt>
                <c:pt idx="108">
                  <c:v>2.1891380000000002E-3</c:v>
                </c:pt>
                <c:pt idx="109">
                  <c:v>2.9188389999999999E-3</c:v>
                </c:pt>
                <c:pt idx="110">
                  <c:v>3.9209188000000001E-3</c:v>
                </c:pt>
                <c:pt idx="111">
                  <c:v>4.8014293E-3</c:v>
                </c:pt>
                <c:pt idx="112">
                  <c:v>5.6681987E-3</c:v>
                </c:pt>
                <c:pt idx="113">
                  <c:v>6.5027275000000004E-3</c:v>
                </c:pt>
                <c:pt idx="114">
                  <c:v>7.2684022999999999E-3</c:v>
                </c:pt>
                <c:pt idx="115">
                  <c:v>7.9448204000000001E-3</c:v>
                </c:pt>
                <c:pt idx="116">
                  <c:v>8.4991148000000006E-3</c:v>
                </c:pt>
                <c:pt idx="117">
                  <c:v>8.9317560000000008E-3</c:v>
                </c:pt>
                <c:pt idx="118">
                  <c:v>9.3034086999999998E-3</c:v>
                </c:pt>
                <c:pt idx="119">
                  <c:v>9.3092499000000002E-3</c:v>
                </c:pt>
                <c:pt idx="120">
                  <c:v>9.1582732000000007E-3</c:v>
                </c:pt>
                <c:pt idx="121">
                  <c:v>8.8619840999999994E-3</c:v>
                </c:pt>
                <c:pt idx="122">
                  <c:v>8.4184436000000005E-3</c:v>
                </c:pt>
                <c:pt idx="123">
                  <c:v>7.8554517000000001E-3</c:v>
                </c:pt>
                <c:pt idx="124">
                  <c:v>7.1908170000000004E-3</c:v>
                </c:pt>
                <c:pt idx="125">
                  <c:v>6.4310664000000002E-3</c:v>
                </c:pt>
                <c:pt idx="126">
                  <c:v>5.6622866999999997E-3</c:v>
                </c:pt>
                <c:pt idx="127">
                  <c:v>4.7792955E-3</c:v>
                </c:pt>
                <c:pt idx="128">
                  <c:v>3.9497483999999996E-3</c:v>
                </c:pt>
                <c:pt idx="129">
                  <c:v>3.1867550999999999E-3</c:v>
                </c:pt>
                <c:pt idx="130">
                  <c:v>2.4702391E-3</c:v>
                </c:pt>
                <c:pt idx="131">
                  <c:v>1.887615E-3</c:v>
                </c:pt>
                <c:pt idx="132">
                  <c:v>1.3837874E-3</c:v>
                </c:pt>
                <c:pt idx="133">
                  <c:v>9.8074370000000009E-4</c:v>
                </c:pt>
                <c:pt idx="134">
                  <c:v>2.5815920000000001E-4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93-4EF0-BEB2-90F17E5C5137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反射白_LEDlow_開放空間!$A$5:$EE$5</c:f>
              <c:numCache>
                <c:formatCode>General</c:formatCode>
                <c:ptCount val="135"/>
                <c:pt idx="0">
                  <c:v>1.909487E-4</c:v>
                </c:pt>
                <c:pt idx="1">
                  <c:v>3.6936420000000002E-4</c:v>
                </c:pt>
                <c:pt idx="2">
                  <c:v>4.3157930000000002E-4</c:v>
                </c:pt>
                <c:pt idx="3">
                  <c:v>6.8269540000000001E-4</c:v>
                </c:pt>
                <c:pt idx="4">
                  <c:v>5.9116660000000005E-4</c:v>
                </c:pt>
                <c:pt idx="5">
                  <c:v>1.548132E-4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7.0227899999999999E-5</c:v>
                </c:pt>
                <c:pt idx="10">
                  <c:v>7.1905989999999996E-4</c:v>
                </c:pt>
                <c:pt idx="11">
                  <c:v>1.2704159999999999E-3</c:v>
                </c:pt>
                <c:pt idx="12">
                  <c:v>1.7401094E-3</c:v>
                </c:pt>
                <c:pt idx="13">
                  <c:v>2.2149031999999999E-3</c:v>
                </c:pt>
                <c:pt idx="14">
                  <c:v>2.7396253E-3</c:v>
                </c:pt>
                <c:pt idx="15">
                  <c:v>3.1610555E-3</c:v>
                </c:pt>
                <c:pt idx="16">
                  <c:v>3.3980345E-3</c:v>
                </c:pt>
                <c:pt idx="17">
                  <c:v>3.3987253000000001E-3</c:v>
                </c:pt>
                <c:pt idx="18">
                  <c:v>3.3599051999999999E-3</c:v>
                </c:pt>
                <c:pt idx="19">
                  <c:v>3.3534004E-3</c:v>
                </c:pt>
                <c:pt idx="20">
                  <c:v>3.3650377000000002E-3</c:v>
                </c:pt>
                <c:pt idx="21">
                  <c:v>3.4738348000000001E-3</c:v>
                </c:pt>
                <c:pt idx="22">
                  <c:v>3.7240089999999999E-3</c:v>
                </c:pt>
                <c:pt idx="23">
                  <c:v>4.0707625000000001E-3</c:v>
                </c:pt>
                <c:pt idx="24">
                  <c:v>4.4282436999999999E-3</c:v>
                </c:pt>
                <c:pt idx="25">
                  <c:v>4.6953050999999999E-3</c:v>
                </c:pt>
                <c:pt idx="26">
                  <c:v>4.8992792000000004E-3</c:v>
                </c:pt>
                <c:pt idx="27">
                  <c:v>5.1451023E-3</c:v>
                </c:pt>
                <c:pt idx="28">
                  <c:v>5.6117312000000001E-3</c:v>
                </c:pt>
                <c:pt idx="29">
                  <c:v>6.4524672999999996E-3</c:v>
                </c:pt>
                <c:pt idx="30">
                  <c:v>7.7604661000000002E-3</c:v>
                </c:pt>
                <c:pt idx="31">
                  <c:v>9.7955930999999996E-3</c:v>
                </c:pt>
                <c:pt idx="32">
                  <c:v>1.3106899300000001E-2</c:v>
                </c:pt>
                <c:pt idx="33">
                  <c:v>1.7958728600000001E-2</c:v>
                </c:pt>
                <c:pt idx="34">
                  <c:v>2.4307886099999999E-2</c:v>
                </c:pt>
                <c:pt idx="35">
                  <c:v>3.1468413799999997E-2</c:v>
                </c:pt>
                <c:pt idx="36">
                  <c:v>3.8061264900000003E-2</c:v>
                </c:pt>
                <c:pt idx="37">
                  <c:v>4.2449507900000003E-2</c:v>
                </c:pt>
                <c:pt idx="38">
                  <c:v>4.3639104800000002E-2</c:v>
                </c:pt>
                <c:pt idx="39">
                  <c:v>4.1695665600000001E-2</c:v>
                </c:pt>
                <c:pt idx="40">
                  <c:v>3.7650119500000002E-2</c:v>
                </c:pt>
                <c:pt idx="41">
                  <c:v>3.2467551499999997E-2</c:v>
                </c:pt>
                <c:pt idx="42">
                  <c:v>2.7499943999999998E-2</c:v>
                </c:pt>
                <c:pt idx="43">
                  <c:v>2.3180298500000002E-2</c:v>
                </c:pt>
                <c:pt idx="44">
                  <c:v>1.9633889200000001E-2</c:v>
                </c:pt>
                <c:pt idx="45">
                  <c:v>1.7078829899999998E-2</c:v>
                </c:pt>
                <c:pt idx="46">
                  <c:v>1.5054199799999999E-2</c:v>
                </c:pt>
                <c:pt idx="47">
                  <c:v>1.3526705999999999E-2</c:v>
                </c:pt>
                <c:pt idx="48">
                  <c:v>1.25140715E-2</c:v>
                </c:pt>
                <c:pt idx="49">
                  <c:v>1.19182579E-2</c:v>
                </c:pt>
                <c:pt idx="50">
                  <c:v>1.16013503E-2</c:v>
                </c:pt>
                <c:pt idx="51">
                  <c:v>1.14543801E-2</c:v>
                </c:pt>
                <c:pt idx="52">
                  <c:v>1.14580132E-2</c:v>
                </c:pt>
                <c:pt idx="53">
                  <c:v>1.18769919E-2</c:v>
                </c:pt>
                <c:pt idx="54">
                  <c:v>1.27521809E-2</c:v>
                </c:pt>
                <c:pt idx="55">
                  <c:v>1.38091929E-2</c:v>
                </c:pt>
                <c:pt idx="56">
                  <c:v>1.47249801E-2</c:v>
                </c:pt>
                <c:pt idx="57">
                  <c:v>1.53237861E-2</c:v>
                </c:pt>
                <c:pt idx="58">
                  <c:v>1.56212747E-2</c:v>
                </c:pt>
                <c:pt idx="59">
                  <c:v>1.55923665E-2</c:v>
                </c:pt>
                <c:pt idx="60">
                  <c:v>1.5189270499999999E-2</c:v>
                </c:pt>
                <c:pt idx="61">
                  <c:v>1.45671433E-2</c:v>
                </c:pt>
                <c:pt idx="62">
                  <c:v>1.39825204E-2</c:v>
                </c:pt>
                <c:pt idx="63">
                  <c:v>1.35368668E-2</c:v>
                </c:pt>
                <c:pt idx="64">
                  <c:v>1.3042442499999999E-2</c:v>
                </c:pt>
                <c:pt idx="65">
                  <c:v>1.2188890900000001E-2</c:v>
                </c:pt>
                <c:pt idx="66">
                  <c:v>1.0926474800000001E-2</c:v>
                </c:pt>
                <c:pt idx="67">
                  <c:v>9.4662467E-3</c:v>
                </c:pt>
                <c:pt idx="68">
                  <c:v>8.1755621000000004E-3</c:v>
                </c:pt>
                <c:pt idx="69">
                  <c:v>7.2927992000000001E-3</c:v>
                </c:pt>
                <c:pt idx="70">
                  <c:v>6.7682769E-3</c:v>
                </c:pt>
                <c:pt idx="71">
                  <c:v>6.4028538999999999E-3</c:v>
                </c:pt>
                <c:pt idx="72">
                  <c:v>6.0223927999999999E-3</c:v>
                </c:pt>
                <c:pt idx="73">
                  <c:v>5.5910665999999998E-3</c:v>
                </c:pt>
                <c:pt idx="74">
                  <c:v>5.1162932000000001E-3</c:v>
                </c:pt>
                <c:pt idx="75">
                  <c:v>4.4808121999999999E-3</c:v>
                </c:pt>
                <c:pt idx="76">
                  <c:v>3.6737011000000002E-3</c:v>
                </c:pt>
                <c:pt idx="77">
                  <c:v>2.8945401000000002E-3</c:v>
                </c:pt>
                <c:pt idx="78">
                  <c:v>2.3310953000000001E-3</c:v>
                </c:pt>
                <c:pt idx="79">
                  <c:v>1.9497607000000001E-3</c:v>
                </c:pt>
                <c:pt idx="80">
                  <c:v>1.5412808E-3</c:v>
                </c:pt>
                <c:pt idx="81">
                  <c:v>1.0751515000000001E-3</c:v>
                </c:pt>
                <c:pt idx="82">
                  <c:v>7.0942550000000003E-4</c:v>
                </c:pt>
                <c:pt idx="83">
                  <c:v>6.3945810000000001E-4</c:v>
                </c:pt>
                <c:pt idx="84">
                  <c:v>8.7258639999999998E-4</c:v>
                </c:pt>
                <c:pt idx="85">
                  <c:v>1.2458144E-3</c:v>
                </c:pt>
                <c:pt idx="86">
                  <c:v>1.5301983999999999E-3</c:v>
                </c:pt>
                <c:pt idx="87">
                  <c:v>1.5498039000000001E-3</c:v>
                </c:pt>
                <c:pt idx="88">
                  <c:v>1.3091013999999999E-3</c:v>
                </c:pt>
                <c:pt idx="89">
                  <c:v>8.7696629999999996E-4</c:v>
                </c:pt>
                <c:pt idx="90">
                  <c:v>4.2081710000000001E-4</c:v>
                </c:pt>
                <c:pt idx="91">
                  <c:v>1.016249E-4</c:v>
                </c:pt>
                <c:pt idx="92">
                  <c:v>3.17411E-5</c:v>
                </c:pt>
                <c:pt idx="93">
                  <c:v>1.2752520000000001E-4</c:v>
                </c:pt>
                <c:pt idx="94">
                  <c:v>2.5852630000000002E-4</c:v>
                </c:pt>
                <c:pt idx="95">
                  <c:v>3.3672539999999999E-4</c:v>
                </c:pt>
                <c:pt idx="96">
                  <c:v>3.3286379999999998E-4</c:v>
                </c:pt>
                <c:pt idx="97">
                  <c:v>2.2004469999999999E-4</c:v>
                </c:pt>
                <c:pt idx="98">
                  <c:v>7.1579E-5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1.413807E-4</c:v>
                </c:pt>
                <c:pt idx="104">
                  <c:v>4.3535669999999999E-4</c:v>
                </c:pt>
                <c:pt idx="105">
                  <c:v>8.1040859999999997E-4</c:v>
                </c:pt>
                <c:pt idx="106">
                  <c:v>1.2784067E-3</c:v>
                </c:pt>
                <c:pt idx="107">
                  <c:v>1.806275E-3</c:v>
                </c:pt>
                <c:pt idx="108">
                  <c:v>2.4017307000000002E-3</c:v>
                </c:pt>
                <c:pt idx="109">
                  <c:v>3.0795956999999999E-3</c:v>
                </c:pt>
                <c:pt idx="110">
                  <c:v>3.9139548000000001E-3</c:v>
                </c:pt>
                <c:pt idx="111">
                  <c:v>4.7118947999999997E-3</c:v>
                </c:pt>
                <c:pt idx="112">
                  <c:v>5.5310302000000002E-3</c:v>
                </c:pt>
                <c:pt idx="113">
                  <c:v>6.3283037999999998E-3</c:v>
                </c:pt>
                <c:pt idx="114">
                  <c:v>7.0781624E-3</c:v>
                </c:pt>
                <c:pt idx="115">
                  <c:v>7.7515687000000002E-3</c:v>
                </c:pt>
                <c:pt idx="116">
                  <c:v>8.3196163000000007E-3</c:v>
                </c:pt>
                <c:pt idx="117">
                  <c:v>8.8206585000000001E-3</c:v>
                </c:pt>
                <c:pt idx="118">
                  <c:v>9.1781802000000003E-3</c:v>
                </c:pt>
                <c:pt idx="119">
                  <c:v>9.1732144000000009E-3</c:v>
                </c:pt>
                <c:pt idx="120">
                  <c:v>9.0068215999999993E-3</c:v>
                </c:pt>
                <c:pt idx="121">
                  <c:v>8.6916061000000006E-3</c:v>
                </c:pt>
                <c:pt idx="122">
                  <c:v>8.2390065999999994E-3</c:v>
                </c:pt>
                <c:pt idx="123">
                  <c:v>7.6765608999999997E-3</c:v>
                </c:pt>
                <c:pt idx="124">
                  <c:v>7.0150904E-3</c:v>
                </c:pt>
                <c:pt idx="125">
                  <c:v>6.2811476999999998E-3</c:v>
                </c:pt>
                <c:pt idx="126">
                  <c:v>5.6129092999999998E-3</c:v>
                </c:pt>
                <c:pt idx="127">
                  <c:v>4.8033195000000001E-3</c:v>
                </c:pt>
                <c:pt idx="128">
                  <c:v>4.0436513000000002E-3</c:v>
                </c:pt>
                <c:pt idx="129">
                  <c:v>3.3158734000000001E-3</c:v>
                </c:pt>
                <c:pt idx="130">
                  <c:v>2.6508411000000002E-3</c:v>
                </c:pt>
                <c:pt idx="131">
                  <c:v>2.0377111999999998E-3</c:v>
                </c:pt>
                <c:pt idx="132">
                  <c:v>1.4690587000000001E-3</c:v>
                </c:pt>
                <c:pt idx="133">
                  <c:v>9.5251590000000001E-4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93-4EF0-BEB2-90F17E5C5137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反射白_LEDlow_開放空間!$A$6:$EE$6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4.367808E-4</c:v>
                </c:pt>
                <c:pt idx="4">
                  <c:v>3.254229E-4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1.4404829999999999E-4</c:v>
                </c:pt>
                <c:pt idx="9">
                  <c:v>5.9733170000000001E-4</c:v>
                </c:pt>
                <c:pt idx="10">
                  <c:v>8.4439240000000004E-4</c:v>
                </c:pt>
                <c:pt idx="11">
                  <c:v>1.0250916999999999E-3</c:v>
                </c:pt>
                <c:pt idx="12">
                  <c:v>1.2539096999999999E-3</c:v>
                </c:pt>
                <c:pt idx="13">
                  <c:v>1.5938715999999999E-3</c:v>
                </c:pt>
                <c:pt idx="14">
                  <c:v>2.0132801000000001E-3</c:v>
                </c:pt>
                <c:pt idx="15">
                  <c:v>2.3733719999999999E-3</c:v>
                </c:pt>
                <c:pt idx="16">
                  <c:v>2.6389584E-3</c:v>
                </c:pt>
                <c:pt idx="17">
                  <c:v>2.8829593000000001E-3</c:v>
                </c:pt>
                <c:pt idx="18">
                  <c:v>3.2181807E-3</c:v>
                </c:pt>
                <c:pt idx="19">
                  <c:v>3.6997469000000002E-3</c:v>
                </c:pt>
                <c:pt idx="20">
                  <c:v>4.2356891000000004E-3</c:v>
                </c:pt>
                <c:pt idx="21">
                  <c:v>4.7546126999999999E-3</c:v>
                </c:pt>
                <c:pt idx="22">
                  <c:v>5.1858219999999997E-3</c:v>
                </c:pt>
                <c:pt idx="23">
                  <c:v>5.3985928999999997E-3</c:v>
                </c:pt>
                <c:pt idx="24">
                  <c:v>5.3766044000000002E-3</c:v>
                </c:pt>
                <c:pt idx="25">
                  <c:v>5.1542547999999999E-3</c:v>
                </c:pt>
                <c:pt idx="26">
                  <c:v>4.8632366000000002E-3</c:v>
                </c:pt>
                <c:pt idx="27">
                  <c:v>4.6337102999999998E-3</c:v>
                </c:pt>
                <c:pt idx="28">
                  <c:v>4.6697305999999997E-3</c:v>
                </c:pt>
                <c:pt idx="29">
                  <c:v>5.2917870000000001E-3</c:v>
                </c:pt>
                <c:pt idx="30">
                  <c:v>6.6757398000000003E-3</c:v>
                </c:pt>
                <c:pt idx="31">
                  <c:v>9.2183909999999994E-3</c:v>
                </c:pt>
                <c:pt idx="32">
                  <c:v>1.32444473E-2</c:v>
                </c:pt>
                <c:pt idx="33">
                  <c:v>1.8707236299999999E-2</c:v>
                </c:pt>
                <c:pt idx="34">
                  <c:v>2.5342160799999999E-2</c:v>
                </c:pt>
                <c:pt idx="35">
                  <c:v>3.2399028500000003E-2</c:v>
                </c:pt>
                <c:pt idx="36">
                  <c:v>3.8667805499999999E-2</c:v>
                </c:pt>
                <c:pt idx="37">
                  <c:v>4.27441634E-2</c:v>
                </c:pt>
                <c:pt idx="38">
                  <c:v>4.3792497399999998E-2</c:v>
                </c:pt>
                <c:pt idx="39">
                  <c:v>4.1933860599999997E-2</c:v>
                </c:pt>
                <c:pt idx="40">
                  <c:v>3.8212411100000003E-2</c:v>
                </c:pt>
                <c:pt idx="41">
                  <c:v>3.3341295999999999E-2</c:v>
                </c:pt>
                <c:pt idx="42">
                  <c:v>2.84797642E-2</c:v>
                </c:pt>
                <c:pt idx="43">
                  <c:v>2.3845113800000001E-2</c:v>
                </c:pt>
                <c:pt idx="44">
                  <c:v>1.97623707E-2</c:v>
                </c:pt>
                <c:pt idx="45">
                  <c:v>1.67247336E-2</c:v>
                </c:pt>
                <c:pt idx="46">
                  <c:v>1.4588438E-2</c:v>
                </c:pt>
                <c:pt idx="47">
                  <c:v>1.3248298299999999E-2</c:v>
                </c:pt>
                <c:pt idx="48">
                  <c:v>1.2385337600000001E-2</c:v>
                </c:pt>
                <c:pt idx="49">
                  <c:v>1.1713457300000001E-2</c:v>
                </c:pt>
                <c:pt idx="50">
                  <c:v>1.11704171E-2</c:v>
                </c:pt>
                <c:pt idx="51">
                  <c:v>1.1029468799999999E-2</c:v>
                </c:pt>
                <c:pt idx="52">
                  <c:v>1.14890328E-2</c:v>
                </c:pt>
                <c:pt idx="53">
                  <c:v>1.26065547E-2</c:v>
                </c:pt>
                <c:pt idx="54">
                  <c:v>1.3917737600000001E-2</c:v>
                </c:pt>
                <c:pt idx="55">
                  <c:v>1.47831505E-2</c:v>
                </c:pt>
                <c:pt idx="56">
                  <c:v>1.5041002100000001E-2</c:v>
                </c:pt>
                <c:pt idx="57">
                  <c:v>1.5055173099999999E-2</c:v>
                </c:pt>
                <c:pt idx="58">
                  <c:v>1.5222181600000001E-2</c:v>
                </c:pt>
                <c:pt idx="59">
                  <c:v>1.54736992E-2</c:v>
                </c:pt>
                <c:pt idx="60">
                  <c:v>1.53158484E-2</c:v>
                </c:pt>
                <c:pt idx="61">
                  <c:v>1.4708329900000001E-2</c:v>
                </c:pt>
                <c:pt idx="62">
                  <c:v>1.3922610300000001E-2</c:v>
                </c:pt>
                <c:pt idx="63">
                  <c:v>1.33039448E-2</c:v>
                </c:pt>
                <c:pt idx="64">
                  <c:v>1.2829207800000001E-2</c:v>
                </c:pt>
                <c:pt idx="65">
                  <c:v>1.21474098E-2</c:v>
                </c:pt>
                <c:pt idx="66">
                  <c:v>1.0982514400000001E-2</c:v>
                </c:pt>
                <c:pt idx="67">
                  <c:v>9.4385519999999994E-3</c:v>
                </c:pt>
                <c:pt idx="68">
                  <c:v>7.9133742999999996E-3</c:v>
                </c:pt>
                <c:pt idx="69">
                  <c:v>6.7811510999999996E-3</c:v>
                </c:pt>
                <c:pt idx="70">
                  <c:v>6.0545056999999998E-3</c:v>
                </c:pt>
                <c:pt idx="71">
                  <c:v>5.5998335999999996E-3</c:v>
                </c:pt>
                <c:pt idx="72">
                  <c:v>5.3397734000000001E-3</c:v>
                </c:pt>
                <c:pt idx="73">
                  <c:v>5.2589452999999998E-3</c:v>
                </c:pt>
                <c:pt idx="74">
                  <c:v>5.2432399000000001E-3</c:v>
                </c:pt>
                <c:pt idx="75">
                  <c:v>4.9034394E-3</c:v>
                </c:pt>
                <c:pt idx="76">
                  <c:v>3.9564068000000003E-3</c:v>
                </c:pt>
                <c:pt idx="77">
                  <c:v>2.5872167000000001E-3</c:v>
                </c:pt>
                <c:pt idx="78">
                  <c:v>1.3519125E-3</c:v>
                </c:pt>
                <c:pt idx="79">
                  <c:v>7.9946710000000003E-4</c:v>
                </c:pt>
                <c:pt idx="80">
                  <c:v>1.0509522E-3</c:v>
                </c:pt>
                <c:pt idx="81">
                  <c:v>1.7656258999999999E-3</c:v>
                </c:pt>
                <c:pt idx="82">
                  <c:v>2.4932117999999998E-3</c:v>
                </c:pt>
                <c:pt idx="83">
                  <c:v>2.7898572999999999E-3</c:v>
                </c:pt>
                <c:pt idx="84">
                  <c:v>2.4551161999999999E-3</c:v>
                </c:pt>
                <c:pt idx="85">
                  <c:v>1.6715410999999999E-3</c:v>
                </c:pt>
                <c:pt idx="86">
                  <c:v>7.3960370000000005E-4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4.5466700000000003E-5</c:v>
                </c:pt>
                <c:pt idx="92">
                  <c:v>2.7847540000000001E-4</c:v>
                </c:pt>
                <c:pt idx="93">
                  <c:v>4.285065E-4</c:v>
                </c:pt>
                <c:pt idx="94">
                  <c:v>4.5299309999999998E-4</c:v>
                </c:pt>
                <c:pt idx="95">
                  <c:v>4.1438379999999999E-4</c:v>
                </c:pt>
                <c:pt idx="96">
                  <c:v>3.7015270000000002E-4</c:v>
                </c:pt>
                <c:pt idx="97">
                  <c:v>3.9020739999999997E-4</c:v>
                </c:pt>
                <c:pt idx="98">
                  <c:v>4.3945179999999999E-4</c:v>
                </c:pt>
                <c:pt idx="99">
                  <c:v>5.0043920000000005E-4</c:v>
                </c:pt>
                <c:pt idx="100">
                  <c:v>5.6399710000000004E-4</c:v>
                </c:pt>
                <c:pt idx="101">
                  <c:v>6.1849089999999995E-4</c:v>
                </c:pt>
                <c:pt idx="102">
                  <c:v>7.7996640000000002E-4</c:v>
                </c:pt>
                <c:pt idx="103">
                  <c:v>9.2602340000000002E-4</c:v>
                </c:pt>
                <c:pt idx="104">
                  <c:v>1.1043108999999999E-3</c:v>
                </c:pt>
                <c:pt idx="105">
                  <c:v>1.3341309000000001E-3</c:v>
                </c:pt>
                <c:pt idx="106">
                  <c:v>1.6334851999999999E-3</c:v>
                </c:pt>
                <c:pt idx="107">
                  <c:v>1.9872694E-3</c:v>
                </c:pt>
                <c:pt idx="108">
                  <c:v>2.4023971000000002E-3</c:v>
                </c:pt>
                <c:pt idx="109">
                  <c:v>2.8898676000000002E-3</c:v>
                </c:pt>
                <c:pt idx="110">
                  <c:v>3.7083402000000001E-3</c:v>
                </c:pt>
                <c:pt idx="111">
                  <c:v>4.3821898000000001E-3</c:v>
                </c:pt>
                <c:pt idx="112">
                  <c:v>5.1680780000000004E-3</c:v>
                </c:pt>
                <c:pt idx="113">
                  <c:v>5.9813684999999997E-3</c:v>
                </c:pt>
                <c:pt idx="114">
                  <c:v>6.7713241999999996E-3</c:v>
                </c:pt>
                <c:pt idx="115">
                  <c:v>7.5171607999999996E-3</c:v>
                </c:pt>
                <c:pt idx="116">
                  <c:v>8.1745181E-3</c:v>
                </c:pt>
                <c:pt idx="117">
                  <c:v>8.7640127000000005E-3</c:v>
                </c:pt>
                <c:pt idx="118">
                  <c:v>9.1832866999999995E-3</c:v>
                </c:pt>
                <c:pt idx="119">
                  <c:v>9.3363066999999998E-3</c:v>
                </c:pt>
                <c:pt idx="120">
                  <c:v>9.2936241999999995E-3</c:v>
                </c:pt>
                <c:pt idx="121">
                  <c:v>9.0780267000000001E-3</c:v>
                </c:pt>
                <c:pt idx="122">
                  <c:v>8.7044500000000007E-3</c:v>
                </c:pt>
                <c:pt idx="123">
                  <c:v>8.1989057000000001E-3</c:v>
                </c:pt>
                <c:pt idx="124">
                  <c:v>7.5831967000000002E-3</c:v>
                </c:pt>
                <c:pt idx="125">
                  <c:v>6.9171125000000002E-3</c:v>
                </c:pt>
                <c:pt idx="126">
                  <c:v>6.2262000999999999E-3</c:v>
                </c:pt>
                <c:pt idx="127">
                  <c:v>5.4428983000000004E-3</c:v>
                </c:pt>
                <c:pt idx="128">
                  <c:v>4.7298026999999998E-3</c:v>
                </c:pt>
                <c:pt idx="129">
                  <c:v>4.0553617000000002E-3</c:v>
                </c:pt>
                <c:pt idx="130">
                  <c:v>3.4761121E-3</c:v>
                </c:pt>
                <c:pt idx="131">
                  <c:v>2.959457E-3</c:v>
                </c:pt>
                <c:pt idx="132">
                  <c:v>2.5268483E-3</c:v>
                </c:pt>
                <c:pt idx="133">
                  <c:v>2.1918764999999999E-3</c:v>
                </c:pt>
                <c:pt idx="134">
                  <c:v>1.4472165E-3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93-4EF0-BEB2-90F17E5C5137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反射白_LEDlow_開放空間!$A$7:$EE$7</c:f>
              <c:numCache>
                <c:formatCode>General</c:formatCode>
                <c:ptCount val="135"/>
                <c:pt idx="0">
                  <c:v>3.3922500000000002E-4</c:v>
                </c:pt>
                <c:pt idx="1">
                  <c:v>2.4378569999999999E-4</c:v>
                </c:pt>
                <c:pt idx="2">
                  <c:v>1.203165E-4</c:v>
                </c:pt>
                <c:pt idx="3">
                  <c:v>3.6039239999999999E-4</c:v>
                </c:pt>
                <c:pt idx="4">
                  <c:v>7.4018819999999998E-4</c:v>
                </c:pt>
                <c:pt idx="5">
                  <c:v>1.0048343999999999E-3</c:v>
                </c:pt>
                <c:pt idx="6">
                  <c:v>1.0373195E-3</c:v>
                </c:pt>
                <c:pt idx="7">
                  <c:v>8.9713360000000003E-4</c:v>
                </c:pt>
                <c:pt idx="8">
                  <c:v>7.7724619999999995E-4</c:v>
                </c:pt>
                <c:pt idx="9">
                  <c:v>7.6147910000000005E-4</c:v>
                </c:pt>
                <c:pt idx="10">
                  <c:v>9.4533249999999996E-4</c:v>
                </c:pt>
                <c:pt idx="11">
                  <c:v>1.0613184E-3</c:v>
                </c:pt>
                <c:pt idx="12">
                  <c:v>1.1348146E-3</c:v>
                </c:pt>
                <c:pt idx="13">
                  <c:v>1.3685147E-3</c:v>
                </c:pt>
                <c:pt idx="14">
                  <c:v>1.9659444E-3</c:v>
                </c:pt>
                <c:pt idx="15">
                  <c:v>2.8410298E-3</c:v>
                </c:pt>
                <c:pt idx="16">
                  <c:v>3.5915348999999998E-3</c:v>
                </c:pt>
                <c:pt idx="17">
                  <c:v>3.9799507000000001E-3</c:v>
                </c:pt>
                <c:pt idx="18">
                  <c:v>4.0276091999999998E-3</c:v>
                </c:pt>
                <c:pt idx="19">
                  <c:v>3.9717996999999996E-3</c:v>
                </c:pt>
                <c:pt idx="20">
                  <c:v>4.0488405999999999E-3</c:v>
                </c:pt>
                <c:pt idx="21">
                  <c:v>4.2478591000000001E-3</c:v>
                </c:pt>
                <c:pt idx="22">
                  <c:v>4.5457435999999999E-3</c:v>
                </c:pt>
                <c:pt idx="23">
                  <c:v>4.9888422000000003E-3</c:v>
                </c:pt>
                <c:pt idx="24">
                  <c:v>5.3474758999999998E-3</c:v>
                </c:pt>
                <c:pt idx="25">
                  <c:v>5.5520841999999997E-3</c:v>
                </c:pt>
                <c:pt idx="26">
                  <c:v>5.4897191000000001E-3</c:v>
                </c:pt>
                <c:pt idx="27">
                  <c:v>5.1454151999999996E-3</c:v>
                </c:pt>
                <c:pt idx="28">
                  <c:v>4.8918490999999998E-3</c:v>
                </c:pt>
                <c:pt idx="29">
                  <c:v>5.1866458000000004E-3</c:v>
                </c:pt>
                <c:pt idx="30">
                  <c:v>6.2395343999999998E-3</c:v>
                </c:pt>
                <c:pt idx="31">
                  <c:v>8.5255056999999999E-3</c:v>
                </c:pt>
                <c:pt idx="32">
                  <c:v>1.2444679599999999E-2</c:v>
                </c:pt>
                <c:pt idx="33">
                  <c:v>1.8225585999999998E-2</c:v>
                </c:pt>
                <c:pt idx="34">
                  <c:v>2.5496590900000001E-2</c:v>
                </c:pt>
                <c:pt idx="35">
                  <c:v>3.3227618799999997E-2</c:v>
                </c:pt>
                <c:pt idx="36">
                  <c:v>3.9876799999999997E-2</c:v>
                </c:pt>
                <c:pt idx="37">
                  <c:v>4.3841589200000003E-2</c:v>
                </c:pt>
                <c:pt idx="38">
                  <c:v>4.4500842700000001E-2</c:v>
                </c:pt>
                <c:pt idx="39">
                  <c:v>4.1953664299999999E-2</c:v>
                </c:pt>
                <c:pt idx="40">
                  <c:v>3.7435162799999998E-2</c:v>
                </c:pt>
                <c:pt idx="41">
                  <c:v>3.1851287899999997E-2</c:v>
                </c:pt>
                <c:pt idx="42">
                  <c:v>2.66817305E-2</c:v>
                </c:pt>
                <c:pt idx="43">
                  <c:v>2.2322051200000002E-2</c:v>
                </c:pt>
                <c:pt idx="44">
                  <c:v>1.8804926400000001E-2</c:v>
                </c:pt>
                <c:pt idx="45">
                  <c:v>1.63207501E-2</c:v>
                </c:pt>
                <c:pt idx="46">
                  <c:v>1.45488502E-2</c:v>
                </c:pt>
                <c:pt idx="47">
                  <c:v>1.33219212E-2</c:v>
                </c:pt>
                <c:pt idx="48">
                  <c:v>1.25286728E-2</c:v>
                </c:pt>
                <c:pt idx="49">
                  <c:v>1.1993737000000001E-2</c:v>
                </c:pt>
                <c:pt idx="50">
                  <c:v>1.1792666300000001E-2</c:v>
                </c:pt>
                <c:pt idx="51">
                  <c:v>1.20424256E-2</c:v>
                </c:pt>
                <c:pt idx="52">
                  <c:v>1.26305688E-2</c:v>
                </c:pt>
                <c:pt idx="53">
                  <c:v>1.33534502E-2</c:v>
                </c:pt>
                <c:pt idx="54">
                  <c:v>1.40044903E-2</c:v>
                </c:pt>
                <c:pt idx="55">
                  <c:v>1.4507059900000001E-2</c:v>
                </c:pt>
                <c:pt idx="56">
                  <c:v>1.49398074E-2</c:v>
                </c:pt>
                <c:pt idx="57">
                  <c:v>1.52654592E-2</c:v>
                </c:pt>
                <c:pt idx="58">
                  <c:v>1.53266871E-2</c:v>
                </c:pt>
                <c:pt idx="59">
                  <c:v>1.49455471E-2</c:v>
                </c:pt>
                <c:pt idx="60">
                  <c:v>1.4133689E-2</c:v>
                </c:pt>
                <c:pt idx="61">
                  <c:v>1.3234782E-2</c:v>
                </c:pt>
                <c:pt idx="62">
                  <c:v>1.26821212E-2</c:v>
                </c:pt>
                <c:pt idx="63">
                  <c:v>1.2582451999999999E-2</c:v>
                </c:pt>
                <c:pt idx="64">
                  <c:v>1.2531265600000001E-2</c:v>
                </c:pt>
                <c:pt idx="65">
                  <c:v>1.20336479E-2</c:v>
                </c:pt>
                <c:pt idx="66">
                  <c:v>1.1022710200000001E-2</c:v>
                </c:pt>
                <c:pt idx="67">
                  <c:v>9.7772022999999993E-3</c:v>
                </c:pt>
                <c:pt idx="68">
                  <c:v>8.6938255000000002E-3</c:v>
                </c:pt>
                <c:pt idx="69">
                  <c:v>7.9274969000000008E-3</c:v>
                </c:pt>
                <c:pt idx="70">
                  <c:v>7.2717023999999998E-3</c:v>
                </c:pt>
                <c:pt idx="71">
                  <c:v>6.4506353999999998E-3</c:v>
                </c:pt>
                <c:pt idx="72">
                  <c:v>5.4842913999999998E-3</c:v>
                </c:pt>
                <c:pt idx="73">
                  <c:v>4.6542622000000002E-3</c:v>
                </c:pt>
                <c:pt idx="74">
                  <c:v>4.1400609E-3</c:v>
                </c:pt>
                <c:pt idx="75">
                  <c:v>3.8126420999999998E-3</c:v>
                </c:pt>
                <c:pt idx="76">
                  <c:v>3.4942478000000001E-3</c:v>
                </c:pt>
                <c:pt idx="77">
                  <c:v>3.1198216999999999E-3</c:v>
                </c:pt>
                <c:pt idx="78">
                  <c:v>2.7457498999999999E-3</c:v>
                </c:pt>
                <c:pt idx="79">
                  <c:v>2.4325691999999999E-3</c:v>
                </c:pt>
                <c:pt idx="80">
                  <c:v>2.1402508000000001E-3</c:v>
                </c:pt>
                <c:pt idx="81">
                  <c:v>1.8333771E-3</c:v>
                </c:pt>
                <c:pt idx="82">
                  <c:v>1.5237674E-3</c:v>
                </c:pt>
                <c:pt idx="83">
                  <c:v>1.2225860999999999E-3</c:v>
                </c:pt>
                <c:pt idx="84">
                  <c:v>9.9027550000000005E-4</c:v>
                </c:pt>
                <c:pt idx="85">
                  <c:v>8.0926870000000005E-4</c:v>
                </c:pt>
                <c:pt idx="86">
                  <c:v>6.5163350000000005E-4</c:v>
                </c:pt>
                <c:pt idx="87">
                  <c:v>4.5672559999999999E-4</c:v>
                </c:pt>
                <c:pt idx="88">
                  <c:v>1.953174E-4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1.221827E-4</c:v>
                </c:pt>
                <c:pt idx="95">
                  <c:v>2.7056040000000001E-4</c:v>
                </c:pt>
                <c:pt idx="96">
                  <c:v>4.3329609999999999E-4</c:v>
                </c:pt>
                <c:pt idx="97">
                  <c:v>6.0950740000000005E-4</c:v>
                </c:pt>
                <c:pt idx="98">
                  <c:v>7.6362190000000001E-4</c:v>
                </c:pt>
                <c:pt idx="99">
                  <c:v>8.6736409999999995E-4</c:v>
                </c:pt>
                <c:pt idx="100">
                  <c:v>9.1484810000000004E-4</c:v>
                </c:pt>
                <c:pt idx="101">
                  <c:v>9.3585399999999996E-4</c:v>
                </c:pt>
                <c:pt idx="102">
                  <c:v>1.1076625000000001E-3</c:v>
                </c:pt>
                <c:pt idx="103">
                  <c:v>1.2405717E-3</c:v>
                </c:pt>
                <c:pt idx="104">
                  <c:v>1.4207902E-3</c:v>
                </c:pt>
                <c:pt idx="105">
                  <c:v>1.6667342000000001E-3</c:v>
                </c:pt>
                <c:pt idx="106">
                  <c:v>1.9938345000000001E-3</c:v>
                </c:pt>
                <c:pt idx="107">
                  <c:v>2.3904475000000001E-3</c:v>
                </c:pt>
                <c:pt idx="108">
                  <c:v>2.8730880000000002E-3</c:v>
                </c:pt>
                <c:pt idx="109">
                  <c:v>3.4454919000000001E-3</c:v>
                </c:pt>
                <c:pt idx="110">
                  <c:v>4.2000696999999997E-3</c:v>
                </c:pt>
                <c:pt idx="111">
                  <c:v>4.9339859E-3</c:v>
                </c:pt>
                <c:pt idx="112">
                  <c:v>5.7052155000000002E-3</c:v>
                </c:pt>
                <c:pt idx="113">
                  <c:v>6.4774682000000002E-3</c:v>
                </c:pt>
                <c:pt idx="114">
                  <c:v>7.2002652999999996E-3</c:v>
                </c:pt>
                <c:pt idx="115">
                  <c:v>7.8453281999999996E-3</c:v>
                </c:pt>
                <c:pt idx="116">
                  <c:v>8.3712171999999994E-3</c:v>
                </c:pt>
                <c:pt idx="117">
                  <c:v>8.7793972000000005E-3</c:v>
                </c:pt>
                <c:pt idx="118">
                  <c:v>8.9668473000000005E-3</c:v>
                </c:pt>
                <c:pt idx="119">
                  <c:v>8.9668846000000007E-3</c:v>
                </c:pt>
                <c:pt idx="120">
                  <c:v>8.7828990000000003E-3</c:v>
                </c:pt>
                <c:pt idx="121">
                  <c:v>8.4550762999999994E-3</c:v>
                </c:pt>
                <c:pt idx="122">
                  <c:v>7.9903145999999994E-3</c:v>
                </c:pt>
                <c:pt idx="123">
                  <c:v>7.4377614000000003E-3</c:v>
                </c:pt>
                <c:pt idx="124">
                  <c:v>6.8084095000000002E-3</c:v>
                </c:pt>
                <c:pt idx="125">
                  <c:v>6.1529562999999999E-3</c:v>
                </c:pt>
                <c:pt idx="126">
                  <c:v>5.4840469000000001E-3</c:v>
                </c:pt>
                <c:pt idx="127">
                  <c:v>4.7405892999999996E-3</c:v>
                </c:pt>
                <c:pt idx="128">
                  <c:v>4.1139022999999997E-3</c:v>
                </c:pt>
                <c:pt idx="129">
                  <c:v>3.5075275E-3</c:v>
                </c:pt>
                <c:pt idx="130">
                  <c:v>2.9974352000000002E-3</c:v>
                </c:pt>
                <c:pt idx="131">
                  <c:v>2.5482463999999998E-3</c:v>
                </c:pt>
                <c:pt idx="132">
                  <c:v>2.1629866999999998E-3</c:v>
                </c:pt>
                <c:pt idx="133">
                  <c:v>1.8506006E-3</c:v>
                </c:pt>
                <c:pt idx="134">
                  <c:v>1.0739933E-3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E93-4EF0-BEB2-90F17E5C5137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反射白_LEDlow_開放空間!$A$8:$EE$8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1.051228E-4</c:v>
                </c:pt>
                <c:pt idx="6">
                  <c:v>5.7736940000000002E-4</c:v>
                </c:pt>
                <c:pt idx="7">
                  <c:v>8.4956430000000002E-4</c:v>
                </c:pt>
                <c:pt idx="8">
                  <c:v>9.0972039999999996E-4</c:v>
                </c:pt>
                <c:pt idx="9">
                  <c:v>8.8578150000000004E-4</c:v>
                </c:pt>
                <c:pt idx="10">
                  <c:v>7.6935269999999997E-4</c:v>
                </c:pt>
                <c:pt idx="11">
                  <c:v>8.8303280000000001E-4</c:v>
                </c:pt>
                <c:pt idx="12">
                  <c:v>1.1849426E-3</c:v>
                </c:pt>
                <c:pt idx="13">
                  <c:v>1.6154533000000001E-3</c:v>
                </c:pt>
                <c:pt idx="14">
                  <c:v>2.0642704000000001E-3</c:v>
                </c:pt>
                <c:pt idx="15">
                  <c:v>2.3771538000000002E-3</c:v>
                </c:pt>
                <c:pt idx="16">
                  <c:v>2.5772678000000001E-3</c:v>
                </c:pt>
                <c:pt idx="17">
                  <c:v>2.7668482999999998E-3</c:v>
                </c:pt>
                <c:pt idx="18">
                  <c:v>3.0365037000000001E-3</c:v>
                </c:pt>
                <c:pt idx="19">
                  <c:v>3.4651456E-3</c:v>
                </c:pt>
                <c:pt idx="20">
                  <c:v>4.0075852999999998E-3</c:v>
                </c:pt>
                <c:pt idx="21">
                  <c:v>4.5677419E-3</c:v>
                </c:pt>
                <c:pt idx="22">
                  <c:v>4.9134864999999996E-3</c:v>
                </c:pt>
                <c:pt idx="23">
                  <c:v>4.9486979999999996E-3</c:v>
                </c:pt>
                <c:pt idx="24">
                  <c:v>4.7301026000000001E-3</c:v>
                </c:pt>
                <c:pt idx="25">
                  <c:v>4.5018908999999996E-3</c:v>
                </c:pt>
                <c:pt idx="26">
                  <c:v>4.5361550999999996E-3</c:v>
                </c:pt>
                <c:pt idx="27">
                  <c:v>4.8834565000000002E-3</c:v>
                </c:pt>
                <c:pt idx="28">
                  <c:v>5.5550230000000001E-3</c:v>
                </c:pt>
                <c:pt idx="29">
                  <c:v>6.5674768000000003E-3</c:v>
                </c:pt>
                <c:pt idx="30">
                  <c:v>7.9166237E-3</c:v>
                </c:pt>
                <c:pt idx="31">
                  <c:v>1.01165539E-2</c:v>
                </c:pt>
                <c:pt idx="32">
                  <c:v>1.3689853300000001E-2</c:v>
                </c:pt>
                <c:pt idx="33">
                  <c:v>1.8705485399999999E-2</c:v>
                </c:pt>
                <c:pt idx="34">
                  <c:v>2.4941938E-2</c:v>
                </c:pt>
                <c:pt idx="35">
                  <c:v>3.1694669299999999E-2</c:v>
                </c:pt>
                <c:pt idx="36">
                  <c:v>3.7794612300000002E-2</c:v>
                </c:pt>
                <c:pt idx="37">
                  <c:v>4.1798282399999998E-2</c:v>
                </c:pt>
                <c:pt idx="38">
                  <c:v>4.2878463899999997E-2</c:v>
                </c:pt>
                <c:pt idx="39">
                  <c:v>4.10081074E-2</c:v>
                </c:pt>
                <c:pt idx="40">
                  <c:v>3.7291795000000003E-2</c:v>
                </c:pt>
                <c:pt idx="41">
                  <c:v>3.24550085E-2</c:v>
                </c:pt>
                <c:pt idx="42">
                  <c:v>2.7848320100000001E-2</c:v>
                </c:pt>
                <c:pt idx="43">
                  <c:v>2.3721819700000001E-2</c:v>
                </c:pt>
                <c:pt idx="44">
                  <c:v>2.0075669500000001E-2</c:v>
                </c:pt>
                <c:pt idx="45">
                  <c:v>1.7092645199999999E-2</c:v>
                </c:pt>
                <c:pt idx="46">
                  <c:v>1.4627540499999999E-2</c:v>
                </c:pt>
                <c:pt idx="47">
                  <c:v>1.2918747E-2</c:v>
                </c:pt>
                <c:pt idx="48">
                  <c:v>1.20879952E-2</c:v>
                </c:pt>
                <c:pt idx="49">
                  <c:v>1.1857743400000001E-2</c:v>
                </c:pt>
                <c:pt idx="50">
                  <c:v>1.18573094E-2</c:v>
                </c:pt>
                <c:pt idx="51">
                  <c:v>1.1904914900000001E-2</c:v>
                </c:pt>
                <c:pt idx="52">
                  <c:v>1.21704126E-2</c:v>
                </c:pt>
                <c:pt idx="53">
                  <c:v>1.2907884099999999E-2</c:v>
                </c:pt>
                <c:pt idx="54">
                  <c:v>1.40484571E-2</c:v>
                </c:pt>
                <c:pt idx="55">
                  <c:v>1.50894905E-2</c:v>
                </c:pt>
                <c:pt idx="56">
                  <c:v>1.55134574E-2</c:v>
                </c:pt>
                <c:pt idx="57">
                  <c:v>1.52668795E-2</c:v>
                </c:pt>
                <c:pt idx="58">
                  <c:v>1.47913778E-2</c:v>
                </c:pt>
                <c:pt idx="59">
                  <c:v>1.45548489E-2</c:v>
                </c:pt>
                <c:pt idx="60">
                  <c:v>1.46383308E-2</c:v>
                </c:pt>
                <c:pt idx="61">
                  <c:v>1.4771044299999999E-2</c:v>
                </c:pt>
                <c:pt idx="62">
                  <c:v>1.45219341E-2</c:v>
                </c:pt>
                <c:pt idx="63">
                  <c:v>1.36648333E-2</c:v>
                </c:pt>
                <c:pt idx="64">
                  <c:v>1.23611698E-2</c:v>
                </c:pt>
                <c:pt idx="65">
                  <c:v>1.10542513E-2</c:v>
                </c:pt>
                <c:pt idx="66">
                  <c:v>1.0218283200000001E-2</c:v>
                </c:pt>
                <c:pt idx="67">
                  <c:v>9.8370722999999993E-3</c:v>
                </c:pt>
                <c:pt idx="68">
                  <c:v>9.4446354E-3</c:v>
                </c:pt>
                <c:pt idx="69">
                  <c:v>8.5475333000000001E-3</c:v>
                </c:pt>
                <c:pt idx="70">
                  <c:v>7.0910974999999999E-3</c:v>
                </c:pt>
                <c:pt idx="71">
                  <c:v>5.6155049000000002E-3</c:v>
                </c:pt>
                <c:pt idx="72">
                  <c:v>4.7150025999999996E-3</c:v>
                </c:pt>
                <c:pt idx="73">
                  <c:v>4.5615480999999999E-3</c:v>
                </c:pt>
                <c:pt idx="74">
                  <c:v>4.7511439999999997E-3</c:v>
                </c:pt>
                <c:pt idx="75">
                  <c:v>4.6594273000000004E-3</c:v>
                </c:pt>
                <c:pt idx="76">
                  <c:v>4.1019595000000002E-3</c:v>
                </c:pt>
                <c:pt idx="77">
                  <c:v>3.2535566000000001E-3</c:v>
                </c:pt>
                <c:pt idx="78">
                  <c:v>2.4124831E-3</c:v>
                </c:pt>
                <c:pt idx="79">
                  <c:v>1.7908897E-3</c:v>
                </c:pt>
                <c:pt idx="80">
                  <c:v>1.4389053E-3</c:v>
                </c:pt>
                <c:pt idx="81">
                  <c:v>1.3792997999999999E-3</c:v>
                </c:pt>
                <c:pt idx="82">
                  <c:v>1.6279233E-3</c:v>
                </c:pt>
                <c:pt idx="83">
                  <c:v>2.1028039000000002E-3</c:v>
                </c:pt>
                <c:pt idx="84">
                  <c:v>2.5705457999999999E-3</c:v>
                </c:pt>
                <c:pt idx="85">
                  <c:v>2.7047561E-3</c:v>
                </c:pt>
                <c:pt idx="86">
                  <c:v>2.3644385000000001E-3</c:v>
                </c:pt>
                <c:pt idx="87">
                  <c:v>1.578575E-3</c:v>
                </c:pt>
                <c:pt idx="88">
                  <c:v>5.3656299999999999E-4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3.7286200000000002E-5</c:v>
                </c:pt>
                <c:pt idx="97">
                  <c:v>3.5306150000000001E-4</c:v>
                </c:pt>
                <c:pt idx="98">
                  <c:v>5.584664E-4</c:v>
                </c:pt>
                <c:pt idx="99">
                  <c:v>6.7334209999999999E-4</c:v>
                </c:pt>
                <c:pt idx="100">
                  <c:v>7.2976710000000001E-4</c:v>
                </c:pt>
                <c:pt idx="101">
                  <c:v>7.5371849999999996E-4</c:v>
                </c:pt>
                <c:pt idx="102">
                  <c:v>9.6270640000000005E-4</c:v>
                </c:pt>
                <c:pt idx="103">
                  <c:v>1.0724438E-3</c:v>
                </c:pt>
                <c:pt idx="104">
                  <c:v>1.2326931E-3</c:v>
                </c:pt>
                <c:pt idx="105">
                  <c:v>1.4576178999999999E-3</c:v>
                </c:pt>
                <c:pt idx="106">
                  <c:v>1.7739476000000001E-3</c:v>
                </c:pt>
                <c:pt idx="107">
                  <c:v>2.1539782E-3</c:v>
                </c:pt>
                <c:pt idx="108">
                  <c:v>2.6274519000000001E-3</c:v>
                </c:pt>
                <c:pt idx="109">
                  <c:v>3.2234725E-3</c:v>
                </c:pt>
                <c:pt idx="110">
                  <c:v>3.8886715E-3</c:v>
                </c:pt>
                <c:pt idx="111">
                  <c:v>4.6548800999999997E-3</c:v>
                </c:pt>
                <c:pt idx="112">
                  <c:v>5.4311113999999999E-3</c:v>
                </c:pt>
                <c:pt idx="113">
                  <c:v>6.2361988000000004E-3</c:v>
                </c:pt>
                <c:pt idx="114">
                  <c:v>7.0268591000000004E-3</c:v>
                </c:pt>
                <c:pt idx="115">
                  <c:v>7.7689406000000004E-3</c:v>
                </c:pt>
                <c:pt idx="116">
                  <c:v>8.4175849000000004E-3</c:v>
                </c:pt>
                <c:pt idx="117">
                  <c:v>8.9927063999999998E-3</c:v>
                </c:pt>
                <c:pt idx="118">
                  <c:v>9.4970698000000006E-3</c:v>
                </c:pt>
                <c:pt idx="119">
                  <c:v>9.6177841000000003E-3</c:v>
                </c:pt>
                <c:pt idx="120">
                  <c:v>9.5484452000000001E-3</c:v>
                </c:pt>
                <c:pt idx="121">
                  <c:v>9.3094007999999992E-3</c:v>
                </c:pt>
                <c:pt idx="122">
                  <c:v>8.9064511000000006E-3</c:v>
                </c:pt>
                <c:pt idx="123">
                  <c:v>8.3618722999999999E-3</c:v>
                </c:pt>
                <c:pt idx="124">
                  <c:v>7.6807993E-3</c:v>
                </c:pt>
                <c:pt idx="125">
                  <c:v>6.8893842000000002E-3</c:v>
                </c:pt>
                <c:pt idx="126">
                  <c:v>6.1776632999999996E-3</c:v>
                </c:pt>
                <c:pt idx="127">
                  <c:v>5.2226716999999997E-3</c:v>
                </c:pt>
                <c:pt idx="128">
                  <c:v>4.3366523000000004E-3</c:v>
                </c:pt>
                <c:pt idx="129">
                  <c:v>3.4674145E-3</c:v>
                </c:pt>
                <c:pt idx="130">
                  <c:v>2.6735645E-3</c:v>
                </c:pt>
                <c:pt idx="131">
                  <c:v>1.9316680000000001E-3</c:v>
                </c:pt>
                <c:pt idx="132">
                  <c:v>1.2638804999999999E-3</c:v>
                </c:pt>
                <c:pt idx="133">
                  <c:v>6.8434029999999996E-4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E93-4EF0-BEB2-90F17E5C5137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反射白_LEDlow_開放空間!$A$9:$EE$9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2.4832180000000003E-4</c:v>
                </c:pt>
                <c:pt idx="4">
                  <c:v>6.378868E-4</c:v>
                </c:pt>
                <c:pt idx="5">
                  <c:v>4.8283849999999998E-4</c:v>
                </c:pt>
                <c:pt idx="6">
                  <c:v>2.5146940000000002E-4</c:v>
                </c:pt>
                <c:pt idx="7">
                  <c:v>3.0517899999999999E-4</c:v>
                </c:pt>
                <c:pt idx="8">
                  <c:v>5.5792459999999999E-4</c:v>
                </c:pt>
                <c:pt idx="9">
                  <c:v>6.7355189999999997E-4</c:v>
                </c:pt>
                <c:pt idx="10">
                  <c:v>8.4893849999999999E-4</c:v>
                </c:pt>
                <c:pt idx="11">
                  <c:v>9.1212309999999996E-4</c:v>
                </c:pt>
                <c:pt idx="12">
                  <c:v>1.0326802999999999E-3</c:v>
                </c:pt>
                <c:pt idx="13">
                  <c:v>1.3610639999999999E-3</c:v>
                </c:pt>
                <c:pt idx="14">
                  <c:v>1.8811565000000001E-3</c:v>
                </c:pt>
                <c:pt idx="15">
                  <c:v>2.4960069000000001E-3</c:v>
                </c:pt>
                <c:pt idx="16">
                  <c:v>3.0410681000000001E-3</c:v>
                </c:pt>
                <c:pt idx="17">
                  <c:v>3.3941967000000002E-3</c:v>
                </c:pt>
                <c:pt idx="18">
                  <c:v>3.6023235999999999E-3</c:v>
                </c:pt>
                <c:pt idx="19">
                  <c:v>3.8271978999999999E-3</c:v>
                </c:pt>
                <c:pt idx="20">
                  <c:v>4.0824803999999996E-3</c:v>
                </c:pt>
                <c:pt idx="21">
                  <c:v>4.4522295E-3</c:v>
                </c:pt>
                <c:pt idx="22">
                  <c:v>4.7769980000000002E-3</c:v>
                </c:pt>
                <c:pt idx="23">
                  <c:v>5.1098061000000002E-3</c:v>
                </c:pt>
                <c:pt idx="24">
                  <c:v>5.3355013999999996E-3</c:v>
                </c:pt>
                <c:pt idx="25">
                  <c:v>5.2835043000000002E-3</c:v>
                </c:pt>
                <c:pt idx="26">
                  <c:v>5.0438949999999996E-3</c:v>
                </c:pt>
                <c:pt idx="27">
                  <c:v>4.8358031000000001E-3</c:v>
                </c:pt>
                <c:pt idx="28">
                  <c:v>5.0591057999999998E-3</c:v>
                </c:pt>
                <c:pt idx="29">
                  <c:v>6.0007554000000001E-3</c:v>
                </c:pt>
                <c:pt idx="30">
                  <c:v>7.6552605999999999E-3</c:v>
                </c:pt>
                <c:pt idx="31">
                  <c:v>1.0058952499999999E-2</c:v>
                </c:pt>
                <c:pt idx="32">
                  <c:v>1.3465800300000001E-2</c:v>
                </c:pt>
                <c:pt idx="33">
                  <c:v>1.8147464799999999E-2</c:v>
                </c:pt>
                <c:pt idx="34">
                  <c:v>2.41832994E-2</c:v>
                </c:pt>
                <c:pt idx="35">
                  <c:v>3.1035177399999999E-2</c:v>
                </c:pt>
                <c:pt idx="36">
                  <c:v>3.75060402E-2</c:v>
                </c:pt>
                <c:pt idx="37">
                  <c:v>4.1872367299999998E-2</c:v>
                </c:pt>
                <c:pt idx="38">
                  <c:v>4.3153829900000003E-2</c:v>
                </c:pt>
                <c:pt idx="39">
                  <c:v>4.13231477E-2</c:v>
                </c:pt>
                <c:pt idx="40">
                  <c:v>3.7477493299999998E-2</c:v>
                </c:pt>
                <c:pt idx="41">
                  <c:v>3.2727181899999999E-2</c:v>
                </c:pt>
                <c:pt idx="42">
                  <c:v>2.82267239E-2</c:v>
                </c:pt>
                <c:pt idx="43">
                  <c:v>2.4231491599999998E-2</c:v>
                </c:pt>
                <c:pt idx="44">
                  <c:v>2.08014958E-2</c:v>
                </c:pt>
                <c:pt idx="45">
                  <c:v>1.8063668200000001E-2</c:v>
                </c:pt>
                <c:pt idx="46">
                  <c:v>1.56628862E-2</c:v>
                </c:pt>
                <c:pt idx="47">
                  <c:v>1.36355292E-2</c:v>
                </c:pt>
                <c:pt idx="48">
                  <c:v>1.2162284000000001E-2</c:v>
                </c:pt>
                <c:pt idx="49">
                  <c:v>1.13644674E-2</c:v>
                </c:pt>
                <c:pt idx="50">
                  <c:v>1.11437589E-2</c:v>
                </c:pt>
                <c:pt idx="51">
                  <c:v>1.12970872E-2</c:v>
                </c:pt>
                <c:pt idx="52">
                  <c:v>1.16332993E-2</c:v>
                </c:pt>
                <c:pt idx="53">
                  <c:v>1.2291589800000001E-2</c:v>
                </c:pt>
                <c:pt idx="54">
                  <c:v>1.32906185E-2</c:v>
                </c:pt>
                <c:pt idx="55">
                  <c:v>1.43803544E-2</c:v>
                </c:pt>
                <c:pt idx="56">
                  <c:v>1.51300095E-2</c:v>
                </c:pt>
                <c:pt idx="57">
                  <c:v>1.53247742E-2</c:v>
                </c:pt>
                <c:pt idx="58">
                  <c:v>1.50664132E-2</c:v>
                </c:pt>
                <c:pt idx="59">
                  <c:v>1.46213053E-2</c:v>
                </c:pt>
                <c:pt idx="60">
                  <c:v>1.4114312800000001E-2</c:v>
                </c:pt>
                <c:pt idx="61">
                  <c:v>1.36813344E-2</c:v>
                </c:pt>
                <c:pt idx="62">
                  <c:v>1.33443195E-2</c:v>
                </c:pt>
                <c:pt idx="63">
                  <c:v>1.3104063500000001E-2</c:v>
                </c:pt>
                <c:pt idx="64">
                  <c:v>1.28782867E-2</c:v>
                </c:pt>
                <c:pt idx="65">
                  <c:v>1.2504292700000001E-2</c:v>
                </c:pt>
                <c:pt idx="66">
                  <c:v>1.17484145E-2</c:v>
                </c:pt>
                <c:pt idx="67">
                  <c:v>1.04175555E-2</c:v>
                </c:pt>
                <c:pt idx="68">
                  <c:v>8.6491741000000004E-3</c:v>
                </c:pt>
                <c:pt idx="69">
                  <c:v>6.8370829999999999E-3</c:v>
                </c:pt>
                <c:pt idx="70">
                  <c:v>5.4510328999999996E-3</c:v>
                </c:pt>
                <c:pt idx="71">
                  <c:v>4.8272591E-3</c:v>
                </c:pt>
                <c:pt idx="72">
                  <c:v>4.9328851000000002E-3</c:v>
                </c:pt>
                <c:pt idx="73">
                  <c:v>5.4251589000000001E-3</c:v>
                </c:pt>
                <c:pt idx="74">
                  <c:v>5.7407635999999996E-3</c:v>
                </c:pt>
                <c:pt idx="75">
                  <c:v>5.3001228000000003E-3</c:v>
                </c:pt>
                <c:pt idx="76">
                  <c:v>4.1368728999999996E-3</c:v>
                </c:pt>
                <c:pt idx="77">
                  <c:v>2.8744023E-3</c:v>
                </c:pt>
                <c:pt idx="78">
                  <c:v>2.2256793E-3</c:v>
                </c:pt>
                <c:pt idx="79">
                  <c:v>2.2659865E-3</c:v>
                </c:pt>
                <c:pt idx="80">
                  <c:v>2.5047618000000002E-3</c:v>
                </c:pt>
                <c:pt idx="81">
                  <c:v>2.4708360000000001E-3</c:v>
                </c:pt>
                <c:pt idx="82">
                  <c:v>2.0951483999999999E-3</c:v>
                </c:pt>
                <c:pt idx="83">
                  <c:v>1.4740151E-3</c:v>
                </c:pt>
                <c:pt idx="84">
                  <c:v>8.8381159999999996E-4</c:v>
                </c:pt>
                <c:pt idx="85">
                  <c:v>5.5039800000000001E-4</c:v>
                </c:pt>
                <c:pt idx="86">
                  <c:v>4.52239E-4</c:v>
                </c:pt>
                <c:pt idx="87">
                  <c:v>4.3930569999999999E-4</c:v>
                </c:pt>
                <c:pt idx="88">
                  <c:v>3.653002E-4</c:v>
                </c:pt>
                <c:pt idx="89">
                  <c:v>1.678006E-4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1.2813270000000001E-4</c:v>
                </c:pt>
                <c:pt idx="97">
                  <c:v>4.9806749999999999E-4</c:v>
                </c:pt>
                <c:pt idx="98">
                  <c:v>8.2591010000000005E-4</c:v>
                </c:pt>
                <c:pt idx="99">
                  <c:v>1.0342960999999999E-3</c:v>
                </c:pt>
                <c:pt idx="100">
                  <c:v>1.1191460999999999E-3</c:v>
                </c:pt>
                <c:pt idx="101">
                  <c:v>1.1154608E-3</c:v>
                </c:pt>
                <c:pt idx="102">
                  <c:v>1.1716370999999999E-3</c:v>
                </c:pt>
                <c:pt idx="103">
                  <c:v>1.2068242000000001E-3</c:v>
                </c:pt>
                <c:pt idx="104">
                  <c:v>1.2644902999999999E-3</c:v>
                </c:pt>
                <c:pt idx="105">
                  <c:v>1.3792736000000001E-3</c:v>
                </c:pt>
                <c:pt idx="106">
                  <c:v>1.5793942999999999E-3</c:v>
                </c:pt>
                <c:pt idx="107">
                  <c:v>1.8665683E-3</c:v>
                </c:pt>
                <c:pt idx="108">
                  <c:v>2.2665251000000002E-3</c:v>
                </c:pt>
                <c:pt idx="109">
                  <c:v>2.8057166E-3</c:v>
                </c:pt>
                <c:pt idx="110">
                  <c:v>3.5018558000000002E-3</c:v>
                </c:pt>
                <c:pt idx="111">
                  <c:v>4.2822290999999998E-3</c:v>
                </c:pt>
                <c:pt idx="112">
                  <c:v>5.0884284999999996E-3</c:v>
                </c:pt>
                <c:pt idx="113">
                  <c:v>5.9136906999999999E-3</c:v>
                </c:pt>
                <c:pt idx="114">
                  <c:v>6.7242826E-3</c:v>
                </c:pt>
                <c:pt idx="115">
                  <c:v>7.4860606999999999E-3</c:v>
                </c:pt>
                <c:pt idx="116">
                  <c:v>8.1585990000000008E-3</c:v>
                </c:pt>
                <c:pt idx="117">
                  <c:v>8.7929340000000005E-3</c:v>
                </c:pt>
                <c:pt idx="118">
                  <c:v>8.8915721999999996E-3</c:v>
                </c:pt>
                <c:pt idx="119">
                  <c:v>9.0898023999999994E-3</c:v>
                </c:pt>
                <c:pt idx="120">
                  <c:v>9.0926895000000008E-3</c:v>
                </c:pt>
                <c:pt idx="121">
                  <c:v>8.9335507000000008E-3</c:v>
                </c:pt>
                <c:pt idx="122">
                  <c:v>8.6231446000000003E-3</c:v>
                </c:pt>
                <c:pt idx="123">
                  <c:v>8.1819779999999995E-3</c:v>
                </c:pt>
                <c:pt idx="124">
                  <c:v>7.6487250999999999E-3</c:v>
                </c:pt>
                <c:pt idx="125">
                  <c:v>7.0710625000000001E-3</c:v>
                </c:pt>
                <c:pt idx="126">
                  <c:v>6.3459062999999998E-3</c:v>
                </c:pt>
                <c:pt idx="127">
                  <c:v>5.5933841999999999E-3</c:v>
                </c:pt>
                <c:pt idx="128">
                  <c:v>4.8679276000000004E-3</c:v>
                </c:pt>
                <c:pt idx="129">
                  <c:v>4.1691386000000004E-3</c:v>
                </c:pt>
                <c:pt idx="130">
                  <c:v>3.5414356000000001E-3</c:v>
                </c:pt>
                <c:pt idx="131">
                  <c:v>3.0085053E-3</c:v>
                </c:pt>
                <c:pt idx="132">
                  <c:v>2.5875219000000001E-3</c:v>
                </c:pt>
                <c:pt idx="133">
                  <c:v>2.3163196E-3</c:v>
                </c:pt>
                <c:pt idx="134">
                  <c:v>1.6207679E-3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3-4EF0-BEB2-90F17E5C5137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反射白_LEDlow_開放空間!$A$10:$EE$10</c:f>
              <c:numCache>
                <c:formatCode>General</c:formatCode>
                <c:ptCount val="135"/>
                <c:pt idx="0">
                  <c:v>3.6915100000000002E-4</c:v>
                </c:pt>
                <c:pt idx="1">
                  <c:v>1.168834E-4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4.2052499999999998E-5</c:v>
                </c:pt>
                <c:pt idx="6">
                  <c:v>4.93191E-5</c:v>
                </c:pt>
                <c:pt idx="7">
                  <c:v>1.7867919999999999E-4</c:v>
                </c:pt>
                <c:pt idx="8">
                  <c:v>5.399399E-4</c:v>
                </c:pt>
                <c:pt idx="9">
                  <c:v>9.6924179999999997E-4</c:v>
                </c:pt>
                <c:pt idx="10">
                  <c:v>1.3076161E-3</c:v>
                </c:pt>
                <c:pt idx="11">
                  <c:v>1.3942402E-3</c:v>
                </c:pt>
                <c:pt idx="12">
                  <c:v>1.3191145000000001E-3</c:v>
                </c:pt>
                <c:pt idx="13">
                  <c:v>1.4398353000000001E-3</c:v>
                </c:pt>
                <c:pt idx="14">
                  <c:v>1.8313183000000001E-3</c:v>
                </c:pt>
                <c:pt idx="15">
                  <c:v>2.4652134000000001E-3</c:v>
                </c:pt>
                <c:pt idx="16">
                  <c:v>3.1258065999999998E-3</c:v>
                </c:pt>
                <c:pt idx="17">
                  <c:v>3.6143045999999998E-3</c:v>
                </c:pt>
                <c:pt idx="18">
                  <c:v>3.8931654000000002E-3</c:v>
                </c:pt>
                <c:pt idx="19">
                  <c:v>4.0104696999999998E-3</c:v>
                </c:pt>
                <c:pt idx="20">
                  <c:v>4.1584823999999999E-3</c:v>
                </c:pt>
                <c:pt idx="21">
                  <c:v>4.4872858999999996E-3</c:v>
                </c:pt>
                <c:pt idx="22">
                  <c:v>4.9564088999999997E-3</c:v>
                </c:pt>
                <c:pt idx="23">
                  <c:v>5.3100591000000003E-3</c:v>
                </c:pt>
                <c:pt idx="24">
                  <c:v>5.334124E-3</c:v>
                </c:pt>
                <c:pt idx="25">
                  <c:v>4.9902749999999997E-3</c:v>
                </c:pt>
                <c:pt idx="26">
                  <c:v>4.5733767999999999E-3</c:v>
                </c:pt>
                <c:pt idx="27">
                  <c:v>4.4704530999999997E-3</c:v>
                </c:pt>
                <c:pt idx="28">
                  <c:v>4.7168671000000001E-3</c:v>
                </c:pt>
                <c:pt idx="29">
                  <c:v>5.4921470999999998E-3</c:v>
                </c:pt>
                <c:pt idx="30">
                  <c:v>6.8549997999999999E-3</c:v>
                </c:pt>
                <c:pt idx="31">
                  <c:v>9.2725641999999997E-3</c:v>
                </c:pt>
                <c:pt idx="32">
                  <c:v>1.31355282E-2</c:v>
                </c:pt>
                <c:pt idx="33">
                  <c:v>1.85986068E-2</c:v>
                </c:pt>
                <c:pt idx="34">
                  <c:v>2.5359980800000001E-2</c:v>
                </c:pt>
                <c:pt idx="35">
                  <c:v>3.2646547999999997E-2</c:v>
                </c:pt>
                <c:pt idx="36">
                  <c:v>3.9124049199999997E-2</c:v>
                </c:pt>
                <c:pt idx="37">
                  <c:v>4.3205570399999997E-2</c:v>
                </c:pt>
                <c:pt idx="38">
                  <c:v>4.4076886000000003E-2</c:v>
                </c:pt>
                <c:pt idx="39">
                  <c:v>4.1770141599999998E-2</c:v>
                </c:pt>
                <c:pt idx="40">
                  <c:v>3.7534832999999997E-2</c:v>
                </c:pt>
                <c:pt idx="41">
                  <c:v>3.2335560800000003E-2</c:v>
                </c:pt>
                <c:pt idx="42">
                  <c:v>2.7454666799999999E-2</c:v>
                </c:pt>
                <c:pt idx="43">
                  <c:v>2.3124227300000001E-2</c:v>
                </c:pt>
                <c:pt idx="44">
                  <c:v>1.9441438799999999E-2</c:v>
                </c:pt>
                <c:pt idx="45">
                  <c:v>1.6759658199999999E-2</c:v>
                </c:pt>
                <c:pt idx="46">
                  <c:v>1.4884423500000001E-2</c:v>
                </c:pt>
                <c:pt idx="47">
                  <c:v>1.3667426999999999E-2</c:v>
                </c:pt>
                <c:pt idx="48">
                  <c:v>1.28924865E-2</c:v>
                </c:pt>
                <c:pt idx="49">
                  <c:v>1.2319061900000001E-2</c:v>
                </c:pt>
                <c:pt idx="50">
                  <c:v>1.2017786500000001E-2</c:v>
                </c:pt>
                <c:pt idx="51">
                  <c:v>1.21171353E-2</c:v>
                </c:pt>
                <c:pt idx="52">
                  <c:v>1.25513542E-2</c:v>
                </c:pt>
                <c:pt idx="53">
                  <c:v>1.31755508E-2</c:v>
                </c:pt>
                <c:pt idx="54">
                  <c:v>1.38470121E-2</c:v>
                </c:pt>
                <c:pt idx="55">
                  <c:v>1.44934114E-2</c:v>
                </c:pt>
                <c:pt idx="56">
                  <c:v>1.5175906899999999E-2</c:v>
                </c:pt>
                <c:pt idx="57">
                  <c:v>1.57783609E-2</c:v>
                </c:pt>
                <c:pt idx="58">
                  <c:v>1.59956869E-2</c:v>
                </c:pt>
                <c:pt idx="59">
                  <c:v>1.5557982999999999E-2</c:v>
                </c:pt>
                <c:pt idx="60">
                  <c:v>1.4481376900000001E-2</c:v>
                </c:pt>
                <c:pt idx="61">
                  <c:v>1.32636102E-2</c:v>
                </c:pt>
                <c:pt idx="62">
                  <c:v>1.24266976E-2</c:v>
                </c:pt>
                <c:pt idx="63">
                  <c:v>1.20863263E-2</c:v>
                </c:pt>
                <c:pt idx="64">
                  <c:v>1.18129551E-2</c:v>
                </c:pt>
                <c:pt idx="65">
                  <c:v>1.1216366700000001E-2</c:v>
                </c:pt>
                <c:pt idx="66">
                  <c:v>1.0362551500000001E-2</c:v>
                </c:pt>
                <c:pt idx="67">
                  <c:v>9.5748537999999998E-3</c:v>
                </c:pt>
                <c:pt idx="68">
                  <c:v>9.0107079999999992E-3</c:v>
                </c:pt>
                <c:pt idx="69">
                  <c:v>8.5469484000000005E-3</c:v>
                </c:pt>
                <c:pt idx="70">
                  <c:v>7.8795914999999998E-3</c:v>
                </c:pt>
                <c:pt idx="71">
                  <c:v>6.8806418999999997E-3</c:v>
                </c:pt>
                <c:pt idx="72">
                  <c:v>5.7606334000000004E-3</c:v>
                </c:pt>
                <c:pt idx="73">
                  <c:v>4.9405218999999997E-3</c:v>
                </c:pt>
                <c:pt idx="74">
                  <c:v>4.6045571E-3</c:v>
                </c:pt>
                <c:pt idx="75">
                  <c:v>4.4282801000000002E-3</c:v>
                </c:pt>
                <c:pt idx="76">
                  <c:v>3.9698281000000004E-3</c:v>
                </c:pt>
                <c:pt idx="77">
                  <c:v>3.1054836999999998E-3</c:v>
                </c:pt>
                <c:pt idx="78">
                  <c:v>2.1290020000000001E-3</c:v>
                </c:pt>
                <c:pt idx="79">
                  <c:v>1.4566888999999999E-3</c:v>
                </c:pt>
                <c:pt idx="80">
                  <c:v>1.1793089000000001E-3</c:v>
                </c:pt>
                <c:pt idx="81">
                  <c:v>1.0960926000000001E-3</c:v>
                </c:pt>
                <c:pt idx="82">
                  <c:v>1.0875199E-3</c:v>
                </c:pt>
                <c:pt idx="83">
                  <c:v>1.0942694000000001E-3</c:v>
                </c:pt>
                <c:pt idx="84">
                  <c:v>1.1462245999999999E-3</c:v>
                </c:pt>
                <c:pt idx="85">
                  <c:v>1.2688666E-3</c:v>
                </c:pt>
                <c:pt idx="86">
                  <c:v>1.4388033999999999E-3</c:v>
                </c:pt>
                <c:pt idx="87">
                  <c:v>1.5840207E-3</c:v>
                </c:pt>
                <c:pt idx="88">
                  <c:v>1.5909936E-3</c:v>
                </c:pt>
                <c:pt idx="89">
                  <c:v>1.4653317999999999E-3</c:v>
                </c:pt>
                <c:pt idx="90">
                  <c:v>1.2123785E-3</c:v>
                </c:pt>
                <c:pt idx="91">
                  <c:v>8.324297E-4</c:v>
                </c:pt>
                <c:pt idx="92">
                  <c:v>3.4903179999999997E-4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2.6036020000000002E-4</c:v>
                </c:pt>
                <c:pt idx="103">
                  <c:v>6.8431630000000002E-4</c:v>
                </c:pt>
                <c:pt idx="104">
                  <c:v>1.1326366E-3</c:v>
                </c:pt>
                <c:pt idx="105">
                  <c:v>1.6104931E-3</c:v>
                </c:pt>
                <c:pt idx="106">
                  <c:v>2.1305725E-3</c:v>
                </c:pt>
                <c:pt idx="107">
                  <c:v>2.6651344000000001E-3</c:v>
                </c:pt>
                <c:pt idx="108">
                  <c:v>3.2347112E-3</c:v>
                </c:pt>
                <c:pt idx="109">
                  <c:v>3.8641679999999999E-3</c:v>
                </c:pt>
                <c:pt idx="110">
                  <c:v>4.6384269000000001E-3</c:v>
                </c:pt>
                <c:pt idx="111">
                  <c:v>5.3413273000000004E-3</c:v>
                </c:pt>
                <c:pt idx="112">
                  <c:v>6.0574035E-3</c:v>
                </c:pt>
                <c:pt idx="113">
                  <c:v>6.7880987E-3</c:v>
                </c:pt>
                <c:pt idx="114">
                  <c:v>7.4298782000000001E-3</c:v>
                </c:pt>
                <c:pt idx="115">
                  <c:v>8.0078123000000001E-3</c:v>
                </c:pt>
                <c:pt idx="116">
                  <c:v>8.4790681000000007E-3</c:v>
                </c:pt>
                <c:pt idx="117">
                  <c:v>8.8789695999999998E-3</c:v>
                </c:pt>
                <c:pt idx="118">
                  <c:v>9.0371948000000004E-3</c:v>
                </c:pt>
                <c:pt idx="119">
                  <c:v>9.0262889999999998E-3</c:v>
                </c:pt>
                <c:pt idx="120">
                  <c:v>8.8540827999999995E-3</c:v>
                </c:pt>
                <c:pt idx="121">
                  <c:v>8.5430034000000005E-3</c:v>
                </c:pt>
                <c:pt idx="122">
                  <c:v>8.0955103000000007E-3</c:v>
                </c:pt>
                <c:pt idx="123">
                  <c:v>7.5437328999999999E-3</c:v>
                </c:pt>
                <c:pt idx="124">
                  <c:v>6.9291606000000004E-3</c:v>
                </c:pt>
                <c:pt idx="125">
                  <c:v>6.2337369E-3</c:v>
                </c:pt>
                <c:pt idx="126">
                  <c:v>5.6040528999999999E-3</c:v>
                </c:pt>
                <c:pt idx="127">
                  <c:v>4.9078808999999998E-3</c:v>
                </c:pt>
                <c:pt idx="128">
                  <c:v>4.2336498999999998E-3</c:v>
                </c:pt>
                <c:pt idx="129">
                  <c:v>3.7086252000000002E-3</c:v>
                </c:pt>
                <c:pt idx="130">
                  <c:v>3.2243214000000002E-3</c:v>
                </c:pt>
                <c:pt idx="131">
                  <c:v>2.8471525000000001E-3</c:v>
                </c:pt>
                <c:pt idx="132">
                  <c:v>2.522168E-3</c:v>
                </c:pt>
                <c:pt idx="133">
                  <c:v>2.2336063000000001E-3</c:v>
                </c:pt>
                <c:pt idx="134">
                  <c:v>1.4875325999999999E-3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E93-4EF0-BEB2-90F17E5C5137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反射白_LEDlow_開放空間!$A$11:$EE$11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2.047959E-4</c:v>
                </c:pt>
                <c:pt idx="5">
                  <c:v>7.6890200000000002E-4</c:v>
                </c:pt>
                <c:pt idx="6">
                  <c:v>8.035777E-4</c:v>
                </c:pt>
                <c:pt idx="7">
                  <c:v>4.6465070000000001E-4</c:v>
                </c:pt>
                <c:pt idx="8">
                  <c:v>2.357459E-4</c:v>
                </c:pt>
                <c:pt idx="9">
                  <c:v>3.5172680000000002E-4</c:v>
                </c:pt>
                <c:pt idx="10">
                  <c:v>7.2828849999999996E-4</c:v>
                </c:pt>
                <c:pt idx="11">
                  <c:v>1.1713811E-3</c:v>
                </c:pt>
                <c:pt idx="12">
                  <c:v>1.5858712000000001E-3</c:v>
                </c:pt>
                <c:pt idx="13">
                  <c:v>1.9096575999999999E-3</c:v>
                </c:pt>
                <c:pt idx="14">
                  <c:v>2.0975036999999999E-3</c:v>
                </c:pt>
                <c:pt idx="15">
                  <c:v>2.0989826999999999E-3</c:v>
                </c:pt>
                <c:pt idx="16">
                  <c:v>2.0377251999999998E-3</c:v>
                </c:pt>
                <c:pt idx="17">
                  <c:v>2.1305627000000001E-3</c:v>
                </c:pt>
                <c:pt idx="18">
                  <c:v>2.4824445000000001E-3</c:v>
                </c:pt>
                <c:pt idx="19">
                  <c:v>3.0560673000000001E-3</c:v>
                </c:pt>
                <c:pt idx="20">
                  <c:v>3.7156625E-3</c:v>
                </c:pt>
                <c:pt idx="21">
                  <c:v>4.2897467999999999E-3</c:v>
                </c:pt>
                <c:pt idx="22">
                  <c:v>4.7558024999999997E-3</c:v>
                </c:pt>
                <c:pt idx="23">
                  <c:v>5.0915674999999997E-3</c:v>
                </c:pt>
                <c:pt idx="24">
                  <c:v>5.2733709999999998E-3</c:v>
                </c:pt>
                <c:pt idx="25">
                  <c:v>5.3143705999999999E-3</c:v>
                </c:pt>
                <c:pt idx="26">
                  <c:v>5.3522185999999999E-3</c:v>
                </c:pt>
                <c:pt idx="27">
                  <c:v>5.3813467000000002E-3</c:v>
                </c:pt>
                <c:pt idx="28">
                  <c:v>5.5374913E-3</c:v>
                </c:pt>
                <c:pt idx="29">
                  <c:v>6.0484255999999998E-3</c:v>
                </c:pt>
                <c:pt idx="30">
                  <c:v>7.0552834999999996E-3</c:v>
                </c:pt>
                <c:pt idx="31">
                  <c:v>9.1061452000000005E-3</c:v>
                </c:pt>
                <c:pt idx="32">
                  <c:v>1.2639379100000001E-2</c:v>
                </c:pt>
                <c:pt idx="33">
                  <c:v>1.7697622999999999E-2</c:v>
                </c:pt>
                <c:pt idx="34">
                  <c:v>2.4045135799999999E-2</c:v>
                </c:pt>
                <c:pt idx="35">
                  <c:v>3.0952567199999999E-2</c:v>
                </c:pt>
                <c:pt idx="36">
                  <c:v>3.7289593400000001E-2</c:v>
                </c:pt>
                <c:pt idx="37">
                  <c:v>4.1625715799999997E-2</c:v>
                </c:pt>
                <c:pt idx="38">
                  <c:v>4.31341976E-2</c:v>
                </c:pt>
                <c:pt idx="39">
                  <c:v>4.1609849800000001E-2</c:v>
                </c:pt>
                <c:pt idx="40">
                  <c:v>3.7935204799999997E-2</c:v>
                </c:pt>
                <c:pt idx="41">
                  <c:v>3.2844394399999997E-2</c:v>
                </c:pt>
                <c:pt idx="42">
                  <c:v>2.79754046E-2</c:v>
                </c:pt>
                <c:pt idx="43">
                  <c:v>2.3787826299999999E-2</c:v>
                </c:pt>
                <c:pt idx="44">
                  <c:v>2.0311959099999999E-2</c:v>
                </c:pt>
                <c:pt idx="45">
                  <c:v>1.7583075900000002E-2</c:v>
                </c:pt>
                <c:pt idx="46">
                  <c:v>1.5336453E-2</c:v>
                </c:pt>
                <c:pt idx="47">
                  <c:v>1.37448246E-2</c:v>
                </c:pt>
                <c:pt idx="48">
                  <c:v>1.29439142E-2</c:v>
                </c:pt>
                <c:pt idx="49">
                  <c:v>1.2586006E-2</c:v>
                </c:pt>
                <c:pt idx="50">
                  <c:v>1.2357814199999999E-2</c:v>
                </c:pt>
                <c:pt idx="51">
                  <c:v>1.22061176E-2</c:v>
                </c:pt>
                <c:pt idx="52">
                  <c:v>1.2284264899999999E-2</c:v>
                </c:pt>
                <c:pt idx="53">
                  <c:v>1.27166947E-2</c:v>
                </c:pt>
                <c:pt idx="54">
                  <c:v>1.3375854100000001E-2</c:v>
                </c:pt>
                <c:pt idx="55">
                  <c:v>1.40555557E-2</c:v>
                </c:pt>
                <c:pt idx="56">
                  <c:v>1.4702609700000001E-2</c:v>
                </c:pt>
                <c:pt idx="57">
                  <c:v>1.5262723000000001E-2</c:v>
                </c:pt>
                <c:pt idx="58">
                  <c:v>1.5665561000000001E-2</c:v>
                </c:pt>
                <c:pt idx="59">
                  <c:v>1.5689702699999999E-2</c:v>
                </c:pt>
                <c:pt idx="60">
                  <c:v>1.5205496000000001E-2</c:v>
                </c:pt>
                <c:pt idx="61">
                  <c:v>1.4328617599999999E-2</c:v>
                </c:pt>
                <c:pt idx="62">
                  <c:v>1.32775316E-2</c:v>
                </c:pt>
                <c:pt idx="63">
                  <c:v>1.22445058E-2</c:v>
                </c:pt>
                <c:pt idx="64">
                  <c:v>1.13106826E-2</c:v>
                </c:pt>
                <c:pt idx="65">
                  <c:v>1.06235025E-2</c:v>
                </c:pt>
                <c:pt idx="66">
                  <c:v>1.0280431200000001E-2</c:v>
                </c:pt>
                <c:pt idx="67">
                  <c:v>1.00525133E-2</c:v>
                </c:pt>
                <c:pt idx="68">
                  <c:v>9.4891833000000005E-3</c:v>
                </c:pt>
                <c:pt idx="69">
                  <c:v>8.4071197E-3</c:v>
                </c:pt>
                <c:pt idx="70">
                  <c:v>7.0536430000000001E-3</c:v>
                </c:pt>
                <c:pt idx="71">
                  <c:v>6.0219857999999999E-3</c:v>
                </c:pt>
                <c:pt idx="72">
                  <c:v>5.6439204999999999E-3</c:v>
                </c:pt>
                <c:pt idx="73">
                  <c:v>5.6805954999999998E-3</c:v>
                </c:pt>
                <c:pt idx="74">
                  <c:v>5.5128653000000001E-3</c:v>
                </c:pt>
                <c:pt idx="75">
                  <c:v>4.7090346999999998E-3</c:v>
                </c:pt>
                <c:pt idx="76">
                  <c:v>3.5200244999999998E-3</c:v>
                </c:pt>
                <c:pt idx="77">
                  <c:v>2.5891042000000001E-3</c:v>
                </c:pt>
                <c:pt idx="78">
                  <c:v>2.327885E-3</c:v>
                </c:pt>
                <c:pt idx="79">
                  <c:v>2.5373666999999999E-3</c:v>
                </c:pt>
                <c:pt idx="80">
                  <c:v>2.6571529000000002E-3</c:v>
                </c:pt>
                <c:pt idx="81">
                  <c:v>2.3438267E-3</c:v>
                </c:pt>
                <c:pt idx="82">
                  <c:v>1.6446627000000001E-3</c:v>
                </c:pt>
                <c:pt idx="83">
                  <c:v>7.9456350000000004E-4</c:v>
                </c:pt>
                <c:pt idx="84">
                  <c:v>1.434579E-4</c:v>
                </c:pt>
                <c:pt idx="85">
                  <c:v>0</c:v>
                </c:pt>
                <c:pt idx="86">
                  <c:v>4.19577E-5</c:v>
                </c:pt>
                <c:pt idx="87">
                  <c:v>3.868036E-4</c:v>
                </c:pt>
                <c:pt idx="88">
                  <c:v>8.1373820000000001E-4</c:v>
                </c:pt>
                <c:pt idx="89">
                  <c:v>1.3040516000000001E-3</c:v>
                </c:pt>
                <c:pt idx="90">
                  <c:v>1.8331269999999999E-3</c:v>
                </c:pt>
                <c:pt idx="91">
                  <c:v>2.3084533999999999E-3</c:v>
                </c:pt>
                <c:pt idx="92">
                  <c:v>2.4677169999999999E-3</c:v>
                </c:pt>
                <c:pt idx="93">
                  <c:v>2.2926206999999998E-3</c:v>
                </c:pt>
                <c:pt idx="94">
                  <c:v>1.7878900000000001E-3</c:v>
                </c:pt>
                <c:pt idx="95">
                  <c:v>9.599179E-4</c:v>
                </c:pt>
                <c:pt idx="96">
                  <c:v>6.9577200000000002E-5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2.2417189999999999E-4</c:v>
                </c:pt>
                <c:pt idx="105">
                  <c:v>9.7591270000000003E-4</c:v>
                </c:pt>
                <c:pt idx="106">
                  <c:v>1.7842903999999999E-3</c:v>
                </c:pt>
                <c:pt idx="107">
                  <c:v>2.5897413000000001E-3</c:v>
                </c:pt>
                <c:pt idx="108">
                  <c:v>3.3825673000000001E-3</c:v>
                </c:pt>
                <c:pt idx="109">
                  <c:v>4.1749984999999998E-3</c:v>
                </c:pt>
                <c:pt idx="110">
                  <c:v>4.9013173999999998E-3</c:v>
                </c:pt>
                <c:pt idx="111">
                  <c:v>5.5619240999999998E-3</c:v>
                </c:pt>
                <c:pt idx="112">
                  <c:v>6.1769523E-3</c:v>
                </c:pt>
                <c:pt idx="113">
                  <c:v>6.7290021E-3</c:v>
                </c:pt>
                <c:pt idx="114">
                  <c:v>7.1951332999999999E-3</c:v>
                </c:pt>
                <c:pt idx="115">
                  <c:v>7.5801415E-3</c:v>
                </c:pt>
                <c:pt idx="116">
                  <c:v>7.8803877999999994E-3</c:v>
                </c:pt>
                <c:pt idx="117">
                  <c:v>8.1533920000000006E-3</c:v>
                </c:pt>
                <c:pt idx="118">
                  <c:v>8.2149375E-3</c:v>
                </c:pt>
                <c:pt idx="119">
                  <c:v>8.1496694999999997E-3</c:v>
                </c:pt>
                <c:pt idx="120">
                  <c:v>7.9796845000000005E-3</c:v>
                </c:pt>
                <c:pt idx="121">
                  <c:v>7.7156331E-3</c:v>
                </c:pt>
                <c:pt idx="122">
                  <c:v>7.3522761999999997E-3</c:v>
                </c:pt>
                <c:pt idx="123">
                  <c:v>6.8990057000000004E-3</c:v>
                </c:pt>
                <c:pt idx="124">
                  <c:v>6.3776663000000003E-3</c:v>
                </c:pt>
                <c:pt idx="125">
                  <c:v>5.7959491000000004E-3</c:v>
                </c:pt>
                <c:pt idx="126">
                  <c:v>5.1087025000000003E-3</c:v>
                </c:pt>
                <c:pt idx="127">
                  <c:v>4.5213880999999999E-3</c:v>
                </c:pt>
                <c:pt idx="128">
                  <c:v>3.9090634999999997E-3</c:v>
                </c:pt>
                <c:pt idx="129">
                  <c:v>3.3844615999999998E-3</c:v>
                </c:pt>
                <c:pt idx="130">
                  <c:v>2.8743136000000001E-3</c:v>
                </c:pt>
                <c:pt idx="131">
                  <c:v>2.4228953000000001E-3</c:v>
                </c:pt>
                <c:pt idx="132">
                  <c:v>2.0088693E-3</c:v>
                </c:pt>
                <c:pt idx="133">
                  <c:v>1.6274237E-3</c:v>
                </c:pt>
                <c:pt idx="134">
                  <c:v>6.1069589999999995E-4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E93-4EF0-BEB2-90F17E5C5137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反射白_LEDlow_開放空間!$A$12:$EE$12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1.516577E-4</c:v>
                </c:pt>
                <c:pt idx="6">
                  <c:v>9.394761E-4</c:v>
                </c:pt>
                <c:pt idx="7">
                  <c:v>1.4376628E-3</c:v>
                </c:pt>
                <c:pt idx="8">
                  <c:v>1.2914729E-3</c:v>
                </c:pt>
                <c:pt idx="9">
                  <c:v>6.0293779999999995E-4</c:v>
                </c:pt>
                <c:pt idx="10">
                  <c:v>0</c:v>
                </c:pt>
                <c:pt idx="11">
                  <c:v>0</c:v>
                </c:pt>
                <c:pt idx="12">
                  <c:v>3.6782319999999999E-4</c:v>
                </c:pt>
                <c:pt idx="13">
                  <c:v>1.7255127E-3</c:v>
                </c:pt>
                <c:pt idx="14">
                  <c:v>2.9781959000000002E-3</c:v>
                </c:pt>
                <c:pt idx="15">
                  <c:v>3.6042447000000002E-3</c:v>
                </c:pt>
                <c:pt idx="16">
                  <c:v>3.5988661000000001E-3</c:v>
                </c:pt>
                <c:pt idx="17">
                  <c:v>3.3507495999999999E-3</c:v>
                </c:pt>
                <c:pt idx="18">
                  <c:v>3.2788650000000002E-3</c:v>
                </c:pt>
                <c:pt idx="19">
                  <c:v>3.4681108999999998E-3</c:v>
                </c:pt>
                <c:pt idx="20">
                  <c:v>3.7640559E-3</c:v>
                </c:pt>
                <c:pt idx="21">
                  <c:v>4.0496810999999999E-3</c:v>
                </c:pt>
                <c:pt idx="22">
                  <c:v>4.0634577000000002E-3</c:v>
                </c:pt>
                <c:pt idx="23">
                  <c:v>3.9204564000000003E-3</c:v>
                </c:pt>
                <c:pt idx="24">
                  <c:v>3.7748711E-3</c:v>
                </c:pt>
                <c:pt idx="25">
                  <c:v>3.7838363000000002E-3</c:v>
                </c:pt>
                <c:pt idx="26">
                  <c:v>4.1556116000000002E-3</c:v>
                </c:pt>
                <c:pt idx="27">
                  <c:v>4.8229522000000002E-3</c:v>
                </c:pt>
                <c:pt idx="28">
                  <c:v>5.7685892000000002E-3</c:v>
                </c:pt>
                <c:pt idx="29">
                  <c:v>7.0734563999999998E-3</c:v>
                </c:pt>
                <c:pt idx="30">
                  <c:v>8.6992513000000004E-3</c:v>
                </c:pt>
                <c:pt idx="31">
                  <c:v>1.09440405E-2</c:v>
                </c:pt>
                <c:pt idx="32">
                  <c:v>1.4371205099999999E-2</c:v>
                </c:pt>
                <c:pt idx="33">
                  <c:v>1.9068952600000001E-2</c:v>
                </c:pt>
                <c:pt idx="34">
                  <c:v>2.4917354799999999E-2</c:v>
                </c:pt>
                <c:pt idx="35">
                  <c:v>3.1335953600000001E-2</c:v>
                </c:pt>
                <c:pt idx="36">
                  <c:v>3.7212502199999997E-2</c:v>
                </c:pt>
                <c:pt idx="37">
                  <c:v>4.1148580599999998E-2</c:v>
                </c:pt>
                <c:pt idx="38">
                  <c:v>4.2326923500000002E-2</c:v>
                </c:pt>
                <c:pt idx="39">
                  <c:v>4.06706072E-2</c:v>
                </c:pt>
                <c:pt idx="40">
                  <c:v>3.7037659399999999E-2</c:v>
                </c:pt>
                <c:pt idx="41">
                  <c:v>3.2265603499999997E-2</c:v>
                </c:pt>
                <c:pt idx="42">
                  <c:v>2.7540037400000002E-2</c:v>
                </c:pt>
                <c:pt idx="43">
                  <c:v>2.32115146E-2</c:v>
                </c:pt>
                <c:pt idx="44">
                  <c:v>1.94667447E-2</c:v>
                </c:pt>
                <c:pt idx="45">
                  <c:v>1.6731370200000002E-2</c:v>
                </c:pt>
                <c:pt idx="46">
                  <c:v>1.4814570500000001E-2</c:v>
                </c:pt>
                <c:pt idx="47">
                  <c:v>1.35203181E-2</c:v>
                </c:pt>
                <c:pt idx="48">
                  <c:v>1.2598176500000001E-2</c:v>
                </c:pt>
                <c:pt idx="49">
                  <c:v>1.2079994199999999E-2</c:v>
                </c:pt>
                <c:pt idx="50">
                  <c:v>1.21350652E-2</c:v>
                </c:pt>
                <c:pt idx="51">
                  <c:v>1.27098551E-2</c:v>
                </c:pt>
                <c:pt idx="52">
                  <c:v>1.3449085899999999E-2</c:v>
                </c:pt>
                <c:pt idx="53">
                  <c:v>1.3925638000000001E-2</c:v>
                </c:pt>
                <c:pt idx="54">
                  <c:v>1.41907474E-2</c:v>
                </c:pt>
                <c:pt idx="55">
                  <c:v>1.4486576399999999E-2</c:v>
                </c:pt>
                <c:pt idx="56">
                  <c:v>1.4888552899999999E-2</c:v>
                </c:pt>
                <c:pt idx="57">
                  <c:v>1.5222936899999999E-2</c:v>
                </c:pt>
                <c:pt idx="58">
                  <c:v>1.51887368E-2</c:v>
                </c:pt>
                <c:pt idx="59">
                  <c:v>1.46747986E-2</c:v>
                </c:pt>
                <c:pt idx="60">
                  <c:v>1.40612554E-2</c:v>
                </c:pt>
                <c:pt idx="61">
                  <c:v>1.3724470500000001E-2</c:v>
                </c:pt>
                <c:pt idx="62">
                  <c:v>1.3758067000000001E-2</c:v>
                </c:pt>
                <c:pt idx="63">
                  <c:v>1.3850407699999999E-2</c:v>
                </c:pt>
                <c:pt idx="64">
                  <c:v>1.3527534000000001E-2</c:v>
                </c:pt>
                <c:pt idx="65">
                  <c:v>1.2534009299999999E-2</c:v>
                </c:pt>
                <c:pt idx="66">
                  <c:v>1.1013804E-2</c:v>
                </c:pt>
                <c:pt idx="67">
                  <c:v>9.3556968000000004E-3</c:v>
                </c:pt>
                <c:pt idx="68">
                  <c:v>8.0244298999999995E-3</c:v>
                </c:pt>
                <c:pt idx="69">
                  <c:v>7.2181531999999998E-3</c:v>
                </c:pt>
                <c:pt idx="70">
                  <c:v>6.6777724000000004E-3</c:v>
                </c:pt>
                <c:pt idx="71">
                  <c:v>6.0555888E-3</c:v>
                </c:pt>
                <c:pt idx="72">
                  <c:v>5.2238162999999997E-3</c:v>
                </c:pt>
                <c:pt idx="73">
                  <c:v>4.4566253000000002E-3</c:v>
                </c:pt>
                <c:pt idx="74">
                  <c:v>4.0932725999999996E-3</c:v>
                </c:pt>
                <c:pt idx="75">
                  <c:v>4.0785889000000001E-3</c:v>
                </c:pt>
                <c:pt idx="76">
                  <c:v>4.1078585000000004E-3</c:v>
                </c:pt>
                <c:pt idx="77">
                  <c:v>3.8996716000000002E-3</c:v>
                </c:pt>
                <c:pt idx="78">
                  <c:v>3.3258516000000001E-3</c:v>
                </c:pt>
                <c:pt idx="79">
                  <c:v>2.5325910999999999E-3</c:v>
                </c:pt>
                <c:pt idx="80">
                  <c:v>1.7915749999999999E-3</c:v>
                </c:pt>
                <c:pt idx="81">
                  <c:v>1.3446686E-3</c:v>
                </c:pt>
                <c:pt idx="82">
                  <c:v>1.2495913999999999E-3</c:v>
                </c:pt>
                <c:pt idx="83">
                  <c:v>1.4279672000000001E-3</c:v>
                </c:pt>
                <c:pt idx="84">
                  <c:v>1.6395027E-3</c:v>
                </c:pt>
                <c:pt idx="85">
                  <c:v>1.6613327E-3</c:v>
                </c:pt>
                <c:pt idx="86">
                  <c:v>1.3913641E-3</c:v>
                </c:pt>
                <c:pt idx="87">
                  <c:v>8.5712519999999999E-4</c:v>
                </c:pt>
                <c:pt idx="88">
                  <c:v>2.0253510000000001E-4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4.5157770000000001E-4</c:v>
                </c:pt>
                <c:pt idx="96">
                  <c:v>9.8917129999999995E-4</c:v>
                </c:pt>
                <c:pt idx="97">
                  <c:v>1.385781E-3</c:v>
                </c:pt>
                <c:pt idx="98">
                  <c:v>1.5619577999999999E-3</c:v>
                </c:pt>
                <c:pt idx="99">
                  <c:v>1.5197441E-3</c:v>
                </c:pt>
                <c:pt idx="100">
                  <c:v>1.3225534000000001E-3</c:v>
                </c:pt>
                <c:pt idx="101">
                  <c:v>1.0695618E-3</c:v>
                </c:pt>
                <c:pt idx="102">
                  <c:v>1.0121663E-3</c:v>
                </c:pt>
                <c:pt idx="103">
                  <c:v>9.121054E-4</c:v>
                </c:pt>
                <c:pt idx="104">
                  <c:v>9.2058380000000005E-4</c:v>
                </c:pt>
                <c:pt idx="105">
                  <c:v>1.0445834000000001E-3</c:v>
                </c:pt>
                <c:pt idx="106">
                  <c:v>1.3061803E-3</c:v>
                </c:pt>
                <c:pt idx="107">
                  <c:v>1.6850997E-3</c:v>
                </c:pt>
                <c:pt idx="108">
                  <c:v>2.1856285E-3</c:v>
                </c:pt>
                <c:pt idx="109">
                  <c:v>2.8154165E-3</c:v>
                </c:pt>
                <c:pt idx="110">
                  <c:v>3.6508099E-3</c:v>
                </c:pt>
                <c:pt idx="111">
                  <c:v>4.502987E-3</c:v>
                </c:pt>
                <c:pt idx="112">
                  <c:v>5.3398921000000002E-3</c:v>
                </c:pt>
                <c:pt idx="113">
                  <c:v>6.1726276999999998E-3</c:v>
                </c:pt>
                <c:pt idx="114">
                  <c:v>6.9491229999999998E-3</c:v>
                </c:pt>
                <c:pt idx="115">
                  <c:v>7.6573407000000001E-3</c:v>
                </c:pt>
                <c:pt idx="116">
                  <c:v>8.2748736999999992E-3</c:v>
                </c:pt>
                <c:pt idx="117">
                  <c:v>8.7685379999999993E-3</c:v>
                </c:pt>
                <c:pt idx="118">
                  <c:v>9.0933591000000001E-3</c:v>
                </c:pt>
                <c:pt idx="119">
                  <c:v>9.2031592999999995E-3</c:v>
                </c:pt>
                <c:pt idx="120">
                  <c:v>9.1428160999999994E-3</c:v>
                </c:pt>
                <c:pt idx="121">
                  <c:v>8.9385006999999992E-3</c:v>
                </c:pt>
                <c:pt idx="122">
                  <c:v>8.5857958000000005E-3</c:v>
                </c:pt>
                <c:pt idx="123">
                  <c:v>8.1064477999999995E-3</c:v>
                </c:pt>
                <c:pt idx="124">
                  <c:v>7.5106262000000003E-3</c:v>
                </c:pt>
                <c:pt idx="125">
                  <c:v>6.8631185999999999E-3</c:v>
                </c:pt>
                <c:pt idx="126">
                  <c:v>6.0863113000000002E-3</c:v>
                </c:pt>
                <c:pt idx="127">
                  <c:v>5.2706775999999999E-3</c:v>
                </c:pt>
                <c:pt idx="128">
                  <c:v>4.4624605000000003E-3</c:v>
                </c:pt>
                <c:pt idx="129">
                  <c:v>3.7159597999999999E-3</c:v>
                </c:pt>
                <c:pt idx="130">
                  <c:v>3.0135664000000002E-3</c:v>
                </c:pt>
                <c:pt idx="131">
                  <c:v>2.4001356000000001E-3</c:v>
                </c:pt>
                <c:pt idx="132">
                  <c:v>1.8799651E-3</c:v>
                </c:pt>
                <c:pt idx="133">
                  <c:v>1.4739394E-3</c:v>
                </c:pt>
                <c:pt idx="134">
                  <c:v>5.9730269999999999E-4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E93-4EF0-BEB2-90F17E5C5137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反射白_LEDlow_開放空間!$A$13:$EE$13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2.9377210000000001E-4</c:v>
                </c:pt>
                <c:pt idx="4">
                  <c:v>1.1296743000000001E-3</c:v>
                </c:pt>
                <c:pt idx="5">
                  <c:v>1.5286710999999999E-3</c:v>
                </c:pt>
                <c:pt idx="6">
                  <c:v>1.4136137E-3</c:v>
                </c:pt>
                <c:pt idx="7">
                  <c:v>9.5647370000000002E-4</c:v>
                </c:pt>
                <c:pt idx="8">
                  <c:v>4.0394349999999999E-4</c:v>
                </c:pt>
                <c:pt idx="9">
                  <c:v>1.0787299999999999E-5</c:v>
                </c:pt>
                <c:pt idx="10">
                  <c:v>0</c:v>
                </c:pt>
                <c:pt idx="11">
                  <c:v>2.178069E-4</c:v>
                </c:pt>
                <c:pt idx="12">
                  <c:v>7.0360430000000003E-4</c:v>
                </c:pt>
                <c:pt idx="13">
                  <c:v>1.3332680000000001E-3</c:v>
                </c:pt>
                <c:pt idx="14">
                  <c:v>1.9747232999999999E-3</c:v>
                </c:pt>
                <c:pt idx="15">
                  <c:v>2.5918832999999998E-3</c:v>
                </c:pt>
                <c:pt idx="16">
                  <c:v>3.1418171999999999E-3</c:v>
                </c:pt>
                <c:pt idx="17">
                  <c:v>3.6215319000000002E-3</c:v>
                </c:pt>
                <c:pt idx="18">
                  <c:v>4.134235E-3</c:v>
                </c:pt>
                <c:pt idx="19">
                  <c:v>4.5816051000000003E-3</c:v>
                </c:pt>
                <c:pt idx="20">
                  <c:v>4.9105514999999997E-3</c:v>
                </c:pt>
                <c:pt idx="21">
                  <c:v>5.0414274000000004E-3</c:v>
                </c:pt>
                <c:pt idx="22">
                  <c:v>4.9081515000000001E-3</c:v>
                </c:pt>
                <c:pt idx="23">
                  <c:v>4.6525309000000001E-3</c:v>
                </c:pt>
                <c:pt idx="24">
                  <c:v>4.3703950999999996E-3</c:v>
                </c:pt>
                <c:pt idx="25">
                  <c:v>4.2424886000000002E-3</c:v>
                </c:pt>
                <c:pt idx="26">
                  <c:v>4.4211503000000001E-3</c:v>
                </c:pt>
                <c:pt idx="27">
                  <c:v>4.9258176999999997E-3</c:v>
                </c:pt>
                <c:pt idx="28">
                  <c:v>5.6709018999999998E-3</c:v>
                </c:pt>
                <c:pt idx="29">
                  <c:v>6.7770099000000004E-3</c:v>
                </c:pt>
                <c:pt idx="30">
                  <c:v>8.2060350000000004E-3</c:v>
                </c:pt>
                <c:pt idx="31">
                  <c:v>1.0297294699999999E-2</c:v>
                </c:pt>
                <c:pt idx="32">
                  <c:v>1.3600915700000001E-2</c:v>
                </c:pt>
                <c:pt idx="33">
                  <c:v>1.8299810600000001E-2</c:v>
                </c:pt>
                <c:pt idx="34">
                  <c:v>2.4251155600000001E-2</c:v>
                </c:pt>
                <c:pt idx="35">
                  <c:v>3.0946342299999999E-2</c:v>
                </c:pt>
                <c:pt idx="36">
                  <c:v>3.7277448900000003E-2</c:v>
                </c:pt>
                <c:pt idx="37">
                  <c:v>4.1793994600000002E-2</c:v>
                </c:pt>
                <c:pt idx="38">
                  <c:v>4.3472420400000003E-2</c:v>
                </c:pt>
                <c:pt idx="39">
                  <c:v>4.2088199399999998E-2</c:v>
                </c:pt>
                <c:pt idx="40">
                  <c:v>3.84846218E-2</c:v>
                </c:pt>
                <c:pt idx="41">
                  <c:v>3.3594325199999997E-2</c:v>
                </c:pt>
                <c:pt idx="42">
                  <c:v>2.8601320499999999E-2</c:v>
                </c:pt>
                <c:pt idx="43">
                  <c:v>2.3891426600000001E-2</c:v>
                </c:pt>
                <c:pt idx="44">
                  <c:v>1.9775342200000001E-2</c:v>
                </c:pt>
                <c:pt idx="45">
                  <c:v>1.6799520700000001E-2</c:v>
                </c:pt>
                <c:pt idx="46">
                  <c:v>1.4799641400000001E-2</c:v>
                </c:pt>
                <c:pt idx="47">
                  <c:v>1.3510380900000001E-2</c:v>
                </c:pt>
                <c:pt idx="48">
                  <c:v>1.2545899500000001E-2</c:v>
                </c:pt>
                <c:pt idx="49">
                  <c:v>1.1658506500000001E-2</c:v>
                </c:pt>
                <c:pt idx="50">
                  <c:v>1.10470532E-2</c:v>
                </c:pt>
                <c:pt idx="51">
                  <c:v>1.10361837E-2</c:v>
                </c:pt>
                <c:pt idx="52">
                  <c:v>1.16037447E-2</c:v>
                </c:pt>
                <c:pt idx="53">
                  <c:v>1.24727394E-2</c:v>
                </c:pt>
                <c:pt idx="54">
                  <c:v>1.3350605E-2</c:v>
                </c:pt>
                <c:pt idx="55">
                  <c:v>1.4095719E-2</c:v>
                </c:pt>
                <c:pt idx="56">
                  <c:v>1.47719188E-2</c:v>
                </c:pt>
                <c:pt idx="57">
                  <c:v>1.53100826E-2</c:v>
                </c:pt>
                <c:pt idx="58">
                  <c:v>1.54871987E-2</c:v>
                </c:pt>
                <c:pt idx="59">
                  <c:v>1.51040442E-2</c:v>
                </c:pt>
                <c:pt idx="60">
                  <c:v>1.4322153299999999E-2</c:v>
                </c:pt>
                <c:pt idx="61">
                  <c:v>1.35203665E-2</c:v>
                </c:pt>
                <c:pt idx="62">
                  <c:v>1.30479671E-2</c:v>
                </c:pt>
                <c:pt idx="63">
                  <c:v>1.2893725199999999E-2</c:v>
                </c:pt>
                <c:pt idx="64">
                  <c:v>1.27061177E-2</c:v>
                </c:pt>
                <c:pt idx="65">
                  <c:v>1.2046515900000001E-2</c:v>
                </c:pt>
                <c:pt idx="66">
                  <c:v>1.09996395E-2</c:v>
                </c:pt>
                <c:pt idx="67">
                  <c:v>9.8687736000000002E-3</c:v>
                </c:pt>
                <c:pt idx="68">
                  <c:v>8.8943010000000003E-3</c:v>
                </c:pt>
                <c:pt idx="69">
                  <c:v>8.0642607000000009E-3</c:v>
                </c:pt>
                <c:pt idx="70">
                  <c:v>7.1803531999999996E-3</c:v>
                </c:pt>
                <c:pt idx="71">
                  <c:v>6.2197236999999997E-3</c:v>
                </c:pt>
                <c:pt idx="72">
                  <c:v>5.3824848000000002E-3</c:v>
                </c:pt>
                <c:pt idx="73">
                  <c:v>4.8662656999999996E-3</c:v>
                </c:pt>
                <c:pt idx="74">
                  <c:v>4.5681875000000002E-3</c:v>
                </c:pt>
                <c:pt idx="75">
                  <c:v>4.0474691999999998E-3</c:v>
                </c:pt>
                <c:pt idx="76">
                  <c:v>3.1231946999999999E-3</c:v>
                </c:pt>
                <c:pt idx="77">
                  <c:v>2.1688816999999999E-3</c:v>
                </c:pt>
                <c:pt idx="78">
                  <c:v>1.7610515E-3</c:v>
                </c:pt>
                <c:pt idx="79">
                  <c:v>2.1430235000000001E-3</c:v>
                </c:pt>
                <c:pt idx="80">
                  <c:v>2.8234902000000002E-3</c:v>
                </c:pt>
                <c:pt idx="81">
                  <c:v>3.2029212000000001E-3</c:v>
                </c:pt>
                <c:pt idx="82">
                  <c:v>3.0232584000000002E-3</c:v>
                </c:pt>
                <c:pt idx="83">
                  <c:v>2.2927108000000002E-3</c:v>
                </c:pt>
                <c:pt idx="84">
                  <c:v>1.3529696999999999E-3</c:v>
                </c:pt>
                <c:pt idx="85">
                  <c:v>5.5692580000000005E-4</c:v>
                </c:pt>
                <c:pt idx="86">
                  <c:v>1.1171900000000001E-4</c:v>
                </c:pt>
                <c:pt idx="87">
                  <c:v>0</c:v>
                </c:pt>
                <c:pt idx="88">
                  <c:v>7.4306400000000004E-5</c:v>
                </c:pt>
                <c:pt idx="89">
                  <c:v>1.6438800000000001E-4</c:v>
                </c:pt>
                <c:pt idx="90">
                  <c:v>1.393237E-4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8.5322500000000002E-5</c:v>
                </c:pt>
                <c:pt idx="97">
                  <c:v>3.2144390000000001E-4</c:v>
                </c:pt>
                <c:pt idx="98">
                  <c:v>4.9982390000000002E-4</c:v>
                </c:pt>
                <c:pt idx="99">
                  <c:v>6.1736159999999996E-4</c:v>
                </c:pt>
                <c:pt idx="100">
                  <c:v>6.7738019999999996E-4</c:v>
                </c:pt>
                <c:pt idx="101">
                  <c:v>6.890469E-4</c:v>
                </c:pt>
                <c:pt idx="102">
                  <c:v>8.2328619999999996E-4</c:v>
                </c:pt>
                <c:pt idx="103">
                  <c:v>9.6133809999999998E-4</c:v>
                </c:pt>
                <c:pt idx="104">
                  <c:v>1.1623291E-3</c:v>
                </c:pt>
                <c:pt idx="105">
                  <c:v>1.4260426E-3</c:v>
                </c:pt>
                <c:pt idx="106">
                  <c:v>1.7589070000000001E-3</c:v>
                </c:pt>
                <c:pt idx="107">
                  <c:v>2.1668797999999999E-3</c:v>
                </c:pt>
                <c:pt idx="108">
                  <c:v>2.6335811999999999E-3</c:v>
                </c:pt>
                <c:pt idx="109">
                  <c:v>3.1710493000000001E-3</c:v>
                </c:pt>
                <c:pt idx="110">
                  <c:v>3.9822878000000004E-3</c:v>
                </c:pt>
                <c:pt idx="111">
                  <c:v>4.7050649E-3</c:v>
                </c:pt>
                <c:pt idx="112">
                  <c:v>5.4245986999999999E-3</c:v>
                </c:pt>
                <c:pt idx="113">
                  <c:v>6.1415154000000003E-3</c:v>
                </c:pt>
                <c:pt idx="114">
                  <c:v>6.8058073999999998E-3</c:v>
                </c:pt>
                <c:pt idx="115">
                  <c:v>7.4147902999999998E-3</c:v>
                </c:pt>
                <c:pt idx="116">
                  <c:v>7.9438556000000007E-3</c:v>
                </c:pt>
                <c:pt idx="117">
                  <c:v>8.3889905000000004E-3</c:v>
                </c:pt>
                <c:pt idx="118">
                  <c:v>8.6906618000000008E-3</c:v>
                </c:pt>
                <c:pt idx="119">
                  <c:v>8.7949494E-3</c:v>
                </c:pt>
                <c:pt idx="120">
                  <c:v>8.7449764999999995E-3</c:v>
                </c:pt>
                <c:pt idx="121">
                  <c:v>8.5610215999999996E-3</c:v>
                </c:pt>
                <c:pt idx="122">
                  <c:v>8.2368152000000007E-3</c:v>
                </c:pt>
                <c:pt idx="123">
                  <c:v>7.7912457999999999E-3</c:v>
                </c:pt>
                <c:pt idx="124">
                  <c:v>7.2342861E-3</c:v>
                </c:pt>
                <c:pt idx="125">
                  <c:v>6.5931985000000004E-3</c:v>
                </c:pt>
                <c:pt idx="126">
                  <c:v>5.9207627000000002E-3</c:v>
                </c:pt>
                <c:pt idx="127">
                  <c:v>5.1435743999999999E-3</c:v>
                </c:pt>
                <c:pt idx="128">
                  <c:v>4.3776715000000003E-3</c:v>
                </c:pt>
                <c:pt idx="129">
                  <c:v>3.6633196000000002E-3</c:v>
                </c:pt>
                <c:pt idx="130">
                  <c:v>2.9958192999999999E-3</c:v>
                </c:pt>
                <c:pt idx="131">
                  <c:v>2.4367105000000001E-3</c:v>
                </c:pt>
                <c:pt idx="132">
                  <c:v>1.9445413E-3</c:v>
                </c:pt>
                <c:pt idx="133">
                  <c:v>1.5365915999999999E-3</c:v>
                </c:pt>
                <c:pt idx="134">
                  <c:v>8.8478609999999996E-4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93-4EF0-BEB2-90F17E5C5137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反射白_LEDlow_開放空間!$A$14:$EE$14</c:f>
              <c:numCache>
                <c:formatCode>General</c:formatCode>
                <c:ptCount val="135"/>
                <c:pt idx="0">
                  <c:v>1.2596332000000001E-3</c:v>
                </c:pt>
                <c:pt idx="1">
                  <c:v>1.1076521E-3</c:v>
                </c:pt>
                <c:pt idx="2">
                  <c:v>9.7006000000000002E-4</c:v>
                </c:pt>
                <c:pt idx="3">
                  <c:v>8.7462469999999997E-4</c:v>
                </c:pt>
                <c:pt idx="4">
                  <c:v>1.0267433E-3</c:v>
                </c:pt>
                <c:pt idx="5">
                  <c:v>1.1139329999999999E-3</c:v>
                </c:pt>
                <c:pt idx="6">
                  <c:v>1.1844182999999999E-3</c:v>
                </c:pt>
                <c:pt idx="7">
                  <c:v>1.2189203E-3</c:v>
                </c:pt>
                <c:pt idx="8">
                  <c:v>1.0485481000000001E-3</c:v>
                </c:pt>
                <c:pt idx="9">
                  <c:v>6.2361549999999995E-4</c:v>
                </c:pt>
                <c:pt idx="10">
                  <c:v>2.692266E-4</c:v>
                </c:pt>
                <c:pt idx="11">
                  <c:v>1.6639129999999999E-4</c:v>
                </c:pt>
                <c:pt idx="12">
                  <c:v>7.7662230000000003E-4</c:v>
                </c:pt>
                <c:pt idx="13">
                  <c:v>1.9091697000000001E-3</c:v>
                </c:pt>
                <c:pt idx="14">
                  <c:v>3.0679054999999998E-3</c:v>
                </c:pt>
                <c:pt idx="15">
                  <c:v>3.8198386000000001E-3</c:v>
                </c:pt>
                <c:pt idx="16">
                  <c:v>3.9932704999999999E-3</c:v>
                </c:pt>
                <c:pt idx="17">
                  <c:v>3.8679277E-3</c:v>
                </c:pt>
                <c:pt idx="18">
                  <c:v>3.7710506E-3</c:v>
                </c:pt>
                <c:pt idx="19">
                  <c:v>3.8560419E-3</c:v>
                </c:pt>
                <c:pt idx="20">
                  <c:v>4.1590085999999998E-3</c:v>
                </c:pt>
                <c:pt idx="21">
                  <c:v>4.5140040999999999E-3</c:v>
                </c:pt>
                <c:pt idx="22">
                  <c:v>4.7158579999999999E-3</c:v>
                </c:pt>
                <c:pt idx="23">
                  <c:v>4.8669307E-3</c:v>
                </c:pt>
                <c:pt idx="24">
                  <c:v>4.8864599999999996E-3</c:v>
                </c:pt>
                <c:pt idx="25">
                  <c:v>4.8858868000000001E-3</c:v>
                </c:pt>
                <c:pt idx="26">
                  <c:v>4.9132778999999996E-3</c:v>
                </c:pt>
                <c:pt idx="27">
                  <c:v>4.9099829000000001E-3</c:v>
                </c:pt>
                <c:pt idx="28">
                  <c:v>5.1397798E-3</c:v>
                </c:pt>
                <c:pt idx="29">
                  <c:v>6.0220561000000001E-3</c:v>
                </c:pt>
                <c:pt idx="30">
                  <c:v>7.7224653000000001E-3</c:v>
                </c:pt>
                <c:pt idx="31">
                  <c:v>1.04320683E-2</c:v>
                </c:pt>
                <c:pt idx="32">
                  <c:v>1.42742367E-2</c:v>
                </c:pt>
                <c:pt idx="33">
                  <c:v>1.9222946800000001E-2</c:v>
                </c:pt>
                <c:pt idx="34">
                  <c:v>2.5065686600000001E-2</c:v>
                </c:pt>
                <c:pt idx="35">
                  <c:v>3.1459096800000003E-2</c:v>
                </c:pt>
                <c:pt idx="36">
                  <c:v>3.7431970199999998E-2</c:v>
                </c:pt>
                <c:pt idx="37">
                  <c:v>4.1631005700000001E-2</c:v>
                </c:pt>
                <c:pt idx="38">
                  <c:v>4.3030902699999998E-2</c:v>
                </c:pt>
                <c:pt idx="39">
                  <c:v>4.14340422E-2</c:v>
                </c:pt>
                <c:pt idx="40">
                  <c:v>3.7634268399999997E-2</c:v>
                </c:pt>
                <c:pt idx="41">
                  <c:v>3.2545275999999998E-2</c:v>
                </c:pt>
                <c:pt idx="42">
                  <c:v>2.7658321E-2</c:v>
                </c:pt>
                <c:pt idx="43">
                  <c:v>2.3474345000000001E-2</c:v>
                </c:pt>
                <c:pt idx="44">
                  <c:v>2.0009934900000002E-2</c:v>
                </c:pt>
                <c:pt idx="45">
                  <c:v>1.74192414E-2</c:v>
                </c:pt>
                <c:pt idx="46">
                  <c:v>1.53540215E-2</c:v>
                </c:pt>
                <c:pt idx="47">
                  <c:v>1.3715928400000001E-2</c:v>
                </c:pt>
                <c:pt idx="48">
                  <c:v>1.2539898000000001E-2</c:v>
                </c:pt>
                <c:pt idx="49">
                  <c:v>1.1768989299999999E-2</c:v>
                </c:pt>
                <c:pt idx="50">
                  <c:v>1.14120413E-2</c:v>
                </c:pt>
                <c:pt idx="51">
                  <c:v>1.14758946E-2</c:v>
                </c:pt>
                <c:pt idx="52">
                  <c:v>1.18824719E-2</c:v>
                </c:pt>
                <c:pt idx="53">
                  <c:v>1.25333741E-2</c:v>
                </c:pt>
                <c:pt idx="54">
                  <c:v>1.3400811699999999E-2</c:v>
                </c:pt>
                <c:pt idx="55">
                  <c:v>1.44664571E-2</c:v>
                </c:pt>
                <c:pt idx="56">
                  <c:v>1.54879009E-2</c:v>
                </c:pt>
                <c:pt idx="57">
                  <c:v>1.6144806500000001E-2</c:v>
                </c:pt>
                <c:pt idx="58">
                  <c:v>1.6213409599999999E-2</c:v>
                </c:pt>
                <c:pt idx="59">
                  <c:v>1.5595143699999999E-2</c:v>
                </c:pt>
                <c:pt idx="60">
                  <c:v>1.4567241099999999E-2</c:v>
                </c:pt>
                <c:pt idx="61">
                  <c:v>1.3472301000000001E-2</c:v>
                </c:pt>
                <c:pt idx="62">
                  <c:v>1.25546502E-2</c:v>
                </c:pt>
                <c:pt idx="63">
                  <c:v>1.1899821499999999E-2</c:v>
                </c:pt>
                <c:pt idx="64">
                  <c:v>1.14315739E-2</c:v>
                </c:pt>
                <c:pt idx="65">
                  <c:v>1.10021457E-2</c:v>
                </c:pt>
                <c:pt idx="66">
                  <c:v>1.0538573399999999E-2</c:v>
                </c:pt>
                <c:pt idx="67">
                  <c:v>9.9928193000000005E-3</c:v>
                </c:pt>
                <c:pt idx="68">
                  <c:v>9.3896025999999997E-3</c:v>
                </c:pt>
                <c:pt idx="69">
                  <c:v>8.6002173000000008E-3</c:v>
                </c:pt>
                <c:pt idx="70">
                  <c:v>7.4534146000000004E-3</c:v>
                </c:pt>
                <c:pt idx="71">
                  <c:v>6.0883667000000002E-3</c:v>
                </c:pt>
                <c:pt idx="72">
                  <c:v>4.9375766000000001E-3</c:v>
                </c:pt>
                <c:pt idx="73">
                  <c:v>4.4774334000000004E-3</c:v>
                </c:pt>
                <c:pt idx="74">
                  <c:v>4.6737673999999998E-3</c:v>
                </c:pt>
                <c:pt idx="75">
                  <c:v>4.8361573999999999E-3</c:v>
                </c:pt>
                <c:pt idx="76">
                  <c:v>4.3697353000000001E-3</c:v>
                </c:pt>
                <c:pt idx="77">
                  <c:v>3.2131515999999998E-3</c:v>
                </c:pt>
                <c:pt idx="78">
                  <c:v>1.8163560999999999E-3</c:v>
                </c:pt>
                <c:pt idx="79">
                  <c:v>7.9546089999999999E-4</c:v>
                </c:pt>
                <c:pt idx="80">
                  <c:v>4.088459E-4</c:v>
                </c:pt>
                <c:pt idx="81">
                  <c:v>5.4171269999999999E-4</c:v>
                </c:pt>
                <c:pt idx="82">
                  <c:v>9.7350309999999995E-4</c:v>
                </c:pt>
                <c:pt idx="83">
                  <c:v>1.5526073E-3</c:v>
                </c:pt>
                <c:pt idx="84">
                  <c:v>2.1487020000000002E-3</c:v>
                </c:pt>
                <c:pt idx="85">
                  <c:v>2.5921023999999999E-3</c:v>
                </c:pt>
                <c:pt idx="86">
                  <c:v>2.7532477000000001E-3</c:v>
                </c:pt>
                <c:pt idx="87">
                  <c:v>2.5868465E-3</c:v>
                </c:pt>
                <c:pt idx="88">
                  <c:v>2.1251479999999999E-3</c:v>
                </c:pt>
                <c:pt idx="89">
                  <c:v>1.4541544E-3</c:v>
                </c:pt>
                <c:pt idx="90">
                  <c:v>6.489903E-4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1.3459879999999999E-4</c:v>
                </c:pt>
                <c:pt idx="100">
                  <c:v>5.3542800000000001E-4</c:v>
                </c:pt>
                <c:pt idx="101">
                  <c:v>8.761862E-4</c:v>
                </c:pt>
                <c:pt idx="102">
                  <c:v>1.3382667000000001E-3</c:v>
                </c:pt>
                <c:pt idx="103">
                  <c:v>1.6901989000000001E-3</c:v>
                </c:pt>
                <c:pt idx="104">
                  <c:v>2.0507596999999999E-3</c:v>
                </c:pt>
                <c:pt idx="105">
                  <c:v>2.4342269000000001E-3</c:v>
                </c:pt>
                <c:pt idx="106">
                  <c:v>2.8594410999999999E-3</c:v>
                </c:pt>
                <c:pt idx="107">
                  <c:v>3.2970581999999999E-3</c:v>
                </c:pt>
                <c:pt idx="108">
                  <c:v>3.7568451E-3</c:v>
                </c:pt>
                <c:pt idx="109">
                  <c:v>4.2421183999999997E-3</c:v>
                </c:pt>
                <c:pt idx="110">
                  <c:v>4.9185603999999999E-3</c:v>
                </c:pt>
                <c:pt idx="111">
                  <c:v>5.5221463999999996E-3</c:v>
                </c:pt>
                <c:pt idx="112">
                  <c:v>6.0957646999999998E-3</c:v>
                </c:pt>
                <c:pt idx="113">
                  <c:v>6.6464519999999997E-3</c:v>
                </c:pt>
                <c:pt idx="114">
                  <c:v>7.1633401999999999E-3</c:v>
                </c:pt>
                <c:pt idx="115">
                  <c:v>7.6291058E-3</c:v>
                </c:pt>
                <c:pt idx="116">
                  <c:v>8.0363862000000005E-3</c:v>
                </c:pt>
                <c:pt idx="117">
                  <c:v>8.3485720999999999E-3</c:v>
                </c:pt>
                <c:pt idx="118">
                  <c:v>8.5164681000000006E-3</c:v>
                </c:pt>
                <c:pt idx="119">
                  <c:v>8.5484506999999998E-3</c:v>
                </c:pt>
                <c:pt idx="120">
                  <c:v>8.4478790000000002E-3</c:v>
                </c:pt>
                <c:pt idx="121">
                  <c:v>8.2311081000000005E-3</c:v>
                </c:pt>
                <c:pt idx="122">
                  <c:v>7.8907934999999998E-3</c:v>
                </c:pt>
                <c:pt idx="123">
                  <c:v>7.4429214E-3</c:v>
                </c:pt>
                <c:pt idx="124">
                  <c:v>6.8877143999999998E-3</c:v>
                </c:pt>
                <c:pt idx="125">
                  <c:v>6.2383533999999996E-3</c:v>
                </c:pt>
                <c:pt idx="126">
                  <c:v>5.4656988999999996E-3</c:v>
                </c:pt>
                <c:pt idx="127">
                  <c:v>4.7517130000000003E-3</c:v>
                </c:pt>
                <c:pt idx="128">
                  <c:v>4.0640831000000001E-3</c:v>
                </c:pt>
                <c:pt idx="129">
                  <c:v>3.4067119000000001E-3</c:v>
                </c:pt>
                <c:pt idx="130">
                  <c:v>2.7708986000000001E-3</c:v>
                </c:pt>
                <c:pt idx="131">
                  <c:v>2.2356975999999998E-3</c:v>
                </c:pt>
                <c:pt idx="132">
                  <c:v>1.7747092E-3</c:v>
                </c:pt>
                <c:pt idx="133">
                  <c:v>1.4060542E-3</c:v>
                </c:pt>
                <c:pt idx="134">
                  <c:v>6.1342329999999998E-4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E93-4EF0-BEB2-90F17E5C5137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反射白_LEDlow_開放空間!$A$15:$EE$15</c:f>
              <c:numCache>
                <c:formatCode>General</c:formatCode>
                <c:ptCount val="135"/>
                <c:pt idx="0">
                  <c:v>4.5386899999999997E-4</c:v>
                </c:pt>
                <c:pt idx="1">
                  <c:v>3.1201010000000002E-4</c:v>
                </c:pt>
                <c:pt idx="2">
                  <c:v>0</c:v>
                </c:pt>
                <c:pt idx="3">
                  <c:v>0</c:v>
                </c:pt>
                <c:pt idx="4">
                  <c:v>2.4868440000000002E-4</c:v>
                </c:pt>
                <c:pt idx="5">
                  <c:v>5.5502079999999998E-4</c:v>
                </c:pt>
                <c:pt idx="6">
                  <c:v>6.7927449999999996E-4</c:v>
                </c:pt>
                <c:pt idx="7">
                  <c:v>6.3075070000000004E-4</c:v>
                </c:pt>
                <c:pt idx="8">
                  <c:v>5.2486169999999997E-4</c:v>
                </c:pt>
                <c:pt idx="9">
                  <c:v>5.2701739999999999E-4</c:v>
                </c:pt>
                <c:pt idx="10">
                  <c:v>6.5330189999999999E-4</c:v>
                </c:pt>
                <c:pt idx="11">
                  <c:v>9.161029E-4</c:v>
                </c:pt>
                <c:pt idx="12">
                  <c:v>1.1878450000000001E-3</c:v>
                </c:pt>
                <c:pt idx="13">
                  <c:v>1.4324801999999999E-3</c:v>
                </c:pt>
                <c:pt idx="14">
                  <c:v>1.7150497E-3</c:v>
                </c:pt>
                <c:pt idx="15">
                  <c:v>2.1905864000000001E-3</c:v>
                </c:pt>
                <c:pt idx="16">
                  <c:v>2.8058688999999999E-3</c:v>
                </c:pt>
                <c:pt idx="17">
                  <c:v>3.5009070000000002E-3</c:v>
                </c:pt>
                <c:pt idx="18">
                  <c:v>4.0036276999999999E-3</c:v>
                </c:pt>
                <c:pt idx="19">
                  <c:v>4.3467627999999999E-3</c:v>
                </c:pt>
                <c:pt idx="20">
                  <c:v>4.5572965999999999E-3</c:v>
                </c:pt>
                <c:pt idx="21">
                  <c:v>4.6344819000000001E-3</c:v>
                </c:pt>
                <c:pt idx="22">
                  <c:v>4.6526412E-3</c:v>
                </c:pt>
                <c:pt idx="23">
                  <c:v>4.5890304999999998E-3</c:v>
                </c:pt>
                <c:pt idx="24">
                  <c:v>4.5527937000000001E-3</c:v>
                </c:pt>
                <c:pt idx="25">
                  <c:v>4.588712E-3</c:v>
                </c:pt>
                <c:pt idx="26">
                  <c:v>4.8244571999999999E-3</c:v>
                </c:pt>
                <c:pt idx="27">
                  <c:v>5.2826642000000004E-3</c:v>
                </c:pt>
                <c:pt idx="28">
                  <c:v>5.9493369999999999E-3</c:v>
                </c:pt>
                <c:pt idx="29">
                  <c:v>7.0249926999999997E-3</c:v>
                </c:pt>
                <c:pt idx="30">
                  <c:v>8.4635383000000002E-3</c:v>
                </c:pt>
                <c:pt idx="31">
                  <c:v>1.0569585499999999E-2</c:v>
                </c:pt>
                <c:pt idx="32">
                  <c:v>1.37746381E-2</c:v>
                </c:pt>
                <c:pt idx="33">
                  <c:v>1.82434954E-2</c:v>
                </c:pt>
                <c:pt idx="34">
                  <c:v>2.4071358099999999E-2</c:v>
                </c:pt>
                <c:pt idx="35">
                  <c:v>3.07646208E-2</c:v>
                </c:pt>
                <c:pt idx="36">
                  <c:v>3.7150554400000001E-2</c:v>
                </c:pt>
                <c:pt idx="37">
                  <c:v>4.1563231499999999E-2</c:v>
                </c:pt>
                <c:pt idx="38">
                  <c:v>4.3008871400000002E-2</c:v>
                </c:pt>
                <c:pt idx="39">
                  <c:v>4.1285187000000001E-2</c:v>
                </c:pt>
                <c:pt idx="40">
                  <c:v>3.7472303999999998E-2</c:v>
                </c:pt>
                <c:pt idx="41">
                  <c:v>3.2369788699999999E-2</c:v>
                </c:pt>
                <c:pt idx="42">
                  <c:v>2.7524091300000001E-2</c:v>
                </c:pt>
                <c:pt idx="43">
                  <c:v>2.3383097700000001E-2</c:v>
                </c:pt>
                <c:pt idx="44">
                  <c:v>2.00726297E-2</c:v>
                </c:pt>
                <c:pt idx="45">
                  <c:v>1.7705980699999999E-2</c:v>
                </c:pt>
                <c:pt idx="46">
                  <c:v>1.5893124000000002E-2</c:v>
                </c:pt>
                <c:pt idx="47">
                  <c:v>1.4555050999999999E-2</c:v>
                </c:pt>
                <c:pt idx="48">
                  <c:v>1.35299731E-2</c:v>
                </c:pt>
                <c:pt idx="49">
                  <c:v>1.25495456E-2</c:v>
                </c:pt>
                <c:pt idx="50">
                  <c:v>1.1674357600000001E-2</c:v>
                </c:pt>
                <c:pt idx="51">
                  <c:v>1.1287234700000001E-2</c:v>
                </c:pt>
                <c:pt idx="52">
                  <c:v>1.17046693E-2</c:v>
                </c:pt>
                <c:pt idx="53">
                  <c:v>1.27769019E-2</c:v>
                </c:pt>
                <c:pt idx="54">
                  <c:v>1.3958078800000001E-2</c:v>
                </c:pt>
                <c:pt idx="55">
                  <c:v>1.4814753999999999E-2</c:v>
                </c:pt>
                <c:pt idx="56">
                  <c:v>1.5266402599999999E-2</c:v>
                </c:pt>
                <c:pt idx="57">
                  <c:v>1.54647063E-2</c:v>
                </c:pt>
                <c:pt idx="58">
                  <c:v>1.54403839E-2</c:v>
                </c:pt>
                <c:pt idx="59">
                  <c:v>1.5170833099999999E-2</c:v>
                </c:pt>
                <c:pt idx="60">
                  <c:v>1.45130092E-2</c:v>
                </c:pt>
                <c:pt idx="61">
                  <c:v>1.36567457E-2</c:v>
                </c:pt>
                <c:pt idx="62">
                  <c:v>1.27546508E-2</c:v>
                </c:pt>
                <c:pt idx="63">
                  <c:v>1.20480582E-2</c:v>
                </c:pt>
                <c:pt idx="64">
                  <c:v>1.1626051700000001E-2</c:v>
                </c:pt>
                <c:pt idx="65">
                  <c:v>1.1430789699999999E-2</c:v>
                </c:pt>
                <c:pt idx="66">
                  <c:v>1.1276474200000001E-2</c:v>
                </c:pt>
                <c:pt idx="67">
                  <c:v>1.0904666E-2</c:v>
                </c:pt>
                <c:pt idx="68">
                  <c:v>1.0092774400000001E-2</c:v>
                </c:pt>
                <c:pt idx="69">
                  <c:v>8.8431006000000006E-3</c:v>
                </c:pt>
                <c:pt idx="70">
                  <c:v>7.3102573000000002E-3</c:v>
                </c:pt>
                <c:pt idx="71">
                  <c:v>5.8834096000000002E-3</c:v>
                </c:pt>
                <c:pt idx="72">
                  <c:v>4.8931100999999996E-3</c:v>
                </c:pt>
                <c:pt idx="73">
                  <c:v>4.4477466E-3</c:v>
                </c:pt>
                <c:pt idx="74">
                  <c:v>4.3224823000000004E-3</c:v>
                </c:pt>
                <c:pt idx="75">
                  <c:v>4.1028582000000001E-3</c:v>
                </c:pt>
                <c:pt idx="76">
                  <c:v>3.5589871E-3</c:v>
                </c:pt>
                <c:pt idx="77">
                  <c:v>2.9266893000000002E-3</c:v>
                </c:pt>
                <c:pt idx="78">
                  <c:v>2.5267417000000001E-3</c:v>
                </c:pt>
                <c:pt idx="79">
                  <c:v>2.3590920000000001E-3</c:v>
                </c:pt>
                <c:pt idx="80">
                  <c:v>2.1047404E-3</c:v>
                </c:pt>
                <c:pt idx="81">
                  <c:v>1.6315762000000001E-3</c:v>
                </c:pt>
                <c:pt idx="82">
                  <c:v>1.1027259E-3</c:v>
                </c:pt>
                <c:pt idx="83">
                  <c:v>7.4210330000000003E-4</c:v>
                </c:pt>
                <c:pt idx="84">
                  <c:v>7.2441170000000002E-4</c:v>
                </c:pt>
                <c:pt idx="85">
                  <c:v>1.0531562E-3</c:v>
                </c:pt>
                <c:pt idx="86">
                  <c:v>1.4671144E-3</c:v>
                </c:pt>
                <c:pt idx="87">
                  <c:v>1.6638034999999999E-3</c:v>
                </c:pt>
                <c:pt idx="88">
                  <c:v>1.5005146999999999E-3</c:v>
                </c:pt>
                <c:pt idx="89">
                  <c:v>1.0137419E-3</c:v>
                </c:pt>
                <c:pt idx="90">
                  <c:v>3.529645E-4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2.6873730000000001E-4</c:v>
                </c:pt>
                <c:pt idx="100">
                  <c:v>7.3921190000000002E-4</c:v>
                </c:pt>
                <c:pt idx="101">
                  <c:v>1.1519621999999999E-3</c:v>
                </c:pt>
                <c:pt idx="102">
                  <c:v>1.4335359E-3</c:v>
                </c:pt>
                <c:pt idx="103">
                  <c:v>1.7701546999999999E-3</c:v>
                </c:pt>
                <c:pt idx="104">
                  <c:v>2.0625391E-3</c:v>
                </c:pt>
                <c:pt idx="105">
                  <c:v>2.3356464E-3</c:v>
                </c:pt>
                <c:pt idx="106">
                  <c:v>2.6379770000000001E-3</c:v>
                </c:pt>
                <c:pt idx="107">
                  <c:v>2.9319417999999998E-3</c:v>
                </c:pt>
                <c:pt idx="108">
                  <c:v>3.2574298999999999E-3</c:v>
                </c:pt>
                <c:pt idx="109">
                  <c:v>3.6621409999999998E-3</c:v>
                </c:pt>
                <c:pt idx="110">
                  <c:v>4.1870809999999996E-3</c:v>
                </c:pt>
                <c:pt idx="111">
                  <c:v>4.7265318999999998E-3</c:v>
                </c:pt>
                <c:pt idx="112">
                  <c:v>5.3740380999999999E-3</c:v>
                </c:pt>
                <c:pt idx="113">
                  <c:v>6.0721146999999998E-3</c:v>
                </c:pt>
                <c:pt idx="114">
                  <c:v>6.7552565999999996E-3</c:v>
                </c:pt>
                <c:pt idx="115">
                  <c:v>7.4089938000000003E-3</c:v>
                </c:pt>
                <c:pt idx="116">
                  <c:v>7.9978965000000006E-3</c:v>
                </c:pt>
                <c:pt idx="117">
                  <c:v>8.4883366000000002E-3</c:v>
                </c:pt>
                <c:pt idx="118">
                  <c:v>8.7238531999999994E-3</c:v>
                </c:pt>
                <c:pt idx="119">
                  <c:v>8.7945703000000004E-3</c:v>
                </c:pt>
                <c:pt idx="120">
                  <c:v>8.6888680000000006E-3</c:v>
                </c:pt>
                <c:pt idx="121">
                  <c:v>8.4058660999999993E-3</c:v>
                </c:pt>
                <c:pt idx="122">
                  <c:v>7.9559357999999993E-3</c:v>
                </c:pt>
                <c:pt idx="123">
                  <c:v>7.3850508999999996E-3</c:v>
                </c:pt>
                <c:pt idx="124">
                  <c:v>6.7277672E-3</c:v>
                </c:pt>
                <c:pt idx="125">
                  <c:v>5.9997807000000004E-3</c:v>
                </c:pt>
                <c:pt idx="126">
                  <c:v>5.3879460000000002E-3</c:v>
                </c:pt>
                <c:pt idx="127">
                  <c:v>4.6529005999999999E-3</c:v>
                </c:pt>
                <c:pt idx="128">
                  <c:v>3.9959373000000003E-3</c:v>
                </c:pt>
                <c:pt idx="129">
                  <c:v>3.4271550999999999E-3</c:v>
                </c:pt>
                <c:pt idx="130">
                  <c:v>2.957454E-3</c:v>
                </c:pt>
                <c:pt idx="131">
                  <c:v>2.5694042E-3</c:v>
                </c:pt>
                <c:pt idx="132">
                  <c:v>2.2526389999999999E-3</c:v>
                </c:pt>
                <c:pt idx="133">
                  <c:v>2.0135497000000001E-3</c:v>
                </c:pt>
                <c:pt idx="134">
                  <c:v>1.1581178E-3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E93-4EF0-BEB2-90F17E5C5137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反射白_LEDlow_開放空間!$A$16:$EE$16</c:f>
              <c:numCache>
                <c:formatCode>General</c:formatCode>
                <c:ptCount val="135"/>
                <c:pt idx="0">
                  <c:v>2.9716269999999998E-4</c:v>
                </c:pt>
                <c:pt idx="1">
                  <c:v>3.0363550000000002E-4</c:v>
                </c:pt>
                <c:pt idx="2">
                  <c:v>2.624897E-4</c:v>
                </c:pt>
                <c:pt idx="3">
                  <c:v>3.652196E-4</c:v>
                </c:pt>
                <c:pt idx="4">
                  <c:v>3.0788529999999998E-4</c:v>
                </c:pt>
                <c:pt idx="5">
                  <c:v>1.9685279999999999E-4</c:v>
                </c:pt>
                <c:pt idx="6">
                  <c:v>9.2699400000000002E-5</c:v>
                </c:pt>
                <c:pt idx="7">
                  <c:v>6.1468200000000002E-5</c:v>
                </c:pt>
                <c:pt idx="8">
                  <c:v>6.8693499999999995E-5</c:v>
                </c:pt>
                <c:pt idx="9">
                  <c:v>8.3840999999999999E-5</c:v>
                </c:pt>
                <c:pt idx="10">
                  <c:v>2.377701E-4</c:v>
                </c:pt>
                <c:pt idx="11">
                  <c:v>3.4693220000000001E-4</c:v>
                </c:pt>
                <c:pt idx="12">
                  <c:v>8.4401680000000001E-4</c:v>
                </c:pt>
                <c:pt idx="13">
                  <c:v>1.7005143000000001E-3</c:v>
                </c:pt>
                <c:pt idx="14">
                  <c:v>2.5134718E-3</c:v>
                </c:pt>
                <c:pt idx="15">
                  <c:v>2.9817463000000001E-3</c:v>
                </c:pt>
                <c:pt idx="16">
                  <c:v>3.0368143000000002E-3</c:v>
                </c:pt>
                <c:pt idx="17">
                  <c:v>3.1148258000000002E-3</c:v>
                </c:pt>
                <c:pt idx="18">
                  <c:v>3.3563559E-3</c:v>
                </c:pt>
                <c:pt idx="19">
                  <c:v>3.7215910999999998E-3</c:v>
                </c:pt>
                <c:pt idx="20">
                  <c:v>4.0994966000000004E-3</c:v>
                </c:pt>
                <c:pt idx="21">
                  <c:v>4.4397758000000002E-3</c:v>
                </c:pt>
                <c:pt idx="22">
                  <c:v>4.7584176000000002E-3</c:v>
                </c:pt>
                <c:pt idx="23">
                  <c:v>5.0796204999999997E-3</c:v>
                </c:pt>
                <c:pt idx="24">
                  <c:v>5.1462366000000004E-3</c:v>
                </c:pt>
                <c:pt idx="25">
                  <c:v>4.8510167000000003E-3</c:v>
                </c:pt>
                <c:pt idx="26">
                  <c:v>4.6334200999999997E-3</c:v>
                </c:pt>
                <c:pt idx="27">
                  <c:v>4.7188313000000003E-3</c:v>
                </c:pt>
                <c:pt idx="28">
                  <c:v>5.1736291000000004E-3</c:v>
                </c:pt>
                <c:pt idx="29">
                  <c:v>6.0299495000000003E-3</c:v>
                </c:pt>
                <c:pt idx="30">
                  <c:v>7.2416891000000004E-3</c:v>
                </c:pt>
                <c:pt idx="31">
                  <c:v>9.3518578999999998E-3</c:v>
                </c:pt>
                <c:pt idx="32">
                  <c:v>1.2901698200000001E-2</c:v>
                </c:pt>
                <c:pt idx="33">
                  <c:v>1.8212935E-2</c:v>
                </c:pt>
                <c:pt idx="34">
                  <c:v>2.4872671799999999E-2</c:v>
                </c:pt>
                <c:pt idx="35">
                  <c:v>3.2005499999999999E-2</c:v>
                </c:pt>
                <c:pt idx="36">
                  <c:v>3.8305088899999999E-2</c:v>
                </c:pt>
                <c:pt idx="37">
                  <c:v>4.2331904199999999E-2</c:v>
                </c:pt>
                <c:pt idx="38">
                  <c:v>4.3511685000000001E-2</c:v>
                </c:pt>
                <c:pt idx="39">
                  <c:v>4.1695039699999999E-2</c:v>
                </c:pt>
                <c:pt idx="40">
                  <c:v>3.7733860299999998E-2</c:v>
                </c:pt>
                <c:pt idx="41">
                  <c:v>3.2553873999999997E-2</c:v>
                </c:pt>
                <c:pt idx="42">
                  <c:v>2.7593115299999998E-2</c:v>
                </c:pt>
                <c:pt idx="43">
                  <c:v>2.3264175299999999E-2</c:v>
                </c:pt>
                <c:pt idx="44">
                  <c:v>1.96354389E-2</c:v>
                </c:pt>
                <c:pt idx="45">
                  <c:v>1.6984684399999998E-2</c:v>
                </c:pt>
                <c:pt idx="46">
                  <c:v>1.5097958999999999E-2</c:v>
                </c:pt>
                <c:pt idx="47">
                  <c:v>1.3941025399999999E-2</c:v>
                </c:pt>
                <c:pt idx="48">
                  <c:v>1.3231888400000001E-2</c:v>
                </c:pt>
                <c:pt idx="49">
                  <c:v>1.2560366700000001E-2</c:v>
                </c:pt>
                <c:pt idx="50">
                  <c:v>1.1869157700000001E-2</c:v>
                </c:pt>
                <c:pt idx="51">
                  <c:v>1.15075074E-2</c:v>
                </c:pt>
                <c:pt idx="52">
                  <c:v>1.16188126E-2</c:v>
                </c:pt>
                <c:pt idx="53">
                  <c:v>1.21965315E-2</c:v>
                </c:pt>
                <c:pt idx="54">
                  <c:v>1.2927866499999999E-2</c:v>
                </c:pt>
                <c:pt idx="55">
                  <c:v>1.36662964E-2</c:v>
                </c:pt>
                <c:pt idx="56">
                  <c:v>1.44420639E-2</c:v>
                </c:pt>
                <c:pt idx="57">
                  <c:v>1.51781617E-2</c:v>
                </c:pt>
                <c:pt idx="58">
                  <c:v>1.5570591199999999E-2</c:v>
                </c:pt>
                <c:pt idx="59">
                  <c:v>1.5329928099999999E-2</c:v>
                </c:pt>
                <c:pt idx="60">
                  <c:v>1.45515036E-2</c:v>
                </c:pt>
                <c:pt idx="61">
                  <c:v>1.37797818E-2</c:v>
                </c:pt>
                <c:pt idx="62">
                  <c:v>1.335047E-2</c:v>
                </c:pt>
                <c:pt idx="63">
                  <c:v>1.31880203E-2</c:v>
                </c:pt>
                <c:pt idx="64">
                  <c:v>1.28799854E-2</c:v>
                </c:pt>
                <c:pt idx="65">
                  <c:v>1.2080887300000001E-2</c:v>
                </c:pt>
                <c:pt idx="66">
                  <c:v>1.0921758599999999E-2</c:v>
                </c:pt>
                <c:pt idx="67">
                  <c:v>9.8033071999999999E-3</c:v>
                </c:pt>
                <c:pt idx="68">
                  <c:v>9.0195182999999995E-3</c:v>
                </c:pt>
                <c:pt idx="69">
                  <c:v>8.4103774000000003E-3</c:v>
                </c:pt>
                <c:pt idx="70">
                  <c:v>7.6225349000000001E-3</c:v>
                </c:pt>
                <c:pt idx="71">
                  <c:v>6.5372232000000001E-3</c:v>
                </c:pt>
                <c:pt idx="72">
                  <c:v>5.4540541000000003E-3</c:v>
                </c:pt>
                <c:pt idx="73">
                  <c:v>4.7512869000000003E-3</c:v>
                </c:pt>
                <c:pt idx="74">
                  <c:v>4.4849399000000002E-3</c:v>
                </c:pt>
                <c:pt idx="75">
                  <c:v>4.2845644000000004E-3</c:v>
                </c:pt>
                <c:pt idx="76">
                  <c:v>3.8366366999999998E-3</c:v>
                </c:pt>
                <c:pt idx="77">
                  <c:v>3.1355125999999998E-3</c:v>
                </c:pt>
                <c:pt idx="78">
                  <c:v>2.3881083E-3</c:v>
                </c:pt>
                <c:pt idx="79">
                  <c:v>1.8378136E-3</c:v>
                </c:pt>
                <c:pt idx="80">
                  <c:v>1.4541713000000001E-3</c:v>
                </c:pt>
                <c:pt idx="81">
                  <c:v>1.1137987000000001E-3</c:v>
                </c:pt>
                <c:pt idx="82">
                  <c:v>8.7567910000000001E-4</c:v>
                </c:pt>
                <c:pt idx="83">
                  <c:v>8.520391E-4</c:v>
                </c:pt>
                <c:pt idx="84">
                  <c:v>1.097172E-3</c:v>
                </c:pt>
                <c:pt idx="85">
                  <c:v>1.5311444E-3</c:v>
                </c:pt>
                <c:pt idx="86">
                  <c:v>1.9070234E-3</c:v>
                </c:pt>
                <c:pt idx="87">
                  <c:v>1.9983572000000002E-3</c:v>
                </c:pt>
                <c:pt idx="88">
                  <c:v>1.7230759E-3</c:v>
                </c:pt>
                <c:pt idx="89">
                  <c:v>1.1704637000000001E-3</c:v>
                </c:pt>
                <c:pt idx="90">
                  <c:v>5.0397270000000001E-4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6.9428800000000002E-5</c:v>
                </c:pt>
                <c:pt idx="99">
                  <c:v>4.211207E-4</c:v>
                </c:pt>
                <c:pt idx="100">
                  <c:v>6.9498840000000004E-4</c:v>
                </c:pt>
                <c:pt idx="101">
                  <c:v>8.8498389999999998E-4</c:v>
                </c:pt>
                <c:pt idx="102">
                  <c:v>1.2000762000000001E-3</c:v>
                </c:pt>
                <c:pt idx="103">
                  <c:v>1.4175062999999999E-3</c:v>
                </c:pt>
                <c:pt idx="104">
                  <c:v>1.6272049E-3</c:v>
                </c:pt>
                <c:pt idx="105">
                  <c:v>1.8608412999999999E-3</c:v>
                </c:pt>
                <c:pt idx="106">
                  <c:v>2.1369115000000002E-3</c:v>
                </c:pt>
                <c:pt idx="107">
                  <c:v>2.4609796000000001E-3</c:v>
                </c:pt>
                <c:pt idx="108">
                  <c:v>2.8472456999999998E-3</c:v>
                </c:pt>
                <c:pt idx="109">
                  <c:v>3.3111569999999999E-3</c:v>
                </c:pt>
                <c:pt idx="110">
                  <c:v>3.9512584999999998E-3</c:v>
                </c:pt>
                <c:pt idx="111">
                  <c:v>4.5751491999999998E-3</c:v>
                </c:pt>
                <c:pt idx="112">
                  <c:v>5.2512734999999996E-3</c:v>
                </c:pt>
                <c:pt idx="113">
                  <c:v>5.9458814000000002E-3</c:v>
                </c:pt>
                <c:pt idx="114">
                  <c:v>6.6143707000000003E-3</c:v>
                </c:pt>
                <c:pt idx="115">
                  <c:v>7.2316537E-3</c:v>
                </c:pt>
                <c:pt idx="116">
                  <c:v>7.7715991000000002E-3</c:v>
                </c:pt>
                <c:pt idx="117">
                  <c:v>8.2367993999999996E-3</c:v>
                </c:pt>
                <c:pt idx="118">
                  <c:v>8.4640923999999996E-3</c:v>
                </c:pt>
                <c:pt idx="119">
                  <c:v>8.5723017999999995E-3</c:v>
                </c:pt>
                <c:pt idx="120">
                  <c:v>8.5168220000000003E-3</c:v>
                </c:pt>
                <c:pt idx="121">
                  <c:v>8.3156470000000007E-3</c:v>
                </c:pt>
                <c:pt idx="122">
                  <c:v>7.9764117999999995E-3</c:v>
                </c:pt>
                <c:pt idx="123">
                  <c:v>7.5230868999999999E-3</c:v>
                </c:pt>
                <c:pt idx="124">
                  <c:v>6.9627928999999996E-3</c:v>
                </c:pt>
                <c:pt idx="125">
                  <c:v>6.3364323999999996E-3</c:v>
                </c:pt>
                <c:pt idx="126">
                  <c:v>5.7354351000000001E-3</c:v>
                </c:pt>
                <c:pt idx="127">
                  <c:v>4.9553378E-3</c:v>
                </c:pt>
                <c:pt idx="128">
                  <c:v>4.2568142999999999E-3</c:v>
                </c:pt>
                <c:pt idx="129">
                  <c:v>3.5858061E-3</c:v>
                </c:pt>
                <c:pt idx="130">
                  <c:v>2.9361837E-3</c:v>
                </c:pt>
                <c:pt idx="131">
                  <c:v>2.4132985000000001E-3</c:v>
                </c:pt>
                <c:pt idx="132">
                  <c:v>1.9558662999999998E-3</c:v>
                </c:pt>
                <c:pt idx="133">
                  <c:v>1.5688866E-3</c:v>
                </c:pt>
                <c:pt idx="134">
                  <c:v>7.7069740000000001E-4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E93-4EF0-BEB2-90F17E5C5137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反射白_LEDlow_開放空間!$A$17:$EE$17</c:f>
              <c:numCache>
                <c:formatCode>General</c:formatCode>
                <c:ptCount val="135"/>
                <c:pt idx="0">
                  <c:v>1.0169792E-3</c:v>
                </c:pt>
                <c:pt idx="1">
                  <c:v>8.673687E-4</c:v>
                </c:pt>
                <c:pt idx="2">
                  <c:v>4.1887080000000001E-4</c:v>
                </c:pt>
                <c:pt idx="3">
                  <c:v>1.475487E-4</c:v>
                </c:pt>
                <c:pt idx="4">
                  <c:v>8.4082499999999993E-5</c:v>
                </c:pt>
                <c:pt idx="5">
                  <c:v>2.7474530000000001E-4</c:v>
                </c:pt>
                <c:pt idx="6">
                  <c:v>5.1612969999999996E-4</c:v>
                </c:pt>
                <c:pt idx="7">
                  <c:v>6.9137799999999998E-4</c:v>
                </c:pt>
                <c:pt idx="8">
                  <c:v>6.9646499999999995E-4</c:v>
                </c:pt>
                <c:pt idx="9">
                  <c:v>5.4948460000000003E-4</c:v>
                </c:pt>
                <c:pt idx="10">
                  <c:v>4.1752659999999997E-4</c:v>
                </c:pt>
                <c:pt idx="11">
                  <c:v>4.0007079999999998E-4</c:v>
                </c:pt>
                <c:pt idx="12">
                  <c:v>7.0430799999999995E-4</c:v>
                </c:pt>
                <c:pt idx="13">
                  <c:v>1.4218067999999999E-3</c:v>
                </c:pt>
                <c:pt idx="14">
                  <c:v>2.3832412E-3</c:v>
                </c:pt>
                <c:pt idx="15">
                  <c:v>3.3556965999999998E-3</c:v>
                </c:pt>
                <c:pt idx="16">
                  <c:v>4.0526423000000001E-3</c:v>
                </c:pt>
                <c:pt idx="17">
                  <c:v>4.3640281000000003E-3</c:v>
                </c:pt>
                <c:pt idx="18">
                  <c:v>4.3136496000000003E-3</c:v>
                </c:pt>
                <c:pt idx="19">
                  <c:v>4.0953411000000002E-3</c:v>
                </c:pt>
                <c:pt idx="20">
                  <c:v>3.8905288000000001E-3</c:v>
                </c:pt>
                <c:pt idx="21">
                  <c:v>3.8148889000000001E-3</c:v>
                </c:pt>
                <c:pt idx="22">
                  <c:v>3.8201464000000001E-3</c:v>
                </c:pt>
                <c:pt idx="23">
                  <c:v>3.9349360999999996E-3</c:v>
                </c:pt>
                <c:pt idx="24">
                  <c:v>4.1312785000000001E-3</c:v>
                </c:pt>
                <c:pt idx="25">
                  <c:v>4.4993576999999996E-3</c:v>
                </c:pt>
                <c:pt idx="26">
                  <c:v>5.0102951999999997E-3</c:v>
                </c:pt>
                <c:pt idx="27">
                  <c:v>5.5582653999999999E-3</c:v>
                </c:pt>
                <c:pt idx="28">
                  <c:v>6.1331294000000003E-3</c:v>
                </c:pt>
                <c:pt idx="29">
                  <c:v>6.9831944999999996E-3</c:v>
                </c:pt>
                <c:pt idx="30">
                  <c:v>8.1215705999999992E-3</c:v>
                </c:pt>
                <c:pt idx="31">
                  <c:v>9.9543873000000008E-3</c:v>
                </c:pt>
                <c:pt idx="32">
                  <c:v>1.30760176E-2</c:v>
                </c:pt>
                <c:pt idx="33">
                  <c:v>1.78075582E-2</c:v>
                </c:pt>
                <c:pt idx="34">
                  <c:v>2.4167895299999999E-2</c:v>
                </c:pt>
                <c:pt idx="35">
                  <c:v>3.1441863600000002E-2</c:v>
                </c:pt>
                <c:pt idx="36">
                  <c:v>3.8100428899999997E-2</c:v>
                </c:pt>
                <c:pt idx="37">
                  <c:v>4.2356315999999998E-2</c:v>
                </c:pt>
                <c:pt idx="38">
                  <c:v>4.3309852500000003E-2</c:v>
                </c:pt>
                <c:pt idx="39">
                  <c:v>4.1223287599999998E-2</c:v>
                </c:pt>
                <c:pt idx="40">
                  <c:v>3.7251476200000001E-2</c:v>
                </c:pt>
                <c:pt idx="41">
                  <c:v>3.2238237599999997E-2</c:v>
                </c:pt>
                <c:pt idx="42">
                  <c:v>2.7411337899999999E-2</c:v>
                </c:pt>
                <c:pt idx="43">
                  <c:v>2.3111855600000002E-2</c:v>
                </c:pt>
                <c:pt idx="44">
                  <c:v>1.9503679100000001E-2</c:v>
                </c:pt>
                <c:pt idx="45">
                  <c:v>1.6890466199999999E-2</c:v>
                </c:pt>
                <c:pt idx="46">
                  <c:v>1.4928946300000001E-2</c:v>
                </c:pt>
                <c:pt idx="47">
                  <c:v>1.33337267E-2</c:v>
                </c:pt>
                <c:pt idx="48">
                  <c:v>1.20150521E-2</c:v>
                </c:pt>
                <c:pt idx="49">
                  <c:v>1.1016244999999999E-2</c:v>
                </c:pt>
                <c:pt idx="50">
                  <c:v>1.07667046E-2</c:v>
                </c:pt>
                <c:pt idx="51">
                  <c:v>1.1491774600000001E-2</c:v>
                </c:pt>
                <c:pt idx="52">
                  <c:v>1.29217347E-2</c:v>
                </c:pt>
                <c:pt idx="53">
                  <c:v>1.4341599300000001E-2</c:v>
                </c:pt>
                <c:pt idx="54">
                  <c:v>1.5179818499999999E-2</c:v>
                </c:pt>
                <c:pt idx="55">
                  <c:v>1.5288099600000001E-2</c:v>
                </c:pt>
                <c:pt idx="56">
                  <c:v>1.48517415E-2</c:v>
                </c:pt>
                <c:pt idx="57">
                  <c:v>1.43408384E-2</c:v>
                </c:pt>
                <c:pt idx="58">
                  <c:v>1.4052324E-2</c:v>
                </c:pt>
                <c:pt idx="59">
                  <c:v>1.4075559600000001E-2</c:v>
                </c:pt>
                <c:pt idx="60">
                  <c:v>1.4289366100000001E-2</c:v>
                </c:pt>
                <c:pt idx="61">
                  <c:v>1.45006888E-2</c:v>
                </c:pt>
                <c:pt idx="62">
                  <c:v>1.44680785E-2</c:v>
                </c:pt>
                <c:pt idx="63">
                  <c:v>1.4097470799999999E-2</c:v>
                </c:pt>
                <c:pt idx="64">
                  <c:v>1.3386459099999999E-2</c:v>
                </c:pt>
                <c:pt idx="65">
                  <c:v>1.2379322200000001E-2</c:v>
                </c:pt>
                <c:pt idx="66">
                  <c:v>1.12287803E-2</c:v>
                </c:pt>
                <c:pt idx="67">
                  <c:v>1.00581599E-2</c:v>
                </c:pt>
                <c:pt idx="68">
                  <c:v>8.9592542000000008E-3</c:v>
                </c:pt>
                <c:pt idx="69">
                  <c:v>7.8983316000000008E-3</c:v>
                </c:pt>
                <c:pt idx="70">
                  <c:v>6.7381244E-3</c:v>
                </c:pt>
                <c:pt idx="71">
                  <c:v>5.5244587999999997E-3</c:v>
                </c:pt>
                <c:pt idx="72">
                  <c:v>4.5134481000000002E-3</c:v>
                </c:pt>
                <c:pt idx="73">
                  <c:v>3.9440611999999996E-3</c:v>
                </c:pt>
                <c:pt idx="74">
                  <c:v>3.7654755000000001E-3</c:v>
                </c:pt>
                <c:pt idx="75">
                  <c:v>3.6266516E-3</c:v>
                </c:pt>
                <c:pt idx="76">
                  <c:v>3.4178670000000002E-3</c:v>
                </c:pt>
                <c:pt idx="77">
                  <c:v>3.3620172000000002E-3</c:v>
                </c:pt>
                <c:pt idx="78">
                  <c:v>3.5922575999999999E-3</c:v>
                </c:pt>
                <c:pt idx="79">
                  <c:v>3.8469684999999998E-3</c:v>
                </c:pt>
                <c:pt idx="80">
                  <c:v>3.7288244000000001E-3</c:v>
                </c:pt>
                <c:pt idx="81">
                  <c:v>3.1665847999999999E-3</c:v>
                </c:pt>
                <c:pt idx="82">
                  <c:v>2.3185858E-3</c:v>
                </c:pt>
                <c:pt idx="83">
                  <c:v>1.3848941E-3</c:v>
                </c:pt>
                <c:pt idx="84">
                  <c:v>6.5813700000000004E-4</c:v>
                </c:pt>
                <c:pt idx="85">
                  <c:v>3.1884980000000001E-4</c:v>
                </c:pt>
                <c:pt idx="86">
                  <c:v>2.8237409999999998E-4</c:v>
                </c:pt>
                <c:pt idx="87">
                  <c:v>3.0209129999999999E-4</c:v>
                </c:pt>
                <c:pt idx="88">
                  <c:v>1.789386E-4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3.9321399999999999E-5</c:v>
                </c:pt>
                <c:pt idx="95">
                  <c:v>3.8577750000000002E-4</c:v>
                </c:pt>
                <c:pt idx="96">
                  <c:v>6.1696720000000002E-4</c:v>
                </c:pt>
                <c:pt idx="97">
                  <c:v>7.0466099999999998E-4</c:v>
                </c:pt>
                <c:pt idx="98">
                  <c:v>6.6201590000000005E-4</c:v>
                </c:pt>
                <c:pt idx="99">
                  <c:v>5.4652200000000002E-4</c:v>
                </c:pt>
                <c:pt idx="100">
                  <c:v>4.207347E-4</c:v>
                </c:pt>
                <c:pt idx="101">
                  <c:v>3.4209339999999999E-4</c:v>
                </c:pt>
                <c:pt idx="102">
                  <c:v>3.5101279999999999E-4</c:v>
                </c:pt>
                <c:pt idx="103">
                  <c:v>4.9497959999999998E-4</c:v>
                </c:pt>
                <c:pt idx="104">
                  <c:v>7.1938480000000005E-4</c:v>
                </c:pt>
                <c:pt idx="105">
                  <c:v>1.029397E-3</c:v>
                </c:pt>
                <c:pt idx="106">
                  <c:v>1.4459272999999999E-3</c:v>
                </c:pt>
                <c:pt idx="107">
                  <c:v>1.9250388000000001E-3</c:v>
                </c:pt>
                <c:pt idx="108">
                  <c:v>2.4891722000000001E-3</c:v>
                </c:pt>
                <c:pt idx="109">
                  <c:v>3.1524103000000001E-3</c:v>
                </c:pt>
                <c:pt idx="110">
                  <c:v>3.9123218000000001E-3</c:v>
                </c:pt>
                <c:pt idx="111">
                  <c:v>4.7356663E-3</c:v>
                </c:pt>
                <c:pt idx="112">
                  <c:v>5.5490825000000001E-3</c:v>
                </c:pt>
                <c:pt idx="113">
                  <c:v>6.3667884000000001E-3</c:v>
                </c:pt>
                <c:pt idx="114">
                  <c:v>7.1509937000000003E-3</c:v>
                </c:pt>
                <c:pt idx="115">
                  <c:v>7.8723626000000001E-3</c:v>
                </c:pt>
                <c:pt idx="116">
                  <c:v>8.5043991000000006E-3</c:v>
                </c:pt>
                <c:pt idx="117">
                  <c:v>9.0412906999999994E-3</c:v>
                </c:pt>
                <c:pt idx="118">
                  <c:v>9.4555057999999997E-3</c:v>
                </c:pt>
                <c:pt idx="119">
                  <c:v>9.5355660000000005E-3</c:v>
                </c:pt>
                <c:pt idx="120">
                  <c:v>9.4289733000000008E-3</c:v>
                </c:pt>
                <c:pt idx="121">
                  <c:v>9.1558005999999997E-3</c:v>
                </c:pt>
                <c:pt idx="122">
                  <c:v>8.7207369999999992E-3</c:v>
                </c:pt>
                <c:pt idx="123">
                  <c:v>8.1493277000000003E-3</c:v>
                </c:pt>
                <c:pt idx="124">
                  <c:v>7.4779959000000002E-3</c:v>
                </c:pt>
                <c:pt idx="125">
                  <c:v>6.6737556000000002E-3</c:v>
                </c:pt>
                <c:pt idx="126">
                  <c:v>5.8456017000000004E-3</c:v>
                </c:pt>
                <c:pt idx="127">
                  <c:v>4.9472852000000001E-3</c:v>
                </c:pt>
                <c:pt idx="128">
                  <c:v>4.1132434000000001E-3</c:v>
                </c:pt>
                <c:pt idx="129">
                  <c:v>3.3522525000000002E-3</c:v>
                </c:pt>
                <c:pt idx="130">
                  <c:v>2.6373555999999999E-3</c:v>
                </c:pt>
                <c:pt idx="131">
                  <c:v>2.0522939E-3</c:v>
                </c:pt>
                <c:pt idx="132">
                  <c:v>1.5463914E-3</c:v>
                </c:pt>
                <c:pt idx="133">
                  <c:v>1.1279177E-3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E93-4EF0-BEB2-90F17E5C5137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反射白_LEDlow_開放空間!$A$18:$EE$18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1.191445E-4</c:v>
                </c:pt>
                <c:pt idx="4">
                  <c:v>4.9935419999999999E-4</c:v>
                </c:pt>
                <c:pt idx="5">
                  <c:v>8.6134380000000004E-4</c:v>
                </c:pt>
                <c:pt idx="6">
                  <c:v>1.0985564E-3</c:v>
                </c:pt>
                <c:pt idx="7">
                  <c:v>1.1565907999999999E-3</c:v>
                </c:pt>
                <c:pt idx="8">
                  <c:v>9.5246800000000004E-4</c:v>
                </c:pt>
                <c:pt idx="9">
                  <c:v>6.9036710000000003E-4</c:v>
                </c:pt>
                <c:pt idx="10">
                  <c:v>6.7850370000000003E-4</c:v>
                </c:pt>
                <c:pt idx="11">
                  <c:v>9.3724360000000003E-4</c:v>
                </c:pt>
                <c:pt idx="12">
                  <c:v>1.3259083000000001E-3</c:v>
                </c:pt>
                <c:pt idx="13">
                  <c:v>1.7622254E-3</c:v>
                </c:pt>
                <c:pt idx="14">
                  <c:v>2.1434295999999999E-3</c:v>
                </c:pt>
                <c:pt idx="15">
                  <c:v>2.5830473999999999E-3</c:v>
                </c:pt>
                <c:pt idx="16">
                  <c:v>3.0552633E-3</c:v>
                </c:pt>
                <c:pt idx="17">
                  <c:v>3.4889033999999999E-3</c:v>
                </c:pt>
                <c:pt idx="18">
                  <c:v>3.8246516999999999E-3</c:v>
                </c:pt>
                <c:pt idx="19">
                  <c:v>4.0420190999999996E-3</c:v>
                </c:pt>
                <c:pt idx="20">
                  <c:v>4.2823771999999996E-3</c:v>
                </c:pt>
                <c:pt idx="21">
                  <c:v>4.6733291999999996E-3</c:v>
                </c:pt>
                <c:pt idx="22">
                  <c:v>5.0195604999999999E-3</c:v>
                </c:pt>
                <c:pt idx="23">
                  <c:v>5.1065739000000004E-3</c:v>
                </c:pt>
                <c:pt idx="24">
                  <c:v>4.8504113000000003E-3</c:v>
                </c:pt>
                <c:pt idx="25">
                  <c:v>4.3772995E-3</c:v>
                </c:pt>
                <c:pt idx="26">
                  <c:v>4.0909904000000002E-3</c:v>
                </c:pt>
                <c:pt idx="27">
                  <c:v>4.2444989000000001E-3</c:v>
                </c:pt>
                <c:pt idx="28">
                  <c:v>4.8867785000000002E-3</c:v>
                </c:pt>
                <c:pt idx="29">
                  <c:v>6.1224074999999996E-3</c:v>
                </c:pt>
                <c:pt idx="30">
                  <c:v>7.8579754999999994E-3</c:v>
                </c:pt>
                <c:pt idx="31">
                  <c:v>1.0350775E-2</c:v>
                </c:pt>
                <c:pt idx="32">
                  <c:v>1.3973427E-2</c:v>
                </c:pt>
                <c:pt idx="33">
                  <c:v>1.8899111100000001E-2</c:v>
                </c:pt>
                <c:pt idx="34">
                  <c:v>2.5003099800000001E-2</c:v>
                </c:pt>
                <c:pt idx="35">
                  <c:v>3.1786993100000001E-2</c:v>
                </c:pt>
                <c:pt idx="36">
                  <c:v>3.8096461399999997E-2</c:v>
                </c:pt>
                <c:pt idx="37">
                  <c:v>4.2258724599999999E-2</c:v>
                </c:pt>
                <c:pt idx="38">
                  <c:v>4.3465454100000002E-2</c:v>
                </c:pt>
                <c:pt idx="39">
                  <c:v>4.1590876899999997E-2</c:v>
                </c:pt>
                <c:pt idx="40">
                  <c:v>3.7525214299999998E-2</c:v>
                </c:pt>
                <c:pt idx="41">
                  <c:v>3.2273687400000001E-2</c:v>
                </c:pt>
                <c:pt idx="42">
                  <c:v>2.71667708E-2</c:v>
                </c:pt>
                <c:pt idx="43">
                  <c:v>2.2759949799999998E-2</c:v>
                </c:pt>
                <c:pt idx="44">
                  <c:v>1.92893445E-2</c:v>
                </c:pt>
                <c:pt idx="45">
                  <c:v>1.6980756100000001E-2</c:v>
                </c:pt>
                <c:pt idx="46">
                  <c:v>1.5343099799999999E-2</c:v>
                </c:pt>
                <c:pt idx="47">
                  <c:v>1.41120572E-2</c:v>
                </c:pt>
                <c:pt idx="48">
                  <c:v>1.31150316E-2</c:v>
                </c:pt>
                <c:pt idx="49">
                  <c:v>1.2259846600000001E-2</c:v>
                </c:pt>
                <c:pt idx="50">
                  <c:v>1.1768348499999999E-2</c:v>
                </c:pt>
                <c:pt idx="51">
                  <c:v>1.19082909E-2</c:v>
                </c:pt>
                <c:pt idx="52">
                  <c:v>1.26004629E-2</c:v>
                </c:pt>
                <c:pt idx="53">
                  <c:v>1.3487256099999999E-2</c:v>
                </c:pt>
                <c:pt idx="54">
                  <c:v>1.4218904100000001E-2</c:v>
                </c:pt>
                <c:pt idx="55">
                  <c:v>1.47927832E-2</c:v>
                </c:pt>
                <c:pt idx="56">
                  <c:v>1.53476568E-2</c:v>
                </c:pt>
                <c:pt idx="57">
                  <c:v>1.5845952600000001E-2</c:v>
                </c:pt>
                <c:pt idx="58">
                  <c:v>1.59807205E-2</c:v>
                </c:pt>
                <c:pt idx="59">
                  <c:v>1.54952379E-2</c:v>
                </c:pt>
                <c:pt idx="60">
                  <c:v>1.44752422E-2</c:v>
                </c:pt>
                <c:pt idx="61">
                  <c:v>1.3363501999999999E-2</c:v>
                </c:pt>
                <c:pt idx="62">
                  <c:v>1.2498258599999999E-2</c:v>
                </c:pt>
                <c:pt idx="63">
                  <c:v>1.19866747E-2</c:v>
                </c:pt>
                <c:pt idx="64">
                  <c:v>1.16265723E-2</c:v>
                </c:pt>
                <c:pt idx="65">
                  <c:v>1.12031279E-2</c:v>
                </c:pt>
                <c:pt idx="66">
                  <c:v>1.0670329399999999E-2</c:v>
                </c:pt>
                <c:pt idx="67">
                  <c:v>1.0080851599999999E-2</c:v>
                </c:pt>
                <c:pt idx="68">
                  <c:v>9.4569679E-3</c:v>
                </c:pt>
                <c:pt idx="69">
                  <c:v>8.6786057999999992E-3</c:v>
                </c:pt>
                <c:pt idx="70">
                  <c:v>7.6624299E-3</c:v>
                </c:pt>
                <c:pt idx="71">
                  <c:v>6.5383124000000003E-3</c:v>
                </c:pt>
                <c:pt idx="72">
                  <c:v>5.5926335000000002E-3</c:v>
                </c:pt>
                <c:pt idx="73">
                  <c:v>5.0097858000000004E-3</c:v>
                </c:pt>
                <c:pt idx="74">
                  <c:v>4.6888757000000001E-3</c:v>
                </c:pt>
                <c:pt idx="75">
                  <c:v>4.2176786999999997E-3</c:v>
                </c:pt>
                <c:pt idx="76">
                  <c:v>3.4311425E-3</c:v>
                </c:pt>
                <c:pt idx="77">
                  <c:v>2.4578771999999999E-3</c:v>
                </c:pt>
                <c:pt idx="78">
                  <c:v>1.7521352E-3</c:v>
                </c:pt>
                <c:pt idx="79">
                  <c:v>1.6379707999999999E-3</c:v>
                </c:pt>
                <c:pt idx="80">
                  <c:v>2.0256649999999998E-3</c:v>
                </c:pt>
                <c:pt idx="81">
                  <c:v>2.4684480999999999E-3</c:v>
                </c:pt>
                <c:pt idx="82">
                  <c:v>2.5985709E-3</c:v>
                </c:pt>
                <c:pt idx="83">
                  <c:v>2.3341780000000001E-3</c:v>
                </c:pt>
                <c:pt idx="84">
                  <c:v>1.8359385E-3</c:v>
                </c:pt>
                <c:pt idx="85">
                  <c:v>1.3000857000000001E-3</c:v>
                </c:pt>
                <c:pt idx="86">
                  <c:v>8.434715E-4</c:v>
                </c:pt>
                <c:pt idx="87">
                  <c:v>5.0823070000000005E-4</c:v>
                </c:pt>
                <c:pt idx="88">
                  <c:v>2.7761099999999998E-4</c:v>
                </c:pt>
                <c:pt idx="89">
                  <c:v>1.4439020000000001E-4</c:v>
                </c:pt>
                <c:pt idx="90">
                  <c:v>8.0631700000000003E-5</c:v>
                </c:pt>
                <c:pt idx="91">
                  <c:v>5.0961699999999997E-5</c:v>
                </c:pt>
                <c:pt idx="92">
                  <c:v>2.23032E-5</c:v>
                </c:pt>
                <c:pt idx="93">
                  <c:v>9.2132000000000002E-6</c:v>
                </c:pt>
                <c:pt idx="94">
                  <c:v>7.3929E-6</c:v>
                </c:pt>
                <c:pt idx="95">
                  <c:v>3.2239700000000002E-5</c:v>
                </c:pt>
                <c:pt idx="96">
                  <c:v>8.0453300000000004E-5</c:v>
                </c:pt>
                <c:pt idx="97">
                  <c:v>1.4130309999999999E-4</c:v>
                </c:pt>
                <c:pt idx="98">
                  <c:v>2.099925E-4</c:v>
                </c:pt>
                <c:pt idx="99">
                  <c:v>2.7011219999999999E-4</c:v>
                </c:pt>
                <c:pt idx="100">
                  <c:v>3.272665E-4</c:v>
                </c:pt>
                <c:pt idx="101">
                  <c:v>3.8702579999999999E-4</c:v>
                </c:pt>
                <c:pt idx="102">
                  <c:v>6.9364519999999996E-4</c:v>
                </c:pt>
                <c:pt idx="103">
                  <c:v>9.0554869999999997E-4</c:v>
                </c:pt>
                <c:pt idx="104">
                  <c:v>1.1652813000000001E-3</c:v>
                </c:pt>
                <c:pt idx="105">
                  <c:v>1.4876237E-3</c:v>
                </c:pt>
                <c:pt idx="106">
                  <c:v>1.8727917E-3</c:v>
                </c:pt>
                <c:pt idx="107">
                  <c:v>2.3362563999999998E-3</c:v>
                </c:pt>
                <c:pt idx="108">
                  <c:v>2.8624022000000001E-3</c:v>
                </c:pt>
                <c:pt idx="109">
                  <c:v>3.4659453999999999E-3</c:v>
                </c:pt>
                <c:pt idx="110">
                  <c:v>4.1801683000000003E-3</c:v>
                </c:pt>
                <c:pt idx="111">
                  <c:v>4.8836325000000003E-3</c:v>
                </c:pt>
                <c:pt idx="112">
                  <c:v>5.6046061000000003E-3</c:v>
                </c:pt>
                <c:pt idx="113">
                  <c:v>6.3272780000000004E-3</c:v>
                </c:pt>
                <c:pt idx="114">
                  <c:v>7.0250112999999999E-3</c:v>
                </c:pt>
                <c:pt idx="115">
                  <c:v>7.6762964000000001E-3</c:v>
                </c:pt>
                <c:pt idx="116">
                  <c:v>8.2600386999999997E-3</c:v>
                </c:pt>
                <c:pt idx="117">
                  <c:v>8.7530212000000007E-3</c:v>
                </c:pt>
                <c:pt idx="118">
                  <c:v>9.0939336999999992E-3</c:v>
                </c:pt>
                <c:pt idx="119">
                  <c:v>9.2372140000000005E-3</c:v>
                </c:pt>
                <c:pt idx="120">
                  <c:v>9.2188138999999992E-3</c:v>
                </c:pt>
                <c:pt idx="121">
                  <c:v>9.0480753999999993E-3</c:v>
                </c:pt>
                <c:pt idx="122">
                  <c:v>8.7177968000000002E-3</c:v>
                </c:pt>
                <c:pt idx="123">
                  <c:v>8.2468446000000008E-3</c:v>
                </c:pt>
                <c:pt idx="124">
                  <c:v>7.6627322000000003E-3</c:v>
                </c:pt>
                <c:pt idx="125">
                  <c:v>7.0314052999999998E-3</c:v>
                </c:pt>
                <c:pt idx="126">
                  <c:v>6.3419375000000004E-3</c:v>
                </c:pt>
                <c:pt idx="127">
                  <c:v>5.4855268000000004E-3</c:v>
                </c:pt>
                <c:pt idx="128">
                  <c:v>4.6217450999999996E-3</c:v>
                </c:pt>
                <c:pt idx="129">
                  <c:v>3.8648404000000002E-3</c:v>
                </c:pt>
                <c:pt idx="130">
                  <c:v>3.1565828000000001E-3</c:v>
                </c:pt>
                <c:pt idx="131">
                  <c:v>2.5263410000000001E-3</c:v>
                </c:pt>
                <c:pt idx="132">
                  <c:v>1.9848964E-3</c:v>
                </c:pt>
                <c:pt idx="133">
                  <c:v>1.5384381000000001E-3</c:v>
                </c:pt>
                <c:pt idx="134">
                  <c:v>5.2924660000000002E-4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E93-4EF0-BEB2-90F17E5C5137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反射白_LEDlow_開放空間!$A$19:$EE$19</c:f>
              <c:numCache>
                <c:formatCode>General</c:formatCode>
                <c:ptCount val="135"/>
                <c:pt idx="0">
                  <c:v>6.7990940000000005E-4</c:v>
                </c:pt>
                <c:pt idx="1">
                  <c:v>7.0944780000000004E-4</c:v>
                </c:pt>
                <c:pt idx="2">
                  <c:v>9.1849290000000001E-4</c:v>
                </c:pt>
                <c:pt idx="3">
                  <c:v>8.2360639999999998E-4</c:v>
                </c:pt>
                <c:pt idx="4">
                  <c:v>4.8269680000000002E-4</c:v>
                </c:pt>
                <c:pt idx="5">
                  <c:v>7.4003000000000001E-6</c:v>
                </c:pt>
                <c:pt idx="6">
                  <c:v>0</c:v>
                </c:pt>
                <c:pt idx="7">
                  <c:v>0</c:v>
                </c:pt>
                <c:pt idx="8">
                  <c:v>4.0587050000000002E-4</c:v>
                </c:pt>
                <c:pt idx="9">
                  <c:v>7.8833590000000002E-4</c:v>
                </c:pt>
                <c:pt idx="10">
                  <c:v>1.0407795000000001E-3</c:v>
                </c:pt>
                <c:pt idx="11">
                  <c:v>1.1667960999999999E-3</c:v>
                </c:pt>
                <c:pt idx="12">
                  <c:v>1.304843E-3</c:v>
                </c:pt>
                <c:pt idx="13">
                  <c:v>1.6132575000000001E-3</c:v>
                </c:pt>
                <c:pt idx="14">
                  <c:v>2.0947377E-3</c:v>
                </c:pt>
                <c:pt idx="15">
                  <c:v>2.6591544000000001E-3</c:v>
                </c:pt>
                <c:pt idx="16">
                  <c:v>3.0944437999999999E-3</c:v>
                </c:pt>
                <c:pt idx="17">
                  <c:v>3.2937654999999999E-3</c:v>
                </c:pt>
                <c:pt idx="18">
                  <c:v>3.4629607E-3</c:v>
                </c:pt>
                <c:pt idx="19">
                  <c:v>3.6771734999999999E-3</c:v>
                </c:pt>
                <c:pt idx="20">
                  <c:v>3.9703109999999998E-3</c:v>
                </c:pt>
                <c:pt idx="21">
                  <c:v>4.3223994000000003E-3</c:v>
                </c:pt>
                <c:pt idx="22">
                  <c:v>4.6022683000000002E-3</c:v>
                </c:pt>
                <c:pt idx="23">
                  <c:v>4.7489441999999998E-3</c:v>
                </c:pt>
                <c:pt idx="24">
                  <c:v>4.7476039999999999E-3</c:v>
                </c:pt>
                <c:pt idx="25">
                  <c:v>4.5841546000000002E-3</c:v>
                </c:pt>
                <c:pt idx="26">
                  <c:v>4.4744568999999998E-3</c:v>
                </c:pt>
                <c:pt idx="27">
                  <c:v>4.599133E-3</c:v>
                </c:pt>
                <c:pt idx="28">
                  <c:v>5.0071958000000001E-3</c:v>
                </c:pt>
                <c:pt idx="29">
                  <c:v>5.9383287999999999E-3</c:v>
                </c:pt>
                <c:pt idx="30">
                  <c:v>7.2879218000000004E-3</c:v>
                </c:pt>
                <c:pt idx="31">
                  <c:v>9.4929718999999992E-3</c:v>
                </c:pt>
                <c:pt idx="32">
                  <c:v>1.3115452600000001E-2</c:v>
                </c:pt>
                <c:pt idx="33">
                  <c:v>1.8507082000000001E-2</c:v>
                </c:pt>
                <c:pt idx="34">
                  <c:v>2.5406971600000001E-2</c:v>
                </c:pt>
                <c:pt idx="35">
                  <c:v>3.2833926399999998E-2</c:v>
                </c:pt>
                <c:pt idx="36">
                  <c:v>3.9239257600000001E-2</c:v>
                </c:pt>
                <c:pt idx="37">
                  <c:v>4.3057594400000003E-2</c:v>
                </c:pt>
                <c:pt idx="38">
                  <c:v>4.3728206300000003E-2</c:v>
                </c:pt>
                <c:pt idx="39">
                  <c:v>4.1427340399999998E-2</c:v>
                </c:pt>
                <c:pt idx="40">
                  <c:v>3.7276715000000002E-2</c:v>
                </c:pt>
                <c:pt idx="41">
                  <c:v>3.2152485100000003E-2</c:v>
                </c:pt>
                <c:pt idx="42">
                  <c:v>2.7387143999999999E-2</c:v>
                </c:pt>
                <c:pt idx="43">
                  <c:v>2.32484341E-2</c:v>
                </c:pt>
                <c:pt idx="44">
                  <c:v>1.9694343199999999E-2</c:v>
                </c:pt>
                <c:pt idx="45">
                  <c:v>1.7006006099999998E-2</c:v>
                </c:pt>
                <c:pt idx="46">
                  <c:v>1.5059124700000001E-2</c:v>
                </c:pt>
                <c:pt idx="47">
                  <c:v>1.3809911899999999E-2</c:v>
                </c:pt>
                <c:pt idx="48">
                  <c:v>1.29779354E-2</c:v>
                </c:pt>
                <c:pt idx="49">
                  <c:v>1.23725859E-2</c:v>
                </c:pt>
                <c:pt idx="50">
                  <c:v>1.2022831499999999E-2</c:v>
                </c:pt>
                <c:pt idx="51">
                  <c:v>1.2119636899999999E-2</c:v>
                </c:pt>
                <c:pt idx="52">
                  <c:v>1.26809347E-2</c:v>
                </c:pt>
                <c:pt idx="53">
                  <c:v>1.35313533E-2</c:v>
                </c:pt>
                <c:pt idx="54">
                  <c:v>1.4424802699999999E-2</c:v>
                </c:pt>
                <c:pt idx="55">
                  <c:v>1.51523827E-2</c:v>
                </c:pt>
                <c:pt idx="56">
                  <c:v>1.55910784E-2</c:v>
                </c:pt>
                <c:pt idx="57">
                  <c:v>1.5723168799999999E-2</c:v>
                </c:pt>
                <c:pt idx="58">
                  <c:v>1.55709814E-2</c:v>
                </c:pt>
                <c:pt idx="59">
                  <c:v>1.51038878E-2</c:v>
                </c:pt>
                <c:pt idx="60">
                  <c:v>1.4507962399999999E-2</c:v>
                </c:pt>
                <c:pt idx="61">
                  <c:v>1.39649436E-2</c:v>
                </c:pt>
                <c:pt idx="62">
                  <c:v>1.3618448700000001E-2</c:v>
                </c:pt>
                <c:pt idx="63">
                  <c:v>1.33384205E-2</c:v>
                </c:pt>
                <c:pt idx="64">
                  <c:v>1.2824813799999999E-2</c:v>
                </c:pt>
                <c:pt idx="65">
                  <c:v>1.1870240799999999E-2</c:v>
                </c:pt>
                <c:pt idx="66">
                  <c:v>1.0555542100000001E-2</c:v>
                </c:pt>
                <c:pt idx="67">
                  <c:v>9.1073951000000004E-3</c:v>
                </c:pt>
                <c:pt idx="68">
                  <c:v>7.8500611999999994E-3</c:v>
                </c:pt>
                <c:pt idx="69">
                  <c:v>6.9769258000000004E-3</c:v>
                </c:pt>
                <c:pt idx="70">
                  <c:v>6.4314376000000001E-3</c:v>
                </c:pt>
                <c:pt idx="71">
                  <c:v>6.0231340999999999E-3</c:v>
                </c:pt>
                <c:pt idx="72">
                  <c:v>5.6220228000000002E-3</c:v>
                </c:pt>
                <c:pt idx="73">
                  <c:v>5.2752796999999997E-3</c:v>
                </c:pt>
                <c:pt idx="74">
                  <c:v>4.9395324000000001E-3</c:v>
                </c:pt>
                <c:pt idx="75">
                  <c:v>4.3952725999999998E-3</c:v>
                </c:pt>
                <c:pt idx="76">
                  <c:v>3.5523403999999999E-3</c:v>
                </c:pt>
                <c:pt idx="77">
                  <c:v>2.6072662000000001E-3</c:v>
                </c:pt>
                <c:pt idx="78">
                  <c:v>1.9048846999999999E-3</c:v>
                </c:pt>
                <c:pt idx="79">
                  <c:v>1.5848912E-3</c:v>
                </c:pt>
                <c:pt idx="80">
                  <c:v>1.5374518000000001E-3</c:v>
                </c:pt>
                <c:pt idx="81">
                  <c:v>1.5219044000000001E-3</c:v>
                </c:pt>
                <c:pt idx="82">
                  <c:v>1.4514084999999999E-3</c:v>
                </c:pt>
                <c:pt idx="83">
                  <c:v>1.3649591E-3</c:v>
                </c:pt>
                <c:pt idx="84">
                  <c:v>1.3253380999999999E-3</c:v>
                </c:pt>
                <c:pt idx="85">
                  <c:v>1.3262163E-3</c:v>
                </c:pt>
                <c:pt idx="86">
                  <c:v>1.292989E-3</c:v>
                </c:pt>
                <c:pt idx="87">
                  <c:v>1.1346245E-3</c:v>
                </c:pt>
                <c:pt idx="88">
                  <c:v>8.276488E-4</c:v>
                </c:pt>
                <c:pt idx="89">
                  <c:v>4.4127339999999998E-4</c:v>
                </c:pt>
                <c:pt idx="90">
                  <c:v>6.5602299999999994E-5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5.69275E-5</c:v>
                </c:pt>
                <c:pt idx="96">
                  <c:v>2.2043219999999999E-4</c:v>
                </c:pt>
                <c:pt idx="97">
                  <c:v>3.2776369999999998E-4</c:v>
                </c:pt>
                <c:pt idx="98">
                  <c:v>3.5583190000000001E-4</c:v>
                </c:pt>
                <c:pt idx="99">
                  <c:v>3.1397830000000002E-4</c:v>
                </c:pt>
                <c:pt idx="100">
                  <c:v>2.2452769999999999E-4</c:v>
                </c:pt>
                <c:pt idx="101">
                  <c:v>1.0582590000000001E-4</c:v>
                </c:pt>
                <c:pt idx="102">
                  <c:v>2.291056E-4</c:v>
                </c:pt>
                <c:pt idx="103">
                  <c:v>2.8568320000000002E-4</c:v>
                </c:pt>
                <c:pt idx="104">
                  <c:v>4.2256489999999998E-4</c:v>
                </c:pt>
                <c:pt idx="105">
                  <c:v>6.470321E-4</c:v>
                </c:pt>
                <c:pt idx="106">
                  <c:v>9.6507709999999998E-4</c:v>
                </c:pt>
                <c:pt idx="107">
                  <c:v>1.3792800000000001E-3</c:v>
                </c:pt>
                <c:pt idx="108">
                  <c:v>1.8912199000000001E-3</c:v>
                </c:pt>
                <c:pt idx="109">
                  <c:v>2.5230347999999998E-3</c:v>
                </c:pt>
                <c:pt idx="110">
                  <c:v>3.3441490999999999E-3</c:v>
                </c:pt>
                <c:pt idx="111">
                  <c:v>4.1385503000000001E-3</c:v>
                </c:pt>
                <c:pt idx="112">
                  <c:v>4.9661849999999997E-3</c:v>
                </c:pt>
                <c:pt idx="113">
                  <c:v>5.8166407999999999E-3</c:v>
                </c:pt>
                <c:pt idx="114">
                  <c:v>6.6276275999999999E-3</c:v>
                </c:pt>
                <c:pt idx="115">
                  <c:v>7.3881904000000003E-3</c:v>
                </c:pt>
                <c:pt idx="116">
                  <c:v>8.0530866999999999E-3</c:v>
                </c:pt>
                <c:pt idx="117">
                  <c:v>8.6422841999999993E-3</c:v>
                </c:pt>
                <c:pt idx="118">
                  <c:v>9.0627065E-3</c:v>
                </c:pt>
                <c:pt idx="119">
                  <c:v>9.2337253000000005E-3</c:v>
                </c:pt>
                <c:pt idx="120">
                  <c:v>9.2217633999999993E-3</c:v>
                </c:pt>
                <c:pt idx="121">
                  <c:v>9.0499724999999996E-3</c:v>
                </c:pt>
                <c:pt idx="122">
                  <c:v>8.7225400000000008E-3</c:v>
                </c:pt>
                <c:pt idx="123">
                  <c:v>8.2569122000000009E-3</c:v>
                </c:pt>
                <c:pt idx="124">
                  <c:v>7.6747051999999996E-3</c:v>
                </c:pt>
                <c:pt idx="125">
                  <c:v>6.9828787999999999E-3</c:v>
                </c:pt>
                <c:pt idx="126">
                  <c:v>6.4048050000000004E-3</c:v>
                </c:pt>
                <c:pt idx="127">
                  <c:v>5.6109172000000001E-3</c:v>
                </c:pt>
                <c:pt idx="128">
                  <c:v>4.8744725000000001E-3</c:v>
                </c:pt>
                <c:pt idx="129">
                  <c:v>4.2336383000000002E-3</c:v>
                </c:pt>
                <c:pt idx="130">
                  <c:v>3.6377610999999998E-3</c:v>
                </c:pt>
                <c:pt idx="131">
                  <c:v>3.1735417E-3</c:v>
                </c:pt>
                <c:pt idx="132">
                  <c:v>2.7985671000000001E-3</c:v>
                </c:pt>
                <c:pt idx="133">
                  <c:v>2.5278861000000001E-3</c:v>
                </c:pt>
                <c:pt idx="134">
                  <c:v>1.7199419999999999E-3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E93-4EF0-BEB2-90F17E5C5137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反射白_LEDlow_開放空間!$A$20:$EE$20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1.661244E-4</c:v>
                </c:pt>
                <c:pt idx="4">
                  <c:v>5.1775870000000002E-4</c:v>
                </c:pt>
                <c:pt idx="5">
                  <c:v>8.5715520000000003E-4</c:v>
                </c:pt>
                <c:pt idx="6">
                  <c:v>1.0944660000000001E-3</c:v>
                </c:pt>
                <c:pt idx="7">
                  <c:v>1.0067380000000001E-3</c:v>
                </c:pt>
                <c:pt idx="8">
                  <c:v>6.3120400000000001E-4</c:v>
                </c:pt>
                <c:pt idx="9">
                  <c:v>2.9414600000000001E-4</c:v>
                </c:pt>
                <c:pt idx="10">
                  <c:v>4.5929480000000001E-4</c:v>
                </c:pt>
                <c:pt idx="11">
                  <c:v>9.5419150000000002E-4</c:v>
                </c:pt>
                <c:pt idx="12">
                  <c:v>1.4502244000000001E-3</c:v>
                </c:pt>
                <c:pt idx="13">
                  <c:v>1.7339810000000001E-3</c:v>
                </c:pt>
                <c:pt idx="14">
                  <c:v>1.9196826E-3</c:v>
                </c:pt>
                <c:pt idx="15">
                  <c:v>2.2259037999999998E-3</c:v>
                </c:pt>
                <c:pt idx="16">
                  <c:v>2.7108481000000001E-3</c:v>
                </c:pt>
                <c:pt idx="17">
                  <c:v>3.2971789999999999E-3</c:v>
                </c:pt>
                <c:pt idx="18">
                  <c:v>3.8770562999999999E-3</c:v>
                </c:pt>
                <c:pt idx="19">
                  <c:v>4.3518078000000003E-3</c:v>
                </c:pt>
                <c:pt idx="20">
                  <c:v>4.5735934000000001E-3</c:v>
                </c:pt>
                <c:pt idx="21">
                  <c:v>4.4967545999999997E-3</c:v>
                </c:pt>
                <c:pt idx="22">
                  <c:v>4.2936540999999996E-3</c:v>
                </c:pt>
                <c:pt idx="23">
                  <c:v>4.2021311999999996E-3</c:v>
                </c:pt>
                <c:pt idx="24">
                  <c:v>4.3141469000000003E-3</c:v>
                </c:pt>
                <c:pt idx="25">
                  <c:v>4.4290073999999997E-3</c:v>
                </c:pt>
                <c:pt idx="26">
                  <c:v>4.5474278999999996E-3</c:v>
                </c:pt>
                <c:pt idx="27">
                  <c:v>4.7528678999999999E-3</c:v>
                </c:pt>
                <c:pt idx="28">
                  <c:v>5.3100101999999996E-3</c:v>
                </c:pt>
                <c:pt idx="29">
                  <c:v>6.4552608000000003E-3</c:v>
                </c:pt>
                <c:pt idx="30">
                  <c:v>8.2283354999999996E-3</c:v>
                </c:pt>
                <c:pt idx="31">
                  <c:v>1.0692293800000001E-2</c:v>
                </c:pt>
                <c:pt idx="32">
                  <c:v>1.42137557E-2</c:v>
                </c:pt>
                <c:pt idx="33">
                  <c:v>1.9039636499999998E-2</c:v>
                </c:pt>
                <c:pt idx="34">
                  <c:v>2.52595376E-2</c:v>
                </c:pt>
                <c:pt idx="35">
                  <c:v>3.2275695399999998E-2</c:v>
                </c:pt>
                <c:pt idx="36">
                  <c:v>3.8681741800000002E-2</c:v>
                </c:pt>
                <c:pt idx="37">
                  <c:v>4.2668465500000002E-2</c:v>
                </c:pt>
                <c:pt idx="38">
                  <c:v>4.3372094600000001E-2</c:v>
                </c:pt>
                <c:pt idx="39">
                  <c:v>4.0993794799999997E-2</c:v>
                </c:pt>
                <c:pt idx="40">
                  <c:v>3.6828447100000002E-2</c:v>
                </c:pt>
                <c:pt idx="41">
                  <c:v>3.1777259000000002E-2</c:v>
                </c:pt>
                <c:pt idx="42">
                  <c:v>2.6924028999999999E-2</c:v>
                </c:pt>
                <c:pt idx="43">
                  <c:v>2.2560520099999998E-2</c:v>
                </c:pt>
                <c:pt idx="44">
                  <c:v>1.8938742599999999E-2</c:v>
                </c:pt>
                <c:pt idx="45">
                  <c:v>1.65341273E-2</c:v>
                </c:pt>
                <c:pt idx="46">
                  <c:v>1.4921686599999999E-2</c:v>
                </c:pt>
                <c:pt idx="47">
                  <c:v>1.37619413E-2</c:v>
                </c:pt>
                <c:pt idx="48">
                  <c:v>1.2783702500000001E-2</c:v>
                </c:pt>
                <c:pt idx="49">
                  <c:v>1.19702751E-2</c:v>
                </c:pt>
                <c:pt idx="50">
                  <c:v>1.16041498E-2</c:v>
                </c:pt>
                <c:pt idx="51">
                  <c:v>1.18586896E-2</c:v>
                </c:pt>
                <c:pt idx="52">
                  <c:v>1.25846155E-2</c:v>
                </c:pt>
                <c:pt idx="53">
                  <c:v>1.3386237400000001E-2</c:v>
                </c:pt>
                <c:pt idx="54">
                  <c:v>1.40318722E-2</c:v>
                </c:pt>
                <c:pt idx="55">
                  <c:v>1.4452711700000001E-2</c:v>
                </c:pt>
                <c:pt idx="56">
                  <c:v>1.4834467299999999E-2</c:v>
                </c:pt>
                <c:pt idx="57">
                  <c:v>1.5195041899999999E-2</c:v>
                </c:pt>
                <c:pt idx="58">
                  <c:v>1.5392915300000001E-2</c:v>
                </c:pt>
                <c:pt idx="59">
                  <c:v>1.51662221E-2</c:v>
                </c:pt>
                <c:pt idx="60">
                  <c:v>1.4442778200000001E-2</c:v>
                </c:pt>
                <c:pt idx="61">
                  <c:v>1.3446494E-2</c:v>
                </c:pt>
                <c:pt idx="62">
                  <c:v>1.26869744E-2</c:v>
                </c:pt>
                <c:pt idx="63">
                  <c:v>1.2497693299999999E-2</c:v>
                </c:pt>
                <c:pt idx="64">
                  <c:v>1.2652518200000001E-2</c:v>
                </c:pt>
                <c:pt idx="65">
                  <c:v>1.25483833E-2</c:v>
                </c:pt>
                <c:pt idx="66">
                  <c:v>1.18278051E-2</c:v>
                </c:pt>
                <c:pt idx="67">
                  <c:v>1.04619386E-2</c:v>
                </c:pt>
                <c:pt idx="68">
                  <c:v>8.7417411000000004E-3</c:v>
                </c:pt>
                <c:pt idx="69">
                  <c:v>7.1559859999999996E-3</c:v>
                </c:pt>
                <c:pt idx="70">
                  <c:v>6.1117154999999999E-3</c:v>
                </c:pt>
                <c:pt idx="71">
                  <c:v>5.8279637999999996E-3</c:v>
                </c:pt>
                <c:pt idx="72">
                  <c:v>6.1887343999999997E-3</c:v>
                </c:pt>
                <c:pt idx="73">
                  <c:v>6.6357422999999997E-3</c:v>
                </c:pt>
                <c:pt idx="74">
                  <c:v>6.4508467999999999E-3</c:v>
                </c:pt>
                <c:pt idx="75">
                  <c:v>5.1921409999999999E-3</c:v>
                </c:pt>
                <c:pt idx="76">
                  <c:v>3.2691229E-3</c:v>
                </c:pt>
                <c:pt idx="77">
                  <c:v>1.5373512E-3</c:v>
                </c:pt>
                <c:pt idx="78">
                  <c:v>7.2777539999999998E-4</c:v>
                </c:pt>
                <c:pt idx="79">
                  <c:v>9.459914E-4</c:v>
                </c:pt>
                <c:pt idx="80">
                  <c:v>1.7176905E-3</c:v>
                </c:pt>
                <c:pt idx="81">
                  <c:v>2.3442325000000001E-3</c:v>
                </c:pt>
                <c:pt idx="82">
                  <c:v>2.453017E-3</c:v>
                </c:pt>
                <c:pt idx="83">
                  <c:v>1.9993742E-3</c:v>
                </c:pt>
                <c:pt idx="84">
                  <c:v>1.4013996E-3</c:v>
                </c:pt>
                <c:pt idx="85">
                  <c:v>1.0434350999999999E-3</c:v>
                </c:pt>
                <c:pt idx="86">
                  <c:v>1.0575713000000001E-3</c:v>
                </c:pt>
                <c:pt idx="87">
                  <c:v>1.2571775999999999E-3</c:v>
                </c:pt>
                <c:pt idx="88">
                  <c:v>1.3385474E-3</c:v>
                </c:pt>
                <c:pt idx="89">
                  <c:v>1.1172623E-3</c:v>
                </c:pt>
                <c:pt idx="90">
                  <c:v>5.8513979999999998E-4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2.8540100000000001E-4</c:v>
                </c:pt>
                <c:pt idx="99">
                  <c:v>7.1437390000000001E-4</c:v>
                </c:pt>
                <c:pt idx="100">
                  <c:v>1.0062868E-3</c:v>
                </c:pt>
                <c:pt idx="101">
                  <c:v>1.1908519E-3</c:v>
                </c:pt>
                <c:pt idx="102">
                  <c:v>1.3321781999999999E-3</c:v>
                </c:pt>
                <c:pt idx="103">
                  <c:v>1.448733E-3</c:v>
                </c:pt>
                <c:pt idx="104">
                  <c:v>1.5684407E-3</c:v>
                </c:pt>
                <c:pt idx="105">
                  <c:v>1.723778E-3</c:v>
                </c:pt>
                <c:pt idx="106">
                  <c:v>1.9327061E-3</c:v>
                </c:pt>
                <c:pt idx="107">
                  <c:v>2.2132366000000001E-3</c:v>
                </c:pt>
                <c:pt idx="108">
                  <c:v>2.5633945999999999E-3</c:v>
                </c:pt>
                <c:pt idx="109">
                  <c:v>3.0098021999999999E-3</c:v>
                </c:pt>
                <c:pt idx="110">
                  <c:v>3.7925311000000001E-3</c:v>
                </c:pt>
                <c:pt idx="111">
                  <c:v>4.4775694E-3</c:v>
                </c:pt>
                <c:pt idx="112">
                  <c:v>5.2412073E-3</c:v>
                </c:pt>
                <c:pt idx="113">
                  <c:v>6.0445964000000003E-3</c:v>
                </c:pt>
                <c:pt idx="114">
                  <c:v>6.8245106E-3</c:v>
                </c:pt>
                <c:pt idx="115">
                  <c:v>7.5497790000000004E-3</c:v>
                </c:pt>
                <c:pt idx="116">
                  <c:v>8.2027260000000005E-3</c:v>
                </c:pt>
                <c:pt idx="117">
                  <c:v>8.7080578999999998E-3</c:v>
                </c:pt>
                <c:pt idx="118">
                  <c:v>8.9891115000000008E-3</c:v>
                </c:pt>
                <c:pt idx="119">
                  <c:v>9.1007184000000008E-3</c:v>
                </c:pt>
                <c:pt idx="120">
                  <c:v>9.0195108E-3</c:v>
                </c:pt>
                <c:pt idx="121">
                  <c:v>8.7619331000000009E-3</c:v>
                </c:pt>
                <c:pt idx="122">
                  <c:v>8.3360979000000005E-3</c:v>
                </c:pt>
                <c:pt idx="123">
                  <c:v>7.7821495999999997E-3</c:v>
                </c:pt>
                <c:pt idx="124">
                  <c:v>7.1369461000000004E-3</c:v>
                </c:pt>
                <c:pt idx="125">
                  <c:v>6.4931972999999997E-3</c:v>
                </c:pt>
                <c:pt idx="126">
                  <c:v>5.7193041000000002E-3</c:v>
                </c:pt>
                <c:pt idx="127">
                  <c:v>4.9209170999999999E-3</c:v>
                </c:pt>
                <c:pt idx="128">
                  <c:v>4.1933483000000001E-3</c:v>
                </c:pt>
                <c:pt idx="129">
                  <c:v>3.5517486000000002E-3</c:v>
                </c:pt>
                <c:pt idx="130">
                  <c:v>2.9927873999999999E-3</c:v>
                </c:pt>
                <c:pt idx="131">
                  <c:v>2.5044300000000002E-3</c:v>
                </c:pt>
                <c:pt idx="132">
                  <c:v>2.0840568000000002E-3</c:v>
                </c:pt>
                <c:pt idx="133">
                  <c:v>1.7356279999999999E-3</c:v>
                </c:pt>
                <c:pt idx="134">
                  <c:v>1.0731516E-3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E93-4EF0-BEB2-90F17E5C5137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反射白_LEDlow_開放空間!$A$21:$EE$21</c:f>
              <c:numCache>
                <c:formatCode>General</c:formatCode>
                <c:ptCount val="135"/>
                <c:pt idx="0">
                  <c:v>1.9299695000000001E-3</c:v>
                </c:pt>
                <c:pt idx="1">
                  <c:v>1.3836923000000001E-3</c:v>
                </c:pt>
                <c:pt idx="2">
                  <c:v>6.4038810000000002E-4</c:v>
                </c:pt>
                <c:pt idx="3">
                  <c:v>3.578144E-4</c:v>
                </c:pt>
                <c:pt idx="4">
                  <c:v>5.0924759999999999E-4</c:v>
                </c:pt>
                <c:pt idx="5">
                  <c:v>7.1633039999999997E-4</c:v>
                </c:pt>
                <c:pt idx="6">
                  <c:v>5.5216789999999998E-4</c:v>
                </c:pt>
                <c:pt idx="7">
                  <c:v>1.694787E-4</c:v>
                </c:pt>
                <c:pt idx="8">
                  <c:v>0</c:v>
                </c:pt>
                <c:pt idx="9">
                  <c:v>0</c:v>
                </c:pt>
                <c:pt idx="10">
                  <c:v>6.8704210000000005E-4</c:v>
                </c:pt>
                <c:pt idx="11">
                  <c:v>1.6266498E-3</c:v>
                </c:pt>
                <c:pt idx="12">
                  <c:v>2.2734007999999999E-3</c:v>
                </c:pt>
                <c:pt idx="13">
                  <c:v>2.4538749999999999E-3</c:v>
                </c:pt>
                <c:pt idx="14">
                  <c:v>2.4620127000000002E-3</c:v>
                </c:pt>
                <c:pt idx="15">
                  <c:v>2.6641041000000001E-3</c:v>
                </c:pt>
                <c:pt idx="16">
                  <c:v>3.1696029E-3</c:v>
                </c:pt>
                <c:pt idx="17">
                  <c:v>3.7458643999999999E-3</c:v>
                </c:pt>
                <c:pt idx="18">
                  <c:v>3.9809750999999999E-3</c:v>
                </c:pt>
                <c:pt idx="19">
                  <c:v>3.9474317000000002E-3</c:v>
                </c:pt>
                <c:pt idx="20">
                  <c:v>3.7873021999999998E-3</c:v>
                </c:pt>
                <c:pt idx="21">
                  <c:v>3.7109167000000001E-3</c:v>
                </c:pt>
                <c:pt idx="22">
                  <c:v>3.7217492E-3</c:v>
                </c:pt>
                <c:pt idx="23">
                  <c:v>3.8327946999999998E-3</c:v>
                </c:pt>
                <c:pt idx="24">
                  <c:v>4.0145544000000002E-3</c:v>
                </c:pt>
                <c:pt idx="25">
                  <c:v>4.3131439000000001E-3</c:v>
                </c:pt>
                <c:pt idx="26">
                  <c:v>4.7385111000000004E-3</c:v>
                </c:pt>
                <c:pt idx="27">
                  <c:v>5.2258037E-3</c:v>
                </c:pt>
                <c:pt idx="28">
                  <c:v>5.8735041000000003E-3</c:v>
                </c:pt>
                <c:pt idx="29">
                  <c:v>6.7803919999999997E-3</c:v>
                </c:pt>
                <c:pt idx="30">
                  <c:v>8.2007161999999995E-3</c:v>
                </c:pt>
                <c:pt idx="31">
                  <c:v>1.04291225E-2</c:v>
                </c:pt>
                <c:pt idx="32">
                  <c:v>1.39184557E-2</c:v>
                </c:pt>
                <c:pt idx="33">
                  <c:v>1.87517572E-2</c:v>
                </c:pt>
                <c:pt idx="34">
                  <c:v>2.4822272400000001E-2</c:v>
                </c:pt>
                <c:pt idx="35">
                  <c:v>3.1662072999999999E-2</c:v>
                </c:pt>
                <c:pt idx="36">
                  <c:v>3.8089793199999999E-2</c:v>
                </c:pt>
                <c:pt idx="37">
                  <c:v>4.2442899200000002E-2</c:v>
                </c:pt>
                <c:pt idx="38">
                  <c:v>4.35908474E-2</c:v>
                </c:pt>
                <c:pt idx="39">
                  <c:v>4.1451603199999999E-2</c:v>
                </c:pt>
                <c:pt idx="40">
                  <c:v>3.7195455299999999E-2</c:v>
                </c:pt>
                <c:pt idx="41">
                  <c:v>3.2055269900000002E-2</c:v>
                </c:pt>
                <c:pt idx="42">
                  <c:v>2.7336213700000001E-2</c:v>
                </c:pt>
                <c:pt idx="43">
                  <c:v>2.33249255E-2</c:v>
                </c:pt>
                <c:pt idx="44">
                  <c:v>1.9938172800000001E-2</c:v>
                </c:pt>
                <c:pt idx="45">
                  <c:v>1.7304757600000002E-2</c:v>
                </c:pt>
                <c:pt idx="46">
                  <c:v>1.5096839500000001E-2</c:v>
                </c:pt>
                <c:pt idx="47">
                  <c:v>1.3381932900000001E-2</c:v>
                </c:pt>
                <c:pt idx="48">
                  <c:v>1.22940857E-2</c:v>
                </c:pt>
                <c:pt idx="49">
                  <c:v>1.18495198E-2</c:v>
                </c:pt>
                <c:pt idx="50">
                  <c:v>1.19686108E-2</c:v>
                </c:pt>
                <c:pt idx="51">
                  <c:v>1.2457448100000001E-2</c:v>
                </c:pt>
                <c:pt idx="52">
                  <c:v>1.3040628300000001E-2</c:v>
                </c:pt>
                <c:pt idx="53">
                  <c:v>1.3541976900000001E-2</c:v>
                </c:pt>
                <c:pt idx="54">
                  <c:v>1.39767621E-2</c:v>
                </c:pt>
                <c:pt idx="55">
                  <c:v>1.4360406399999999E-2</c:v>
                </c:pt>
                <c:pt idx="56">
                  <c:v>1.46812964E-2</c:v>
                </c:pt>
                <c:pt idx="57">
                  <c:v>1.4765331499999999E-2</c:v>
                </c:pt>
                <c:pt idx="58">
                  <c:v>1.4592574000000001E-2</c:v>
                </c:pt>
                <c:pt idx="59">
                  <c:v>1.4191282899999999E-2</c:v>
                </c:pt>
                <c:pt idx="60">
                  <c:v>1.38021093E-2</c:v>
                </c:pt>
                <c:pt idx="61">
                  <c:v>1.35108195E-2</c:v>
                </c:pt>
                <c:pt idx="62">
                  <c:v>1.33285243E-2</c:v>
                </c:pt>
                <c:pt idx="63">
                  <c:v>1.3170255299999999E-2</c:v>
                </c:pt>
                <c:pt idx="64">
                  <c:v>1.28833521E-2</c:v>
                </c:pt>
                <c:pt idx="65">
                  <c:v>1.23308655E-2</c:v>
                </c:pt>
                <c:pt idx="66">
                  <c:v>1.15522891E-2</c:v>
                </c:pt>
                <c:pt idx="67">
                  <c:v>1.0532614799999999E-2</c:v>
                </c:pt>
                <c:pt idx="68">
                  <c:v>9.1858393999999996E-3</c:v>
                </c:pt>
                <c:pt idx="69">
                  <c:v>7.5098778999999997E-3</c:v>
                </c:pt>
                <c:pt idx="70">
                  <c:v>5.7214233000000003E-3</c:v>
                </c:pt>
                <c:pt idx="71">
                  <c:v>4.3751132E-3</c:v>
                </c:pt>
                <c:pt idx="72">
                  <c:v>4.0145605000000001E-3</c:v>
                </c:pt>
                <c:pt idx="73">
                  <c:v>4.6848840999999999E-3</c:v>
                </c:pt>
                <c:pt idx="74">
                  <c:v>5.766897E-3</c:v>
                </c:pt>
                <c:pt idx="75">
                  <c:v>6.3820732999999999E-3</c:v>
                </c:pt>
                <c:pt idx="76">
                  <c:v>6.0477066000000001E-3</c:v>
                </c:pt>
                <c:pt idx="77">
                  <c:v>4.8879342999999997E-3</c:v>
                </c:pt>
                <c:pt idx="78">
                  <c:v>3.3943051999999999E-3</c:v>
                </c:pt>
                <c:pt idx="79">
                  <c:v>2.1361510999999998E-3</c:v>
                </c:pt>
                <c:pt idx="80">
                  <c:v>1.4227033999999999E-3</c:v>
                </c:pt>
                <c:pt idx="81">
                  <c:v>1.1976160999999999E-3</c:v>
                </c:pt>
                <c:pt idx="82">
                  <c:v>1.1599697999999999E-3</c:v>
                </c:pt>
                <c:pt idx="83">
                  <c:v>1.0270705999999999E-3</c:v>
                </c:pt>
                <c:pt idx="84">
                  <c:v>7.0973949999999998E-4</c:v>
                </c:pt>
                <c:pt idx="85">
                  <c:v>3.0305380000000002E-4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3.4348529999999998E-4</c:v>
                </c:pt>
                <c:pt idx="91">
                  <c:v>6.7421219999999995E-4</c:v>
                </c:pt>
                <c:pt idx="92">
                  <c:v>7.4428299999999999E-4</c:v>
                </c:pt>
                <c:pt idx="93">
                  <c:v>6.1520070000000001E-4</c:v>
                </c:pt>
                <c:pt idx="94">
                  <c:v>3.353149E-4</c:v>
                </c:pt>
                <c:pt idx="95">
                  <c:v>4.6845499999999997E-5</c:v>
                </c:pt>
                <c:pt idx="96">
                  <c:v>0</c:v>
                </c:pt>
                <c:pt idx="97">
                  <c:v>0</c:v>
                </c:pt>
                <c:pt idx="98">
                  <c:v>8.75562E-5</c:v>
                </c:pt>
                <c:pt idx="99">
                  <c:v>3.6043389999999999E-4</c:v>
                </c:pt>
                <c:pt idx="100">
                  <c:v>6.137836E-4</c:v>
                </c:pt>
                <c:pt idx="101">
                  <c:v>8.1079269999999998E-4</c:v>
                </c:pt>
                <c:pt idx="102">
                  <c:v>1.0906799999999999E-3</c:v>
                </c:pt>
                <c:pt idx="103">
                  <c:v>1.2543175E-3</c:v>
                </c:pt>
                <c:pt idx="104">
                  <c:v>1.4083260999999999E-3</c:v>
                </c:pt>
                <c:pt idx="105">
                  <c:v>1.5799385999999999E-3</c:v>
                </c:pt>
                <c:pt idx="106">
                  <c:v>1.7988118E-3</c:v>
                </c:pt>
                <c:pt idx="107">
                  <c:v>2.0716574999999999E-3</c:v>
                </c:pt>
                <c:pt idx="108">
                  <c:v>2.4326013E-3</c:v>
                </c:pt>
                <c:pt idx="109">
                  <c:v>2.9056174999999998E-3</c:v>
                </c:pt>
                <c:pt idx="110">
                  <c:v>3.6060686999999998E-3</c:v>
                </c:pt>
                <c:pt idx="111">
                  <c:v>4.3802117E-3</c:v>
                </c:pt>
                <c:pt idx="112">
                  <c:v>5.2156792999999996E-3</c:v>
                </c:pt>
                <c:pt idx="113">
                  <c:v>6.1110178999999997E-3</c:v>
                </c:pt>
                <c:pt idx="114">
                  <c:v>6.9896528000000001E-3</c:v>
                </c:pt>
                <c:pt idx="115">
                  <c:v>7.8220796000000002E-3</c:v>
                </c:pt>
                <c:pt idx="116">
                  <c:v>8.5530625999999995E-3</c:v>
                </c:pt>
                <c:pt idx="117">
                  <c:v>9.2177818999999994E-3</c:v>
                </c:pt>
                <c:pt idx="118">
                  <c:v>9.4834557000000007E-3</c:v>
                </c:pt>
                <c:pt idx="119">
                  <c:v>9.6670398000000008E-3</c:v>
                </c:pt>
                <c:pt idx="120">
                  <c:v>9.6458121999999993E-3</c:v>
                </c:pt>
                <c:pt idx="121">
                  <c:v>9.4284135999999994E-3</c:v>
                </c:pt>
                <c:pt idx="122">
                  <c:v>9.0208808000000005E-3</c:v>
                </c:pt>
                <c:pt idx="123">
                  <c:v>8.4651168000000002E-3</c:v>
                </c:pt>
                <c:pt idx="124">
                  <c:v>7.7651687999999996E-3</c:v>
                </c:pt>
                <c:pt idx="125">
                  <c:v>6.9939499E-3</c:v>
                </c:pt>
                <c:pt idx="126">
                  <c:v>6.3459663999999999E-3</c:v>
                </c:pt>
                <c:pt idx="127">
                  <c:v>5.3038126999999996E-3</c:v>
                </c:pt>
                <c:pt idx="128">
                  <c:v>4.3625733999999999E-3</c:v>
                </c:pt>
                <c:pt idx="129">
                  <c:v>3.4231292000000001E-3</c:v>
                </c:pt>
                <c:pt idx="130">
                  <c:v>2.5983121999999998E-3</c:v>
                </c:pt>
                <c:pt idx="131">
                  <c:v>1.8278889E-3</c:v>
                </c:pt>
                <c:pt idx="132">
                  <c:v>1.1480234000000001E-3</c:v>
                </c:pt>
                <c:pt idx="133">
                  <c:v>5.9111020000000001E-4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E93-4EF0-BEB2-90F17E5C5137}"/>
            </c:ext>
          </c:extLst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反射白_LEDlow_開放空間!$A$22:$EE$22</c:f>
              <c:numCache>
                <c:formatCode>General</c:formatCode>
                <c:ptCount val="135"/>
                <c:pt idx="0">
                  <c:v>1.2589802000000001E-3</c:v>
                </c:pt>
                <c:pt idx="1">
                  <c:v>1.007462E-3</c:v>
                </c:pt>
                <c:pt idx="2">
                  <c:v>5.7588120000000005E-4</c:v>
                </c:pt>
                <c:pt idx="3">
                  <c:v>2.2379449999999999E-4</c:v>
                </c:pt>
                <c:pt idx="4">
                  <c:v>1.190325E-4</c:v>
                </c:pt>
                <c:pt idx="5">
                  <c:v>2.5539060000000002E-4</c:v>
                </c:pt>
                <c:pt idx="6">
                  <c:v>4.56928E-4</c:v>
                </c:pt>
                <c:pt idx="7">
                  <c:v>5.8937140000000002E-4</c:v>
                </c:pt>
                <c:pt idx="8">
                  <c:v>5.6547539999999999E-4</c:v>
                </c:pt>
                <c:pt idx="9">
                  <c:v>4.8577210000000002E-4</c:v>
                </c:pt>
                <c:pt idx="10">
                  <c:v>6.0559730000000003E-4</c:v>
                </c:pt>
                <c:pt idx="11">
                  <c:v>1.0260784000000001E-3</c:v>
                </c:pt>
                <c:pt idx="12">
                  <c:v>1.630851E-3</c:v>
                </c:pt>
                <c:pt idx="13">
                  <c:v>2.1716909999999999E-3</c:v>
                </c:pt>
                <c:pt idx="14">
                  <c:v>2.4782623999999999E-3</c:v>
                </c:pt>
                <c:pt idx="15">
                  <c:v>2.6085961E-3</c:v>
                </c:pt>
                <c:pt idx="16">
                  <c:v>2.5812315E-3</c:v>
                </c:pt>
                <c:pt idx="17">
                  <c:v>2.6349274000000002E-3</c:v>
                </c:pt>
                <c:pt idx="18">
                  <c:v>2.7683473000000001E-3</c:v>
                </c:pt>
                <c:pt idx="19">
                  <c:v>3.2387709000000001E-3</c:v>
                </c:pt>
                <c:pt idx="20">
                  <c:v>3.9997883000000003E-3</c:v>
                </c:pt>
                <c:pt idx="21">
                  <c:v>4.8255292000000003E-3</c:v>
                </c:pt>
                <c:pt idx="22">
                  <c:v>5.4449881E-3</c:v>
                </c:pt>
                <c:pt idx="23">
                  <c:v>5.6688785999999998E-3</c:v>
                </c:pt>
                <c:pt idx="24">
                  <c:v>5.5469237000000003E-3</c:v>
                </c:pt>
                <c:pt idx="25">
                  <c:v>5.1245489000000003E-3</c:v>
                </c:pt>
                <c:pt idx="26">
                  <c:v>4.6796533000000003E-3</c:v>
                </c:pt>
                <c:pt idx="27">
                  <c:v>4.3427832000000003E-3</c:v>
                </c:pt>
                <c:pt idx="28">
                  <c:v>4.4091004000000001E-3</c:v>
                </c:pt>
                <c:pt idx="29">
                  <c:v>5.2889087E-3</c:v>
                </c:pt>
                <c:pt idx="30">
                  <c:v>7.0136073000000004E-3</c:v>
                </c:pt>
                <c:pt idx="31">
                  <c:v>9.8040634999999998E-3</c:v>
                </c:pt>
                <c:pt idx="32">
                  <c:v>1.38332248E-2</c:v>
                </c:pt>
                <c:pt idx="33">
                  <c:v>1.9125876900000002E-2</c:v>
                </c:pt>
                <c:pt idx="34">
                  <c:v>2.5514865300000002E-2</c:v>
                </c:pt>
                <c:pt idx="35">
                  <c:v>3.2348006999999998E-2</c:v>
                </c:pt>
                <c:pt idx="36">
                  <c:v>3.8389727499999998E-2</c:v>
                </c:pt>
                <c:pt idx="37">
                  <c:v>4.2058926099999998E-2</c:v>
                </c:pt>
                <c:pt idx="38">
                  <c:v>4.2725417799999998E-2</c:v>
                </c:pt>
                <c:pt idx="39">
                  <c:v>4.0572587399999999E-2</c:v>
                </c:pt>
                <c:pt idx="40">
                  <c:v>3.6793783300000001E-2</c:v>
                </c:pt>
                <c:pt idx="41">
                  <c:v>3.2036345500000001E-2</c:v>
                </c:pt>
                <c:pt idx="42">
                  <c:v>2.7275666600000002E-2</c:v>
                </c:pt>
                <c:pt idx="43">
                  <c:v>2.2931763899999999E-2</c:v>
                </c:pt>
                <c:pt idx="44">
                  <c:v>1.9368901800000001E-2</c:v>
                </c:pt>
                <c:pt idx="45">
                  <c:v>1.7154945099999999E-2</c:v>
                </c:pt>
                <c:pt idx="46">
                  <c:v>1.58694908E-2</c:v>
                </c:pt>
                <c:pt idx="47">
                  <c:v>1.5027900199999999E-2</c:v>
                </c:pt>
                <c:pt idx="48">
                  <c:v>1.41281923E-2</c:v>
                </c:pt>
                <c:pt idx="49">
                  <c:v>1.2958243499999999E-2</c:v>
                </c:pt>
                <c:pt idx="50">
                  <c:v>1.18925544E-2</c:v>
                </c:pt>
                <c:pt idx="51">
                  <c:v>1.15702879E-2</c:v>
                </c:pt>
                <c:pt idx="52">
                  <c:v>1.2087967200000001E-2</c:v>
                </c:pt>
                <c:pt idx="53">
                  <c:v>1.30543625E-2</c:v>
                </c:pt>
                <c:pt idx="54">
                  <c:v>1.3903351499999999E-2</c:v>
                </c:pt>
                <c:pt idx="55">
                  <c:v>1.44906119E-2</c:v>
                </c:pt>
                <c:pt idx="56">
                  <c:v>1.49676073E-2</c:v>
                </c:pt>
                <c:pt idx="57">
                  <c:v>1.54111814E-2</c:v>
                </c:pt>
                <c:pt idx="58">
                  <c:v>1.5572721100000001E-2</c:v>
                </c:pt>
                <c:pt idx="59">
                  <c:v>1.51740881E-2</c:v>
                </c:pt>
                <c:pt idx="60">
                  <c:v>1.43175256E-2</c:v>
                </c:pt>
                <c:pt idx="61">
                  <c:v>1.34440614E-2</c:v>
                </c:pt>
                <c:pt idx="62">
                  <c:v>1.2810455599999999E-2</c:v>
                </c:pt>
                <c:pt idx="63">
                  <c:v>1.2347463499999999E-2</c:v>
                </c:pt>
                <c:pt idx="64">
                  <c:v>1.1725289700000001E-2</c:v>
                </c:pt>
                <c:pt idx="65">
                  <c:v>1.08255409E-2</c:v>
                </c:pt>
                <c:pt idx="66">
                  <c:v>9.8500401000000005E-3</c:v>
                </c:pt>
                <c:pt idx="67">
                  <c:v>9.1478704000000008E-3</c:v>
                </c:pt>
                <c:pt idx="68">
                  <c:v>8.8365087000000005E-3</c:v>
                </c:pt>
                <c:pt idx="69">
                  <c:v>8.7600787999999995E-3</c:v>
                </c:pt>
                <c:pt idx="70">
                  <c:v>8.5778282999999997E-3</c:v>
                </c:pt>
                <c:pt idx="71">
                  <c:v>8.0292839999999994E-3</c:v>
                </c:pt>
                <c:pt idx="72">
                  <c:v>7.0327152000000002E-3</c:v>
                </c:pt>
                <c:pt idx="73">
                  <c:v>5.6914436000000002E-3</c:v>
                </c:pt>
                <c:pt idx="74">
                  <c:v>4.2564808000000003E-3</c:v>
                </c:pt>
                <c:pt idx="75">
                  <c:v>2.9073744E-3</c:v>
                </c:pt>
                <c:pt idx="76">
                  <c:v>1.8313801999999999E-3</c:v>
                </c:pt>
                <c:pt idx="77">
                  <c:v>1.2728149E-3</c:v>
                </c:pt>
                <c:pt idx="78">
                  <c:v>1.4454651E-3</c:v>
                </c:pt>
                <c:pt idx="79">
                  <c:v>2.2273327000000001E-3</c:v>
                </c:pt>
                <c:pt idx="80">
                  <c:v>3.0580780000000001E-3</c:v>
                </c:pt>
                <c:pt idx="81">
                  <c:v>3.3310330000000002E-3</c:v>
                </c:pt>
                <c:pt idx="82">
                  <c:v>2.8940947000000001E-3</c:v>
                </c:pt>
                <c:pt idx="83">
                  <c:v>2.0013753999999998E-3</c:v>
                </c:pt>
                <c:pt idx="84">
                  <c:v>1.0658816000000001E-3</c:v>
                </c:pt>
                <c:pt idx="85">
                  <c:v>3.7781019999999998E-4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8.7008099999999998E-5</c:v>
                </c:pt>
                <c:pt idx="90">
                  <c:v>3.0628159999999998E-4</c:v>
                </c:pt>
                <c:pt idx="91">
                  <c:v>4.715791E-4</c:v>
                </c:pt>
                <c:pt idx="92">
                  <c:v>5.1656939999999995E-4</c:v>
                </c:pt>
                <c:pt idx="93">
                  <c:v>5.141802E-4</c:v>
                </c:pt>
                <c:pt idx="94">
                  <c:v>4.522754E-4</c:v>
                </c:pt>
                <c:pt idx="95">
                  <c:v>3.8540280000000002E-4</c:v>
                </c:pt>
                <c:pt idx="96">
                  <c:v>3.7656050000000002E-4</c:v>
                </c:pt>
                <c:pt idx="97">
                  <c:v>3.4243320000000002E-4</c:v>
                </c:pt>
                <c:pt idx="98">
                  <c:v>2.975009E-4</c:v>
                </c:pt>
                <c:pt idx="99">
                  <c:v>2.6576600000000002E-4</c:v>
                </c:pt>
                <c:pt idx="100">
                  <c:v>2.861963E-4</c:v>
                </c:pt>
                <c:pt idx="101">
                  <c:v>3.7820289999999999E-4</c:v>
                </c:pt>
                <c:pt idx="102">
                  <c:v>7.0483489999999998E-4</c:v>
                </c:pt>
                <c:pt idx="103">
                  <c:v>1.0212229999999999E-3</c:v>
                </c:pt>
                <c:pt idx="104">
                  <c:v>1.4018468000000001E-3</c:v>
                </c:pt>
                <c:pt idx="105">
                  <c:v>1.8438547E-3</c:v>
                </c:pt>
                <c:pt idx="106">
                  <c:v>2.3421175000000001E-3</c:v>
                </c:pt>
                <c:pt idx="107">
                  <c:v>2.8924713999999999E-3</c:v>
                </c:pt>
                <c:pt idx="108">
                  <c:v>3.4737915000000001E-3</c:v>
                </c:pt>
                <c:pt idx="109">
                  <c:v>4.0948679999999998E-3</c:v>
                </c:pt>
                <c:pt idx="110">
                  <c:v>4.7564985999999998E-3</c:v>
                </c:pt>
                <c:pt idx="111">
                  <c:v>5.3691397999999996E-3</c:v>
                </c:pt>
                <c:pt idx="112">
                  <c:v>5.9866941999999999E-3</c:v>
                </c:pt>
                <c:pt idx="113">
                  <c:v>6.5697663999999996E-3</c:v>
                </c:pt>
                <c:pt idx="114">
                  <c:v>7.0843939000000003E-3</c:v>
                </c:pt>
                <c:pt idx="115">
                  <c:v>7.528028E-3</c:v>
                </c:pt>
                <c:pt idx="116">
                  <c:v>7.8955534999999993E-3</c:v>
                </c:pt>
                <c:pt idx="117">
                  <c:v>8.1965514E-3</c:v>
                </c:pt>
                <c:pt idx="118">
                  <c:v>8.4667252000000005E-3</c:v>
                </c:pt>
                <c:pt idx="119">
                  <c:v>8.4383758E-3</c:v>
                </c:pt>
                <c:pt idx="120">
                  <c:v>8.2716690000000006E-3</c:v>
                </c:pt>
                <c:pt idx="121">
                  <c:v>7.9897697999999993E-3</c:v>
                </c:pt>
                <c:pt idx="122">
                  <c:v>7.5914407999999999E-3</c:v>
                </c:pt>
                <c:pt idx="123">
                  <c:v>7.0905378000000003E-3</c:v>
                </c:pt>
                <c:pt idx="124">
                  <c:v>6.4951460999999999E-3</c:v>
                </c:pt>
                <c:pt idx="125">
                  <c:v>5.8037490000000004E-3</c:v>
                </c:pt>
                <c:pt idx="126">
                  <c:v>5.0354516E-3</c:v>
                </c:pt>
                <c:pt idx="127">
                  <c:v>4.3083117000000002E-3</c:v>
                </c:pt>
                <c:pt idx="128">
                  <c:v>3.5968354999999998E-3</c:v>
                </c:pt>
                <c:pt idx="129">
                  <c:v>2.9292252999999998E-3</c:v>
                </c:pt>
                <c:pt idx="130">
                  <c:v>2.3280931999999999E-3</c:v>
                </c:pt>
                <c:pt idx="131">
                  <c:v>1.7869439999999999E-3</c:v>
                </c:pt>
                <c:pt idx="132">
                  <c:v>1.3037544E-3</c:v>
                </c:pt>
                <c:pt idx="133">
                  <c:v>9.0710930000000001E-4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E93-4EF0-BEB2-90F17E5C5137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反射白_LEDlow_開放空間!$A$23:$EE$23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1.22372E-5</c:v>
                </c:pt>
                <c:pt idx="3">
                  <c:v>1.140832E-3</c:v>
                </c:pt>
                <c:pt idx="4">
                  <c:v>1.7996726E-3</c:v>
                </c:pt>
                <c:pt idx="5">
                  <c:v>1.6843018999999999E-3</c:v>
                </c:pt>
                <c:pt idx="6">
                  <c:v>1.0559530999999999E-3</c:v>
                </c:pt>
                <c:pt idx="7">
                  <c:v>3.6808430000000002E-4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3.9960789999999999E-4</c:v>
                </c:pt>
                <c:pt idx="13">
                  <c:v>1.5567631000000001E-3</c:v>
                </c:pt>
                <c:pt idx="14">
                  <c:v>2.9186974000000002E-3</c:v>
                </c:pt>
                <c:pt idx="15">
                  <c:v>3.8987445000000002E-3</c:v>
                </c:pt>
                <c:pt idx="16">
                  <c:v>4.1648266000000001E-3</c:v>
                </c:pt>
                <c:pt idx="17">
                  <c:v>3.8265025E-3</c:v>
                </c:pt>
                <c:pt idx="18">
                  <c:v>3.5148836000000001E-3</c:v>
                </c:pt>
                <c:pt idx="19">
                  <c:v>3.5682837E-3</c:v>
                </c:pt>
                <c:pt idx="20">
                  <c:v>3.9839847000000001E-3</c:v>
                </c:pt>
                <c:pt idx="21">
                  <c:v>4.4931392000000002E-3</c:v>
                </c:pt>
                <c:pt idx="22">
                  <c:v>4.8435652000000003E-3</c:v>
                </c:pt>
                <c:pt idx="23">
                  <c:v>4.9802166999999998E-3</c:v>
                </c:pt>
                <c:pt idx="24">
                  <c:v>4.9674328999999998E-3</c:v>
                </c:pt>
                <c:pt idx="25">
                  <c:v>4.7838352999999998E-3</c:v>
                </c:pt>
                <c:pt idx="26">
                  <c:v>4.5599676999999996E-3</c:v>
                </c:pt>
                <c:pt idx="27">
                  <c:v>4.4533792000000004E-3</c:v>
                </c:pt>
                <c:pt idx="28">
                  <c:v>4.8020705999999996E-3</c:v>
                </c:pt>
                <c:pt idx="29">
                  <c:v>5.9069031999999999E-3</c:v>
                </c:pt>
                <c:pt idx="30">
                  <c:v>7.6651940999999998E-3</c:v>
                </c:pt>
                <c:pt idx="31">
                  <c:v>1.02504333E-2</c:v>
                </c:pt>
                <c:pt idx="32">
                  <c:v>1.3946254700000001E-2</c:v>
                </c:pt>
                <c:pt idx="33">
                  <c:v>1.8949972499999999E-2</c:v>
                </c:pt>
                <c:pt idx="34">
                  <c:v>2.520735E-2</c:v>
                </c:pt>
                <c:pt idx="35">
                  <c:v>3.1987998599999998E-2</c:v>
                </c:pt>
                <c:pt idx="36">
                  <c:v>3.8040026999999997E-2</c:v>
                </c:pt>
                <c:pt idx="37">
                  <c:v>4.19225134E-2</c:v>
                </c:pt>
                <c:pt idx="38">
                  <c:v>4.2795136599999999E-2</c:v>
                </c:pt>
                <c:pt idx="39">
                  <c:v>4.0680881600000003E-2</c:v>
                </c:pt>
                <c:pt idx="40">
                  <c:v>3.6613292999999998E-2</c:v>
                </c:pt>
                <c:pt idx="41">
                  <c:v>3.1559906899999997E-2</c:v>
                </c:pt>
                <c:pt idx="42">
                  <c:v>2.6943396800000002E-2</c:v>
                </c:pt>
                <c:pt idx="43">
                  <c:v>2.30563544E-2</c:v>
                </c:pt>
                <c:pt idx="44">
                  <c:v>1.9889868799999998E-2</c:v>
                </c:pt>
                <c:pt idx="45">
                  <c:v>1.7477810399999998E-2</c:v>
                </c:pt>
                <c:pt idx="46">
                  <c:v>1.55114112E-2</c:v>
                </c:pt>
                <c:pt idx="47">
                  <c:v>1.3919230600000001E-2</c:v>
                </c:pt>
                <c:pt idx="48">
                  <c:v>1.2699639400000001E-2</c:v>
                </c:pt>
                <c:pt idx="49">
                  <c:v>1.18740341E-2</c:v>
                </c:pt>
                <c:pt idx="50">
                  <c:v>1.15939528E-2</c:v>
                </c:pt>
                <c:pt idx="51">
                  <c:v>1.19305998E-2</c:v>
                </c:pt>
                <c:pt idx="52">
                  <c:v>1.2672524900000001E-2</c:v>
                </c:pt>
                <c:pt idx="53">
                  <c:v>1.3412116999999999E-2</c:v>
                </c:pt>
                <c:pt idx="54">
                  <c:v>1.38141271E-2</c:v>
                </c:pt>
                <c:pt idx="55">
                  <c:v>1.38599146E-2</c:v>
                </c:pt>
                <c:pt idx="56">
                  <c:v>1.38791399E-2</c:v>
                </c:pt>
                <c:pt idx="57">
                  <c:v>1.41016617E-2</c:v>
                </c:pt>
                <c:pt idx="58">
                  <c:v>1.44909928E-2</c:v>
                </c:pt>
                <c:pt idx="59">
                  <c:v>1.4809368200000001E-2</c:v>
                </c:pt>
                <c:pt idx="60">
                  <c:v>1.48023097E-2</c:v>
                </c:pt>
                <c:pt idx="61">
                  <c:v>1.4468332800000001E-2</c:v>
                </c:pt>
                <c:pt idx="62">
                  <c:v>1.3948484299999999E-2</c:v>
                </c:pt>
                <c:pt idx="63">
                  <c:v>1.34113841E-2</c:v>
                </c:pt>
                <c:pt idx="64">
                  <c:v>1.2777109599999999E-2</c:v>
                </c:pt>
                <c:pt idx="65">
                  <c:v>1.19804665E-2</c:v>
                </c:pt>
                <c:pt idx="66">
                  <c:v>1.10635478E-2</c:v>
                </c:pt>
                <c:pt idx="67">
                  <c:v>1.0053019999999999E-2</c:v>
                </c:pt>
                <c:pt idx="68">
                  <c:v>8.9357746999999994E-3</c:v>
                </c:pt>
                <c:pt idx="69">
                  <c:v>7.6990831000000003E-3</c:v>
                </c:pt>
                <c:pt idx="70">
                  <c:v>6.4227403999999998E-3</c:v>
                </c:pt>
                <c:pt idx="71">
                  <c:v>5.3750359999999997E-3</c:v>
                </c:pt>
                <c:pt idx="72">
                  <c:v>4.9454733000000002E-3</c:v>
                </c:pt>
                <c:pt idx="73">
                  <c:v>5.2234791000000001E-3</c:v>
                </c:pt>
                <c:pt idx="74">
                  <c:v>5.7604209999999999E-3</c:v>
                </c:pt>
                <c:pt idx="75">
                  <c:v>5.7549365000000002E-3</c:v>
                </c:pt>
                <c:pt idx="76">
                  <c:v>4.7897034999999999E-3</c:v>
                </c:pt>
                <c:pt idx="77">
                  <c:v>3.1199845999999999E-3</c:v>
                </c:pt>
                <c:pt idx="78">
                  <c:v>1.5577675E-3</c:v>
                </c:pt>
                <c:pt idx="79">
                  <c:v>8.4218430000000005E-4</c:v>
                </c:pt>
                <c:pt idx="80">
                  <c:v>9.6208179999999999E-4</c:v>
                </c:pt>
                <c:pt idx="81">
                  <c:v>1.3132864E-3</c:v>
                </c:pt>
                <c:pt idx="82">
                  <c:v>1.4455493000000001E-3</c:v>
                </c:pt>
                <c:pt idx="83">
                  <c:v>1.2814879999999999E-3</c:v>
                </c:pt>
                <c:pt idx="84">
                  <c:v>1.0686443E-3</c:v>
                </c:pt>
                <c:pt idx="85">
                  <c:v>1.0871228000000001E-3</c:v>
                </c:pt>
                <c:pt idx="86">
                  <c:v>1.2981291999999999E-3</c:v>
                </c:pt>
                <c:pt idx="87">
                  <c:v>1.5197813999999999E-3</c:v>
                </c:pt>
                <c:pt idx="88">
                  <c:v>1.5744348E-3</c:v>
                </c:pt>
                <c:pt idx="89">
                  <c:v>1.3898413000000001E-3</c:v>
                </c:pt>
                <c:pt idx="90">
                  <c:v>1.0553730000000001E-3</c:v>
                </c:pt>
                <c:pt idx="91">
                  <c:v>7.4650089999999997E-4</c:v>
                </c:pt>
                <c:pt idx="92">
                  <c:v>5.6523770000000003E-4</c:v>
                </c:pt>
                <c:pt idx="93">
                  <c:v>4.3378170000000002E-4</c:v>
                </c:pt>
                <c:pt idx="94">
                  <c:v>2.5534469999999998E-4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1.9884840000000001E-4</c:v>
                </c:pt>
                <c:pt idx="104">
                  <c:v>7.1062709999999995E-4</c:v>
                </c:pt>
                <c:pt idx="105">
                  <c:v>1.2541426E-3</c:v>
                </c:pt>
                <c:pt idx="106">
                  <c:v>1.8171375000000001E-3</c:v>
                </c:pt>
                <c:pt idx="107">
                  <c:v>2.4090295000000002E-3</c:v>
                </c:pt>
                <c:pt idx="108">
                  <c:v>3.0104422E-3</c:v>
                </c:pt>
                <c:pt idx="109">
                  <c:v>3.6760347000000001E-3</c:v>
                </c:pt>
                <c:pt idx="110">
                  <c:v>4.4376156E-3</c:v>
                </c:pt>
                <c:pt idx="111">
                  <c:v>5.1106833999999997E-3</c:v>
                </c:pt>
                <c:pt idx="112">
                  <c:v>5.8358860999999998E-3</c:v>
                </c:pt>
                <c:pt idx="113">
                  <c:v>6.5483781999999997E-3</c:v>
                </c:pt>
                <c:pt idx="114">
                  <c:v>7.2603844999999997E-3</c:v>
                </c:pt>
                <c:pt idx="115">
                  <c:v>7.9174786999999993E-3</c:v>
                </c:pt>
                <c:pt idx="116">
                  <c:v>8.4896516000000002E-3</c:v>
                </c:pt>
                <c:pt idx="117">
                  <c:v>9.0270488999999992E-3</c:v>
                </c:pt>
                <c:pt idx="118">
                  <c:v>9.3727158000000005E-3</c:v>
                </c:pt>
                <c:pt idx="119">
                  <c:v>9.3937553000000007E-3</c:v>
                </c:pt>
                <c:pt idx="120">
                  <c:v>9.2370920000000006E-3</c:v>
                </c:pt>
                <c:pt idx="121">
                  <c:v>8.9043668000000006E-3</c:v>
                </c:pt>
                <c:pt idx="122">
                  <c:v>8.4047001000000007E-3</c:v>
                </c:pt>
                <c:pt idx="123">
                  <c:v>7.7667153000000001E-3</c:v>
                </c:pt>
                <c:pt idx="124">
                  <c:v>7.0299422E-3</c:v>
                </c:pt>
                <c:pt idx="125">
                  <c:v>6.1796522E-3</c:v>
                </c:pt>
                <c:pt idx="126">
                  <c:v>5.4624206000000002E-3</c:v>
                </c:pt>
                <c:pt idx="127">
                  <c:v>4.6125091999999999E-3</c:v>
                </c:pt>
                <c:pt idx="128">
                  <c:v>3.8019081000000001E-3</c:v>
                </c:pt>
                <c:pt idx="129">
                  <c:v>3.0891064E-3</c:v>
                </c:pt>
                <c:pt idx="130">
                  <c:v>2.4894492E-3</c:v>
                </c:pt>
                <c:pt idx="131">
                  <c:v>1.9613974999999999E-3</c:v>
                </c:pt>
                <c:pt idx="132">
                  <c:v>1.5151787999999999E-3</c:v>
                </c:pt>
                <c:pt idx="133">
                  <c:v>1.1443031E-3</c:v>
                </c:pt>
                <c:pt idx="134">
                  <c:v>5.1579200000000002E-5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E93-4EF0-BEB2-90F17E5C5137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反射白_LEDlow_開放空間!$A$24:$EE$24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1.380148E-4</c:v>
                </c:pt>
                <c:pt idx="3">
                  <c:v>7.7686020000000005E-4</c:v>
                </c:pt>
                <c:pt idx="4">
                  <c:v>1.3054542E-3</c:v>
                </c:pt>
                <c:pt idx="5">
                  <c:v>1.4790178000000001E-3</c:v>
                </c:pt>
                <c:pt idx="6">
                  <c:v>1.1809241999999999E-3</c:v>
                </c:pt>
                <c:pt idx="7">
                  <c:v>5.7812650000000005E-4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4.25924E-4</c:v>
                </c:pt>
                <c:pt idx="12">
                  <c:v>1.0794870000000001E-3</c:v>
                </c:pt>
                <c:pt idx="13">
                  <c:v>1.687329E-3</c:v>
                </c:pt>
                <c:pt idx="14">
                  <c:v>2.1376156E-3</c:v>
                </c:pt>
                <c:pt idx="15">
                  <c:v>2.5596279E-3</c:v>
                </c:pt>
                <c:pt idx="16">
                  <c:v>3.0472585999999999E-3</c:v>
                </c:pt>
                <c:pt idx="17">
                  <c:v>3.6189184000000002E-3</c:v>
                </c:pt>
                <c:pt idx="18">
                  <c:v>4.1649770000000003E-3</c:v>
                </c:pt>
                <c:pt idx="19">
                  <c:v>4.4988347E-3</c:v>
                </c:pt>
                <c:pt idx="20">
                  <c:v>4.4963127000000004E-3</c:v>
                </c:pt>
                <c:pt idx="21">
                  <c:v>4.3301661000000003E-3</c:v>
                </c:pt>
                <c:pt idx="22">
                  <c:v>4.1600624000000001E-3</c:v>
                </c:pt>
                <c:pt idx="23">
                  <c:v>4.2458571999999997E-3</c:v>
                </c:pt>
                <c:pt idx="24">
                  <c:v>4.4620935999999996E-3</c:v>
                </c:pt>
                <c:pt idx="25">
                  <c:v>4.5645484E-3</c:v>
                </c:pt>
                <c:pt idx="26">
                  <c:v>4.5993509999999998E-3</c:v>
                </c:pt>
                <c:pt idx="27">
                  <c:v>4.7150109999999999E-3</c:v>
                </c:pt>
                <c:pt idx="28">
                  <c:v>5.1294113999999997E-3</c:v>
                </c:pt>
                <c:pt idx="29">
                  <c:v>6.0167420000000003E-3</c:v>
                </c:pt>
                <c:pt idx="30">
                  <c:v>7.3346211999999996E-3</c:v>
                </c:pt>
                <c:pt idx="31">
                  <c:v>9.4565563000000002E-3</c:v>
                </c:pt>
                <c:pt idx="32">
                  <c:v>1.29830446E-2</c:v>
                </c:pt>
                <c:pt idx="33">
                  <c:v>1.81335062E-2</c:v>
                </c:pt>
                <c:pt idx="34">
                  <c:v>2.4694573099999999E-2</c:v>
                </c:pt>
                <c:pt idx="35">
                  <c:v>3.1887315200000002E-2</c:v>
                </c:pt>
                <c:pt idx="36">
                  <c:v>3.8400374399999999E-2</c:v>
                </c:pt>
                <c:pt idx="37">
                  <c:v>4.2628314299999998E-2</c:v>
                </c:pt>
                <c:pt idx="38">
                  <c:v>4.3641850400000001E-2</c:v>
                </c:pt>
                <c:pt idx="39">
                  <c:v>4.1438702500000001E-2</c:v>
                </c:pt>
                <c:pt idx="40">
                  <c:v>3.7269845599999997E-2</c:v>
                </c:pt>
                <c:pt idx="41">
                  <c:v>3.2144233600000002E-2</c:v>
                </c:pt>
                <c:pt idx="42">
                  <c:v>2.7497226400000001E-2</c:v>
                </c:pt>
                <c:pt idx="43">
                  <c:v>2.3554312099999999E-2</c:v>
                </c:pt>
                <c:pt idx="44">
                  <c:v>2.0159902100000002E-2</c:v>
                </c:pt>
                <c:pt idx="45">
                  <c:v>1.7405865699999998E-2</c:v>
                </c:pt>
                <c:pt idx="46">
                  <c:v>1.50336102E-2</c:v>
                </c:pt>
                <c:pt idx="47">
                  <c:v>1.3263713599999999E-2</c:v>
                </c:pt>
                <c:pt idx="48">
                  <c:v>1.22455321E-2</c:v>
                </c:pt>
                <c:pt idx="49">
                  <c:v>1.1767176900000001E-2</c:v>
                </c:pt>
                <c:pt idx="50">
                  <c:v>1.1659299999999999E-2</c:v>
                </c:pt>
                <c:pt idx="51">
                  <c:v>1.1856297999999999E-2</c:v>
                </c:pt>
                <c:pt idx="52">
                  <c:v>1.2357903599999999E-2</c:v>
                </c:pt>
                <c:pt idx="53">
                  <c:v>1.31508075E-2</c:v>
                </c:pt>
                <c:pt idx="54">
                  <c:v>1.4086813700000001E-2</c:v>
                </c:pt>
                <c:pt idx="55">
                  <c:v>1.49742439E-2</c:v>
                </c:pt>
                <c:pt idx="56">
                  <c:v>1.56545583E-2</c:v>
                </c:pt>
                <c:pt idx="57">
                  <c:v>1.5972916E-2</c:v>
                </c:pt>
                <c:pt idx="58">
                  <c:v>1.5836775300000001E-2</c:v>
                </c:pt>
                <c:pt idx="59">
                  <c:v>1.5248711200000001E-2</c:v>
                </c:pt>
                <c:pt idx="60">
                  <c:v>1.4374361400000001E-2</c:v>
                </c:pt>
                <c:pt idx="61">
                  <c:v>1.3573383E-2</c:v>
                </c:pt>
                <c:pt idx="62">
                  <c:v>1.31138908E-2</c:v>
                </c:pt>
                <c:pt idx="63">
                  <c:v>1.29891885E-2</c:v>
                </c:pt>
                <c:pt idx="64">
                  <c:v>1.2863216E-2</c:v>
                </c:pt>
                <c:pt idx="65">
                  <c:v>1.2365180999999999E-2</c:v>
                </c:pt>
                <c:pt idx="66">
                  <c:v>1.1373766699999999E-2</c:v>
                </c:pt>
                <c:pt idx="67">
                  <c:v>9.9670412000000003E-3</c:v>
                </c:pt>
                <c:pt idx="68">
                  <c:v>8.3437580999999993E-3</c:v>
                </c:pt>
                <c:pt idx="69">
                  <c:v>6.8588792000000001E-3</c:v>
                </c:pt>
                <c:pt idx="70">
                  <c:v>5.7709305999999998E-3</c:v>
                </c:pt>
                <c:pt idx="71">
                  <c:v>5.2445130000000001E-3</c:v>
                </c:pt>
                <c:pt idx="72">
                  <c:v>5.1982649999999997E-3</c:v>
                </c:pt>
                <c:pt idx="73">
                  <c:v>5.3878668999999997E-3</c:v>
                </c:pt>
                <c:pt idx="74">
                  <c:v>5.3982268999999998E-3</c:v>
                </c:pt>
                <c:pt idx="75">
                  <c:v>4.8297695E-3</c:v>
                </c:pt>
                <c:pt idx="76">
                  <c:v>3.6764874000000001E-3</c:v>
                </c:pt>
                <c:pt idx="77">
                  <c:v>2.3547950999999998E-3</c:v>
                </c:pt>
                <c:pt idx="78">
                  <c:v>1.4120156E-3</c:v>
                </c:pt>
                <c:pt idx="79">
                  <c:v>1.1430237E-3</c:v>
                </c:pt>
                <c:pt idx="80">
                  <c:v>1.5041516E-3</c:v>
                </c:pt>
                <c:pt idx="81">
                  <c:v>2.2182135999999999E-3</c:v>
                </c:pt>
                <c:pt idx="82">
                  <c:v>2.8977046999999999E-3</c:v>
                </c:pt>
                <c:pt idx="83">
                  <c:v>3.1753196E-3</c:v>
                </c:pt>
                <c:pt idx="84">
                  <c:v>2.9039779000000002E-3</c:v>
                </c:pt>
                <c:pt idx="85">
                  <c:v>2.2522715999999999E-3</c:v>
                </c:pt>
                <c:pt idx="86">
                  <c:v>1.4091657E-3</c:v>
                </c:pt>
                <c:pt idx="87">
                  <c:v>5.4218210000000003E-4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1.625947E-4</c:v>
                </c:pt>
                <c:pt idx="96">
                  <c:v>6.8527789999999996E-4</c:v>
                </c:pt>
                <c:pt idx="97">
                  <c:v>1.1584970999999999E-3</c:v>
                </c:pt>
                <c:pt idx="98">
                  <c:v>1.4464186999999999E-3</c:v>
                </c:pt>
                <c:pt idx="99">
                  <c:v>1.5272443E-3</c:v>
                </c:pt>
                <c:pt idx="100">
                  <c:v>1.4238950999999999E-3</c:v>
                </c:pt>
                <c:pt idx="101">
                  <c:v>1.2153947999999999E-3</c:v>
                </c:pt>
                <c:pt idx="102">
                  <c:v>1.1831023E-3</c:v>
                </c:pt>
                <c:pt idx="103">
                  <c:v>1.0565635999999999E-3</c:v>
                </c:pt>
                <c:pt idx="104">
                  <c:v>1.011592E-3</c:v>
                </c:pt>
                <c:pt idx="105">
                  <c:v>1.0672536E-3</c:v>
                </c:pt>
                <c:pt idx="106">
                  <c:v>1.2433282E-3</c:v>
                </c:pt>
                <c:pt idx="107">
                  <c:v>1.5373692000000001E-3</c:v>
                </c:pt>
                <c:pt idx="108">
                  <c:v>1.9678479999999999E-3</c:v>
                </c:pt>
                <c:pt idx="109">
                  <c:v>2.5459611999999999E-3</c:v>
                </c:pt>
                <c:pt idx="110">
                  <c:v>3.2956131999999998E-3</c:v>
                </c:pt>
                <c:pt idx="111">
                  <c:v>4.0634334999999997E-3</c:v>
                </c:pt>
                <c:pt idx="112">
                  <c:v>4.8626857000000001E-3</c:v>
                </c:pt>
                <c:pt idx="113">
                  <c:v>5.6673475000000003E-3</c:v>
                </c:pt>
                <c:pt idx="114">
                  <c:v>6.3998075000000001E-3</c:v>
                </c:pt>
                <c:pt idx="115">
                  <c:v>7.0548071999999998E-3</c:v>
                </c:pt>
                <c:pt idx="116">
                  <c:v>7.5920596999999998E-3</c:v>
                </c:pt>
                <c:pt idx="117">
                  <c:v>8.0304638999999997E-3</c:v>
                </c:pt>
                <c:pt idx="118">
                  <c:v>8.3047394000000004E-3</c:v>
                </c:pt>
                <c:pt idx="119">
                  <c:v>8.4280576999999999E-3</c:v>
                </c:pt>
                <c:pt idx="120">
                  <c:v>8.4060504999999997E-3</c:v>
                </c:pt>
                <c:pt idx="121">
                  <c:v>8.2629099000000004E-3</c:v>
                </c:pt>
                <c:pt idx="122">
                  <c:v>8.0033633999999996E-3</c:v>
                </c:pt>
                <c:pt idx="123">
                  <c:v>7.6403907000000002E-3</c:v>
                </c:pt>
                <c:pt idx="124">
                  <c:v>7.1891118E-3</c:v>
                </c:pt>
                <c:pt idx="125">
                  <c:v>6.6954754000000003E-3</c:v>
                </c:pt>
                <c:pt idx="126">
                  <c:v>6.0944221999999996E-3</c:v>
                </c:pt>
                <c:pt idx="127">
                  <c:v>5.4507022999999996E-3</c:v>
                </c:pt>
                <c:pt idx="128">
                  <c:v>4.7668116000000003E-3</c:v>
                </c:pt>
                <c:pt idx="129">
                  <c:v>4.0916655999999997E-3</c:v>
                </c:pt>
                <c:pt idx="130">
                  <c:v>3.4125559000000001E-3</c:v>
                </c:pt>
                <c:pt idx="131">
                  <c:v>2.7676136000000001E-3</c:v>
                </c:pt>
                <c:pt idx="132">
                  <c:v>2.1411122000000002E-3</c:v>
                </c:pt>
                <c:pt idx="133">
                  <c:v>1.5580843E-3</c:v>
                </c:pt>
                <c:pt idx="134">
                  <c:v>4.9289850000000003E-4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E93-4EF0-BEB2-90F17E5C5137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反射白_LEDlow_開放空間!$A$25:$EE$25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4.0227189999999998E-4</c:v>
                </c:pt>
                <c:pt idx="4">
                  <c:v>5.9759329999999999E-4</c:v>
                </c:pt>
                <c:pt idx="5">
                  <c:v>6.0934490000000003E-4</c:v>
                </c:pt>
                <c:pt idx="6">
                  <c:v>5.235789E-4</c:v>
                </c:pt>
                <c:pt idx="7">
                  <c:v>4.3730659999999998E-4</c:v>
                </c:pt>
                <c:pt idx="8">
                  <c:v>3.5725189999999998E-4</c:v>
                </c:pt>
                <c:pt idx="9">
                  <c:v>2.3476850000000001E-4</c:v>
                </c:pt>
                <c:pt idx="10">
                  <c:v>8.5004099999999995E-5</c:v>
                </c:pt>
                <c:pt idx="11">
                  <c:v>3.9730300000000001E-5</c:v>
                </c:pt>
                <c:pt idx="12">
                  <c:v>3.0939420000000001E-4</c:v>
                </c:pt>
                <c:pt idx="13">
                  <c:v>1.0427276E-3</c:v>
                </c:pt>
                <c:pt idx="14">
                  <c:v>2.2157140000000001E-3</c:v>
                </c:pt>
                <c:pt idx="15">
                  <c:v>3.3303311000000002E-3</c:v>
                </c:pt>
                <c:pt idx="16">
                  <c:v>3.8689822E-3</c:v>
                </c:pt>
                <c:pt idx="17">
                  <c:v>3.7580856999999998E-3</c:v>
                </c:pt>
                <c:pt idx="18">
                  <c:v>3.4037069000000001E-3</c:v>
                </c:pt>
                <c:pt idx="19">
                  <c:v>3.3364010000000001E-3</c:v>
                </c:pt>
                <c:pt idx="20">
                  <c:v>3.7362373E-3</c:v>
                </c:pt>
                <c:pt idx="21">
                  <c:v>4.3492345000000002E-3</c:v>
                </c:pt>
                <c:pt idx="22">
                  <c:v>4.8460042999999998E-3</c:v>
                </c:pt>
                <c:pt idx="23">
                  <c:v>5.0861281000000001E-3</c:v>
                </c:pt>
                <c:pt idx="24">
                  <c:v>5.0701410999999998E-3</c:v>
                </c:pt>
                <c:pt idx="25">
                  <c:v>4.9172536999999997E-3</c:v>
                </c:pt>
                <c:pt idx="26">
                  <c:v>4.7685391999999997E-3</c:v>
                </c:pt>
                <c:pt idx="27">
                  <c:v>4.7011570999999997E-3</c:v>
                </c:pt>
                <c:pt idx="28">
                  <c:v>4.9857282999999997E-3</c:v>
                </c:pt>
                <c:pt idx="29">
                  <c:v>5.8762403000000001E-3</c:v>
                </c:pt>
                <c:pt idx="30">
                  <c:v>7.4037327000000003E-3</c:v>
                </c:pt>
                <c:pt idx="31">
                  <c:v>9.8955883000000008E-3</c:v>
                </c:pt>
                <c:pt idx="32">
                  <c:v>1.3618248499999999E-2</c:v>
                </c:pt>
                <c:pt idx="33">
                  <c:v>1.8711127300000002E-2</c:v>
                </c:pt>
                <c:pt idx="34">
                  <c:v>2.5035163400000001E-2</c:v>
                </c:pt>
                <c:pt idx="35">
                  <c:v>3.1950973000000001E-2</c:v>
                </c:pt>
                <c:pt idx="36">
                  <c:v>3.8208354299999997E-2</c:v>
                </c:pt>
                <c:pt idx="37">
                  <c:v>4.2212661399999997E-2</c:v>
                </c:pt>
                <c:pt idx="38">
                  <c:v>4.3110720800000002E-2</c:v>
                </c:pt>
                <c:pt idx="39">
                  <c:v>4.1035111999999999E-2</c:v>
                </c:pt>
                <c:pt idx="40">
                  <c:v>3.7134885800000003E-2</c:v>
                </c:pt>
                <c:pt idx="41">
                  <c:v>3.2347686600000002E-2</c:v>
                </c:pt>
                <c:pt idx="42">
                  <c:v>2.77416129E-2</c:v>
                </c:pt>
                <c:pt idx="43">
                  <c:v>2.3648058999999999E-2</c:v>
                </c:pt>
                <c:pt idx="44">
                  <c:v>2.02153716E-2</c:v>
                </c:pt>
                <c:pt idx="45">
                  <c:v>1.7733156699999999E-2</c:v>
                </c:pt>
                <c:pt idx="46">
                  <c:v>1.5710799000000001E-2</c:v>
                </c:pt>
                <c:pt idx="47">
                  <c:v>1.39597431E-2</c:v>
                </c:pt>
                <c:pt idx="48">
                  <c:v>1.25487875E-2</c:v>
                </c:pt>
                <c:pt idx="49">
                  <c:v>1.1576809E-2</c:v>
                </c:pt>
                <c:pt idx="50">
                  <c:v>1.1205784999999999E-2</c:v>
                </c:pt>
                <c:pt idx="51">
                  <c:v>1.15012182E-2</c:v>
                </c:pt>
                <c:pt idx="52">
                  <c:v>1.22566447E-2</c:v>
                </c:pt>
                <c:pt idx="53">
                  <c:v>1.3175872200000001E-2</c:v>
                </c:pt>
                <c:pt idx="54">
                  <c:v>1.40226651E-2</c:v>
                </c:pt>
                <c:pt idx="55">
                  <c:v>1.47723705E-2</c:v>
                </c:pt>
                <c:pt idx="56">
                  <c:v>1.5568589799999999E-2</c:v>
                </c:pt>
                <c:pt idx="57">
                  <c:v>1.6306532499999998E-2</c:v>
                </c:pt>
                <c:pt idx="58">
                  <c:v>1.6672337400000001E-2</c:v>
                </c:pt>
                <c:pt idx="59">
                  <c:v>1.6206745099999999E-2</c:v>
                </c:pt>
                <c:pt idx="60">
                  <c:v>1.48898698E-2</c:v>
                </c:pt>
                <c:pt idx="61">
                  <c:v>1.32722398E-2</c:v>
                </c:pt>
                <c:pt idx="62">
                  <c:v>1.2061249499999999E-2</c:v>
                </c:pt>
                <c:pt idx="63">
                  <c:v>1.16056493E-2</c:v>
                </c:pt>
                <c:pt idx="64">
                  <c:v>1.16807418E-2</c:v>
                </c:pt>
                <c:pt idx="65">
                  <c:v>1.1730140999999999E-2</c:v>
                </c:pt>
                <c:pt idx="66">
                  <c:v>1.1360024099999999E-2</c:v>
                </c:pt>
                <c:pt idx="67">
                  <c:v>1.04848146E-2</c:v>
                </c:pt>
                <c:pt idx="68">
                  <c:v>9.3404175999999995E-3</c:v>
                </c:pt>
                <c:pt idx="69">
                  <c:v>8.2493797000000001E-3</c:v>
                </c:pt>
                <c:pt idx="70">
                  <c:v>7.2948136E-3</c:v>
                </c:pt>
                <c:pt idx="71">
                  <c:v>6.4094495E-3</c:v>
                </c:pt>
                <c:pt idx="72">
                  <c:v>5.5159945000000004E-3</c:v>
                </c:pt>
                <c:pt idx="73">
                  <c:v>4.6339366000000002E-3</c:v>
                </c:pt>
                <c:pt idx="74">
                  <c:v>3.7893914000000002E-3</c:v>
                </c:pt>
                <c:pt idx="75">
                  <c:v>2.9561349999999999E-3</c:v>
                </c:pt>
                <c:pt idx="76">
                  <c:v>2.2634016000000002E-3</c:v>
                </c:pt>
                <c:pt idx="77">
                  <c:v>1.9966059000000001E-3</c:v>
                </c:pt>
                <c:pt idx="78">
                  <c:v>2.2437640000000001E-3</c:v>
                </c:pt>
                <c:pt idx="79">
                  <c:v>2.7512293000000001E-3</c:v>
                </c:pt>
                <c:pt idx="80">
                  <c:v>3.0496498E-3</c:v>
                </c:pt>
                <c:pt idx="81">
                  <c:v>2.8861132000000001E-3</c:v>
                </c:pt>
                <c:pt idx="82">
                  <c:v>2.2893726999999998E-3</c:v>
                </c:pt>
                <c:pt idx="83">
                  <c:v>1.4314739E-3</c:v>
                </c:pt>
                <c:pt idx="84">
                  <c:v>6.4581749999999998E-4</c:v>
                </c:pt>
                <c:pt idx="85">
                  <c:v>2.1959010000000001E-4</c:v>
                </c:pt>
                <c:pt idx="86">
                  <c:v>2.6773040000000001E-4</c:v>
                </c:pt>
                <c:pt idx="87">
                  <c:v>7.0832540000000002E-4</c:v>
                </c:pt>
                <c:pt idx="88">
                  <c:v>1.3433384E-3</c:v>
                </c:pt>
                <c:pt idx="89">
                  <c:v>1.9360022999999999E-3</c:v>
                </c:pt>
                <c:pt idx="90">
                  <c:v>2.2364125999999999E-3</c:v>
                </c:pt>
                <c:pt idx="91">
                  <c:v>2.0103583E-3</c:v>
                </c:pt>
                <c:pt idx="92">
                  <c:v>1.1551675000000001E-3</c:v>
                </c:pt>
                <c:pt idx="93">
                  <c:v>1.120453E-4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3.6141690000000002E-4</c:v>
                </c:pt>
                <c:pt idx="103">
                  <c:v>1.1297162999999999E-3</c:v>
                </c:pt>
                <c:pt idx="104">
                  <c:v>1.8597333E-3</c:v>
                </c:pt>
                <c:pt idx="105">
                  <c:v>2.5492638999999998E-3</c:v>
                </c:pt>
                <c:pt idx="106">
                  <c:v>3.1988850999999999E-3</c:v>
                </c:pt>
                <c:pt idx="107">
                  <c:v>3.7877410999999999E-3</c:v>
                </c:pt>
                <c:pt idx="108">
                  <c:v>4.3270289999999996E-3</c:v>
                </c:pt>
                <c:pt idx="109">
                  <c:v>4.8186443999999997E-3</c:v>
                </c:pt>
                <c:pt idx="110">
                  <c:v>5.3601977000000004E-3</c:v>
                </c:pt>
                <c:pt idx="111">
                  <c:v>5.8416444999999997E-3</c:v>
                </c:pt>
                <c:pt idx="112">
                  <c:v>6.2974416999999998E-3</c:v>
                </c:pt>
                <c:pt idx="113">
                  <c:v>6.7540747000000003E-3</c:v>
                </c:pt>
                <c:pt idx="114">
                  <c:v>7.1537885999999997E-3</c:v>
                </c:pt>
                <c:pt idx="115">
                  <c:v>7.5320070999999999E-3</c:v>
                </c:pt>
                <c:pt idx="116">
                  <c:v>7.8769326000000008E-3</c:v>
                </c:pt>
                <c:pt idx="117">
                  <c:v>8.2343593000000007E-3</c:v>
                </c:pt>
                <c:pt idx="118">
                  <c:v>8.3924950999999994E-3</c:v>
                </c:pt>
                <c:pt idx="119">
                  <c:v>8.4710707999999992E-3</c:v>
                </c:pt>
                <c:pt idx="120">
                  <c:v>8.4264977000000005E-3</c:v>
                </c:pt>
                <c:pt idx="121">
                  <c:v>8.2676662000000008E-3</c:v>
                </c:pt>
                <c:pt idx="122">
                  <c:v>7.9848318999999994E-3</c:v>
                </c:pt>
                <c:pt idx="123">
                  <c:v>7.5851716000000001E-3</c:v>
                </c:pt>
                <c:pt idx="124">
                  <c:v>7.0657547999999999E-3</c:v>
                </c:pt>
                <c:pt idx="125">
                  <c:v>6.3818609000000004E-3</c:v>
                </c:pt>
                <c:pt idx="126">
                  <c:v>5.7702650999999997E-3</c:v>
                </c:pt>
                <c:pt idx="127">
                  <c:v>5.0283261000000001E-3</c:v>
                </c:pt>
                <c:pt idx="128">
                  <c:v>4.3011852999999996E-3</c:v>
                </c:pt>
                <c:pt idx="129">
                  <c:v>3.5980099E-3</c:v>
                </c:pt>
                <c:pt idx="130">
                  <c:v>2.9085184999999999E-3</c:v>
                </c:pt>
                <c:pt idx="131">
                  <c:v>2.3142302000000001E-3</c:v>
                </c:pt>
                <c:pt idx="132">
                  <c:v>1.7925269000000001E-3</c:v>
                </c:pt>
                <c:pt idx="133">
                  <c:v>1.3439832000000001E-3</c:v>
                </c:pt>
                <c:pt idx="134">
                  <c:v>3.788048E-4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E93-4EF0-BEB2-90F17E5C5137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反射白_LEDlow_開放空間!$A$26:$EE$26</c:f>
              <c:numCache>
                <c:formatCode>General</c:formatCode>
                <c:ptCount val="135"/>
                <c:pt idx="0">
                  <c:v>7.2863439999999995E-4</c:v>
                </c:pt>
                <c:pt idx="1">
                  <c:v>2.2602890000000001E-4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2.435146E-4</c:v>
                </c:pt>
                <c:pt idx="6">
                  <c:v>8.0409800000000005E-4</c:v>
                </c:pt>
                <c:pt idx="7">
                  <c:v>1.2482553000000001E-3</c:v>
                </c:pt>
                <c:pt idx="8">
                  <c:v>1.518489E-3</c:v>
                </c:pt>
                <c:pt idx="9">
                  <c:v>1.5725486E-3</c:v>
                </c:pt>
                <c:pt idx="10">
                  <c:v>1.4812031E-3</c:v>
                </c:pt>
                <c:pt idx="11">
                  <c:v>1.2654081E-3</c:v>
                </c:pt>
                <c:pt idx="12">
                  <c:v>1.1733220999999999E-3</c:v>
                </c:pt>
                <c:pt idx="13">
                  <c:v>1.4468212999999999E-3</c:v>
                </c:pt>
                <c:pt idx="14">
                  <c:v>2.1009689999999998E-3</c:v>
                </c:pt>
                <c:pt idx="15">
                  <c:v>2.9784719999999998E-3</c:v>
                </c:pt>
                <c:pt idx="16">
                  <c:v>3.724864E-3</c:v>
                </c:pt>
                <c:pt idx="17">
                  <c:v>4.0962482000000003E-3</c:v>
                </c:pt>
                <c:pt idx="18">
                  <c:v>4.3201441999999998E-3</c:v>
                </c:pt>
                <c:pt idx="19">
                  <c:v>4.3257275000000003E-3</c:v>
                </c:pt>
                <c:pt idx="20">
                  <c:v>4.1927131999999999E-3</c:v>
                </c:pt>
                <c:pt idx="21">
                  <c:v>3.9574364000000001E-3</c:v>
                </c:pt>
                <c:pt idx="22">
                  <c:v>3.7567653000000001E-3</c:v>
                </c:pt>
                <c:pt idx="23">
                  <c:v>3.8123755E-3</c:v>
                </c:pt>
                <c:pt idx="24">
                  <c:v>4.0539497999999997E-3</c:v>
                </c:pt>
                <c:pt idx="25">
                  <c:v>4.4357446000000003E-3</c:v>
                </c:pt>
                <c:pt idx="26">
                  <c:v>4.8036822000000002E-3</c:v>
                </c:pt>
                <c:pt idx="27">
                  <c:v>5.1470138E-3</c:v>
                </c:pt>
                <c:pt idx="28">
                  <c:v>5.5739083000000004E-3</c:v>
                </c:pt>
                <c:pt idx="29">
                  <c:v>6.4406293000000003E-3</c:v>
                </c:pt>
                <c:pt idx="30">
                  <c:v>7.8651243999999995E-3</c:v>
                </c:pt>
                <c:pt idx="31">
                  <c:v>1.0141036500000001E-2</c:v>
                </c:pt>
                <c:pt idx="32">
                  <c:v>1.37380231E-2</c:v>
                </c:pt>
                <c:pt idx="33">
                  <c:v>1.8843341600000001E-2</c:v>
                </c:pt>
                <c:pt idx="34">
                  <c:v>2.5248479099999999E-2</c:v>
                </c:pt>
                <c:pt idx="35">
                  <c:v>3.2238435000000003E-2</c:v>
                </c:pt>
                <c:pt idx="36">
                  <c:v>3.8405429599999999E-2</c:v>
                </c:pt>
                <c:pt idx="37">
                  <c:v>4.2181942600000001E-2</c:v>
                </c:pt>
                <c:pt idx="38">
                  <c:v>4.28074263E-2</c:v>
                </c:pt>
                <c:pt idx="39">
                  <c:v>4.04702537E-2</c:v>
                </c:pt>
                <c:pt idx="40">
                  <c:v>3.6239042899999997E-2</c:v>
                </c:pt>
                <c:pt idx="41">
                  <c:v>3.09653264E-2</c:v>
                </c:pt>
                <c:pt idx="42">
                  <c:v>2.6128359100000002E-2</c:v>
                </c:pt>
                <c:pt idx="43">
                  <c:v>2.21722741E-2</c:v>
                </c:pt>
                <c:pt idx="44">
                  <c:v>1.90478787E-2</c:v>
                </c:pt>
                <c:pt idx="45">
                  <c:v>1.6815327099999999E-2</c:v>
                </c:pt>
                <c:pt idx="46">
                  <c:v>1.5073225799999999E-2</c:v>
                </c:pt>
                <c:pt idx="47">
                  <c:v>1.3829085E-2</c:v>
                </c:pt>
                <c:pt idx="48">
                  <c:v>1.3087743900000001E-2</c:v>
                </c:pt>
                <c:pt idx="49">
                  <c:v>1.2698272199999999E-2</c:v>
                </c:pt>
                <c:pt idx="50">
                  <c:v>1.26104066E-2</c:v>
                </c:pt>
                <c:pt idx="51">
                  <c:v>1.2838954099999999E-2</c:v>
                </c:pt>
                <c:pt idx="52">
                  <c:v>1.3311622699999999E-2</c:v>
                </c:pt>
                <c:pt idx="53">
                  <c:v>1.39447888E-2</c:v>
                </c:pt>
                <c:pt idx="54">
                  <c:v>1.45580685E-2</c:v>
                </c:pt>
                <c:pt idx="55">
                  <c:v>1.50520662E-2</c:v>
                </c:pt>
                <c:pt idx="56">
                  <c:v>1.53478021E-2</c:v>
                </c:pt>
                <c:pt idx="57">
                  <c:v>1.53371142E-2</c:v>
                </c:pt>
                <c:pt idx="58">
                  <c:v>1.49831511E-2</c:v>
                </c:pt>
                <c:pt idx="59">
                  <c:v>1.4353706500000001E-2</c:v>
                </c:pt>
                <c:pt idx="60">
                  <c:v>1.36454972E-2</c:v>
                </c:pt>
                <c:pt idx="61">
                  <c:v>1.3054018800000001E-2</c:v>
                </c:pt>
                <c:pt idx="62">
                  <c:v>1.26573602E-2</c:v>
                </c:pt>
                <c:pt idx="63">
                  <c:v>1.24339955E-2</c:v>
                </c:pt>
                <c:pt idx="64">
                  <c:v>1.2158904200000001E-2</c:v>
                </c:pt>
                <c:pt idx="65">
                  <c:v>1.16269179E-2</c:v>
                </c:pt>
                <c:pt idx="66">
                  <c:v>1.08581576E-2</c:v>
                </c:pt>
                <c:pt idx="67">
                  <c:v>1.0063652899999999E-2</c:v>
                </c:pt>
                <c:pt idx="68">
                  <c:v>9.3235290000000005E-3</c:v>
                </c:pt>
                <c:pt idx="69">
                  <c:v>8.5176517999999996E-3</c:v>
                </c:pt>
                <c:pt idx="70">
                  <c:v>7.5696762999999997E-3</c:v>
                </c:pt>
                <c:pt idx="71">
                  <c:v>6.5467879E-3</c:v>
                </c:pt>
                <c:pt idx="72">
                  <c:v>5.6676473000000002E-3</c:v>
                </c:pt>
                <c:pt idx="73">
                  <c:v>4.9913563000000003E-3</c:v>
                </c:pt>
                <c:pt idx="74">
                  <c:v>4.5006773000000003E-3</c:v>
                </c:pt>
                <c:pt idx="75">
                  <c:v>4.1120304000000002E-3</c:v>
                </c:pt>
                <c:pt idx="76">
                  <c:v>3.7515343E-3</c:v>
                </c:pt>
                <c:pt idx="77">
                  <c:v>3.3571007999999999E-3</c:v>
                </c:pt>
                <c:pt idx="78">
                  <c:v>2.9305043000000001E-3</c:v>
                </c:pt>
                <c:pt idx="79">
                  <c:v>2.5494583000000002E-3</c:v>
                </c:pt>
                <c:pt idx="80">
                  <c:v>2.2106335999999998E-3</c:v>
                </c:pt>
                <c:pt idx="81">
                  <c:v>1.8035922E-3</c:v>
                </c:pt>
                <c:pt idx="82">
                  <c:v>1.2603734000000001E-3</c:v>
                </c:pt>
                <c:pt idx="83">
                  <c:v>6.5120520000000004E-4</c:v>
                </c:pt>
                <c:pt idx="84">
                  <c:v>2.7300570000000001E-4</c:v>
                </c:pt>
                <c:pt idx="85">
                  <c:v>3.1420189999999999E-4</c:v>
                </c:pt>
                <c:pt idx="86">
                  <c:v>7.1075170000000005E-4</c:v>
                </c:pt>
                <c:pt idx="87">
                  <c:v>1.1794519000000001E-3</c:v>
                </c:pt>
                <c:pt idx="88">
                  <c:v>1.4531862E-3</c:v>
                </c:pt>
                <c:pt idx="89">
                  <c:v>1.4252441E-3</c:v>
                </c:pt>
                <c:pt idx="90">
                  <c:v>1.1108464999999999E-3</c:v>
                </c:pt>
                <c:pt idx="91">
                  <c:v>5.8576869999999999E-4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3.0389339999999999E-4</c:v>
                </c:pt>
                <c:pt idx="102">
                  <c:v>7.8312279999999998E-4</c:v>
                </c:pt>
                <c:pt idx="103">
                  <c:v>1.2429457000000001E-3</c:v>
                </c:pt>
                <c:pt idx="104">
                  <c:v>1.7163638000000001E-3</c:v>
                </c:pt>
                <c:pt idx="105">
                  <c:v>2.2143174000000001E-3</c:v>
                </c:pt>
                <c:pt idx="106">
                  <c:v>2.7581670000000002E-3</c:v>
                </c:pt>
                <c:pt idx="107">
                  <c:v>3.3176630000000002E-3</c:v>
                </c:pt>
                <c:pt idx="108">
                  <c:v>3.9183986000000002E-3</c:v>
                </c:pt>
                <c:pt idx="109">
                  <c:v>4.5871339000000001E-3</c:v>
                </c:pt>
                <c:pt idx="110">
                  <c:v>5.2763712999999999E-3</c:v>
                </c:pt>
                <c:pt idx="111">
                  <c:v>6.0010929999999999E-3</c:v>
                </c:pt>
                <c:pt idx="112">
                  <c:v>6.7154765000000003E-3</c:v>
                </c:pt>
                <c:pt idx="113">
                  <c:v>7.4115693999999999E-3</c:v>
                </c:pt>
                <c:pt idx="114">
                  <c:v>8.0225077000000006E-3</c:v>
                </c:pt>
                <c:pt idx="115">
                  <c:v>8.5519422000000008E-3</c:v>
                </c:pt>
                <c:pt idx="116">
                  <c:v>8.9717861000000003E-3</c:v>
                </c:pt>
                <c:pt idx="117">
                  <c:v>9.3096094000000001E-3</c:v>
                </c:pt>
                <c:pt idx="118">
                  <c:v>9.4057396000000008E-3</c:v>
                </c:pt>
                <c:pt idx="119">
                  <c:v>9.2593868999999995E-3</c:v>
                </c:pt>
                <c:pt idx="120">
                  <c:v>8.9535071000000008E-3</c:v>
                </c:pt>
                <c:pt idx="121">
                  <c:v>8.5182711000000005E-3</c:v>
                </c:pt>
                <c:pt idx="122">
                  <c:v>7.9649406999999992E-3</c:v>
                </c:pt>
                <c:pt idx="123">
                  <c:v>7.3215053000000004E-3</c:v>
                </c:pt>
                <c:pt idx="124">
                  <c:v>6.5892297000000001E-3</c:v>
                </c:pt>
                <c:pt idx="125">
                  <c:v>5.7726883999999999E-3</c:v>
                </c:pt>
                <c:pt idx="126">
                  <c:v>5.1650925999999998E-3</c:v>
                </c:pt>
                <c:pt idx="127">
                  <c:v>4.3536824999999999E-3</c:v>
                </c:pt>
                <c:pt idx="128">
                  <c:v>3.6016338999999998E-3</c:v>
                </c:pt>
                <c:pt idx="129">
                  <c:v>2.9305820000000002E-3</c:v>
                </c:pt>
                <c:pt idx="130">
                  <c:v>2.3275383000000002E-3</c:v>
                </c:pt>
                <c:pt idx="131">
                  <c:v>1.7973891E-3</c:v>
                </c:pt>
                <c:pt idx="132">
                  <c:v>1.3219034000000001E-3</c:v>
                </c:pt>
                <c:pt idx="133">
                  <c:v>8.9880839999999999E-4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E93-4EF0-BEB2-90F17E5C5137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反射白_LEDlow_開放空間!$A$27:$EE$27</c:f>
              <c:numCache>
                <c:formatCode>General</c:formatCode>
                <c:ptCount val="135"/>
                <c:pt idx="0">
                  <c:v>4.7918409999999999E-4</c:v>
                </c:pt>
                <c:pt idx="1">
                  <c:v>9.0409199999999995E-5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2.0695110000000001E-4</c:v>
                </c:pt>
                <c:pt idx="6">
                  <c:v>5.0853119999999996E-4</c:v>
                </c:pt>
                <c:pt idx="7">
                  <c:v>7.9156799999999998E-4</c:v>
                </c:pt>
                <c:pt idx="8">
                  <c:v>1.0317316999999999E-3</c:v>
                </c:pt>
                <c:pt idx="9">
                  <c:v>1.1522812999999999E-3</c:v>
                </c:pt>
                <c:pt idx="10">
                  <c:v>1.2128858E-3</c:v>
                </c:pt>
                <c:pt idx="11">
                  <c:v>1.2529920999999999E-3</c:v>
                </c:pt>
                <c:pt idx="12">
                  <c:v>1.2934888E-3</c:v>
                </c:pt>
                <c:pt idx="13">
                  <c:v>1.4379141E-3</c:v>
                </c:pt>
                <c:pt idx="14">
                  <c:v>1.6664579E-3</c:v>
                </c:pt>
                <c:pt idx="15">
                  <c:v>2.0743826999999999E-3</c:v>
                </c:pt>
                <c:pt idx="16">
                  <c:v>2.6220239000000001E-3</c:v>
                </c:pt>
                <c:pt idx="17">
                  <c:v>3.1706415999999999E-3</c:v>
                </c:pt>
                <c:pt idx="18">
                  <c:v>3.7569961999999999E-3</c:v>
                </c:pt>
                <c:pt idx="19">
                  <c:v>4.2750477000000004E-3</c:v>
                </c:pt>
                <c:pt idx="20">
                  <c:v>4.6373252000000004E-3</c:v>
                </c:pt>
                <c:pt idx="21">
                  <c:v>4.8268503000000003E-3</c:v>
                </c:pt>
                <c:pt idx="22">
                  <c:v>4.7268518000000001E-3</c:v>
                </c:pt>
                <c:pt idx="23">
                  <c:v>4.5011872000000003E-3</c:v>
                </c:pt>
                <c:pt idx="24">
                  <c:v>4.3457690999999998E-3</c:v>
                </c:pt>
                <c:pt idx="25">
                  <c:v>4.1954927000000001E-3</c:v>
                </c:pt>
                <c:pt idx="26">
                  <c:v>4.2013776999999999E-3</c:v>
                </c:pt>
                <c:pt idx="27">
                  <c:v>4.4489615000000001E-3</c:v>
                </c:pt>
                <c:pt idx="28">
                  <c:v>5.0347116999999997E-3</c:v>
                </c:pt>
                <c:pt idx="29">
                  <c:v>6.2379744000000004E-3</c:v>
                </c:pt>
                <c:pt idx="30">
                  <c:v>7.8616515000000005E-3</c:v>
                </c:pt>
                <c:pt idx="31">
                  <c:v>1.021061E-2</c:v>
                </c:pt>
                <c:pt idx="32">
                  <c:v>1.37416599E-2</c:v>
                </c:pt>
                <c:pt idx="33">
                  <c:v>1.8746161800000001E-2</c:v>
                </c:pt>
                <c:pt idx="34">
                  <c:v>2.5135228400000001E-2</c:v>
                </c:pt>
                <c:pt idx="35">
                  <c:v>3.2149065300000002E-2</c:v>
                </c:pt>
                <c:pt idx="36">
                  <c:v>3.8405392300000001E-2</c:v>
                </c:pt>
                <c:pt idx="37">
                  <c:v>4.2202848899999999E-2</c:v>
                </c:pt>
                <c:pt idx="38">
                  <c:v>4.2893353799999999E-2</c:v>
                </c:pt>
                <c:pt idx="39">
                  <c:v>4.0585938799999999E-2</c:v>
                </c:pt>
                <c:pt idx="40">
                  <c:v>3.6497995300000002E-2</c:v>
                </c:pt>
                <c:pt idx="41">
                  <c:v>3.1542144699999997E-2</c:v>
                </c:pt>
                <c:pt idx="42">
                  <c:v>2.7019368500000002E-2</c:v>
                </c:pt>
                <c:pt idx="43">
                  <c:v>2.3158688100000002E-2</c:v>
                </c:pt>
                <c:pt idx="44">
                  <c:v>1.9890364300000001E-2</c:v>
                </c:pt>
                <c:pt idx="45">
                  <c:v>1.7290446899999999E-2</c:v>
                </c:pt>
                <c:pt idx="46">
                  <c:v>1.5145014E-2</c:v>
                </c:pt>
                <c:pt idx="47">
                  <c:v>1.3616268500000001E-2</c:v>
                </c:pt>
                <c:pt idx="48">
                  <c:v>1.28267678E-2</c:v>
                </c:pt>
                <c:pt idx="49">
                  <c:v>1.2490590100000001E-2</c:v>
                </c:pt>
                <c:pt idx="50">
                  <c:v>1.2323306900000001E-2</c:v>
                </c:pt>
                <c:pt idx="51">
                  <c:v>1.2290672399999999E-2</c:v>
                </c:pt>
                <c:pt idx="52">
                  <c:v>1.24943443E-2</c:v>
                </c:pt>
                <c:pt idx="53">
                  <c:v>1.31102875E-2</c:v>
                </c:pt>
                <c:pt idx="54">
                  <c:v>1.38984546E-2</c:v>
                </c:pt>
                <c:pt idx="55">
                  <c:v>1.4469589099999999E-2</c:v>
                </c:pt>
                <c:pt idx="56">
                  <c:v>1.46146277E-2</c:v>
                </c:pt>
                <c:pt idx="57">
                  <c:v>1.4514747999999999E-2</c:v>
                </c:pt>
                <c:pt idx="58">
                  <c:v>1.4534818E-2</c:v>
                </c:pt>
                <c:pt idx="59">
                  <c:v>1.47860032E-2</c:v>
                </c:pt>
                <c:pt idx="60">
                  <c:v>1.49618518E-2</c:v>
                </c:pt>
                <c:pt idx="61">
                  <c:v>1.47058628E-2</c:v>
                </c:pt>
                <c:pt idx="62">
                  <c:v>1.39553873E-2</c:v>
                </c:pt>
                <c:pt idx="63">
                  <c:v>1.29755102E-2</c:v>
                </c:pt>
                <c:pt idx="64">
                  <c:v>1.20674483E-2</c:v>
                </c:pt>
                <c:pt idx="65">
                  <c:v>1.1399008299999999E-2</c:v>
                </c:pt>
                <c:pt idx="66">
                  <c:v>1.0951302E-2</c:v>
                </c:pt>
                <c:pt idx="67">
                  <c:v>1.0517939E-2</c:v>
                </c:pt>
                <c:pt idx="68">
                  <c:v>9.8113716000000004E-3</c:v>
                </c:pt>
                <c:pt idx="69">
                  <c:v>8.7349517000000002E-3</c:v>
                </c:pt>
                <c:pt idx="70">
                  <c:v>7.5055738E-3</c:v>
                </c:pt>
                <c:pt idx="71">
                  <c:v>6.5264455000000002E-3</c:v>
                </c:pt>
                <c:pt idx="72">
                  <c:v>6.0195075000000001E-3</c:v>
                </c:pt>
                <c:pt idx="73">
                  <c:v>5.8042705E-3</c:v>
                </c:pt>
                <c:pt idx="74">
                  <c:v>5.4511493000000003E-3</c:v>
                </c:pt>
                <c:pt idx="75">
                  <c:v>4.5259213000000001E-3</c:v>
                </c:pt>
                <c:pt idx="76">
                  <c:v>3.0978282E-3</c:v>
                </c:pt>
                <c:pt idx="77">
                  <c:v>1.5684357E-3</c:v>
                </c:pt>
                <c:pt idx="78">
                  <c:v>5.2818120000000003E-4</c:v>
                </c:pt>
                <c:pt idx="79">
                  <c:v>2.757778E-4</c:v>
                </c:pt>
                <c:pt idx="80">
                  <c:v>6.5321140000000003E-4</c:v>
                </c:pt>
                <c:pt idx="81">
                  <c:v>1.2551032999999999E-3</c:v>
                </c:pt>
                <c:pt idx="82">
                  <c:v>1.8047117999999999E-3</c:v>
                </c:pt>
                <c:pt idx="83">
                  <c:v>2.1793788999999999E-3</c:v>
                </c:pt>
                <c:pt idx="84">
                  <c:v>2.3079589E-3</c:v>
                </c:pt>
                <c:pt idx="85">
                  <c:v>2.1902234E-3</c:v>
                </c:pt>
                <c:pt idx="86">
                  <c:v>1.8205557E-3</c:v>
                </c:pt>
                <c:pt idx="87">
                  <c:v>1.2725053E-3</c:v>
                </c:pt>
                <c:pt idx="88">
                  <c:v>6.8625070000000003E-4</c:v>
                </c:pt>
                <c:pt idx="89">
                  <c:v>2.046146E-4</c:v>
                </c:pt>
                <c:pt idx="90">
                  <c:v>0</c:v>
                </c:pt>
                <c:pt idx="91">
                  <c:v>0</c:v>
                </c:pt>
                <c:pt idx="92">
                  <c:v>2.285524E-4</c:v>
                </c:pt>
                <c:pt idx="93">
                  <c:v>5.2768400000000005E-4</c:v>
                </c:pt>
                <c:pt idx="94">
                  <c:v>7.5513689999999998E-4</c:v>
                </c:pt>
                <c:pt idx="95">
                  <c:v>8.0248319999999995E-4</c:v>
                </c:pt>
                <c:pt idx="96">
                  <c:v>6.873564E-4</c:v>
                </c:pt>
                <c:pt idx="97">
                  <c:v>5.1747220000000001E-4</c:v>
                </c:pt>
                <c:pt idx="98">
                  <c:v>3.0652369999999997E-4</c:v>
                </c:pt>
                <c:pt idx="99">
                  <c:v>8.1331500000000006E-5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1.582182E-4</c:v>
                </c:pt>
                <c:pt idx="106">
                  <c:v>5.3601950000000005E-4</c:v>
                </c:pt>
                <c:pt idx="107">
                  <c:v>1.0498329E-3</c:v>
                </c:pt>
                <c:pt idx="108">
                  <c:v>1.6817506000000001E-3</c:v>
                </c:pt>
                <c:pt idx="109">
                  <c:v>2.4515842000000002E-3</c:v>
                </c:pt>
                <c:pt idx="110">
                  <c:v>3.2644889000000002E-3</c:v>
                </c:pt>
                <c:pt idx="111">
                  <c:v>4.1601388000000001E-3</c:v>
                </c:pt>
                <c:pt idx="112">
                  <c:v>5.0637097999999998E-3</c:v>
                </c:pt>
                <c:pt idx="113">
                  <c:v>5.9383646999999996E-3</c:v>
                </c:pt>
                <c:pt idx="114">
                  <c:v>6.7646853E-3</c:v>
                </c:pt>
                <c:pt idx="115">
                  <c:v>7.4937381000000003E-3</c:v>
                </c:pt>
                <c:pt idx="116">
                  <c:v>8.1004211999999992E-3</c:v>
                </c:pt>
                <c:pt idx="117">
                  <c:v>8.6553991000000007E-3</c:v>
                </c:pt>
                <c:pt idx="118">
                  <c:v>8.8903578E-3</c:v>
                </c:pt>
                <c:pt idx="119">
                  <c:v>8.9914799E-3</c:v>
                </c:pt>
                <c:pt idx="120">
                  <c:v>8.9255515000000001E-3</c:v>
                </c:pt>
                <c:pt idx="121">
                  <c:v>8.7229804999999997E-3</c:v>
                </c:pt>
                <c:pt idx="122">
                  <c:v>8.3890399000000008E-3</c:v>
                </c:pt>
                <c:pt idx="123">
                  <c:v>7.9508740000000001E-3</c:v>
                </c:pt>
                <c:pt idx="124">
                  <c:v>7.4110510999999997E-3</c:v>
                </c:pt>
                <c:pt idx="125">
                  <c:v>6.8555200000000004E-3</c:v>
                </c:pt>
                <c:pt idx="126">
                  <c:v>6.1682960999999998E-3</c:v>
                </c:pt>
                <c:pt idx="127">
                  <c:v>5.4297075000000004E-3</c:v>
                </c:pt>
                <c:pt idx="128">
                  <c:v>4.7000484000000002E-3</c:v>
                </c:pt>
                <c:pt idx="129">
                  <c:v>3.9689228999999996E-3</c:v>
                </c:pt>
                <c:pt idx="130">
                  <c:v>3.2313184000000001E-3</c:v>
                </c:pt>
                <c:pt idx="131">
                  <c:v>2.5669511000000001E-3</c:v>
                </c:pt>
                <c:pt idx="132">
                  <c:v>1.9345399E-3</c:v>
                </c:pt>
                <c:pt idx="133">
                  <c:v>1.3568174000000001E-3</c:v>
                </c:pt>
                <c:pt idx="134">
                  <c:v>4.0207079999999998E-4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CE93-4EF0-BEB2-90F17E5C5137}"/>
            </c:ext>
          </c:extLst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反射白_LEDlow_開放空間!$A$28:$EE$28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2.079235E-4</c:v>
                </c:pt>
                <c:pt idx="3">
                  <c:v>5.5422429999999996E-4</c:v>
                </c:pt>
                <c:pt idx="4">
                  <c:v>6.5969189999999999E-4</c:v>
                </c:pt>
                <c:pt idx="5">
                  <c:v>6.0154779999999997E-4</c:v>
                </c:pt>
                <c:pt idx="6">
                  <c:v>6.4460989999999996E-4</c:v>
                </c:pt>
                <c:pt idx="7">
                  <c:v>8.856631E-4</c:v>
                </c:pt>
                <c:pt idx="8">
                  <c:v>1.2046190999999999E-3</c:v>
                </c:pt>
                <c:pt idx="9">
                  <c:v>1.3171872999999999E-3</c:v>
                </c:pt>
                <c:pt idx="10">
                  <c:v>1.1286110000000001E-3</c:v>
                </c:pt>
                <c:pt idx="11">
                  <c:v>8.2125709999999997E-4</c:v>
                </c:pt>
                <c:pt idx="12">
                  <c:v>7.2530279999999999E-4</c:v>
                </c:pt>
                <c:pt idx="13">
                  <c:v>9.8817809999999996E-4</c:v>
                </c:pt>
                <c:pt idx="14">
                  <c:v>1.5222034000000001E-3</c:v>
                </c:pt>
                <c:pt idx="15">
                  <c:v>2.1669921E-3</c:v>
                </c:pt>
                <c:pt idx="16">
                  <c:v>2.6262977999999999E-3</c:v>
                </c:pt>
                <c:pt idx="17">
                  <c:v>2.9406521999999998E-3</c:v>
                </c:pt>
                <c:pt idx="18">
                  <c:v>3.2788981000000002E-3</c:v>
                </c:pt>
                <c:pt idx="19">
                  <c:v>3.7796131999999999E-3</c:v>
                </c:pt>
                <c:pt idx="20">
                  <c:v>4.4243345E-3</c:v>
                </c:pt>
                <c:pt idx="21">
                  <c:v>4.9362950999999999E-3</c:v>
                </c:pt>
                <c:pt idx="22">
                  <c:v>5.1370948000000003E-3</c:v>
                </c:pt>
                <c:pt idx="23">
                  <c:v>5.0539197000000003E-3</c:v>
                </c:pt>
                <c:pt idx="24">
                  <c:v>4.841723E-3</c:v>
                </c:pt>
                <c:pt idx="25">
                  <c:v>4.5887226999999997E-3</c:v>
                </c:pt>
                <c:pt idx="26">
                  <c:v>4.5490651000000002E-3</c:v>
                </c:pt>
                <c:pt idx="27">
                  <c:v>4.7138301000000001E-3</c:v>
                </c:pt>
                <c:pt idx="28">
                  <c:v>5.1662438000000003E-3</c:v>
                </c:pt>
                <c:pt idx="29">
                  <c:v>6.1559509000000002E-3</c:v>
                </c:pt>
                <c:pt idx="30">
                  <c:v>7.5477590000000002E-3</c:v>
                </c:pt>
                <c:pt idx="31">
                  <c:v>9.8032840000000007E-3</c:v>
                </c:pt>
                <c:pt idx="32">
                  <c:v>1.3446835799999999E-2</c:v>
                </c:pt>
                <c:pt idx="33">
                  <c:v>1.8707180399999999E-2</c:v>
                </c:pt>
                <c:pt idx="34">
                  <c:v>2.5289790699999998E-2</c:v>
                </c:pt>
                <c:pt idx="35">
                  <c:v>3.2346606299999997E-2</c:v>
                </c:pt>
                <c:pt idx="36">
                  <c:v>3.8546685099999999E-2</c:v>
                </c:pt>
                <c:pt idx="37">
                  <c:v>4.2408224199999997E-2</c:v>
                </c:pt>
                <c:pt idx="38">
                  <c:v>4.32965867E-2</c:v>
                </c:pt>
                <c:pt idx="39">
                  <c:v>4.12791967E-2</c:v>
                </c:pt>
                <c:pt idx="40">
                  <c:v>3.72562408E-2</c:v>
                </c:pt>
                <c:pt idx="41">
                  <c:v>3.2096166199999998E-2</c:v>
                </c:pt>
                <c:pt idx="42">
                  <c:v>2.71119885E-2</c:v>
                </c:pt>
                <c:pt idx="43">
                  <c:v>2.2744150800000001E-2</c:v>
                </c:pt>
                <c:pt idx="44">
                  <c:v>1.91821158E-2</c:v>
                </c:pt>
                <c:pt idx="45">
                  <c:v>1.6649317E-2</c:v>
                </c:pt>
                <c:pt idx="46">
                  <c:v>1.49576655E-2</c:v>
                </c:pt>
                <c:pt idx="47">
                  <c:v>1.4017784E-2</c:v>
                </c:pt>
                <c:pt idx="48">
                  <c:v>1.35160005E-2</c:v>
                </c:pt>
                <c:pt idx="49">
                  <c:v>1.31534711E-2</c:v>
                </c:pt>
                <c:pt idx="50">
                  <c:v>1.2765131900000001E-2</c:v>
                </c:pt>
                <c:pt idx="51">
                  <c:v>1.24458047E-2</c:v>
                </c:pt>
                <c:pt idx="52">
                  <c:v>1.23453625E-2</c:v>
                </c:pt>
                <c:pt idx="53">
                  <c:v>1.26485499E-2</c:v>
                </c:pt>
                <c:pt idx="54">
                  <c:v>1.33340191E-2</c:v>
                </c:pt>
                <c:pt idx="55">
                  <c:v>1.41695021E-2</c:v>
                </c:pt>
                <c:pt idx="56">
                  <c:v>1.48583259E-2</c:v>
                </c:pt>
                <c:pt idx="57">
                  <c:v>1.5258972500000001E-2</c:v>
                </c:pt>
                <c:pt idx="58">
                  <c:v>1.52650988E-2</c:v>
                </c:pt>
                <c:pt idx="59">
                  <c:v>1.48556586E-2</c:v>
                </c:pt>
                <c:pt idx="60">
                  <c:v>1.41762607E-2</c:v>
                </c:pt>
                <c:pt idx="61">
                  <c:v>1.35293258E-2</c:v>
                </c:pt>
                <c:pt idx="62">
                  <c:v>1.3153273599999999E-2</c:v>
                </c:pt>
                <c:pt idx="63">
                  <c:v>1.2960718E-2</c:v>
                </c:pt>
                <c:pt idx="64">
                  <c:v>1.2640414799999999E-2</c:v>
                </c:pt>
                <c:pt idx="65">
                  <c:v>1.18877059E-2</c:v>
                </c:pt>
                <c:pt idx="66">
                  <c:v>1.0817079800000001E-2</c:v>
                </c:pt>
                <c:pt idx="67">
                  <c:v>9.7269499999999998E-3</c:v>
                </c:pt>
                <c:pt idx="68">
                  <c:v>8.8798990000000001E-3</c:v>
                </c:pt>
                <c:pt idx="69">
                  <c:v>8.2897878999999997E-3</c:v>
                </c:pt>
                <c:pt idx="70">
                  <c:v>7.7553763999999997E-3</c:v>
                </c:pt>
                <c:pt idx="71">
                  <c:v>6.9916559999999997E-3</c:v>
                </c:pt>
                <c:pt idx="72">
                  <c:v>5.8969584999999996E-3</c:v>
                </c:pt>
                <c:pt idx="73">
                  <c:v>4.6652504000000003E-3</c:v>
                </c:pt>
                <c:pt idx="74">
                  <c:v>3.6358533000000002E-3</c:v>
                </c:pt>
                <c:pt idx="75">
                  <c:v>2.9928378999999998E-3</c:v>
                </c:pt>
                <c:pt idx="76">
                  <c:v>2.7207037999999999E-3</c:v>
                </c:pt>
                <c:pt idx="77">
                  <c:v>2.7313665E-3</c:v>
                </c:pt>
                <c:pt idx="78">
                  <c:v>2.9230419999999998E-3</c:v>
                </c:pt>
                <c:pt idx="79">
                  <c:v>3.1368879E-3</c:v>
                </c:pt>
                <c:pt idx="80">
                  <c:v>3.0189243000000002E-3</c:v>
                </c:pt>
                <c:pt idx="81">
                  <c:v>2.3574969E-3</c:v>
                </c:pt>
                <c:pt idx="82">
                  <c:v>1.3920789E-3</c:v>
                </c:pt>
                <c:pt idx="83">
                  <c:v>5.5302119999999996E-4</c:v>
                </c:pt>
                <c:pt idx="84">
                  <c:v>2.516994E-4</c:v>
                </c:pt>
                <c:pt idx="85">
                  <c:v>4.9881169999999996E-4</c:v>
                </c:pt>
                <c:pt idx="86">
                  <c:v>1.0441915E-3</c:v>
                </c:pt>
                <c:pt idx="87">
                  <c:v>1.486231E-3</c:v>
                </c:pt>
                <c:pt idx="88">
                  <c:v>1.5624141000000001E-3</c:v>
                </c:pt>
                <c:pt idx="89">
                  <c:v>1.2280713E-3</c:v>
                </c:pt>
                <c:pt idx="90">
                  <c:v>6.0657249999999995E-4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2.7906600000000001E-5</c:v>
                </c:pt>
                <c:pt idx="97">
                  <c:v>2.3383219999999999E-4</c:v>
                </c:pt>
                <c:pt idx="98">
                  <c:v>3.4169479999999997E-4</c:v>
                </c:pt>
                <c:pt idx="99">
                  <c:v>3.9495330000000002E-4</c:v>
                </c:pt>
                <c:pt idx="100">
                  <c:v>4.180842E-4</c:v>
                </c:pt>
                <c:pt idx="101">
                  <c:v>4.5796230000000001E-4</c:v>
                </c:pt>
                <c:pt idx="102">
                  <c:v>5.4435629999999996E-4</c:v>
                </c:pt>
                <c:pt idx="103">
                  <c:v>7.5379419999999997E-4</c:v>
                </c:pt>
                <c:pt idx="104">
                  <c:v>1.0276047999999999E-3</c:v>
                </c:pt>
                <c:pt idx="105">
                  <c:v>1.3702682999999999E-3</c:v>
                </c:pt>
                <c:pt idx="106">
                  <c:v>1.7958613E-3</c:v>
                </c:pt>
                <c:pt idx="107">
                  <c:v>2.2848053000000001E-3</c:v>
                </c:pt>
                <c:pt idx="108">
                  <c:v>2.8405743999999999E-3</c:v>
                </c:pt>
                <c:pt idx="109">
                  <c:v>3.4901747000000002E-3</c:v>
                </c:pt>
                <c:pt idx="110">
                  <c:v>4.2225644E-3</c:v>
                </c:pt>
                <c:pt idx="111">
                  <c:v>4.9609188000000002E-3</c:v>
                </c:pt>
                <c:pt idx="112">
                  <c:v>5.7100016000000003E-3</c:v>
                </c:pt>
                <c:pt idx="113">
                  <c:v>6.4593167000000003E-3</c:v>
                </c:pt>
                <c:pt idx="114">
                  <c:v>7.1651409000000003E-3</c:v>
                </c:pt>
                <c:pt idx="115">
                  <c:v>7.8154178000000001E-3</c:v>
                </c:pt>
                <c:pt idx="116">
                  <c:v>8.3762268000000008E-3</c:v>
                </c:pt>
                <c:pt idx="117">
                  <c:v>8.8502001000000004E-3</c:v>
                </c:pt>
                <c:pt idx="118">
                  <c:v>9.1838770999999996E-3</c:v>
                </c:pt>
                <c:pt idx="119">
                  <c:v>9.2694014000000002E-3</c:v>
                </c:pt>
                <c:pt idx="120">
                  <c:v>9.1830118999999995E-3</c:v>
                </c:pt>
                <c:pt idx="121">
                  <c:v>8.9470819000000007E-3</c:v>
                </c:pt>
                <c:pt idx="122">
                  <c:v>8.5611790000000004E-3</c:v>
                </c:pt>
                <c:pt idx="123">
                  <c:v>8.0596637000000006E-3</c:v>
                </c:pt>
                <c:pt idx="124">
                  <c:v>7.4550132E-3</c:v>
                </c:pt>
                <c:pt idx="125">
                  <c:v>6.7956335999999999E-3</c:v>
                </c:pt>
                <c:pt idx="126">
                  <c:v>6.002978E-3</c:v>
                </c:pt>
                <c:pt idx="127">
                  <c:v>5.2182493E-3</c:v>
                </c:pt>
                <c:pt idx="128">
                  <c:v>4.4858590999999996E-3</c:v>
                </c:pt>
                <c:pt idx="129">
                  <c:v>3.7849499E-3</c:v>
                </c:pt>
                <c:pt idx="130">
                  <c:v>3.1453248E-3</c:v>
                </c:pt>
                <c:pt idx="131">
                  <c:v>2.5478787999999998E-3</c:v>
                </c:pt>
                <c:pt idx="132">
                  <c:v>2.0024315E-3</c:v>
                </c:pt>
                <c:pt idx="133">
                  <c:v>1.5197361000000001E-3</c:v>
                </c:pt>
                <c:pt idx="134">
                  <c:v>3.350761E-4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CE93-4EF0-BEB2-90F17E5C5137}"/>
            </c:ext>
          </c:extLst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反射白_LEDlow_開放空間!$A$29:$EE$29</c:f>
              <c:numCache>
                <c:formatCode>General</c:formatCode>
                <c:ptCount val="135"/>
                <c:pt idx="0">
                  <c:v>1.3004984999999999E-3</c:v>
                </c:pt>
                <c:pt idx="1">
                  <c:v>9.2805700000000004E-4</c:v>
                </c:pt>
                <c:pt idx="2">
                  <c:v>1.0736559000000001E-3</c:v>
                </c:pt>
                <c:pt idx="3">
                  <c:v>6.4861949999999997E-4</c:v>
                </c:pt>
                <c:pt idx="4">
                  <c:v>2.1973190000000001E-4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2.5113000000000002E-4</c:v>
                </c:pt>
                <c:pt idx="9">
                  <c:v>6.9984050000000003E-4</c:v>
                </c:pt>
                <c:pt idx="10">
                  <c:v>1.0274168E-3</c:v>
                </c:pt>
                <c:pt idx="11">
                  <c:v>1.4123440000000001E-3</c:v>
                </c:pt>
                <c:pt idx="12">
                  <c:v>1.7726063E-3</c:v>
                </c:pt>
                <c:pt idx="13">
                  <c:v>2.0006527000000001E-3</c:v>
                </c:pt>
                <c:pt idx="14">
                  <c:v>2.1633275000000002E-3</c:v>
                </c:pt>
                <c:pt idx="15">
                  <c:v>2.3676725000000001E-3</c:v>
                </c:pt>
                <c:pt idx="16">
                  <c:v>2.6343455999999999E-3</c:v>
                </c:pt>
                <c:pt idx="17">
                  <c:v>2.9382796E-3</c:v>
                </c:pt>
                <c:pt idx="18">
                  <c:v>3.1451127000000001E-3</c:v>
                </c:pt>
                <c:pt idx="19">
                  <c:v>3.4316860000000002E-3</c:v>
                </c:pt>
                <c:pt idx="20">
                  <c:v>3.7742048E-3</c:v>
                </c:pt>
                <c:pt idx="21">
                  <c:v>4.1750907E-3</c:v>
                </c:pt>
                <c:pt idx="22">
                  <c:v>4.5056567E-3</c:v>
                </c:pt>
                <c:pt idx="23">
                  <c:v>4.7977300999999997E-3</c:v>
                </c:pt>
                <c:pt idx="24">
                  <c:v>5.0875707999999999E-3</c:v>
                </c:pt>
                <c:pt idx="25">
                  <c:v>5.3586833999999996E-3</c:v>
                </c:pt>
                <c:pt idx="26">
                  <c:v>5.4267439999999998E-3</c:v>
                </c:pt>
                <c:pt idx="27">
                  <c:v>5.2669593000000004E-3</c:v>
                </c:pt>
                <c:pt idx="28">
                  <c:v>5.2004508E-3</c:v>
                </c:pt>
                <c:pt idx="29">
                  <c:v>5.7175849000000003E-3</c:v>
                </c:pt>
                <c:pt idx="30">
                  <c:v>7.0512309000000002E-3</c:v>
                </c:pt>
                <c:pt idx="31">
                  <c:v>9.4335722000000004E-3</c:v>
                </c:pt>
                <c:pt idx="32">
                  <c:v>1.31721189E-2</c:v>
                </c:pt>
                <c:pt idx="33">
                  <c:v>1.8339484900000001E-2</c:v>
                </c:pt>
                <c:pt idx="34">
                  <c:v>2.48162057E-2</c:v>
                </c:pt>
                <c:pt idx="35">
                  <c:v>3.1899183999999997E-2</c:v>
                </c:pt>
                <c:pt idx="36">
                  <c:v>3.8273666099999999E-2</c:v>
                </c:pt>
                <c:pt idx="37">
                  <c:v>4.2301658499999999E-2</c:v>
                </c:pt>
                <c:pt idx="38">
                  <c:v>4.3250478799999999E-2</c:v>
                </c:pt>
                <c:pt idx="39">
                  <c:v>4.1269842500000001E-2</c:v>
                </c:pt>
                <c:pt idx="40">
                  <c:v>3.7485934800000002E-2</c:v>
                </c:pt>
                <c:pt idx="41">
                  <c:v>3.2564558100000002E-2</c:v>
                </c:pt>
                <c:pt idx="42">
                  <c:v>2.77917292E-2</c:v>
                </c:pt>
                <c:pt idx="43">
                  <c:v>2.3475194299999998E-2</c:v>
                </c:pt>
                <c:pt idx="44">
                  <c:v>1.98539272E-2</c:v>
                </c:pt>
                <c:pt idx="45">
                  <c:v>1.7274975800000002E-2</c:v>
                </c:pt>
                <c:pt idx="46">
                  <c:v>1.54047171E-2</c:v>
                </c:pt>
                <c:pt idx="47">
                  <c:v>1.4042059000000001E-2</c:v>
                </c:pt>
                <c:pt idx="48">
                  <c:v>1.3005347E-2</c:v>
                </c:pt>
                <c:pt idx="49">
                  <c:v>1.21855056E-2</c:v>
                </c:pt>
                <c:pt idx="50">
                  <c:v>1.17538869E-2</c:v>
                </c:pt>
                <c:pt idx="51">
                  <c:v>1.1920576E-2</c:v>
                </c:pt>
                <c:pt idx="52">
                  <c:v>1.25090731E-2</c:v>
                </c:pt>
                <c:pt idx="53">
                  <c:v>1.32417213E-2</c:v>
                </c:pt>
                <c:pt idx="54">
                  <c:v>1.38001554E-2</c:v>
                </c:pt>
                <c:pt idx="55">
                  <c:v>1.41596599E-2</c:v>
                </c:pt>
                <c:pt idx="56">
                  <c:v>1.4459291500000001E-2</c:v>
                </c:pt>
                <c:pt idx="57">
                  <c:v>1.48140388E-2</c:v>
                </c:pt>
                <c:pt idx="58">
                  <c:v>1.5055147E-2</c:v>
                </c:pt>
                <c:pt idx="59">
                  <c:v>1.49655556E-2</c:v>
                </c:pt>
                <c:pt idx="60">
                  <c:v>1.46565475E-2</c:v>
                </c:pt>
                <c:pt idx="61">
                  <c:v>1.43735055E-2</c:v>
                </c:pt>
                <c:pt idx="62">
                  <c:v>1.42057464E-2</c:v>
                </c:pt>
                <c:pt idx="63">
                  <c:v>1.3907949399999999E-2</c:v>
                </c:pt>
                <c:pt idx="64">
                  <c:v>1.31146153E-2</c:v>
                </c:pt>
                <c:pt idx="65">
                  <c:v>1.17958123E-2</c:v>
                </c:pt>
                <c:pt idx="66">
                  <c:v>1.0361718900000001E-2</c:v>
                </c:pt>
                <c:pt idx="67">
                  <c:v>9.2160608999999998E-3</c:v>
                </c:pt>
                <c:pt idx="68">
                  <c:v>8.5515044999999994E-3</c:v>
                </c:pt>
                <c:pt idx="69">
                  <c:v>8.2183164E-3</c:v>
                </c:pt>
                <c:pt idx="70">
                  <c:v>7.7824312999999999E-3</c:v>
                </c:pt>
                <c:pt idx="71">
                  <c:v>7.0361416000000003E-3</c:v>
                </c:pt>
                <c:pt idx="72">
                  <c:v>6.1302730000000003E-3</c:v>
                </c:pt>
                <c:pt idx="73">
                  <c:v>5.4969531000000002E-3</c:v>
                </c:pt>
                <c:pt idx="74">
                  <c:v>5.1855156000000001E-3</c:v>
                </c:pt>
                <c:pt idx="75">
                  <c:v>4.7482988E-3</c:v>
                </c:pt>
                <c:pt idx="76">
                  <c:v>3.7270703E-3</c:v>
                </c:pt>
                <c:pt idx="77">
                  <c:v>2.3278601000000002E-3</c:v>
                </c:pt>
                <c:pt idx="78">
                  <c:v>1.2686854E-3</c:v>
                </c:pt>
                <c:pt idx="79">
                  <c:v>1.1189798E-3</c:v>
                </c:pt>
                <c:pt idx="80">
                  <c:v>1.7016637E-3</c:v>
                </c:pt>
                <c:pt idx="81">
                  <c:v>2.3277379000000002E-3</c:v>
                </c:pt>
                <c:pt idx="82">
                  <c:v>2.4836275000000001E-3</c:v>
                </c:pt>
                <c:pt idx="83">
                  <c:v>2.121174E-3</c:v>
                </c:pt>
                <c:pt idx="84">
                  <c:v>1.5372185000000001E-3</c:v>
                </c:pt>
                <c:pt idx="85">
                  <c:v>1.1006118000000001E-3</c:v>
                </c:pt>
                <c:pt idx="86">
                  <c:v>8.4545029999999997E-4</c:v>
                </c:pt>
                <c:pt idx="87">
                  <c:v>6.7327040000000004E-4</c:v>
                </c:pt>
                <c:pt idx="88">
                  <c:v>4.7580719999999998E-4</c:v>
                </c:pt>
                <c:pt idx="89">
                  <c:v>2.245937E-4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1.6603510000000001E-4</c:v>
                </c:pt>
                <c:pt idx="95">
                  <c:v>2.5935999999999998E-4</c:v>
                </c:pt>
                <c:pt idx="96">
                  <c:v>3.1054159999999999E-4</c:v>
                </c:pt>
                <c:pt idx="97">
                  <c:v>2.75254E-4</c:v>
                </c:pt>
                <c:pt idx="98">
                  <c:v>2.0521950000000001E-4</c:v>
                </c:pt>
                <c:pt idx="99">
                  <c:v>1.2482190000000001E-4</c:v>
                </c:pt>
                <c:pt idx="100">
                  <c:v>6.3999100000000002E-5</c:v>
                </c:pt>
                <c:pt idx="101">
                  <c:v>2.7223799999999998E-5</c:v>
                </c:pt>
                <c:pt idx="102">
                  <c:v>2.0272899999999999E-4</c:v>
                </c:pt>
                <c:pt idx="103">
                  <c:v>3.6004709999999998E-4</c:v>
                </c:pt>
                <c:pt idx="104">
                  <c:v>5.9742230000000001E-4</c:v>
                </c:pt>
                <c:pt idx="105">
                  <c:v>9.2306210000000003E-4</c:v>
                </c:pt>
                <c:pt idx="106">
                  <c:v>1.3360588E-3</c:v>
                </c:pt>
                <c:pt idx="107">
                  <c:v>1.8447088000000001E-3</c:v>
                </c:pt>
                <c:pt idx="108">
                  <c:v>2.4453562000000002E-3</c:v>
                </c:pt>
                <c:pt idx="109">
                  <c:v>3.1291964E-3</c:v>
                </c:pt>
                <c:pt idx="110">
                  <c:v>3.9818691999999999E-3</c:v>
                </c:pt>
                <c:pt idx="111">
                  <c:v>4.8127365000000004E-3</c:v>
                </c:pt>
                <c:pt idx="112">
                  <c:v>5.6445002999999999E-3</c:v>
                </c:pt>
                <c:pt idx="113">
                  <c:v>6.4877537000000004E-3</c:v>
                </c:pt>
                <c:pt idx="114">
                  <c:v>7.2748767999999998E-3</c:v>
                </c:pt>
                <c:pt idx="115">
                  <c:v>7.9995245000000006E-3</c:v>
                </c:pt>
                <c:pt idx="116">
                  <c:v>8.6140669999999996E-3</c:v>
                </c:pt>
                <c:pt idx="117">
                  <c:v>9.2051280999999995E-3</c:v>
                </c:pt>
                <c:pt idx="118">
                  <c:v>9.4130561000000008E-3</c:v>
                </c:pt>
                <c:pt idx="119">
                  <c:v>9.5724239999999995E-3</c:v>
                </c:pt>
                <c:pt idx="120">
                  <c:v>9.5405933000000005E-3</c:v>
                </c:pt>
                <c:pt idx="121">
                  <c:v>9.3521614999999992E-3</c:v>
                </c:pt>
                <c:pt idx="122">
                  <c:v>9.0150283999999997E-3</c:v>
                </c:pt>
                <c:pt idx="123">
                  <c:v>8.5445382E-3</c:v>
                </c:pt>
                <c:pt idx="124">
                  <c:v>7.9551590999999994E-3</c:v>
                </c:pt>
                <c:pt idx="125">
                  <c:v>7.3037440999999996E-3</c:v>
                </c:pt>
                <c:pt idx="126">
                  <c:v>6.5985601000000003E-3</c:v>
                </c:pt>
                <c:pt idx="127">
                  <c:v>5.8020386E-3</c:v>
                </c:pt>
                <c:pt idx="128">
                  <c:v>5.0164303000000002E-3</c:v>
                </c:pt>
                <c:pt idx="129">
                  <c:v>4.3161110999999997E-3</c:v>
                </c:pt>
                <c:pt idx="130">
                  <c:v>3.6466171E-3</c:v>
                </c:pt>
                <c:pt idx="131">
                  <c:v>3.0630555E-3</c:v>
                </c:pt>
                <c:pt idx="132">
                  <c:v>2.5473525999999999E-3</c:v>
                </c:pt>
                <c:pt idx="133">
                  <c:v>2.1040856000000001E-3</c:v>
                </c:pt>
                <c:pt idx="134">
                  <c:v>1.2547992999999999E-3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CE93-4EF0-BEB2-90F17E5C5137}"/>
            </c:ext>
          </c:extLst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反射白_LEDlow_開放空間!$A$30:$EE$30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2.7823099999999999E-4</c:v>
                </c:pt>
                <c:pt idx="4">
                  <c:v>9.4180800000000003E-4</c:v>
                </c:pt>
                <c:pt idx="5">
                  <c:v>1.0920974999999999E-3</c:v>
                </c:pt>
                <c:pt idx="6">
                  <c:v>7.0274349999999998E-4</c:v>
                </c:pt>
                <c:pt idx="7">
                  <c:v>2.7646909999999998E-4</c:v>
                </c:pt>
                <c:pt idx="8">
                  <c:v>1.853802E-4</c:v>
                </c:pt>
                <c:pt idx="9">
                  <c:v>3.863087E-4</c:v>
                </c:pt>
                <c:pt idx="10">
                  <c:v>5.4850020000000001E-4</c:v>
                </c:pt>
                <c:pt idx="11">
                  <c:v>6.3333680000000002E-4</c:v>
                </c:pt>
                <c:pt idx="12">
                  <c:v>7.2751200000000004E-4</c:v>
                </c:pt>
                <c:pt idx="13">
                  <c:v>1.1208839999999999E-3</c:v>
                </c:pt>
                <c:pt idx="14">
                  <c:v>1.8208846E-3</c:v>
                </c:pt>
                <c:pt idx="15">
                  <c:v>2.6495643000000002E-3</c:v>
                </c:pt>
                <c:pt idx="16">
                  <c:v>3.2473573999999999E-3</c:v>
                </c:pt>
                <c:pt idx="17">
                  <c:v>3.5242911000000002E-3</c:v>
                </c:pt>
                <c:pt idx="18">
                  <c:v>3.5062336999999999E-3</c:v>
                </c:pt>
                <c:pt idx="19">
                  <c:v>3.5414912E-3</c:v>
                </c:pt>
                <c:pt idx="20">
                  <c:v>3.7323178E-3</c:v>
                </c:pt>
                <c:pt idx="21">
                  <c:v>4.0422649999999997E-3</c:v>
                </c:pt>
                <c:pt idx="22">
                  <c:v>4.3709320000000001E-3</c:v>
                </c:pt>
                <c:pt idx="23">
                  <c:v>4.6861925999999998E-3</c:v>
                </c:pt>
                <c:pt idx="24">
                  <c:v>4.9987909999999998E-3</c:v>
                </c:pt>
                <c:pt idx="25">
                  <c:v>5.2019850999999997E-3</c:v>
                </c:pt>
                <c:pt idx="26">
                  <c:v>5.2631567000000004E-3</c:v>
                </c:pt>
                <c:pt idx="27">
                  <c:v>5.246433E-3</c:v>
                </c:pt>
                <c:pt idx="28">
                  <c:v>5.4148408E-3</c:v>
                </c:pt>
                <c:pt idx="29">
                  <c:v>6.1685778E-3</c:v>
                </c:pt>
                <c:pt idx="30">
                  <c:v>7.5499364000000003E-3</c:v>
                </c:pt>
                <c:pt idx="31">
                  <c:v>9.7688632000000001E-3</c:v>
                </c:pt>
                <c:pt idx="32">
                  <c:v>1.3281984300000001E-2</c:v>
                </c:pt>
                <c:pt idx="33">
                  <c:v>1.8357973499999999E-2</c:v>
                </c:pt>
                <c:pt idx="34">
                  <c:v>2.4856202300000001E-2</c:v>
                </c:pt>
                <c:pt idx="35">
                  <c:v>3.2020550199999998E-2</c:v>
                </c:pt>
                <c:pt idx="36">
                  <c:v>3.8437429799999999E-2</c:v>
                </c:pt>
                <c:pt idx="37">
                  <c:v>4.2526938E-2</c:v>
                </c:pt>
                <c:pt idx="38">
                  <c:v>4.35403101E-2</c:v>
                </c:pt>
                <c:pt idx="39">
                  <c:v>4.15177979E-2</c:v>
                </c:pt>
                <c:pt idx="40">
                  <c:v>3.75124924E-2</c:v>
                </c:pt>
                <c:pt idx="41">
                  <c:v>3.2507546200000001E-2</c:v>
                </c:pt>
                <c:pt idx="42">
                  <c:v>2.7657376599999998E-2</c:v>
                </c:pt>
                <c:pt idx="43">
                  <c:v>2.3280940900000002E-2</c:v>
                </c:pt>
                <c:pt idx="44">
                  <c:v>1.95045155E-2</c:v>
                </c:pt>
                <c:pt idx="45">
                  <c:v>1.67406555E-2</c:v>
                </c:pt>
                <c:pt idx="46">
                  <c:v>1.4746793500000001E-2</c:v>
                </c:pt>
                <c:pt idx="47">
                  <c:v>1.33081712E-2</c:v>
                </c:pt>
                <c:pt idx="48">
                  <c:v>1.22641781E-2</c:v>
                </c:pt>
                <c:pt idx="49">
                  <c:v>1.1628718999999999E-2</c:v>
                </c:pt>
                <c:pt idx="50">
                  <c:v>1.1595192400000001E-2</c:v>
                </c:pt>
                <c:pt idx="51">
                  <c:v>1.2115295E-2</c:v>
                </c:pt>
                <c:pt idx="52">
                  <c:v>1.2766207599999999E-2</c:v>
                </c:pt>
                <c:pt idx="53">
                  <c:v>1.3183555600000001E-2</c:v>
                </c:pt>
                <c:pt idx="54">
                  <c:v>1.34614026E-2</c:v>
                </c:pt>
                <c:pt idx="55">
                  <c:v>1.39036132E-2</c:v>
                </c:pt>
                <c:pt idx="56">
                  <c:v>1.4647182999999999E-2</c:v>
                </c:pt>
                <c:pt idx="57">
                  <c:v>1.53771229E-2</c:v>
                </c:pt>
                <c:pt idx="58">
                  <c:v>1.56637505E-2</c:v>
                </c:pt>
                <c:pt idx="59">
                  <c:v>1.5352821900000001E-2</c:v>
                </c:pt>
                <c:pt idx="60">
                  <c:v>1.47334514E-2</c:v>
                </c:pt>
                <c:pt idx="61">
                  <c:v>1.4213041399999999E-2</c:v>
                </c:pt>
                <c:pt idx="62">
                  <c:v>1.3966698200000001E-2</c:v>
                </c:pt>
                <c:pt idx="63">
                  <c:v>1.37924477E-2</c:v>
                </c:pt>
                <c:pt idx="64">
                  <c:v>1.31946476E-2</c:v>
                </c:pt>
                <c:pt idx="65">
                  <c:v>1.20548606E-2</c:v>
                </c:pt>
                <c:pt idx="66">
                  <c:v>1.0676421199999999E-2</c:v>
                </c:pt>
                <c:pt idx="67">
                  <c:v>9.4714407E-3</c:v>
                </c:pt>
                <c:pt idx="68">
                  <c:v>8.5843903999999992E-3</c:v>
                </c:pt>
                <c:pt idx="69">
                  <c:v>7.9083134999999999E-3</c:v>
                </c:pt>
                <c:pt idx="70">
                  <c:v>7.2257904999999999E-3</c:v>
                </c:pt>
                <c:pt idx="71">
                  <c:v>6.3685178999999996E-3</c:v>
                </c:pt>
                <c:pt idx="72">
                  <c:v>5.3380177999999999E-3</c:v>
                </c:pt>
                <c:pt idx="73">
                  <c:v>4.3494379999999997E-3</c:v>
                </c:pt>
                <c:pt idx="74">
                  <c:v>3.6599273E-3</c:v>
                </c:pt>
                <c:pt idx="75">
                  <c:v>3.2982696000000001E-3</c:v>
                </c:pt>
                <c:pt idx="76">
                  <c:v>3.0966455E-3</c:v>
                </c:pt>
                <c:pt idx="77">
                  <c:v>2.8869996000000001E-3</c:v>
                </c:pt>
                <c:pt idx="78">
                  <c:v>2.7566061E-3</c:v>
                </c:pt>
                <c:pt idx="79">
                  <c:v>2.8013431E-3</c:v>
                </c:pt>
                <c:pt idx="80">
                  <c:v>2.9132133000000001E-3</c:v>
                </c:pt>
                <c:pt idx="81">
                  <c:v>2.7284762000000001E-3</c:v>
                </c:pt>
                <c:pt idx="82">
                  <c:v>2.1084386E-3</c:v>
                </c:pt>
                <c:pt idx="83">
                  <c:v>1.2571361000000001E-3</c:v>
                </c:pt>
                <c:pt idx="84">
                  <c:v>5.8396839999999995E-4</c:v>
                </c:pt>
                <c:pt idx="85">
                  <c:v>3.7025140000000002E-4</c:v>
                </c:pt>
                <c:pt idx="86">
                  <c:v>5.9899430000000004E-4</c:v>
                </c:pt>
                <c:pt idx="87">
                  <c:v>9.9624429999999996E-4</c:v>
                </c:pt>
                <c:pt idx="88">
                  <c:v>1.2455932E-3</c:v>
                </c:pt>
                <c:pt idx="89">
                  <c:v>1.1808280999999999E-3</c:v>
                </c:pt>
                <c:pt idx="90">
                  <c:v>8.4497510000000001E-4</c:v>
                </c:pt>
                <c:pt idx="91">
                  <c:v>4.05628E-4</c:v>
                </c:pt>
                <c:pt idx="92">
                  <c:v>1.223668E-4</c:v>
                </c:pt>
                <c:pt idx="93">
                  <c:v>1.88853E-5</c:v>
                </c:pt>
                <c:pt idx="94">
                  <c:v>0</c:v>
                </c:pt>
                <c:pt idx="95">
                  <c:v>4.3278000000000003E-6</c:v>
                </c:pt>
                <c:pt idx="96">
                  <c:v>1.3222E-5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2.8470799999999999E-5</c:v>
                </c:pt>
                <c:pt idx="104">
                  <c:v>3.5927989999999998E-4</c:v>
                </c:pt>
                <c:pt idx="105">
                  <c:v>7.6533609999999996E-4</c:v>
                </c:pt>
                <c:pt idx="106">
                  <c:v>1.2345133999999999E-3</c:v>
                </c:pt>
                <c:pt idx="107">
                  <c:v>1.7938475000000001E-3</c:v>
                </c:pt>
                <c:pt idx="108">
                  <c:v>2.3991745000000002E-3</c:v>
                </c:pt>
                <c:pt idx="109">
                  <c:v>3.0841355000000002E-3</c:v>
                </c:pt>
                <c:pt idx="110">
                  <c:v>3.8942334000000001E-3</c:v>
                </c:pt>
                <c:pt idx="111">
                  <c:v>4.6672998E-3</c:v>
                </c:pt>
                <c:pt idx="112">
                  <c:v>5.4550752999999999E-3</c:v>
                </c:pt>
                <c:pt idx="113">
                  <c:v>6.2557543000000002E-3</c:v>
                </c:pt>
                <c:pt idx="114">
                  <c:v>7.0135876999999998E-3</c:v>
                </c:pt>
                <c:pt idx="115">
                  <c:v>7.7133174000000001E-3</c:v>
                </c:pt>
                <c:pt idx="116">
                  <c:v>8.3318381000000007E-3</c:v>
                </c:pt>
                <c:pt idx="117">
                  <c:v>8.8808145000000005E-3</c:v>
                </c:pt>
                <c:pt idx="118">
                  <c:v>9.4703371000000001E-3</c:v>
                </c:pt>
                <c:pt idx="119">
                  <c:v>9.5785809999999992E-3</c:v>
                </c:pt>
                <c:pt idx="120">
                  <c:v>9.5227201999999993E-3</c:v>
                </c:pt>
                <c:pt idx="121">
                  <c:v>9.3055861000000007E-3</c:v>
                </c:pt>
                <c:pt idx="122">
                  <c:v>8.9263729999999996E-3</c:v>
                </c:pt>
                <c:pt idx="123">
                  <c:v>8.4013509999999996E-3</c:v>
                </c:pt>
                <c:pt idx="124">
                  <c:v>7.7632036999999996E-3</c:v>
                </c:pt>
                <c:pt idx="125">
                  <c:v>7.0009976999999999E-3</c:v>
                </c:pt>
                <c:pt idx="126">
                  <c:v>6.1838943999999998E-3</c:v>
                </c:pt>
                <c:pt idx="127">
                  <c:v>5.3092347999999998E-3</c:v>
                </c:pt>
                <c:pt idx="128">
                  <c:v>4.4596805000000003E-3</c:v>
                </c:pt>
                <c:pt idx="129">
                  <c:v>3.6613079999999998E-3</c:v>
                </c:pt>
                <c:pt idx="130">
                  <c:v>2.9193962E-3</c:v>
                </c:pt>
                <c:pt idx="131">
                  <c:v>2.2760191999999999E-3</c:v>
                </c:pt>
                <c:pt idx="132">
                  <c:v>1.6919356000000001E-3</c:v>
                </c:pt>
                <c:pt idx="133">
                  <c:v>1.1738776E-3</c:v>
                </c:pt>
                <c:pt idx="134">
                  <c:v>2.7894499999999999E-5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CE93-4EF0-BEB2-90F17E5C5137}"/>
            </c:ext>
          </c:extLst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反射白_LEDlow_開放空間!$A$31:$EE$31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5.641369E-4</c:v>
                </c:pt>
                <c:pt idx="4">
                  <c:v>1.6243163000000001E-3</c:v>
                </c:pt>
                <c:pt idx="5">
                  <c:v>1.6358598E-3</c:v>
                </c:pt>
                <c:pt idx="6">
                  <c:v>9.5872419999999995E-4</c:v>
                </c:pt>
                <c:pt idx="7">
                  <c:v>3.2907880000000001E-4</c:v>
                </c:pt>
                <c:pt idx="8">
                  <c:v>0</c:v>
                </c:pt>
                <c:pt idx="9">
                  <c:v>0</c:v>
                </c:pt>
                <c:pt idx="10">
                  <c:v>1.447869E-4</c:v>
                </c:pt>
                <c:pt idx="11">
                  <c:v>5.0219849999999999E-4</c:v>
                </c:pt>
                <c:pt idx="12">
                  <c:v>1.0362397E-3</c:v>
                </c:pt>
                <c:pt idx="13">
                  <c:v>1.7879176E-3</c:v>
                </c:pt>
                <c:pt idx="14">
                  <c:v>2.6030173000000001E-3</c:v>
                </c:pt>
                <c:pt idx="15">
                  <c:v>3.3330784999999999E-3</c:v>
                </c:pt>
                <c:pt idx="16">
                  <c:v>3.8766740000000001E-3</c:v>
                </c:pt>
                <c:pt idx="17">
                  <c:v>4.1036587000000003E-3</c:v>
                </c:pt>
                <c:pt idx="18">
                  <c:v>3.9041261E-3</c:v>
                </c:pt>
                <c:pt idx="19">
                  <c:v>3.4910423999999999E-3</c:v>
                </c:pt>
                <c:pt idx="20">
                  <c:v>3.1963518999999999E-3</c:v>
                </c:pt>
                <c:pt idx="21">
                  <c:v>3.4544633000000002E-3</c:v>
                </c:pt>
                <c:pt idx="22">
                  <c:v>4.1403420999999996E-3</c:v>
                </c:pt>
                <c:pt idx="23">
                  <c:v>5.0246986000000004E-3</c:v>
                </c:pt>
                <c:pt idx="24">
                  <c:v>5.6260624000000004E-3</c:v>
                </c:pt>
                <c:pt idx="25">
                  <c:v>5.8115520999999998E-3</c:v>
                </c:pt>
                <c:pt idx="26">
                  <c:v>5.6775230999999999E-3</c:v>
                </c:pt>
                <c:pt idx="27">
                  <c:v>5.4348269000000001E-3</c:v>
                </c:pt>
                <c:pt idx="28">
                  <c:v>5.4017537999999999E-3</c:v>
                </c:pt>
                <c:pt idx="29">
                  <c:v>5.7465932000000004E-3</c:v>
                </c:pt>
                <c:pt idx="30">
                  <c:v>6.6549479999999999E-3</c:v>
                </c:pt>
                <c:pt idx="31">
                  <c:v>8.5618980000000001E-3</c:v>
                </c:pt>
                <c:pt idx="32">
                  <c:v>1.2123771E-2</c:v>
                </c:pt>
                <c:pt idx="33">
                  <c:v>1.75361019E-2</c:v>
                </c:pt>
                <c:pt idx="34">
                  <c:v>2.4543045100000001E-2</c:v>
                </c:pt>
                <c:pt idx="35">
                  <c:v>3.2140813800000001E-2</c:v>
                </c:pt>
                <c:pt idx="36">
                  <c:v>3.8845479500000002E-2</c:v>
                </c:pt>
                <c:pt idx="37">
                  <c:v>4.30706218E-2</c:v>
                </c:pt>
                <c:pt idx="38">
                  <c:v>4.3993040900000002E-2</c:v>
                </c:pt>
                <c:pt idx="39">
                  <c:v>4.1748624300000002E-2</c:v>
                </c:pt>
                <c:pt idx="40">
                  <c:v>3.7506677199999998E-2</c:v>
                </c:pt>
                <c:pt idx="41">
                  <c:v>3.2253432999999998E-2</c:v>
                </c:pt>
                <c:pt idx="42">
                  <c:v>2.7323739600000001E-2</c:v>
                </c:pt>
                <c:pt idx="43">
                  <c:v>2.3034086499999998E-2</c:v>
                </c:pt>
                <c:pt idx="44">
                  <c:v>1.94673408E-2</c:v>
                </c:pt>
                <c:pt idx="45">
                  <c:v>1.6807787099999999E-2</c:v>
                </c:pt>
                <c:pt idx="46">
                  <c:v>1.4814551E-2</c:v>
                </c:pt>
                <c:pt idx="47">
                  <c:v>1.3327777400000001E-2</c:v>
                </c:pt>
                <c:pt idx="48">
                  <c:v>1.2304659000000001E-2</c:v>
                </c:pt>
                <c:pt idx="49">
                  <c:v>1.16989752E-2</c:v>
                </c:pt>
                <c:pt idx="50">
                  <c:v>1.1572119800000001E-2</c:v>
                </c:pt>
                <c:pt idx="51">
                  <c:v>1.18917851E-2</c:v>
                </c:pt>
                <c:pt idx="52">
                  <c:v>1.2501881499999999E-2</c:v>
                </c:pt>
                <c:pt idx="53">
                  <c:v>1.3173665899999999E-2</c:v>
                </c:pt>
                <c:pt idx="54">
                  <c:v>1.384898E-2</c:v>
                </c:pt>
                <c:pt idx="55">
                  <c:v>1.4512429E-2</c:v>
                </c:pt>
                <c:pt idx="56">
                  <c:v>1.5090486E-2</c:v>
                </c:pt>
                <c:pt idx="57">
                  <c:v>1.5444338300000001E-2</c:v>
                </c:pt>
                <c:pt idx="58">
                  <c:v>1.55281564E-2</c:v>
                </c:pt>
                <c:pt idx="59">
                  <c:v>1.53546473E-2</c:v>
                </c:pt>
                <c:pt idx="60">
                  <c:v>1.49937049E-2</c:v>
                </c:pt>
                <c:pt idx="61">
                  <c:v>1.4406322500000001E-2</c:v>
                </c:pt>
                <c:pt idx="62">
                  <c:v>1.36170648E-2</c:v>
                </c:pt>
                <c:pt idx="63">
                  <c:v>1.27927111E-2</c:v>
                </c:pt>
                <c:pt idx="64">
                  <c:v>1.2089133300000001E-2</c:v>
                </c:pt>
                <c:pt idx="65">
                  <c:v>1.15892906E-2</c:v>
                </c:pt>
                <c:pt idx="66">
                  <c:v>1.12761101E-2</c:v>
                </c:pt>
                <c:pt idx="67">
                  <c:v>1.09145045E-2</c:v>
                </c:pt>
                <c:pt idx="68">
                  <c:v>1.01824477E-2</c:v>
                </c:pt>
                <c:pt idx="69">
                  <c:v>8.9066335999999999E-3</c:v>
                </c:pt>
                <c:pt idx="70">
                  <c:v>7.1876989999999997E-3</c:v>
                </c:pt>
                <c:pt idx="71">
                  <c:v>5.5042099999999998E-3</c:v>
                </c:pt>
                <c:pt idx="72">
                  <c:v>4.3724504999999997E-3</c:v>
                </c:pt>
                <c:pt idx="73">
                  <c:v>4.0255784999999999E-3</c:v>
                </c:pt>
                <c:pt idx="74">
                  <c:v>4.2494730999999997E-3</c:v>
                </c:pt>
                <c:pt idx="75">
                  <c:v>4.4783469999999997E-3</c:v>
                </c:pt>
                <c:pt idx="76">
                  <c:v>4.3031540999999996E-3</c:v>
                </c:pt>
                <c:pt idx="77">
                  <c:v>3.7221929999999999E-3</c:v>
                </c:pt>
                <c:pt idx="78">
                  <c:v>3.0023240999999998E-3</c:v>
                </c:pt>
                <c:pt idx="79">
                  <c:v>2.3944274999999999E-3</c:v>
                </c:pt>
                <c:pt idx="80">
                  <c:v>1.8808569000000001E-3</c:v>
                </c:pt>
                <c:pt idx="81">
                  <c:v>1.4328520999999999E-3</c:v>
                </c:pt>
                <c:pt idx="82">
                  <c:v>1.0971684000000001E-3</c:v>
                </c:pt>
                <c:pt idx="83">
                  <c:v>9.5842669999999998E-4</c:v>
                </c:pt>
                <c:pt idx="84">
                  <c:v>9.9830360000000007E-4</c:v>
                </c:pt>
                <c:pt idx="85">
                  <c:v>1.2224175999999999E-3</c:v>
                </c:pt>
                <c:pt idx="86">
                  <c:v>1.4724978E-3</c:v>
                </c:pt>
                <c:pt idx="87">
                  <c:v>1.6102523000000001E-3</c:v>
                </c:pt>
                <c:pt idx="88">
                  <c:v>1.5355818999999999E-3</c:v>
                </c:pt>
                <c:pt idx="89">
                  <c:v>1.2674959999999999E-3</c:v>
                </c:pt>
                <c:pt idx="90">
                  <c:v>8.7400309999999997E-4</c:v>
                </c:pt>
                <c:pt idx="91">
                  <c:v>4.4922009999999999E-4</c:v>
                </c:pt>
                <c:pt idx="92">
                  <c:v>6.0038899999999999E-5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1.5160520000000001E-4</c:v>
                </c:pt>
                <c:pt idx="103">
                  <c:v>6.8141540000000002E-4</c:v>
                </c:pt>
                <c:pt idx="104">
                  <c:v>1.2004954999999999E-3</c:v>
                </c:pt>
                <c:pt idx="105">
                  <c:v>1.7199973999999999E-3</c:v>
                </c:pt>
                <c:pt idx="106">
                  <c:v>2.2363245999999998E-3</c:v>
                </c:pt>
                <c:pt idx="107">
                  <c:v>2.7631388999999999E-3</c:v>
                </c:pt>
                <c:pt idx="108">
                  <c:v>3.2930502000000001E-3</c:v>
                </c:pt>
                <c:pt idx="109">
                  <c:v>3.8855788E-3</c:v>
                </c:pt>
                <c:pt idx="110">
                  <c:v>4.5617022999999996E-3</c:v>
                </c:pt>
                <c:pt idx="111">
                  <c:v>5.1438687E-3</c:v>
                </c:pt>
                <c:pt idx="112">
                  <c:v>5.8299284E-3</c:v>
                </c:pt>
                <c:pt idx="113">
                  <c:v>6.5483963000000003E-3</c:v>
                </c:pt>
                <c:pt idx="114">
                  <c:v>7.2137010000000003E-3</c:v>
                </c:pt>
                <c:pt idx="115">
                  <c:v>7.8322263E-3</c:v>
                </c:pt>
                <c:pt idx="116">
                  <c:v>8.3661181999999997E-3</c:v>
                </c:pt>
                <c:pt idx="117">
                  <c:v>8.8561252000000003E-3</c:v>
                </c:pt>
                <c:pt idx="118">
                  <c:v>9.1709354999999996E-3</c:v>
                </c:pt>
                <c:pt idx="119">
                  <c:v>9.2197162999999999E-3</c:v>
                </c:pt>
                <c:pt idx="120">
                  <c:v>9.0863769999999996E-3</c:v>
                </c:pt>
                <c:pt idx="121">
                  <c:v>8.7781912000000004E-3</c:v>
                </c:pt>
                <c:pt idx="122">
                  <c:v>8.2983533000000002E-3</c:v>
                </c:pt>
                <c:pt idx="123">
                  <c:v>7.6827197E-3</c:v>
                </c:pt>
                <c:pt idx="124">
                  <c:v>6.9688516999999997E-3</c:v>
                </c:pt>
                <c:pt idx="125">
                  <c:v>6.1742919E-3</c:v>
                </c:pt>
                <c:pt idx="126">
                  <c:v>5.4328366999999997E-3</c:v>
                </c:pt>
                <c:pt idx="127">
                  <c:v>4.5477236000000002E-3</c:v>
                </c:pt>
                <c:pt idx="128">
                  <c:v>3.7179425999999999E-3</c:v>
                </c:pt>
                <c:pt idx="129">
                  <c:v>2.9850291999999998E-3</c:v>
                </c:pt>
                <c:pt idx="130">
                  <c:v>2.3450428000000001E-3</c:v>
                </c:pt>
                <c:pt idx="131">
                  <c:v>1.7784407000000001E-3</c:v>
                </c:pt>
                <c:pt idx="132">
                  <c:v>1.2913204E-3</c:v>
                </c:pt>
                <c:pt idx="133">
                  <c:v>8.8783030000000004E-4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CE93-4EF0-BEB2-90F17E5C5137}"/>
            </c:ext>
          </c:extLst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反射白_LEDlow_開放空間!$A$32:$EE$32</c:f>
              <c:numCache>
                <c:formatCode>General</c:formatCode>
                <c:ptCount val="135"/>
                <c:pt idx="0">
                  <c:v>3.6958580000000002E-4</c:v>
                </c:pt>
                <c:pt idx="1">
                  <c:v>1.9416100000000001E-4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2.910174E-4</c:v>
                </c:pt>
                <c:pt idx="8">
                  <c:v>6.8367649999999999E-4</c:v>
                </c:pt>
                <c:pt idx="9">
                  <c:v>1.0189095999999999E-3</c:v>
                </c:pt>
                <c:pt idx="10">
                  <c:v>1.3417634000000001E-3</c:v>
                </c:pt>
                <c:pt idx="11">
                  <c:v>1.6495139999999999E-3</c:v>
                </c:pt>
                <c:pt idx="12">
                  <c:v>1.7710200000000001E-3</c:v>
                </c:pt>
                <c:pt idx="13">
                  <c:v>1.7471038999999999E-3</c:v>
                </c:pt>
                <c:pt idx="14">
                  <c:v>1.7123008E-3</c:v>
                </c:pt>
                <c:pt idx="15">
                  <c:v>1.9278206E-3</c:v>
                </c:pt>
                <c:pt idx="16">
                  <c:v>2.4114625999999998E-3</c:v>
                </c:pt>
                <c:pt idx="17">
                  <c:v>2.9939946E-3</c:v>
                </c:pt>
                <c:pt idx="18">
                  <c:v>3.5342134000000002E-3</c:v>
                </c:pt>
                <c:pt idx="19">
                  <c:v>3.9124223000000001E-3</c:v>
                </c:pt>
                <c:pt idx="20">
                  <c:v>4.1481191000000001E-3</c:v>
                </c:pt>
                <c:pt idx="21">
                  <c:v>4.3398789E-3</c:v>
                </c:pt>
                <c:pt idx="22">
                  <c:v>4.4509642999999996E-3</c:v>
                </c:pt>
                <c:pt idx="23">
                  <c:v>4.4289133999999997E-3</c:v>
                </c:pt>
                <c:pt idx="24">
                  <c:v>4.5139248999999998E-3</c:v>
                </c:pt>
                <c:pt idx="25">
                  <c:v>4.8218286000000004E-3</c:v>
                </c:pt>
                <c:pt idx="26">
                  <c:v>5.3262478000000004E-3</c:v>
                </c:pt>
                <c:pt idx="27">
                  <c:v>5.7845292999999997E-3</c:v>
                </c:pt>
                <c:pt idx="28">
                  <c:v>6.1117690000000004E-3</c:v>
                </c:pt>
                <c:pt idx="29">
                  <c:v>6.6198804E-3</c:v>
                </c:pt>
                <c:pt idx="30">
                  <c:v>7.7219424E-3</c:v>
                </c:pt>
                <c:pt idx="31">
                  <c:v>9.8948701999999993E-3</c:v>
                </c:pt>
                <c:pt idx="32">
                  <c:v>1.3448297E-2</c:v>
                </c:pt>
                <c:pt idx="33">
                  <c:v>1.8283965100000001E-2</c:v>
                </c:pt>
                <c:pt idx="34">
                  <c:v>2.42751706E-2</c:v>
                </c:pt>
                <c:pt idx="35">
                  <c:v>3.0948983499999999E-2</c:v>
                </c:pt>
                <c:pt idx="36">
                  <c:v>3.7306271500000002E-2</c:v>
                </c:pt>
                <c:pt idx="37">
                  <c:v>4.1734836999999997E-2</c:v>
                </c:pt>
                <c:pt idx="38">
                  <c:v>4.3278865499999999E-2</c:v>
                </c:pt>
                <c:pt idx="39">
                  <c:v>4.1733499600000001E-2</c:v>
                </c:pt>
                <c:pt idx="40">
                  <c:v>3.8020037100000001E-2</c:v>
                </c:pt>
                <c:pt idx="41">
                  <c:v>3.2964400900000003E-2</c:v>
                </c:pt>
                <c:pt idx="42">
                  <c:v>2.7961779400000001E-2</c:v>
                </c:pt>
                <c:pt idx="43">
                  <c:v>2.35462226E-2</c:v>
                </c:pt>
                <c:pt idx="44">
                  <c:v>1.9938334799999999E-2</c:v>
                </c:pt>
                <c:pt idx="45">
                  <c:v>1.72520969E-2</c:v>
                </c:pt>
                <c:pt idx="46">
                  <c:v>1.5075424699999999E-2</c:v>
                </c:pt>
                <c:pt idx="47">
                  <c:v>1.3387382999999999E-2</c:v>
                </c:pt>
                <c:pt idx="48">
                  <c:v>1.23145506E-2</c:v>
                </c:pt>
                <c:pt idx="49">
                  <c:v>1.1744853099999999E-2</c:v>
                </c:pt>
                <c:pt idx="50">
                  <c:v>1.1541909499999999E-2</c:v>
                </c:pt>
                <c:pt idx="51">
                  <c:v>1.16151143E-2</c:v>
                </c:pt>
                <c:pt idx="52">
                  <c:v>1.20515572E-2</c:v>
                </c:pt>
                <c:pt idx="53">
                  <c:v>1.2968259899999999E-2</c:v>
                </c:pt>
                <c:pt idx="54">
                  <c:v>1.41807003E-2</c:v>
                </c:pt>
                <c:pt idx="55">
                  <c:v>1.5289494799999999E-2</c:v>
                </c:pt>
                <c:pt idx="56">
                  <c:v>1.5843171600000001E-2</c:v>
                </c:pt>
                <c:pt idx="57">
                  <c:v>1.5741204799999998E-2</c:v>
                </c:pt>
                <c:pt idx="58">
                  <c:v>1.52688548E-2</c:v>
                </c:pt>
                <c:pt idx="59">
                  <c:v>1.48173887E-2</c:v>
                </c:pt>
                <c:pt idx="60">
                  <c:v>1.4589142100000001E-2</c:v>
                </c:pt>
                <c:pt idx="61">
                  <c:v>1.45123964E-2</c:v>
                </c:pt>
                <c:pt idx="62">
                  <c:v>1.43173728E-2</c:v>
                </c:pt>
                <c:pt idx="63">
                  <c:v>1.3820032600000001E-2</c:v>
                </c:pt>
                <c:pt idx="64">
                  <c:v>1.2988833700000001E-2</c:v>
                </c:pt>
                <c:pt idx="65">
                  <c:v>1.19323973E-2</c:v>
                </c:pt>
                <c:pt idx="66">
                  <c:v>1.08373212E-2</c:v>
                </c:pt>
                <c:pt idx="67">
                  <c:v>9.8117888000000004E-3</c:v>
                </c:pt>
                <c:pt idx="68">
                  <c:v>8.9031309000000003E-3</c:v>
                </c:pt>
                <c:pt idx="69">
                  <c:v>8.0161960999999993E-3</c:v>
                </c:pt>
                <c:pt idx="70">
                  <c:v>7.0184473999999998E-3</c:v>
                </c:pt>
                <c:pt idx="71">
                  <c:v>5.9371883999999996E-3</c:v>
                </c:pt>
                <c:pt idx="72">
                  <c:v>4.9569979000000002E-3</c:v>
                </c:pt>
                <c:pt idx="73">
                  <c:v>4.2974752999999999E-3</c:v>
                </c:pt>
                <c:pt idx="74">
                  <c:v>3.9892918000000001E-3</c:v>
                </c:pt>
                <c:pt idx="75">
                  <c:v>3.7549558999999998E-3</c:v>
                </c:pt>
                <c:pt idx="76">
                  <c:v>3.4090886E-3</c:v>
                </c:pt>
                <c:pt idx="77">
                  <c:v>3.0175891999999998E-3</c:v>
                </c:pt>
                <c:pt idx="78">
                  <c:v>2.7015794000000001E-3</c:v>
                </c:pt>
                <c:pt idx="79">
                  <c:v>2.4709179999999999E-3</c:v>
                </c:pt>
                <c:pt idx="80">
                  <c:v>2.2052291E-3</c:v>
                </c:pt>
                <c:pt idx="81">
                  <c:v>1.9231588E-3</c:v>
                </c:pt>
                <c:pt idx="82">
                  <c:v>1.6880268999999999E-3</c:v>
                </c:pt>
                <c:pt idx="83">
                  <c:v>1.5533996E-3</c:v>
                </c:pt>
                <c:pt idx="84">
                  <c:v>1.4503271E-3</c:v>
                </c:pt>
                <c:pt idx="85">
                  <c:v>1.292266E-3</c:v>
                </c:pt>
                <c:pt idx="86">
                  <c:v>9.903704000000001E-4</c:v>
                </c:pt>
                <c:pt idx="87">
                  <c:v>5.6517790000000002E-4</c:v>
                </c:pt>
                <c:pt idx="88">
                  <c:v>1.4777249999999999E-4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1.809212E-4</c:v>
                </c:pt>
                <c:pt idx="95">
                  <c:v>5.2149640000000001E-4</c:v>
                </c:pt>
                <c:pt idx="96">
                  <c:v>8.4772600000000004E-4</c:v>
                </c:pt>
                <c:pt idx="97">
                  <c:v>1.1341350999999999E-3</c:v>
                </c:pt>
                <c:pt idx="98">
                  <c:v>1.2788165000000001E-3</c:v>
                </c:pt>
                <c:pt idx="99">
                  <c:v>1.2560430999999999E-3</c:v>
                </c:pt>
                <c:pt idx="100">
                  <c:v>1.0772799000000001E-3</c:v>
                </c:pt>
                <c:pt idx="101">
                  <c:v>8.2413850000000004E-4</c:v>
                </c:pt>
                <c:pt idx="102">
                  <c:v>7.8082559999999995E-4</c:v>
                </c:pt>
                <c:pt idx="103">
                  <c:v>6.618536E-4</c:v>
                </c:pt>
                <c:pt idx="104">
                  <c:v>6.3736710000000005E-4</c:v>
                </c:pt>
                <c:pt idx="105">
                  <c:v>7.2868800000000001E-4</c:v>
                </c:pt>
                <c:pt idx="106">
                  <c:v>9.5111839999999996E-4</c:v>
                </c:pt>
                <c:pt idx="107">
                  <c:v>1.3117086E-3</c:v>
                </c:pt>
                <c:pt idx="108">
                  <c:v>1.8088423000000001E-3</c:v>
                </c:pt>
                <c:pt idx="109">
                  <c:v>2.4214489E-3</c:v>
                </c:pt>
                <c:pt idx="110">
                  <c:v>3.2987874000000002E-3</c:v>
                </c:pt>
                <c:pt idx="111">
                  <c:v>4.1583994999999999E-3</c:v>
                </c:pt>
                <c:pt idx="112">
                  <c:v>5.0376309000000003E-3</c:v>
                </c:pt>
                <c:pt idx="113">
                  <c:v>5.9162425000000001E-3</c:v>
                </c:pt>
                <c:pt idx="114">
                  <c:v>6.7567616000000002E-3</c:v>
                </c:pt>
                <c:pt idx="115">
                  <c:v>7.5291884000000002E-3</c:v>
                </c:pt>
                <c:pt idx="116">
                  <c:v>8.1875435999999996E-3</c:v>
                </c:pt>
                <c:pt idx="117">
                  <c:v>8.7768314000000007E-3</c:v>
                </c:pt>
                <c:pt idx="118">
                  <c:v>9.1552743999999998E-3</c:v>
                </c:pt>
                <c:pt idx="119">
                  <c:v>9.4237531999999992E-3</c:v>
                </c:pt>
                <c:pt idx="120">
                  <c:v>9.5161282999999992E-3</c:v>
                </c:pt>
                <c:pt idx="121">
                  <c:v>9.4623760999999994E-3</c:v>
                </c:pt>
                <c:pt idx="122">
                  <c:v>9.2642391000000001E-3</c:v>
                </c:pt>
                <c:pt idx="123">
                  <c:v>8.9250952000000001E-3</c:v>
                </c:pt>
                <c:pt idx="124">
                  <c:v>8.4600886000000004E-3</c:v>
                </c:pt>
                <c:pt idx="125">
                  <c:v>7.9429475999999999E-3</c:v>
                </c:pt>
                <c:pt idx="126">
                  <c:v>7.2230365999999997E-3</c:v>
                </c:pt>
                <c:pt idx="127">
                  <c:v>6.4022908999999996E-3</c:v>
                </c:pt>
                <c:pt idx="128">
                  <c:v>5.5711511999999999E-3</c:v>
                </c:pt>
                <c:pt idx="129">
                  <c:v>4.7328620999999996E-3</c:v>
                </c:pt>
                <c:pt idx="130">
                  <c:v>3.9069997000000002E-3</c:v>
                </c:pt>
                <c:pt idx="131">
                  <c:v>3.1472967999999998E-3</c:v>
                </c:pt>
                <c:pt idx="132">
                  <c:v>2.4488536000000002E-3</c:v>
                </c:pt>
                <c:pt idx="133">
                  <c:v>1.8348209999999999E-3</c:v>
                </c:pt>
                <c:pt idx="134">
                  <c:v>1.0130543999999999E-3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CE93-4EF0-BEB2-90F17E5C5137}"/>
            </c:ext>
          </c:extLst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反射白_LEDlow_開放空間!$A$33:$EE$33</c:f>
              <c:numCache>
                <c:formatCode>General</c:formatCode>
                <c:ptCount val="135"/>
                <c:pt idx="0">
                  <c:v>7.8901709999999996E-4</c:v>
                </c:pt>
                <c:pt idx="1">
                  <c:v>3.4036480000000001E-4</c:v>
                </c:pt>
                <c:pt idx="2">
                  <c:v>0</c:v>
                </c:pt>
                <c:pt idx="3">
                  <c:v>0</c:v>
                </c:pt>
                <c:pt idx="4">
                  <c:v>4.0130290000000001E-4</c:v>
                </c:pt>
                <c:pt idx="5">
                  <c:v>1.1672007E-3</c:v>
                </c:pt>
                <c:pt idx="6">
                  <c:v>1.6034303E-3</c:v>
                </c:pt>
                <c:pt idx="7">
                  <c:v>1.532343E-3</c:v>
                </c:pt>
                <c:pt idx="8">
                  <c:v>1.0313615999999999E-3</c:v>
                </c:pt>
                <c:pt idx="9">
                  <c:v>3.7086699999999998E-4</c:v>
                </c:pt>
                <c:pt idx="10">
                  <c:v>0</c:v>
                </c:pt>
                <c:pt idx="11">
                  <c:v>0</c:v>
                </c:pt>
                <c:pt idx="12">
                  <c:v>6.7303600000000004E-5</c:v>
                </c:pt>
                <c:pt idx="13">
                  <c:v>8.8402230000000004E-4</c:v>
                </c:pt>
                <c:pt idx="14">
                  <c:v>1.8746508999999999E-3</c:v>
                </c:pt>
                <c:pt idx="15">
                  <c:v>2.7985112000000001E-3</c:v>
                </c:pt>
                <c:pt idx="16">
                  <c:v>3.5671195999999999E-3</c:v>
                </c:pt>
                <c:pt idx="17">
                  <c:v>4.1437894000000003E-3</c:v>
                </c:pt>
                <c:pt idx="18">
                  <c:v>4.3749580999999996E-3</c:v>
                </c:pt>
                <c:pt idx="19">
                  <c:v>4.3345540999999996E-3</c:v>
                </c:pt>
                <c:pt idx="20">
                  <c:v>4.1982010000000004E-3</c:v>
                </c:pt>
                <c:pt idx="21">
                  <c:v>4.1531422000000004E-3</c:v>
                </c:pt>
                <c:pt idx="22">
                  <c:v>4.2280392000000003E-3</c:v>
                </c:pt>
                <c:pt idx="23">
                  <c:v>4.3905530999999998E-3</c:v>
                </c:pt>
                <c:pt idx="24">
                  <c:v>4.5053074000000002E-3</c:v>
                </c:pt>
                <c:pt idx="25">
                  <c:v>4.6005463000000002E-3</c:v>
                </c:pt>
                <c:pt idx="26">
                  <c:v>4.7451671999999999E-3</c:v>
                </c:pt>
                <c:pt idx="27">
                  <c:v>5.0367084000000001E-3</c:v>
                </c:pt>
                <c:pt idx="28">
                  <c:v>5.5908807999999997E-3</c:v>
                </c:pt>
                <c:pt idx="29">
                  <c:v>6.5772939000000004E-3</c:v>
                </c:pt>
                <c:pt idx="30">
                  <c:v>7.9674729999999992E-3</c:v>
                </c:pt>
                <c:pt idx="31">
                  <c:v>1.0078203900000001E-2</c:v>
                </c:pt>
                <c:pt idx="32">
                  <c:v>1.3401826800000001E-2</c:v>
                </c:pt>
                <c:pt idx="33">
                  <c:v>1.8212795300000001E-2</c:v>
                </c:pt>
                <c:pt idx="34">
                  <c:v>2.4505438300000001E-2</c:v>
                </c:pt>
                <c:pt idx="35">
                  <c:v>3.15823779E-2</c:v>
                </c:pt>
                <c:pt idx="36">
                  <c:v>3.8058545399999998E-2</c:v>
                </c:pt>
                <c:pt idx="37">
                  <c:v>4.2176712300000002E-2</c:v>
                </c:pt>
                <c:pt idx="38">
                  <c:v>4.3169293599999999E-2</c:v>
                </c:pt>
                <c:pt idx="39">
                  <c:v>4.1063807899999999E-2</c:v>
                </c:pt>
                <c:pt idx="40">
                  <c:v>3.7082731700000003E-2</c:v>
                </c:pt>
                <c:pt idx="41">
                  <c:v>3.2027799599999997E-2</c:v>
                </c:pt>
                <c:pt idx="42">
                  <c:v>2.7334250500000001E-2</c:v>
                </c:pt>
                <c:pt idx="43">
                  <c:v>2.3416198799999999E-2</c:v>
                </c:pt>
                <c:pt idx="44">
                  <c:v>2.02591009E-2</c:v>
                </c:pt>
                <c:pt idx="45">
                  <c:v>1.7830124100000001E-2</c:v>
                </c:pt>
                <c:pt idx="46">
                  <c:v>1.5660183500000001E-2</c:v>
                </c:pt>
                <c:pt idx="47">
                  <c:v>1.38333971E-2</c:v>
                </c:pt>
                <c:pt idx="48">
                  <c:v>1.2607214E-2</c:v>
                </c:pt>
                <c:pt idx="49">
                  <c:v>1.20354891E-2</c:v>
                </c:pt>
                <c:pt idx="50">
                  <c:v>1.1893185800000001E-2</c:v>
                </c:pt>
                <c:pt idx="51">
                  <c:v>1.1999527899999999E-2</c:v>
                </c:pt>
                <c:pt idx="52">
                  <c:v>1.2354003299999999E-2</c:v>
                </c:pt>
                <c:pt idx="53">
                  <c:v>1.3086519200000001E-2</c:v>
                </c:pt>
                <c:pt idx="54">
                  <c:v>1.41727533E-2</c:v>
                </c:pt>
                <c:pt idx="55">
                  <c:v>1.52442297E-2</c:v>
                </c:pt>
                <c:pt idx="56">
                  <c:v>1.5833936600000001E-2</c:v>
                </c:pt>
                <c:pt idx="57">
                  <c:v>1.56747065E-2</c:v>
                </c:pt>
                <c:pt idx="58">
                  <c:v>1.49943531E-2</c:v>
                </c:pt>
                <c:pt idx="59">
                  <c:v>1.41817247E-2</c:v>
                </c:pt>
                <c:pt idx="60">
                  <c:v>1.3677021500000001E-2</c:v>
                </c:pt>
                <c:pt idx="61">
                  <c:v>1.3565336399999999E-2</c:v>
                </c:pt>
                <c:pt idx="62">
                  <c:v>1.3620049699999999E-2</c:v>
                </c:pt>
                <c:pt idx="63">
                  <c:v>1.3457713600000001E-2</c:v>
                </c:pt>
                <c:pt idx="64">
                  <c:v>1.28321145E-2</c:v>
                </c:pt>
                <c:pt idx="65">
                  <c:v>1.1866982099999999E-2</c:v>
                </c:pt>
                <c:pt idx="66">
                  <c:v>1.09348269E-2</c:v>
                </c:pt>
                <c:pt idx="67">
                  <c:v>1.0207600000000001E-2</c:v>
                </c:pt>
                <c:pt idx="68">
                  <c:v>9.5689277999999999E-3</c:v>
                </c:pt>
                <c:pt idx="69">
                  <c:v>8.6883111000000002E-3</c:v>
                </c:pt>
                <c:pt idx="70">
                  <c:v>7.4390908999999996E-3</c:v>
                </c:pt>
                <c:pt idx="71">
                  <c:v>6.0544261000000004E-3</c:v>
                </c:pt>
                <c:pt idx="72">
                  <c:v>4.9275038999999996E-3</c:v>
                </c:pt>
                <c:pt idx="73">
                  <c:v>4.2825099000000002E-3</c:v>
                </c:pt>
                <c:pt idx="74">
                  <c:v>4.0143914999999997E-3</c:v>
                </c:pt>
                <c:pt idx="75">
                  <c:v>3.7652061000000001E-3</c:v>
                </c:pt>
                <c:pt idx="76">
                  <c:v>3.4002898999999998E-3</c:v>
                </c:pt>
                <c:pt idx="77">
                  <c:v>3.1059823999999999E-3</c:v>
                </c:pt>
                <c:pt idx="78">
                  <c:v>3.0778162000000002E-3</c:v>
                </c:pt>
                <c:pt idx="79">
                  <c:v>3.1766766E-3</c:v>
                </c:pt>
                <c:pt idx="80">
                  <c:v>3.0316871E-3</c:v>
                </c:pt>
                <c:pt idx="81">
                  <c:v>2.4298299E-3</c:v>
                </c:pt>
                <c:pt idx="82">
                  <c:v>1.5182465E-3</c:v>
                </c:pt>
                <c:pt idx="83">
                  <c:v>6.2541349999999996E-4</c:v>
                </c:pt>
                <c:pt idx="84">
                  <c:v>1.9961840000000001E-4</c:v>
                </c:pt>
                <c:pt idx="85">
                  <c:v>3.7444079999999997E-4</c:v>
                </c:pt>
                <c:pt idx="86">
                  <c:v>9.4446350000000005E-4</c:v>
                </c:pt>
                <c:pt idx="87">
                  <c:v>1.5003317E-3</c:v>
                </c:pt>
                <c:pt idx="88">
                  <c:v>1.7225510999999999E-3</c:v>
                </c:pt>
                <c:pt idx="89">
                  <c:v>1.5307453999999999E-3</c:v>
                </c:pt>
                <c:pt idx="90">
                  <c:v>9.887298000000001E-4</c:v>
                </c:pt>
                <c:pt idx="91">
                  <c:v>2.106175E-4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1.6261079999999999E-4</c:v>
                </c:pt>
                <c:pt idx="100">
                  <c:v>7.6818779999999998E-4</c:v>
                </c:pt>
                <c:pt idx="101">
                  <c:v>1.2404836999999999E-3</c:v>
                </c:pt>
                <c:pt idx="102">
                  <c:v>1.6888382000000001E-3</c:v>
                </c:pt>
                <c:pt idx="103">
                  <c:v>2.0753112999999999E-3</c:v>
                </c:pt>
                <c:pt idx="104">
                  <c:v>2.3973716999999999E-3</c:v>
                </c:pt>
                <c:pt idx="105">
                  <c:v>2.6839527000000001E-3</c:v>
                </c:pt>
                <c:pt idx="106">
                  <c:v>2.9796008000000001E-3</c:v>
                </c:pt>
                <c:pt idx="107">
                  <c:v>3.2564511000000001E-3</c:v>
                </c:pt>
                <c:pt idx="108">
                  <c:v>3.5466559E-3</c:v>
                </c:pt>
                <c:pt idx="109">
                  <c:v>3.8901863E-3</c:v>
                </c:pt>
                <c:pt idx="110">
                  <c:v>4.4372281999999997E-3</c:v>
                </c:pt>
                <c:pt idx="111">
                  <c:v>4.9659311999999999E-3</c:v>
                </c:pt>
                <c:pt idx="112">
                  <c:v>5.5644973000000004E-3</c:v>
                </c:pt>
                <c:pt idx="113">
                  <c:v>6.2007512999999997E-3</c:v>
                </c:pt>
                <c:pt idx="114">
                  <c:v>6.8250606000000002E-3</c:v>
                </c:pt>
                <c:pt idx="115">
                  <c:v>7.4214418000000002E-3</c:v>
                </c:pt>
                <c:pt idx="116">
                  <c:v>7.9594916000000002E-3</c:v>
                </c:pt>
                <c:pt idx="117">
                  <c:v>8.4341662000000008E-3</c:v>
                </c:pt>
                <c:pt idx="118">
                  <c:v>8.5011758E-3</c:v>
                </c:pt>
                <c:pt idx="119">
                  <c:v>8.6073317E-3</c:v>
                </c:pt>
                <c:pt idx="120">
                  <c:v>8.5155479999999995E-3</c:v>
                </c:pt>
                <c:pt idx="121">
                  <c:v>8.2558001999999998E-3</c:v>
                </c:pt>
                <c:pt idx="122">
                  <c:v>7.8272064999999995E-3</c:v>
                </c:pt>
                <c:pt idx="123">
                  <c:v>7.2694993999999997E-3</c:v>
                </c:pt>
                <c:pt idx="124">
                  <c:v>6.6152410999999996E-3</c:v>
                </c:pt>
                <c:pt idx="125">
                  <c:v>5.8977813E-3</c:v>
                </c:pt>
                <c:pt idx="126">
                  <c:v>5.3544374999999998E-3</c:v>
                </c:pt>
                <c:pt idx="127">
                  <c:v>4.4915299000000001E-3</c:v>
                </c:pt>
                <c:pt idx="128">
                  <c:v>3.6919742999999999E-3</c:v>
                </c:pt>
                <c:pt idx="129">
                  <c:v>2.9868836999999999E-3</c:v>
                </c:pt>
                <c:pt idx="130">
                  <c:v>2.3827587999999999E-3</c:v>
                </c:pt>
                <c:pt idx="131">
                  <c:v>1.8382862E-3</c:v>
                </c:pt>
                <c:pt idx="132">
                  <c:v>1.3606369E-3</c:v>
                </c:pt>
                <c:pt idx="133">
                  <c:v>9.5290360000000005E-4</c:v>
                </c:pt>
                <c:pt idx="134">
                  <c:v>3.9797199999999999E-5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E93-4EF0-BEB2-90F17E5C5137}"/>
            </c:ext>
          </c:extLst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反射白_LEDlow_開放空間!$A$34:$EE$34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3.3816100000000002E-4</c:v>
                </c:pt>
                <c:pt idx="5">
                  <c:v>4.3033539999999998E-4</c:v>
                </c:pt>
                <c:pt idx="6">
                  <c:v>3.8208749999999998E-4</c:v>
                </c:pt>
                <c:pt idx="7">
                  <c:v>4.1062290000000001E-4</c:v>
                </c:pt>
                <c:pt idx="8">
                  <c:v>5.2041170000000005E-4</c:v>
                </c:pt>
                <c:pt idx="9">
                  <c:v>5.8989139999999997E-4</c:v>
                </c:pt>
                <c:pt idx="10">
                  <c:v>7.0270939999999996E-4</c:v>
                </c:pt>
                <c:pt idx="11">
                  <c:v>6.2152940000000003E-4</c:v>
                </c:pt>
                <c:pt idx="12">
                  <c:v>6.6210979999999997E-4</c:v>
                </c:pt>
                <c:pt idx="13">
                  <c:v>1.1488469999999999E-3</c:v>
                </c:pt>
                <c:pt idx="14">
                  <c:v>1.9881374000000002E-3</c:v>
                </c:pt>
                <c:pt idx="15">
                  <c:v>3.0067946999999999E-3</c:v>
                </c:pt>
                <c:pt idx="16">
                  <c:v>3.8383535999999998E-3</c:v>
                </c:pt>
                <c:pt idx="17">
                  <c:v>4.3018268999999998E-3</c:v>
                </c:pt>
                <c:pt idx="18">
                  <c:v>4.4705472000000001E-3</c:v>
                </c:pt>
                <c:pt idx="19">
                  <c:v>4.4471831E-3</c:v>
                </c:pt>
                <c:pt idx="20">
                  <c:v>4.3056724000000001E-3</c:v>
                </c:pt>
                <c:pt idx="21">
                  <c:v>4.1221855000000002E-3</c:v>
                </c:pt>
                <c:pt idx="22">
                  <c:v>3.9255940000000001E-3</c:v>
                </c:pt>
                <c:pt idx="23">
                  <c:v>3.9936770000000002E-3</c:v>
                </c:pt>
                <c:pt idx="24">
                  <c:v>4.1543059000000004E-3</c:v>
                </c:pt>
                <c:pt idx="25">
                  <c:v>4.3330857999999998E-3</c:v>
                </c:pt>
                <c:pt idx="26">
                  <c:v>4.5194318999999998E-3</c:v>
                </c:pt>
                <c:pt idx="27">
                  <c:v>4.7050635000000004E-3</c:v>
                </c:pt>
                <c:pt idx="28">
                  <c:v>5.0653471E-3</c:v>
                </c:pt>
                <c:pt idx="29">
                  <c:v>5.9242909999999999E-3</c:v>
                </c:pt>
                <c:pt idx="30">
                  <c:v>7.3123551E-3</c:v>
                </c:pt>
                <c:pt idx="31">
                  <c:v>9.5607182000000002E-3</c:v>
                </c:pt>
                <c:pt idx="32">
                  <c:v>1.31998342E-2</c:v>
                </c:pt>
                <c:pt idx="33">
                  <c:v>1.8449494600000001E-2</c:v>
                </c:pt>
                <c:pt idx="34">
                  <c:v>2.51063854E-2</c:v>
                </c:pt>
                <c:pt idx="35">
                  <c:v>3.2346881899999999E-2</c:v>
                </c:pt>
                <c:pt idx="36">
                  <c:v>3.8738362499999998E-2</c:v>
                </c:pt>
                <c:pt idx="37">
                  <c:v>4.27060015E-2</c:v>
                </c:pt>
                <c:pt idx="38">
                  <c:v>4.3545793700000002E-2</c:v>
                </c:pt>
                <c:pt idx="39">
                  <c:v>4.1476275799999997E-2</c:v>
                </c:pt>
                <c:pt idx="40">
                  <c:v>3.7707585799999999E-2</c:v>
                </c:pt>
                <c:pt idx="41">
                  <c:v>3.28468643E-2</c:v>
                </c:pt>
                <c:pt idx="42">
                  <c:v>2.81731468E-2</c:v>
                </c:pt>
                <c:pt idx="43">
                  <c:v>2.3903004799999999E-2</c:v>
                </c:pt>
                <c:pt idx="44">
                  <c:v>2.0077489300000001E-2</c:v>
                </c:pt>
                <c:pt idx="45">
                  <c:v>1.69911087E-2</c:v>
                </c:pt>
                <c:pt idx="46">
                  <c:v>1.45235565E-2</c:v>
                </c:pt>
                <c:pt idx="47">
                  <c:v>1.2857354200000001E-2</c:v>
                </c:pt>
                <c:pt idx="48">
                  <c:v>1.2136763E-2</c:v>
                </c:pt>
                <c:pt idx="49">
                  <c:v>1.2053959100000001E-2</c:v>
                </c:pt>
                <c:pt idx="50">
                  <c:v>1.2266161899999999E-2</c:v>
                </c:pt>
                <c:pt idx="51">
                  <c:v>1.25998342E-2</c:v>
                </c:pt>
                <c:pt idx="52">
                  <c:v>1.29931113E-2</c:v>
                </c:pt>
                <c:pt idx="53">
                  <c:v>1.34718809E-2</c:v>
                </c:pt>
                <c:pt idx="54">
                  <c:v>1.4013034299999999E-2</c:v>
                </c:pt>
                <c:pt idx="55">
                  <c:v>1.45246414E-2</c:v>
                </c:pt>
                <c:pt idx="56">
                  <c:v>1.4941138200000001E-2</c:v>
                </c:pt>
                <c:pt idx="57">
                  <c:v>1.51475137E-2</c:v>
                </c:pt>
                <c:pt idx="58">
                  <c:v>1.5084494800000001E-2</c:v>
                </c:pt>
                <c:pt idx="59">
                  <c:v>1.46952588E-2</c:v>
                </c:pt>
                <c:pt idx="60">
                  <c:v>1.40407868E-2</c:v>
                </c:pt>
                <c:pt idx="61">
                  <c:v>1.34678483E-2</c:v>
                </c:pt>
                <c:pt idx="62">
                  <c:v>1.32732606E-2</c:v>
                </c:pt>
                <c:pt idx="63">
                  <c:v>1.3425623100000001E-2</c:v>
                </c:pt>
                <c:pt idx="64">
                  <c:v>1.34005006E-2</c:v>
                </c:pt>
                <c:pt idx="65">
                  <c:v>1.2814329899999999E-2</c:v>
                </c:pt>
                <c:pt idx="66">
                  <c:v>1.16464971E-2</c:v>
                </c:pt>
                <c:pt idx="67">
                  <c:v>1.0203689300000001E-2</c:v>
                </c:pt>
                <c:pt idx="68">
                  <c:v>8.7994662999999994E-3</c:v>
                </c:pt>
                <c:pt idx="69">
                  <c:v>7.5528560999999998E-3</c:v>
                </c:pt>
                <c:pt idx="70">
                  <c:v>6.4309286E-3</c:v>
                </c:pt>
                <c:pt idx="71">
                  <c:v>5.4571363000000001E-3</c:v>
                </c:pt>
                <c:pt idx="72">
                  <c:v>4.7569070000000003E-3</c:v>
                </c:pt>
                <c:pt idx="73">
                  <c:v>4.4797253999999996E-3</c:v>
                </c:pt>
                <c:pt idx="74">
                  <c:v>4.6502458999999998E-3</c:v>
                </c:pt>
                <c:pt idx="75">
                  <c:v>4.8734522000000004E-3</c:v>
                </c:pt>
                <c:pt idx="76">
                  <c:v>4.6417409999999996E-3</c:v>
                </c:pt>
                <c:pt idx="77">
                  <c:v>3.6768725E-3</c:v>
                </c:pt>
                <c:pt idx="78">
                  <c:v>2.3368184999999998E-3</c:v>
                </c:pt>
                <c:pt idx="79">
                  <c:v>1.297201E-3</c:v>
                </c:pt>
                <c:pt idx="80">
                  <c:v>9.4390000000000001E-4</c:v>
                </c:pt>
                <c:pt idx="81">
                  <c:v>1.1076478000000001E-3</c:v>
                </c:pt>
                <c:pt idx="82">
                  <c:v>1.4510014999999999E-3</c:v>
                </c:pt>
                <c:pt idx="83">
                  <c:v>1.722222E-3</c:v>
                </c:pt>
                <c:pt idx="84">
                  <c:v>1.7730351999999999E-3</c:v>
                </c:pt>
                <c:pt idx="85">
                  <c:v>1.6447062E-3</c:v>
                </c:pt>
                <c:pt idx="86">
                  <c:v>1.325868E-3</c:v>
                </c:pt>
                <c:pt idx="87">
                  <c:v>8.3966040000000002E-4</c:v>
                </c:pt>
                <c:pt idx="88">
                  <c:v>2.676884E-4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2.5364140000000001E-4</c:v>
                </c:pt>
                <c:pt idx="96">
                  <c:v>8.5958390000000001E-4</c:v>
                </c:pt>
                <c:pt idx="97">
                  <c:v>1.3315841000000001E-3</c:v>
                </c:pt>
                <c:pt idx="98">
                  <c:v>1.6073102999999999E-3</c:v>
                </c:pt>
                <c:pt idx="99">
                  <c:v>1.6755127999999999E-3</c:v>
                </c:pt>
                <c:pt idx="100">
                  <c:v>1.6014536000000001E-3</c:v>
                </c:pt>
                <c:pt idx="101">
                  <c:v>1.4472536999999999E-3</c:v>
                </c:pt>
                <c:pt idx="102">
                  <c:v>1.3731952000000001E-3</c:v>
                </c:pt>
                <c:pt idx="103">
                  <c:v>1.3365279E-3</c:v>
                </c:pt>
                <c:pt idx="104">
                  <c:v>1.3696069000000001E-3</c:v>
                </c:pt>
                <c:pt idx="105">
                  <c:v>1.489298E-3</c:v>
                </c:pt>
                <c:pt idx="106">
                  <c:v>1.7181303000000001E-3</c:v>
                </c:pt>
                <c:pt idx="107">
                  <c:v>2.0403841000000002E-3</c:v>
                </c:pt>
                <c:pt idx="108">
                  <c:v>2.4466312E-3</c:v>
                </c:pt>
                <c:pt idx="109">
                  <c:v>2.9463544000000001E-3</c:v>
                </c:pt>
                <c:pt idx="110">
                  <c:v>3.7595986000000001E-3</c:v>
                </c:pt>
                <c:pt idx="111">
                  <c:v>4.4315420000000001E-3</c:v>
                </c:pt>
                <c:pt idx="112">
                  <c:v>5.1828129000000001E-3</c:v>
                </c:pt>
                <c:pt idx="113">
                  <c:v>5.9333718000000001E-3</c:v>
                </c:pt>
                <c:pt idx="114">
                  <c:v>6.6459589000000003E-3</c:v>
                </c:pt>
                <c:pt idx="115">
                  <c:v>7.3014903000000004E-3</c:v>
                </c:pt>
                <c:pt idx="116">
                  <c:v>7.8745242E-3</c:v>
                </c:pt>
                <c:pt idx="117">
                  <c:v>8.3397039999999999E-3</c:v>
                </c:pt>
                <c:pt idx="118">
                  <c:v>8.7603739999999996E-3</c:v>
                </c:pt>
                <c:pt idx="119">
                  <c:v>8.8630766000000003E-3</c:v>
                </c:pt>
                <c:pt idx="120">
                  <c:v>8.7965261000000003E-3</c:v>
                </c:pt>
                <c:pt idx="121">
                  <c:v>8.5811736000000003E-3</c:v>
                </c:pt>
                <c:pt idx="122">
                  <c:v>8.2200468000000002E-3</c:v>
                </c:pt>
                <c:pt idx="123">
                  <c:v>7.7280276000000004E-3</c:v>
                </c:pt>
                <c:pt idx="124">
                  <c:v>7.1136020000000001E-3</c:v>
                </c:pt>
                <c:pt idx="125">
                  <c:v>6.4318044999999999E-3</c:v>
                </c:pt>
                <c:pt idx="126">
                  <c:v>5.6447466000000002E-3</c:v>
                </c:pt>
                <c:pt idx="127">
                  <c:v>4.8551108000000004E-3</c:v>
                </c:pt>
                <c:pt idx="128">
                  <c:v>4.0895641E-3</c:v>
                </c:pt>
                <c:pt idx="129">
                  <c:v>3.3673005999999999E-3</c:v>
                </c:pt>
                <c:pt idx="130">
                  <c:v>2.7691508E-3</c:v>
                </c:pt>
                <c:pt idx="131">
                  <c:v>2.2588960999999999E-3</c:v>
                </c:pt>
                <c:pt idx="132">
                  <c:v>1.8391950000000001E-3</c:v>
                </c:pt>
                <c:pt idx="133">
                  <c:v>1.5326989E-3</c:v>
                </c:pt>
                <c:pt idx="134">
                  <c:v>9.7360909999999999E-4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CE93-4EF0-BEB2-90F17E5C5137}"/>
            </c:ext>
          </c:extLst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反射白_LEDlow_開放空間!$A$35:$EE$35</c:f>
              <c:numCache>
                <c:formatCode>General</c:formatCode>
                <c:ptCount val="135"/>
                <c:pt idx="0">
                  <c:v>7.27957E-4</c:v>
                </c:pt>
                <c:pt idx="1">
                  <c:v>7.4870540000000004E-4</c:v>
                </c:pt>
                <c:pt idx="2">
                  <c:v>6.7529419999999996E-4</c:v>
                </c:pt>
                <c:pt idx="3">
                  <c:v>6.3950949999999997E-4</c:v>
                </c:pt>
                <c:pt idx="4">
                  <c:v>5.1758610000000004E-4</c:v>
                </c:pt>
                <c:pt idx="5">
                  <c:v>3.3788049999999999E-4</c:v>
                </c:pt>
                <c:pt idx="6">
                  <c:v>1.4052539999999999E-4</c:v>
                </c:pt>
                <c:pt idx="7">
                  <c:v>8.7150000000000004E-7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5.4094129999999996E-4</c:v>
                </c:pt>
                <c:pt idx="12">
                  <c:v>1.5972164E-3</c:v>
                </c:pt>
                <c:pt idx="13">
                  <c:v>2.5835383999999999E-3</c:v>
                </c:pt>
                <c:pt idx="14">
                  <c:v>3.1261879000000002E-3</c:v>
                </c:pt>
                <c:pt idx="15">
                  <c:v>3.2027126000000001E-3</c:v>
                </c:pt>
                <c:pt idx="16">
                  <c:v>2.9951194000000002E-3</c:v>
                </c:pt>
                <c:pt idx="17">
                  <c:v>2.9048969E-3</c:v>
                </c:pt>
                <c:pt idx="18">
                  <c:v>2.8895409999999998E-3</c:v>
                </c:pt>
                <c:pt idx="19">
                  <c:v>3.2222341000000001E-3</c:v>
                </c:pt>
                <c:pt idx="20">
                  <c:v>3.887241E-3</c:v>
                </c:pt>
                <c:pt idx="21">
                  <c:v>4.7165080999999999E-3</c:v>
                </c:pt>
                <c:pt idx="22">
                  <c:v>5.4154581999999998E-3</c:v>
                </c:pt>
                <c:pt idx="23">
                  <c:v>5.6424261999999999E-3</c:v>
                </c:pt>
                <c:pt idx="24">
                  <c:v>5.3402166999999999E-3</c:v>
                </c:pt>
                <c:pt idx="25">
                  <c:v>4.7613875999999999E-3</c:v>
                </c:pt>
                <c:pt idx="26">
                  <c:v>4.3023912999999997E-3</c:v>
                </c:pt>
                <c:pt idx="27">
                  <c:v>4.1776475999999998E-3</c:v>
                </c:pt>
                <c:pt idx="28">
                  <c:v>4.5488463000000002E-3</c:v>
                </c:pt>
                <c:pt idx="29">
                  <c:v>5.6259353E-3</c:v>
                </c:pt>
                <c:pt idx="30">
                  <c:v>7.3839253999999997E-3</c:v>
                </c:pt>
                <c:pt idx="31">
                  <c:v>1.01634888E-2</c:v>
                </c:pt>
                <c:pt idx="32">
                  <c:v>1.42412372E-2</c:v>
                </c:pt>
                <c:pt idx="33">
                  <c:v>1.95867773E-2</c:v>
                </c:pt>
                <c:pt idx="34">
                  <c:v>2.5847136999999999E-2</c:v>
                </c:pt>
                <c:pt idx="35">
                  <c:v>3.2397933300000001E-2</c:v>
                </c:pt>
                <c:pt idx="36">
                  <c:v>3.82054374E-2</c:v>
                </c:pt>
                <c:pt idx="37">
                  <c:v>4.1965924199999997E-2</c:v>
                </c:pt>
                <c:pt idx="38">
                  <c:v>4.30976525E-2</c:v>
                </c:pt>
                <c:pt idx="39">
                  <c:v>4.1436955300000002E-2</c:v>
                </c:pt>
                <c:pt idx="40">
                  <c:v>3.7756726099999999E-2</c:v>
                </c:pt>
                <c:pt idx="41">
                  <c:v>3.2779775599999998E-2</c:v>
                </c:pt>
                <c:pt idx="42">
                  <c:v>2.7809804300000001E-2</c:v>
                </c:pt>
                <c:pt idx="43">
                  <c:v>2.3445615499999999E-2</c:v>
                </c:pt>
                <c:pt idx="44">
                  <c:v>1.9959321200000001E-2</c:v>
                </c:pt>
                <c:pt idx="45">
                  <c:v>1.7551377399999998E-2</c:v>
                </c:pt>
                <c:pt idx="46">
                  <c:v>1.5720866600000001E-2</c:v>
                </c:pt>
                <c:pt idx="47">
                  <c:v>1.41969118E-2</c:v>
                </c:pt>
                <c:pt idx="48">
                  <c:v>1.29495598E-2</c:v>
                </c:pt>
                <c:pt idx="49">
                  <c:v>1.20590534E-2</c:v>
                </c:pt>
                <c:pt idx="50">
                  <c:v>1.1689743000000001E-2</c:v>
                </c:pt>
                <c:pt idx="51">
                  <c:v>1.18258884E-2</c:v>
                </c:pt>
                <c:pt idx="52">
                  <c:v>1.21820709E-2</c:v>
                </c:pt>
                <c:pt idx="53">
                  <c:v>1.2534881899999999E-2</c:v>
                </c:pt>
                <c:pt idx="54">
                  <c:v>1.2881668299999999E-2</c:v>
                </c:pt>
                <c:pt idx="55">
                  <c:v>1.3425153699999999E-2</c:v>
                </c:pt>
                <c:pt idx="56">
                  <c:v>1.42639438E-2</c:v>
                </c:pt>
                <c:pt idx="57">
                  <c:v>1.5156065999999999E-2</c:v>
                </c:pt>
                <c:pt idx="58">
                  <c:v>1.5700474400000001E-2</c:v>
                </c:pt>
                <c:pt idx="59">
                  <c:v>1.5661560000000001E-2</c:v>
                </c:pt>
                <c:pt idx="60">
                  <c:v>1.5078511100000001E-2</c:v>
                </c:pt>
                <c:pt idx="61">
                  <c:v>1.4361917E-2</c:v>
                </c:pt>
                <c:pt idx="62">
                  <c:v>1.37685854E-2</c:v>
                </c:pt>
                <c:pt idx="63">
                  <c:v>1.33667327E-2</c:v>
                </c:pt>
                <c:pt idx="64">
                  <c:v>1.29301166E-2</c:v>
                </c:pt>
                <c:pt idx="65">
                  <c:v>1.22094443E-2</c:v>
                </c:pt>
                <c:pt idx="66">
                  <c:v>1.11350557E-2</c:v>
                </c:pt>
                <c:pt idx="67">
                  <c:v>9.8747340999999992E-3</c:v>
                </c:pt>
                <c:pt idx="68">
                  <c:v>8.7316306E-3</c:v>
                </c:pt>
                <c:pt idx="69">
                  <c:v>7.8846607000000006E-3</c:v>
                </c:pt>
                <c:pt idx="70">
                  <c:v>7.1881525000000003E-3</c:v>
                </c:pt>
                <c:pt idx="71">
                  <c:v>6.4388444000000001E-3</c:v>
                </c:pt>
                <c:pt idx="72">
                  <c:v>5.5654813000000003E-3</c:v>
                </c:pt>
                <c:pt idx="73">
                  <c:v>4.7838771999999998E-3</c:v>
                </c:pt>
                <c:pt idx="74">
                  <c:v>4.3225078999999996E-3</c:v>
                </c:pt>
                <c:pt idx="75">
                  <c:v>4.0754420000000003E-3</c:v>
                </c:pt>
                <c:pt idx="76">
                  <c:v>3.8374009999999998E-3</c:v>
                </c:pt>
                <c:pt idx="77">
                  <c:v>3.6631684999999998E-3</c:v>
                </c:pt>
                <c:pt idx="78">
                  <c:v>3.5883886999999999E-3</c:v>
                </c:pt>
                <c:pt idx="79">
                  <c:v>3.351602E-3</c:v>
                </c:pt>
                <c:pt idx="80">
                  <c:v>2.5786287000000001E-3</c:v>
                </c:pt>
                <c:pt idx="81">
                  <c:v>1.3520257E-3</c:v>
                </c:pt>
                <c:pt idx="82">
                  <c:v>1.3726959999999999E-4</c:v>
                </c:pt>
                <c:pt idx="83">
                  <c:v>0</c:v>
                </c:pt>
                <c:pt idx="84">
                  <c:v>0</c:v>
                </c:pt>
                <c:pt idx="85">
                  <c:v>2.7272910000000002E-4</c:v>
                </c:pt>
                <c:pt idx="86">
                  <c:v>1.0757465E-3</c:v>
                </c:pt>
                <c:pt idx="87">
                  <c:v>1.7276332E-3</c:v>
                </c:pt>
                <c:pt idx="88">
                  <c:v>2.0615125999999999E-3</c:v>
                </c:pt>
                <c:pt idx="89">
                  <c:v>2.0192913E-3</c:v>
                </c:pt>
                <c:pt idx="90">
                  <c:v>1.6381836000000001E-3</c:v>
                </c:pt>
                <c:pt idx="91">
                  <c:v>1.0089527E-3</c:v>
                </c:pt>
                <c:pt idx="92">
                  <c:v>3.5125940000000001E-4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4.5634299999999998E-5</c:v>
                </c:pt>
                <c:pt idx="100">
                  <c:v>2.1244579999999999E-4</c:v>
                </c:pt>
                <c:pt idx="101">
                  <c:v>3.5785139999999999E-4</c:v>
                </c:pt>
                <c:pt idx="102">
                  <c:v>6.565087E-4</c:v>
                </c:pt>
                <c:pt idx="103">
                  <c:v>8.5561190000000003E-4</c:v>
                </c:pt>
                <c:pt idx="104">
                  <c:v>1.081345E-3</c:v>
                </c:pt>
                <c:pt idx="105">
                  <c:v>1.3539051999999999E-3</c:v>
                </c:pt>
                <c:pt idx="106">
                  <c:v>1.6848899000000001E-3</c:v>
                </c:pt>
                <c:pt idx="107">
                  <c:v>2.0893991000000001E-3</c:v>
                </c:pt>
                <c:pt idx="108">
                  <c:v>2.5687526999999999E-3</c:v>
                </c:pt>
                <c:pt idx="109">
                  <c:v>3.1374571999999998E-3</c:v>
                </c:pt>
                <c:pt idx="110">
                  <c:v>3.8745590000000001E-3</c:v>
                </c:pt>
                <c:pt idx="111">
                  <c:v>4.6117952999999998E-3</c:v>
                </c:pt>
                <c:pt idx="112">
                  <c:v>5.3939436999999998E-3</c:v>
                </c:pt>
                <c:pt idx="113">
                  <c:v>6.1962255000000003E-3</c:v>
                </c:pt>
                <c:pt idx="114">
                  <c:v>6.9819017999999998E-3</c:v>
                </c:pt>
                <c:pt idx="115">
                  <c:v>7.7089126999999999E-3</c:v>
                </c:pt>
                <c:pt idx="116">
                  <c:v>8.3351862000000006E-3</c:v>
                </c:pt>
                <c:pt idx="117">
                  <c:v>8.8668111999999997E-3</c:v>
                </c:pt>
                <c:pt idx="118">
                  <c:v>9.2209344999999998E-3</c:v>
                </c:pt>
                <c:pt idx="119">
                  <c:v>9.3185873999999998E-3</c:v>
                </c:pt>
                <c:pt idx="120">
                  <c:v>9.2225624000000003E-3</c:v>
                </c:pt>
                <c:pt idx="121">
                  <c:v>8.9500797999999999E-3</c:v>
                </c:pt>
                <c:pt idx="122">
                  <c:v>8.5081467000000001E-3</c:v>
                </c:pt>
                <c:pt idx="123">
                  <c:v>7.9284579999999993E-3</c:v>
                </c:pt>
                <c:pt idx="124">
                  <c:v>7.2276429000000001E-3</c:v>
                </c:pt>
                <c:pt idx="125">
                  <c:v>6.4576785000000003E-3</c:v>
                </c:pt>
                <c:pt idx="126">
                  <c:v>5.7628714000000003E-3</c:v>
                </c:pt>
                <c:pt idx="127">
                  <c:v>4.9041715000000003E-3</c:v>
                </c:pt>
                <c:pt idx="128">
                  <c:v>4.0501794000000002E-3</c:v>
                </c:pt>
                <c:pt idx="129">
                  <c:v>3.2668631000000001E-3</c:v>
                </c:pt>
                <c:pt idx="130">
                  <c:v>2.5979769E-3</c:v>
                </c:pt>
                <c:pt idx="131">
                  <c:v>1.9655514E-3</c:v>
                </c:pt>
                <c:pt idx="132">
                  <c:v>1.3960840999999999E-3</c:v>
                </c:pt>
                <c:pt idx="133">
                  <c:v>9.1757839999999998E-4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CE93-4EF0-BEB2-90F17E5C5137}"/>
            </c:ext>
          </c:extLst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反射白_LEDlow_開放空間!$A$36:$EE$36</c:f>
              <c:numCache>
                <c:formatCode>General</c:formatCode>
                <c:ptCount val="135"/>
                <c:pt idx="0">
                  <c:v>0</c:v>
                </c:pt>
                <c:pt idx="1">
                  <c:v>1.92794E-5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2.30926E-4</c:v>
                </c:pt>
                <c:pt idx="6">
                  <c:v>6.7524169999999995E-4</c:v>
                </c:pt>
                <c:pt idx="7">
                  <c:v>1.0594825E-3</c:v>
                </c:pt>
                <c:pt idx="8">
                  <c:v>1.1557121E-3</c:v>
                </c:pt>
                <c:pt idx="9">
                  <c:v>8.5387569999999995E-4</c:v>
                </c:pt>
                <c:pt idx="10">
                  <c:v>4.6628769999999998E-4</c:v>
                </c:pt>
                <c:pt idx="11">
                  <c:v>3.4213260000000002E-4</c:v>
                </c:pt>
                <c:pt idx="12">
                  <c:v>6.963297E-4</c:v>
                </c:pt>
                <c:pt idx="13">
                  <c:v>1.3842944E-3</c:v>
                </c:pt>
                <c:pt idx="14">
                  <c:v>2.1118969000000001E-3</c:v>
                </c:pt>
                <c:pt idx="15">
                  <c:v>2.6605995000000002E-3</c:v>
                </c:pt>
                <c:pt idx="16">
                  <c:v>2.9015033999999999E-3</c:v>
                </c:pt>
                <c:pt idx="17">
                  <c:v>3.0018250000000001E-3</c:v>
                </c:pt>
                <c:pt idx="18">
                  <c:v>3.0932593999999998E-3</c:v>
                </c:pt>
                <c:pt idx="19">
                  <c:v>3.3975927999999999E-3</c:v>
                </c:pt>
                <c:pt idx="20">
                  <c:v>3.9021461E-3</c:v>
                </c:pt>
                <c:pt idx="21">
                  <c:v>4.4774556999999998E-3</c:v>
                </c:pt>
                <c:pt idx="22">
                  <c:v>4.9096829999999998E-3</c:v>
                </c:pt>
                <c:pt idx="23">
                  <c:v>5.2058738999999996E-3</c:v>
                </c:pt>
                <c:pt idx="24">
                  <c:v>5.2609494999999997E-3</c:v>
                </c:pt>
                <c:pt idx="25">
                  <c:v>5.1212044999999996E-3</c:v>
                </c:pt>
                <c:pt idx="26">
                  <c:v>4.9808346999999998E-3</c:v>
                </c:pt>
                <c:pt idx="27">
                  <c:v>4.8862443999999998E-3</c:v>
                </c:pt>
                <c:pt idx="28">
                  <c:v>5.1292283000000001E-3</c:v>
                </c:pt>
                <c:pt idx="29">
                  <c:v>5.9819343000000001E-3</c:v>
                </c:pt>
                <c:pt idx="30">
                  <c:v>7.3544411000000002E-3</c:v>
                </c:pt>
                <c:pt idx="31">
                  <c:v>9.6542126999999995E-3</c:v>
                </c:pt>
                <c:pt idx="32">
                  <c:v>1.32599855E-2</c:v>
                </c:pt>
                <c:pt idx="33">
                  <c:v>1.8340623E-2</c:v>
                </c:pt>
                <c:pt idx="34">
                  <c:v>2.4782009399999999E-2</c:v>
                </c:pt>
                <c:pt idx="35">
                  <c:v>3.1785562599999997E-2</c:v>
                </c:pt>
                <c:pt idx="36">
                  <c:v>3.7985332300000001E-2</c:v>
                </c:pt>
                <c:pt idx="37">
                  <c:v>4.1858967400000002E-2</c:v>
                </c:pt>
                <c:pt idx="38">
                  <c:v>4.2770285200000001E-2</c:v>
                </c:pt>
                <c:pt idx="39">
                  <c:v>4.0944248400000001E-2</c:v>
                </c:pt>
                <c:pt idx="40">
                  <c:v>3.7513796199999998E-2</c:v>
                </c:pt>
                <c:pt idx="41">
                  <c:v>3.28445323E-2</c:v>
                </c:pt>
                <c:pt idx="42">
                  <c:v>2.8162526E-2</c:v>
                </c:pt>
                <c:pt idx="43">
                  <c:v>2.3871446000000001E-2</c:v>
                </c:pt>
                <c:pt idx="44">
                  <c:v>2.03461479E-2</c:v>
                </c:pt>
                <c:pt idx="45">
                  <c:v>1.78535059E-2</c:v>
                </c:pt>
                <c:pt idx="46">
                  <c:v>1.5941286499999999E-2</c:v>
                </c:pt>
                <c:pt idx="47">
                  <c:v>1.43362647E-2</c:v>
                </c:pt>
                <c:pt idx="48">
                  <c:v>1.30234826E-2</c:v>
                </c:pt>
                <c:pt idx="49">
                  <c:v>1.2029303200000001E-2</c:v>
                </c:pt>
                <c:pt idx="50">
                  <c:v>1.1394493300000001E-2</c:v>
                </c:pt>
                <c:pt idx="51">
                  <c:v>1.1187002999999999E-2</c:v>
                </c:pt>
                <c:pt idx="52">
                  <c:v>1.14854537E-2</c:v>
                </c:pt>
                <c:pt idx="53">
                  <c:v>1.22137601E-2</c:v>
                </c:pt>
                <c:pt idx="54">
                  <c:v>1.31965131E-2</c:v>
                </c:pt>
                <c:pt idx="55">
                  <c:v>1.41002769E-2</c:v>
                </c:pt>
                <c:pt idx="56">
                  <c:v>1.48125123E-2</c:v>
                </c:pt>
                <c:pt idx="57">
                  <c:v>1.53080262E-2</c:v>
                </c:pt>
                <c:pt idx="58">
                  <c:v>1.56190619E-2</c:v>
                </c:pt>
                <c:pt idx="59">
                  <c:v>1.5648346399999999E-2</c:v>
                </c:pt>
                <c:pt idx="60">
                  <c:v>1.52575383E-2</c:v>
                </c:pt>
                <c:pt idx="61">
                  <c:v>1.4579609E-2</c:v>
                </c:pt>
                <c:pt idx="62">
                  <c:v>1.38473799E-2</c:v>
                </c:pt>
                <c:pt idx="63">
                  <c:v>1.32014304E-2</c:v>
                </c:pt>
                <c:pt idx="64">
                  <c:v>1.25498595E-2</c:v>
                </c:pt>
                <c:pt idx="65">
                  <c:v>1.1698880199999999E-2</c:v>
                </c:pt>
                <c:pt idx="66">
                  <c:v>1.0748947999999999E-2</c:v>
                </c:pt>
                <c:pt idx="67">
                  <c:v>9.8392405000000006E-3</c:v>
                </c:pt>
                <c:pt idx="68">
                  <c:v>8.9542279000000002E-3</c:v>
                </c:pt>
                <c:pt idx="69">
                  <c:v>7.9978909000000004E-3</c:v>
                </c:pt>
                <c:pt idx="70">
                  <c:v>6.9155642E-3</c:v>
                </c:pt>
                <c:pt idx="71">
                  <c:v>5.9365746999999998E-3</c:v>
                </c:pt>
                <c:pt idx="72">
                  <c:v>5.3413184000000004E-3</c:v>
                </c:pt>
                <c:pt idx="73">
                  <c:v>5.0733028999999999E-3</c:v>
                </c:pt>
                <c:pt idx="74">
                  <c:v>4.7629741000000001E-3</c:v>
                </c:pt>
                <c:pt idx="75">
                  <c:v>4.0464302999999998E-3</c:v>
                </c:pt>
                <c:pt idx="76">
                  <c:v>3.0295381000000001E-3</c:v>
                </c:pt>
                <c:pt idx="77">
                  <c:v>2.2042099999999998E-3</c:v>
                </c:pt>
                <c:pt idx="78">
                  <c:v>1.9917811999999998E-3</c:v>
                </c:pt>
                <c:pt idx="79">
                  <c:v>2.3973964000000001E-3</c:v>
                </c:pt>
                <c:pt idx="80">
                  <c:v>2.9250914E-3</c:v>
                </c:pt>
                <c:pt idx="81">
                  <c:v>3.1099459000000001E-3</c:v>
                </c:pt>
                <c:pt idx="82">
                  <c:v>2.7865604000000001E-3</c:v>
                </c:pt>
                <c:pt idx="83">
                  <c:v>1.9841525E-3</c:v>
                </c:pt>
                <c:pt idx="84">
                  <c:v>1.0079105000000001E-3</c:v>
                </c:pt>
                <c:pt idx="85">
                  <c:v>1.805915E-4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6.3044000000000002E-5</c:v>
                </c:pt>
                <c:pt idx="91">
                  <c:v>4.2069029999999998E-4</c:v>
                </c:pt>
                <c:pt idx="92">
                  <c:v>7.6287000000000002E-4</c:v>
                </c:pt>
                <c:pt idx="93">
                  <c:v>1.0623755999999999E-3</c:v>
                </c:pt>
                <c:pt idx="94">
                  <c:v>1.2373562000000001E-3</c:v>
                </c:pt>
                <c:pt idx="95">
                  <c:v>1.2676176E-3</c:v>
                </c:pt>
                <c:pt idx="96">
                  <c:v>1.1873188E-3</c:v>
                </c:pt>
                <c:pt idx="97">
                  <c:v>1.0242431E-3</c:v>
                </c:pt>
                <c:pt idx="98">
                  <c:v>7.8590210000000003E-4</c:v>
                </c:pt>
                <c:pt idx="99">
                  <c:v>5.1782840000000004E-4</c:v>
                </c:pt>
                <c:pt idx="100">
                  <c:v>2.5288349999999998E-4</c:v>
                </c:pt>
                <c:pt idx="101">
                  <c:v>4.5307199999999999E-5</c:v>
                </c:pt>
                <c:pt idx="102">
                  <c:v>2.7535899999999998E-5</c:v>
                </c:pt>
                <c:pt idx="103">
                  <c:v>7.0658600000000001E-5</c:v>
                </c:pt>
                <c:pt idx="104">
                  <c:v>2.2021550000000001E-4</c:v>
                </c:pt>
                <c:pt idx="105">
                  <c:v>4.7381030000000001E-4</c:v>
                </c:pt>
                <c:pt idx="106">
                  <c:v>8.361423E-4</c:v>
                </c:pt>
                <c:pt idx="107">
                  <c:v>1.2880958E-3</c:v>
                </c:pt>
                <c:pt idx="108">
                  <c:v>1.8149864999999999E-3</c:v>
                </c:pt>
                <c:pt idx="109">
                  <c:v>2.4029224000000002E-3</c:v>
                </c:pt>
                <c:pt idx="110">
                  <c:v>3.2979989999999998E-3</c:v>
                </c:pt>
                <c:pt idx="111">
                  <c:v>4.0517692000000003E-3</c:v>
                </c:pt>
                <c:pt idx="112">
                  <c:v>4.8203035000000003E-3</c:v>
                </c:pt>
                <c:pt idx="113">
                  <c:v>5.5678793999999997E-3</c:v>
                </c:pt>
                <c:pt idx="114">
                  <c:v>6.2845983000000003E-3</c:v>
                </c:pt>
                <c:pt idx="115">
                  <c:v>6.9362950000000003E-3</c:v>
                </c:pt>
                <c:pt idx="116">
                  <c:v>7.4981240999999997E-3</c:v>
                </c:pt>
                <c:pt idx="117">
                  <c:v>7.9839704999999997E-3</c:v>
                </c:pt>
                <c:pt idx="118">
                  <c:v>8.3476136999999992E-3</c:v>
                </c:pt>
                <c:pt idx="119">
                  <c:v>8.4519619000000008E-3</c:v>
                </c:pt>
                <c:pt idx="120">
                  <c:v>8.3968844000000004E-3</c:v>
                </c:pt>
                <c:pt idx="121">
                  <c:v>8.2061401999999999E-3</c:v>
                </c:pt>
                <c:pt idx="122">
                  <c:v>7.8802239000000003E-3</c:v>
                </c:pt>
                <c:pt idx="123">
                  <c:v>7.4312249E-3</c:v>
                </c:pt>
                <c:pt idx="124">
                  <c:v>6.8924822999999998E-3</c:v>
                </c:pt>
                <c:pt idx="125">
                  <c:v>6.3567915999999999E-3</c:v>
                </c:pt>
                <c:pt idx="126">
                  <c:v>5.6499057E-3</c:v>
                </c:pt>
                <c:pt idx="127">
                  <c:v>5.0129644000000001E-3</c:v>
                </c:pt>
                <c:pt idx="128">
                  <c:v>4.3618223000000001E-3</c:v>
                </c:pt>
                <c:pt idx="129">
                  <c:v>3.8253299E-3</c:v>
                </c:pt>
                <c:pt idx="130">
                  <c:v>3.4054201000000002E-3</c:v>
                </c:pt>
                <c:pt idx="131">
                  <c:v>3.0539922999999998E-3</c:v>
                </c:pt>
                <c:pt idx="132">
                  <c:v>2.7812297999999999E-3</c:v>
                </c:pt>
                <c:pt idx="133">
                  <c:v>2.5862935000000001E-3</c:v>
                </c:pt>
                <c:pt idx="134">
                  <c:v>2.1845261E-3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CE93-4EF0-BEB2-90F17E5C5137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反射白_LEDlow_開放空間!$A$37:$EE$37</c:f>
              <c:numCache>
                <c:formatCode>General</c:formatCode>
                <c:ptCount val="135"/>
                <c:pt idx="0">
                  <c:v>1.1547242000000001E-3</c:v>
                </c:pt>
                <c:pt idx="1">
                  <c:v>8.2340410000000005E-4</c:v>
                </c:pt>
                <c:pt idx="2">
                  <c:v>2.4568780000000002E-4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2.52298E-5</c:v>
                </c:pt>
                <c:pt idx="7">
                  <c:v>1.277106E-4</c:v>
                </c:pt>
                <c:pt idx="8">
                  <c:v>2.0696779999999999E-4</c:v>
                </c:pt>
                <c:pt idx="9">
                  <c:v>2.9760790000000001E-4</c:v>
                </c:pt>
                <c:pt idx="10">
                  <c:v>5.7035280000000005E-4</c:v>
                </c:pt>
                <c:pt idx="11">
                  <c:v>9.6732239999999998E-4</c:v>
                </c:pt>
                <c:pt idx="12">
                  <c:v>1.5093549E-3</c:v>
                </c:pt>
                <c:pt idx="13">
                  <c:v>2.0985289E-3</c:v>
                </c:pt>
                <c:pt idx="14">
                  <c:v>2.6777127999999999E-3</c:v>
                </c:pt>
                <c:pt idx="15">
                  <c:v>3.1308832000000002E-3</c:v>
                </c:pt>
                <c:pt idx="16">
                  <c:v>3.3772769000000001E-3</c:v>
                </c:pt>
                <c:pt idx="17">
                  <c:v>3.5126184E-3</c:v>
                </c:pt>
                <c:pt idx="18">
                  <c:v>3.5670315999999998E-3</c:v>
                </c:pt>
                <c:pt idx="19">
                  <c:v>3.7873196000000001E-3</c:v>
                </c:pt>
                <c:pt idx="20">
                  <c:v>4.1399267999999998E-3</c:v>
                </c:pt>
                <c:pt idx="21">
                  <c:v>4.5734629999999998E-3</c:v>
                </c:pt>
                <c:pt idx="22">
                  <c:v>4.8336871000000002E-3</c:v>
                </c:pt>
                <c:pt idx="23">
                  <c:v>5.0651333E-3</c:v>
                </c:pt>
                <c:pt idx="24">
                  <c:v>5.2048353999999998E-3</c:v>
                </c:pt>
                <c:pt idx="25">
                  <c:v>5.2779224000000001E-3</c:v>
                </c:pt>
                <c:pt idx="26">
                  <c:v>5.2384705999999996E-3</c:v>
                </c:pt>
                <c:pt idx="27">
                  <c:v>5.0202416999999997E-3</c:v>
                </c:pt>
                <c:pt idx="28">
                  <c:v>4.9025485999999998E-3</c:v>
                </c:pt>
                <c:pt idx="29">
                  <c:v>5.3760717000000003E-3</c:v>
                </c:pt>
                <c:pt idx="30">
                  <c:v>6.5969638999999998E-3</c:v>
                </c:pt>
                <c:pt idx="31">
                  <c:v>9.0221221999999997E-3</c:v>
                </c:pt>
                <c:pt idx="32">
                  <c:v>1.29043562E-2</c:v>
                </c:pt>
                <c:pt idx="33">
                  <c:v>1.83310956E-2</c:v>
                </c:pt>
                <c:pt idx="34">
                  <c:v>2.5062709999999998E-2</c:v>
                </c:pt>
                <c:pt idx="35">
                  <c:v>3.2346777600000001E-2</c:v>
                </c:pt>
                <c:pt idx="36">
                  <c:v>3.8934730000000001E-2</c:v>
                </c:pt>
                <c:pt idx="37">
                  <c:v>4.3270703399999999E-2</c:v>
                </c:pt>
                <c:pt idx="38">
                  <c:v>4.4523131100000002E-2</c:v>
                </c:pt>
                <c:pt idx="39">
                  <c:v>4.2623203200000001E-2</c:v>
                </c:pt>
                <c:pt idx="40">
                  <c:v>3.8616392800000003E-2</c:v>
                </c:pt>
                <c:pt idx="41">
                  <c:v>3.3241670600000002E-2</c:v>
                </c:pt>
                <c:pt idx="42">
                  <c:v>2.7917358999999999E-2</c:v>
                </c:pt>
                <c:pt idx="43">
                  <c:v>2.3186737700000001E-2</c:v>
                </c:pt>
                <c:pt idx="44">
                  <c:v>1.9324217000000001E-2</c:v>
                </c:pt>
                <c:pt idx="45">
                  <c:v>1.67286377E-2</c:v>
                </c:pt>
                <c:pt idx="46">
                  <c:v>1.4869826799999999E-2</c:v>
                </c:pt>
                <c:pt idx="47">
                  <c:v>1.3433587699999999E-2</c:v>
                </c:pt>
                <c:pt idx="48">
                  <c:v>1.2319498700000001E-2</c:v>
                </c:pt>
                <c:pt idx="49">
                  <c:v>1.1598654999999999E-2</c:v>
                </c:pt>
                <c:pt idx="50">
                  <c:v>1.14940787E-2</c:v>
                </c:pt>
                <c:pt idx="51">
                  <c:v>1.2044121499999999E-2</c:v>
                </c:pt>
                <c:pt idx="52">
                  <c:v>1.29144546E-2</c:v>
                </c:pt>
                <c:pt idx="53">
                  <c:v>1.35476878E-2</c:v>
                </c:pt>
                <c:pt idx="54">
                  <c:v>1.3781420000000001E-2</c:v>
                </c:pt>
                <c:pt idx="55">
                  <c:v>1.3821505899999999E-2</c:v>
                </c:pt>
                <c:pt idx="56">
                  <c:v>1.4159264E-2</c:v>
                </c:pt>
                <c:pt idx="57">
                  <c:v>1.49413766E-2</c:v>
                </c:pt>
                <c:pt idx="58">
                  <c:v>1.5873378099999998E-2</c:v>
                </c:pt>
                <c:pt idx="59">
                  <c:v>1.6246551599999999E-2</c:v>
                </c:pt>
                <c:pt idx="60">
                  <c:v>1.5698580100000002E-2</c:v>
                </c:pt>
                <c:pt idx="61">
                  <c:v>1.4525952700000001E-2</c:v>
                </c:pt>
                <c:pt idx="62">
                  <c:v>1.3353179200000001E-2</c:v>
                </c:pt>
                <c:pt idx="63">
                  <c:v>1.2554281400000001E-2</c:v>
                </c:pt>
                <c:pt idx="64">
                  <c:v>1.1990787500000001E-2</c:v>
                </c:pt>
                <c:pt idx="65">
                  <c:v>1.1354029200000001E-2</c:v>
                </c:pt>
                <c:pt idx="66">
                  <c:v>1.06468163E-2</c:v>
                </c:pt>
                <c:pt idx="67">
                  <c:v>9.9945832000000005E-3</c:v>
                </c:pt>
                <c:pt idx="68">
                  <c:v>9.4390353000000007E-3</c:v>
                </c:pt>
                <c:pt idx="69">
                  <c:v>8.7790377000000006E-3</c:v>
                </c:pt>
                <c:pt idx="70">
                  <c:v>7.7926647000000002E-3</c:v>
                </c:pt>
                <c:pt idx="71">
                  <c:v>6.5785302E-3</c:v>
                </c:pt>
                <c:pt idx="72">
                  <c:v>5.5079749000000004E-3</c:v>
                </c:pt>
                <c:pt idx="73">
                  <c:v>4.7896444000000002E-3</c:v>
                </c:pt>
                <c:pt idx="74">
                  <c:v>4.2545329999999996E-3</c:v>
                </c:pt>
                <c:pt idx="75">
                  <c:v>3.4927681999999999E-3</c:v>
                </c:pt>
                <c:pt idx="76">
                  <c:v>2.5322977E-3</c:v>
                </c:pt>
                <c:pt idx="77">
                  <c:v>1.8307572E-3</c:v>
                </c:pt>
                <c:pt idx="78">
                  <c:v>1.9068929E-3</c:v>
                </c:pt>
                <c:pt idx="79">
                  <c:v>2.7677305000000001E-3</c:v>
                </c:pt>
                <c:pt idx="80">
                  <c:v>3.7207757000000002E-3</c:v>
                </c:pt>
                <c:pt idx="81">
                  <c:v>3.9757335999999997E-3</c:v>
                </c:pt>
                <c:pt idx="82">
                  <c:v>3.2572950999999999E-3</c:v>
                </c:pt>
                <c:pt idx="83">
                  <c:v>1.7409538E-3</c:v>
                </c:pt>
                <c:pt idx="84">
                  <c:v>1.089031E-4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7.2760299999999995E-5</c:v>
                </c:pt>
                <c:pt idx="89">
                  <c:v>8.9690799999999997E-4</c:v>
                </c:pt>
                <c:pt idx="90">
                  <c:v>1.4691858000000001E-3</c:v>
                </c:pt>
                <c:pt idx="91">
                  <c:v>1.6789044999999999E-3</c:v>
                </c:pt>
                <c:pt idx="92">
                  <c:v>1.4631135E-3</c:v>
                </c:pt>
                <c:pt idx="93">
                  <c:v>1.0219929999999999E-3</c:v>
                </c:pt>
                <c:pt idx="94">
                  <c:v>4.2698220000000003E-4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2.5892850000000002E-4</c:v>
                </c:pt>
                <c:pt idx="103">
                  <c:v>6.8289909999999998E-4</c:v>
                </c:pt>
                <c:pt idx="104">
                  <c:v>1.1061539E-3</c:v>
                </c:pt>
                <c:pt idx="105">
                  <c:v>1.5444708999999999E-3</c:v>
                </c:pt>
                <c:pt idx="106">
                  <c:v>2.0006822999999998E-3</c:v>
                </c:pt>
                <c:pt idx="107">
                  <c:v>2.4918432000000002E-3</c:v>
                </c:pt>
                <c:pt idx="108">
                  <c:v>3.0198705000000002E-3</c:v>
                </c:pt>
                <c:pt idx="109">
                  <c:v>3.6229157999999998E-3</c:v>
                </c:pt>
                <c:pt idx="110">
                  <c:v>4.2672209000000003E-3</c:v>
                </c:pt>
                <c:pt idx="111">
                  <c:v>4.9354163999999999E-3</c:v>
                </c:pt>
                <c:pt idx="112">
                  <c:v>5.6670210000000004E-3</c:v>
                </c:pt>
                <c:pt idx="113">
                  <c:v>6.4245556000000004E-3</c:v>
                </c:pt>
                <c:pt idx="114">
                  <c:v>7.1495357000000001E-3</c:v>
                </c:pt>
                <c:pt idx="115">
                  <c:v>7.8178569999999992E-3</c:v>
                </c:pt>
                <c:pt idx="116">
                  <c:v>8.4023466000000008E-3</c:v>
                </c:pt>
                <c:pt idx="117">
                  <c:v>8.9462884000000003E-3</c:v>
                </c:pt>
                <c:pt idx="118">
                  <c:v>9.2123887000000008E-3</c:v>
                </c:pt>
                <c:pt idx="119">
                  <c:v>9.3149804000000006E-3</c:v>
                </c:pt>
                <c:pt idx="120">
                  <c:v>9.2286969999999992E-3</c:v>
                </c:pt>
                <c:pt idx="121">
                  <c:v>8.9811318999999997E-3</c:v>
                </c:pt>
                <c:pt idx="122">
                  <c:v>8.5806501999999996E-3</c:v>
                </c:pt>
                <c:pt idx="123">
                  <c:v>8.0489628000000001E-3</c:v>
                </c:pt>
                <c:pt idx="124">
                  <c:v>7.410631E-3</c:v>
                </c:pt>
                <c:pt idx="125">
                  <c:v>6.6476241E-3</c:v>
                </c:pt>
                <c:pt idx="126">
                  <c:v>6.0771881000000003E-3</c:v>
                </c:pt>
                <c:pt idx="127">
                  <c:v>5.236648E-3</c:v>
                </c:pt>
                <c:pt idx="128">
                  <c:v>4.4048348999999997E-3</c:v>
                </c:pt>
                <c:pt idx="129">
                  <c:v>3.6309743E-3</c:v>
                </c:pt>
                <c:pt idx="130">
                  <c:v>2.9189900999999998E-3</c:v>
                </c:pt>
                <c:pt idx="131">
                  <c:v>2.2779885000000001E-3</c:v>
                </c:pt>
                <c:pt idx="132">
                  <c:v>1.6853386E-3</c:v>
                </c:pt>
                <c:pt idx="133">
                  <c:v>1.1641729000000001E-3</c:v>
                </c:pt>
                <c:pt idx="134">
                  <c:v>4.5843300000000002E-5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CE93-4EF0-BEB2-90F17E5C5137}"/>
            </c:ext>
          </c:extLst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反射白_LEDlow_開放空間!$A$38:$EE$38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2.2548410000000001E-4</c:v>
                </c:pt>
                <c:pt idx="5">
                  <c:v>1.2101523E-3</c:v>
                </c:pt>
                <c:pt idx="6">
                  <c:v>1.7085259999999999E-3</c:v>
                </c:pt>
                <c:pt idx="7">
                  <c:v>1.5804585E-3</c:v>
                </c:pt>
                <c:pt idx="8">
                  <c:v>9.1295169999999998E-4</c:v>
                </c:pt>
                <c:pt idx="9">
                  <c:v>9.6299799999999996E-5</c:v>
                </c:pt>
                <c:pt idx="10">
                  <c:v>0</c:v>
                </c:pt>
                <c:pt idx="11">
                  <c:v>0</c:v>
                </c:pt>
                <c:pt idx="12">
                  <c:v>2.614898E-4</c:v>
                </c:pt>
                <c:pt idx="13">
                  <c:v>1.095805E-3</c:v>
                </c:pt>
                <c:pt idx="14">
                  <c:v>2.0411813000000001E-3</c:v>
                </c:pt>
                <c:pt idx="15">
                  <c:v>2.9716475000000002E-3</c:v>
                </c:pt>
                <c:pt idx="16">
                  <c:v>3.7150551000000001E-3</c:v>
                </c:pt>
                <c:pt idx="17">
                  <c:v>4.1162934999999998E-3</c:v>
                </c:pt>
                <c:pt idx="18">
                  <c:v>4.1437465999999996E-3</c:v>
                </c:pt>
                <c:pt idx="19">
                  <c:v>3.9474148999999997E-3</c:v>
                </c:pt>
                <c:pt idx="20">
                  <c:v>3.6883692E-3</c:v>
                </c:pt>
                <c:pt idx="21">
                  <c:v>3.5547216E-3</c:v>
                </c:pt>
                <c:pt idx="22">
                  <c:v>3.6854766999999998E-3</c:v>
                </c:pt>
                <c:pt idx="23">
                  <c:v>3.9001730999999999E-3</c:v>
                </c:pt>
                <c:pt idx="24">
                  <c:v>4.1729975000000001E-3</c:v>
                </c:pt>
                <c:pt idx="25">
                  <c:v>4.4097155000000004E-3</c:v>
                </c:pt>
                <c:pt idx="26">
                  <c:v>4.7585657E-3</c:v>
                </c:pt>
                <c:pt idx="27">
                  <c:v>5.3606032999999999E-3</c:v>
                </c:pt>
                <c:pt idx="28">
                  <c:v>6.1725634E-3</c:v>
                </c:pt>
                <c:pt idx="29">
                  <c:v>7.1195136000000003E-3</c:v>
                </c:pt>
                <c:pt idx="30">
                  <c:v>8.3324173000000005E-3</c:v>
                </c:pt>
                <c:pt idx="31">
                  <c:v>1.01998057E-2</c:v>
                </c:pt>
                <c:pt idx="32">
                  <c:v>1.34552037E-2</c:v>
                </c:pt>
                <c:pt idx="33">
                  <c:v>1.8363822299999999E-2</c:v>
                </c:pt>
                <c:pt idx="34">
                  <c:v>2.46879105E-2</c:v>
                </c:pt>
                <c:pt idx="35">
                  <c:v>3.1674973699999998E-2</c:v>
                </c:pt>
                <c:pt idx="36">
                  <c:v>3.7992853700000002E-2</c:v>
                </c:pt>
                <c:pt idx="37">
                  <c:v>4.2035948500000003E-2</c:v>
                </c:pt>
                <c:pt idx="38">
                  <c:v>4.3030709E-2</c:v>
                </c:pt>
                <c:pt idx="39">
                  <c:v>4.1024789200000002E-2</c:v>
                </c:pt>
                <c:pt idx="40">
                  <c:v>3.7200242299999998E-2</c:v>
                </c:pt>
                <c:pt idx="41">
                  <c:v>3.2486822499999998E-2</c:v>
                </c:pt>
                <c:pt idx="42">
                  <c:v>2.7939695899999999E-2</c:v>
                </c:pt>
                <c:pt idx="43">
                  <c:v>2.3683834800000001E-2</c:v>
                </c:pt>
                <c:pt idx="44">
                  <c:v>1.98031049E-2</c:v>
                </c:pt>
                <c:pt idx="45">
                  <c:v>1.6781188499999999E-2</c:v>
                </c:pt>
                <c:pt idx="46">
                  <c:v>1.45731838E-2</c:v>
                </c:pt>
                <c:pt idx="47">
                  <c:v>1.32763945E-2</c:v>
                </c:pt>
                <c:pt idx="48">
                  <c:v>1.2657596700000001E-2</c:v>
                </c:pt>
                <c:pt idx="49">
                  <c:v>1.2312809900000001E-2</c:v>
                </c:pt>
                <c:pt idx="50">
                  <c:v>1.2007609000000001E-2</c:v>
                </c:pt>
                <c:pt idx="51">
                  <c:v>1.19181592E-2</c:v>
                </c:pt>
                <c:pt idx="52">
                  <c:v>1.22829033E-2</c:v>
                </c:pt>
                <c:pt idx="53">
                  <c:v>1.3123725500000001E-2</c:v>
                </c:pt>
                <c:pt idx="54">
                  <c:v>1.4103621199999999E-2</c:v>
                </c:pt>
                <c:pt idx="55">
                  <c:v>1.4820916599999999E-2</c:v>
                </c:pt>
                <c:pt idx="56">
                  <c:v>1.5094527999999999E-2</c:v>
                </c:pt>
                <c:pt idx="57">
                  <c:v>1.50362412E-2</c:v>
                </c:pt>
                <c:pt idx="58">
                  <c:v>1.4902723E-2</c:v>
                </c:pt>
                <c:pt idx="59">
                  <c:v>1.48047879E-2</c:v>
                </c:pt>
                <c:pt idx="60">
                  <c:v>1.46598388E-2</c:v>
                </c:pt>
                <c:pt idx="61">
                  <c:v>1.4484421399999999E-2</c:v>
                </c:pt>
                <c:pt idx="62">
                  <c:v>1.4164105999999999E-2</c:v>
                </c:pt>
                <c:pt idx="63">
                  <c:v>1.3585837599999999E-2</c:v>
                </c:pt>
                <c:pt idx="64">
                  <c:v>1.26872854E-2</c:v>
                </c:pt>
                <c:pt idx="65">
                  <c:v>1.1551311200000001E-2</c:v>
                </c:pt>
                <c:pt idx="66">
                  <c:v>1.04276547E-2</c:v>
                </c:pt>
                <c:pt idx="67">
                  <c:v>9.4551630000000008E-3</c:v>
                </c:pt>
                <c:pt idx="68">
                  <c:v>8.5740209999999994E-3</c:v>
                </c:pt>
                <c:pt idx="69">
                  <c:v>7.6844315E-3</c:v>
                </c:pt>
                <c:pt idx="70">
                  <c:v>6.7771840999999999E-3</c:v>
                </c:pt>
                <c:pt idx="71">
                  <c:v>6.0447399000000002E-3</c:v>
                </c:pt>
                <c:pt idx="72">
                  <c:v>5.6086885999999999E-3</c:v>
                </c:pt>
                <c:pt idx="73">
                  <c:v>5.4108513999999996E-3</c:v>
                </c:pt>
                <c:pt idx="74">
                  <c:v>5.1674959000000001E-3</c:v>
                </c:pt>
                <c:pt idx="75">
                  <c:v>4.5641083000000004E-3</c:v>
                </c:pt>
                <c:pt idx="76">
                  <c:v>3.5597495999999998E-3</c:v>
                </c:pt>
                <c:pt idx="77">
                  <c:v>2.3726901999999999E-3</c:v>
                </c:pt>
                <c:pt idx="78">
                  <c:v>1.4433167000000001E-3</c:v>
                </c:pt>
                <c:pt idx="79">
                  <c:v>1.2020045E-3</c:v>
                </c:pt>
                <c:pt idx="80">
                  <c:v>1.6121188999999999E-3</c:v>
                </c:pt>
                <c:pt idx="81">
                  <c:v>2.2005855999999999E-3</c:v>
                </c:pt>
                <c:pt idx="82">
                  <c:v>2.5510685999999999E-3</c:v>
                </c:pt>
                <c:pt idx="83">
                  <c:v>2.4763744000000001E-3</c:v>
                </c:pt>
                <c:pt idx="84">
                  <c:v>2.1458354000000002E-3</c:v>
                </c:pt>
                <c:pt idx="85">
                  <c:v>1.7637989999999999E-3</c:v>
                </c:pt>
                <c:pt idx="86">
                  <c:v>1.3825042E-3</c:v>
                </c:pt>
                <c:pt idx="87">
                  <c:v>9.4990760000000004E-4</c:v>
                </c:pt>
                <c:pt idx="88">
                  <c:v>4.3461539999999999E-4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6.6753499999999997E-5</c:v>
                </c:pt>
                <c:pt idx="95">
                  <c:v>1.604656E-4</c:v>
                </c:pt>
                <c:pt idx="96">
                  <c:v>2.20867E-4</c:v>
                </c:pt>
                <c:pt idx="97">
                  <c:v>2.6101809999999999E-4</c:v>
                </c:pt>
                <c:pt idx="98">
                  <c:v>3.1795720000000002E-4</c:v>
                </c:pt>
                <c:pt idx="99">
                  <c:v>3.7980909999999998E-4</c:v>
                </c:pt>
                <c:pt idx="100">
                  <c:v>4.2492400000000003E-4</c:v>
                </c:pt>
                <c:pt idx="101">
                  <c:v>4.4232510000000001E-4</c:v>
                </c:pt>
                <c:pt idx="102">
                  <c:v>6.6125319999999995E-4</c:v>
                </c:pt>
                <c:pt idx="103">
                  <c:v>8.3916329999999997E-4</c:v>
                </c:pt>
                <c:pt idx="104">
                  <c:v>1.0532199999999999E-3</c:v>
                </c:pt>
                <c:pt idx="105">
                  <c:v>1.3138888000000001E-3</c:v>
                </c:pt>
                <c:pt idx="106">
                  <c:v>1.6419764E-3</c:v>
                </c:pt>
                <c:pt idx="107">
                  <c:v>2.0184337999999999E-3</c:v>
                </c:pt>
                <c:pt idx="108">
                  <c:v>2.4568716E-3</c:v>
                </c:pt>
                <c:pt idx="109">
                  <c:v>2.9913485000000002E-3</c:v>
                </c:pt>
                <c:pt idx="110">
                  <c:v>3.6501708000000002E-3</c:v>
                </c:pt>
                <c:pt idx="111">
                  <c:v>4.3277908E-3</c:v>
                </c:pt>
                <c:pt idx="112">
                  <c:v>5.0097196000000004E-3</c:v>
                </c:pt>
                <c:pt idx="113">
                  <c:v>5.6937588000000004E-3</c:v>
                </c:pt>
                <c:pt idx="114">
                  <c:v>6.3704931999999997E-3</c:v>
                </c:pt>
                <c:pt idx="115">
                  <c:v>6.9933119000000002E-3</c:v>
                </c:pt>
                <c:pt idx="116">
                  <c:v>7.5214150999999996E-3</c:v>
                </c:pt>
                <c:pt idx="117">
                  <c:v>8.0171488000000003E-3</c:v>
                </c:pt>
                <c:pt idx="118">
                  <c:v>8.3135488000000007E-3</c:v>
                </c:pt>
                <c:pt idx="119">
                  <c:v>8.4302695000000004E-3</c:v>
                </c:pt>
                <c:pt idx="120">
                  <c:v>8.4063169000000004E-3</c:v>
                </c:pt>
                <c:pt idx="121">
                  <c:v>8.2659469999999992E-3</c:v>
                </c:pt>
                <c:pt idx="122">
                  <c:v>8.0155404E-3</c:v>
                </c:pt>
                <c:pt idx="123">
                  <c:v>7.6639270000000001E-3</c:v>
                </c:pt>
                <c:pt idx="124">
                  <c:v>7.2283772999999999E-3</c:v>
                </c:pt>
                <c:pt idx="125">
                  <c:v>6.7266169999999998E-3</c:v>
                </c:pt>
                <c:pt idx="126">
                  <c:v>6.3551053999999999E-3</c:v>
                </c:pt>
                <c:pt idx="127">
                  <c:v>5.734622E-3</c:v>
                </c:pt>
                <c:pt idx="128">
                  <c:v>5.0921678000000001E-3</c:v>
                </c:pt>
                <c:pt idx="129">
                  <c:v>4.4953375999999996E-3</c:v>
                </c:pt>
                <c:pt idx="130">
                  <c:v>3.9100986999999997E-3</c:v>
                </c:pt>
                <c:pt idx="131">
                  <c:v>3.3736469E-3</c:v>
                </c:pt>
                <c:pt idx="132">
                  <c:v>2.8540396999999999E-3</c:v>
                </c:pt>
                <c:pt idx="133">
                  <c:v>2.3517408E-3</c:v>
                </c:pt>
                <c:pt idx="134">
                  <c:v>1.374761E-3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CE93-4EF0-BEB2-90F17E5C5137}"/>
            </c:ext>
          </c:extLst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反射白_LEDlow_開放空間!$A$39:$EE$39</c:f>
              <c:numCache>
                <c:formatCode>General</c:formatCode>
                <c:ptCount val="135"/>
                <c:pt idx="0">
                  <c:v>9.5596679999999999E-4</c:v>
                </c:pt>
                <c:pt idx="1">
                  <c:v>4.4617609999999999E-4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5.9653379999999995E-4</c:v>
                </c:pt>
                <c:pt idx="6">
                  <c:v>1.3080589000000001E-3</c:v>
                </c:pt>
                <c:pt idx="7">
                  <c:v>1.7950403E-3</c:v>
                </c:pt>
                <c:pt idx="8">
                  <c:v>1.8071059999999999E-3</c:v>
                </c:pt>
                <c:pt idx="9">
                  <c:v>1.4316756999999999E-3</c:v>
                </c:pt>
                <c:pt idx="10">
                  <c:v>1.0378709000000001E-3</c:v>
                </c:pt>
                <c:pt idx="11">
                  <c:v>8.0349809999999996E-4</c:v>
                </c:pt>
                <c:pt idx="12">
                  <c:v>9.7637750000000001E-4</c:v>
                </c:pt>
                <c:pt idx="13">
                  <c:v>1.5248532999999999E-3</c:v>
                </c:pt>
                <c:pt idx="14">
                  <c:v>2.1947239999999999E-3</c:v>
                </c:pt>
                <c:pt idx="15">
                  <c:v>2.7943368E-3</c:v>
                </c:pt>
                <c:pt idx="16">
                  <c:v>3.1076085000000002E-3</c:v>
                </c:pt>
                <c:pt idx="17">
                  <c:v>3.2544136E-3</c:v>
                </c:pt>
                <c:pt idx="18">
                  <c:v>3.4726099000000001E-3</c:v>
                </c:pt>
                <c:pt idx="19">
                  <c:v>3.7783445000000001E-3</c:v>
                </c:pt>
                <c:pt idx="20">
                  <c:v>4.0760989999999997E-3</c:v>
                </c:pt>
                <c:pt idx="21">
                  <c:v>4.3282765000000004E-3</c:v>
                </c:pt>
                <c:pt idx="22">
                  <c:v>4.5156833E-3</c:v>
                </c:pt>
                <c:pt idx="23">
                  <c:v>4.7522368999999998E-3</c:v>
                </c:pt>
                <c:pt idx="24">
                  <c:v>4.9985126000000003E-3</c:v>
                </c:pt>
                <c:pt idx="25">
                  <c:v>5.1045407999999997E-3</c:v>
                </c:pt>
                <c:pt idx="26">
                  <c:v>5.1846360000000003E-3</c:v>
                </c:pt>
                <c:pt idx="27">
                  <c:v>5.2961027000000003E-3</c:v>
                </c:pt>
                <c:pt idx="28">
                  <c:v>5.6921098999999998E-3</c:v>
                </c:pt>
                <c:pt idx="29">
                  <c:v>6.5851319E-3</c:v>
                </c:pt>
                <c:pt idx="30">
                  <c:v>7.9771996999999997E-3</c:v>
                </c:pt>
                <c:pt idx="31">
                  <c:v>1.0107726799999999E-2</c:v>
                </c:pt>
                <c:pt idx="32">
                  <c:v>1.35023668E-2</c:v>
                </c:pt>
                <c:pt idx="33">
                  <c:v>1.8414882899999999E-2</c:v>
                </c:pt>
                <c:pt idx="34">
                  <c:v>2.4735592300000001E-2</c:v>
                </c:pt>
                <c:pt idx="35">
                  <c:v>3.1800281299999997E-2</c:v>
                </c:pt>
                <c:pt idx="36">
                  <c:v>3.8294285499999997E-2</c:v>
                </c:pt>
                <c:pt idx="37">
                  <c:v>4.2622506599999999E-2</c:v>
                </c:pt>
                <c:pt idx="38">
                  <c:v>4.3747842299999999E-2</c:v>
                </c:pt>
                <c:pt idx="39">
                  <c:v>4.1674658699999999E-2</c:v>
                </c:pt>
                <c:pt idx="40">
                  <c:v>3.7528566999999999E-2</c:v>
                </c:pt>
                <c:pt idx="41">
                  <c:v>3.2369609899999999E-2</c:v>
                </c:pt>
                <c:pt idx="42">
                  <c:v>2.7602916599999999E-2</c:v>
                </c:pt>
                <c:pt idx="43">
                  <c:v>2.3496426599999998E-2</c:v>
                </c:pt>
                <c:pt idx="44">
                  <c:v>1.9987750799999999E-2</c:v>
                </c:pt>
                <c:pt idx="45">
                  <c:v>1.7290459899999999E-2</c:v>
                </c:pt>
                <c:pt idx="46">
                  <c:v>1.51822157E-2</c:v>
                </c:pt>
                <c:pt idx="47">
                  <c:v>1.3641255E-2</c:v>
                </c:pt>
                <c:pt idx="48">
                  <c:v>1.25738485E-2</c:v>
                </c:pt>
                <c:pt idx="49">
                  <c:v>1.1806408900000001E-2</c:v>
                </c:pt>
                <c:pt idx="50">
                  <c:v>1.14143267E-2</c:v>
                </c:pt>
                <c:pt idx="51">
                  <c:v>1.16465539E-2</c:v>
                </c:pt>
                <c:pt idx="52">
                  <c:v>1.25128906E-2</c:v>
                </c:pt>
                <c:pt idx="53">
                  <c:v>1.3751352200000001E-2</c:v>
                </c:pt>
                <c:pt idx="54">
                  <c:v>1.47897489E-2</c:v>
                </c:pt>
                <c:pt idx="55">
                  <c:v>1.5177138099999999E-2</c:v>
                </c:pt>
                <c:pt idx="56">
                  <c:v>1.4948912E-2</c:v>
                </c:pt>
                <c:pt idx="57">
                  <c:v>1.45525988E-2</c:v>
                </c:pt>
                <c:pt idx="58">
                  <c:v>1.4414390500000001E-2</c:v>
                </c:pt>
                <c:pt idx="59">
                  <c:v>1.44886207E-2</c:v>
                </c:pt>
                <c:pt idx="60">
                  <c:v>1.44071598E-2</c:v>
                </c:pt>
                <c:pt idx="61">
                  <c:v>1.40128033E-2</c:v>
                </c:pt>
                <c:pt idx="62">
                  <c:v>1.34051125E-2</c:v>
                </c:pt>
                <c:pt idx="63">
                  <c:v>1.27835721E-2</c:v>
                </c:pt>
                <c:pt idx="64">
                  <c:v>1.2193663E-2</c:v>
                </c:pt>
                <c:pt idx="65">
                  <c:v>1.15362713E-2</c:v>
                </c:pt>
                <c:pt idx="66">
                  <c:v>1.08240908E-2</c:v>
                </c:pt>
                <c:pt idx="67">
                  <c:v>1.01029407E-2</c:v>
                </c:pt>
                <c:pt idx="68">
                  <c:v>9.3683423000000005E-3</c:v>
                </c:pt>
                <c:pt idx="69">
                  <c:v>8.4546618000000007E-3</c:v>
                </c:pt>
                <c:pt idx="70">
                  <c:v>7.2083896999999997E-3</c:v>
                </c:pt>
                <c:pt idx="71">
                  <c:v>5.8232644E-3</c:v>
                </c:pt>
                <c:pt idx="72">
                  <c:v>4.8123341999999998E-3</c:v>
                </c:pt>
                <c:pt idx="73">
                  <c:v>4.5715412000000002E-3</c:v>
                </c:pt>
                <c:pt idx="74">
                  <c:v>4.8952047E-3</c:v>
                </c:pt>
                <c:pt idx="75">
                  <c:v>5.0054480999999996E-3</c:v>
                </c:pt>
                <c:pt idx="76">
                  <c:v>4.3518230999999999E-3</c:v>
                </c:pt>
                <c:pt idx="77">
                  <c:v>3.0470965000000002E-3</c:v>
                </c:pt>
                <c:pt idx="78">
                  <c:v>1.7861660000000001E-3</c:v>
                </c:pt>
                <c:pt idx="79">
                  <c:v>1.2431300000000001E-3</c:v>
                </c:pt>
                <c:pt idx="80">
                  <c:v>1.4944947000000001E-3</c:v>
                </c:pt>
                <c:pt idx="81">
                  <c:v>2.0091309999999999E-3</c:v>
                </c:pt>
                <c:pt idx="82">
                  <c:v>2.2973269E-3</c:v>
                </c:pt>
                <c:pt idx="83">
                  <c:v>2.1727871999999999E-3</c:v>
                </c:pt>
                <c:pt idx="84">
                  <c:v>1.7492213999999999E-3</c:v>
                </c:pt>
                <c:pt idx="85">
                  <c:v>1.2357577999999999E-3</c:v>
                </c:pt>
                <c:pt idx="86">
                  <c:v>7.4434049999999997E-4</c:v>
                </c:pt>
                <c:pt idx="87">
                  <c:v>3.467605E-4</c:v>
                </c:pt>
                <c:pt idx="88">
                  <c:v>8.5738599999999999E-5</c:v>
                </c:pt>
                <c:pt idx="89">
                  <c:v>2.20499E-5</c:v>
                </c:pt>
                <c:pt idx="90">
                  <c:v>1.304578E-4</c:v>
                </c:pt>
                <c:pt idx="91">
                  <c:v>3.314263E-4</c:v>
                </c:pt>
                <c:pt idx="92">
                  <c:v>4.4804099999999999E-4</c:v>
                </c:pt>
                <c:pt idx="93">
                  <c:v>4.160972E-4</c:v>
                </c:pt>
                <c:pt idx="94">
                  <c:v>2.3004610000000001E-4</c:v>
                </c:pt>
                <c:pt idx="95">
                  <c:v>2.6211400000000001E-5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1.682908E-4</c:v>
                </c:pt>
                <c:pt idx="102">
                  <c:v>5.8192759999999997E-4</c:v>
                </c:pt>
                <c:pt idx="103">
                  <c:v>8.926432E-4</c:v>
                </c:pt>
                <c:pt idx="104">
                  <c:v>1.2196043000000001E-3</c:v>
                </c:pt>
                <c:pt idx="105">
                  <c:v>1.5719492000000001E-3</c:v>
                </c:pt>
                <c:pt idx="106">
                  <c:v>1.9580388999999999E-3</c:v>
                </c:pt>
                <c:pt idx="107">
                  <c:v>2.3665405E-3</c:v>
                </c:pt>
                <c:pt idx="108">
                  <c:v>2.8264526999999999E-3</c:v>
                </c:pt>
                <c:pt idx="109">
                  <c:v>3.3517168000000001E-3</c:v>
                </c:pt>
                <c:pt idx="110">
                  <c:v>3.9157089999999999E-3</c:v>
                </c:pt>
                <c:pt idx="111">
                  <c:v>4.5660663999999998E-3</c:v>
                </c:pt>
                <c:pt idx="112">
                  <c:v>5.2212789000000001E-3</c:v>
                </c:pt>
                <c:pt idx="113">
                  <c:v>5.9003140999999999E-3</c:v>
                </c:pt>
                <c:pt idx="114">
                  <c:v>6.5787201999999998E-3</c:v>
                </c:pt>
                <c:pt idx="115">
                  <c:v>7.2288672E-3</c:v>
                </c:pt>
                <c:pt idx="116">
                  <c:v>7.8122369000000001E-3</c:v>
                </c:pt>
                <c:pt idx="117">
                  <c:v>8.3469654999999993E-3</c:v>
                </c:pt>
                <c:pt idx="118">
                  <c:v>8.8165951999999992E-3</c:v>
                </c:pt>
                <c:pt idx="119">
                  <c:v>8.9619764999999997E-3</c:v>
                </c:pt>
                <c:pt idx="120">
                  <c:v>8.9768404E-3</c:v>
                </c:pt>
                <c:pt idx="121">
                  <c:v>8.8537753999999996E-3</c:v>
                </c:pt>
                <c:pt idx="122">
                  <c:v>8.5929073000000009E-3</c:v>
                </c:pt>
                <c:pt idx="123">
                  <c:v>8.2093979999999997E-3</c:v>
                </c:pt>
                <c:pt idx="124">
                  <c:v>7.7049876999999998E-3</c:v>
                </c:pt>
                <c:pt idx="125">
                  <c:v>7.1098580999999998E-3</c:v>
                </c:pt>
                <c:pt idx="126">
                  <c:v>6.5100085999999996E-3</c:v>
                </c:pt>
                <c:pt idx="127">
                  <c:v>5.7644699999999998E-3</c:v>
                </c:pt>
                <c:pt idx="128">
                  <c:v>5.0326371999999996E-3</c:v>
                </c:pt>
                <c:pt idx="129">
                  <c:v>4.3024546E-3</c:v>
                </c:pt>
                <c:pt idx="130">
                  <c:v>3.6032045999999998E-3</c:v>
                </c:pt>
                <c:pt idx="131">
                  <c:v>2.9598658000000002E-3</c:v>
                </c:pt>
                <c:pt idx="132">
                  <c:v>2.376955E-3</c:v>
                </c:pt>
                <c:pt idx="133">
                  <c:v>1.8748093E-3</c:v>
                </c:pt>
                <c:pt idx="134">
                  <c:v>7.7470670000000003E-4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CE93-4EF0-BEB2-90F17E5C5137}"/>
            </c:ext>
          </c:extLst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反射白_LEDlow_開放空間!$A$40:$EE$40</c:f>
              <c:numCache>
                <c:formatCode>General</c:formatCode>
                <c:ptCount val="135"/>
                <c:pt idx="0">
                  <c:v>9.7963830000000001E-4</c:v>
                </c:pt>
                <c:pt idx="1">
                  <c:v>8.7373180000000004E-4</c:v>
                </c:pt>
                <c:pt idx="2">
                  <c:v>3.3782019999999997E-4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2.4172089999999999E-4</c:v>
                </c:pt>
                <c:pt idx="9">
                  <c:v>8.1059549999999995E-4</c:v>
                </c:pt>
                <c:pt idx="10">
                  <c:v>1.3778624E-3</c:v>
                </c:pt>
                <c:pt idx="11">
                  <c:v>1.6162914999999999E-3</c:v>
                </c:pt>
                <c:pt idx="12">
                  <c:v>1.6455567999999999E-3</c:v>
                </c:pt>
                <c:pt idx="13">
                  <c:v>1.6955017000000001E-3</c:v>
                </c:pt>
                <c:pt idx="14">
                  <c:v>1.9690506000000002E-3</c:v>
                </c:pt>
                <c:pt idx="15">
                  <c:v>2.4821709E-3</c:v>
                </c:pt>
                <c:pt idx="16">
                  <c:v>2.9485293000000002E-3</c:v>
                </c:pt>
                <c:pt idx="17">
                  <c:v>3.1784866000000001E-3</c:v>
                </c:pt>
                <c:pt idx="18">
                  <c:v>3.1948075999999998E-3</c:v>
                </c:pt>
                <c:pt idx="19">
                  <c:v>3.2991603999999999E-3</c:v>
                </c:pt>
                <c:pt idx="20">
                  <c:v>3.6494904000000002E-3</c:v>
                </c:pt>
                <c:pt idx="21">
                  <c:v>4.2251720999999997E-3</c:v>
                </c:pt>
                <c:pt idx="22">
                  <c:v>4.8660910999999999E-3</c:v>
                </c:pt>
                <c:pt idx="23">
                  <c:v>5.4001594E-3</c:v>
                </c:pt>
                <c:pt idx="24">
                  <c:v>5.7449592000000001E-3</c:v>
                </c:pt>
                <c:pt idx="25">
                  <c:v>5.7955664000000004E-3</c:v>
                </c:pt>
                <c:pt idx="26">
                  <c:v>5.6616510000000002E-3</c:v>
                </c:pt>
                <c:pt idx="27">
                  <c:v>5.3797615999999996E-3</c:v>
                </c:pt>
                <c:pt idx="28">
                  <c:v>5.2410583000000004E-3</c:v>
                </c:pt>
                <c:pt idx="29">
                  <c:v>5.7679382000000003E-3</c:v>
                </c:pt>
                <c:pt idx="30">
                  <c:v>7.1192015999999997E-3</c:v>
                </c:pt>
                <c:pt idx="31">
                  <c:v>9.6041001000000004E-3</c:v>
                </c:pt>
                <c:pt idx="32">
                  <c:v>1.34093333E-2</c:v>
                </c:pt>
                <c:pt idx="33">
                  <c:v>1.84276905E-2</c:v>
                </c:pt>
                <c:pt idx="34">
                  <c:v>2.4615995599999999E-2</c:v>
                </c:pt>
                <c:pt idx="35">
                  <c:v>3.1432081000000001E-2</c:v>
                </c:pt>
                <c:pt idx="36">
                  <c:v>3.7741135799999999E-2</c:v>
                </c:pt>
                <c:pt idx="37">
                  <c:v>4.1972391300000002E-2</c:v>
                </c:pt>
                <c:pt idx="38">
                  <c:v>4.3119609400000002E-2</c:v>
                </c:pt>
                <c:pt idx="39">
                  <c:v>4.1176512800000002E-2</c:v>
                </c:pt>
                <c:pt idx="40">
                  <c:v>3.7198633000000002E-2</c:v>
                </c:pt>
                <c:pt idx="41">
                  <c:v>3.2195352000000003E-2</c:v>
                </c:pt>
                <c:pt idx="42">
                  <c:v>2.74790078E-2</c:v>
                </c:pt>
                <c:pt idx="43">
                  <c:v>2.3399435E-2</c:v>
                </c:pt>
                <c:pt idx="44">
                  <c:v>2.0158456599999999E-2</c:v>
                </c:pt>
                <c:pt idx="45">
                  <c:v>1.79852135E-2</c:v>
                </c:pt>
                <c:pt idx="46">
                  <c:v>1.6446638900000001E-2</c:v>
                </c:pt>
                <c:pt idx="47">
                  <c:v>1.5241740300000001E-2</c:v>
                </c:pt>
                <c:pt idx="48">
                  <c:v>1.39623843E-2</c:v>
                </c:pt>
                <c:pt idx="49">
                  <c:v>1.26090683E-2</c:v>
                </c:pt>
                <c:pt idx="50">
                  <c:v>1.14681032E-2</c:v>
                </c:pt>
                <c:pt idx="51">
                  <c:v>1.0970451900000001E-2</c:v>
                </c:pt>
                <c:pt idx="52">
                  <c:v>1.12381484E-2</c:v>
                </c:pt>
                <c:pt idx="53">
                  <c:v>1.2162329600000001E-2</c:v>
                </c:pt>
                <c:pt idx="54">
                  <c:v>1.34467166E-2</c:v>
                </c:pt>
                <c:pt idx="55">
                  <c:v>1.4799491499999999E-2</c:v>
                </c:pt>
                <c:pt idx="56">
                  <c:v>1.5900120100000002E-2</c:v>
                </c:pt>
                <c:pt idx="57">
                  <c:v>1.6429243600000001E-2</c:v>
                </c:pt>
                <c:pt idx="58">
                  <c:v>1.6182338800000001E-2</c:v>
                </c:pt>
                <c:pt idx="59">
                  <c:v>1.5326074300000001E-2</c:v>
                </c:pt>
                <c:pt idx="60">
                  <c:v>1.42772486E-2</c:v>
                </c:pt>
                <c:pt idx="61">
                  <c:v>1.34898955E-2</c:v>
                </c:pt>
                <c:pt idx="62">
                  <c:v>1.3008173600000001E-2</c:v>
                </c:pt>
                <c:pt idx="63">
                  <c:v>1.2618511000000001E-2</c:v>
                </c:pt>
                <c:pt idx="64">
                  <c:v>1.20672872E-2</c:v>
                </c:pt>
                <c:pt idx="65">
                  <c:v>1.13039827E-2</c:v>
                </c:pt>
                <c:pt idx="66">
                  <c:v>1.04555069E-2</c:v>
                </c:pt>
                <c:pt idx="67">
                  <c:v>9.6252915000000008E-3</c:v>
                </c:pt>
                <c:pt idx="68">
                  <c:v>8.8672479999999994E-3</c:v>
                </c:pt>
                <c:pt idx="69">
                  <c:v>8.2680377999999992E-3</c:v>
                </c:pt>
                <c:pt idx="70">
                  <c:v>7.8151617E-3</c:v>
                </c:pt>
                <c:pt idx="71">
                  <c:v>7.4496794999999996E-3</c:v>
                </c:pt>
                <c:pt idx="72">
                  <c:v>6.9543775E-3</c:v>
                </c:pt>
                <c:pt idx="73">
                  <c:v>6.1120200000000001E-3</c:v>
                </c:pt>
                <c:pt idx="74">
                  <c:v>4.8632659000000002E-3</c:v>
                </c:pt>
                <c:pt idx="75">
                  <c:v>3.2814205999999999E-3</c:v>
                </c:pt>
                <c:pt idx="76">
                  <c:v>1.7690264000000001E-3</c:v>
                </c:pt>
                <c:pt idx="77">
                  <c:v>8.5925010000000002E-4</c:v>
                </c:pt>
                <c:pt idx="78">
                  <c:v>8.2917739999999998E-4</c:v>
                </c:pt>
                <c:pt idx="79">
                  <c:v>1.4332187E-3</c:v>
                </c:pt>
                <c:pt idx="80">
                  <c:v>2.0928296999999998E-3</c:v>
                </c:pt>
                <c:pt idx="81">
                  <c:v>2.3454271999999998E-3</c:v>
                </c:pt>
                <c:pt idx="82">
                  <c:v>2.219249E-3</c:v>
                </c:pt>
                <c:pt idx="83">
                  <c:v>2.0031745000000001E-3</c:v>
                </c:pt>
                <c:pt idx="84">
                  <c:v>1.9870717000000002E-3</c:v>
                </c:pt>
                <c:pt idx="85">
                  <c:v>2.1852802E-3</c:v>
                </c:pt>
                <c:pt idx="86">
                  <c:v>2.3240413999999999E-3</c:v>
                </c:pt>
                <c:pt idx="87">
                  <c:v>2.1268043E-3</c:v>
                </c:pt>
                <c:pt idx="88">
                  <c:v>1.5184689999999999E-3</c:v>
                </c:pt>
                <c:pt idx="89">
                  <c:v>6.4835930000000004E-4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3.69884E-5</c:v>
                </c:pt>
                <c:pt idx="100">
                  <c:v>2.296055E-4</c:v>
                </c:pt>
                <c:pt idx="101">
                  <c:v>3.9853719999999998E-4</c:v>
                </c:pt>
                <c:pt idx="102">
                  <c:v>7.0954769999999996E-4</c:v>
                </c:pt>
                <c:pt idx="103">
                  <c:v>1.0168045E-3</c:v>
                </c:pt>
                <c:pt idx="104">
                  <c:v>1.3727801999999999E-3</c:v>
                </c:pt>
                <c:pt idx="105">
                  <c:v>1.7839233999999999E-3</c:v>
                </c:pt>
                <c:pt idx="106">
                  <c:v>2.2617583000000001E-3</c:v>
                </c:pt>
                <c:pt idx="107">
                  <c:v>2.7764262999999999E-3</c:v>
                </c:pt>
                <c:pt idx="108">
                  <c:v>3.3383302000000001E-3</c:v>
                </c:pt>
                <c:pt idx="109">
                  <c:v>3.9420091000000003E-3</c:v>
                </c:pt>
                <c:pt idx="110">
                  <c:v>4.7210078000000004E-3</c:v>
                </c:pt>
                <c:pt idx="111">
                  <c:v>5.4182620000000001E-3</c:v>
                </c:pt>
                <c:pt idx="112">
                  <c:v>6.0691423999999997E-3</c:v>
                </c:pt>
                <c:pt idx="113">
                  <c:v>6.6903457000000001E-3</c:v>
                </c:pt>
                <c:pt idx="114">
                  <c:v>7.2402563000000001E-3</c:v>
                </c:pt>
                <c:pt idx="115">
                  <c:v>7.7156684999999999E-3</c:v>
                </c:pt>
                <c:pt idx="116">
                  <c:v>8.0895842999999992E-3</c:v>
                </c:pt>
                <c:pt idx="117">
                  <c:v>8.3652724999999997E-3</c:v>
                </c:pt>
                <c:pt idx="118">
                  <c:v>8.5493362999999999E-3</c:v>
                </c:pt>
                <c:pt idx="119">
                  <c:v>8.5193262999999995E-3</c:v>
                </c:pt>
                <c:pt idx="120">
                  <c:v>8.3566279999999996E-3</c:v>
                </c:pt>
                <c:pt idx="121">
                  <c:v>8.0887787000000003E-3</c:v>
                </c:pt>
                <c:pt idx="122">
                  <c:v>7.7140192E-3</c:v>
                </c:pt>
                <c:pt idx="123">
                  <c:v>7.2432896000000002E-3</c:v>
                </c:pt>
                <c:pt idx="124">
                  <c:v>6.6717132000000002E-3</c:v>
                </c:pt>
                <c:pt idx="125">
                  <c:v>6.0750413999999999E-3</c:v>
                </c:pt>
                <c:pt idx="126">
                  <c:v>5.3121037999999997E-3</c:v>
                </c:pt>
                <c:pt idx="127">
                  <c:v>4.6311412000000001E-3</c:v>
                </c:pt>
                <c:pt idx="128">
                  <c:v>3.9681667000000002E-3</c:v>
                </c:pt>
                <c:pt idx="129">
                  <c:v>3.3440122E-3</c:v>
                </c:pt>
                <c:pt idx="130">
                  <c:v>2.7877804999999999E-3</c:v>
                </c:pt>
                <c:pt idx="131">
                  <c:v>2.3119994E-3</c:v>
                </c:pt>
                <c:pt idx="132">
                  <c:v>1.9185687000000001E-3</c:v>
                </c:pt>
                <c:pt idx="133">
                  <c:v>1.6254265000000001E-3</c:v>
                </c:pt>
                <c:pt idx="134">
                  <c:v>1.1869665E-3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CE93-4EF0-BEB2-90F17E5C5137}"/>
            </c:ext>
          </c:extLst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反射白_LEDlow_開放空間!$A$41:$EE$41</c:f>
              <c:numCache>
                <c:formatCode>General</c:formatCode>
                <c:ptCount val="135"/>
                <c:pt idx="0">
                  <c:v>2.0361934000000001E-3</c:v>
                </c:pt>
                <c:pt idx="1">
                  <c:v>1.7399119999999999E-3</c:v>
                </c:pt>
                <c:pt idx="2">
                  <c:v>1.5297107999999999E-3</c:v>
                </c:pt>
                <c:pt idx="3">
                  <c:v>1.3778605E-3</c:v>
                </c:pt>
                <c:pt idx="4">
                  <c:v>1.3818195E-3</c:v>
                </c:pt>
                <c:pt idx="5">
                  <c:v>1.2227011999999999E-3</c:v>
                </c:pt>
                <c:pt idx="6">
                  <c:v>6.8560439999999995E-4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7.7519440000000002E-4</c:v>
                </c:pt>
                <c:pt idx="12">
                  <c:v>1.9867506E-3</c:v>
                </c:pt>
                <c:pt idx="13">
                  <c:v>2.9292369999999999E-3</c:v>
                </c:pt>
                <c:pt idx="14">
                  <c:v>3.3956735999999999E-3</c:v>
                </c:pt>
                <c:pt idx="15">
                  <c:v>3.4788607000000001E-3</c:v>
                </c:pt>
                <c:pt idx="16">
                  <c:v>3.4185848E-3</c:v>
                </c:pt>
                <c:pt idx="17">
                  <c:v>3.4599641999999999E-3</c:v>
                </c:pt>
                <c:pt idx="18">
                  <c:v>3.5802869000000001E-3</c:v>
                </c:pt>
                <c:pt idx="19">
                  <c:v>3.8286748000000001E-3</c:v>
                </c:pt>
                <c:pt idx="20">
                  <c:v>4.1201906000000003E-3</c:v>
                </c:pt>
                <c:pt idx="21">
                  <c:v>4.4355914000000001E-3</c:v>
                </c:pt>
                <c:pt idx="22">
                  <c:v>4.6595973000000002E-3</c:v>
                </c:pt>
                <c:pt idx="23">
                  <c:v>4.8394552000000004E-3</c:v>
                </c:pt>
                <c:pt idx="24">
                  <c:v>5.0136045999999998E-3</c:v>
                </c:pt>
                <c:pt idx="25">
                  <c:v>5.2115651999999997E-3</c:v>
                </c:pt>
                <c:pt idx="26">
                  <c:v>5.4466091000000003E-3</c:v>
                </c:pt>
                <c:pt idx="27">
                  <c:v>5.6425245000000001E-3</c:v>
                </c:pt>
                <c:pt idx="28">
                  <c:v>5.9007191999999997E-3</c:v>
                </c:pt>
                <c:pt idx="29">
                  <c:v>6.5306835000000004E-3</c:v>
                </c:pt>
                <c:pt idx="30">
                  <c:v>7.7794949000000004E-3</c:v>
                </c:pt>
                <c:pt idx="31">
                  <c:v>1.00554805E-2</c:v>
                </c:pt>
                <c:pt idx="32">
                  <c:v>1.3709489300000001E-2</c:v>
                </c:pt>
                <c:pt idx="33">
                  <c:v>1.8580213200000001E-2</c:v>
                </c:pt>
                <c:pt idx="34">
                  <c:v>2.4540644100000002E-2</c:v>
                </c:pt>
                <c:pt idx="35">
                  <c:v>3.1101470799999999E-2</c:v>
                </c:pt>
                <c:pt idx="36">
                  <c:v>3.7347067099999999E-2</c:v>
                </c:pt>
                <c:pt idx="37">
                  <c:v>4.1846293999999999E-2</c:v>
                </c:pt>
                <c:pt idx="38">
                  <c:v>4.3468561000000003E-2</c:v>
                </c:pt>
                <c:pt idx="39">
                  <c:v>4.19331379E-2</c:v>
                </c:pt>
                <c:pt idx="40">
                  <c:v>3.8159433800000003E-2</c:v>
                </c:pt>
                <c:pt idx="41">
                  <c:v>3.3050254000000001E-2</c:v>
                </c:pt>
                <c:pt idx="42">
                  <c:v>2.8014725099999999E-2</c:v>
                </c:pt>
                <c:pt idx="43">
                  <c:v>2.34925933E-2</c:v>
                </c:pt>
                <c:pt idx="44">
                  <c:v>1.9664497999999999E-2</c:v>
                </c:pt>
                <c:pt idx="45">
                  <c:v>1.6955247100000001E-2</c:v>
                </c:pt>
                <c:pt idx="46">
                  <c:v>1.50888702E-2</c:v>
                </c:pt>
                <c:pt idx="47">
                  <c:v>1.3875083099999999E-2</c:v>
                </c:pt>
                <c:pt idx="48">
                  <c:v>1.2964778600000001E-2</c:v>
                </c:pt>
                <c:pt idx="49">
                  <c:v>1.21122273E-2</c:v>
                </c:pt>
                <c:pt idx="50">
                  <c:v>1.1495797E-2</c:v>
                </c:pt>
                <c:pt idx="51">
                  <c:v>1.15139838E-2</c:v>
                </c:pt>
                <c:pt idx="52">
                  <c:v>1.22290561E-2</c:v>
                </c:pt>
                <c:pt idx="53">
                  <c:v>1.32702477E-2</c:v>
                </c:pt>
                <c:pt idx="54">
                  <c:v>1.41176442E-2</c:v>
                </c:pt>
                <c:pt idx="55">
                  <c:v>1.45509019E-2</c:v>
                </c:pt>
                <c:pt idx="56">
                  <c:v>1.4690564E-2</c:v>
                </c:pt>
                <c:pt idx="57">
                  <c:v>1.4786778E-2</c:v>
                </c:pt>
                <c:pt idx="58">
                  <c:v>1.49107948E-2</c:v>
                </c:pt>
                <c:pt idx="59">
                  <c:v>1.4876415E-2</c:v>
                </c:pt>
                <c:pt idx="60">
                  <c:v>1.45355538E-2</c:v>
                </c:pt>
                <c:pt idx="61">
                  <c:v>1.39561919E-2</c:v>
                </c:pt>
                <c:pt idx="62">
                  <c:v>1.3249347E-2</c:v>
                </c:pt>
                <c:pt idx="63">
                  <c:v>1.2589602700000001E-2</c:v>
                </c:pt>
                <c:pt idx="64">
                  <c:v>1.20898979E-2</c:v>
                </c:pt>
                <c:pt idx="65">
                  <c:v>1.16465539E-2</c:v>
                </c:pt>
                <c:pt idx="66">
                  <c:v>1.1149487499999999E-2</c:v>
                </c:pt>
                <c:pt idx="67">
                  <c:v>1.0482341100000001E-2</c:v>
                </c:pt>
                <c:pt idx="68">
                  <c:v>9.6083386000000003E-3</c:v>
                </c:pt>
                <c:pt idx="69">
                  <c:v>8.4961894999999992E-3</c:v>
                </c:pt>
                <c:pt idx="70">
                  <c:v>7.1960803999999998E-3</c:v>
                </c:pt>
                <c:pt idx="71">
                  <c:v>5.9853857E-3</c:v>
                </c:pt>
                <c:pt idx="72">
                  <c:v>5.1953820999999997E-3</c:v>
                </c:pt>
                <c:pt idx="73">
                  <c:v>4.9129142000000001E-3</c:v>
                </c:pt>
                <c:pt idx="74">
                  <c:v>4.8442334E-3</c:v>
                </c:pt>
                <c:pt idx="75">
                  <c:v>4.4221416999999999E-3</c:v>
                </c:pt>
                <c:pt idx="76">
                  <c:v>3.4950669000000001E-3</c:v>
                </c:pt>
                <c:pt idx="77">
                  <c:v>2.5884963000000001E-3</c:v>
                </c:pt>
                <c:pt idx="78">
                  <c:v>2.3086513000000002E-3</c:v>
                </c:pt>
                <c:pt idx="79">
                  <c:v>2.7304762E-3</c:v>
                </c:pt>
                <c:pt idx="80">
                  <c:v>3.2682987E-3</c:v>
                </c:pt>
                <c:pt idx="81">
                  <c:v>3.3505224E-3</c:v>
                </c:pt>
                <c:pt idx="82">
                  <c:v>2.8567074000000001E-3</c:v>
                </c:pt>
                <c:pt idx="83">
                  <c:v>1.9613521E-3</c:v>
                </c:pt>
                <c:pt idx="84">
                  <c:v>9.7878979999999993E-4</c:v>
                </c:pt>
                <c:pt idx="85">
                  <c:v>1.7433349999999999E-4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4.8906000000000002E-5</c:v>
                </c:pt>
                <c:pt idx="92">
                  <c:v>2.3403740000000001E-4</c:v>
                </c:pt>
                <c:pt idx="93">
                  <c:v>3.4862199999999998E-4</c:v>
                </c:pt>
                <c:pt idx="94">
                  <c:v>3.6861629999999999E-4</c:v>
                </c:pt>
                <c:pt idx="95">
                  <c:v>3.4384679999999998E-4</c:v>
                </c:pt>
                <c:pt idx="96">
                  <c:v>3.040211E-4</c:v>
                </c:pt>
                <c:pt idx="97">
                  <c:v>2.8952099999999999E-4</c:v>
                </c:pt>
                <c:pt idx="98">
                  <c:v>3.2771900000000002E-4</c:v>
                </c:pt>
                <c:pt idx="99">
                  <c:v>4.0484599999999999E-4</c:v>
                </c:pt>
                <c:pt idx="100">
                  <c:v>4.983845E-4</c:v>
                </c:pt>
                <c:pt idx="101">
                  <c:v>6.0244390000000001E-4</c:v>
                </c:pt>
                <c:pt idx="102">
                  <c:v>7.8488530000000003E-4</c:v>
                </c:pt>
                <c:pt idx="103">
                  <c:v>9.698803E-4</c:v>
                </c:pt>
                <c:pt idx="104">
                  <c:v>1.1937364000000001E-3</c:v>
                </c:pt>
                <c:pt idx="105">
                  <c:v>1.4681640000000001E-3</c:v>
                </c:pt>
                <c:pt idx="106">
                  <c:v>1.8071999999999999E-3</c:v>
                </c:pt>
                <c:pt idx="107">
                  <c:v>2.2086794E-3</c:v>
                </c:pt>
                <c:pt idx="108">
                  <c:v>2.6839273000000001E-3</c:v>
                </c:pt>
                <c:pt idx="109">
                  <c:v>3.2439513999999998E-3</c:v>
                </c:pt>
                <c:pt idx="110">
                  <c:v>3.9594275999999999E-3</c:v>
                </c:pt>
                <c:pt idx="111">
                  <c:v>4.6730990999999996E-3</c:v>
                </c:pt>
                <c:pt idx="112">
                  <c:v>5.4366989000000001E-3</c:v>
                </c:pt>
                <c:pt idx="113">
                  <c:v>6.2176553000000004E-3</c:v>
                </c:pt>
                <c:pt idx="114">
                  <c:v>7.0034125999999999E-3</c:v>
                </c:pt>
                <c:pt idx="115">
                  <c:v>7.7497959000000002E-3</c:v>
                </c:pt>
                <c:pt idx="116">
                  <c:v>8.4175970000000006E-3</c:v>
                </c:pt>
                <c:pt idx="117">
                  <c:v>9.0402634999999995E-3</c:v>
                </c:pt>
                <c:pt idx="118">
                  <c:v>9.4012963000000005E-3</c:v>
                </c:pt>
                <c:pt idx="119">
                  <c:v>9.5925488999999992E-3</c:v>
                </c:pt>
                <c:pt idx="120">
                  <c:v>9.6067497999999998E-3</c:v>
                </c:pt>
                <c:pt idx="121">
                  <c:v>9.4512309999999992E-3</c:v>
                </c:pt>
                <c:pt idx="122">
                  <c:v>9.1306771999999994E-3</c:v>
                </c:pt>
                <c:pt idx="123">
                  <c:v>8.6579815999999997E-3</c:v>
                </c:pt>
                <c:pt idx="124">
                  <c:v>8.0490987999999996E-3</c:v>
                </c:pt>
                <c:pt idx="125">
                  <c:v>7.3368773E-3</c:v>
                </c:pt>
                <c:pt idx="126">
                  <c:v>6.5747447999999998E-3</c:v>
                </c:pt>
                <c:pt idx="127">
                  <c:v>5.6897611000000002E-3</c:v>
                </c:pt>
                <c:pt idx="128">
                  <c:v>4.8159989999999996E-3</c:v>
                </c:pt>
                <c:pt idx="129">
                  <c:v>3.9731502E-3</c:v>
                </c:pt>
                <c:pt idx="130">
                  <c:v>3.1411009999999999E-3</c:v>
                </c:pt>
                <c:pt idx="131">
                  <c:v>2.4013176999999998E-3</c:v>
                </c:pt>
                <c:pt idx="132">
                  <c:v>1.732199E-3</c:v>
                </c:pt>
                <c:pt idx="133">
                  <c:v>1.1477156999999999E-3</c:v>
                </c:pt>
                <c:pt idx="134">
                  <c:v>4.66306E-5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CE93-4EF0-BEB2-90F17E5C5137}"/>
            </c:ext>
          </c:extLst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反射白_LEDlow_開放空間!$A$42:$EE$42</c:f>
              <c:numCache>
                <c:formatCode>General</c:formatCode>
                <c:ptCount val="135"/>
                <c:pt idx="0">
                  <c:v>2.8039400000000001E-5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1.1783569999999999E-4</c:v>
                </c:pt>
                <c:pt idx="6">
                  <c:v>5.9377840000000002E-4</c:v>
                </c:pt>
                <c:pt idx="7">
                  <c:v>8.4666940000000001E-4</c:v>
                </c:pt>
                <c:pt idx="8">
                  <c:v>8.9903550000000002E-4</c:v>
                </c:pt>
                <c:pt idx="9">
                  <c:v>9.4569830000000002E-4</c:v>
                </c:pt>
                <c:pt idx="10">
                  <c:v>1.1489666E-3</c:v>
                </c:pt>
                <c:pt idx="11">
                  <c:v>1.5172683999999999E-3</c:v>
                </c:pt>
                <c:pt idx="12">
                  <c:v>1.9039776E-3</c:v>
                </c:pt>
                <c:pt idx="13">
                  <c:v>2.1654919000000002E-3</c:v>
                </c:pt>
                <c:pt idx="14">
                  <c:v>2.2929019999999999E-3</c:v>
                </c:pt>
                <c:pt idx="15">
                  <c:v>2.4568425000000001E-3</c:v>
                </c:pt>
                <c:pt idx="16">
                  <c:v>2.7050243E-3</c:v>
                </c:pt>
                <c:pt idx="17">
                  <c:v>2.9685618E-3</c:v>
                </c:pt>
                <c:pt idx="18">
                  <c:v>3.2787733000000001E-3</c:v>
                </c:pt>
                <c:pt idx="19">
                  <c:v>3.5195513999999998E-3</c:v>
                </c:pt>
                <c:pt idx="20">
                  <c:v>3.7537351999999999E-3</c:v>
                </c:pt>
                <c:pt idx="21">
                  <c:v>4.1489665999999998E-3</c:v>
                </c:pt>
                <c:pt idx="22">
                  <c:v>4.5716981000000004E-3</c:v>
                </c:pt>
                <c:pt idx="23">
                  <c:v>4.9245497000000001E-3</c:v>
                </c:pt>
                <c:pt idx="24">
                  <c:v>5.1845833999999997E-3</c:v>
                </c:pt>
                <c:pt idx="25">
                  <c:v>5.3521096999999997E-3</c:v>
                </c:pt>
                <c:pt idx="26">
                  <c:v>5.5156359000000004E-3</c:v>
                </c:pt>
                <c:pt idx="27">
                  <c:v>5.7115778000000001E-3</c:v>
                </c:pt>
                <c:pt idx="28">
                  <c:v>6.0990304000000002E-3</c:v>
                </c:pt>
                <c:pt idx="29">
                  <c:v>6.8990396999999998E-3</c:v>
                </c:pt>
                <c:pt idx="30">
                  <c:v>8.0617786999999993E-3</c:v>
                </c:pt>
                <c:pt idx="31">
                  <c:v>9.9339279999999999E-3</c:v>
                </c:pt>
                <c:pt idx="32">
                  <c:v>1.30806901E-2</c:v>
                </c:pt>
                <c:pt idx="33">
                  <c:v>1.77736506E-2</c:v>
                </c:pt>
                <c:pt idx="34">
                  <c:v>2.3980507599999999E-2</c:v>
                </c:pt>
                <c:pt idx="35">
                  <c:v>3.1036678700000001E-2</c:v>
                </c:pt>
                <c:pt idx="36">
                  <c:v>3.76515277E-2</c:v>
                </c:pt>
                <c:pt idx="37">
                  <c:v>4.21331972E-2</c:v>
                </c:pt>
                <c:pt idx="38">
                  <c:v>4.3566711199999997E-2</c:v>
                </c:pt>
                <c:pt idx="39">
                  <c:v>4.1775874800000001E-2</c:v>
                </c:pt>
                <c:pt idx="40">
                  <c:v>3.7832394200000001E-2</c:v>
                </c:pt>
                <c:pt idx="41">
                  <c:v>3.2625712500000001E-2</c:v>
                </c:pt>
                <c:pt idx="42">
                  <c:v>2.7718309300000001E-2</c:v>
                </c:pt>
                <c:pt idx="43">
                  <c:v>2.35827994E-2</c:v>
                </c:pt>
                <c:pt idx="44">
                  <c:v>2.0229956100000002E-2</c:v>
                </c:pt>
                <c:pt idx="45">
                  <c:v>1.77725982E-2</c:v>
                </c:pt>
                <c:pt idx="46">
                  <c:v>1.57809015E-2</c:v>
                </c:pt>
                <c:pt idx="47">
                  <c:v>1.4253228E-2</c:v>
                </c:pt>
                <c:pt idx="48">
                  <c:v>1.3215938599999999E-2</c:v>
                </c:pt>
                <c:pt idx="49">
                  <c:v>1.2504987400000001E-2</c:v>
                </c:pt>
                <c:pt idx="50">
                  <c:v>1.2086843099999999E-2</c:v>
                </c:pt>
                <c:pt idx="51">
                  <c:v>1.19809844E-2</c:v>
                </c:pt>
                <c:pt idx="52">
                  <c:v>1.21914782E-2</c:v>
                </c:pt>
                <c:pt idx="53">
                  <c:v>1.2711226900000001E-2</c:v>
                </c:pt>
                <c:pt idx="54">
                  <c:v>1.33618377E-2</c:v>
                </c:pt>
                <c:pt idx="55">
                  <c:v>1.39601333E-2</c:v>
                </c:pt>
                <c:pt idx="56">
                  <c:v>1.43475207E-2</c:v>
                </c:pt>
                <c:pt idx="57">
                  <c:v>1.44909536E-2</c:v>
                </c:pt>
                <c:pt idx="58">
                  <c:v>1.4425270299999999E-2</c:v>
                </c:pt>
                <c:pt idx="59">
                  <c:v>1.4228176299999999E-2</c:v>
                </c:pt>
                <c:pt idx="60">
                  <c:v>1.4069218200000001E-2</c:v>
                </c:pt>
                <c:pt idx="61">
                  <c:v>1.41389128E-2</c:v>
                </c:pt>
                <c:pt idx="62">
                  <c:v>1.4401235599999999E-2</c:v>
                </c:pt>
                <c:pt idx="63">
                  <c:v>1.45715056E-2</c:v>
                </c:pt>
                <c:pt idx="64">
                  <c:v>1.4230941400000001E-2</c:v>
                </c:pt>
                <c:pt idx="65">
                  <c:v>1.3070397100000001E-2</c:v>
                </c:pt>
                <c:pt idx="66">
                  <c:v>1.11954017E-2</c:v>
                </c:pt>
                <c:pt idx="67">
                  <c:v>9.0399776000000005E-3</c:v>
                </c:pt>
                <c:pt idx="68">
                  <c:v>7.2221495000000004E-3</c:v>
                </c:pt>
                <c:pt idx="69">
                  <c:v>6.1638500000000002E-3</c:v>
                </c:pt>
                <c:pt idx="70">
                  <c:v>5.8446451999999999E-3</c:v>
                </c:pt>
                <c:pt idx="71">
                  <c:v>6.0262913000000001E-3</c:v>
                </c:pt>
                <c:pt idx="72">
                  <c:v>6.3484339000000004E-3</c:v>
                </c:pt>
                <c:pt idx="73">
                  <c:v>6.5065590000000003E-3</c:v>
                </c:pt>
                <c:pt idx="74">
                  <c:v>6.1731073000000003E-3</c:v>
                </c:pt>
                <c:pt idx="75">
                  <c:v>5.1424000000000001E-3</c:v>
                </c:pt>
                <c:pt idx="76">
                  <c:v>3.6732805999999999E-3</c:v>
                </c:pt>
                <c:pt idx="77">
                  <c:v>2.3810190999999999E-3</c:v>
                </c:pt>
                <c:pt idx="78">
                  <c:v>1.7560421E-3</c:v>
                </c:pt>
                <c:pt idx="79">
                  <c:v>1.8011525E-3</c:v>
                </c:pt>
                <c:pt idx="80">
                  <c:v>2.0378095E-3</c:v>
                </c:pt>
                <c:pt idx="81">
                  <c:v>2.1127057000000001E-3</c:v>
                </c:pt>
                <c:pt idx="82">
                  <c:v>1.942175E-3</c:v>
                </c:pt>
                <c:pt idx="83">
                  <c:v>1.6488792999999999E-3</c:v>
                </c:pt>
                <c:pt idx="84">
                  <c:v>1.3826423E-3</c:v>
                </c:pt>
                <c:pt idx="85">
                  <c:v>1.0883625E-3</c:v>
                </c:pt>
                <c:pt idx="86">
                  <c:v>6.4640930000000002E-4</c:v>
                </c:pt>
                <c:pt idx="87">
                  <c:v>2.7875300000000001E-5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5.4026400000000002E-5</c:v>
                </c:pt>
                <c:pt idx="93">
                  <c:v>8.1110359999999996E-4</c:v>
                </c:pt>
                <c:pt idx="94">
                  <c:v>1.4573253000000001E-3</c:v>
                </c:pt>
                <c:pt idx="95">
                  <c:v>1.8089515E-3</c:v>
                </c:pt>
                <c:pt idx="96">
                  <c:v>1.9508139999999999E-3</c:v>
                </c:pt>
                <c:pt idx="97">
                  <c:v>1.8029198999999999E-3</c:v>
                </c:pt>
                <c:pt idx="98">
                  <c:v>1.4945364E-3</c:v>
                </c:pt>
                <c:pt idx="99">
                  <c:v>1.1189487000000001E-3</c:v>
                </c:pt>
                <c:pt idx="100">
                  <c:v>7.6810059999999996E-4</c:v>
                </c:pt>
                <c:pt idx="101">
                  <c:v>4.9727150000000004E-4</c:v>
                </c:pt>
                <c:pt idx="102">
                  <c:v>4.1769080000000002E-4</c:v>
                </c:pt>
                <c:pt idx="103">
                  <c:v>3.7562389999999999E-4</c:v>
                </c:pt>
                <c:pt idx="104">
                  <c:v>4.411711E-4</c:v>
                </c:pt>
                <c:pt idx="105">
                  <c:v>6.275489E-4</c:v>
                </c:pt>
                <c:pt idx="106">
                  <c:v>9.5766009999999997E-4</c:v>
                </c:pt>
                <c:pt idx="107">
                  <c:v>1.3928212000000001E-3</c:v>
                </c:pt>
                <c:pt idx="108">
                  <c:v>1.9505334999999999E-3</c:v>
                </c:pt>
                <c:pt idx="109">
                  <c:v>2.5970162999999998E-3</c:v>
                </c:pt>
                <c:pt idx="110">
                  <c:v>3.3764952999999999E-3</c:v>
                </c:pt>
                <c:pt idx="111">
                  <c:v>4.2258840999999997E-3</c:v>
                </c:pt>
                <c:pt idx="112">
                  <c:v>5.1114582000000002E-3</c:v>
                </c:pt>
                <c:pt idx="113">
                  <c:v>5.9843068000000003E-3</c:v>
                </c:pt>
                <c:pt idx="114">
                  <c:v>6.8705789999999999E-3</c:v>
                </c:pt>
                <c:pt idx="115">
                  <c:v>7.6982630000000003E-3</c:v>
                </c:pt>
                <c:pt idx="116">
                  <c:v>8.4196468999999993E-3</c:v>
                </c:pt>
                <c:pt idx="117">
                  <c:v>9.0827066000000005E-3</c:v>
                </c:pt>
                <c:pt idx="118">
                  <c:v>9.5202763999999995E-3</c:v>
                </c:pt>
                <c:pt idx="119">
                  <c:v>9.6408771000000004E-3</c:v>
                </c:pt>
                <c:pt idx="120">
                  <c:v>9.5429252999999995E-3</c:v>
                </c:pt>
                <c:pt idx="121">
                  <c:v>9.2578595999999996E-3</c:v>
                </c:pt>
                <c:pt idx="122">
                  <c:v>8.7997419999999993E-3</c:v>
                </c:pt>
                <c:pt idx="123">
                  <c:v>8.1895179999999998E-3</c:v>
                </c:pt>
                <c:pt idx="124">
                  <c:v>7.4677016000000004E-3</c:v>
                </c:pt>
                <c:pt idx="125">
                  <c:v>6.6559430999999997E-3</c:v>
                </c:pt>
                <c:pt idx="126">
                  <c:v>5.7536289000000001E-3</c:v>
                </c:pt>
                <c:pt idx="127">
                  <c:v>4.9289349000000001E-3</c:v>
                </c:pt>
                <c:pt idx="128">
                  <c:v>4.1485825000000002E-3</c:v>
                </c:pt>
                <c:pt idx="129">
                  <c:v>3.4565911999999998E-3</c:v>
                </c:pt>
                <c:pt idx="130">
                  <c:v>2.8477357999999999E-3</c:v>
                </c:pt>
                <c:pt idx="131">
                  <c:v>2.3734465000000001E-3</c:v>
                </c:pt>
                <c:pt idx="132">
                  <c:v>1.9972187000000001E-3</c:v>
                </c:pt>
                <c:pt idx="133">
                  <c:v>1.7243427E-3</c:v>
                </c:pt>
                <c:pt idx="134">
                  <c:v>7.0282720000000001E-4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CE93-4EF0-BEB2-90F17E5C5137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反射白_LEDlow_開放空間!$A$43:$EE$43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6.3321969999999999E-4</c:v>
                </c:pt>
                <c:pt idx="4">
                  <c:v>7.3003860000000001E-4</c:v>
                </c:pt>
                <c:pt idx="5">
                  <c:v>4.2259680000000002E-4</c:v>
                </c:pt>
                <c:pt idx="6">
                  <c:v>2.016873E-4</c:v>
                </c:pt>
                <c:pt idx="7">
                  <c:v>4.0001480000000002E-4</c:v>
                </c:pt>
                <c:pt idx="8">
                  <c:v>7.3362169999999997E-4</c:v>
                </c:pt>
                <c:pt idx="9">
                  <c:v>7.471159E-4</c:v>
                </c:pt>
                <c:pt idx="10">
                  <c:v>4.7358799999999999E-4</c:v>
                </c:pt>
                <c:pt idx="11">
                  <c:v>1.449888E-4</c:v>
                </c:pt>
                <c:pt idx="12">
                  <c:v>3.7007810000000001E-4</c:v>
                </c:pt>
                <c:pt idx="13">
                  <c:v>1.3237651E-3</c:v>
                </c:pt>
                <c:pt idx="14">
                  <c:v>2.4431800000000001E-3</c:v>
                </c:pt>
                <c:pt idx="15">
                  <c:v>3.2311429000000001E-3</c:v>
                </c:pt>
                <c:pt idx="16">
                  <c:v>3.4821522000000001E-3</c:v>
                </c:pt>
                <c:pt idx="17">
                  <c:v>3.369225E-3</c:v>
                </c:pt>
                <c:pt idx="18">
                  <c:v>3.1809682999999998E-3</c:v>
                </c:pt>
                <c:pt idx="19">
                  <c:v>3.1664284999999999E-3</c:v>
                </c:pt>
                <c:pt idx="20">
                  <c:v>3.4122562999999999E-3</c:v>
                </c:pt>
                <c:pt idx="21">
                  <c:v>3.9937934E-3</c:v>
                </c:pt>
                <c:pt idx="22">
                  <c:v>4.7307406E-3</c:v>
                </c:pt>
                <c:pt idx="23">
                  <c:v>5.3864936000000002E-3</c:v>
                </c:pt>
                <c:pt idx="24">
                  <c:v>5.7201153000000001E-3</c:v>
                </c:pt>
                <c:pt idx="25">
                  <c:v>5.5437558000000003E-3</c:v>
                </c:pt>
                <c:pt idx="26">
                  <c:v>5.1113456E-3</c:v>
                </c:pt>
                <c:pt idx="27">
                  <c:v>4.7667305999999996E-3</c:v>
                </c:pt>
                <c:pt idx="28">
                  <c:v>4.8029385999999999E-3</c:v>
                </c:pt>
                <c:pt idx="29">
                  <c:v>5.6537026999999998E-3</c:v>
                </c:pt>
                <c:pt idx="30">
                  <c:v>7.2482717000000004E-3</c:v>
                </c:pt>
                <c:pt idx="31">
                  <c:v>9.8760631000000005E-3</c:v>
                </c:pt>
                <c:pt idx="32">
                  <c:v>1.3737206300000001E-2</c:v>
                </c:pt>
                <c:pt idx="33">
                  <c:v>1.8952654699999998E-2</c:v>
                </c:pt>
                <c:pt idx="34">
                  <c:v>2.53060162E-2</c:v>
                </c:pt>
                <c:pt idx="35">
                  <c:v>3.2082960000000001E-2</c:v>
                </c:pt>
                <c:pt idx="36">
                  <c:v>3.8090471200000003E-2</c:v>
                </c:pt>
                <c:pt idx="37">
                  <c:v>4.2016152299999998E-2</c:v>
                </c:pt>
                <c:pt idx="38">
                  <c:v>4.3028049200000001E-2</c:v>
                </c:pt>
                <c:pt idx="39">
                  <c:v>4.1164126199999998E-2</c:v>
                </c:pt>
                <c:pt idx="40">
                  <c:v>3.7463672500000003E-2</c:v>
                </c:pt>
                <c:pt idx="41">
                  <c:v>3.2660424700000003E-2</c:v>
                </c:pt>
                <c:pt idx="42">
                  <c:v>2.7990950300000001E-2</c:v>
                </c:pt>
                <c:pt idx="43">
                  <c:v>2.3729894299999998E-2</c:v>
                </c:pt>
                <c:pt idx="44">
                  <c:v>2.0045794499999998E-2</c:v>
                </c:pt>
                <c:pt idx="45">
                  <c:v>1.7308214700000001E-2</c:v>
                </c:pt>
                <c:pt idx="46">
                  <c:v>1.5292096E-2</c:v>
                </c:pt>
                <c:pt idx="47">
                  <c:v>1.38411894E-2</c:v>
                </c:pt>
                <c:pt idx="48">
                  <c:v>1.2799087900000001E-2</c:v>
                </c:pt>
                <c:pt idx="49">
                  <c:v>1.20776258E-2</c:v>
                </c:pt>
                <c:pt idx="50">
                  <c:v>1.17465686E-2</c:v>
                </c:pt>
                <c:pt idx="51">
                  <c:v>1.1974165199999999E-2</c:v>
                </c:pt>
                <c:pt idx="52">
                  <c:v>1.2675168000000001E-2</c:v>
                </c:pt>
                <c:pt idx="53">
                  <c:v>1.34907113E-2</c:v>
                </c:pt>
                <c:pt idx="54">
                  <c:v>1.4003532000000001E-2</c:v>
                </c:pt>
                <c:pt idx="55">
                  <c:v>1.40826246E-2</c:v>
                </c:pt>
                <c:pt idx="56">
                  <c:v>1.4037122900000001E-2</c:v>
                </c:pt>
                <c:pt idx="57">
                  <c:v>1.42772868E-2</c:v>
                </c:pt>
                <c:pt idx="58">
                  <c:v>1.48636922E-2</c:v>
                </c:pt>
                <c:pt idx="59">
                  <c:v>1.53857609E-2</c:v>
                </c:pt>
                <c:pt idx="60">
                  <c:v>1.5339059800000001E-2</c:v>
                </c:pt>
                <c:pt idx="61">
                  <c:v>1.48039833E-2</c:v>
                </c:pt>
                <c:pt idx="62">
                  <c:v>1.41089167E-2</c:v>
                </c:pt>
                <c:pt idx="63">
                  <c:v>1.3457538600000001E-2</c:v>
                </c:pt>
                <c:pt idx="64">
                  <c:v>1.2643893200000001E-2</c:v>
                </c:pt>
                <c:pt idx="65">
                  <c:v>1.1553539E-2</c:v>
                </c:pt>
                <c:pt idx="66">
                  <c:v>1.0390838600000001E-2</c:v>
                </c:pt>
                <c:pt idx="67">
                  <c:v>9.5031605999999994E-3</c:v>
                </c:pt>
                <c:pt idx="68">
                  <c:v>9.0313003999999992E-3</c:v>
                </c:pt>
                <c:pt idx="69">
                  <c:v>8.7033379999999997E-3</c:v>
                </c:pt>
                <c:pt idx="70">
                  <c:v>8.0717494999999993E-3</c:v>
                </c:pt>
                <c:pt idx="71">
                  <c:v>6.868585E-3</c:v>
                </c:pt>
                <c:pt idx="72">
                  <c:v>5.3130397999999997E-3</c:v>
                </c:pt>
                <c:pt idx="73">
                  <c:v>4.0032640000000003E-3</c:v>
                </c:pt>
                <c:pt idx="74">
                  <c:v>3.4073163000000002E-3</c:v>
                </c:pt>
                <c:pt idx="75">
                  <c:v>3.3796688E-3</c:v>
                </c:pt>
                <c:pt idx="76">
                  <c:v>3.4128977E-3</c:v>
                </c:pt>
                <c:pt idx="77">
                  <c:v>3.2176345000000002E-3</c:v>
                </c:pt>
                <c:pt idx="78">
                  <c:v>3.0269921000000001E-3</c:v>
                </c:pt>
                <c:pt idx="79">
                  <c:v>3.1171849000000001E-3</c:v>
                </c:pt>
                <c:pt idx="80">
                  <c:v>3.2434955000000001E-3</c:v>
                </c:pt>
                <c:pt idx="81">
                  <c:v>2.9447676999999998E-3</c:v>
                </c:pt>
                <c:pt idx="82">
                  <c:v>2.0685957000000001E-3</c:v>
                </c:pt>
                <c:pt idx="83">
                  <c:v>8.497407E-4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1.91322E-5</c:v>
                </c:pt>
                <c:pt idx="88">
                  <c:v>6.5045239999999996E-4</c:v>
                </c:pt>
                <c:pt idx="89">
                  <c:v>1.1510871999999999E-3</c:v>
                </c:pt>
                <c:pt idx="90">
                  <c:v>1.4179142E-3</c:v>
                </c:pt>
                <c:pt idx="91">
                  <c:v>1.4439067E-3</c:v>
                </c:pt>
                <c:pt idx="92">
                  <c:v>1.2690043999999999E-3</c:v>
                </c:pt>
                <c:pt idx="93">
                  <c:v>1.0273519E-3</c:v>
                </c:pt>
                <c:pt idx="94">
                  <c:v>6.8906070000000004E-4</c:v>
                </c:pt>
                <c:pt idx="95">
                  <c:v>2.519558E-4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2.734015E-4</c:v>
                </c:pt>
                <c:pt idx="104">
                  <c:v>7.7358440000000004E-4</c:v>
                </c:pt>
                <c:pt idx="105">
                  <c:v>1.3021736E-3</c:v>
                </c:pt>
                <c:pt idx="106">
                  <c:v>1.8617022000000001E-3</c:v>
                </c:pt>
                <c:pt idx="107">
                  <c:v>2.4320115000000002E-3</c:v>
                </c:pt>
                <c:pt idx="108">
                  <c:v>3.0124219999999998E-3</c:v>
                </c:pt>
                <c:pt idx="109">
                  <c:v>3.6173170000000001E-3</c:v>
                </c:pt>
                <c:pt idx="110">
                  <c:v>4.3403138000000004E-3</c:v>
                </c:pt>
                <c:pt idx="111">
                  <c:v>5.0162779999999999E-3</c:v>
                </c:pt>
                <c:pt idx="112">
                  <c:v>5.7346304000000002E-3</c:v>
                </c:pt>
                <c:pt idx="113">
                  <c:v>6.4622886000000003E-3</c:v>
                </c:pt>
                <c:pt idx="114">
                  <c:v>7.1891745999999998E-3</c:v>
                </c:pt>
                <c:pt idx="115">
                  <c:v>7.8783137999999999E-3</c:v>
                </c:pt>
                <c:pt idx="116">
                  <c:v>8.4759919000000003E-3</c:v>
                </c:pt>
                <c:pt idx="117">
                  <c:v>9.0352958000000008E-3</c:v>
                </c:pt>
                <c:pt idx="118">
                  <c:v>9.6039352999999997E-3</c:v>
                </c:pt>
                <c:pt idx="119">
                  <c:v>9.6928299999999995E-3</c:v>
                </c:pt>
                <c:pt idx="120">
                  <c:v>9.5986370000000001E-3</c:v>
                </c:pt>
                <c:pt idx="121">
                  <c:v>9.3243522999999998E-3</c:v>
                </c:pt>
                <c:pt idx="122">
                  <c:v>8.8633839000000006E-3</c:v>
                </c:pt>
                <c:pt idx="123">
                  <c:v>8.2575986000000007E-3</c:v>
                </c:pt>
                <c:pt idx="124">
                  <c:v>7.5450576999999998E-3</c:v>
                </c:pt>
                <c:pt idx="125">
                  <c:v>6.6498234000000002E-3</c:v>
                </c:pt>
                <c:pt idx="126">
                  <c:v>5.9715682000000001E-3</c:v>
                </c:pt>
                <c:pt idx="127">
                  <c:v>5.0119027000000002E-3</c:v>
                </c:pt>
                <c:pt idx="128">
                  <c:v>4.1269263999999996E-3</c:v>
                </c:pt>
                <c:pt idx="129">
                  <c:v>3.3457020999999999E-3</c:v>
                </c:pt>
                <c:pt idx="130">
                  <c:v>2.6141566000000001E-3</c:v>
                </c:pt>
                <c:pt idx="131">
                  <c:v>2.0021927000000001E-3</c:v>
                </c:pt>
                <c:pt idx="132">
                  <c:v>1.4560107E-3</c:v>
                </c:pt>
                <c:pt idx="133">
                  <c:v>9.7409259999999996E-4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CE93-4EF0-BEB2-90F17E5C5137}"/>
            </c:ext>
          </c:extLst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反射白_LEDlow_開放空間!$A$44:$EE$44</c:f>
              <c:numCache>
                <c:formatCode>General</c:formatCode>
                <c:ptCount val="135"/>
                <c:pt idx="0">
                  <c:v>2.9654950000000002E-4</c:v>
                </c:pt>
                <c:pt idx="1">
                  <c:v>2.4750029999999999E-4</c:v>
                </c:pt>
                <c:pt idx="2">
                  <c:v>4.5492660000000002E-4</c:v>
                </c:pt>
                <c:pt idx="3">
                  <c:v>5.548196E-4</c:v>
                </c:pt>
                <c:pt idx="4">
                  <c:v>6.5176269999999998E-4</c:v>
                </c:pt>
                <c:pt idx="5">
                  <c:v>4.8895969999999999E-4</c:v>
                </c:pt>
                <c:pt idx="6">
                  <c:v>9.4568700000000001E-5</c:v>
                </c:pt>
                <c:pt idx="7">
                  <c:v>0</c:v>
                </c:pt>
                <c:pt idx="8">
                  <c:v>0</c:v>
                </c:pt>
                <c:pt idx="9">
                  <c:v>5.1270510000000005E-4</c:v>
                </c:pt>
                <c:pt idx="10">
                  <c:v>1.1272443E-3</c:v>
                </c:pt>
                <c:pt idx="11">
                  <c:v>1.4737565000000001E-3</c:v>
                </c:pt>
                <c:pt idx="12">
                  <c:v>1.4697212000000001E-3</c:v>
                </c:pt>
                <c:pt idx="13">
                  <c:v>1.4735143999999999E-3</c:v>
                </c:pt>
                <c:pt idx="14">
                  <c:v>1.8305223999999999E-3</c:v>
                </c:pt>
                <c:pt idx="15">
                  <c:v>2.6069330000000001E-3</c:v>
                </c:pt>
                <c:pt idx="16">
                  <c:v>3.4527362000000002E-3</c:v>
                </c:pt>
                <c:pt idx="17">
                  <c:v>3.9546889999999999E-3</c:v>
                </c:pt>
                <c:pt idx="18">
                  <c:v>4.1658590000000001E-3</c:v>
                </c:pt>
                <c:pt idx="19">
                  <c:v>4.2102648999999999E-3</c:v>
                </c:pt>
                <c:pt idx="20">
                  <c:v>4.2503387999999996E-3</c:v>
                </c:pt>
                <c:pt idx="21">
                  <c:v>4.2633517000000001E-3</c:v>
                </c:pt>
                <c:pt idx="22">
                  <c:v>4.3324041000000002E-3</c:v>
                </c:pt>
                <c:pt idx="23">
                  <c:v>4.4755441999999998E-3</c:v>
                </c:pt>
                <c:pt idx="24">
                  <c:v>4.8052077000000004E-3</c:v>
                </c:pt>
                <c:pt idx="25">
                  <c:v>5.2083195000000001E-3</c:v>
                </c:pt>
                <c:pt idx="26">
                  <c:v>5.5594075999999999E-3</c:v>
                </c:pt>
                <c:pt idx="27">
                  <c:v>5.8093894999999996E-3</c:v>
                </c:pt>
                <c:pt idx="28">
                  <c:v>6.0748490999999998E-3</c:v>
                </c:pt>
                <c:pt idx="29">
                  <c:v>6.7829791999999998E-3</c:v>
                </c:pt>
                <c:pt idx="30">
                  <c:v>7.9563744000000006E-3</c:v>
                </c:pt>
                <c:pt idx="31">
                  <c:v>9.8995920000000005E-3</c:v>
                </c:pt>
                <c:pt idx="32">
                  <c:v>1.31723173E-2</c:v>
                </c:pt>
                <c:pt idx="33">
                  <c:v>1.80313569E-2</c:v>
                </c:pt>
                <c:pt idx="34">
                  <c:v>2.44240984E-2</c:v>
                </c:pt>
                <c:pt idx="35">
                  <c:v>3.1656034299999997E-2</c:v>
                </c:pt>
                <c:pt idx="36">
                  <c:v>3.8298029499999997E-2</c:v>
                </c:pt>
                <c:pt idx="37">
                  <c:v>4.2600683899999998E-2</c:v>
                </c:pt>
                <c:pt idx="38">
                  <c:v>4.3682768900000002E-2</c:v>
                </c:pt>
                <c:pt idx="39">
                  <c:v>4.1637212E-2</c:v>
                </c:pt>
                <c:pt idx="40">
                  <c:v>3.7485532500000002E-2</c:v>
                </c:pt>
                <c:pt idx="41">
                  <c:v>3.2191317499999997E-2</c:v>
                </c:pt>
                <c:pt idx="42">
                  <c:v>2.7036264500000001E-2</c:v>
                </c:pt>
                <c:pt idx="43">
                  <c:v>2.2599238899999999E-2</c:v>
                </c:pt>
                <c:pt idx="44">
                  <c:v>1.91261694E-2</c:v>
                </c:pt>
                <c:pt idx="45">
                  <c:v>1.68574248E-2</c:v>
                </c:pt>
                <c:pt idx="46">
                  <c:v>1.52736166E-2</c:v>
                </c:pt>
                <c:pt idx="47">
                  <c:v>1.40219731E-2</c:v>
                </c:pt>
                <c:pt idx="48">
                  <c:v>1.3064848299999999E-2</c:v>
                </c:pt>
                <c:pt idx="49">
                  <c:v>1.23911388E-2</c:v>
                </c:pt>
                <c:pt idx="50">
                  <c:v>1.21847643E-2</c:v>
                </c:pt>
                <c:pt idx="51">
                  <c:v>1.2490538900000001E-2</c:v>
                </c:pt>
                <c:pt idx="52">
                  <c:v>1.3146643499999999E-2</c:v>
                </c:pt>
                <c:pt idx="53">
                  <c:v>1.38496822E-2</c:v>
                </c:pt>
                <c:pt idx="54">
                  <c:v>1.4375759300000001E-2</c:v>
                </c:pt>
                <c:pt idx="55">
                  <c:v>1.46874776E-2</c:v>
                </c:pt>
                <c:pt idx="56">
                  <c:v>1.4836153899999999E-2</c:v>
                </c:pt>
                <c:pt idx="57">
                  <c:v>1.48782833E-2</c:v>
                </c:pt>
                <c:pt idx="58">
                  <c:v>1.48661574E-2</c:v>
                </c:pt>
                <c:pt idx="59">
                  <c:v>1.4800775800000001E-2</c:v>
                </c:pt>
                <c:pt idx="60">
                  <c:v>1.4606589499999999E-2</c:v>
                </c:pt>
                <c:pt idx="61">
                  <c:v>1.42765306E-2</c:v>
                </c:pt>
                <c:pt idx="62">
                  <c:v>1.37865134E-2</c:v>
                </c:pt>
                <c:pt idx="63">
                  <c:v>1.31997522E-2</c:v>
                </c:pt>
                <c:pt idx="64">
                  <c:v>1.2521371200000001E-2</c:v>
                </c:pt>
                <c:pt idx="65">
                  <c:v>1.17345722E-2</c:v>
                </c:pt>
                <c:pt idx="66">
                  <c:v>1.0830204899999999E-2</c:v>
                </c:pt>
                <c:pt idx="67">
                  <c:v>9.7991208999999996E-3</c:v>
                </c:pt>
                <c:pt idx="68">
                  <c:v>8.7091122000000007E-3</c:v>
                </c:pt>
                <c:pt idx="69">
                  <c:v>7.7553084E-3</c:v>
                </c:pt>
                <c:pt idx="70">
                  <c:v>7.0178224999999997E-3</c:v>
                </c:pt>
                <c:pt idx="71">
                  <c:v>6.4964671999999998E-3</c:v>
                </c:pt>
                <c:pt idx="72">
                  <c:v>5.9997784E-3</c:v>
                </c:pt>
                <c:pt idx="73">
                  <c:v>5.3728116000000001E-3</c:v>
                </c:pt>
                <c:pt idx="74">
                  <c:v>4.5213965000000002E-3</c:v>
                </c:pt>
                <c:pt idx="75">
                  <c:v>3.5049869000000002E-3</c:v>
                </c:pt>
                <c:pt idx="76">
                  <c:v>2.6369800000000001E-3</c:v>
                </c:pt>
                <c:pt idx="77">
                  <c:v>2.2514900000000001E-3</c:v>
                </c:pt>
                <c:pt idx="78">
                  <c:v>2.3588037999999999E-3</c:v>
                </c:pt>
                <c:pt idx="79">
                  <c:v>2.6269543E-3</c:v>
                </c:pt>
                <c:pt idx="80">
                  <c:v>2.5977082999999999E-3</c:v>
                </c:pt>
                <c:pt idx="81">
                  <c:v>2.1620607000000002E-3</c:v>
                </c:pt>
                <c:pt idx="82">
                  <c:v>1.5835008999999999E-3</c:v>
                </c:pt>
                <c:pt idx="83">
                  <c:v>1.2144847000000001E-3</c:v>
                </c:pt>
                <c:pt idx="84">
                  <c:v>1.1178417000000001E-3</c:v>
                </c:pt>
                <c:pt idx="85">
                  <c:v>1.0990526000000001E-3</c:v>
                </c:pt>
                <c:pt idx="86">
                  <c:v>9.6932699999999997E-4</c:v>
                </c:pt>
                <c:pt idx="87">
                  <c:v>6.8367619999999999E-4</c:v>
                </c:pt>
                <c:pt idx="88">
                  <c:v>3.8046759999999999E-4</c:v>
                </c:pt>
                <c:pt idx="89">
                  <c:v>1.646048E-4</c:v>
                </c:pt>
                <c:pt idx="90">
                  <c:v>8.6293700000000004E-5</c:v>
                </c:pt>
                <c:pt idx="91">
                  <c:v>9.3717700000000006E-5</c:v>
                </c:pt>
                <c:pt idx="92">
                  <c:v>1.148635E-4</c:v>
                </c:pt>
                <c:pt idx="93">
                  <c:v>1.8913210000000001E-4</c:v>
                </c:pt>
                <c:pt idx="94">
                  <c:v>2.6426999999999999E-4</c:v>
                </c:pt>
                <c:pt idx="95">
                  <c:v>3.2888740000000001E-4</c:v>
                </c:pt>
                <c:pt idx="96">
                  <c:v>4.5256970000000002E-4</c:v>
                </c:pt>
                <c:pt idx="97">
                  <c:v>5.184384E-4</c:v>
                </c:pt>
                <c:pt idx="98">
                  <c:v>5.3379369999999998E-4</c:v>
                </c:pt>
                <c:pt idx="99">
                  <c:v>5.1188429999999999E-4</c:v>
                </c:pt>
                <c:pt idx="100">
                  <c:v>4.8712769999999998E-4</c:v>
                </c:pt>
                <c:pt idx="101">
                  <c:v>5.0556989999999997E-4</c:v>
                </c:pt>
                <c:pt idx="102">
                  <c:v>7.3390269999999995E-4</c:v>
                </c:pt>
                <c:pt idx="103">
                  <c:v>9.051517E-4</c:v>
                </c:pt>
                <c:pt idx="104">
                  <c:v>1.1563946E-3</c:v>
                </c:pt>
                <c:pt idx="105">
                  <c:v>1.4760228000000001E-3</c:v>
                </c:pt>
                <c:pt idx="106">
                  <c:v>1.8609659999999999E-3</c:v>
                </c:pt>
                <c:pt idx="107">
                  <c:v>2.3043159999999998E-3</c:v>
                </c:pt>
                <c:pt idx="108">
                  <c:v>2.7741729E-3</c:v>
                </c:pt>
                <c:pt idx="109">
                  <c:v>3.3079451000000001E-3</c:v>
                </c:pt>
                <c:pt idx="110">
                  <c:v>4.0411609000000001E-3</c:v>
                </c:pt>
                <c:pt idx="111">
                  <c:v>4.6088099E-3</c:v>
                </c:pt>
                <c:pt idx="112">
                  <c:v>5.2045462999999997E-3</c:v>
                </c:pt>
                <c:pt idx="113">
                  <c:v>5.7909902999999999E-3</c:v>
                </c:pt>
                <c:pt idx="114">
                  <c:v>6.3173761999999996E-3</c:v>
                </c:pt>
                <c:pt idx="115">
                  <c:v>6.8094282999999999E-3</c:v>
                </c:pt>
                <c:pt idx="116">
                  <c:v>7.2625158E-3</c:v>
                </c:pt>
                <c:pt idx="117">
                  <c:v>7.7086300999999998E-3</c:v>
                </c:pt>
                <c:pt idx="118">
                  <c:v>7.9392660000000004E-3</c:v>
                </c:pt>
                <c:pt idx="119">
                  <c:v>8.0687497000000007E-3</c:v>
                </c:pt>
                <c:pt idx="120">
                  <c:v>8.0661903999999993E-3</c:v>
                </c:pt>
                <c:pt idx="121">
                  <c:v>7.9427743000000002E-3</c:v>
                </c:pt>
                <c:pt idx="122">
                  <c:v>7.6762601000000003E-3</c:v>
                </c:pt>
                <c:pt idx="123">
                  <c:v>7.2784373000000001E-3</c:v>
                </c:pt>
                <c:pt idx="124">
                  <c:v>6.7654024000000004E-3</c:v>
                </c:pt>
                <c:pt idx="125">
                  <c:v>6.1541814E-3</c:v>
                </c:pt>
                <c:pt idx="126">
                  <c:v>5.3109233E-3</c:v>
                </c:pt>
                <c:pt idx="127">
                  <c:v>4.5680292000000004E-3</c:v>
                </c:pt>
                <c:pt idx="128">
                  <c:v>3.8096593000000001E-3</c:v>
                </c:pt>
                <c:pt idx="129">
                  <c:v>3.0948906000000001E-3</c:v>
                </c:pt>
                <c:pt idx="130">
                  <c:v>2.451113E-3</c:v>
                </c:pt>
                <c:pt idx="131">
                  <c:v>1.8622266E-3</c:v>
                </c:pt>
                <c:pt idx="132">
                  <c:v>1.3446899999999999E-3</c:v>
                </c:pt>
                <c:pt idx="133">
                  <c:v>9.1575160000000001E-4</c:v>
                </c:pt>
                <c:pt idx="134">
                  <c:v>1.127155E-4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CE93-4EF0-BEB2-90F17E5C5137}"/>
            </c:ext>
          </c:extLst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反射白_LEDlow_開放空間!$A$45:$EE$45</c:f>
              <c:numCache>
                <c:formatCode>General</c:formatCode>
                <c:ptCount val="135"/>
                <c:pt idx="0">
                  <c:v>1.7559975E-3</c:v>
                </c:pt>
                <c:pt idx="1">
                  <c:v>1.0201883000000001E-3</c:v>
                </c:pt>
                <c:pt idx="2">
                  <c:v>1.587708E-4</c:v>
                </c:pt>
                <c:pt idx="3">
                  <c:v>0</c:v>
                </c:pt>
                <c:pt idx="4">
                  <c:v>0</c:v>
                </c:pt>
                <c:pt idx="5">
                  <c:v>3.9100810000000001E-4</c:v>
                </c:pt>
                <c:pt idx="6">
                  <c:v>6.0068420000000005E-4</c:v>
                </c:pt>
                <c:pt idx="7">
                  <c:v>5.7144349999999999E-4</c:v>
                </c:pt>
                <c:pt idx="8">
                  <c:v>5.7965250000000001E-4</c:v>
                </c:pt>
                <c:pt idx="9">
                  <c:v>7.8036930000000004E-4</c:v>
                </c:pt>
                <c:pt idx="10">
                  <c:v>1.0850460999999999E-3</c:v>
                </c:pt>
                <c:pt idx="11">
                  <c:v>1.3155727999999999E-3</c:v>
                </c:pt>
                <c:pt idx="12">
                  <c:v>1.4694357999999999E-3</c:v>
                </c:pt>
                <c:pt idx="13">
                  <c:v>1.7545674E-3</c:v>
                </c:pt>
                <c:pt idx="14">
                  <c:v>2.3745797000000002E-3</c:v>
                </c:pt>
                <c:pt idx="15">
                  <c:v>3.2491754000000001E-3</c:v>
                </c:pt>
                <c:pt idx="16">
                  <c:v>4.0040570000000001E-3</c:v>
                </c:pt>
                <c:pt idx="17">
                  <c:v>4.3822354999999997E-3</c:v>
                </c:pt>
                <c:pt idx="18">
                  <c:v>4.3910885999999998E-3</c:v>
                </c:pt>
                <c:pt idx="19">
                  <c:v>4.2939531000000001E-3</c:v>
                </c:pt>
                <c:pt idx="20">
                  <c:v>4.3553178999999999E-3</c:v>
                </c:pt>
                <c:pt idx="21">
                  <c:v>4.6257753999999996E-3</c:v>
                </c:pt>
                <c:pt idx="22">
                  <c:v>4.8847031000000003E-3</c:v>
                </c:pt>
                <c:pt idx="23">
                  <c:v>4.9684127E-3</c:v>
                </c:pt>
                <c:pt idx="24">
                  <c:v>4.7264778999999996E-3</c:v>
                </c:pt>
                <c:pt idx="25">
                  <c:v>4.3863616999999999E-3</c:v>
                </c:pt>
                <c:pt idx="26">
                  <c:v>4.2716459999999996E-3</c:v>
                </c:pt>
                <c:pt idx="27">
                  <c:v>4.5836977999999997E-3</c:v>
                </c:pt>
                <c:pt idx="28">
                  <c:v>5.2425492999999997E-3</c:v>
                </c:pt>
                <c:pt idx="29">
                  <c:v>6.2813377000000004E-3</c:v>
                </c:pt>
                <c:pt idx="30">
                  <c:v>7.4963015999999997E-3</c:v>
                </c:pt>
                <c:pt idx="31">
                  <c:v>9.5971106E-3</c:v>
                </c:pt>
                <c:pt idx="32">
                  <c:v>1.31740021E-2</c:v>
                </c:pt>
                <c:pt idx="33">
                  <c:v>1.8411286200000002E-2</c:v>
                </c:pt>
                <c:pt idx="34">
                  <c:v>2.4960260799999998E-2</c:v>
                </c:pt>
                <c:pt idx="35">
                  <c:v>3.1952675399999998E-2</c:v>
                </c:pt>
                <c:pt idx="36">
                  <c:v>3.8158643999999999E-2</c:v>
                </c:pt>
                <c:pt idx="37">
                  <c:v>4.2227577400000001E-2</c:v>
                </c:pt>
                <c:pt idx="38">
                  <c:v>4.3339878300000002E-2</c:v>
                </c:pt>
                <c:pt idx="39">
                  <c:v>4.1474372099999997E-2</c:v>
                </c:pt>
                <c:pt idx="40">
                  <c:v>3.77859771E-2</c:v>
                </c:pt>
                <c:pt idx="41">
                  <c:v>3.3166699100000002E-2</c:v>
                </c:pt>
                <c:pt idx="42">
                  <c:v>2.87860427E-2</c:v>
                </c:pt>
                <c:pt idx="43">
                  <c:v>2.4690019000000001E-2</c:v>
                </c:pt>
                <c:pt idx="44">
                  <c:v>2.0831607299999999E-2</c:v>
                </c:pt>
                <c:pt idx="45">
                  <c:v>1.75309014E-2</c:v>
                </c:pt>
                <c:pt idx="46">
                  <c:v>1.4800575599999999E-2</c:v>
                </c:pt>
                <c:pt idx="47">
                  <c:v>1.28392521E-2</c:v>
                </c:pt>
                <c:pt idx="48">
                  <c:v>1.16621712E-2</c:v>
                </c:pt>
                <c:pt idx="49">
                  <c:v>1.1133142699999999E-2</c:v>
                </c:pt>
                <c:pt idx="50">
                  <c:v>1.11115882E-2</c:v>
                </c:pt>
                <c:pt idx="51">
                  <c:v>1.15523925E-2</c:v>
                </c:pt>
                <c:pt idx="52">
                  <c:v>1.2352485200000001E-2</c:v>
                </c:pt>
                <c:pt idx="53">
                  <c:v>1.33311357E-2</c:v>
                </c:pt>
                <c:pt idx="54">
                  <c:v>1.42557304E-2</c:v>
                </c:pt>
                <c:pt idx="55">
                  <c:v>1.4881256000000001E-2</c:v>
                </c:pt>
                <c:pt idx="56">
                  <c:v>1.5164395799999999E-2</c:v>
                </c:pt>
                <c:pt idx="57">
                  <c:v>1.51299359E-2</c:v>
                </c:pt>
                <c:pt idx="58">
                  <c:v>1.49322608E-2</c:v>
                </c:pt>
                <c:pt idx="59">
                  <c:v>1.46629E-2</c:v>
                </c:pt>
                <c:pt idx="60">
                  <c:v>1.43644037E-2</c:v>
                </c:pt>
                <c:pt idx="61">
                  <c:v>1.41217858E-2</c:v>
                </c:pt>
                <c:pt idx="62">
                  <c:v>1.39205232E-2</c:v>
                </c:pt>
                <c:pt idx="63">
                  <c:v>1.36752017E-2</c:v>
                </c:pt>
                <c:pt idx="64">
                  <c:v>1.3150017700000001E-2</c:v>
                </c:pt>
                <c:pt idx="65">
                  <c:v>1.2221248800000001E-2</c:v>
                </c:pt>
                <c:pt idx="66">
                  <c:v>1.1018805200000001E-2</c:v>
                </c:pt>
                <c:pt idx="67">
                  <c:v>9.8344170999999994E-3</c:v>
                </c:pt>
                <c:pt idx="68">
                  <c:v>8.9077046E-3</c:v>
                </c:pt>
                <c:pt idx="69">
                  <c:v>8.2102315999999995E-3</c:v>
                </c:pt>
                <c:pt idx="70">
                  <c:v>7.3681618000000001E-3</c:v>
                </c:pt>
                <c:pt idx="71">
                  <c:v>6.1894780999999996E-3</c:v>
                </c:pt>
                <c:pt idx="72">
                  <c:v>4.9752779E-3</c:v>
                </c:pt>
                <c:pt idx="73">
                  <c:v>4.2730696000000002E-3</c:v>
                </c:pt>
                <c:pt idx="74">
                  <c:v>4.2781751E-3</c:v>
                </c:pt>
                <c:pt idx="75">
                  <c:v>4.5381192999999998E-3</c:v>
                </c:pt>
                <c:pt idx="76">
                  <c:v>4.4269562000000002E-3</c:v>
                </c:pt>
                <c:pt idx="77">
                  <c:v>3.8205944000000002E-3</c:v>
                </c:pt>
                <c:pt idx="78">
                  <c:v>3.0072587999999999E-3</c:v>
                </c:pt>
                <c:pt idx="79">
                  <c:v>2.2971602E-3</c:v>
                </c:pt>
                <c:pt idx="80">
                  <c:v>1.6899006E-3</c:v>
                </c:pt>
                <c:pt idx="81">
                  <c:v>1.0727205000000001E-3</c:v>
                </c:pt>
                <c:pt idx="82">
                  <c:v>4.828101E-4</c:v>
                </c:pt>
                <c:pt idx="83">
                  <c:v>1.4933930000000001E-4</c:v>
                </c:pt>
                <c:pt idx="84">
                  <c:v>2.146428E-4</c:v>
                </c:pt>
                <c:pt idx="85">
                  <c:v>6.3896129999999995E-4</c:v>
                </c:pt>
                <c:pt idx="86">
                  <c:v>1.1441123E-3</c:v>
                </c:pt>
                <c:pt idx="87">
                  <c:v>1.5026957000000001E-3</c:v>
                </c:pt>
                <c:pt idx="88">
                  <c:v>1.6609106E-3</c:v>
                </c:pt>
                <c:pt idx="89">
                  <c:v>1.6570908E-3</c:v>
                </c:pt>
                <c:pt idx="90">
                  <c:v>1.5362851999999999E-3</c:v>
                </c:pt>
                <c:pt idx="91">
                  <c:v>1.3162666E-3</c:v>
                </c:pt>
                <c:pt idx="92">
                  <c:v>9.8260810000000008E-4</c:v>
                </c:pt>
                <c:pt idx="93">
                  <c:v>6.5919399999999999E-4</c:v>
                </c:pt>
                <c:pt idx="94">
                  <c:v>3.5810220000000002E-4</c:v>
                </c:pt>
                <c:pt idx="95">
                  <c:v>1.144445E-4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3.80362E-5</c:v>
                </c:pt>
                <c:pt idx="100">
                  <c:v>1.2759779999999999E-4</c:v>
                </c:pt>
                <c:pt idx="101">
                  <c:v>2.3500229999999999E-4</c:v>
                </c:pt>
                <c:pt idx="102">
                  <c:v>5.3360349999999996E-4</c:v>
                </c:pt>
                <c:pt idx="103">
                  <c:v>7.6210630000000002E-4</c:v>
                </c:pt>
                <c:pt idx="104">
                  <c:v>1.0063234999999999E-3</c:v>
                </c:pt>
                <c:pt idx="105">
                  <c:v>1.2806639999999999E-3</c:v>
                </c:pt>
                <c:pt idx="106">
                  <c:v>1.6080460999999999E-3</c:v>
                </c:pt>
                <c:pt idx="107">
                  <c:v>1.9773867000000001E-3</c:v>
                </c:pt>
                <c:pt idx="108">
                  <c:v>2.3986720000000001E-3</c:v>
                </c:pt>
                <c:pt idx="109">
                  <c:v>2.8870222E-3</c:v>
                </c:pt>
                <c:pt idx="110">
                  <c:v>3.4410304E-3</c:v>
                </c:pt>
                <c:pt idx="111">
                  <c:v>4.0554874999999997E-3</c:v>
                </c:pt>
                <c:pt idx="112">
                  <c:v>4.7109630000000003E-3</c:v>
                </c:pt>
                <c:pt idx="113">
                  <c:v>5.3865019999999996E-3</c:v>
                </c:pt>
                <c:pt idx="114">
                  <c:v>6.0337945E-3</c:v>
                </c:pt>
                <c:pt idx="115">
                  <c:v>6.6457060000000004E-3</c:v>
                </c:pt>
                <c:pt idx="116">
                  <c:v>7.1866111999999999E-3</c:v>
                </c:pt>
                <c:pt idx="117">
                  <c:v>7.6774987000000003E-3</c:v>
                </c:pt>
                <c:pt idx="118">
                  <c:v>7.9515370999999994E-3</c:v>
                </c:pt>
                <c:pt idx="119">
                  <c:v>8.0571324E-3</c:v>
                </c:pt>
                <c:pt idx="120">
                  <c:v>7.9946136000000004E-3</c:v>
                </c:pt>
                <c:pt idx="121">
                  <c:v>7.7844131999999996E-3</c:v>
                </c:pt>
                <c:pt idx="122">
                  <c:v>7.4223522000000002E-3</c:v>
                </c:pt>
                <c:pt idx="123">
                  <c:v>6.9497194999999998E-3</c:v>
                </c:pt>
                <c:pt idx="124">
                  <c:v>6.3919689999999999E-3</c:v>
                </c:pt>
                <c:pt idx="125">
                  <c:v>5.7515175999999996E-3</c:v>
                </c:pt>
                <c:pt idx="126">
                  <c:v>5.1897046999999996E-3</c:v>
                </c:pt>
                <c:pt idx="127">
                  <c:v>4.4910562999999999E-3</c:v>
                </c:pt>
                <c:pt idx="128">
                  <c:v>3.8748979999999999E-3</c:v>
                </c:pt>
                <c:pt idx="129">
                  <c:v>3.3489505E-3</c:v>
                </c:pt>
                <c:pt idx="130">
                  <c:v>2.8926893E-3</c:v>
                </c:pt>
                <c:pt idx="131">
                  <c:v>2.5401853E-3</c:v>
                </c:pt>
                <c:pt idx="132">
                  <c:v>2.2381573999999999E-3</c:v>
                </c:pt>
                <c:pt idx="133">
                  <c:v>1.9816348999999998E-3</c:v>
                </c:pt>
                <c:pt idx="134">
                  <c:v>1.0228164999999999E-3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CE93-4EF0-BEB2-90F17E5C5137}"/>
            </c:ext>
          </c:extLst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反射白_LEDlow_開放空間!$A$46:$EE$46</c:f>
              <c:numCache>
                <c:formatCode>General</c:formatCode>
                <c:ptCount val="135"/>
                <c:pt idx="0">
                  <c:v>5.33828E-5</c:v>
                </c:pt>
                <c:pt idx="1">
                  <c:v>0</c:v>
                </c:pt>
                <c:pt idx="2">
                  <c:v>1.8048289999999999E-4</c:v>
                </c:pt>
                <c:pt idx="3">
                  <c:v>3.8130409999999999E-4</c:v>
                </c:pt>
                <c:pt idx="4">
                  <c:v>5.6009250000000005E-4</c:v>
                </c:pt>
                <c:pt idx="5">
                  <c:v>4.6619990000000002E-4</c:v>
                </c:pt>
                <c:pt idx="6">
                  <c:v>3.2410000000000003E-5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4.7274209999999999E-4</c:v>
                </c:pt>
                <c:pt idx="11">
                  <c:v>1.1123458000000001E-3</c:v>
                </c:pt>
                <c:pt idx="12">
                  <c:v>1.523218E-3</c:v>
                </c:pt>
                <c:pt idx="13">
                  <c:v>1.8384298E-3</c:v>
                </c:pt>
                <c:pt idx="14">
                  <c:v>2.1494207999999998E-3</c:v>
                </c:pt>
                <c:pt idx="15">
                  <c:v>2.5163691000000001E-3</c:v>
                </c:pt>
                <c:pt idx="16">
                  <c:v>2.9358242000000001E-3</c:v>
                </c:pt>
                <c:pt idx="17">
                  <c:v>3.2721830000000001E-3</c:v>
                </c:pt>
                <c:pt idx="18">
                  <c:v>3.3993714000000001E-3</c:v>
                </c:pt>
                <c:pt idx="19">
                  <c:v>3.2687100999999998E-3</c:v>
                </c:pt>
                <c:pt idx="20">
                  <c:v>3.0766954000000001E-3</c:v>
                </c:pt>
                <c:pt idx="21">
                  <c:v>3.1665447000000001E-3</c:v>
                </c:pt>
                <c:pt idx="22">
                  <c:v>3.6849699000000001E-3</c:v>
                </c:pt>
                <c:pt idx="23">
                  <c:v>4.3380874999999998E-3</c:v>
                </c:pt>
                <c:pt idx="24">
                  <c:v>4.8905620000000002E-3</c:v>
                </c:pt>
                <c:pt idx="25">
                  <c:v>5.2811270999999996E-3</c:v>
                </c:pt>
                <c:pt idx="26">
                  <c:v>5.5712065999999998E-3</c:v>
                </c:pt>
                <c:pt idx="27">
                  <c:v>5.8718900999999999E-3</c:v>
                </c:pt>
                <c:pt idx="28">
                  <c:v>6.2245685000000004E-3</c:v>
                </c:pt>
                <c:pt idx="29">
                  <c:v>6.6777560999999996E-3</c:v>
                </c:pt>
                <c:pt idx="30">
                  <c:v>7.5591831000000002E-3</c:v>
                </c:pt>
                <c:pt idx="31">
                  <c:v>9.3199535999999999E-3</c:v>
                </c:pt>
                <c:pt idx="32">
                  <c:v>1.26257995E-2</c:v>
                </c:pt>
                <c:pt idx="33">
                  <c:v>1.7689272799999999E-2</c:v>
                </c:pt>
                <c:pt idx="34">
                  <c:v>2.4288453200000001E-2</c:v>
                </c:pt>
                <c:pt idx="35">
                  <c:v>3.1583819499999999E-2</c:v>
                </c:pt>
                <c:pt idx="36">
                  <c:v>3.8080357000000002E-2</c:v>
                </c:pt>
                <c:pt idx="37">
                  <c:v>4.2072132200000001E-2</c:v>
                </c:pt>
                <c:pt idx="38">
                  <c:v>4.2763162399999999E-2</c:v>
                </c:pt>
                <c:pt idx="39">
                  <c:v>4.06278744E-2</c:v>
                </c:pt>
                <c:pt idx="40">
                  <c:v>3.69390473E-2</c:v>
                </c:pt>
                <c:pt idx="41">
                  <c:v>3.2601460800000003E-2</c:v>
                </c:pt>
                <c:pt idx="42">
                  <c:v>2.8433173900000001E-2</c:v>
                </c:pt>
                <c:pt idx="43">
                  <c:v>2.4440757899999999E-2</c:v>
                </c:pt>
                <c:pt idx="44">
                  <c:v>2.0733535300000001E-2</c:v>
                </c:pt>
                <c:pt idx="45">
                  <c:v>1.7725538499999999E-2</c:v>
                </c:pt>
                <c:pt idx="46">
                  <c:v>1.52686834E-2</c:v>
                </c:pt>
                <c:pt idx="47">
                  <c:v>1.3339553000000001E-2</c:v>
                </c:pt>
                <c:pt idx="48">
                  <c:v>1.2054767500000001E-2</c:v>
                </c:pt>
                <c:pt idx="49">
                  <c:v>1.14818579E-2</c:v>
                </c:pt>
                <c:pt idx="50">
                  <c:v>1.14755742E-2</c:v>
                </c:pt>
                <c:pt idx="51">
                  <c:v>1.1795043E-2</c:v>
                </c:pt>
                <c:pt idx="52">
                  <c:v>1.21731954E-2</c:v>
                </c:pt>
                <c:pt idx="53">
                  <c:v>1.2724712500000001E-2</c:v>
                </c:pt>
                <c:pt idx="54">
                  <c:v>1.35942344E-2</c:v>
                </c:pt>
                <c:pt idx="55">
                  <c:v>1.46286748E-2</c:v>
                </c:pt>
                <c:pt idx="56">
                  <c:v>1.5466302600000001E-2</c:v>
                </c:pt>
                <c:pt idx="57">
                  <c:v>1.58213265E-2</c:v>
                </c:pt>
                <c:pt idx="58">
                  <c:v>1.5807162999999999E-2</c:v>
                </c:pt>
                <c:pt idx="59">
                  <c:v>1.55997453E-2</c:v>
                </c:pt>
                <c:pt idx="60">
                  <c:v>1.5308630700000001E-2</c:v>
                </c:pt>
                <c:pt idx="61">
                  <c:v>1.4875488399999999E-2</c:v>
                </c:pt>
                <c:pt idx="62">
                  <c:v>1.42125636E-2</c:v>
                </c:pt>
                <c:pt idx="63">
                  <c:v>1.33225303E-2</c:v>
                </c:pt>
                <c:pt idx="64">
                  <c:v>1.23727331E-2</c:v>
                </c:pt>
                <c:pt idx="65">
                  <c:v>1.15396315E-2</c:v>
                </c:pt>
                <c:pt idx="66">
                  <c:v>1.08097587E-2</c:v>
                </c:pt>
                <c:pt idx="67">
                  <c:v>1.00120418E-2</c:v>
                </c:pt>
                <c:pt idx="68">
                  <c:v>9.0208352000000006E-3</c:v>
                </c:pt>
                <c:pt idx="69">
                  <c:v>8.0132224000000005E-3</c:v>
                </c:pt>
                <c:pt idx="70">
                  <c:v>7.1077691000000004E-3</c:v>
                </c:pt>
                <c:pt idx="71">
                  <c:v>6.2741712000000003E-3</c:v>
                </c:pt>
                <c:pt idx="72">
                  <c:v>5.3736525999999998E-3</c:v>
                </c:pt>
                <c:pt idx="73">
                  <c:v>4.577612E-3</c:v>
                </c:pt>
                <c:pt idx="74">
                  <c:v>4.1324836000000004E-3</c:v>
                </c:pt>
                <c:pt idx="75">
                  <c:v>3.9884513000000002E-3</c:v>
                </c:pt>
                <c:pt idx="76">
                  <c:v>3.762315E-3</c:v>
                </c:pt>
                <c:pt idx="77">
                  <c:v>3.3035905000000001E-3</c:v>
                </c:pt>
                <c:pt idx="78">
                  <c:v>2.8087775999999999E-3</c:v>
                </c:pt>
                <c:pt idx="79">
                  <c:v>2.5244718000000002E-3</c:v>
                </c:pt>
                <c:pt idx="80">
                  <c:v>2.4090607E-3</c:v>
                </c:pt>
                <c:pt idx="81">
                  <c:v>2.2049324999999999E-3</c:v>
                </c:pt>
                <c:pt idx="82">
                  <c:v>1.7910444E-3</c:v>
                </c:pt>
                <c:pt idx="83">
                  <c:v>1.2584345000000001E-3</c:v>
                </c:pt>
                <c:pt idx="84">
                  <c:v>7.4744250000000003E-4</c:v>
                </c:pt>
                <c:pt idx="85">
                  <c:v>5.2546370000000002E-4</c:v>
                </c:pt>
                <c:pt idx="86">
                  <c:v>5.7893790000000005E-4</c:v>
                </c:pt>
                <c:pt idx="87">
                  <c:v>8.0106229999999995E-4</c:v>
                </c:pt>
                <c:pt idx="88">
                  <c:v>1.037711E-3</c:v>
                </c:pt>
                <c:pt idx="89">
                  <c:v>1.1604243000000001E-3</c:v>
                </c:pt>
                <c:pt idx="90">
                  <c:v>1.0779888E-3</c:v>
                </c:pt>
                <c:pt idx="91">
                  <c:v>7.6320710000000005E-4</c:v>
                </c:pt>
                <c:pt idx="92">
                  <c:v>2.5700979999999999E-4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2.66777E-4</c:v>
                </c:pt>
                <c:pt idx="102">
                  <c:v>6.5614820000000002E-4</c:v>
                </c:pt>
                <c:pt idx="103">
                  <c:v>9.5992889999999996E-4</c:v>
                </c:pt>
                <c:pt idx="104">
                  <c:v>1.2661769E-3</c:v>
                </c:pt>
                <c:pt idx="105">
                  <c:v>1.5899312E-3</c:v>
                </c:pt>
                <c:pt idx="106">
                  <c:v>1.930415E-3</c:v>
                </c:pt>
                <c:pt idx="107">
                  <c:v>2.3355677E-3</c:v>
                </c:pt>
                <c:pt idx="108">
                  <c:v>2.7895491000000001E-3</c:v>
                </c:pt>
                <c:pt idx="109">
                  <c:v>3.3358263000000002E-3</c:v>
                </c:pt>
                <c:pt idx="110">
                  <c:v>4.0170424999999999E-3</c:v>
                </c:pt>
                <c:pt idx="111">
                  <c:v>4.6627391000000004E-3</c:v>
                </c:pt>
                <c:pt idx="112">
                  <c:v>5.3876041999999999E-3</c:v>
                </c:pt>
                <c:pt idx="113">
                  <c:v>6.1534023999999998E-3</c:v>
                </c:pt>
                <c:pt idx="114">
                  <c:v>6.8842805999999998E-3</c:v>
                </c:pt>
                <c:pt idx="115">
                  <c:v>7.5845388000000003E-3</c:v>
                </c:pt>
                <c:pt idx="116">
                  <c:v>8.2147344999999993E-3</c:v>
                </c:pt>
                <c:pt idx="117">
                  <c:v>8.8307587E-3</c:v>
                </c:pt>
                <c:pt idx="118">
                  <c:v>9.1179824000000003E-3</c:v>
                </c:pt>
                <c:pt idx="119">
                  <c:v>9.3058216999999995E-3</c:v>
                </c:pt>
                <c:pt idx="120">
                  <c:v>9.3099615E-3</c:v>
                </c:pt>
                <c:pt idx="121">
                  <c:v>9.1357529000000003E-3</c:v>
                </c:pt>
                <c:pt idx="122">
                  <c:v>8.7787210999999993E-3</c:v>
                </c:pt>
                <c:pt idx="123">
                  <c:v>8.2626129000000006E-3</c:v>
                </c:pt>
                <c:pt idx="124">
                  <c:v>7.6083410999999998E-3</c:v>
                </c:pt>
                <c:pt idx="125">
                  <c:v>6.8645490999999998E-3</c:v>
                </c:pt>
                <c:pt idx="126">
                  <c:v>6.0723004999999998E-3</c:v>
                </c:pt>
                <c:pt idx="127">
                  <c:v>5.1712138000000003E-3</c:v>
                </c:pt>
                <c:pt idx="128">
                  <c:v>4.2664608999999996E-3</c:v>
                </c:pt>
                <c:pt idx="129">
                  <c:v>3.4529422000000001E-3</c:v>
                </c:pt>
                <c:pt idx="130">
                  <c:v>2.7098458000000001E-3</c:v>
                </c:pt>
                <c:pt idx="131">
                  <c:v>2.0196723999999998E-3</c:v>
                </c:pt>
                <c:pt idx="132">
                  <c:v>1.4209697E-3</c:v>
                </c:pt>
                <c:pt idx="133">
                  <c:v>9.4257979999999998E-4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CE93-4EF0-BEB2-90F17E5C5137}"/>
            </c:ext>
          </c:extLst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反射白_LEDlow_開放空間!$A$47:$EE$47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1.339465E-4</c:v>
                </c:pt>
                <c:pt idx="5">
                  <c:v>4.1501560000000001E-4</c:v>
                </c:pt>
                <c:pt idx="6">
                  <c:v>5.9065330000000001E-4</c:v>
                </c:pt>
                <c:pt idx="7">
                  <c:v>7.4741979999999998E-4</c:v>
                </c:pt>
                <c:pt idx="8">
                  <c:v>7.8470320000000005E-4</c:v>
                </c:pt>
                <c:pt idx="9">
                  <c:v>6.4961770000000003E-4</c:v>
                </c:pt>
                <c:pt idx="10">
                  <c:v>3.5282519999999998E-4</c:v>
                </c:pt>
                <c:pt idx="11">
                  <c:v>1.1380259999999999E-4</c:v>
                </c:pt>
                <c:pt idx="12">
                  <c:v>2.8601510000000001E-4</c:v>
                </c:pt>
                <c:pt idx="13">
                  <c:v>9.972354000000001E-4</c:v>
                </c:pt>
                <c:pt idx="14">
                  <c:v>1.9675319000000001E-3</c:v>
                </c:pt>
                <c:pt idx="15">
                  <c:v>2.8735355000000001E-3</c:v>
                </c:pt>
                <c:pt idx="16">
                  <c:v>3.3762979000000002E-3</c:v>
                </c:pt>
                <c:pt idx="17">
                  <c:v>3.504779E-3</c:v>
                </c:pt>
                <c:pt idx="18">
                  <c:v>3.5503932999999999E-3</c:v>
                </c:pt>
                <c:pt idx="19">
                  <c:v>3.7433702999999999E-3</c:v>
                </c:pt>
                <c:pt idx="20">
                  <c:v>4.1411518999999999E-3</c:v>
                </c:pt>
                <c:pt idx="21">
                  <c:v>4.6061655000000003E-3</c:v>
                </c:pt>
                <c:pt idx="22">
                  <c:v>4.8849274999999996E-3</c:v>
                </c:pt>
                <c:pt idx="23">
                  <c:v>4.8747779999999998E-3</c:v>
                </c:pt>
                <c:pt idx="24">
                  <c:v>4.7232849000000002E-3</c:v>
                </c:pt>
                <c:pt idx="25">
                  <c:v>4.5313313999999997E-3</c:v>
                </c:pt>
                <c:pt idx="26">
                  <c:v>4.4259060999999999E-3</c:v>
                </c:pt>
                <c:pt idx="27">
                  <c:v>4.2830439999999997E-3</c:v>
                </c:pt>
                <c:pt idx="28">
                  <c:v>4.3111928000000004E-3</c:v>
                </c:pt>
                <c:pt idx="29">
                  <c:v>5.1437304000000001E-3</c:v>
                </c:pt>
                <c:pt idx="30">
                  <c:v>6.9434554000000004E-3</c:v>
                </c:pt>
                <c:pt idx="31">
                  <c:v>9.9077439E-3</c:v>
                </c:pt>
                <c:pt idx="32">
                  <c:v>1.40861953E-2</c:v>
                </c:pt>
                <c:pt idx="33">
                  <c:v>1.9312379899999999E-2</c:v>
                </c:pt>
                <c:pt idx="34">
                  <c:v>2.5525757999999999E-2</c:v>
                </c:pt>
                <c:pt idx="35">
                  <c:v>3.23522054E-2</c:v>
                </c:pt>
                <c:pt idx="36">
                  <c:v>3.8720015400000002E-2</c:v>
                </c:pt>
                <c:pt idx="37">
                  <c:v>4.2994990900000002E-2</c:v>
                </c:pt>
                <c:pt idx="38">
                  <c:v>4.4136501799999998E-2</c:v>
                </c:pt>
                <c:pt idx="39">
                  <c:v>4.1911386000000002E-2</c:v>
                </c:pt>
                <c:pt idx="40">
                  <c:v>3.7426460500000001E-2</c:v>
                </c:pt>
                <c:pt idx="41">
                  <c:v>3.1833551799999998E-2</c:v>
                </c:pt>
                <c:pt idx="42">
                  <c:v>2.68389136E-2</c:v>
                </c:pt>
                <c:pt idx="43">
                  <c:v>2.2898022099999998E-2</c:v>
                </c:pt>
                <c:pt idx="44">
                  <c:v>1.9928019500000001E-2</c:v>
                </c:pt>
                <c:pt idx="45">
                  <c:v>1.7782619199999999E-2</c:v>
                </c:pt>
                <c:pt idx="46">
                  <c:v>1.5901668000000001E-2</c:v>
                </c:pt>
                <c:pt idx="47">
                  <c:v>1.41948024E-2</c:v>
                </c:pt>
                <c:pt idx="48">
                  <c:v>1.2732529100000001E-2</c:v>
                </c:pt>
                <c:pt idx="49">
                  <c:v>1.16368094E-2</c:v>
                </c:pt>
                <c:pt idx="50">
                  <c:v>1.1176064600000001E-2</c:v>
                </c:pt>
                <c:pt idx="51">
                  <c:v>1.1465252400000001E-2</c:v>
                </c:pt>
                <c:pt idx="52">
                  <c:v>1.23025989E-2</c:v>
                </c:pt>
                <c:pt idx="53">
                  <c:v>1.33366678E-2</c:v>
                </c:pt>
                <c:pt idx="54">
                  <c:v>1.4290404499999999E-2</c:v>
                </c:pt>
                <c:pt idx="55">
                  <c:v>1.5069161500000001E-2</c:v>
                </c:pt>
                <c:pt idx="56">
                  <c:v>1.5694772799999999E-2</c:v>
                </c:pt>
                <c:pt idx="57">
                  <c:v>1.6010794799999999E-2</c:v>
                </c:pt>
                <c:pt idx="58">
                  <c:v>1.57034863E-2</c:v>
                </c:pt>
                <c:pt idx="59">
                  <c:v>1.46707976E-2</c:v>
                </c:pt>
                <c:pt idx="60">
                  <c:v>1.3374993599999999E-2</c:v>
                </c:pt>
                <c:pt idx="61">
                  <c:v>1.2567101000000001E-2</c:v>
                </c:pt>
                <c:pt idx="62">
                  <c:v>1.25911562E-2</c:v>
                </c:pt>
                <c:pt idx="63">
                  <c:v>1.30854966E-2</c:v>
                </c:pt>
                <c:pt idx="64">
                  <c:v>1.32827424E-2</c:v>
                </c:pt>
                <c:pt idx="65">
                  <c:v>1.26448898E-2</c:v>
                </c:pt>
                <c:pt idx="66">
                  <c:v>1.1382559299999999E-2</c:v>
                </c:pt>
                <c:pt idx="67">
                  <c:v>1.00543825E-2</c:v>
                </c:pt>
                <c:pt idx="68">
                  <c:v>9.0958047999999993E-3</c:v>
                </c:pt>
                <c:pt idx="69">
                  <c:v>8.4259956999999993E-3</c:v>
                </c:pt>
                <c:pt idx="70">
                  <c:v>7.6310303999999997E-3</c:v>
                </c:pt>
                <c:pt idx="71">
                  <c:v>6.5280184999999998E-3</c:v>
                </c:pt>
                <c:pt idx="72">
                  <c:v>5.3370669000000004E-3</c:v>
                </c:pt>
                <c:pt idx="73">
                  <c:v>4.4602877000000001E-3</c:v>
                </c:pt>
                <c:pt idx="74">
                  <c:v>4.0092579999999999E-3</c:v>
                </c:pt>
                <c:pt idx="75">
                  <c:v>3.6841889E-3</c:v>
                </c:pt>
                <c:pt idx="76">
                  <c:v>3.2844508999999998E-3</c:v>
                </c:pt>
                <c:pt idx="77">
                  <c:v>2.9850514E-3</c:v>
                </c:pt>
                <c:pt idx="78">
                  <c:v>2.9664423999999998E-3</c:v>
                </c:pt>
                <c:pt idx="79">
                  <c:v>3.1761265999999998E-3</c:v>
                </c:pt>
                <c:pt idx="80">
                  <c:v>3.2675194000000001E-3</c:v>
                </c:pt>
                <c:pt idx="81">
                  <c:v>2.9612533000000002E-3</c:v>
                </c:pt>
                <c:pt idx="82">
                  <c:v>2.2876391000000002E-3</c:v>
                </c:pt>
                <c:pt idx="83">
                  <c:v>1.4726849E-3</c:v>
                </c:pt>
                <c:pt idx="84">
                  <c:v>8.3596889999999996E-4</c:v>
                </c:pt>
                <c:pt idx="85">
                  <c:v>5.8367909999999996E-4</c:v>
                </c:pt>
                <c:pt idx="86">
                  <c:v>5.9398350000000003E-4</c:v>
                </c:pt>
                <c:pt idx="87">
                  <c:v>6.0437469999999999E-4</c:v>
                </c:pt>
                <c:pt idx="88">
                  <c:v>4.3367710000000002E-4</c:v>
                </c:pt>
                <c:pt idx="89">
                  <c:v>4.2707000000000003E-5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6.4225299999999996E-5</c:v>
                </c:pt>
                <c:pt idx="97">
                  <c:v>3.3552899999999999E-4</c:v>
                </c:pt>
                <c:pt idx="98">
                  <c:v>4.8338059999999998E-4</c:v>
                </c:pt>
                <c:pt idx="99">
                  <c:v>5.4684549999999997E-4</c:v>
                </c:pt>
                <c:pt idx="100">
                  <c:v>5.977698E-4</c:v>
                </c:pt>
                <c:pt idx="101">
                  <c:v>6.7782240000000004E-4</c:v>
                </c:pt>
                <c:pt idx="102">
                  <c:v>8.4500440000000003E-4</c:v>
                </c:pt>
                <c:pt idx="103">
                  <c:v>1.0770225999999999E-3</c:v>
                </c:pt>
                <c:pt idx="104">
                  <c:v>1.3666540999999999E-3</c:v>
                </c:pt>
                <c:pt idx="105">
                  <c:v>1.7225364999999999E-3</c:v>
                </c:pt>
                <c:pt idx="106">
                  <c:v>2.1463841999999999E-3</c:v>
                </c:pt>
                <c:pt idx="107">
                  <c:v>2.6318206999999998E-3</c:v>
                </c:pt>
                <c:pt idx="108">
                  <c:v>3.1732472000000002E-3</c:v>
                </c:pt>
                <c:pt idx="109">
                  <c:v>3.7846782000000002E-3</c:v>
                </c:pt>
                <c:pt idx="110">
                  <c:v>4.4660018999999997E-3</c:v>
                </c:pt>
                <c:pt idx="111">
                  <c:v>5.1769451000000001E-3</c:v>
                </c:pt>
                <c:pt idx="112">
                  <c:v>5.8693946000000002E-3</c:v>
                </c:pt>
                <c:pt idx="113">
                  <c:v>6.5588573999999997E-3</c:v>
                </c:pt>
                <c:pt idx="114">
                  <c:v>7.2058733000000003E-3</c:v>
                </c:pt>
                <c:pt idx="115">
                  <c:v>7.8074238000000002E-3</c:v>
                </c:pt>
                <c:pt idx="116">
                  <c:v>8.3381040000000007E-3</c:v>
                </c:pt>
                <c:pt idx="117">
                  <c:v>8.7935411999999994E-3</c:v>
                </c:pt>
                <c:pt idx="118">
                  <c:v>9.2060408000000007E-3</c:v>
                </c:pt>
                <c:pt idx="119">
                  <c:v>9.2582702999999995E-3</c:v>
                </c:pt>
                <c:pt idx="120">
                  <c:v>9.1626895999999992E-3</c:v>
                </c:pt>
                <c:pt idx="121">
                  <c:v>8.9323836999999993E-3</c:v>
                </c:pt>
                <c:pt idx="122">
                  <c:v>8.5702781000000002E-3</c:v>
                </c:pt>
                <c:pt idx="123">
                  <c:v>8.0849835999999998E-3</c:v>
                </c:pt>
                <c:pt idx="124">
                  <c:v>7.4758524999999996E-3</c:v>
                </c:pt>
                <c:pt idx="125">
                  <c:v>6.7844953999999999E-3</c:v>
                </c:pt>
                <c:pt idx="126">
                  <c:v>5.9604133E-3</c:v>
                </c:pt>
                <c:pt idx="127">
                  <c:v>5.1834378000000002E-3</c:v>
                </c:pt>
                <c:pt idx="128">
                  <c:v>4.4080578000000002E-3</c:v>
                </c:pt>
                <c:pt idx="129">
                  <c:v>3.6575659000000001E-3</c:v>
                </c:pt>
                <c:pt idx="130">
                  <c:v>2.9628696000000001E-3</c:v>
                </c:pt>
                <c:pt idx="131">
                  <c:v>2.3332091999999998E-3</c:v>
                </c:pt>
                <c:pt idx="132">
                  <c:v>1.7814420000000001E-3</c:v>
                </c:pt>
                <c:pt idx="133">
                  <c:v>1.3387081999999999E-3</c:v>
                </c:pt>
                <c:pt idx="134">
                  <c:v>2.597678E-4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CE93-4EF0-BEB2-90F17E5C5137}"/>
            </c:ext>
          </c:extLst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反射白_LEDlow_開放空間!$A$48:$EE$48</c:f>
              <c:numCache>
                <c:formatCode>General</c:formatCode>
                <c:ptCount val="135"/>
                <c:pt idx="0">
                  <c:v>6.5269790000000002E-4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7.6409399999999999E-4</c:v>
                </c:pt>
                <c:pt idx="6">
                  <c:v>1.6823761E-3</c:v>
                </c:pt>
                <c:pt idx="7">
                  <c:v>2.0711677999999999E-3</c:v>
                </c:pt>
                <c:pt idx="8">
                  <c:v>1.9494899000000001E-3</c:v>
                </c:pt>
                <c:pt idx="9">
                  <c:v>1.4952378E-3</c:v>
                </c:pt>
                <c:pt idx="10">
                  <c:v>1.0035561000000001E-3</c:v>
                </c:pt>
                <c:pt idx="11">
                  <c:v>7.73191E-4</c:v>
                </c:pt>
                <c:pt idx="12">
                  <c:v>8.1157080000000001E-4</c:v>
                </c:pt>
                <c:pt idx="13">
                  <c:v>1.1107216E-3</c:v>
                </c:pt>
                <c:pt idx="14">
                  <c:v>1.6826757E-3</c:v>
                </c:pt>
                <c:pt idx="15">
                  <c:v>2.325438E-3</c:v>
                </c:pt>
                <c:pt idx="16">
                  <c:v>2.870633E-3</c:v>
                </c:pt>
                <c:pt idx="17">
                  <c:v>3.1893002E-3</c:v>
                </c:pt>
                <c:pt idx="18">
                  <c:v>3.3749179000000002E-3</c:v>
                </c:pt>
                <c:pt idx="19">
                  <c:v>3.5592992999999998E-3</c:v>
                </c:pt>
                <c:pt idx="20">
                  <c:v>3.8618327000000002E-3</c:v>
                </c:pt>
                <c:pt idx="21">
                  <c:v>4.2140190000000003E-3</c:v>
                </c:pt>
                <c:pt idx="22">
                  <c:v>4.5700413E-3</c:v>
                </c:pt>
                <c:pt idx="23">
                  <c:v>4.8387641999999998E-3</c:v>
                </c:pt>
                <c:pt idx="24">
                  <c:v>4.8670707999999997E-3</c:v>
                </c:pt>
                <c:pt idx="25">
                  <c:v>4.7346777000000003E-3</c:v>
                </c:pt>
                <c:pt idx="26">
                  <c:v>4.5485226000000004E-3</c:v>
                </c:pt>
                <c:pt idx="27">
                  <c:v>4.5756855999999997E-3</c:v>
                </c:pt>
                <c:pt idx="28">
                  <c:v>5.1410068000000003E-3</c:v>
                </c:pt>
                <c:pt idx="29">
                  <c:v>6.3227433999999997E-3</c:v>
                </c:pt>
                <c:pt idx="30">
                  <c:v>8.0965719999999998E-3</c:v>
                </c:pt>
                <c:pt idx="31">
                  <c:v>1.05427634E-2</c:v>
                </c:pt>
                <c:pt idx="32">
                  <c:v>1.40422955E-2</c:v>
                </c:pt>
                <c:pt idx="33">
                  <c:v>1.88781656E-2</c:v>
                </c:pt>
                <c:pt idx="34">
                  <c:v>2.4927282700000001E-2</c:v>
                </c:pt>
                <c:pt idx="35">
                  <c:v>3.1619232099999998E-2</c:v>
                </c:pt>
                <c:pt idx="36">
                  <c:v>3.7804134199999999E-2</c:v>
                </c:pt>
                <c:pt idx="37">
                  <c:v>4.19681519E-2</c:v>
                </c:pt>
                <c:pt idx="38">
                  <c:v>4.3209008899999998E-2</c:v>
                </c:pt>
                <c:pt idx="39">
                  <c:v>4.1359085599999998E-2</c:v>
                </c:pt>
                <c:pt idx="40">
                  <c:v>3.7161964899999997E-2</c:v>
                </c:pt>
                <c:pt idx="41">
                  <c:v>3.18463966E-2</c:v>
                </c:pt>
                <c:pt idx="42">
                  <c:v>2.6780046500000002E-2</c:v>
                </c:pt>
                <c:pt idx="43">
                  <c:v>2.2463628999999999E-2</c:v>
                </c:pt>
                <c:pt idx="44">
                  <c:v>1.89597458E-2</c:v>
                </c:pt>
                <c:pt idx="45">
                  <c:v>1.6503967299999998E-2</c:v>
                </c:pt>
                <c:pt idx="46">
                  <c:v>1.4786403599999999E-2</c:v>
                </c:pt>
                <c:pt idx="47">
                  <c:v>1.37158427E-2</c:v>
                </c:pt>
                <c:pt idx="48">
                  <c:v>1.3044085400000001E-2</c:v>
                </c:pt>
                <c:pt idx="49">
                  <c:v>1.2550105299999999E-2</c:v>
                </c:pt>
                <c:pt idx="50">
                  <c:v>1.2241807800000001E-2</c:v>
                </c:pt>
                <c:pt idx="51">
                  <c:v>1.2265834E-2</c:v>
                </c:pt>
                <c:pt idx="52">
                  <c:v>1.26145175E-2</c:v>
                </c:pt>
                <c:pt idx="53">
                  <c:v>1.3206199700000001E-2</c:v>
                </c:pt>
                <c:pt idx="54">
                  <c:v>1.3924581E-2</c:v>
                </c:pt>
                <c:pt idx="55">
                  <c:v>1.4701563900000001E-2</c:v>
                </c:pt>
                <c:pt idx="56">
                  <c:v>1.54290404E-2</c:v>
                </c:pt>
                <c:pt idx="57">
                  <c:v>1.5860967300000001E-2</c:v>
                </c:pt>
                <c:pt idx="58">
                  <c:v>1.5807419999999999E-2</c:v>
                </c:pt>
                <c:pt idx="59">
                  <c:v>1.52217867E-2</c:v>
                </c:pt>
                <c:pt idx="60">
                  <c:v>1.4327873499999999E-2</c:v>
                </c:pt>
                <c:pt idx="61">
                  <c:v>1.34653859E-2</c:v>
                </c:pt>
                <c:pt idx="62">
                  <c:v>1.28413485E-2</c:v>
                </c:pt>
                <c:pt idx="63">
                  <c:v>1.24378409E-2</c:v>
                </c:pt>
                <c:pt idx="64">
                  <c:v>1.20194191E-2</c:v>
                </c:pt>
                <c:pt idx="65">
                  <c:v>1.13853086E-2</c:v>
                </c:pt>
                <c:pt idx="66">
                  <c:v>1.05347112E-2</c:v>
                </c:pt>
                <c:pt idx="67">
                  <c:v>9.5659764000000005E-3</c:v>
                </c:pt>
                <c:pt idx="68">
                  <c:v>8.6573091999999994E-3</c:v>
                </c:pt>
                <c:pt idx="69">
                  <c:v>7.8612017000000006E-3</c:v>
                </c:pt>
                <c:pt idx="70">
                  <c:v>7.1466337000000001E-3</c:v>
                </c:pt>
                <c:pt idx="71">
                  <c:v>6.4893629999999997E-3</c:v>
                </c:pt>
                <c:pt idx="72">
                  <c:v>5.8949631999999997E-3</c:v>
                </c:pt>
                <c:pt idx="73">
                  <c:v>5.3269373999999996E-3</c:v>
                </c:pt>
                <c:pt idx="74">
                  <c:v>4.7187796000000004E-3</c:v>
                </c:pt>
                <c:pt idx="75">
                  <c:v>4.0042339999999997E-3</c:v>
                </c:pt>
                <c:pt idx="76">
                  <c:v>3.3511764000000001E-3</c:v>
                </c:pt>
                <c:pt idx="77">
                  <c:v>2.9116305999999999E-3</c:v>
                </c:pt>
                <c:pt idx="78">
                  <c:v>2.6381540000000002E-3</c:v>
                </c:pt>
                <c:pt idx="79">
                  <c:v>2.3678931999999999E-3</c:v>
                </c:pt>
                <c:pt idx="80">
                  <c:v>1.9251583E-3</c:v>
                </c:pt>
                <c:pt idx="81">
                  <c:v>1.3875171E-3</c:v>
                </c:pt>
                <c:pt idx="82">
                  <c:v>9.8115609999999999E-4</c:v>
                </c:pt>
                <c:pt idx="83">
                  <c:v>8.6184789999999999E-4</c:v>
                </c:pt>
                <c:pt idx="84">
                  <c:v>1.0099181999999999E-3</c:v>
                </c:pt>
                <c:pt idx="85">
                  <c:v>1.2851522E-3</c:v>
                </c:pt>
                <c:pt idx="86">
                  <c:v>1.4706202E-3</c:v>
                </c:pt>
                <c:pt idx="87">
                  <c:v>1.4455185E-3</c:v>
                </c:pt>
                <c:pt idx="88">
                  <c:v>1.2083622E-3</c:v>
                </c:pt>
                <c:pt idx="89">
                  <c:v>9.0941709999999996E-4</c:v>
                </c:pt>
                <c:pt idx="90">
                  <c:v>6.9279750000000005E-4</c:v>
                </c:pt>
                <c:pt idx="91">
                  <c:v>5.9620460000000001E-4</c:v>
                </c:pt>
                <c:pt idx="92">
                  <c:v>5.2879860000000002E-4</c:v>
                </c:pt>
                <c:pt idx="93">
                  <c:v>3.8189259999999998E-4</c:v>
                </c:pt>
                <c:pt idx="94">
                  <c:v>1.5369919999999999E-4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1.7660500000000001E-5</c:v>
                </c:pt>
                <c:pt idx="101">
                  <c:v>1.686298E-4</c:v>
                </c:pt>
                <c:pt idx="102">
                  <c:v>4.7561519999999999E-4</c:v>
                </c:pt>
                <c:pt idx="103">
                  <c:v>8.3936480000000005E-4</c:v>
                </c:pt>
                <c:pt idx="104">
                  <c:v>1.2469662E-3</c:v>
                </c:pt>
                <c:pt idx="105">
                  <c:v>1.7034886E-3</c:v>
                </c:pt>
                <c:pt idx="106">
                  <c:v>2.2202226999999998E-3</c:v>
                </c:pt>
                <c:pt idx="107">
                  <c:v>2.7903514000000001E-3</c:v>
                </c:pt>
                <c:pt idx="108">
                  <c:v>3.4066817999999998E-3</c:v>
                </c:pt>
                <c:pt idx="109">
                  <c:v>4.0873139999999999E-3</c:v>
                </c:pt>
                <c:pt idx="110">
                  <c:v>4.8055551E-3</c:v>
                </c:pt>
                <c:pt idx="111">
                  <c:v>5.4872832E-3</c:v>
                </c:pt>
                <c:pt idx="112">
                  <c:v>6.2155448999999998E-3</c:v>
                </c:pt>
                <c:pt idx="113">
                  <c:v>6.9391974000000004E-3</c:v>
                </c:pt>
                <c:pt idx="114">
                  <c:v>7.5603770000000001E-3</c:v>
                </c:pt>
                <c:pt idx="115">
                  <c:v>8.0903247000000001E-3</c:v>
                </c:pt>
                <c:pt idx="116">
                  <c:v>8.5183615000000001E-3</c:v>
                </c:pt>
                <c:pt idx="117">
                  <c:v>8.8599520000000008E-3</c:v>
                </c:pt>
                <c:pt idx="118">
                  <c:v>9.1367698999999993E-3</c:v>
                </c:pt>
                <c:pt idx="119">
                  <c:v>9.1320741999999996E-3</c:v>
                </c:pt>
                <c:pt idx="120">
                  <c:v>8.9842741999999996E-3</c:v>
                </c:pt>
                <c:pt idx="121">
                  <c:v>8.7056979999999996E-3</c:v>
                </c:pt>
                <c:pt idx="122">
                  <c:v>8.3053056E-3</c:v>
                </c:pt>
                <c:pt idx="123">
                  <c:v>7.8001292000000003E-3</c:v>
                </c:pt>
                <c:pt idx="124">
                  <c:v>7.2020636999999997E-3</c:v>
                </c:pt>
                <c:pt idx="125">
                  <c:v>6.5233251000000004E-3</c:v>
                </c:pt>
                <c:pt idx="126">
                  <c:v>5.8469628000000001E-3</c:v>
                </c:pt>
                <c:pt idx="127">
                  <c:v>5.0722249000000001E-3</c:v>
                </c:pt>
                <c:pt idx="128">
                  <c:v>4.3495349000000003E-3</c:v>
                </c:pt>
                <c:pt idx="129">
                  <c:v>3.6606919000000001E-3</c:v>
                </c:pt>
                <c:pt idx="130">
                  <c:v>3.0231173000000002E-3</c:v>
                </c:pt>
                <c:pt idx="131">
                  <c:v>2.4529856000000002E-3</c:v>
                </c:pt>
                <c:pt idx="132">
                  <c:v>1.9364305E-3</c:v>
                </c:pt>
                <c:pt idx="133">
                  <c:v>1.4821645E-3</c:v>
                </c:pt>
                <c:pt idx="134">
                  <c:v>4.6005109999999998E-4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CE93-4EF0-BEB2-90F17E5C5137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反射白_LEDlow_開放空間!$A$49:$EE$49</c:f>
              <c:numCache>
                <c:formatCode>General</c:formatCode>
                <c:ptCount val="135"/>
                <c:pt idx="0">
                  <c:v>7.70994E-4</c:v>
                </c:pt>
                <c:pt idx="1">
                  <c:v>6.762227E-4</c:v>
                </c:pt>
                <c:pt idx="2">
                  <c:v>6.6142540000000002E-4</c:v>
                </c:pt>
                <c:pt idx="3">
                  <c:v>4.6781600000000002E-4</c:v>
                </c:pt>
                <c:pt idx="4">
                  <c:v>8.1413299999999995E-5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1.804597E-4</c:v>
                </c:pt>
                <c:pt idx="9">
                  <c:v>6.9728870000000003E-4</c:v>
                </c:pt>
                <c:pt idx="10">
                  <c:v>1.0680354999999999E-3</c:v>
                </c:pt>
                <c:pt idx="11">
                  <c:v>1.3584306999999999E-3</c:v>
                </c:pt>
                <c:pt idx="12">
                  <c:v>1.6373347000000001E-3</c:v>
                </c:pt>
                <c:pt idx="13">
                  <c:v>1.9281632E-3</c:v>
                </c:pt>
                <c:pt idx="14">
                  <c:v>2.1951941000000002E-3</c:v>
                </c:pt>
                <c:pt idx="15">
                  <c:v>2.5092833999999999E-3</c:v>
                </c:pt>
                <c:pt idx="16">
                  <c:v>2.8104305000000002E-3</c:v>
                </c:pt>
                <c:pt idx="17">
                  <c:v>3.1474290999999998E-3</c:v>
                </c:pt>
                <c:pt idx="18">
                  <c:v>3.4744237000000002E-3</c:v>
                </c:pt>
                <c:pt idx="19">
                  <c:v>3.8047875000000002E-3</c:v>
                </c:pt>
                <c:pt idx="20">
                  <c:v>4.1447007000000001E-3</c:v>
                </c:pt>
                <c:pt idx="21">
                  <c:v>4.415927E-3</c:v>
                </c:pt>
                <c:pt idx="22">
                  <c:v>4.5783728999999997E-3</c:v>
                </c:pt>
                <c:pt idx="23">
                  <c:v>4.5752251000000001E-3</c:v>
                </c:pt>
                <c:pt idx="24">
                  <c:v>4.4747399999999996E-3</c:v>
                </c:pt>
                <c:pt idx="25">
                  <c:v>4.3719294000000002E-3</c:v>
                </c:pt>
                <c:pt idx="26">
                  <c:v>4.4500455000000003E-3</c:v>
                </c:pt>
                <c:pt idx="27">
                  <c:v>4.6747563999999997E-3</c:v>
                </c:pt>
                <c:pt idx="28">
                  <c:v>5.0723831999999998E-3</c:v>
                </c:pt>
                <c:pt idx="29">
                  <c:v>5.8257659E-3</c:v>
                </c:pt>
                <c:pt idx="30">
                  <c:v>7.1158497999999999E-3</c:v>
                </c:pt>
                <c:pt idx="31">
                  <c:v>9.4002792999999998E-3</c:v>
                </c:pt>
                <c:pt idx="32">
                  <c:v>1.3204980599999999E-2</c:v>
                </c:pt>
                <c:pt idx="33">
                  <c:v>1.85994022E-2</c:v>
                </c:pt>
                <c:pt idx="34">
                  <c:v>2.5322910399999999E-2</c:v>
                </c:pt>
                <c:pt idx="35">
                  <c:v>3.25171426E-2</c:v>
                </c:pt>
                <c:pt idx="36">
                  <c:v>3.8872718799999997E-2</c:v>
                </c:pt>
                <c:pt idx="37">
                  <c:v>4.2900342500000001E-2</c:v>
                </c:pt>
                <c:pt idx="38">
                  <c:v>4.39523868E-2</c:v>
                </c:pt>
                <c:pt idx="39">
                  <c:v>4.2142387500000003E-2</c:v>
                </c:pt>
                <c:pt idx="40">
                  <c:v>3.8480639499999997E-2</c:v>
                </c:pt>
                <c:pt idx="41">
                  <c:v>3.3392883800000002E-2</c:v>
                </c:pt>
                <c:pt idx="42">
                  <c:v>2.8307193899999999E-2</c:v>
                </c:pt>
                <c:pt idx="43">
                  <c:v>2.3653944999999999E-2</c:v>
                </c:pt>
                <c:pt idx="44">
                  <c:v>1.9747095199999998E-2</c:v>
                </c:pt>
                <c:pt idx="45">
                  <c:v>1.69268809E-2</c:v>
                </c:pt>
                <c:pt idx="46">
                  <c:v>1.4769878199999999E-2</c:v>
                </c:pt>
                <c:pt idx="47">
                  <c:v>1.32178785E-2</c:v>
                </c:pt>
                <c:pt idx="48">
                  <c:v>1.22310501E-2</c:v>
                </c:pt>
                <c:pt idx="49">
                  <c:v>1.17003182E-2</c:v>
                </c:pt>
                <c:pt idx="50">
                  <c:v>1.1593954599999999E-2</c:v>
                </c:pt>
                <c:pt idx="51">
                  <c:v>1.1891750600000001E-2</c:v>
                </c:pt>
                <c:pt idx="52">
                  <c:v>1.25256078E-2</c:v>
                </c:pt>
                <c:pt idx="53">
                  <c:v>1.3392494099999999E-2</c:v>
                </c:pt>
                <c:pt idx="54">
                  <c:v>1.42510785E-2</c:v>
                </c:pt>
                <c:pt idx="55">
                  <c:v>1.4837414E-2</c:v>
                </c:pt>
                <c:pt idx="56">
                  <c:v>1.50748063E-2</c:v>
                </c:pt>
                <c:pt idx="57">
                  <c:v>1.5139213800000001E-2</c:v>
                </c:pt>
                <c:pt idx="58">
                  <c:v>1.5227111999999999E-2</c:v>
                </c:pt>
                <c:pt idx="59">
                  <c:v>1.5262085E-2</c:v>
                </c:pt>
                <c:pt idx="60">
                  <c:v>1.5060016900000001E-2</c:v>
                </c:pt>
                <c:pt idx="61">
                  <c:v>1.45673435E-2</c:v>
                </c:pt>
                <c:pt idx="62">
                  <c:v>1.39224976E-2</c:v>
                </c:pt>
                <c:pt idx="63">
                  <c:v>1.3277783099999999E-2</c:v>
                </c:pt>
                <c:pt idx="64">
                  <c:v>1.25895999E-2</c:v>
                </c:pt>
                <c:pt idx="65">
                  <c:v>1.17397318E-2</c:v>
                </c:pt>
                <c:pt idx="66">
                  <c:v>1.0710478799999999E-2</c:v>
                </c:pt>
                <c:pt idx="67">
                  <c:v>9.5372908000000006E-3</c:v>
                </c:pt>
                <c:pt idx="68">
                  <c:v>8.3206287000000007E-3</c:v>
                </c:pt>
                <c:pt idx="69">
                  <c:v>7.2219805E-3</c:v>
                </c:pt>
                <c:pt idx="70">
                  <c:v>6.3092499000000002E-3</c:v>
                </c:pt>
                <c:pt idx="71">
                  <c:v>5.6793368000000004E-3</c:v>
                </c:pt>
                <c:pt idx="72">
                  <c:v>5.3724921E-3</c:v>
                </c:pt>
                <c:pt idx="73">
                  <c:v>5.3835465000000001E-3</c:v>
                </c:pt>
                <c:pt idx="74">
                  <c:v>5.4740789000000002E-3</c:v>
                </c:pt>
                <c:pt idx="75">
                  <c:v>5.1819175E-3</c:v>
                </c:pt>
                <c:pt idx="76">
                  <c:v>4.2492379000000002E-3</c:v>
                </c:pt>
                <c:pt idx="77">
                  <c:v>2.8762647000000001E-3</c:v>
                </c:pt>
                <c:pt idx="78">
                  <c:v>1.6186582999999999E-3</c:v>
                </c:pt>
                <c:pt idx="79">
                  <c:v>1.0362525E-3</c:v>
                </c:pt>
                <c:pt idx="80">
                  <c:v>1.2526449999999999E-3</c:v>
                </c:pt>
                <c:pt idx="81">
                  <c:v>1.8543855E-3</c:v>
                </c:pt>
                <c:pt idx="82">
                  <c:v>2.3881570000000001E-3</c:v>
                </c:pt>
                <c:pt idx="83">
                  <c:v>2.4981235999999999E-3</c:v>
                </c:pt>
                <c:pt idx="84">
                  <c:v>2.1326436999999998E-3</c:v>
                </c:pt>
                <c:pt idx="85">
                  <c:v>1.4134092000000001E-3</c:v>
                </c:pt>
                <c:pt idx="86">
                  <c:v>5.6574369999999998E-4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1.546742E-4</c:v>
                </c:pt>
                <c:pt idx="92">
                  <c:v>6.5663329999999999E-4</c:v>
                </c:pt>
                <c:pt idx="93">
                  <c:v>1.0307871000000001E-3</c:v>
                </c:pt>
                <c:pt idx="94">
                  <c:v>1.2051325E-3</c:v>
                </c:pt>
                <c:pt idx="95">
                  <c:v>1.149494E-3</c:v>
                </c:pt>
                <c:pt idx="96">
                  <c:v>9.7839689999999996E-4</c:v>
                </c:pt>
                <c:pt idx="97">
                  <c:v>7.0787750000000005E-4</c:v>
                </c:pt>
                <c:pt idx="98">
                  <c:v>3.9083729999999999E-4</c:v>
                </c:pt>
                <c:pt idx="99">
                  <c:v>9.9152699999999997E-5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1.4552569999999999E-4</c:v>
                </c:pt>
                <c:pt idx="104">
                  <c:v>4.3484159999999998E-4</c:v>
                </c:pt>
                <c:pt idx="105">
                  <c:v>8.1018419999999999E-4</c:v>
                </c:pt>
                <c:pt idx="106">
                  <c:v>1.2808653000000001E-3</c:v>
                </c:pt>
                <c:pt idx="107">
                  <c:v>1.8057978000000001E-3</c:v>
                </c:pt>
                <c:pt idx="108">
                  <c:v>2.3841937E-3</c:v>
                </c:pt>
                <c:pt idx="109">
                  <c:v>3.0095069999999998E-3</c:v>
                </c:pt>
                <c:pt idx="110">
                  <c:v>3.8208393E-3</c:v>
                </c:pt>
                <c:pt idx="111">
                  <c:v>4.5662960000000001E-3</c:v>
                </c:pt>
                <c:pt idx="112">
                  <c:v>5.3264354000000002E-3</c:v>
                </c:pt>
                <c:pt idx="113">
                  <c:v>6.0734389999999999E-3</c:v>
                </c:pt>
                <c:pt idx="114">
                  <c:v>6.8109221999999997E-3</c:v>
                </c:pt>
                <c:pt idx="115">
                  <c:v>7.4929059000000001E-3</c:v>
                </c:pt>
                <c:pt idx="116">
                  <c:v>8.0822883000000005E-3</c:v>
                </c:pt>
                <c:pt idx="117">
                  <c:v>8.5884240000000008E-3</c:v>
                </c:pt>
                <c:pt idx="118">
                  <c:v>9.0944505999999998E-3</c:v>
                </c:pt>
                <c:pt idx="119">
                  <c:v>9.1813141000000008E-3</c:v>
                </c:pt>
                <c:pt idx="120">
                  <c:v>9.0876557000000007E-3</c:v>
                </c:pt>
                <c:pt idx="121">
                  <c:v>8.8301981000000005E-3</c:v>
                </c:pt>
                <c:pt idx="122">
                  <c:v>8.4062070000000006E-3</c:v>
                </c:pt>
                <c:pt idx="123">
                  <c:v>7.8404619999999994E-3</c:v>
                </c:pt>
                <c:pt idx="124">
                  <c:v>7.1563375999999998E-3</c:v>
                </c:pt>
                <c:pt idx="125">
                  <c:v>6.3575109999999997E-3</c:v>
                </c:pt>
                <c:pt idx="126">
                  <c:v>5.4936357999999996E-3</c:v>
                </c:pt>
                <c:pt idx="127">
                  <c:v>4.7103027000000002E-3</c:v>
                </c:pt>
                <c:pt idx="128">
                  <c:v>3.9525487999999996E-3</c:v>
                </c:pt>
                <c:pt idx="129">
                  <c:v>3.2975774E-3</c:v>
                </c:pt>
                <c:pt idx="130">
                  <c:v>2.7210899000000002E-3</c:v>
                </c:pt>
                <c:pt idx="131">
                  <c:v>2.2580482E-3</c:v>
                </c:pt>
                <c:pt idx="132">
                  <c:v>1.8922727E-3</c:v>
                </c:pt>
                <c:pt idx="133">
                  <c:v>1.6306444E-3</c:v>
                </c:pt>
                <c:pt idx="134">
                  <c:v>7.0456749999999997E-4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CE93-4EF0-BEB2-90F17E5C5137}"/>
            </c:ext>
          </c:extLst>
        </c:ser>
        <c:ser>
          <c:idx val="49"/>
          <c:order val="49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反射白_LEDlow_開放空間!$A$50:$EE$50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1.4141530000000001E-4</c:v>
                </c:pt>
                <c:pt idx="5">
                  <c:v>2.50902E-4</c:v>
                </c:pt>
                <c:pt idx="6">
                  <c:v>8.8629799999999996E-5</c:v>
                </c:pt>
                <c:pt idx="7">
                  <c:v>0</c:v>
                </c:pt>
                <c:pt idx="8">
                  <c:v>1.4737849999999999E-4</c:v>
                </c:pt>
                <c:pt idx="9">
                  <c:v>5.1539360000000005E-4</c:v>
                </c:pt>
                <c:pt idx="10">
                  <c:v>1.0076357E-3</c:v>
                </c:pt>
                <c:pt idx="11">
                  <c:v>1.3256698000000001E-3</c:v>
                </c:pt>
                <c:pt idx="12">
                  <c:v>1.5165699E-3</c:v>
                </c:pt>
                <c:pt idx="13">
                  <c:v>1.6383334E-3</c:v>
                </c:pt>
                <c:pt idx="14">
                  <c:v>1.7878033E-3</c:v>
                </c:pt>
                <c:pt idx="15">
                  <c:v>2.0131313000000001E-3</c:v>
                </c:pt>
                <c:pt idx="16">
                  <c:v>2.2704414999999999E-3</c:v>
                </c:pt>
                <c:pt idx="17">
                  <c:v>2.5507073999999999E-3</c:v>
                </c:pt>
                <c:pt idx="18">
                  <c:v>2.9415800000000001E-3</c:v>
                </c:pt>
                <c:pt idx="19">
                  <c:v>3.3808270999999999E-3</c:v>
                </c:pt>
                <c:pt idx="20">
                  <c:v>3.7569064000000001E-3</c:v>
                </c:pt>
                <c:pt idx="21">
                  <c:v>4.1184458000000004E-3</c:v>
                </c:pt>
                <c:pt idx="22">
                  <c:v>4.5074638999999996E-3</c:v>
                </c:pt>
                <c:pt idx="23">
                  <c:v>5.0438786999999997E-3</c:v>
                </c:pt>
                <c:pt idx="24">
                  <c:v>5.5300350999999996E-3</c:v>
                </c:pt>
                <c:pt idx="25">
                  <c:v>5.7034260000000002E-3</c:v>
                </c:pt>
                <c:pt idx="26">
                  <c:v>5.585202E-3</c:v>
                </c:pt>
                <c:pt idx="27">
                  <c:v>5.2456595000000003E-3</c:v>
                </c:pt>
                <c:pt idx="28">
                  <c:v>5.099948E-3</c:v>
                </c:pt>
                <c:pt idx="29">
                  <c:v>5.4930578999999998E-3</c:v>
                </c:pt>
                <c:pt idx="30">
                  <c:v>6.4426036999999997E-3</c:v>
                </c:pt>
                <c:pt idx="31">
                  <c:v>8.3976499999999996E-3</c:v>
                </c:pt>
                <c:pt idx="32">
                  <c:v>1.20178191E-2</c:v>
                </c:pt>
                <c:pt idx="33">
                  <c:v>1.7494097399999999E-2</c:v>
                </c:pt>
                <c:pt idx="34">
                  <c:v>2.4605164299999999E-2</c:v>
                </c:pt>
                <c:pt idx="35">
                  <c:v>3.23379897E-2</c:v>
                </c:pt>
                <c:pt idx="36">
                  <c:v>3.9086457300000002E-2</c:v>
                </c:pt>
                <c:pt idx="37">
                  <c:v>4.3184336300000001E-2</c:v>
                </c:pt>
                <c:pt idx="38">
                  <c:v>4.3924011300000003E-2</c:v>
                </c:pt>
                <c:pt idx="39">
                  <c:v>4.15546745E-2</c:v>
                </c:pt>
                <c:pt idx="40">
                  <c:v>3.74929793E-2</c:v>
                </c:pt>
                <c:pt idx="41">
                  <c:v>3.2560534799999999E-2</c:v>
                </c:pt>
                <c:pt idx="42">
                  <c:v>2.8106663399999999E-2</c:v>
                </c:pt>
                <c:pt idx="43">
                  <c:v>2.41747145E-2</c:v>
                </c:pt>
                <c:pt idx="44">
                  <c:v>2.0497925600000001E-2</c:v>
                </c:pt>
                <c:pt idx="45">
                  <c:v>1.73191335E-2</c:v>
                </c:pt>
                <c:pt idx="46">
                  <c:v>1.4679055700000001E-2</c:v>
                </c:pt>
                <c:pt idx="47">
                  <c:v>1.30008664E-2</c:v>
                </c:pt>
                <c:pt idx="48">
                  <c:v>1.2307154000000001E-2</c:v>
                </c:pt>
                <c:pt idx="49">
                  <c:v>1.20388782E-2</c:v>
                </c:pt>
                <c:pt idx="50">
                  <c:v>1.1798244899999999E-2</c:v>
                </c:pt>
                <c:pt idx="51">
                  <c:v>1.16816601E-2</c:v>
                </c:pt>
                <c:pt idx="52">
                  <c:v>1.1978943800000001E-2</c:v>
                </c:pt>
                <c:pt idx="53">
                  <c:v>1.27804531E-2</c:v>
                </c:pt>
                <c:pt idx="54">
                  <c:v>1.3760820999999999E-2</c:v>
                </c:pt>
                <c:pt idx="55">
                  <c:v>1.44790513E-2</c:v>
                </c:pt>
                <c:pt idx="56">
                  <c:v>1.4801626999999999E-2</c:v>
                </c:pt>
                <c:pt idx="57">
                  <c:v>1.49454437E-2</c:v>
                </c:pt>
                <c:pt idx="58">
                  <c:v>1.51616093E-2</c:v>
                </c:pt>
                <c:pt idx="59">
                  <c:v>1.5393586799999999E-2</c:v>
                </c:pt>
                <c:pt idx="60">
                  <c:v>1.53897041E-2</c:v>
                </c:pt>
                <c:pt idx="61">
                  <c:v>1.5109182299999999E-2</c:v>
                </c:pt>
                <c:pt idx="62">
                  <c:v>1.4626238499999999E-2</c:v>
                </c:pt>
                <c:pt idx="63">
                  <c:v>1.40344687E-2</c:v>
                </c:pt>
                <c:pt idx="64">
                  <c:v>1.33091714E-2</c:v>
                </c:pt>
                <c:pt idx="65">
                  <c:v>1.24038551E-2</c:v>
                </c:pt>
                <c:pt idx="66">
                  <c:v>1.1436516399999999E-2</c:v>
                </c:pt>
                <c:pt idx="67">
                  <c:v>1.0467424100000001E-2</c:v>
                </c:pt>
                <c:pt idx="68">
                  <c:v>9.4698070999999998E-3</c:v>
                </c:pt>
                <c:pt idx="69">
                  <c:v>8.3556156999999992E-3</c:v>
                </c:pt>
                <c:pt idx="70">
                  <c:v>7.008228E-3</c:v>
                </c:pt>
                <c:pt idx="71">
                  <c:v>5.5054546999999997E-3</c:v>
                </c:pt>
                <c:pt idx="72">
                  <c:v>4.2206040000000002E-3</c:v>
                </c:pt>
                <c:pt idx="73">
                  <c:v>3.6289881000000001E-3</c:v>
                </c:pt>
                <c:pt idx="74">
                  <c:v>3.8995186E-3</c:v>
                </c:pt>
                <c:pt idx="75">
                  <c:v>4.5792693000000001E-3</c:v>
                </c:pt>
                <c:pt idx="76">
                  <c:v>4.9410807000000003E-3</c:v>
                </c:pt>
                <c:pt idx="77">
                  <c:v>4.5427955000000003E-3</c:v>
                </c:pt>
                <c:pt idx="78">
                  <c:v>3.5597292999999999E-3</c:v>
                </c:pt>
                <c:pt idx="79">
                  <c:v>2.5278572000000002E-3</c:v>
                </c:pt>
                <c:pt idx="80">
                  <c:v>1.7716000999999999E-3</c:v>
                </c:pt>
                <c:pt idx="81">
                  <c:v>1.2898727999999999E-3</c:v>
                </c:pt>
                <c:pt idx="82">
                  <c:v>9.5981199999999999E-4</c:v>
                </c:pt>
                <c:pt idx="83">
                  <c:v>6.5594709999999997E-4</c:v>
                </c:pt>
                <c:pt idx="84">
                  <c:v>3.2198950000000002E-4</c:v>
                </c:pt>
                <c:pt idx="85">
                  <c:v>6.1432400000000005E-5</c:v>
                </c:pt>
                <c:pt idx="86">
                  <c:v>0</c:v>
                </c:pt>
                <c:pt idx="87">
                  <c:v>8.0742999999999996E-5</c:v>
                </c:pt>
                <c:pt idx="88">
                  <c:v>2.938665E-4</c:v>
                </c:pt>
                <c:pt idx="89">
                  <c:v>4.9860949999999996E-4</c:v>
                </c:pt>
                <c:pt idx="90">
                  <c:v>6.3309990000000001E-4</c:v>
                </c:pt>
                <c:pt idx="91">
                  <c:v>6.8627569999999999E-4</c:v>
                </c:pt>
                <c:pt idx="92">
                  <c:v>6.8400130000000005E-4</c:v>
                </c:pt>
                <c:pt idx="93">
                  <c:v>6.5686680000000004E-4</c:v>
                </c:pt>
                <c:pt idx="94">
                  <c:v>6.1106859999999997E-4</c:v>
                </c:pt>
                <c:pt idx="95">
                  <c:v>5.6523740000000004E-4</c:v>
                </c:pt>
                <c:pt idx="96">
                  <c:v>5.6987080000000005E-4</c:v>
                </c:pt>
                <c:pt idx="97">
                  <c:v>5.7925230000000004E-4</c:v>
                </c:pt>
                <c:pt idx="98">
                  <c:v>5.9400570000000001E-4</c:v>
                </c:pt>
                <c:pt idx="99">
                  <c:v>5.9971880000000001E-4</c:v>
                </c:pt>
                <c:pt idx="100">
                  <c:v>5.6041079999999996E-4</c:v>
                </c:pt>
                <c:pt idx="101">
                  <c:v>5.0185089999999996E-4</c:v>
                </c:pt>
                <c:pt idx="102">
                  <c:v>5.6683829999999995E-4</c:v>
                </c:pt>
                <c:pt idx="103">
                  <c:v>6.3045910000000002E-4</c:v>
                </c:pt>
                <c:pt idx="104">
                  <c:v>7.4260790000000004E-4</c:v>
                </c:pt>
                <c:pt idx="105">
                  <c:v>9.1741429999999996E-4</c:v>
                </c:pt>
                <c:pt idx="106">
                  <c:v>1.1615016000000001E-3</c:v>
                </c:pt>
                <c:pt idx="107">
                  <c:v>1.4998842E-3</c:v>
                </c:pt>
                <c:pt idx="108">
                  <c:v>1.9334561999999999E-3</c:v>
                </c:pt>
                <c:pt idx="109">
                  <c:v>2.4945277000000001E-3</c:v>
                </c:pt>
                <c:pt idx="110">
                  <c:v>3.2402743000000001E-3</c:v>
                </c:pt>
                <c:pt idx="111">
                  <c:v>3.9879842999999996E-3</c:v>
                </c:pt>
                <c:pt idx="112">
                  <c:v>4.7850054999999999E-3</c:v>
                </c:pt>
                <c:pt idx="113">
                  <c:v>5.6174937999999997E-3</c:v>
                </c:pt>
                <c:pt idx="114">
                  <c:v>6.4118112999999996E-3</c:v>
                </c:pt>
                <c:pt idx="115">
                  <c:v>7.1447463999999997E-3</c:v>
                </c:pt>
                <c:pt idx="116">
                  <c:v>7.7731563000000004E-3</c:v>
                </c:pt>
                <c:pt idx="117">
                  <c:v>8.3235558000000001E-3</c:v>
                </c:pt>
                <c:pt idx="118">
                  <c:v>8.6708086999999993E-3</c:v>
                </c:pt>
                <c:pt idx="119">
                  <c:v>8.7987845999999998E-3</c:v>
                </c:pt>
                <c:pt idx="120">
                  <c:v>8.7431026999999998E-3</c:v>
                </c:pt>
                <c:pt idx="121">
                  <c:v>8.5272443999999999E-3</c:v>
                </c:pt>
                <c:pt idx="122">
                  <c:v>8.1587638999999993E-3</c:v>
                </c:pt>
                <c:pt idx="123">
                  <c:v>7.6697622000000002E-3</c:v>
                </c:pt>
                <c:pt idx="124">
                  <c:v>7.0733274E-3</c:v>
                </c:pt>
                <c:pt idx="125">
                  <c:v>6.4493511000000003E-3</c:v>
                </c:pt>
                <c:pt idx="126">
                  <c:v>5.9029670000000003E-3</c:v>
                </c:pt>
                <c:pt idx="127">
                  <c:v>5.1630898000000003E-3</c:v>
                </c:pt>
                <c:pt idx="128">
                  <c:v>4.4543124000000003E-3</c:v>
                </c:pt>
                <c:pt idx="129">
                  <c:v>3.8488591000000001E-3</c:v>
                </c:pt>
                <c:pt idx="130">
                  <c:v>3.3150838999999998E-3</c:v>
                </c:pt>
                <c:pt idx="131">
                  <c:v>2.8541042000000002E-3</c:v>
                </c:pt>
                <c:pt idx="132">
                  <c:v>2.4553339E-3</c:v>
                </c:pt>
                <c:pt idx="133">
                  <c:v>2.1136811000000001E-3</c:v>
                </c:pt>
                <c:pt idx="134">
                  <c:v>1.2869667999999999E-3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CE93-4EF0-BEB2-90F17E5C5137}"/>
            </c:ext>
          </c:extLst>
        </c:ser>
        <c:ser>
          <c:idx val="50"/>
          <c:order val="5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反射白_LEDlow_開放空間!$A$51:$EE$51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2.2916979999999999E-4</c:v>
                </c:pt>
                <c:pt idx="4">
                  <c:v>9.8943430000000008E-4</c:v>
                </c:pt>
                <c:pt idx="5">
                  <c:v>1.3236375999999999E-3</c:v>
                </c:pt>
                <c:pt idx="6">
                  <c:v>1.0562290999999999E-3</c:v>
                </c:pt>
                <c:pt idx="7">
                  <c:v>5.4205729999999997E-4</c:v>
                </c:pt>
                <c:pt idx="8">
                  <c:v>6.4274499999999996E-5</c:v>
                </c:pt>
                <c:pt idx="9">
                  <c:v>0</c:v>
                </c:pt>
                <c:pt idx="10">
                  <c:v>0</c:v>
                </c:pt>
                <c:pt idx="11">
                  <c:v>8.1873500000000001E-5</c:v>
                </c:pt>
                <c:pt idx="12">
                  <c:v>6.7874850000000002E-4</c:v>
                </c:pt>
                <c:pt idx="13">
                  <c:v>1.6334889000000001E-3</c:v>
                </c:pt>
                <c:pt idx="14">
                  <c:v>2.6294958999999998E-3</c:v>
                </c:pt>
                <c:pt idx="15">
                  <c:v>3.3768965000000001E-3</c:v>
                </c:pt>
                <c:pt idx="16">
                  <c:v>3.7374825E-3</c:v>
                </c:pt>
                <c:pt idx="17">
                  <c:v>3.8171257E-3</c:v>
                </c:pt>
                <c:pt idx="18">
                  <c:v>3.793397E-3</c:v>
                </c:pt>
                <c:pt idx="19">
                  <c:v>3.7980503E-3</c:v>
                </c:pt>
                <c:pt idx="20">
                  <c:v>3.8241885999999998E-3</c:v>
                </c:pt>
                <c:pt idx="21">
                  <c:v>3.8845950999999998E-3</c:v>
                </c:pt>
                <c:pt idx="22">
                  <c:v>3.9139250000000004E-3</c:v>
                </c:pt>
                <c:pt idx="23">
                  <c:v>4.0730927000000002E-3</c:v>
                </c:pt>
                <c:pt idx="24">
                  <c:v>4.4069927999999996E-3</c:v>
                </c:pt>
                <c:pt idx="25">
                  <c:v>4.8422385000000002E-3</c:v>
                </c:pt>
                <c:pt idx="26">
                  <c:v>5.2207931999999997E-3</c:v>
                </c:pt>
                <c:pt idx="27">
                  <c:v>5.4059564000000001E-3</c:v>
                </c:pt>
                <c:pt idx="28">
                  <c:v>5.6125843E-3</c:v>
                </c:pt>
                <c:pt idx="29">
                  <c:v>6.2839845E-3</c:v>
                </c:pt>
                <c:pt idx="30">
                  <c:v>7.6457503999999999E-3</c:v>
                </c:pt>
                <c:pt idx="31">
                  <c:v>9.8858260999999999E-3</c:v>
                </c:pt>
                <c:pt idx="32">
                  <c:v>1.35031072E-2</c:v>
                </c:pt>
                <c:pt idx="33">
                  <c:v>1.8518818499999999E-2</c:v>
                </c:pt>
                <c:pt idx="34">
                  <c:v>2.47493926E-2</c:v>
                </c:pt>
                <c:pt idx="35">
                  <c:v>3.1594399400000001E-2</c:v>
                </c:pt>
                <c:pt idx="36">
                  <c:v>3.7903066700000002E-2</c:v>
                </c:pt>
                <c:pt idx="37">
                  <c:v>4.2145147899999999E-2</c:v>
                </c:pt>
                <c:pt idx="38">
                  <c:v>4.3407350800000001E-2</c:v>
                </c:pt>
                <c:pt idx="39">
                  <c:v>4.1434560000000002E-2</c:v>
                </c:pt>
                <c:pt idx="40">
                  <c:v>3.7199135899999999E-2</c:v>
                </c:pt>
                <c:pt idx="41">
                  <c:v>3.18894126E-2</c:v>
                </c:pt>
                <c:pt idx="42">
                  <c:v>2.7104366599999999E-2</c:v>
                </c:pt>
                <c:pt idx="43">
                  <c:v>2.3264126900000001E-2</c:v>
                </c:pt>
                <c:pt idx="44">
                  <c:v>2.0156776500000001E-2</c:v>
                </c:pt>
                <c:pt idx="45">
                  <c:v>1.7849529199999999E-2</c:v>
                </c:pt>
                <c:pt idx="46">
                  <c:v>1.6019742900000002E-2</c:v>
                </c:pt>
                <c:pt idx="47">
                  <c:v>1.46887163E-2</c:v>
                </c:pt>
                <c:pt idx="48">
                  <c:v>1.36683853E-2</c:v>
                </c:pt>
                <c:pt idx="49">
                  <c:v>1.2682893299999999E-2</c:v>
                </c:pt>
                <c:pt idx="50">
                  <c:v>1.1789870399999999E-2</c:v>
                </c:pt>
                <c:pt idx="51">
                  <c:v>1.13593619E-2</c:v>
                </c:pt>
                <c:pt idx="52">
                  <c:v>1.16696497E-2</c:v>
                </c:pt>
                <c:pt idx="53">
                  <c:v>1.26282722E-2</c:v>
                </c:pt>
                <c:pt idx="54">
                  <c:v>1.3813509599999999E-2</c:v>
                </c:pt>
                <c:pt idx="55">
                  <c:v>1.4760104899999999E-2</c:v>
                </c:pt>
                <c:pt idx="56">
                  <c:v>1.52293807E-2</c:v>
                </c:pt>
                <c:pt idx="57">
                  <c:v>1.5259958800000001E-2</c:v>
                </c:pt>
                <c:pt idx="58">
                  <c:v>1.50724286E-2</c:v>
                </c:pt>
                <c:pt idx="59">
                  <c:v>1.4640674899999999E-2</c:v>
                </c:pt>
                <c:pt idx="60">
                  <c:v>1.4103526200000001E-2</c:v>
                </c:pt>
                <c:pt idx="61">
                  <c:v>1.35402558E-2</c:v>
                </c:pt>
                <c:pt idx="62">
                  <c:v>1.31779835E-2</c:v>
                </c:pt>
                <c:pt idx="63">
                  <c:v>1.30213602E-2</c:v>
                </c:pt>
                <c:pt idx="64">
                  <c:v>1.2888542399999999E-2</c:v>
                </c:pt>
                <c:pt idx="65">
                  <c:v>1.2414900600000001E-2</c:v>
                </c:pt>
                <c:pt idx="66">
                  <c:v>1.1541779199999999E-2</c:v>
                </c:pt>
                <c:pt idx="67">
                  <c:v>1.03557836E-2</c:v>
                </c:pt>
                <c:pt idx="68">
                  <c:v>9.0974560000000003E-3</c:v>
                </c:pt>
                <c:pt idx="69">
                  <c:v>8.0353217000000005E-3</c:v>
                </c:pt>
                <c:pt idx="70">
                  <c:v>7.2475242999999996E-3</c:v>
                </c:pt>
                <c:pt idx="71">
                  <c:v>6.6238483000000004E-3</c:v>
                </c:pt>
                <c:pt idx="72">
                  <c:v>5.9342459000000002E-3</c:v>
                </c:pt>
                <c:pt idx="73">
                  <c:v>5.0845975000000003E-3</c:v>
                </c:pt>
                <c:pt idx="74">
                  <c:v>4.1748391999999997E-3</c:v>
                </c:pt>
                <c:pt idx="75">
                  <c:v>3.2757754E-3</c:v>
                </c:pt>
                <c:pt idx="76">
                  <c:v>2.5012537E-3</c:v>
                </c:pt>
                <c:pt idx="77">
                  <c:v>2.0159981000000002E-3</c:v>
                </c:pt>
                <c:pt idx="78">
                  <c:v>1.9804277000000001E-3</c:v>
                </c:pt>
                <c:pt idx="79">
                  <c:v>2.3402353000000001E-3</c:v>
                </c:pt>
                <c:pt idx="80">
                  <c:v>2.6748510999999998E-3</c:v>
                </c:pt>
                <c:pt idx="81">
                  <c:v>2.6428088999999998E-3</c:v>
                </c:pt>
                <c:pt idx="82">
                  <c:v>2.1909066E-3</c:v>
                </c:pt>
                <c:pt idx="83">
                  <c:v>1.5409060999999999E-3</c:v>
                </c:pt>
                <c:pt idx="84">
                  <c:v>9.9807660000000007E-4</c:v>
                </c:pt>
                <c:pt idx="85">
                  <c:v>6.6947030000000002E-4</c:v>
                </c:pt>
                <c:pt idx="86">
                  <c:v>5.7651610000000004E-4</c:v>
                </c:pt>
                <c:pt idx="87">
                  <c:v>6.7411819999999999E-4</c:v>
                </c:pt>
                <c:pt idx="88">
                  <c:v>8.8910530000000005E-4</c:v>
                </c:pt>
                <c:pt idx="89">
                  <c:v>1.1279300999999999E-3</c:v>
                </c:pt>
                <c:pt idx="90">
                  <c:v>1.2476014E-3</c:v>
                </c:pt>
                <c:pt idx="91">
                  <c:v>1.1287214E-3</c:v>
                </c:pt>
                <c:pt idx="92">
                  <c:v>6.6633990000000004E-4</c:v>
                </c:pt>
                <c:pt idx="93">
                  <c:v>1.3441249999999999E-4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3.0849829999999998E-4</c:v>
                </c:pt>
                <c:pt idx="102">
                  <c:v>8.5469630000000005E-4</c:v>
                </c:pt>
                <c:pt idx="103">
                  <c:v>1.3029876E-3</c:v>
                </c:pt>
                <c:pt idx="104">
                  <c:v>1.7381923000000001E-3</c:v>
                </c:pt>
                <c:pt idx="105">
                  <c:v>2.1639322E-3</c:v>
                </c:pt>
                <c:pt idx="106">
                  <c:v>2.5909156999999999E-3</c:v>
                </c:pt>
                <c:pt idx="107">
                  <c:v>3.0040941000000002E-3</c:v>
                </c:pt>
                <c:pt idx="108">
                  <c:v>3.4142539000000002E-3</c:v>
                </c:pt>
                <c:pt idx="109">
                  <c:v>3.8412288000000002E-3</c:v>
                </c:pt>
                <c:pt idx="110">
                  <c:v>4.4263834E-3</c:v>
                </c:pt>
                <c:pt idx="111">
                  <c:v>4.9475483000000001E-3</c:v>
                </c:pt>
                <c:pt idx="112">
                  <c:v>5.4705906999999998E-3</c:v>
                </c:pt>
                <c:pt idx="113">
                  <c:v>6.0071708000000003E-3</c:v>
                </c:pt>
                <c:pt idx="114">
                  <c:v>6.5368554000000004E-3</c:v>
                </c:pt>
                <c:pt idx="115">
                  <c:v>7.0494427000000002E-3</c:v>
                </c:pt>
                <c:pt idx="116">
                  <c:v>7.5227111000000001E-3</c:v>
                </c:pt>
                <c:pt idx="117">
                  <c:v>8.0215706999999994E-3</c:v>
                </c:pt>
                <c:pt idx="118">
                  <c:v>8.1299488E-3</c:v>
                </c:pt>
                <c:pt idx="119">
                  <c:v>8.3278529E-3</c:v>
                </c:pt>
                <c:pt idx="120">
                  <c:v>8.3641484000000002E-3</c:v>
                </c:pt>
                <c:pt idx="121">
                  <c:v>8.2694729999999994E-3</c:v>
                </c:pt>
                <c:pt idx="122">
                  <c:v>8.0171544000000004E-3</c:v>
                </c:pt>
                <c:pt idx="123">
                  <c:v>7.6365447999999997E-3</c:v>
                </c:pt>
                <c:pt idx="124">
                  <c:v>7.1326378000000001E-3</c:v>
                </c:pt>
                <c:pt idx="125">
                  <c:v>6.5157017999999999E-3</c:v>
                </c:pt>
                <c:pt idx="126">
                  <c:v>5.7946639000000001E-3</c:v>
                </c:pt>
                <c:pt idx="127">
                  <c:v>5.0699975999999999E-3</c:v>
                </c:pt>
                <c:pt idx="128">
                  <c:v>4.2951647000000004E-3</c:v>
                </c:pt>
                <c:pt idx="129">
                  <c:v>3.5853623E-3</c:v>
                </c:pt>
                <c:pt idx="130">
                  <c:v>2.8958415999999999E-3</c:v>
                </c:pt>
                <c:pt idx="131">
                  <c:v>2.2625546000000002E-3</c:v>
                </c:pt>
                <c:pt idx="132">
                  <c:v>1.6724821999999999E-3</c:v>
                </c:pt>
                <c:pt idx="133">
                  <c:v>1.1403727E-3</c:v>
                </c:pt>
                <c:pt idx="134">
                  <c:v>1.8076210000000001E-4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CE93-4EF0-BEB2-90F17E5C5137}"/>
            </c:ext>
          </c:extLst>
        </c:ser>
        <c:ser>
          <c:idx val="51"/>
          <c:order val="51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反射白_LEDlow_開放空間!$A$52:$EE$52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2.1372850000000001E-4</c:v>
                </c:pt>
                <c:pt idx="3">
                  <c:v>6.9778820000000004E-4</c:v>
                </c:pt>
                <c:pt idx="4">
                  <c:v>7.3602889999999999E-4</c:v>
                </c:pt>
                <c:pt idx="5">
                  <c:v>4.0984669999999997E-4</c:v>
                </c:pt>
                <c:pt idx="6">
                  <c:v>9.0137399999999995E-5</c:v>
                </c:pt>
                <c:pt idx="7">
                  <c:v>8.4372399999999999E-5</c:v>
                </c:pt>
                <c:pt idx="8">
                  <c:v>4.1693639999999999E-4</c:v>
                </c:pt>
                <c:pt idx="9">
                  <c:v>7.7343639999999999E-4</c:v>
                </c:pt>
                <c:pt idx="10">
                  <c:v>8.7548659999999996E-4</c:v>
                </c:pt>
                <c:pt idx="11">
                  <c:v>6.8856579999999998E-4</c:v>
                </c:pt>
                <c:pt idx="12">
                  <c:v>5.0994270000000001E-4</c:v>
                </c:pt>
                <c:pt idx="13">
                  <c:v>6.7242769999999999E-4</c:v>
                </c:pt>
                <c:pt idx="14">
                  <c:v>1.2824128E-3</c:v>
                </c:pt>
                <c:pt idx="15">
                  <c:v>2.1722654000000002E-3</c:v>
                </c:pt>
                <c:pt idx="16">
                  <c:v>2.8825752000000001E-3</c:v>
                </c:pt>
                <c:pt idx="17">
                  <c:v>3.2359399E-3</c:v>
                </c:pt>
                <c:pt idx="18">
                  <c:v>3.3658589000000001E-3</c:v>
                </c:pt>
                <c:pt idx="19">
                  <c:v>3.5010648000000002E-3</c:v>
                </c:pt>
                <c:pt idx="20">
                  <c:v>3.9019537999999999E-3</c:v>
                </c:pt>
                <c:pt idx="21">
                  <c:v>4.4377571999999997E-3</c:v>
                </c:pt>
                <c:pt idx="22">
                  <c:v>4.9686408999999997E-3</c:v>
                </c:pt>
                <c:pt idx="23">
                  <c:v>5.2741840000000003E-3</c:v>
                </c:pt>
                <c:pt idx="24">
                  <c:v>5.2622557000000002E-3</c:v>
                </c:pt>
                <c:pt idx="25">
                  <c:v>5.0318665E-3</c:v>
                </c:pt>
                <c:pt idx="26">
                  <c:v>4.8965546000000002E-3</c:v>
                </c:pt>
                <c:pt idx="27">
                  <c:v>4.9395137000000002E-3</c:v>
                </c:pt>
                <c:pt idx="28">
                  <c:v>5.3051849999999996E-3</c:v>
                </c:pt>
                <c:pt idx="29">
                  <c:v>6.1611397999999998E-3</c:v>
                </c:pt>
                <c:pt idx="30">
                  <c:v>7.4892322999999998E-3</c:v>
                </c:pt>
                <c:pt idx="31">
                  <c:v>9.6997152999999999E-3</c:v>
                </c:pt>
                <c:pt idx="32">
                  <c:v>1.32295825E-2</c:v>
                </c:pt>
                <c:pt idx="33">
                  <c:v>1.82910711E-2</c:v>
                </c:pt>
                <c:pt idx="34">
                  <c:v>2.4703463500000002E-2</c:v>
                </c:pt>
                <c:pt idx="35">
                  <c:v>3.1787998999999997E-2</c:v>
                </c:pt>
                <c:pt idx="36">
                  <c:v>3.82036418E-2</c:v>
                </c:pt>
                <c:pt idx="37">
                  <c:v>4.2343605300000003E-2</c:v>
                </c:pt>
                <c:pt idx="38">
                  <c:v>4.3405182700000003E-2</c:v>
                </c:pt>
                <c:pt idx="39">
                  <c:v>4.1481494899999999E-2</c:v>
                </c:pt>
                <c:pt idx="40">
                  <c:v>3.7717964499999999E-2</c:v>
                </c:pt>
                <c:pt idx="41">
                  <c:v>3.2739948499999998E-2</c:v>
                </c:pt>
                <c:pt idx="42">
                  <c:v>2.7878459500000001E-2</c:v>
                </c:pt>
                <c:pt idx="43">
                  <c:v>2.3503540100000001E-2</c:v>
                </c:pt>
                <c:pt idx="44">
                  <c:v>1.98263191E-2</c:v>
                </c:pt>
                <c:pt idx="45">
                  <c:v>1.7131727199999999E-2</c:v>
                </c:pt>
                <c:pt idx="46">
                  <c:v>1.50494706E-2</c:v>
                </c:pt>
                <c:pt idx="47">
                  <c:v>1.3541212299999999E-2</c:v>
                </c:pt>
                <c:pt idx="48">
                  <c:v>1.26256552E-2</c:v>
                </c:pt>
                <c:pt idx="49">
                  <c:v>1.20862303E-2</c:v>
                </c:pt>
                <c:pt idx="50">
                  <c:v>1.1732705899999999E-2</c:v>
                </c:pt>
                <c:pt idx="51">
                  <c:v>1.16133131E-2</c:v>
                </c:pt>
                <c:pt idx="52">
                  <c:v>1.19673777E-2</c:v>
                </c:pt>
                <c:pt idx="53">
                  <c:v>1.29433507E-2</c:v>
                </c:pt>
                <c:pt idx="54">
                  <c:v>1.42788589E-2</c:v>
                </c:pt>
                <c:pt idx="55">
                  <c:v>1.5381442400000001E-2</c:v>
                </c:pt>
                <c:pt idx="56">
                  <c:v>1.58855356E-2</c:v>
                </c:pt>
                <c:pt idx="57">
                  <c:v>1.5775779300000001E-2</c:v>
                </c:pt>
                <c:pt idx="58">
                  <c:v>1.5360126300000001E-2</c:v>
                </c:pt>
                <c:pt idx="59">
                  <c:v>1.47954738E-2</c:v>
                </c:pt>
                <c:pt idx="60">
                  <c:v>1.4145572699999999E-2</c:v>
                </c:pt>
                <c:pt idx="61">
                  <c:v>1.35685224E-2</c:v>
                </c:pt>
                <c:pt idx="62">
                  <c:v>1.3204422800000001E-2</c:v>
                </c:pt>
                <c:pt idx="63">
                  <c:v>1.2951536099999999E-2</c:v>
                </c:pt>
                <c:pt idx="64">
                  <c:v>1.24600111E-2</c:v>
                </c:pt>
                <c:pt idx="65">
                  <c:v>1.1596026799999999E-2</c:v>
                </c:pt>
                <c:pt idx="66">
                  <c:v>1.0618360699999999E-2</c:v>
                </c:pt>
                <c:pt idx="67">
                  <c:v>9.8529328000000003E-3</c:v>
                </c:pt>
                <c:pt idx="68">
                  <c:v>9.2329410999999993E-3</c:v>
                </c:pt>
                <c:pt idx="69">
                  <c:v>8.4277103000000003E-3</c:v>
                </c:pt>
                <c:pt idx="70">
                  <c:v>7.2516096000000002E-3</c:v>
                </c:pt>
                <c:pt idx="71">
                  <c:v>5.9026373000000002E-3</c:v>
                </c:pt>
                <c:pt idx="72">
                  <c:v>4.8077824000000002E-3</c:v>
                </c:pt>
                <c:pt idx="73">
                  <c:v>4.2807189999999997E-3</c:v>
                </c:pt>
                <c:pt idx="74">
                  <c:v>4.3036602E-3</c:v>
                </c:pt>
                <c:pt idx="75">
                  <c:v>4.4742621999999998E-3</c:v>
                </c:pt>
                <c:pt idx="76">
                  <c:v>4.3104980000000003E-3</c:v>
                </c:pt>
                <c:pt idx="77">
                  <c:v>3.6154334000000001E-3</c:v>
                </c:pt>
                <c:pt idx="78">
                  <c:v>2.6006470000000002E-3</c:v>
                </c:pt>
                <c:pt idx="79">
                  <c:v>1.6688871E-3</c:v>
                </c:pt>
                <c:pt idx="80">
                  <c:v>1.0824541999999999E-3</c:v>
                </c:pt>
                <c:pt idx="81">
                  <c:v>8.6369029999999996E-4</c:v>
                </c:pt>
                <c:pt idx="82">
                  <c:v>9.2218149999999995E-4</c:v>
                </c:pt>
                <c:pt idx="83">
                  <c:v>1.1455021000000001E-3</c:v>
                </c:pt>
                <c:pt idx="84">
                  <c:v>1.4227961999999999E-3</c:v>
                </c:pt>
                <c:pt idx="85">
                  <c:v>1.6735425E-3</c:v>
                </c:pt>
                <c:pt idx="86">
                  <c:v>1.7634562999999999E-3</c:v>
                </c:pt>
                <c:pt idx="87">
                  <c:v>1.6179119E-3</c:v>
                </c:pt>
                <c:pt idx="88">
                  <c:v>1.2401723E-3</c:v>
                </c:pt>
                <c:pt idx="89">
                  <c:v>7.8031219999999998E-4</c:v>
                </c:pt>
                <c:pt idx="90">
                  <c:v>3.7064159999999999E-4</c:v>
                </c:pt>
                <c:pt idx="91">
                  <c:v>7.9648599999999995E-5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2.3092990000000001E-4</c:v>
                </c:pt>
                <c:pt idx="103">
                  <c:v>6.100255E-4</c:v>
                </c:pt>
                <c:pt idx="104">
                  <c:v>1.0104445000000001E-3</c:v>
                </c:pt>
                <c:pt idx="105">
                  <c:v>1.4455538000000001E-3</c:v>
                </c:pt>
                <c:pt idx="106">
                  <c:v>1.9370174E-3</c:v>
                </c:pt>
                <c:pt idx="107">
                  <c:v>2.4477572000000001E-3</c:v>
                </c:pt>
                <c:pt idx="108">
                  <c:v>3.0040805999999999E-3</c:v>
                </c:pt>
                <c:pt idx="109">
                  <c:v>3.6481450999999998E-3</c:v>
                </c:pt>
                <c:pt idx="110">
                  <c:v>4.3759098999999997E-3</c:v>
                </c:pt>
                <c:pt idx="111">
                  <c:v>5.1092630999999998E-3</c:v>
                </c:pt>
                <c:pt idx="112">
                  <c:v>5.8886553000000001E-3</c:v>
                </c:pt>
                <c:pt idx="113">
                  <c:v>6.6888379000000003E-3</c:v>
                </c:pt>
                <c:pt idx="114">
                  <c:v>7.4377465E-3</c:v>
                </c:pt>
                <c:pt idx="115">
                  <c:v>8.1295623000000004E-3</c:v>
                </c:pt>
                <c:pt idx="116">
                  <c:v>8.7353606000000004E-3</c:v>
                </c:pt>
                <c:pt idx="117">
                  <c:v>9.2475171999999994E-3</c:v>
                </c:pt>
                <c:pt idx="118">
                  <c:v>9.5307277999999995E-3</c:v>
                </c:pt>
                <c:pt idx="119">
                  <c:v>9.5799994000000006E-3</c:v>
                </c:pt>
                <c:pt idx="120">
                  <c:v>9.4470438000000007E-3</c:v>
                </c:pt>
                <c:pt idx="121">
                  <c:v>9.1398302000000008E-3</c:v>
                </c:pt>
                <c:pt idx="122">
                  <c:v>8.6700105999999999E-3</c:v>
                </c:pt>
                <c:pt idx="123">
                  <c:v>8.0604209000000003E-3</c:v>
                </c:pt>
                <c:pt idx="124">
                  <c:v>7.3495694000000004E-3</c:v>
                </c:pt>
                <c:pt idx="125">
                  <c:v>6.5621780000000001E-3</c:v>
                </c:pt>
                <c:pt idx="126">
                  <c:v>5.8509562999999997E-3</c:v>
                </c:pt>
                <c:pt idx="127">
                  <c:v>5.0015948000000001E-3</c:v>
                </c:pt>
                <c:pt idx="128">
                  <c:v>4.1811111999999996E-3</c:v>
                </c:pt>
                <c:pt idx="129">
                  <c:v>3.4456444E-3</c:v>
                </c:pt>
                <c:pt idx="130">
                  <c:v>2.7735184000000001E-3</c:v>
                </c:pt>
                <c:pt idx="131">
                  <c:v>2.2017460000000001E-3</c:v>
                </c:pt>
                <c:pt idx="132">
                  <c:v>1.7282504999999999E-3</c:v>
                </c:pt>
                <c:pt idx="133">
                  <c:v>1.3666673999999999E-3</c:v>
                </c:pt>
                <c:pt idx="134">
                  <c:v>3.44378E-4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CE93-4EF0-BEB2-90F17E5C5137}"/>
            </c:ext>
          </c:extLst>
        </c:ser>
        <c:ser>
          <c:idx val="52"/>
          <c:order val="5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反射白_LEDlow_開放空間!$A$53:$EE$53</c:f>
              <c:numCache>
                <c:formatCode>General</c:formatCode>
                <c:ptCount val="135"/>
                <c:pt idx="0">
                  <c:v>1.6524359999999999E-4</c:v>
                </c:pt>
                <c:pt idx="1">
                  <c:v>1.20454E-5</c:v>
                </c:pt>
                <c:pt idx="2">
                  <c:v>0</c:v>
                </c:pt>
                <c:pt idx="3">
                  <c:v>1.27102E-4</c:v>
                </c:pt>
                <c:pt idx="4">
                  <c:v>5.2360600000000003E-4</c:v>
                </c:pt>
                <c:pt idx="5">
                  <c:v>7.4543190000000005E-4</c:v>
                </c:pt>
                <c:pt idx="6">
                  <c:v>7.1281529999999999E-4</c:v>
                </c:pt>
                <c:pt idx="7">
                  <c:v>5.5629590000000003E-4</c:v>
                </c:pt>
                <c:pt idx="8">
                  <c:v>4.1934779999999998E-4</c:v>
                </c:pt>
                <c:pt idx="9">
                  <c:v>4.2218460000000002E-4</c:v>
                </c:pt>
                <c:pt idx="10">
                  <c:v>6.9714579999999998E-4</c:v>
                </c:pt>
                <c:pt idx="11">
                  <c:v>1.0417593000000001E-3</c:v>
                </c:pt>
                <c:pt idx="12">
                  <c:v>1.3879705E-3</c:v>
                </c:pt>
                <c:pt idx="13">
                  <c:v>1.625383E-3</c:v>
                </c:pt>
                <c:pt idx="14">
                  <c:v>1.7525082999999999E-3</c:v>
                </c:pt>
                <c:pt idx="15">
                  <c:v>1.9398123000000001E-3</c:v>
                </c:pt>
                <c:pt idx="16">
                  <c:v>2.1787141E-3</c:v>
                </c:pt>
                <c:pt idx="17">
                  <c:v>2.5032425999999999E-3</c:v>
                </c:pt>
                <c:pt idx="18">
                  <c:v>2.9574282999999999E-3</c:v>
                </c:pt>
                <c:pt idx="19">
                  <c:v>3.4775008E-3</c:v>
                </c:pt>
                <c:pt idx="20">
                  <c:v>3.9586378000000004E-3</c:v>
                </c:pt>
                <c:pt idx="21">
                  <c:v>4.3586511000000003E-3</c:v>
                </c:pt>
                <c:pt idx="22">
                  <c:v>4.6232924999999999E-3</c:v>
                </c:pt>
                <c:pt idx="23">
                  <c:v>4.7415812E-3</c:v>
                </c:pt>
                <c:pt idx="24">
                  <c:v>4.7521526000000001E-3</c:v>
                </c:pt>
                <c:pt idx="25">
                  <c:v>4.6396511999999999E-3</c:v>
                </c:pt>
                <c:pt idx="26">
                  <c:v>4.6721050000000002E-3</c:v>
                </c:pt>
                <c:pt idx="27">
                  <c:v>4.8977494999999996E-3</c:v>
                </c:pt>
                <c:pt idx="28">
                  <c:v>5.5495971000000003E-3</c:v>
                </c:pt>
                <c:pt idx="29">
                  <c:v>6.7602885000000003E-3</c:v>
                </c:pt>
                <c:pt idx="30">
                  <c:v>8.3405534000000007E-3</c:v>
                </c:pt>
                <c:pt idx="31">
                  <c:v>1.05463369E-2</c:v>
                </c:pt>
                <c:pt idx="32">
                  <c:v>1.37874242E-2</c:v>
                </c:pt>
                <c:pt idx="33">
                  <c:v>1.8480110899999999E-2</c:v>
                </c:pt>
                <c:pt idx="34">
                  <c:v>2.4587819399999999E-2</c:v>
                </c:pt>
                <c:pt idx="35">
                  <c:v>3.1382415400000002E-2</c:v>
                </c:pt>
                <c:pt idx="36">
                  <c:v>3.75528969E-2</c:v>
                </c:pt>
                <c:pt idx="37">
                  <c:v>4.1616745300000001E-2</c:v>
                </c:pt>
                <c:pt idx="38">
                  <c:v>4.2730484200000002E-2</c:v>
                </c:pt>
                <c:pt idx="39">
                  <c:v>4.0865048799999998E-2</c:v>
                </c:pt>
                <c:pt idx="40">
                  <c:v>3.6965969899999999E-2</c:v>
                </c:pt>
                <c:pt idx="41">
                  <c:v>3.1964648499999998E-2</c:v>
                </c:pt>
                <c:pt idx="42">
                  <c:v>2.7107209E-2</c:v>
                </c:pt>
                <c:pt idx="43">
                  <c:v>2.2703090700000001E-2</c:v>
                </c:pt>
                <c:pt idx="44">
                  <c:v>1.8888400900000001E-2</c:v>
                </c:pt>
                <c:pt idx="45">
                  <c:v>1.6173752E-2</c:v>
                </c:pt>
                <c:pt idx="46">
                  <c:v>1.4440991E-2</c:v>
                </c:pt>
                <c:pt idx="47">
                  <c:v>1.34146474E-2</c:v>
                </c:pt>
                <c:pt idx="48">
                  <c:v>1.27543621E-2</c:v>
                </c:pt>
                <c:pt idx="49">
                  <c:v>1.2298244099999999E-2</c:v>
                </c:pt>
                <c:pt idx="50">
                  <c:v>1.22707114E-2</c:v>
                </c:pt>
                <c:pt idx="51">
                  <c:v>1.28041478E-2</c:v>
                </c:pt>
                <c:pt idx="52">
                  <c:v>1.3654148200000001E-2</c:v>
                </c:pt>
                <c:pt idx="53">
                  <c:v>1.42660132E-2</c:v>
                </c:pt>
                <c:pt idx="54">
                  <c:v>1.45319952E-2</c:v>
                </c:pt>
                <c:pt idx="55">
                  <c:v>1.4671425300000001E-2</c:v>
                </c:pt>
                <c:pt idx="56">
                  <c:v>1.4969583599999999E-2</c:v>
                </c:pt>
                <c:pt idx="57">
                  <c:v>1.5338179699999999E-2</c:v>
                </c:pt>
                <c:pt idx="58">
                  <c:v>1.54343061E-2</c:v>
                </c:pt>
                <c:pt idx="59">
                  <c:v>1.49431424E-2</c:v>
                </c:pt>
                <c:pt idx="60">
                  <c:v>1.4067370399999999E-2</c:v>
                </c:pt>
                <c:pt idx="61">
                  <c:v>1.3336407E-2</c:v>
                </c:pt>
                <c:pt idx="62">
                  <c:v>1.31937824E-2</c:v>
                </c:pt>
                <c:pt idx="63">
                  <c:v>1.35294544E-2</c:v>
                </c:pt>
                <c:pt idx="64">
                  <c:v>1.3646901600000001E-2</c:v>
                </c:pt>
                <c:pt idx="65">
                  <c:v>1.2920253899999999E-2</c:v>
                </c:pt>
                <c:pt idx="66">
                  <c:v>1.1346231199999999E-2</c:v>
                </c:pt>
                <c:pt idx="67">
                  <c:v>9.5119261999999996E-3</c:v>
                </c:pt>
                <c:pt idx="68">
                  <c:v>8.0760410000000008E-3</c:v>
                </c:pt>
                <c:pt idx="69">
                  <c:v>7.3666395999999997E-3</c:v>
                </c:pt>
                <c:pt idx="70">
                  <c:v>7.2182827000000001E-3</c:v>
                </c:pt>
                <c:pt idx="71">
                  <c:v>7.0774052000000002E-3</c:v>
                </c:pt>
                <c:pt idx="72">
                  <c:v>6.4153001000000001E-3</c:v>
                </c:pt>
                <c:pt idx="73">
                  <c:v>5.1273424000000001E-3</c:v>
                </c:pt>
                <c:pt idx="74">
                  <c:v>3.6208369E-3</c:v>
                </c:pt>
                <c:pt idx="75">
                  <c:v>2.5087248000000002E-3</c:v>
                </c:pt>
                <c:pt idx="76">
                  <c:v>2.1956221E-3</c:v>
                </c:pt>
                <c:pt idx="77">
                  <c:v>2.5471669999999999E-3</c:v>
                </c:pt>
                <c:pt idx="78">
                  <c:v>3.1607613999999999E-3</c:v>
                </c:pt>
                <c:pt idx="79">
                  <c:v>3.6096791999999998E-3</c:v>
                </c:pt>
                <c:pt idx="80">
                  <c:v>3.6110496000000001E-3</c:v>
                </c:pt>
                <c:pt idx="81">
                  <c:v>3.0600305000000002E-3</c:v>
                </c:pt>
                <c:pt idx="82">
                  <c:v>2.1420901000000002E-3</c:v>
                </c:pt>
                <c:pt idx="83">
                  <c:v>1.1445537E-3</c:v>
                </c:pt>
                <c:pt idx="84">
                  <c:v>4.585848E-4</c:v>
                </c:pt>
                <c:pt idx="85">
                  <c:v>2.5108310000000002E-4</c:v>
                </c:pt>
                <c:pt idx="86">
                  <c:v>4.5468199999999998E-4</c:v>
                </c:pt>
                <c:pt idx="87">
                  <c:v>7.9080899999999996E-4</c:v>
                </c:pt>
                <c:pt idx="88">
                  <c:v>9.9292759999999999E-4</c:v>
                </c:pt>
                <c:pt idx="89">
                  <c:v>9.4930950000000002E-4</c:v>
                </c:pt>
                <c:pt idx="90">
                  <c:v>6.7726600000000004E-4</c:v>
                </c:pt>
                <c:pt idx="91">
                  <c:v>2.6691179999999999E-4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1.0876579999999999E-4</c:v>
                </c:pt>
                <c:pt idx="100">
                  <c:v>2.69187E-4</c:v>
                </c:pt>
                <c:pt idx="101">
                  <c:v>3.8433560000000001E-4</c:v>
                </c:pt>
                <c:pt idx="102">
                  <c:v>6.8458210000000002E-4</c:v>
                </c:pt>
                <c:pt idx="103">
                  <c:v>9.424247E-4</c:v>
                </c:pt>
                <c:pt idx="104">
                  <c:v>1.2476218E-3</c:v>
                </c:pt>
                <c:pt idx="105">
                  <c:v>1.6112342000000001E-3</c:v>
                </c:pt>
                <c:pt idx="106">
                  <c:v>2.0369720000000002E-3</c:v>
                </c:pt>
                <c:pt idx="107">
                  <c:v>2.5350546999999999E-3</c:v>
                </c:pt>
                <c:pt idx="108">
                  <c:v>3.112559E-3</c:v>
                </c:pt>
                <c:pt idx="109">
                  <c:v>3.7700231E-3</c:v>
                </c:pt>
                <c:pt idx="110">
                  <c:v>4.5925914000000002E-3</c:v>
                </c:pt>
                <c:pt idx="111">
                  <c:v>5.4159825999999999E-3</c:v>
                </c:pt>
                <c:pt idx="112">
                  <c:v>6.2176612999999999E-3</c:v>
                </c:pt>
                <c:pt idx="113">
                  <c:v>7.0195444999999997E-3</c:v>
                </c:pt>
                <c:pt idx="114">
                  <c:v>7.7532907000000002E-3</c:v>
                </c:pt>
                <c:pt idx="115">
                  <c:v>8.4138578000000006E-3</c:v>
                </c:pt>
                <c:pt idx="116">
                  <c:v>8.9641530000000007E-3</c:v>
                </c:pt>
                <c:pt idx="117">
                  <c:v>9.4825076000000005E-3</c:v>
                </c:pt>
                <c:pt idx="118">
                  <c:v>9.6294628000000004E-3</c:v>
                </c:pt>
                <c:pt idx="119">
                  <c:v>9.7095119000000004E-3</c:v>
                </c:pt>
                <c:pt idx="120">
                  <c:v>9.6333398999999993E-3</c:v>
                </c:pt>
                <c:pt idx="121">
                  <c:v>9.4172739999999998E-3</c:v>
                </c:pt>
                <c:pt idx="122">
                  <c:v>9.0565643999999997E-3</c:v>
                </c:pt>
                <c:pt idx="123">
                  <c:v>8.5786143000000006E-3</c:v>
                </c:pt>
                <c:pt idx="124">
                  <c:v>8.0029443000000002E-3</c:v>
                </c:pt>
                <c:pt idx="125">
                  <c:v>7.4123106999999999E-3</c:v>
                </c:pt>
                <c:pt idx="126">
                  <c:v>6.8225027000000001E-3</c:v>
                </c:pt>
                <c:pt idx="127">
                  <c:v>5.9277788000000001E-3</c:v>
                </c:pt>
                <c:pt idx="128">
                  <c:v>5.0147250000000003E-3</c:v>
                </c:pt>
                <c:pt idx="129">
                  <c:v>4.1584949999999999E-3</c:v>
                </c:pt>
                <c:pt idx="130">
                  <c:v>3.3601196000000002E-3</c:v>
                </c:pt>
                <c:pt idx="131">
                  <c:v>2.5807985000000002E-3</c:v>
                </c:pt>
                <c:pt idx="132">
                  <c:v>1.8566729000000001E-3</c:v>
                </c:pt>
                <c:pt idx="133">
                  <c:v>1.1929065E-3</c:v>
                </c:pt>
                <c:pt idx="134">
                  <c:v>1.362317E-4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CE93-4EF0-BEB2-90F17E5C5137}"/>
            </c:ext>
          </c:extLst>
        </c:ser>
        <c:ser>
          <c:idx val="53"/>
          <c:order val="53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反射白_LEDlow_開放空間!$A$54:$EE$54</c:f>
              <c:numCache>
                <c:formatCode>General</c:formatCode>
                <c:ptCount val="135"/>
                <c:pt idx="0">
                  <c:v>6.07223E-5</c:v>
                </c:pt>
                <c:pt idx="1">
                  <c:v>1.8309730000000001E-4</c:v>
                </c:pt>
                <c:pt idx="2">
                  <c:v>6.4430849999999997E-4</c:v>
                </c:pt>
                <c:pt idx="3">
                  <c:v>1.1352539E-3</c:v>
                </c:pt>
                <c:pt idx="4">
                  <c:v>1.5547399E-3</c:v>
                </c:pt>
                <c:pt idx="5">
                  <c:v>1.4565825000000001E-3</c:v>
                </c:pt>
                <c:pt idx="6">
                  <c:v>8.4813209999999996E-4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9.1938700000000003E-4</c:v>
                </c:pt>
                <c:pt idx="12">
                  <c:v>1.8793766999999999E-3</c:v>
                </c:pt>
                <c:pt idx="13">
                  <c:v>2.5188023999999998E-3</c:v>
                </c:pt>
                <c:pt idx="14">
                  <c:v>2.7725731E-3</c:v>
                </c:pt>
                <c:pt idx="15">
                  <c:v>2.7560964000000001E-3</c:v>
                </c:pt>
                <c:pt idx="16">
                  <c:v>2.6345909999999999E-3</c:v>
                </c:pt>
                <c:pt idx="17">
                  <c:v>2.6538960999999998E-3</c:v>
                </c:pt>
                <c:pt idx="18">
                  <c:v>2.9284825999999998E-3</c:v>
                </c:pt>
                <c:pt idx="19">
                  <c:v>3.4227862000000002E-3</c:v>
                </c:pt>
                <c:pt idx="20">
                  <c:v>4.0760492000000001E-3</c:v>
                </c:pt>
                <c:pt idx="21">
                  <c:v>4.6979454000000004E-3</c:v>
                </c:pt>
                <c:pt idx="22">
                  <c:v>5.0753020000000003E-3</c:v>
                </c:pt>
                <c:pt idx="23">
                  <c:v>5.1837958999999996E-3</c:v>
                </c:pt>
                <c:pt idx="24">
                  <c:v>5.1386681999999999E-3</c:v>
                </c:pt>
                <c:pt idx="25">
                  <c:v>4.9615874999999997E-3</c:v>
                </c:pt>
                <c:pt idx="26">
                  <c:v>4.8654042000000003E-3</c:v>
                </c:pt>
                <c:pt idx="27">
                  <c:v>4.7977235999999996E-3</c:v>
                </c:pt>
                <c:pt idx="28">
                  <c:v>4.8937755999999997E-3</c:v>
                </c:pt>
                <c:pt idx="29">
                  <c:v>5.6055695999999997E-3</c:v>
                </c:pt>
                <c:pt idx="30">
                  <c:v>7.0235026000000002E-3</c:v>
                </c:pt>
                <c:pt idx="31">
                  <c:v>9.5659383000000001E-3</c:v>
                </c:pt>
                <c:pt idx="32">
                  <c:v>1.3434851500000001E-2</c:v>
                </c:pt>
                <c:pt idx="33">
                  <c:v>1.8582168999999999E-2</c:v>
                </c:pt>
                <c:pt idx="34">
                  <c:v>2.4821484500000001E-2</c:v>
                </c:pt>
                <c:pt idx="35">
                  <c:v>3.1548667699999998E-2</c:v>
                </c:pt>
                <c:pt idx="36">
                  <c:v>3.7715178000000002E-2</c:v>
                </c:pt>
                <c:pt idx="37">
                  <c:v>4.1832961100000003E-2</c:v>
                </c:pt>
                <c:pt idx="38">
                  <c:v>4.30866294E-2</c:v>
                </c:pt>
                <c:pt idx="39">
                  <c:v>4.1304614400000002E-2</c:v>
                </c:pt>
                <c:pt idx="40">
                  <c:v>3.7451826000000001E-2</c:v>
                </c:pt>
                <c:pt idx="41">
                  <c:v>3.24998721E-2</c:v>
                </c:pt>
                <c:pt idx="42">
                  <c:v>2.7772108100000002E-2</c:v>
                </c:pt>
                <c:pt idx="43">
                  <c:v>2.3657428099999999E-2</c:v>
                </c:pt>
                <c:pt idx="44">
                  <c:v>2.0335309199999999E-2</c:v>
                </c:pt>
                <c:pt idx="45">
                  <c:v>1.7863478499999998E-2</c:v>
                </c:pt>
                <c:pt idx="46">
                  <c:v>1.58145521E-2</c:v>
                </c:pt>
                <c:pt idx="47">
                  <c:v>1.4147291899999999E-2</c:v>
                </c:pt>
                <c:pt idx="48">
                  <c:v>1.28392018E-2</c:v>
                </c:pt>
                <c:pt idx="49">
                  <c:v>1.19924638E-2</c:v>
                </c:pt>
                <c:pt idx="50">
                  <c:v>1.1595655200000001E-2</c:v>
                </c:pt>
                <c:pt idx="51">
                  <c:v>1.1590601900000001E-2</c:v>
                </c:pt>
                <c:pt idx="52">
                  <c:v>1.1866693399999999E-2</c:v>
                </c:pt>
                <c:pt idx="53">
                  <c:v>1.24628916E-2</c:v>
                </c:pt>
                <c:pt idx="54">
                  <c:v>1.33511676E-2</c:v>
                </c:pt>
                <c:pt idx="55">
                  <c:v>1.43636027E-2</c:v>
                </c:pt>
                <c:pt idx="56">
                  <c:v>1.52156828E-2</c:v>
                </c:pt>
                <c:pt idx="57">
                  <c:v>1.56854019E-2</c:v>
                </c:pt>
                <c:pt idx="58">
                  <c:v>1.5689663600000001E-2</c:v>
                </c:pt>
                <c:pt idx="59">
                  <c:v>1.5364754E-2</c:v>
                </c:pt>
                <c:pt idx="60">
                  <c:v>1.48114562E-2</c:v>
                </c:pt>
                <c:pt idx="61">
                  <c:v>1.4263555400000001E-2</c:v>
                </c:pt>
                <c:pt idx="62">
                  <c:v>1.37698352E-2</c:v>
                </c:pt>
                <c:pt idx="63">
                  <c:v>1.3292863E-2</c:v>
                </c:pt>
                <c:pt idx="64">
                  <c:v>1.2696206599999999E-2</c:v>
                </c:pt>
                <c:pt idx="65">
                  <c:v>1.19657824E-2</c:v>
                </c:pt>
                <c:pt idx="66">
                  <c:v>1.1176459499999999E-2</c:v>
                </c:pt>
                <c:pt idx="67">
                  <c:v>1.0338997500000001E-2</c:v>
                </c:pt>
                <c:pt idx="68">
                  <c:v>9.3494635000000003E-3</c:v>
                </c:pt>
                <c:pt idx="69">
                  <c:v>8.1731705000000002E-3</c:v>
                </c:pt>
                <c:pt idx="70">
                  <c:v>6.9126878000000001E-3</c:v>
                </c:pt>
                <c:pt idx="71">
                  <c:v>5.8190348000000001E-3</c:v>
                </c:pt>
                <c:pt idx="72">
                  <c:v>5.0772628999999998E-3</c:v>
                </c:pt>
                <c:pt idx="73">
                  <c:v>4.7055604000000003E-3</c:v>
                </c:pt>
                <c:pt idx="74">
                  <c:v>4.5144060000000003E-3</c:v>
                </c:pt>
                <c:pt idx="75">
                  <c:v>4.1088773999999996E-3</c:v>
                </c:pt>
                <c:pt idx="76">
                  <c:v>3.3866210999999998E-3</c:v>
                </c:pt>
                <c:pt idx="77">
                  <c:v>2.6513841000000002E-3</c:v>
                </c:pt>
                <c:pt idx="78">
                  <c:v>2.3769015E-3</c:v>
                </c:pt>
                <c:pt idx="79">
                  <c:v>2.5990184E-3</c:v>
                </c:pt>
                <c:pt idx="80">
                  <c:v>2.8836741000000002E-3</c:v>
                </c:pt>
                <c:pt idx="81">
                  <c:v>2.7036294000000001E-3</c:v>
                </c:pt>
                <c:pt idx="82">
                  <c:v>2.0152128E-3</c:v>
                </c:pt>
                <c:pt idx="83">
                  <c:v>1.1391869E-3</c:v>
                </c:pt>
                <c:pt idx="84">
                  <c:v>4.9930769999999996E-4</c:v>
                </c:pt>
                <c:pt idx="85">
                  <c:v>3.3340429999999998E-4</c:v>
                </c:pt>
                <c:pt idx="86">
                  <c:v>5.0887939999999998E-4</c:v>
                </c:pt>
                <c:pt idx="87">
                  <c:v>7.3115699999999997E-4</c:v>
                </c:pt>
                <c:pt idx="88">
                  <c:v>7.5641939999999996E-4</c:v>
                </c:pt>
                <c:pt idx="89">
                  <c:v>5.0572859999999998E-4</c:v>
                </c:pt>
                <c:pt idx="90">
                  <c:v>7.64769E-5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2.0505189999999999E-4</c:v>
                </c:pt>
                <c:pt idx="96">
                  <c:v>5.2701280000000004E-4</c:v>
                </c:pt>
                <c:pt idx="97">
                  <c:v>7.2501620000000005E-4</c:v>
                </c:pt>
                <c:pt idx="98">
                  <c:v>7.8644559999999997E-4</c:v>
                </c:pt>
                <c:pt idx="99">
                  <c:v>7.6164940000000001E-4</c:v>
                </c:pt>
                <c:pt idx="100">
                  <c:v>7.214306E-4</c:v>
                </c:pt>
                <c:pt idx="101">
                  <c:v>7.1180609999999997E-4</c:v>
                </c:pt>
                <c:pt idx="102">
                  <c:v>7.4930720000000001E-4</c:v>
                </c:pt>
                <c:pt idx="103">
                  <c:v>8.5875420000000005E-4</c:v>
                </c:pt>
                <c:pt idx="104">
                  <c:v>1.0308488000000001E-3</c:v>
                </c:pt>
                <c:pt idx="105">
                  <c:v>1.2710528E-3</c:v>
                </c:pt>
                <c:pt idx="106">
                  <c:v>1.5758721999999999E-3</c:v>
                </c:pt>
                <c:pt idx="107">
                  <c:v>1.9631182999999999E-3</c:v>
                </c:pt>
                <c:pt idx="108">
                  <c:v>2.4113100999999999E-3</c:v>
                </c:pt>
                <c:pt idx="109">
                  <c:v>2.9550223E-3</c:v>
                </c:pt>
                <c:pt idx="110">
                  <c:v>3.6892968000000002E-3</c:v>
                </c:pt>
                <c:pt idx="111">
                  <c:v>4.3500257000000002E-3</c:v>
                </c:pt>
                <c:pt idx="112">
                  <c:v>5.0648637E-3</c:v>
                </c:pt>
                <c:pt idx="113">
                  <c:v>5.7933866000000004E-3</c:v>
                </c:pt>
                <c:pt idx="114">
                  <c:v>6.4979916999999996E-3</c:v>
                </c:pt>
                <c:pt idx="115">
                  <c:v>7.1544996000000001E-3</c:v>
                </c:pt>
                <c:pt idx="116">
                  <c:v>7.7195819000000004E-3</c:v>
                </c:pt>
                <c:pt idx="117">
                  <c:v>8.1996722000000008E-3</c:v>
                </c:pt>
                <c:pt idx="118">
                  <c:v>8.6761423999999997E-3</c:v>
                </c:pt>
                <c:pt idx="119">
                  <c:v>8.7762671000000004E-3</c:v>
                </c:pt>
                <c:pt idx="120">
                  <c:v>8.7044415999999996E-3</c:v>
                </c:pt>
                <c:pt idx="121">
                  <c:v>8.4720961999999993E-3</c:v>
                </c:pt>
                <c:pt idx="122">
                  <c:v>8.0820117000000007E-3</c:v>
                </c:pt>
                <c:pt idx="123">
                  <c:v>7.5523415999999999E-3</c:v>
                </c:pt>
                <c:pt idx="124">
                  <c:v>6.9172136000000004E-3</c:v>
                </c:pt>
                <c:pt idx="125">
                  <c:v>6.1677210000000001E-3</c:v>
                </c:pt>
                <c:pt idx="126">
                  <c:v>5.3077241999999998E-3</c:v>
                </c:pt>
                <c:pt idx="127">
                  <c:v>4.5502852000000003E-3</c:v>
                </c:pt>
                <c:pt idx="128">
                  <c:v>3.8029602999999999E-3</c:v>
                </c:pt>
                <c:pt idx="129">
                  <c:v>3.1155557000000001E-3</c:v>
                </c:pt>
                <c:pt idx="130">
                  <c:v>2.4716067000000001E-3</c:v>
                </c:pt>
                <c:pt idx="131">
                  <c:v>1.8999691000000001E-3</c:v>
                </c:pt>
                <c:pt idx="132">
                  <c:v>1.4056981E-3</c:v>
                </c:pt>
                <c:pt idx="133">
                  <c:v>9.943889E-4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CE93-4EF0-BEB2-90F17E5C5137}"/>
            </c:ext>
          </c:extLst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反射白_LEDlow_開放空間!$A$55:$EE$55</c:f>
              <c:numCache>
                <c:formatCode>General</c:formatCode>
                <c:ptCount val="135"/>
                <c:pt idx="0">
                  <c:v>4.4045290000000001E-4</c:v>
                </c:pt>
                <c:pt idx="1">
                  <c:v>2.1121899999999998E-5</c:v>
                </c:pt>
                <c:pt idx="2">
                  <c:v>0</c:v>
                </c:pt>
                <c:pt idx="3">
                  <c:v>0</c:v>
                </c:pt>
                <c:pt idx="4">
                  <c:v>7.34549E-5</c:v>
                </c:pt>
                <c:pt idx="5">
                  <c:v>6.6123729999999995E-4</c:v>
                </c:pt>
                <c:pt idx="6">
                  <c:v>1.0415331999999999E-3</c:v>
                </c:pt>
                <c:pt idx="7">
                  <c:v>1.2163460000000001E-3</c:v>
                </c:pt>
                <c:pt idx="8">
                  <c:v>1.2732268E-3</c:v>
                </c:pt>
                <c:pt idx="9">
                  <c:v>1.2559107000000001E-3</c:v>
                </c:pt>
                <c:pt idx="10">
                  <c:v>1.2264801999999999E-3</c:v>
                </c:pt>
                <c:pt idx="11">
                  <c:v>1.2366691E-3</c:v>
                </c:pt>
                <c:pt idx="12">
                  <c:v>1.1652056000000001E-3</c:v>
                </c:pt>
                <c:pt idx="13">
                  <c:v>1.1948899000000001E-3</c:v>
                </c:pt>
                <c:pt idx="14">
                  <c:v>1.3523706000000001E-3</c:v>
                </c:pt>
                <c:pt idx="15">
                  <c:v>1.7819528999999999E-3</c:v>
                </c:pt>
                <c:pt idx="16">
                  <c:v>2.4311552E-3</c:v>
                </c:pt>
                <c:pt idx="17">
                  <c:v>3.0541689999999998E-3</c:v>
                </c:pt>
                <c:pt idx="18">
                  <c:v>3.6239856999999999E-3</c:v>
                </c:pt>
                <c:pt idx="19">
                  <c:v>3.9918148000000001E-3</c:v>
                </c:pt>
                <c:pt idx="20">
                  <c:v>4.2241257999999999E-3</c:v>
                </c:pt>
                <c:pt idx="21">
                  <c:v>4.4423281000000002E-3</c:v>
                </c:pt>
                <c:pt idx="22">
                  <c:v>4.7307931999999997E-3</c:v>
                </c:pt>
                <c:pt idx="23">
                  <c:v>4.9660052E-3</c:v>
                </c:pt>
                <c:pt idx="24">
                  <c:v>5.0924480999999999E-3</c:v>
                </c:pt>
                <c:pt idx="25">
                  <c:v>5.0207111000000002E-3</c:v>
                </c:pt>
                <c:pt idx="26">
                  <c:v>4.8533183999999998E-3</c:v>
                </c:pt>
                <c:pt idx="27">
                  <c:v>4.7681247999999997E-3</c:v>
                </c:pt>
                <c:pt idx="28">
                  <c:v>4.9223345999999998E-3</c:v>
                </c:pt>
                <c:pt idx="29">
                  <c:v>5.7299552000000002E-3</c:v>
                </c:pt>
                <c:pt idx="30">
                  <c:v>7.2252256999999999E-3</c:v>
                </c:pt>
                <c:pt idx="31">
                  <c:v>9.6998494000000001E-3</c:v>
                </c:pt>
                <c:pt idx="32">
                  <c:v>1.35124167E-2</c:v>
                </c:pt>
                <c:pt idx="33">
                  <c:v>1.8676944099999999E-2</c:v>
                </c:pt>
                <c:pt idx="34">
                  <c:v>2.5038620500000001E-2</c:v>
                </c:pt>
                <c:pt idx="35">
                  <c:v>3.2002490000000001E-2</c:v>
                </c:pt>
                <c:pt idx="36">
                  <c:v>3.8298487700000002E-2</c:v>
                </c:pt>
                <c:pt idx="37">
                  <c:v>4.2439851899999999E-2</c:v>
                </c:pt>
                <c:pt idx="38">
                  <c:v>4.3506428600000001E-2</c:v>
                </c:pt>
                <c:pt idx="39">
                  <c:v>4.1574977300000003E-2</c:v>
                </c:pt>
                <c:pt idx="40">
                  <c:v>3.7621911600000002E-2</c:v>
                </c:pt>
                <c:pt idx="41">
                  <c:v>3.2481148799999998E-2</c:v>
                </c:pt>
                <c:pt idx="42">
                  <c:v>2.7550935700000001E-2</c:v>
                </c:pt>
                <c:pt idx="43">
                  <c:v>2.32865755E-2</c:v>
                </c:pt>
                <c:pt idx="44">
                  <c:v>1.98280383E-2</c:v>
                </c:pt>
                <c:pt idx="45">
                  <c:v>1.73540786E-2</c:v>
                </c:pt>
                <c:pt idx="46">
                  <c:v>1.54648116E-2</c:v>
                </c:pt>
                <c:pt idx="47">
                  <c:v>1.4024739200000001E-2</c:v>
                </c:pt>
                <c:pt idx="48">
                  <c:v>1.29726492E-2</c:v>
                </c:pt>
                <c:pt idx="49">
                  <c:v>1.2270503699999999E-2</c:v>
                </c:pt>
                <c:pt idx="50">
                  <c:v>1.1959799599999999E-2</c:v>
                </c:pt>
                <c:pt idx="51">
                  <c:v>1.20430682E-2</c:v>
                </c:pt>
                <c:pt idx="52">
                  <c:v>1.2390414299999999E-2</c:v>
                </c:pt>
                <c:pt idx="53">
                  <c:v>1.3005076900000001E-2</c:v>
                </c:pt>
                <c:pt idx="54">
                  <c:v>1.3899953099999999E-2</c:v>
                </c:pt>
                <c:pt idx="55">
                  <c:v>1.49594983E-2</c:v>
                </c:pt>
                <c:pt idx="56">
                  <c:v>1.58721972E-2</c:v>
                </c:pt>
                <c:pt idx="57">
                  <c:v>1.6277914899999999E-2</c:v>
                </c:pt>
                <c:pt idx="58">
                  <c:v>1.6142742700000001E-2</c:v>
                </c:pt>
                <c:pt idx="59">
                  <c:v>1.5643509100000001E-2</c:v>
                </c:pt>
                <c:pt idx="60">
                  <c:v>1.5125599700000001E-2</c:v>
                </c:pt>
                <c:pt idx="61">
                  <c:v>1.4684429400000001E-2</c:v>
                </c:pt>
                <c:pt idx="62">
                  <c:v>1.4215597E-2</c:v>
                </c:pt>
                <c:pt idx="63">
                  <c:v>1.34933824E-2</c:v>
                </c:pt>
                <c:pt idx="64">
                  <c:v>1.24245146E-2</c:v>
                </c:pt>
                <c:pt idx="65">
                  <c:v>1.1108113500000001E-2</c:v>
                </c:pt>
                <c:pt idx="66">
                  <c:v>9.9253346999999999E-3</c:v>
                </c:pt>
                <c:pt idx="67">
                  <c:v>9.0898704E-3</c:v>
                </c:pt>
                <c:pt idx="68">
                  <c:v>8.6217624999999996E-3</c:v>
                </c:pt>
                <c:pt idx="69">
                  <c:v>8.3000696999999991E-3</c:v>
                </c:pt>
                <c:pt idx="70">
                  <c:v>7.7423728000000002E-3</c:v>
                </c:pt>
                <c:pt idx="71">
                  <c:v>6.8352678999999998E-3</c:v>
                </c:pt>
                <c:pt idx="72">
                  <c:v>5.8617684999999996E-3</c:v>
                </c:pt>
                <c:pt idx="73">
                  <c:v>5.327811E-3</c:v>
                </c:pt>
                <c:pt idx="74">
                  <c:v>5.3307954000000003E-3</c:v>
                </c:pt>
                <c:pt idx="75">
                  <c:v>5.3633531E-3</c:v>
                </c:pt>
                <c:pt idx="76">
                  <c:v>4.7668036999999998E-3</c:v>
                </c:pt>
                <c:pt idx="77">
                  <c:v>3.2972718999999999E-3</c:v>
                </c:pt>
                <c:pt idx="78">
                  <c:v>1.3678573E-3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6.1150189999999995E-4</c:v>
                </c:pt>
                <c:pt idx="83">
                  <c:v>1.7837018E-3</c:v>
                </c:pt>
                <c:pt idx="84">
                  <c:v>2.5984369999999999E-3</c:v>
                </c:pt>
                <c:pt idx="85">
                  <c:v>2.8581545000000001E-3</c:v>
                </c:pt>
                <c:pt idx="86">
                  <c:v>2.5199523999999999E-3</c:v>
                </c:pt>
                <c:pt idx="87">
                  <c:v>1.7510684999999999E-3</c:v>
                </c:pt>
                <c:pt idx="88">
                  <c:v>8.3458540000000002E-4</c:v>
                </c:pt>
                <c:pt idx="89">
                  <c:v>5.1274099999999998E-5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2.299705E-4</c:v>
                </c:pt>
                <c:pt idx="94">
                  <c:v>6.3377509999999998E-4</c:v>
                </c:pt>
                <c:pt idx="95">
                  <c:v>8.5776349999999995E-4</c:v>
                </c:pt>
                <c:pt idx="96">
                  <c:v>8.9150929999999996E-4</c:v>
                </c:pt>
                <c:pt idx="97">
                  <c:v>7.7581660000000002E-4</c:v>
                </c:pt>
                <c:pt idx="98">
                  <c:v>5.4372640000000005E-4</c:v>
                </c:pt>
                <c:pt idx="99">
                  <c:v>2.7043709999999998E-4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1.6128599999999999E-4</c:v>
                </c:pt>
                <c:pt idx="106">
                  <c:v>5.9553820000000002E-4</c:v>
                </c:pt>
                <c:pt idx="107">
                  <c:v>1.1523080000000001E-3</c:v>
                </c:pt>
                <c:pt idx="108">
                  <c:v>1.8217711000000001E-3</c:v>
                </c:pt>
                <c:pt idx="109">
                  <c:v>2.6162277999999999E-3</c:v>
                </c:pt>
                <c:pt idx="110">
                  <c:v>3.6431793E-3</c:v>
                </c:pt>
                <c:pt idx="111">
                  <c:v>4.5655039000000001E-3</c:v>
                </c:pt>
                <c:pt idx="112">
                  <c:v>5.5183665999999996E-3</c:v>
                </c:pt>
                <c:pt idx="113">
                  <c:v>6.4490605000000001E-3</c:v>
                </c:pt>
                <c:pt idx="114">
                  <c:v>7.2709932E-3</c:v>
                </c:pt>
                <c:pt idx="115">
                  <c:v>7.9814559E-3</c:v>
                </c:pt>
                <c:pt idx="116">
                  <c:v>8.5528474000000007E-3</c:v>
                </c:pt>
                <c:pt idx="117">
                  <c:v>9.0232882999999996E-3</c:v>
                </c:pt>
                <c:pt idx="118">
                  <c:v>9.2171952000000001E-3</c:v>
                </c:pt>
                <c:pt idx="119">
                  <c:v>9.2112562000000002E-3</c:v>
                </c:pt>
                <c:pt idx="120">
                  <c:v>9.0206097999999992E-3</c:v>
                </c:pt>
                <c:pt idx="121">
                  <c:v>8.6948695000000006E-3</c:v>
                </c:pt>
                <c:pt idx="122">
                  <c:v>8.2447799000000006E-3</c:v>
                </c:pt>
                <c:pt idx="123">
                  <c:v>7.7083995999999997E-3</c:v>
                </c:pt>
                <c:pt idx="124">
                  <c:v>7.0942174999999996E-3</c:v>
                </c:pt>
                <c:pt idx="125">
                  <c:v>6.4963866E-3</c:v>
                </c:pt>
                <c:pt idx="126">
                  <c:v>5.8381199E-3</c:v>
                </c:pt>
                <c:pt idx="127">
                  <c:v>5.0584041000000003E-3</c:v>
                </c:pt>
                <c:pt idx="128">
                  <c:v>4.3826736999999999E-3</c:v>
                </c:pt>
                <c:pt idx="129">
                  <c:v>3.6945224000000001E-3</c:v>
                </c:pt>
                <c:pt idx="130">
                  <c:v>3.0729202999999999E-3</c:v>
                </c:pt>
                <c:pt idx="131">
                  <c:v>2.4463599999999999E-3</c:v>
                </c:pt>
                <c:pt idx="132">
                  <c:v>1.8626657999999999E-3</c:v>
                </c:pt>
                <c:pt idx="133">
                  <c:v>1.3367423E-3</c:v>
                </c:pt>
                <c:pt idx="134">
                  <c:v>4.5163730000000001E-4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CE93-4EF0-BEB2-90F17E5C5137}"/>
            </c:ext>
          </c:extLst>
        </c:ser>
        <c:ser>
          <c:idx val="55"/>
          <c:order val="55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反射白_LEDlow_開放空間!$A$56:$EE$56</c:f>
              <c:numCache>
                <c:formatCode>General</c:formatCode>
                <c:ptCount val="135"/>
                <c:pt idx="0">
                  <c:v>0</c:v>
                </c:pt>
                <c:pt idx="1">
                  <c:v>1.2548839999999999E-4</c:v>
                </c:pt>
                <c:pt idx="2">
                  <c:v>4.660399E-4</c:v>
                </c:pt>
                <c:pt idx="3">
                  <c:v>8.0425790000000004E-4</c:v>
                </c:pt>
                <c:pt idx="4">
                  <c:v>9.8890109999999996E-4</c:v>
                </c:pt>
                <c:pt idx="5">
                  <c:v>1.193199E-3</c:v>
                </c:pt>
                <c:pt idx="6">
                  <c:v>1.3202507E-3</c:v>
                </c:pt>
                <c:pt idx="7">
                  <c:v>1.0722564999999999E-3</c:v>
                </c:pt>
                <c:pt idx="8">
                  <c:v>4.8760399999999999E-4</c:v>
                </c:pt>
                <c:pt idx="9">
                  <c:v>0</c:v>
                </c:pt>
                <c:pt idx="10">
                  <c:v>0</c:v>
                </c:pt>
                <c:pt idx="11">
                  <c:v>4.66964E-4</c:v>
                </c:pt>
                <c:pt idx="12">
                  <c:v>1.1961991E-3</c:v>
                </c:pt>
                <c:pt idx="13">
                  <c:v>1.7802174000000001E-3</c:v>
                </c:pt>
                <c:pt idx="14">
                  <c:v>2.1121094000000002E-3</c:v>
                </c:pt>
                <c:pt idx="15">
                  <c:v>2.4636125000000002E-3</c:v>
                </c:pt>
                <c:pt idx="16">
                  <c:v>2.9620525999999999E-3</c:v>
                </c:pt>
                <c:pt idx="17">
                  <c:v>3.6404372999999999E-3</c:v>
                </c:pt>
                <c:pt idx="18">
                  <c:v>4.1980691999999997E-3</c:v>
                </c:pt>
                <c:pt idx="19">
                  <c:v>4.5682583000000001E-3</c:v>
                </c:pt>
                <c:pt idx="20">
                  <c:v>4.8090420000000004E-3</c:v>
                </c:pt>
                <c:pt idx="21">
                  <c:v>4.8543168000000003E-3</c:v>
                </c:pt>
                <c:pt idx="22">
                  <c:v>4.7669178000000001E-3</c:v>
                </c:pt>
                <c:pt idx="23">
                  <c:v>4.5423629000000002E-3</c:v>
                </c:pt>
                <c:pt idx="24">
                  <c:v>4.2050936999999998E-3</c:v>
                </c:pt>
                <c:pt idx="25">
                  <c:v>4.0470851000000002E-3</c:v>
                </c:pt>
                <c:pt idx="26">
                  <c:v>4.2378101000000003E-3</c:v>
                </c:pt>
                <c:pt idx="27">
                  <c:v>4.7688438000000003E-3</c:v>
                </c:pt>
                <c:pt idx="28">
                  <c:v>5.5447257999999998E-3</c:v>
                </c:pt>
                <c:pt idx="29">
                  <c:v>6.6161845000000004E-3</c:v>
                </c:pt>
                <c:pt idx="30">
                  <c:v>8.0020948999999994E-3</c:v>
                </c:pt>
                <c:pt idx="31">
                  <c:v>1.00986911E-2</c:v>
                </c:pt>
                <c:pt idx="32">
                  <c:v>1.3476526399999999E-2</c:v>
                </c:pt>
                <c:pt idx="33">
                  <c:v>1.8274914499999999E-2</c:v>
                </c:pt>
                <c:pt idx="34">
                  <c:v>2.4321896999999999E-2</c:v>
                </c:pt>
                <c:pt idx="35">
                  <c:v>3.1128274300000001E-2</c:v>
                </c:pt>
                <c:pt idx="36">
                  <c:v>3.7543121700000001E-2</c:v>
                </c:pt>
                <c:pt idx="37">
                  <c:v>4.2018167699999998E-2</c:v>
                </c:pt>
                <c:pt idx="38">
                  <c:v>4.3515477300000001E-2</c:v>
                </c:pt>
                <c:pt idx="39">
                  <c:v>4.1876003100000003E-2</c:v>
                </c:pt>
                <c:pt idx="40">
                  <c:v>3.8128495200000001E-2</c:v>
                </c:pt>
                <c:pt idx="41">
                  <c:v>3.3115387000000003E-2</c:v>
                </c:pt>
                <c:pt idx="42">
                  <c:v>2.8304603000000001E-2</c:v>
                </c:pt>
                <c:pt idx="43">
                  <c:v>2.4015668800000001E-2</c:v>
                </c:pt>
                <c:pt idx="44">
                  <c:v>2.0326415099999998E-2</c:v>
                </c:pt>
                <c:pt idx="45">
                  <c:v>1.7454175299999999E-2</c:v>
                </c:pt>
                <c:pt idx="46">
                  <c:v>1.5127631799999999E-2</c:v>
                </c:pt>
                <c:pt idx="47">
                  <c:v>1.33880461E-2</c:v>
                </c:pt>
                <c:pt idx="48">
                  <c:v>1.22576039E-2</c:v>
                </c:pt>
                <c:pt idx="49">
                  <c:v>1.15549704E-2</c:v>
                </c:pt>
                <c:pt idx="50">
                  <c:v>1.1206720999999999E-2</c:v>
                </c:pt>
                <c:pt idx="51">
                  <c:v>1.13351028E-2</c:v>
                </c:pt>
                <c:pt idx="52">
                  <c:v>1.19774211E-2</c:v>
                </c:pt>
                <c:pt idx="53">
                  <c:v>1.29727414E-2</c:v>
                </c:pt>
                <c:pt idx="54">
                  <c:v>1.39789591E-2</c:v>
                </c:pt>
                <c:pt idx="55">
                  <c:v>1.47311809E-2</c:v>
                </c:pt>
                <c:pt idx="56">
                  <c:v>1.5203897799999999E-2</c:v>
                </c:pt>
                <c:pt idx="57">
                  <c:v>1.54917939E-2</c:v>
                </c:pt>
                <c:pt idx="58">
                  <c:v>1.5636911600000001E-2</c:v>
                </c:pt>
                <c:pt idx="59">
                  <c:v>1.5521694000000001E-2</c:v>
                </c:pt>
                <c:pt idx="60">
                  <c:v>1.49751035E-2</c:v>
                </c:pt>
                <c:pt idx="61">
                  <c:v>1.41534209E-2</c:v>
                </c:pt>
                <c:pt idx="62">
                  <c:v>1.32415667E-2</c:v>
                </c:pt>
                <c:pt idx="63">
                  <c:v>1.24721872E-2</c:v>
                </c:pt>
                <c:pt idx="64">
                  <c:v>1.1883866E-2</c:v>
                </c:pt>
                <c:pt idx="65">
                  <c:v>1.1342786299999999E-2</c:v>
                </c:pt>
                <c:pt idx="66">
                  <c:v>1.07789505E-2</c:v>
                </c:pt>
                <c:pt idx="67">
                  <c:v>1.0213852900000001E-2</c:v>
                </c:pt>
                <c:pt idx="68">
                  <c:v>9.7347461000000003E-3</c:v>
                </c:pt>
                <c:pt idx="69">
                  <c:v>9.2268436999999991E-3</c:v>
                </c:pt>
                <c:pt idx="70">
                  <c:v>8.3976025000000003E-3</c:v>
                </c:pt>
                <c:pt idx="71">
                  <c:v>7.1434332000000003E-3</c:v>
                </c:pt>
                <c:pt idx="72">
                  <c:v>5.8000176000000004E-3</c:v>
                </c:pt>
                <c:pt idx="73">
                  <c:v>4.8173330999999996E-3</c:v>
                </c:pt>
                <c:pt idx="74">
                  <c:v>4.3177422999999999E-3</c:v>
                </c:pt>
                <c:pt idx="75">
                  <c:v>3.8910129E-3</c:v>
                </c:pt>
                <c:pt idx="76">
                  <c:v>3.1885449000000001E-3</c:v>
                </c:pt>
                <c:pt idx="77">
                  <c:v>2.2988801000000001E-3</c:v>
                </c:pt>
                <c:pt idx="78">
                  <c:v>1.6656213E-3</c:v>
                </c:pt>
                <c:pt idx="79">
                  <c:v>1.6183299E-3</c:v>
                </c:pt>
                <c:pt idx="80">
                  <c:v>2.0023659000000002E-3</c:v>
                </c:pt>
                <c:pt idx="81">
                  <c:v>2.3556363E-3</c:v>
                </c:pt>
                <c:pt idx="82">
                  <c:v>2.3601248000000002E-3</c:v>
                </c:pt>
                <c:pt idx="83">
                  <c:v>1.9446709E-3</c:v>
                </c:pt>
                <c:pt idx="84">
                  <c:v>1.3477745999999999E-3</c:v>
                </c:pt>
                <c:pt idx="85">
                  <c:v>8.5986069999999996E-4</c:v>
                </c:pt>
                <c:pt idx="86">
                  <c:v>6.4106269999999999E-4</c:v>
                </c:pt>
                <c:pt idx="87">
                  <c:v>6.8277479999999998E-4</c:v>
                </c:pt>
                <c:pt idx="88">
                  <c:v>8.489045E-4</c:v>
                </c:pt>
                <c:pt idx="89">
                  <c:v>9.8670589999999992E-4</c:v>
                </c:pt>
                <c:pt idx="90">
                  <c:v>1.0035165E-3</c:v>
                </c:pt>
                <c:pt idx="91">
                  <c:v>8.7392000000000004E-4</c:v>
                </c:pt>
                <c:pt idx="92">
                  <c:v>6.1483969999999997E-4</c:v>
                </c:pt>
                <c:pt idx="93">
                  <c:v>2.9838489999999999E-4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3.4458040000000001E-4</c:v>
                </c:pt>
                <c:pt idx="103">
                  <c:v>6.7179559999999998E-4</c:v>
                </c:pt>
                <c:pt idx="104">
                  <c:v>1.0121156000000001E-3</c:v>
                </c:pt>
                <c:pt idx="105">
                  <c:v>1.3812566E-3</c:v>
                </c:pt>
                <c:pt idx="106">
                  <c:v>1.7870313E-3</c:v>
                </c:pt>
                <c:pt idx="107">
                  <c:v>2.2332121000000001E-3</c:v>
                </c:pt>
                <c:pt idx="108">
                  <c:v>2.7327155999999999E-3</c:v>
                </c:pt>
                <c:pt idx="109">
                  <c:v>3.2966952000000002E-3</c:v>
                </c:pt>
                <c:pt idx="110">
                  <c:v>3.9334925999999996E-3</c:v>
                </c:pt>
                <c:pt idx="111">
                  <c:v>4.5984290000000002E-3</c:v>
                </c:pt>
                <c:pt idx="112">
                  <c:v>5.2929413999999999E-3</c:v>
                </c:pt>
                <c:pt idx="113">
                  <c:v>5.9870202000000001E-3</c:v>
                </c:pt>
                <c:pt idx="114">
                  <c:v>6.6881692E-3</c:v>
                </c:pt>
                <c:pt idx="115">
                  <c:v>7.3373005999999999E-3</c:v>
                </c:pt>
                <c:pt idx="116">
                  <c:v>7.8948093999999993E-3</c:v>
                </c:pt>
                <c:pt idx="117">
                  <c:v>8.3610964999999999E-3</c:v>
                </c:pt>
                <c:pt idx="118">
                  <c:v>8.7879840000000004E-3</c:v>
                </c:pt>
                <c:pt idx="119">
                  <c:v>8.8374894000000006E-3</c:v>
                </c:pt>
                <c:pt idx="120">
                  <c:v>8.7405153999999992E-3</c:v>
                </c:pt>
                <c:pt idx="121">
                  <c:v>8.4907655000000005E-3</c:v>
                </c:pt>
                <c:pt idx="122">
                  <c:v>8.0907783000000004E-3</c:v>
                </c:pt>
                <c:pt idx="123">
                  <c:v>7.5743672999999999E-3</c:v>
                </c:pt>
                <c:pt idx="124">
                  <c:v>6.9531556000000001E-3</c:v>
                </c:pt>
                <c:pt idx="125">
                  <c:v>6.2691680999999999E-3</c:v>
                </c:pt>
                <c:pt idx="126">
                  <c:v>5.6651831000000003E-3</c:v>
                </c:pt>
                <c:pt idx="127">
                  <c:v>4.8436583000000004E-3</c:v>
                </c:pt>
                <c:pt idx="128">
                  <c:v>4.0807513999999998E-3</c:v>
                </c:pt>
                <c:pt idx="129">
                  <c:v>3.3550819000000001E-3</c:v>
                </c:pt>
                <c:pt idx="130">
                  <c:v>2.6860419E-3</c:v>
                </c:pt>
                <c:pt idx="131">
                  <c:v>2.0607726E-3</c:v>
                </c:pt>
                <c:pt idx="132">
                  <c:v>1.4909846999999999E-3</c:v>
                </c:pt>
                <c:pt idx="133">
                  <c:v>9.8069439999999997E-4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CE93-4EF0-BEB2-90F17E5C5137}"/>
            </c:ext>
          </c:extLst>
        </c:ser>
        <c:ser>
          <c:idx val="56"/>
          <c:order val="5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反射白_LEDlow_開放空間!$A$57:$EE$57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2.1701469999999999E-4</c:v>
                </c:pt>
                <c:pt idx="4">
                  <c:v>2.9865650000000002E-4</c:v>
                </c:pt>
                <c:pt idx="5">
                  <c:v>3.6446869999999998E-4</c:v>
                </c:pt>
                <c:pt idx="6">
                  <c:v>5.5840399999999998E-4</c:v>
                </c:pt>
                <c:pt idx="7">
                  <c:v>8.0317110000000002E-4</c:v>
                </c:pt>
                <c:pt idx="8">
                  <c:v>9.2256689999999997E-4</c:v>
                </c:pt>
                <c:pt idx="9">
                  <c:v>9.0178250000000001E-4</c:v>
                </c:pt>
                <c:pt idx="10">
                  <c:v>9.401422E-4</c:v>
                </c:pt>
                <c:pt idx="11">
                  <c:v>1.1936206E-3</c:v>
                </c:pt>
                <c:pt idx="12">
                  <c:v>1.702304E-3</c:v>
                </c:pt>
                <c:pt idx="13">
                  <c:v>2.3194763000000001E-3</c:v>
                </c:pt>
                <c:pt idx="14">
                  <c:v>2.8567682E-3</c:v>
                </c:pt>
                <c:pt idx="15">
                  <c:v>3.1679654000000002E-3</c:v>
                </c:pt>
                <c:pt idx="16">
                  <c:v>3.3486772000000001E-3</c:v>
                </c:pt>
                <c:pt idx="17">
                  <c:v>3.4209215000000001E-3</c:v>
                </c:pt>
                <c:pt idx="18">
                  <c:v>3.5553335000000001E-3</c:v>
                </c:pt>
                <c:pt idx="19">
                  <c:v>3.7860380999999999E-3</c:v>
                </c:pt>
                <c:pt idx="20">
                  <c:v>4.1303764999999996E-3</c:v>
                </c:pt>
                <c:pt idx="21">
                  <c:v>4.5735667999999997E-3</c:v>
                </c:pt>
                <c:pt idx="22">
                  <c:v>5.0973360999999997E-3</c:v>
                </c:pt>
                <c:pt idx="23">
                  <c:v>5.4150344999999997E-3</c:v>
                </c:pt>
                <c:pt idx="24">
                  <c:v>5.5151903000000002E-3</c:v>
                </c:pt>
                <c:pt idx="25">
                  <c:v>5.4001934000000003E-3</c:v>
                </c:pt>
                <c:pt idx="26">
                  <c:v>5.2255210000000003E-3</c:v>
                </c:pt>
                <c:pt idx="27">
                  <c:v>5.2057303999999997E-3</c:v>
                </c:pt>
                <c:pt idx="28">
                  <c:v>5.5113248999999996E-3</c:v>
                </c:pt>
                <c:pt idx="29">
                  <c:v>6.3686291999999999E-3</c:v>
                </c:pt>
                <c:pt idx="30">
                  <c:v>7.8981434999999996E-3</c:v>
                </c:pt>
                <c:pt idx="31">
                  <c:v>1.02594122E-2</c:v>
                </c:pt>
                <c:pt idx="32">
                  <c:v>1.3789521500000001E-2</c:v>
                </c:pt>
                <c:pt idx="33">
                  <c:v>1.8661441300000001E-2</c:v>
                </c:pt>
                <c:pt idx="34">
                  <c:v>2.48135552E-2</c:v>
                </c:pt>
                <c:pt idx="35">
                  <c:v>3.16800624E-2</c:v>
                </c:pt>
                <c:pt idx="36">
                  <c:v>3.7948723900000002E-2</c:v>
                </c:pt>
                <c:pt idx="37">
                  <c:v>4.1996683899999998E-2</c:v>
                </c:pt>
                <c:pt idx="38">
                  <c:v>4.29946072E-2</c:v>
                </c:pt>
                <c:pt idx="39">
                  <c:v>4.1029889100000001E-2</c:v>
                </c:pt>
                <c:pt idx="40">
                  <c:v>3.7189375599999998E-2</c:v>
                </c:pt>
                <c:pt idx="41">
                  <c:v>3.2104864699999999E-2</c:v>
                </c:pt>
                <c:pt idx="42">
                  <c:v>2.7163395699999999E-2</c:v>
                </c:pt>
                <c:pt idx="43">
                  <c:v>2.2774973899999999E-2</c:v>
                </c:pt>
                <c:pt idx="44">
                  <c:v>1.9185254400000001E-2</c:v>
                </c:pt>
                <c:pt idx="45">
                  <c:v>1.6799133300000001E-2</c:v>
                </c:pt>
                <c:pt idx="46">
                  <c:v>1.5219603700000001E-2</c:v>
                </c:pt>
                <c:pt idx="47">
                  <c:v>1.4119423000000001E-2</c:v>
                </c:pt>
                <c:pt idx="48">
                  <c:v>1.33026745E-2</c:v>
                </c:pt>
                <c:pt idx="49">
                  <c:v>1.26416208E-2</c:v>
                </c:pt>
                <c:pt idx="50">
                  <c:v>1.2251541899999999E-2</c:v>
                </c:pt>
                <c:pt idx="51">
                  <c:v>1.22813256E-2</c:v>
                </c:pt>
                <c:pt idx="52">
                  <c:v>1.26901846E-2</c:v>
                </c:pt>
                <c:pt idx="53">
                  <c:v>1.3232413700000001E-2</c:v>
                </c:pt>
                <c:pt idx="54">
                  <c:v>1.3737955099999999E-2</c:v>
                </c:pt>
                <c:pt idx="55">
                  <c:v>1.41276652E-2</c:v>
                </c:pt>
                <c:pt idx="56">
                  <c:v>1.4459392099999999E-2</c:v>
                </c:pt>
                <c:pt idx="57">
                  <c:v>1.48746548E-2</c:v>
                </c:pt>
                <c:pt idx="58">
                  <c:v>1.53461117E-2</c:v>
                </c:pt>
                <c:pt idx="59">
                  <c:v>1.55474972E-2</c:v>
                </c:pt>
                <c:pt idx="60">
                  <c:v>1.5206621E-2</c:v>
                </c:pt>
                <c:pt idx="61">
                  <c:v>1.43295275E-2</c:v>
                </c:pt>
                <c:pt idx="62">
                  <c:v>1.3233054399999999E-2</c:v>
                </c:pt>
                <c:pt idx="63">
                  <c:v>1.22393491E-2</c:v>
                </c:pt>
                <c:pt idx="64">
                  <c:v>1.1411095E-2</c:v>
                </c:pt>
                <c:pt idx="65">
                  <c:v>1.0638555500000001E-2</c:v>
                </c:pt>
                <c:pt idx="66">
                  <c:v>9.8598963000000005E-3</c:v>
                </c:pt>
                <c:pt idx="67">
                  <c:v>9.0881781999999998E-3</c:v>
                </c:pt>
                <c:pt idx="68">
                  <c:v>8.3797340999999994E-3</c:v>
                </c:pt>
                <c:pt idx="69">
                  <c:v>7.7204824999999996E-3</c:v>
                </c:pt>
                <c:pt idx="70">
                  <c:v>7.0532653000000001E-3</c:v>
                </c:pt>
                <c:pt idx="71">
                  <c:v>6.4516453999999999E-3</c:v>
                </c:pt>
                <c:pt idx="72">
                  <c:v>6.0853595E-3</c:v>
                </c:pt>
                <c:pt idx="73">
                  <c:v>5.9799012000000002E-3</c:v>
                </c:pt>
                <c:pt idx="74">
                  <c:v>5.8261481999999998E-3</c:v>
                </c:pt>
                <c:pt idx="75">
                  <c:v>5.1665165999999997E-3</c:v>
                </c:pt>
                <c:pt idx="76">
                  <c:v>3.9661651999999999E-3</c:v>
                </c:pt>
                <c:pt idx="77">
                  <c:v>2.6895737E-3</c:v>
                </c:pt>
                <c:pt idx="78">
                  <c:v>2.0042929999999999E-3</c:v>
                </c:pt>
                <c:pt idx="79">
                  <c:v>2.2168737000000001E-3</c:v>
                </c:pt>
                <c:pt idx="80">
                  <c:v>2.8836831999999998E-3</c:v>
                </c:pt>
                <c:pt idx="81">
                  <c:v>3.1937812000000002E-3</c:v>
                </c:pt>
                <c:pt idx="82">
                  <c:v>2.6901348000000001E-3</c:v>
                </c:pt>
                <c:pt idx="83">
                  <c:v>1.4510986E-3</c:v>
                </c:pt>
                <c:pt idx="84">
                  <c:v>1.562817E-4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2.078801E-4</c:v>
                </c:pt>
                <c:pt idx="89">
                  <c:v>7.7762649999999997E-4</c:v>
                </c:pt>
                <c:pt idx="90">
                  <c:v>1.1840274E-3</c:v>
                </c:pt>
                <c:pt idx="91">
                  <c:v>1.3589311000000001E-3</c:v>
                </c:pt>
                <c:pt idx="92">
                  <c:v>1.2940943999999999E-3</c:v>
                </c:pt>
                <c:pt idx="93">
                  <c:v>1.1449183999999999E-3</c:v>
                </c:pt>
                <c:pt idx="94">
                  <c:v>9.2678409999999998E-4</c:v>
                </c:pt>
                <c:pt idx="95">
                  <c:v>6.7852329999999999E-4</c:v>
                </c:pt>
                <c:pt idx="96">
                  <c:v>4.8185550000000001E-4</c:v>
                </c:pt>
                <c:pt idx="97">
                  <c:v>2.7795560000000002E-4</c:v>
                </c:pt>
                <c:pt idx="98">
                  <c:v>7.8272699999999993E-5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1.4672439999999999E-4</c:v>
                </c:pt>
                <c:pt idx="104">
                  <c:v>4.586336E-4</c:v>
                </c:pt>
                <c:pt idx="105">
                  <c:v>8.6457929999999997E-4</c:v>
                </c:pt>
                <c:pt idx="106">
                  <c:v>1.3763525999999999E-3</c:v>
                </c:pt>
                <c:pt idx="107">
                  <c:v>1.9514872999999999E-3</c:v>
                </c:pt>
                <c:pt idx="108">
                  <c:v>2.5926447000000001E-3</c:v>
                </c:pt>
                <c:pt idx="109">
                  <c:v>3.2754851999999999E-3</c:v>
                </c:pt>
                <c:pt idx="110">
                  <c:v>4.1930685000000001E-3</c:v>
                </c:pt>
                <c:pt idx="111">
                  <c:v>5.0117429000000003E-3</c:v>
                </c:pt>
                <c:pt idx="112">
                  <c:v>5.8244051999999996E-3</c:v>
                </c:pt>
                <c:pt idx="113">
                  <c:v>6.6048764000000001E-3</c:v>
                </c:pt>
                <c:pt idx="114">
                  <c:v>7.3425188000000004E-3</c:v>
                </c:pt>
                <c:pt idx="115">
                  <c:v>8.0032116000000007E-3</c:v>
                </c:pt>
                <c:pt idx="116">
                  <c:v>8.5615953000000005E-3</c:v>
                </c:pt>
                <c:pt idx="117">
                  <c:v>9.0494193000000001E-3</c:v>
                </c:pt>
                <c:pt idx="118">
                  <c:v>9.3793495999999997E-3</c:v>
                </c:pt>
                <c:pt idx="119">
                  <c:v>9.4433399000000001E-3</c:v>
                </c:pt>
                <c:pt idx="120">
                  <c:v>9.3338601000000007E-3</c:v>
                </c:pt>
                <c:pt idx="121">
                  <c:v>9.0758568000000005E-3</c:v>
                </c:pt>
                <c:pt idx="122">
                  <c:v>8.6735952999999998E-3</c:v>
                </c:pt>
                <c:pt idx="123">
                  <c:v>8.1382169999999997E-3</c:v>
                </c:pt>
                <c:pt idx="124">
                  <c:v>7.4957063999999997E-3</c:v>
                </c:pt>
                <c:pt idx="125">
                  <c:v>6.7593315999999997E-3</c:v>
                </c:pt>
                <c:pt idx="126">
                  <c:v>5.9315758E-3</c:v>
                </c:pt>
                <c:pt idx="127">
                  <c:v>5.1239774999999998E-3</c:v>
                </c:pt>
                <c:pt idx="128">
                  <c:v>4.3029948000000004E-3</c:v>
                </c:pt>
                <c:pt idx="129">
                  <c:v>3.5568243000000002E-3</c:v>
                </c:pt>
                <c:pt idx="130">
                  <c:v>2.8658703000000001E-3</c:v>
                </c:pt>
                <c:pt idx="131">
                  <c:v>2.2647595E-3</c:v>
                </c:pt>
                <c:pt idx="132">
                  <c:v>1.7477536999999999E-3</c:v>
                </c:pt>
                <c:pt idx="133">
                  <c:v>1.3172679000000001E-3</c:v>
                </c:pt>
                <c:pt idx="134">
                  <c:v>4.6158210000000002E-4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CE93-4EF0-BEB2-90F17E5C5137}"/>
            </c:ext>
          </c:extLst>
        </c:ser>
        <c:ser>
          <c:idx val="57"/>
          <c:order val="57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反射白_LEDlow_開放空間!$A$58:$EE$58</c:f>
              <c:numCache>
                <c:formatCode>General</c:formatCode>
                <c:ptCount val="135"/>
                <c:pt idx="0">
                  <c:v>0</c:v>
                </c:pt>
                <c:pt idx="1">
                  <c:v>2.0090040000000001E-4</c:v>
                </c:pt>
                <c:pt idx="2">
                  <c:v>4.2966219999999999E-4</c:v>
                </c:pt>
                <c:pt idx="3">
                  <c:v>9.3272739999999998E-4</c:v>
                </c:pt>
                <c:pt idx="4">
                  <c:v>1.1721582E-3</c:v>
                </c:pt>
                <c:pt idx="5">
                  <c:v>1.0767023E-3</c:v>
                </c:pt>
                <c:pt idx="6">
                  <c:v>8.039891E-4</c:v>
                </c:pt>
                <c:pt idx="7">
                  <c:v>4.0202070000000003E-4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7.7330199999999994E-5</c:v>
                </c:pt>
                <c:pt idx="12">
                  <c:v>1.4783394999999999E-3</c:v>
                </c:pt>
                <c:pt idx="13">
                  <c:v>2.8742561E-3</c:v>
                </c:pt>
                <c:pt idx="14">
                  <c:v>3.5681541000000001E-3</c:v>
                </c:pt>
                <c:pt idx="15">
                  <c:v>3.5408839999999998E-3</c:v>
                </c:pt>
                <c:pt idx="16">
                  <c:v>3.2123502000000002E-3</c:v>
                </c:pt>
                <c:pt idx="17">
                  <c:v>3.1683659000000001E-3</c:v>
                </c:pt>
                <c:pt idx="18">
                  <c:v>3.5659936000000001E-3</c:v>
                </c:pt>
                <c:pt idx="19">
                  <c:v>4.2216475E-3</c:v>
                </c:pt>
                <c:pt idx="20">
                  <c:v>4.8117354000000003E-3</c:v>
                </c:pt>
                <c:pt idx="21">
                  <c:v>5.1566403999999998E-3</c:v>
                </c:pt>
                <c:pt idx="22">
                  <c:v>5.1591997000000004E-3</c:v>
                </c:pt>
                <c:pt idx="23">
                  <c:v>4.9167383E-3</c:v>
                </c:pt>
                <c:pt idx="24">
                  <c:v>4.5634313000000003E-3</c:v>
                </c:pt>
                <c:pt idx="25">
                  <c:v>4.2175123999999998E-3</c:v>
                </c:pt>
                <c:pt idx="26">
                  <c:v>4.1441624E-3</c:v>
                </c:pt>
                <c:pt idx="27">
                  <c:v>4.4518359999999998E-3</c:v>
                </c:pt>
                <c:pt idx="28">
                  <c:v>5.0933389000000001E-3</c:v>
                </c:pt>
                <c:pt idx="29">
                  <c:v>6.1551499999999999E-3</c:v>
                </c:pt>
                <c:pt idx="30">
                  <c:v>7.6829782000000001E-3</c:v>
                </c:pt>
                <c:pt idx="31">
                  <c:v>1.0100167199999999E-2</c:v>
                </c:pt>
                <c:pt idx="32">
                  <c:v>1.3936068899999999E-2</c:v>
                </c:pt>
                <c:pt idx="33">
                  <c:v>1.9221916799999999E-2</c:v>
                </c:pt>
                <c:pt idx="34">
                  <c:v>2.5578668299999999E-2</c:v>
                </c:pt>
                <c:pt idx="35">
                  <c:v>3.2228730599999998E-2</c:v>
                </c:pt>
                <c:pt idx="36">
                  <c:v>3.8026150299999999E-2</c:v>
                </c:pt>
                <c:pt idx="37">
                  <c:v>4.16537113E-2</c:v>
                </c:pt>
                <c:pt idx="38">
                  <c:v>4.2528148699999997E-2</c:v>
                </c:pt>
                <c:pt idx="39">
                  <c:v>4.0691636500000003E-2</c:v>
                </c:pt>
                <c:pt idx="40">
                  <c:v>3.7025835399999998E-2</c:v>
                </c:pt>
                <c:pt idx="41">
                  <c:v>3.2323285899999998E-2</c:v>
                </c:pt>
                <c:pt idx="42">
                  <c:v>2.7743650599999999E-2</c:v>
                </c:pt>
                <c:pt idx="43">
                  <c:v>2.3620346600000001E-2</c:v>
                </c:pt>
                <c:pt idx="44">
                  <c:v>2.0056467500000001E-2</c:v>
                </c:pt>
                <c:pt idx="45">
                  <c:v>1.7330206899999999E-2</c:v>
                </c:pt>
                <c:pt idx="46">
                  <c:v>1.5283575299999999E-2</c:v>
                </c:pt>
                <c:pt idx="47">
                  <c:v>1.3942797700000001E-2</c:v>
                </c:pt>
                <c:pt idx="48">
                  <c:v>1.3104145399999999E-2</c:v>
                </c:pt>
                <c:pt idx="49">
                  <c:v>1.25200273E-2</c:v>
                </c:pt>
                <c:pt idx="50">
                  <c:v>1.21188741E-2</c:v>
                </c:pt>
                <c:pt idx="51">
                  <c:v>1.2043461199999999E-2</c:v>
                </c:pt>
                <c:pt idx="52">
                  <c:v>1.24051357E-2</c:v>
                </c:pt>
                <c:pt idx="53">
                  <c:v>1.3119427499999999E-2</c:v>
                </c:pt>
                <c:pt idx="54">
                  <c:v>1.39334435E-2</c:v>
                </c:pt>
                <c:pt idx="55">
                  <c:v>1.45695098E-2</c:v>
                </c:pt>
                <c:pt idx="56">
                  <c:v>1.49238948E-2</c:v>
                </c:pt>
                <c:pt idx="57">
                  <c:v>1.5043392799999999E-2</c:v>
                </c:pt>
                <c:pt idx="58">
                  <c:v>1.50635187E-2</c:v>
                </c:pt>
                <c:pt idx="59">
                  <c:v>1.4951492699999999E-2</c:v>
                </c:pt>
                <c:pt idx="60">
                  <c:v>1.46743329E-2</c:v>
                </c:pt>
                <c:pt idx="61">
                  <c:v>1.4267120499999999E-2</c:v>
                </c:pt>
                <c:pt idx="62">
                  <c:v>1.38913011E-2</c:v>
                </c:pt>
                <c:pt idx="63">
                  <c:v>1.35963727E-2</c:v>
                </c:pt>
                <c:pt idx="64">
                  <c:v>1.3126244800000001E-2</c:v>
                </c:pt>
                <c:pt idx="65">
                  <c:v>1.2244583099999999E-2</c:v>
                </c:pt>
                <c:pt idx="66">
                  <c:v>1.0948046100000001E-2</c:v>
                </c:pt>
                <c:pt idx="67">
                  <c:v>9.4567873E-3</c:v>
                </c:pt>
                <c:pt idx="68">
                  <c:v>8.0385581000000008E-3</c:v>
                </c:pt>
                <c:pt idx="69">
                  <c:v>6.9323982999999999E-3</c:v>
                </c:pt>
                <c:pt idx="70">
                  <c:v>6.1929929000000003E-3</c:v>
                </c:pt>
                <c:pt idx="71">
                  <c:v>5.8519901000000001E-3</c:v>
                </c:pt>
                <c:pt idx="72">
                  <c:v>5.9050960000000003E-3</c:v>
                </c:pt>
                <c:pt idx="73">
                  <c:v>6.1791609000000003E-3</c:v>
                </c:pt>
                <c:pt idx="74">
                  <c:v>6.2720212000000001E-3</c:v>
                </c:pt>
                <c:pt idx="75">
                  <c:v>5.6789218999999998E-3</c:v>
                </c:pt>
                <c:pt idx="76">
                  <c:v>4.3179491000000002E-3</c:v>
                </c:pt>
                <c:pt idx="77">
                  <c:v>2.568631E-3</c:v>
                </c:pt>
                <c:pt idx="78">
                  <c:v>1.2174123000000001E-3</c:v>
                </c:pt>
                <c:pt idx="79">
                  <c:v>7.5518220000000004E-4</c:v>
                </c:pt>
                <c:pt idx="80">
                  <c:v>1.0801141999999999E-3</c:v>
                </c:pt>
                <c:pt idx="81">
                  <c:v>1.6930798E-3</c:v>
                </c:pt>
                <c:pt idx="82">
                  <c:v>2.1519646999999999E-3</c:v>
                </c:pt>
                <c:pt idx="83">
                  <c:v>2.2611755E-3</c:v>
                </c:pt>
                <c:pt idx="84">
                  <c:v>2.0811994999999999E-3</c:v>
                </c:pt>
                <c:pt idx="85">
                  <c:v>1.8299404000000001E-3</c:v>
                </c:pt>
                <c:pt idx="86">
                  <c:v>1.4668945E-3</c:v>
                </c:pt>
                <c:pt idx="87">
                  <c:v>8.9941819999999999E-4</c:v>
                </c:pt>
                <c:pt idx="88">
                  <c:v>1.47274E-4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1.464289E-4</c:v>
                </c:pt>
                <c:pt idx="95">
                  <c:v>8.0209669999999999E-4</c:v>
                </c:pt>
                <c:pt idx="96">
                  <c:v>1.2848539E-3</c:v>
                </c:pt>
                <c:pt idx="97">
                  <c:v>1.4612325E-3</c:v>
                </c:pt>
                <c:pt idx="98">
                  <c:v>1.3840288000000001E-3</c:v>
                </c:pt>
                <c:pt idx="99">
                  <c:v>1.1451622E-3</c:v>
                </c:pt>
                <c:pt idx="100">
                  <c:v>8.2012779999999998E-4</c:v>
                </c:pt>
                <c:pt idx="101">
                  <c:v>4.7861969999999997E-4</c:v>
                </c:pt>
                <c:pt idx="102">
                  <c:v>3.4136989999999999E-4</c:v>
                </c:pt>
                <c:pt idx="103">
                  <c:v>2.7728600000000001E-4</c:v>
                </c:pt>
                <c:pt idx="104">
                  <c:v>3.4449470000000001E-4</c:v>
                </c:pt>
                <c:pt idx="105">
                  <c:v>5.4743559999999997E-4</c:v>
                </c:pt>
                <c:pt idx="106">
                  <c:v>9.0380759999999995E-4</c:v>
                </c:pt>
                <c:pt idx="107">
                  <c:v>1.3829349E-3</c:v>
                </c:pt>
                <c:pt idx="108">
                  <c:v>1.9860987000000002E-3</c:v>
                </c:pt>
                <c:pt idx="109">
                  <c:v>2.7097114000000002E-3</c:v>
                </c:pt>
                <c:pt idx="110">
                  <c:v>3.6625582999999999E-3</c:v>
                </c:pt>
                <c:pt idx="111">
                  <c:v>4.5705646999999999E-3</c:v>
                </c:pt>
                <c:pt idx="112">
                  <c:v>5.4972279000000002E-3</c:v>
                </c:pt>
                <c:pt idx="113">
                  <c:v>6.4069228000000001E-3</c:v>
                </c:pt>
                <c:pt idx="114">
                  <c:v>7.2487178000000003E-3</c:v>
                </c:pt>
                <c:pt idx="115">
                  <c:v>8.0018807000000001E-3</c:v>
                </c:pt>
                <c:pt idx="116">
                  <c:v>8.6430935000000007E-3</c:v>
                </c:pt>
                <c:pt idx="117">
                  <c:v>9.1848159000000006E-3</c:v>
                </c:pt>
                <c:pt idx="118">
                  <c:v>9.5472167999999993E-3</c:v>
                </c:pt>
                <c:pt idx="119">
                  <c:v>9.6407010999999994E-3</c:v>
                </c:pt>
                <c:pt idx="120">
                  <c:v>9.5498449999999995E-3</c:v>
                </c:pt>
                <c:pt idx="121">
                  <c:v>9.3062529000000008E-3</c:v>
                </c:pt>
                <c:pt idx="122">
                  <c:v>8.9207365999999996E-3</c:v>
                </c:pt>
                <c:pt idx="123">
                  <c:v>8.4086144000000002E-3</c:v>
                </c:pt>
                <c:pt idx="124">
                  <c:v>7.7837510000000002E-3</c:v>
                </c:pt>
                <c:pt idx="125">
                  <c:v>7.0800888000000003E-3</c:v>
                </c:pt>
                <c:pt idx="126">
                  <c:v>6.3880257999999997E-3</c:v>
                </c:pt>
                <c:pt idx="127">
                  <c:v>5.5523496E-3</c:v>
                </c:pt>
                <c:pt idx="128">
                  <c:v>4.7439257999999998E-3</c:v>
                </c:pt>
                <c:pt idx="129">
                  <c:v>3.9951070000000003E-3</c:v>
                </c:pt>
                <c:pt idx="130">
                  <c:v>3.2897550000000001E-3</c:v>
                </c:pt>
                <c:pt idx="131">
                  <c:v>2.6924446999999998E-3</c:v>
                </c:pt>
                <c:pt idx="132">
                  <c:v>2.1798733999999998E-3</c:v>
                </c:pt>
                <c:pt idx="133">
                  <c:v>1.7713264000000001E-3</c:v>
                </c:pt>
                <c:pt idx="134">
                  <c:v>1.0958483000000001E-3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CE93-4EF0-BEB2-90F17E5C5137}"/>
            </c:ext>
          </c:extLst>
        </c:ser>
        <c:ser>
          <c:idx val="58"/>
          <c:order val="5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反射白_LEDlow_開放空間!$A$59:$EE$59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3.8437969999999998E-4</c:v>
                </c:pt>
                <c:pt idx="5">
                  <c:v>9.4879529999999999E-4</c:v>
                </c:pt>
                <c:pt idx="6">
                  <c:v>1.1260271E-3</c:v>
                </c:pt>
                <c:pt idx="7">
                  <c:v>7.9870880000000003E-4</c:v>
                </c:pt>
                <c:pt idx="8">
                  <c:v>1.6845130000000001E-4</c:v>
                </c:pt>
                <c:pt idx="9">
                  <c:v>0</c:v>
                </c:pt>
                <c:pt idx="10">
                  <c:v>0</c:v>
                </c:pt>
                <c:pt idx="11">
                  <c:v>1.165383E-4</c:v>
                </c:pt>
                <c:pt idx="12">
                  <c:v>8.0794459999999999E-4</c:v>
                </c:pt>
                <c:pt idx="13">
                  <c:v>1.6294855999999999E-3</c:v>
                </c:pt>
                <c:pt idx="14">
                  <c:v>2.4093955000000001E-3</c:v>
                </c:pt>
                <c:pt idx="15">
                  <c:v>3.1697514999999999E-3</c:v>
                </c:pt>
                <c:pt idx="16">
                  <c:v>3.7397671999999998E-3</c:v>
                </c:pt>
                <c:pt idx="17">
                  <c:v>4.0310811999999998E-3</c:v>
                </c:pt>
                <c:pt idx="18">
                  <c:v>4.0799788999999996E-3</c:v>
                </c:pt>
                <c:pt idx="19">
                  <c:v>4.0433505E-3</c:v>
                </c:pt>
                <c:pt idx="20">
                  <c:v>4.0592197E-3</c:v>
                </c:pt>
                <c:pt idx="21">
                  <c:v>4.2108311000000004E-3</c:v>
                </c:pt>
                <c:pt idx="22">
                  <c:v>4.3763882000000002E-3</c:v>
                </c:pt>
                <c:pt idx="23">
                  <c:v>4.4090552000000003E-3</c:v>
                </c:pt>
                <c:pt idx="24">
                  <c:v>4.3114288999999998E-3</c:v>
                </c:pt>
                <c:pt idx="25">
                  <c:v>4.2401258999999998E-3</c:v>
                </c:pt>
                <c:pt idx="26">
                  <c:v>4.4129755999999997E-3</c:v>
                </c:pt>
                <c:pt idx="27">
                  <c:v>4.8283147999999996E-3</c:v>
                </c:pt>
                <c:pt idx="28">
                  <c:v>5.4489691000000002E-3</c:v>
                </c:pt>
                <c:pt idx="29">
                  <c:v>6.4362977000000004E-3</c:v>
                </c:pt>
                <c:pt idx="30">
                  <c:v>7.7173188000000002E-3</c:v>
                </c:pt>
                <c:pt idx="31">
                  <c:v>9.8312338999999999E-3</c:v>
                </c:pt>
                <c:pt idx="32">
                  <c:v>1.32668018E-2</c:v>
                </c:pt>
                <c:pt idx="33">
                  <c:v>1.8262079000000001E-2</c:v>
                </c:pt>
                <c:pt idx="34">
                  <c:v>2.4706168099999998E-2</c:v>
                </c:pt>
                <c:pt idx="35">
                  <c:v>3.1792372499999999E-2</c:v>
                </c:pt>
                <c:pt idx="36">
                  <c:v>3.8111701599999999E-2</c:v>
                </c:pt>
                <c:pt idx="37">
                  <c:v>4.20694426E-2</c:v>
                </c:pt>
                <c:pt idx="38">
                  <c:v>4.2975682799999998E-2</c:v>
                </c:pt>
                <c:pt idx="39">
                  <c:v>4.1013926300000003E-2</c:v>
                </c:pt>
                <c:pt idx="40">
                  <c:v>3.7387918700000002E-2</c:v>
                </c:pt>
                <c:pt idx="41">
                  <c:v>3.2660052199999998E-2</c:v>
                </c:pt>
                <c:pt idx="42">
                  <c:v>2.8170049199999998E-2</c:v>
                </c:pt>
                <c:pt idx="43">
                  <c:v>2.41386686E-2</c:v>
                </c:pt>
                <c:pt idx="44">
                  <c:v>2.06614044E-2</c:v>
                </c:pt>
                <c:pt idx="45">
                  <c:v>1.7916137400000001E-2</c:v>
                </c:pt>
                <c:pt idx="46">
                  <c:v>1.56780407E-2</c:v>
                </c:pt>
                <c:pt idx="47">
                  <c:v>1.39447032E-2</c:v>
                </c:pt>
                <c:pt idx="48">
                  <c:v>1.27225658E-2</c:v>
                </c:pt>
                <c:pt idx="49">
                  <c:v>1.1906846400000001E-2</c:v>
                </c:pt>
                <c:pt idx="50">
                  <c:v>1.15056932E-2</c:v>
                </c:pt>
                <c:pt idx="51">
                  <c:v>1.16884187E-2</c:v>
                </c:pt>
                <c:pt idx="52">
                  <c:v>1.2475096600000001E-2</c:v>
                </c:pt>
                <c:pt idx="53">
                  <c:v>1.36279985E-2</c:v>
                </c:pt>
                <c:pt idx="54">
                  <c:v>1.46354381E-2</c:v>
                </c:pt>
                <c:pt idx="55">
                  <c:v>1.5121135900000001E-2</c:v>
                </c:pt>
                <c:pt idx="56">
                  <c:v>1.50813758E-2</c:v>
                </c:pt>
                <c:pt idx="57">
                  <c:v>1.479463E-2</c:v>
                </c:pt>
                <c:pt idx="58">
                  <c:v>1.4514753599999999E-2</c:v>
                </c:pt>
                <c:pt idx="59">
                  <c:v>1.43562043E-2</c:v>
                </c:pt>
                <c:pt idx="60">
                  <c:v>1.42069738E-2</c:v>
                </c:pt>
                <c:pt idx="61">
                  <c:v>1.4079074400000001E-2</c:v>
                </c:pt>
                <c:pt idx="62">
                  <c:v>1.3914061700000001E-2</c:v>
                </c:pt>
                <c:pt idx="63">
                  <c:v>1.36358617E-2</c:v>
                </c:pt>
                <c:pt idx="64">
                  <c:v>1.31102996E-2</c:v>
                </c:pt>
                <c:pt idx="65">
                  <c:v>1.2341109100000001E-2</c:v>
                </c:pt>
                <c:pt idx="66">
                  <c:v>1.14842299E-2</c:v>
                </c:pt>
                <c:pt idx="67">
                  <c:v>1.05792582E-2</c:v>
                </c:pt>
                <c:pt idx="68">
                  <c:v>9.5522543000000001E-3</c:v>
                </c:pt>
                <c:pt idx="69">
                  <c:v>8.3312495000000004E-3</c:v>
                </c:pt>
                <c:pt idx="70">
                  <c:v>6.9452128000000004E-3</c:v>
                </c:pt>
                <c:pt idx="71">
                  <c:v>5.5716172999999997E-3</c:v>
                </c:pt>
                <c:pt idx="72">
                  <c:v>4.4491757000000003E-3</c:v>
                </c:pt>
                <c:pt idx="73">
                  <c:v>3.7987683999999998E-3</c:v>
                </c:pt>
                <c:pt idx="74">
                  <c:v>3.6161791000000002E-3</c:v>
                </c:pt>
                <c:pt idx="75">
                  <c:v>3.5734305E-3</c:v>
                </c:pt>
                <c:pt idx="76">
                  <c:v>3.3671076E-3</c:v>
                </c:pt>
                <c:pt idx="77">
                  <c:v>3.0357379E-3</c:v>
                </c:pt>
                <c:pt idx="78">
                  <c:v>2.8805448999999999E-3</c:v>
                </c:pt>
                <c:pt idx="79">
                  <c:v>3.0019712E-3</c:v>
                </c:pt>
                <c:pt idx="80">
                  <c:v>3.0766607E-3</c:v>
                </c:pt>
                <c:pt idx="81">
                  <c:v>2.7721778000000001E-3</c:v>
                </c:pt>
                <c:pt idx="82">
                  <c:v>2.0990103999999998E-3</c:v>
                </c:pt>
                <c:pt idx="83">
                  <c:v>1.3312267E-3</c:v>
                </c:pt>
                <c:pt idx="84">
                  <c:v>7.7360560000000001E-4</c:v>
                </c:pt>
                <c:pt idx="85">
                  <c:v>5.2367750000000002E-4</c:v>
                </c:pt>
                <c:pt idx="86">
                  <c:v>4.769013E-4</c:v>
                </c:pt>
                <c:pt idx="87">
                  <c:v>4.9676609999999997E-4</c:v>
                </c:pt>
                <c:pt idx="88">
                  <c:v>4.9376650000000004E-4</c:v>
                </c:pt>
                <c:pt idx="89">
                  <c:v>4.8084179999999997E-4</c:v>
                </c:pt>
                <c:pt idx="90">
                  <c:v>4.5411779999999998E-4</c:v>
                </c:pt>
                <c:pt idx="91">
                  <c:v>4.1719009999999999E-4</c:v>
                </c:pt>
                <c:pt idx="92">
                  <c:v>3.429358E-4</c:v>
                </c:pt>
                <c:pt idx="93">
                  <c:v>2.3578269999999999E-4</c:v>
                </c:pt>
                <c:pt idx="94">
                  <c:v>1.37126E-4</c:v>
                </c:pt>
                <c:pt idx="95">
                  <c:v>1.7535780000000001E-4</c:v>
                </c:pt>
                <c:pt idx="96">
                  <c:v>2.3097079999999999E-4</c:v>
                </c:pt>
                <c:pt idx="97">
                  <c:v>3.8636600000000002E-4</c:v>
                </c:pt>
                <c:pt idx="98">
                  <c:v>5.8140229999999995E-4</c:v>
                </c:pt>
                <c:pt idx="99">
                  <c:v>7.9368180000000002E-4</c:v>
                </c:pt>
                <c:pt idx="100">
                  <c:v>9.882936000000001E-4</c:v>
                </c:pt>
                <c:pt idx="101">
                  <c:v>1.1453796E-3</c:v>
                </c:pt>
                <c:pt idx="102">
                  <c:v>1.3481061E-3</c:v>
                </c:pt>
                <c:pt idx="103">
                  <c:v>1.478418E-3</c:v>
                </c:pt>
                <c:pt idx="104">
                  <c:v>1.6045219999999999E-3</c:v>
                </c:pt>
                <c:pt idx="105">
                  <c:v>1.7502683E-3</c:v>
                </c:pt>
                <c:pt idx="106">
                  <c:v>1.9358812E-3</c:v>
                </c:pt>
                <c:pt idx="107">
                  <c:v>2.1568568999999998E-3</c:v>
                </c:pt>
                <c:pt idx="108">
                  <c:v>2.4286793000000001E-3</c:v>
                </c:pt>
                <c:pt idx="109">
                  <c:v>2.7886387000000002E-3</c:v>
                </c:pt>
                <c:pt idx="110">
                  <c:v>3.4470350999999998E-3</c:v>
                </c:pt>
                <c:pt idx="111">
                  <c:v>3.9734449000000003E-3</c:v>
                </c:pt>
                <c:pt idx="112">
                  <c:v>4.6246825000000004E-3</c:v>
                </c:pt>
                <c:pt idx="113">
                  <c:v>5.3108362000000003E-3</c:v>
                </c:pt>
                <c:pt idx="114">
                  <c:v>5.9911110000000004E-3</c:v>
                </c:pt>
                <c:pt idx="115">
                  <c:v>6.6247596000000002E-3</c:v>
                </c:pt>
                <c:pt idx="116">
                  <c:v>7.1900310000000004E-3</c:v>
                </c:pt>
                <c:pt idx="117">
                  <c:v>7.6377168000000004E-3</c:v>
                </c:pt>
                <c:pt idx="118">
                  <c:v>7.9339109000000005E-3</c:v>
                </c:pt>
                <c:pt idx="119">
                  <c:v>8.0225998999999999E-3</c:v>
                </c:pt>
                <c:pt idx="120">
                  <c:v>7.9470435000000006E-3</c:v>
                </c:pt>
                <c:pt idx="121">
                  <c:v>7.7048860999999998E-3</c:v>
                </c:pt>
                <c:pt idx="122">
                  <c:v>7.3065157000000002E-3</c:v>
                </c:pt>
                <c:pt idx="123">
                  <c:v>6.7942975999999997E-3</c:v>
                </c:pt>
                <c:pt idx="124">
                  <c:v>6.1954389999999996E-3</c:v>
                </c:pt>
                <c:pt idx="125">
                  <c:v>5.6549375999999998E-3</c:v>
                </c:pt>
                <c:pt idx="126">
                  <c:v>4.9203368999999999E-3</c:v>
                </c:pt>
                <c:pt idx="127">
                  <c:v>4.2260806000000003E-3</c:v>
                </c:pt>
                <c:pt idx="128">
                  <c:v>3.6168795000000001E-3</c:v>
                </c:pt>
                <c:pt idx="129">
                  <c:v>3.0632672999999998E-3</c:v>
                </c:pt>
                <c:pt idx="130">
                  <c:v>2.5828914000000001E-3</c:v>
                </c:pt>
                <c:pt idx="131">
                  <c:v>2.1584395E-3</c:v>
                </c:pt>
                <c:pt idx="132">
                  <c:v>1.7842006999999999E-3</c:v>
                </c:pt>
                <c:pt idx="133">
                  <c:v>1.4502497E-3</c:v>
                </c:pt>
                <c:pt idx="134">
                  <c:v>6.0729570000000001E-4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CE93-4EF0-BEB2-90F17E5C5137}"/>
            </c:ext>
          </c:extLst>
        </c:ser>
        <c:ser>
          <c:idx val="59"/>
          <c:order val="59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反射白_LEDlow_開放空間!$A$60:$EE$60</c:f>
              <c:numCache>
                <c:formatCode>General</c:formatCode>
                <c:ptCount val="135"/>
                <c:pt idx="0">
                  <c:v>8.3184839999999997E-4</c:v>
                </c:pt>
                <c:pt idx="1">
                  <c:v>4.8815190000000002E-4</c:v>
                </c:pt>
                <c:pt idx="2">
                  <c:v>1.645967E-4</c:v>
                </c:pt>
                <c:pt idx="3">
                  <c:v>1.8498199999999998E-5</c:v>
                </c:pt>
                <c:pt idx="4">
                  <c:v>1.9284219999999999E-4</c:v>
                </c:pt>
                <c:pt idx="5">
                  <c:v>5.1954759999999997E-4</c:v>
                </c:pt>
                <c:pt idx="6">
                  <c:v>7.7822609999999995E-4</c:v>
                </c:pt>
                <c:pt idx="7">
                  <c:v>9.0461700000000003E-4</c:v>
                </c:pt>
                <c:pt idx="8">
                  <c:v>8.7114020000000003E-4</c:v>
                </c:pt>
                <c:pt idx="9">
                  <c:v>7.8863139999999995E-4</c:v>
                </c:pt>
                <c:pt idx="10">
                  <c:v>9.0510579999999996E-4</c:v>
                </c:pt>
                <c:pt idx="11">
                  <c:v>1.195738E-3</c:v>
                </c:pt>
                <c:pt idx="12">
                  <c:v>1.6314465999999999E-3</c:v>
                </c:pt>
                <c:pt idx="13">
                  <c:v>2.0864074999999999E-3</c:v>
                </c:pt>
                <c:pt idx="14">
                  <c:v>2.461754E-3</c:v>
                </c:pt>
                <c:pt idx="15">
                  <c:v>2.8260608999999999E-3</c:v>
                </c:pt>
                <c:pt idx="16">
                  <c:v>3.2020221000000001E-3</c:v>
                </c:pt>
                <c:pt idx="17">
                  <c:v>3.6192730000000001E-3</c:v>
                </c:pt>
                <c:pt idx="18">
                  <c:v>4.0376424000000003E-3</c:v>
                </c:pt>
                <c:pt idx="19">
                  <c:v>4.3581477000000004E-3</c:v>
                </c:pt>
                <c:pt idx="20">
                  <c:v>4.4707884E-3</c:v>
                </c:pt>
                <c:pt idx="21">
                  <c:v>4.4166780999999999E-3</c:v>
                </c:pt>
                <c:pt idx="22">
                  <c:v>4.3955063000000001E-3</c:v>
                </c:pt>
                <c:pt idx="23">
                  <c:v>4.4847144999999996E-3</c:v>
                </c:pt>
                <c:pt idx="24">
                  <c:v>4.6206629000000001E-3</c:v>
                </c:pt>
                <c:pt idx="25">
                  <c:v>4.7258493000000004E-3</c:v>
                </c:pt>
                <c:pt idx="26">
                  <c:v>4.7839615000000004E-3</c:v>
                </c:pt>
                <c:pt idx="27">
                  <c:v>4.8401644000000002E-3</c:v>
                </c:pt>
                <c:pt idx="28">
                  <c:v>5.0130705000000003E-3</c:v>
                </c:pt>
                <c:pt idx="29">
                  <c:v>5.6618270000000004E-3</c:v>
                </c:pt>
                <c:pt idx="30">
                  <c:v>7.0701488000000003E-3</c:v>
                </c:pt>
                <c:pt idx="31">
                  <c:v>9.7349370000000008E-3</c:v>
                </c:pt>
                <c:pt idx="32">
                  <c:v>1.3893528800000001E-2</c:v>
                </c:pt>
                <c:pt idx="33">
                  <c:v>1.9326392599999999E-2</c:v>
                </c:pt>
                <c:pt idx="34">
                  <c:v>2.5749215900000001E-2</c:v>
                </c:pt>
                <c:pt idx="35">
                  <c:v>3.2490190100000003E-2</c:v>
                </c:pt>
                <c:pt idx="36">
                  <c:v>3.8489781299999998E-2</c:v>
                </c:pt>
                <c:pt idx="37">
                  <c:v>4.2399689599999998E-2</c:v>
                </c:pt>
                <c:pt idx="38">
                  <c:v>4.33340818E-2</c:v>
                </c:pt>
                <c:pt idx="39">
                  <c:v>4.12163958E-2</c:v>
                </c:pt>
                <c:pt idx="40">
                  <c:v>3.72318476E-2</c:v>
                </c:pt>
                <c:pt idx="41">
                  <c:v>3.2217796899999998E-2</c:v>
                </c:pt>
                <c:pt idx="42">
                  <c:v>2.7380222499999999E-2</c:v>
                </c:pt>
                <c:pt idx="43">
                  <c:v>2.29998548E-2</c:v>
                </c:pt>
                <c:pt idx="44">
                  <c:v>1.9364496700000001E-2</c:v>
                </c:pt>
                <c:pt idx="45">
                  <c:v>1.6923068100000001E-2</c:v>
                </c:pt>
                <c:pt idx="46">
                  <c:v>1.5342549400000001E-2</c:v>
                </c:pt>
                <c:pt idx="47">
                  <c:v>1.42725483E-2</c:v>
                </c:pt>
                <c:pt idx="48">
                  <c:v>1.3286396900000001E-2</c:v>
                </c:pt>
                <c:pt idx="49">
                  <c:v>1.2369618799999999E-2</c:v>
                </c:pt>
                <c:pt idx="50">
                  <c:v>1.17868911E-2</c:v>
                </c:pt>
                <c:pt idx="51">
                  <c:v>1.18163191E-2</c:v>
                </c:pt>
                <c:pt idx="52">
                  <c:v>1.2377553600000001E-2</c:v>
                </c:pt>
                <c:pt idx="53">
                  <c:v>1.3206025600000001E-2</c:v>
                </c:pt>
                <c:pt idx="54">
                  <c:v>1.40522858E-2</c:v>
                </c:pt>
                <c:pt idx="55">
                  <c:v>1.47255119E-2</c:v>
                </c:pt>
                <c:pt idx="56">
                  <c:v>1.51752038E-2</c:v>
                </c:pt>
                <c:pt idx="57">
                  <c:v>1.54409548E-2</c:v>
                </c:pt>
                <c:pt idx="58">
                  <c:v>1.5503629099999999E-2</c:v>
                </c:pt>
                <c:pt idx="59">
                  <c:v>1.5262599999999999E-2</c:v>
                </c:pt>
                <c:pt idx="60">
                  <c:v>1.4526406299999999E-2</c:v>
                </c:pt>
                <c:pt idx="61">
                  <c:v>1.34616792E-2</c:v>
                </c:pt>
                <c:pt idx="62">
                  <c:v>1.24591887E-2</c:v>
                </c:pt>
                <c:pt idx="63">
                  <c:v>1.19515145E-2</c:v>
                </c:pt>
                <c:pt idx="64">
                  <c:v>1.19423028E-2</c:v>
                </c:pt>
                <c:pt idx="65">
                  <c:v>1.2059974500000001E-2</c:v>
                </c:pt>
                <c:pt idx="66">
                  <c:v>1.1844147899999999E-2</c:v>
                </c:pt>
                <c:pt idx="67">
                  <c:v>1.1030353600000001E-2</c:v>
                </c:pt>
                <c:pt idx="68">
                  <c:v>9.6845197999999993E-3</c:v>
                </c:pt>
                <c:pt idx="69">
                  <c:v>8.1209148999999998E-3</c:v>
                </c:pt>
                <c:pt idx="70">
                  <c:v>6.6838642000000004E-3</c:v>
                </c:pt>
                <c:pt idx="71">
                  <c:v>5.7703423999999996E-3</c:v>
                </c:pt>
                <c:pt idx="72">
                  <c:v>5.5659194E-3</c:v>
                </c:pt>
                <c:pt idx="73">
                  <c:v>5.8425496999999996E-3</c:v>
                </c:pt>
                <c:pt idx="74">
                  <c:v>5.9741754000000001E-3</c:v>
                </c:pt>
                <c:pt idx="75">
                  <c:v>5.2315047999999999E-3</c:v>
                </c:pt>
                <c:pt idx="76">
                  <c:v>3.5850776000000001E-3</c:v>
                </c:pt>
                <c:pt idx="77">
                  <c:v>1.6827299000000001E-3</c:v>
                </c:pt>
                <c:pt idx="78">
                  <c:v>4.886917E-4</c:v>
                </c:pt>
                <c:pt idx="79">
                  <c:v>5.4380249999999998E-4</c:v>
                </c:pt>
                <c:pt idx="80">
                  <c:v>1.5795232000000001E-3</c:v>
                </c:pt>
                <c:pt idx="81">
                  <c:v>2.7418255E-3</c:v>
                </c:pt>
                <c:pt idx="82">
                  <c:v>3.3375695E-3</c:v>
                </c:pt>
                <c:pt idx="83">
                  <c:v>3.1014911000000001E-3</c:v>
                </c:pt>
                <c:pt idx="84">
                  <c:v>2.2841159000000001E-3</c:v>
                </c:pt>
                <c:pt idx="85">
                  <c:v>1.3418525000000001E-3</c:v>
                </c:pt>
                <c:pt idx="86">
                  <c:v>6.0936680000000002E-4</c:v>
                </c:pt>
                <c:pt idx="87">
                  <c:v>2.2621149999999999E-4</c:v>
                </c:pt>
                <c:pt idx="88">
                  <c:v>1.3764570000000001E-4</c:v>
                </c:pt>
                <c:pt idx="89">
                  <c:v>2.123576E-4</c:v>
                </c:pt>
                <c:pt idx="90">
                  <c:v>2.7344750000000002E-4</c:v>
                </c:pt>
                <c:pt idx="91">
                  <c:v>1.8405879999999999E-4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2.0326949999999999E-4</c:v>
                </c:pt>
                <c:pt idx="101">
                  <c:v>3.8891940000000002E-4</c:v>
                </c:pt>
                <c:pt idx="102">
                  <c:v>6.994325E-4</c:v>
                </c:pt>
                <c:pt idx="103">
                  <c:v>9.4882910000000003E-4</c:v>
                </c:pt>
                <c:pt idx="104">
                  <c:v>1.2299296E-3</c:v>
                </c:pt>
                <c:pt idx="105">
                  <c:v>1.5645279999999999E-3</c:v>
                </c:pt>
                <c:pt idx="106">
                  <c:v>1.9663782E-3</c:v>
                </c:pt>
                <c:pt idx="107">
                  <c:v>2.4506666E-3</c:v>
                </c:pt>
                <c:pt idx="108">
                  <c:v>3.0153934E-3</c:v>
                </c:pt>
                <c:pt idx="109">
                  <c:v>3.6640356000000002E-3</c:v>
                </c:pt>
                <c:pt idx="110">
                  <c:v>4.3774964E-3</c:v>
                </c:pt>
                <c:pt idx="111">
                  <c:v>5.1561957000000004E-3</c:v>
                </c:pt>
                <c:pt idx="112">
                  <c:v>5.9457397999999996E-3</c:v>
                </c:pt>
                <c:pt idx="113">
                  <c:v>6.7448257000000001E-3</c:v>
                </c:pt>
                <c:pt idx="114">
                  <c:v>7.4948543000000001E-3</c:v>
                </c:pt>
                <c:pt idx="115">
                  <c:v>8.1842727999999997E-3</c:v>
                </c:pt>
                <c:pt idx="116">
                  <c:v>8.7674455999999998E-3</c:v>
                </c:pt>
                <c:pt idx="117">
                  <c:v>9.2692850000000004E-3</c:v>
                </c:pt>
                <c:pt idx="118">
                  <c:v>9.4614215000000008E-3</c:v>
                </c:pt>
                <c:pt idx="119">
                  <c:v>9.5785307000000007E-3</c:v>
                </c:pt>
                <c:pt idx="120">
                  <c:v>9.5021566000000005E-3</c:v>
                </c:pt>
                <c:pt idx="121">
                  <c:v>9.2555108000000001E-3</c:v>
                </c:pt>
                <c:pt idx="122">
                  <c:v>8.8367098999999998E-3</c:v>
                </c:pt>
                <c:pt idx="123">
                  <c:v>8.2837035999999992E-3</c:v>
                </c:pt>
                <c:pt idx="124">
                  <c:v>7.6120249000000001E-3</c:v>
                </c:pt>
                <c:pt idx="125">
                  <c:v>6.8667457000000003E-3</c:v>
                </c:pt>
                <c:pt idx="126">
                  <c:v>6.0536493999999996E-3</c:v>
                </c:pt>
                <c:pt idx="127">
                  <c:v>5.1255911000000001E-3</c:v>
                </c:pt>
                <c:pt idx="128">
                  <c:v>4.2755813000000002E-3</c:v>
                </c:pt>
                <c:pt idx="129">
                  <c:v>3.4828882E-3</c:v>
                </c:pt>
                <c:pt idx="130">
                  <c:v>2.766948E-3</c:v>
                </c:pt>
                <c:pt idx="131">
                  <c:v>2.1253317000000001E-3</c:v>
                </c:pt>
                <c:pt idx="132">
                  <c:v>1.5652621E-3</c:v>
                </c:pt>
                <c:pt idx="133">
                  <c:v>1.0956805999999999E-3</c:v>
                </c:pt>
                <c:pt idx="134">
                  <c:v>7.4862299999999996E-5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CE93-4EF0-BEB2-90F17E5C5137}"/>
            </c:ext>
          </c:extLst>
        </c:ser>
        <c:ser>
          <c:idx val="60"/>
          <c:order val="6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反射白_LEDlow_開放空間!$A$61:$EE$61</c:f>
              <c:numCache>
                <c:formatCode>General</c:formatCode>
                <c:ptCount val="135"/>
                <c:pt idx="0">
                  <c:v>1.4095964000000001E-3</c:v>
                </c:pt>
                <c:pt idx="1">
                  <c:v>1.2418156000000001E-3</c:v>
                </c:pt>
                <c:pt idx="2">
                  <c:v>1.0872709000000001E-3</c:v>
                </c:pt>
                <c:pt idx="3">
                  <c:v>6.3649170000000001E-4</c:v>
                </c:pt>
                <c:pt idx="4">
                  <c:v>2.5763160000000002E-4</c:v>
                </c:pt>
                <c:pt idx="5">
                  <c:v>7.4772900000000004E-5</c:v>
                </c:pt>
                <c:pt idx="6">
                  <c:v>2.4398709999999999E-4</c:v>
                </c:pt>
                <c:pt idx="7">
                  <c:v>6.2519150000000005E-4</c:v>
                </c:pt>
                <c:pt idx="8">
                  <c:v>8.2664010000000005E-4</c:v>
                </c:pt>
                <c:pt idx="9">
                  <c:v>6.4500899999999999E-4</c:v>
                </c:pt>
                <c:pt idx="10">
                  <c:v>1.771284E-4</c:v>
                </c:pt>
                <c:pt idx="11">
                  <c:v>9.9527199999999998E-5</c:v>
                </c:pt>
                <c:pt idx="12">
                  <c:v>6.1832969999999995E-4</c:v>
                </c:pt>
                <c:pt idx="13">
                  <c:v>1.5999072000000001E-3</c:v>
                </c:pt>
                <c:pt idx="14">
                  <c:v>2.4565638E-3</c:v>
                </c:pt>
                <c:pt idx="15">
                  <c:v>2.8865588999999999E-3</c:v>
                </c:pt>
                <c:pt idx="16">
                  <c:v>2.9865821999999998E-3</c:v>
                </c:pt>
                <c:pt idx="17">
                  <c:v>3.1608164E-3</c:v>
                </c:pt>
                <c:pt idx="18">
                  <c:v>3.5193885999999998E-3</c:v>
                </c:pt>
                <c:pt idx="19">
                  <c:v>4.0484624999999998E-3</c:v>
                </c:pt>
                <c:pt idx="20">
                  <c:v>4.5397854000000003E-3</c:v>
                </c:pt>
                <c:pt idx="21">
                  <c:v>4.8709796000000003E-3</c:v>
                </c:pt>
                <c:pt idx="22">
                  <c:v>5.0954329999999999E-3</c:v>
                </c:pt>
                <c:pt idx="23">
                  <c:v>5.0839758000000004E-3</c:v>
                </c:pt>
                <c:pt idx="24">
                  <c:v>4.8709004000000002E-3</c:v>
                </c:pt>
                <c:pt idx="25">
                  <c:v>4.4468064000000003E-3</c:v>
                </c:pt>
                <c:pt idx="26">
                  <c:v>4.0890835E-3</c:v>
                </c:pt>
                <c:pt idx="27">
                  <c:v>4.1996808999999998E-3</c:v>
                </c:pt>
                <c:pt idx="28">
                  <c:v>4.8690540999999999E-3</c:v>
                </c:pt>
                <c:pt idx="29">
                  <c:v>6.1996472E-3</c:v>
                </c:pt>
                <c:pt idx="30">
                  <c:v>8.0423149999999995E-3</c:v>
                </c:pt>
                <c:pt idx="31">
                  <c:v>1.07147079E-2</c:v>
                </c:pt>
                <c:pt idx="32">
                  <c:v>1.4593455E-2</c:v>
                </c:pt>
                <c:pt idx="33">
                  <c:v>1.9669763699999999E-2</c:v>
                </c:pt>
                <c:pt idx="34">
                  <c:v>2.56498065E-2</c:v>
                </c:pt>
                <c:pt idx="35">
                  <c:v>3.1936388500000003E-2</c:v>
                </c:pt>
                <c:pt idx="36">
                  <c:v>3.7586078000000002E-2</c:v>
                </c:pt>
                <c:pt idx="37">
                  <c:v>4.1351191699999998E-2</c:v>
                </c:pt>
                <c:pt idx="38">
                  <c:v>4.2412634900000003E-2</c:v>
                </c:pt>
                <c:pt idx="39">
                  <c:v>4.0509264900000001E-2</c:v>
                </c:pt>
                <c:pt idx="40">
                  <c:v>3.6540910599999997E-2</c:v>
                </c:pt>
                <c:pt idx="41">
                  <c:v>3.1502984499999998E-2</c:v>
                </c:pt>
                <c:pt idx="42">
                  <c:v>2.6909870999999998E-2</c:v>
                </c:pt>
                <c:pt idx="43">
                  <c:v>2.3087631899999999E-2</c:v>
                </c:pt>
                <c:pt idx="44">
                  <c:v>1.99098308E-2</c:v>
                </c:pt>
                <c:pt idx="45">
                  <c:v>1.7394509200000002E-2</c:v>
                </c:pt>
                <c:pt idx="46">
                  <c:v>1.53436782E-2</c:v>
                </c:pt>
                <c:pt idx="47">
                  <c:v>1.38471993E-2</c:v>
                </c:pt>
                <c:pt idx="48">
                  <c:v>1.2869189499999999E-2</c:v>
                </c:pt>
                <c:pt idx="49">
                  <c:v>1.2175378400000001E-2</c:v>
                </c:pt>
                <c:pt idx="50">
                  <c:v>1.17336065E-2</c:v>
                </c:pt>
                <c:pt idx="51">
                  <c:v>1.16640357E-2</c:v>
                </c:pt>
                <c:pt idx="52">
                  <c:v>1.2065785000000001E-2</c:v>
                </c:pt>
                <c:pt idx="53">
                  <c:v>1.2937139699999999E-2</c:v>
                </c:pt>
                <c:pt idx="54">
                  <c:v>1.41031444E-2</c:v>
                </c:pt>
                <c:pt idx="55">
                  <c:v>1.5312542199999999E-2</c:v>
                </c:pt>
                <c:pt idx="56">
                  <c:v>1.6205098500000001E-2</c:v>
                </c:pt>
                <c:pt idx="57">
                  <c:v>1.65310223E-2</c:v>
                </c:pt>
                <c:pt idx="58">
                  <c:v>1.6219981000000001E-2</c:v>
                </c:pt>
                <c:pt idx="59">
                  <c:v>1.54404491E-2</c:v>
                </c:pt>
                <c:pt idx="60">
                  <c:v>1.45308785E-2</c:v>
                </c:pt>
                <c:pt idx="61">
                  <c:v>1.37644764E-2</c:v>
                </c:pt>
                <c:pt idx="62">
                  <c:v>1.3140661600000001E-2</c:v>
                </c:pt>
                <c:pt idx="63">
                  <c:v>1.24674877E-2</c:v>
                </c:pt>
                <c:pt idx="64">
                  <c:v>1.1597295299999999E-2</c:v>
                </c:pt>
                <c:pt idx="65">
                  <c:v>1.0605271899999999E-2</c:v>
                </c:pt>
                <c:pt idx="66">
                  <c:v>9.8038902999999997E-3</c:v>
                </c:pt>
                <c:pt idx="67">
                  <c:v>9.2972916999999999E-3</c:v>
                </c:pt>
                <c:pt idx="68">
                  <c:v>8.9213541000000007E-3</c:v>
                </c:pt>
                <c:pt idx="69">
                  <c:v>8.4622763E-3</c:v>
                </c:pt>
                <c:pt idx="70">
                  <c:v>7.7614611999999999E-3</c:v>
                </c:pt>
                <c:pt idx="71">
                  <c:v>6.8857730000000004E-3</c:v>
                </c:pt>
                <c:pt idx="72">
                  <c:v>6.0167861999999997E-3</c:v>
                </c:pt>
                <c:pt idx="73">
                  <c:v>5.4154079000000004E-3</c:v>
                </c:pt>
                <c:pt idx="74">
                  <c:v>5.0324821E-3</c:v>
                </c:pt>
                <c:pt idx="75">
                  <c:v>4.5912657000000004E-3</c:v>
                </c:pt>
                <c:pt idx="76">
                  <c:v>3.8295954E-3</c:v>
                </c:pt>
                <c:pt idx="77">
                  <c:v>2.8598118000000001E-3</c:v>
                </c:pt>
                <c:pt idx="78">
                  <c:v>2.0003108999999998E-3</c:v>
                </c:pt>
                <c:pt idx="79">
                  <c:v>1.4442075E-3</c:v>
                </c:pt>
                <c:pt idx="80">
                  <c:v>1.1287191000000001E-3</c:v>
                </c:pt>
                <c:pt idx="81">
                  <c:v>9.699194E-4</c:v>
                </c:pt>
                <c:pt idx="82">
                  <c:v>9.592235E-4</c:v>
                </c:pt>
                <c:pt idx="83">
                  <c:v>1.1245584E-3</c:v>
                </c:pt>
                <c:pt idx="84">
                  <c:v>1.4361761E-3</c:v>
                </c:pt>
                <c:pt idx="85">
                  <c:v>1.8096722000000001E-3</c:v>
                </c:pt>
                <c:pt idx="86">
                  <c:v>2.0860084E-3</c:v>
                </c:pt>
                <c:pt idx="87">
                  <c:v>2.1304623000000002E-3</c:v>
                </c:pt>
                <c:pt idx="88">
                  <c:v>1.8853272999999999E-3</c:v>
                </c:pt>
                <c:pt idx="89">
                  <c:v>1.4322349E-3</c:v>
                </c:pt>
                <c:pt idx="90">
                  <c:v>8.8001750000000004E-4</c:v>
                </c:pt>
                <c:pt idx="91">
                  <c:v>3.2531969999999999E-4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2.4145030000000001E-4</c:v>
                </c:pt>
                <c:pt idx="103">
                  <c:v>6.6330909999999998E-4</c:v>
                </c:pt>
                <c:pt idx="104">
                  <c:v>1.1056839E-3</c:v>
                </c:pt>
                <c:pt idx="105">
                  <c:v>1.5810964000000001E-3</c:v>
                </c:pt>
                <c:pt idx="106">
                  <c:v>2.1087065999999999E-3</c:v>
                </c:pt>
                <c:pt idx="107">
                  <c:v>2.6714989999999999E-3</c:v>
                </c:pt>
                <c:pt idx="108">
                  <c:v>3.2893850000000001E-3</c:v>
                </c:pt>
                <c:pt idx="109">
                  <c:v>3.9777201999999998E-3</c:v>
                </c:pt>
                <c:pt idx="110">
                  <c:v>4.7221006999999997E-3</c:v>
                </c:pt>
                <c:pt idx="111">
                  <c:v>5.4693542999999997E-3</c:v>
                </c:pt>
                <c:pt idx="112">
                  <c:v>6.2395460000000003E-3</c:v>
                </c:pt>
                <c:pt idx="113">
                  <c:v>7.0079653999999998E-3</c:v>
                </c:pt>
                <c:pt idx="114">
                  <c:v>7.7240779000000001E-3</c:v>
                </c:pt>
                <c:pt idx="115">
                  <c:v>8.3710969999999992E-3</c:v>
                </c:pt>
                <c:pt idx="116">
                  <c:v>8.9119048999999999E-3</c:v>
                </c:pt>
                <c:pt idx="117">
                  <c:v>9.3997251000000007E-3</c:v>
                </c:pt>
                <c:pt idx="118">
                  <c:v>9.6805627000000009E-3</c:v>
                </c:pt>
                <c:pt idx="119">
                  <c:v>9.7436308999999995E-3</c:v>
                </c:pt>
                <c:pt idx="120">
                  <c:v>9.6630342000000001E-3</c:v>
                </c:pt>
                <c:pt idx="121">
                  <c:v>9.4439546000000003E-3</c:v>
                </c:pt>
                <c:pt idx="122">
                  <c:v>9.0880188999999997E-3</c:v>
                </c:pt>
                <c:pt idx="123">
                  <c:v>8.6129354000000005E-3</c:v>
                </c:pt>
                <c:pt idx="124">
                  <c:v>8.0369776E-3</c:v>
                </c:pt>
                <c:pt idx="125">
                  <c:v>7.3906546000000002E-3</c:v>
                </c:pt>
                <c:pt idx="126">
                  <c:v>6.7448374000000002E-3</c:v>
                </c:pt>
                <c:pt idx="127">
                  <c:v>5.9166276E-3</c:v>
                </c:pt>
                <c:pt idx="128">
                  <c:v>5.1069920999999999E-3</c:v>
                </c:pt>
                <c:pt idx="129">
                  <c:v>4.3419035999999996E-3</c:v>
                </c:pt>
                <c:pt idx="130">
                  <c:v>3.6188777999999998E-3</c:v>
                </c:pt>
                <c:pt idx="131">
                  <c:v>2.9616404999999999E-3</c:v>
                </c:pt>
                <c:pt idx="132">
                  <c:v>2.3602101000000002E-3</c:v>
                </c:pt>
                <c:pt idx="133">
                  <c:v>1.8392667E-3</c:v>
                </c:pt>
                <c:pt idx="134">
                  <c:v>8.0331019999999996E-4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CE93-4EF0-BEB2-90F17E5C5137}"/>
            </c:ext>
          </c:extLst>
        </c:ser>
        <c:ser>
          <c:idx val="61"/>
          <c:order val="61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反射白_LEDlow_開放空間!$A$62:$EE$62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4.8188570000000001E-4</c:v>
                </c:pt>
                <c:pt idx="4">
                  <c:v>8.592761E-4</c:v>
                </c:pt>
                <c:pt idx="5">
                  <c:v>6.6539680000000001E-4</c:v>
                </c:pt>
                <c:pt idx="6">
                  <c:v>3.2114360000000001E-4</c:v>
                </c:pt>
                <c:pt idx="7">
                  <c:v>1.7607540000000001E-4</c:v>
                </c:pt>
                <c:pt idx="8">
                  <c:v>2.6483069999999999E-4</c:v>
                </c:pt>
                <c:pt idx="9">
                  <c:v>4.335249E-4</c:v>
                </c:pt>
                <c:pt idx="10">
                  <c:v>6.7160980000000004E-4</c:v>
                </c:pt>
                <c:pt idx="11">
                  <c:v>9.9415960000000009E-4</c:v>
                </c:pt>
                <c:pt idx="12">
                  <c:v>1.5211096000000001E-3</c:v>
                </c:pt>
                <c:pt idx="13">
                  <c:v>2.1349926999999999E-3</c:v>
                </c:pt>
                <c:pt idx="14">
                  <c:v>2.6473276999999999E-3</c:v>
                </c:pt>
                <c:pt idx="15">
                  <c:v>2.9821514999999999E-3</c:v>
                </c:pt>
                <c:pt idx="16">
                  <c:v>3.0471744999999999E-3</c:v>
                </c:pt>
                <c:pt idx="17">
                  <c:v>2.9984650000000001E-3</c:v>
                </c:pt>
                <c:pt idx="18">
                  <c:v>3.0666668999999999E-3</c:v>
                </c:pt>
                <c:pt idx="19">
                  <c:v>3.3549526999999998E-3</c:v>
                </c:pt>
                <c:pt idx="20">
                  <c:v>3.8892236E-3</c:v>
                </c:pt>
                <c:pt idx="21">
                  <c:v>4.5511205999999998E-3</c:v>
                </c:pt>
                <c:pt idx="22">
                  <c:v>5.0682034000000004E-3</c:v>
                </c:pt>
                <c:pt idx="23">
                  <c:v>5.3772181E-3</c:v>
                </c:pt>
                <c:pt idx="24">
                  <c:v>5.3909728000000002E-3</c:v>
                </c:pt>
                <c:pt idx="25">
                  <c:v>5.1073092E-3</c:v>
                </c:pt>
                <c:pt idx="26">
                  <c:v>4.8659089999999999E-3</c:v>
                </c:pt>
                <c:pt idx="27">
                  <c:v>4.7506657000000001E-3</c:v>
                </c:pt>
                <c:pt idx="28">
                  <c:v>5.0101713000000004E-3</c:v>
                </c:pt>
                <c:pt idx="29">
                  <c:v>5.8973771999999997E-3</c:v>
                </c:pt>
                <c:pt idx="30">
                  <c:v>7.3272041E-3</c:v>
                </c:pt>
                <c:pt idx="31">
                  <c:v>9.7058787999999997E-3</c:v>
                </c:pt>
                <c:pt idx="32">
                  <c:v>1.3434152099999999E-2</c:v>
                </c:pt>
                <c:pt idx="33">
                  <c:v>1.8769759699999999E-2</c:v>
                </c:pt>
                <c:pt idx="34">
                  <c:v>2.5396209199999999E-2</c:v>
                </c:pt>
                <c:pt idx="35">
                  <c:v>3.2532211399999997E-2</c:v>
                </c:pt>
                <c:pt idx="36">
                  <c:v>3.8822494399999997E-2</c:v>
                </c:pt>
                <c:pt idx="37">
                  <c:v>4.2786311399999999E-2</c:v>
                </c:pt>
                <c:pt idx="38">
                  <c:v>4.3699417300000001E-2</c:v>
                </c:pt>
                <c:pt idx="39">
                  <c:v>4.1550423900000001E-2</c:v>
                </c:pt>
                <c:pt idx="40">
                  <c:v>3.7327695600000002E-2</c:v>
                </c:pt>
                <c:pt idx="41">
                  <c:v>3.2023563999999997E-2</c:v>
                </c:pt>
                <c:pt idx="42">
                  <c:v>2.7020100500000001E-2</c:v>
                </c:pt>
                <c:pt idx="43">
                  <c:v>2.27409191E-2</c:v>
                </c:pt>
                <c:pt idx="44">
                  <c:v>1.92760732E-2</c:v>
                </c:pt>
                <c:pt idx="45">
                  <c:v>1.6865806699999999E-2</c:v>
                </c:pt>
                <c:pt idx="46">
                  <c:v>1.5151767999999999E-2</c:v>
                </c:pt>
                <c:pt idx="47">
                  <c:v>1.38891125E-2</c:v>
                </c:pt>
                <c:pt idx="48">
                  <c:v>1.2883530000000001E-2</c:v>
                </c:pt>
                <c:pt idx="49">
                  <c:v>1.20675834E-2</c:v>
                </c:pt>
                <c:pt idx="50">
                  <c:v>1.1597893200000001E-2</c:v>
                </c:pt>
                <c:pt idx="51">
                  <c:v>1.16243418E-2</c:v>
                </c:pt>
                <c:pt idx="52">
                  <c:v>1.2023245E-2</c:v>
                </c:pt>
                <c:pt idx="53">
                  <c:v>1.2615394800000001E-2</c:v>
                </c:pt>
                <c:pt idx="54">
                  <c:v>1.32964542E-2</c:v>
                </c:pt>
                <c:pt idx="55">
                  <c:v>1.40058352E-2</c:v>
                </c:pt>
                <c:pt idx="56">
                  <c:v>1.47756208E-2</c:v>
                </c:pt>
                <c:pt idx="57">
                  <c:v>1.55971237E-2</c:v>
                </c:pt>
                <c:pt idx="58">
                  <c:v>1.6236115200000002E-2</c:v>
                </c:pt>
                <c:pt idx="59">
                  <c:v>1.62476506E-2</c:v>
                </c:pt>
                <c:pt idx="60">
                  <c:v>1.54119618E-2</c:v>
                </c:pt>
                <c:pt idx="61">
                  <c:v>1.4104648500000001E-2</c:v>
                </c:pt>
                <c:pt idx="62">
                  <c:v>1.30166728E-2</c:v>
                </c:pt>
                <c:pt idx="63">
                  <c:v>1.25075094E-2</c:v>
                </c:pt>
                <c:pt idx="64">
                  <c:v>1.22919958E-2</c:v>
                </c:pt>
                <c:pt idx="65">
                  <c:v>1.17654596E-2</c:v>
                </c:pt>
                <c:pt idx="66">
                  <c:v>1.07045136E-2</c:v>
                </c:pt>
                <c:pt idx="67">
                  <c:v>9.4598895000000006E-3</c:v>
                </c:pt>
                <c:pt idx="68">
                  <c:v>8.6061935999999992E-3</c:v>
                </c:pt>
                <c:pt idx="69">
                  <c:v>8.3542176999999995E-3</c:v>
                </c:pt>
                <c:pt idx="70">
                  <c:v>8.3108534999999997E-3</c:v>
                </c:pt>
                <c:pt idx="71">
                  <c:v>7.9035115999999996E-3</c:v>
                </c:pt>
                <c:pt idx="72">
                  <c:v>6.8916393999999999E-3</c:v>
                </c:pt>
                <c:pt idx="73">
                  <c:v>5.5134268000000004E-3</c:v>
                </c:pt>
                <c:pt idx="74">
                  <c:v>4.2194333000000004E-3</c:v>
                </c:pt>
                <c:pt idx="75">
                  <c:v>3.2370620999999998E-3</c:v>
                </c:pt>
                <c:pt idx="76">
                  <c:v>2.6108613E-3</c:v>
                </c:pt>
                <c:pt idx="77">
                  <c:v>2.3279545999999999E-3</c:v>
                </c:pt>
                <c:pt idx="78">
                  <c:v>2.3086751000000001E-3</c:v>
                </c:pt>
                <c:pt idx="79">
                  <c:v>2.4515820999999999E-3</c:v>
                </c:pt>
                <c:pt idx="80">
                  <c:v>2.4557339000000002E-3</c:v>
                </c:pt>
                <c:pt idx="81">
                  <c:v>2.134417E-3</c:v>
                </c:pt>
                <c:pt idx="82">
                  <c:v>1.5302151E-3</c:v>
                </c:pt>
                <c:pt idx="83">
                  <c:v>8.2068950000000005E-4</c:v>
                </c:pt>
                <c:pt idx="84">
                  <c:v>2.377608E-4</c:v>
                </c:pt>
                <c:pt idx="85">
                  <c:v>0</c:v>
                </c:pt>
                <c:pt idx="86">
                  <c:v>0</c:v>
                </c:pt>
                <c:pt idx="87">
                  <c:v>3.3137759999999998E-4</c:v>
                </c:pt>
                <c:pt idx="88">
                  <c:v>9.0631839999999995E-4</c:v>
                </c:pt>
                <c:pt idx="89">
                  <c:v>1.4397523E-3</c:v>
                </c:pt>
                <c:pt idx="90">
                  <c:v>1.6696980000000001E-3</c:v>
                </c:pt>
                <c:pt idx="91">
                  <c:v>1.4267952999999999E-3</c:v>
                </c:pt>
                <c:pt idx="92">
                  <c:v>7.6302040000000002E-4</c:v>
                </c:pt>
                <c:pt idx="93">
                  <c:v>3.8237900000000002E-5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3.6112770000000001E-4</c:v>
                </c:pt>
                <c:pt idx="102">
                  <c:v>8.4374690000000002E-4</c:v>
                </c:pt>
                <c:pt idx="103">
                  <c:v>1.3462859000000001E-3</c:v>
                </c:pt>
                <c:pt idx="104">
                  <c:v>1.850034E-3</c:v>
                </c:pt>
                <c:pt idx="105">
                  <c:v>2.3628973999999998E-3</c:v>
                </c:pt>
                <c:pt idx="106">
                  <c:v>2.8855846999999999E-3</c:v>
                </c:pt>
                <c:pt idx="107">
                  <c:v>3.4133305000000002E-3</c:v>
                </c:pt>
                <c:pt idx="108">
                  <c:v>3.9407475999999999E-3</c:v>
                </c:pt>
                <c:pt idx="109">
                  <c:v>4.4521964000000004E-3</c:v>
                </c:pt>
                <c:pt idx="110">
                  <c:v>5.1315487000000003E-3</c:v>
                </c:pt>
                <c:pt idx="111">
                  <c:v>5.7049151999999997E-3</c:v>
                </c:pt>
                <c:pt idx="112">
                  <c:v>6.3101677E-3</c:v>
                </c:pt>
                <c:pt idx="113">
                  <c:v>6.9192615000000001E-3</c:v>
                </c:pt>
                <c:pt idx="114">
                  <c:v>7.4735781999999999E-3</c:v>
                </c:pt>
                <c:pt idx="115">
                  <c:v>7.9876342999999992E-3</c:v>
                </c:pt>
                <c:pt idx="116">
                  <c:v>8.4232986000000003E-3</c:v>
                </c:pt>
                <c:pt idx="117">
                  <c:v>8.7715889999999998E-3</c:v>
                </c:pt>
                <c:pt idx="118">
                  <c:v>9.0635242000000008E-3</c:v>
                </c:pt>
                <c:pt idx="119">
                  <c:v>9.0524339999999998E-3</c:v>
                </c:pt>
                <c:pt idx="120">
                  <c:v>8.8824592999999993E-3</c:v>
                </c:pt>
                <c:pt idx="121">
                  <c:v>8.5542528000000003E-3</c:v>
                </c:pt>
                <c:pt idx="122">
                  <c:v>8.0741001000000003E-3</c:v>
                </c:pt>
                <c:pt idx="123">
                  <c:v>7.4664112000000001E-3</c:v>
                </c:pt>
                <c:pt idx="124">
                  <c:v>6.7495219000000004E-3</c:v>
                </c:pt>
                <c:pt idx="125">
                  <c:v>5.9472652999999999E-3</c:v>
                </c:pt>
                <c:pt idx="126">
                  <c:v>5.1331221999999996E-3</c:v>
                </c:pt>
                <c:pt idx="127">
                  <c:v>4.3662633000000001E-3</c:v>
                </c:pt>
                <c:pt idx="128">
                  <c:v>3.6253092999999998E-3</c:v>
                </c:pt>
                <c:pt idx="129">
                  <c:v>3.0207820000000001E-3</c:v>
                </c:pt>
                <c:pt idx="130">
                  <c:v>2.4941863999999999E-3</c:v>
                </c:pt>
                <c:pt idx="131">
                  <c:v>2.0926616000000002E-3</c:v>
                </c:pt>
                <c:pt idx="132">
                  <c:v>1.7851867E-3</c:v>
                </c:pt>
                <c:pt idx="133">
                  <c:v>1.5666924000000001E-3</c:v>
                </c:pt>
                <c:pt idx="134">
                  <c:v>8.0062639999999995E-4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CE93-4EF0-BEB2-90F17E5C5137}"/>
            </c:ext>
          </c:extLst>
        </c:ser>
        <c:ser>
          <c:idx val="62"/>
          <c:order val="6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反射白_LEDlow_開放空間!$A$63:$EE$63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5.2771899999999995E-4</c:v>
                </c:pt>
                <c:pt idx="7">
                  <c:v>1.1187755E-3</c:v>
                </c:pt>
                <c:pt idx="8">
                  <c:v>1.4250018E-3</c:v>
                </c:pt>
                <c:pt idx="9">
                  <c:v>1.4600011000000001E-3</c:v>
                </c:pt>
                <c:pt idx="10">
                  <c:v>1.3098186999999999E-3</c:v>
                </c:pt>
                <c:pt idx="11">
                  <c:v>1.0671439999999999E-3</c:v>
                </c:pt>
                <c:pt idx="12">
                  <c:v>9.791146000000001E-4</c:v>
                </c:pt>
                <c:pt idx="13">
                  <c:v>1.2556805000000001E-3</c:v>
                </c:pt>
                <c:pt idx="14">
                  <c:v>1.7931542E-3</c:v>
                </c:pt>
                <c:pt idx="15">
                  <c:v>2.3488211000000001E-3</c:v>
                </c:pt>
                <c:pt idx="16">
                  <c:v>2.6811323999999998E-3</c:v>
                </c:pt>
                <c:pt idx="17">
                  <c:v>2.8683338000000001E-3</c:v>
                </c:pt>
                <c:pt idx="18">
                  <c:v>3.245132E-3</c:v>
                </c:pt>
                <c:pt idx="19">
                  <c:v>3.8738074000000001E-3</c:v>
                </c:pt>
                <c:pt idx="20">
                  <c:v>4.5892451999999997E-3</c:v>
                </c:pt>
                <c:pt idx="21">
                  <c:v>5.1525774999999999E-3</c:v>
                </c:pt>
                <c:pt idx="22">
                  <c:v>5.3396666999999997E-3</c:v>
                </c:pt>
                <c:pt idx="23">
                  <c:v>5.2588340000000004E-3</c:v>
                </c:pt>
                <c:pt idx="24">
                  <c:v>5.0654397000000004E-3</c:v>
                </c:pt>
                <c:pt idx="25">
                  <c:v>4.8309104E-3</c:v>
                </c:pt>
                <c:pt idx="26">
                  <c:v>4.6407380000000002E-3</c:v>
                </c:pt>
                <c:pt idx="27">
                  <c:v>4.6637965999999998E-3</c:v>
                </c:pt>
                <c:pt idx="28">
                  <c:v>5.0584651000000003E-3</c:v>
                </c:pt>
                <c:pt idx="29">
                  <c:v>6.1298873999999998E-3</c:v>
                </c:pt>
                <c:pt idx="30">
                  <c:v>7.7714925000000002E-3</c:v>
                </c:pt>
                <c:pt idx="31">
                  <c:v>1.0133354900000001E-2</c:v>
                </c:pt>
                <c:pt idx="32">
                  <c:v>1.36319036E-2</c:v>
                </c:pt>
                <c:pt idx="33">
                  <c:v>1.8530814E-2</c:v>
                </c:pt>
                <c:pt idx="34">
                  <c:v>2.4746848299999999E-2</c:v>
                </c:pt>
                <c:pt idx="35">
                  <c:v>3.1618952800000003E-2</c:v>
                </c:pt>
                <c:pt idx="36">
                  <c:v>3.7811804599999999E-2</c:v>
                </c:pt>
                <c:pt idx="37">
                  <c:v>4.1788823900000001E-2</c:v>
                </c:pt>
                <c:pt idx="38">
                  <c:v>4.2809430500000002E-2</c:v>
                </c:pt>
                <c:pt idx="39">
                  <c:v>4.1043668999999998E-2</c:v>
                </c:pt>
                <c:pt idx="40">
                  <c:v>3.7461102000000003E-2</c:v>
                </c:pt>
                <c:pt idx="41">
                  <c:v>3.2650753900000003E-2</c:v>
                </c:pt>
                <c:pt idx="42">
                  <c:v>2.7870819000000002E-2</c:v>
                </c:pt>
                <c:pt idx="43">
                  <c:v>2.3471208300000001E-2</c:v>
                </c:pt>
                <c:pt idx="44">
                  <c:v>1.9674807799999999E-2</c:v>
                </c:pt>
                <c:pt idx="45">
                  <c:v>1.6864480500000001E-2</c:v>
                </c:pt>
                <c:pt idx="46">
                  <c:v>1.49036711E-2</c:v>
                </c:pt>
                <c:pt idx="47">
                  <c:v>1.37094026E-2</c:v>
                </c:pt>
                <c:pt idx="48">
                  <c:v>1.3094182100000001E-2</c:v>
                </c:pt>
                <c:pt idx="49">
                  <c:v>1.27343358E-2</c:v>
                </c:pt>
                <c:pt idx="50">
                  <c:v>1.2476188100000001E-2</c:v>
                </c:pt>
                <c:pt idx="51">
                  <c:v>1.2428232500000001E-2</c:v>
                </c:pt>
                <c:pt idx="52">
                  <c:v>1.26063926E-2</c:v>
                </c:pt>
                <c:pt idx="53">
                  <c:v>1.29383411E-2</c:v>
                </c:pt>
                <c:pt idx="54">
                  <c:v>1.32825579E-2</c:v>
                </c:pt>
                <c:pt idx="55">
                  <c:v>1.36697078E-2</c:v>
                </c:pt>
                <c:pt idx="56">
                  <c:v>1.4213837700000001E-2</c:v>
                </c:pt>
                <c:pt idx="57">
                  <c:v>1.48858996E-2</c:v>
                </c:pt>
                <c:pt idx="58">
                  <c:v>1.54304169E-2</c:v>
                </c:pt>
                <c:pt idx="59">
                  <c:v>1.5595682E-2</c:v>
                </c:pt>
                <c:pt idx="60">
                  <c:v>1.5222826E-2</c:v>
                </c:pt>
                <c:pt idx="61">
                  <c:v>1.4608014399999999E-2</c:v>
                </c:pt>
                <c:pt idx="62">
                  <c:v>1.39683885E-2</c:v>
                </c:pt>
                <c:pt idx="63">
                  <c:v>1.3416318199999999E-2</c:v>
                </c:pt>
                <c:pt idx="64">
                  <c:v>1.27605963E-2</c:v>
                </c:pt>
                <c:pt idx="65">
                  <c:v>1.1791890500000001E-2</c:v>
                </c:pt>
                <c:pt idx="66">
                  <c:v>1.05626686E-2</c:v>
                </c:pt>
                <c:pt idx="67">
                  <c:v>9.3153073000000006E-3</c:v>
                </c:pt>
                <c:pt idx="68">
                  <c:v>8.2463399E-3</c:v>
                </c:pt>
                <c:pt idx="69">
                  <c:v>7.4312631000000001E-3</c:v>
                </c:pt>
                <c:pt idx="70">
                  <c:v>6.7936606000000002E-3</c:v>
                </c:pt>
                <c:pt idx="71">
                  <c:v>6.4072232000000002E-3</c:v>
                </c:pt>
                <c:pt idx="72">
                  <c:v>6.2784514999999997E-3</c:v>
                </c:pt>
                <c:pt idx="73">
                  <c:v>6.2585491999999996E-3</c:v>
                </c:pt>
                <c:pt idx="74">
                  <c:v>6.0270154000000003E-3</c:v>
                </c:pt>
                <c:pt idx="75">
                  <c:v>5.2267802000000004E-3</c:v>
                </c:pt>
                <c:pt idx="76">
                  <c:v>3.9434591000000003E-3</c:v>
                </c:pt>
                <c:pt idx="77">
                  <c:v>2.7083369999999999E-3</c:v>
                </c:pt>
                <c:pt idx="78">
                  <c:v>1.9548025E-3</c:v>
                </c:pt>
                <c:pt idx="79">
                  <c:v>1.6624207E-3</c:v>
                </c:pt>
                <c:pt idx="80">
                  <c:v>1.4681723999999999E-3</c:v>
                </c:pt>
                <c:pt idx="81">
                  <c:v>1.1220945000000001E-3</c:v>
                </c:pt>
                <c:pt idx="82">
                  <c:v>7.0231959999999996E-4</c:v>
                </c:pt>
                <c:pt idx="83">
                  <c:v>4.2549269999999999E-4</c:v>
                </c:pt>
                <c:pt idx="84">
                  <c:v>4.4285519999999999E-4</c:v>
                </c:pt>
                <c:pt idx="85">
                  <c:v>7.5011860000000002E-4</c:v>
                </c:pt>
                <c:pt idx="86">
                  <c:v>1.1390402000000001E-3</c:v>
                </c:pt>
                <c:pt idx="87">
                  <c:v>1.4119043E-3</c:v>
                </c:pt>
                <c:pt idx="88">
                  <c:v>1.4521821E-3</c:v>
                </c:pt>
                <c:pt idx="89">
                  <c:v>1.2925880999999999E-3</c:v>
                </c:pt>
                <c:pt idx="90">
                  <c:v>1.0468083999999999E-3</c:v>
                </c:pt>
                <c:pt idx="91">
                  <c:v>8.1035150000000002E-4</c:v>
                </c:pt>
                <c:pt idx="92">
                  <c:v>6.0304710000000004E-4</c:v>
                </c:pt>
                <c:pt idx="93">
                  <c:v>3.9649580000000002E-4</c:v>
                </c:pt>
                <c:pt idx="94">
                  <c:v>1.5425939999999999E-4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2.7877799999999999E-5</c:v>
                </c:pt>
                <c:pt idx="103">
                  <c:v>3.4488079999999999E-4</c:v>
                </c:pt>
                <c:pt idx="104">
                  <c:v>7.0502409999999998E-4</c:v>
                </c:pt>
                <c:pt idx="105">
                  <c:v>1.1137944999999999E-3</c:v>
                </c:pt>
                <c:pt idx="106">
                  <c:v>1.5790215000000001E-3</c:v>
                </c:pt>
                <c:pt idx="107">
                  <c:v>2.0942828000000001E-3</c:v>
                </c:pt>
                <c:pt idx="108">
                  <c:v>2.6656905999999998E-3</c:v>
                </c:pt>
                <c:pt idx="109">
                  <c:v>3.3169794E-3</c:v>
                </c:pt>
                <c:pt idx="110">
                  <c:v>4.0399907000000001E-3</c:v>
                </c:pt>
                <c:pt idx="111">
                  <c:v>4.7723847E-3</c:v>
                </c:pt>
                <c:pt idx="112">
                  <c:v>5.5114188999999996E-3</c:v>
                </c:pt>
                <c:pt idx="113">
                  <c:v>6.2449486000000004E-3</c:v>
                </c:pt>
                <c:pt idx="114">
                  <c:v>6.9600571999999996E-3</c:v>
                </c:pt>
                <c:pt idx="115">
                  <c:v>7.6114023000000003E-3</c:v>
                </c:pt>
                <c:pt idx="116">
                  <c:v>8.1599765000000008E-3</c:v>
                </c:pt>
                <c:pt idx="117">
                  <c:v>8.6575261999999997E-3</c:v>
                </c:pt>
                <c:pt idx="118">
                  <c:v>8.8465819000000008E-3</c:v>
                </c:pt>
                <c:pt idx="119">
                  <c:v>8.9115007E-3</c:v>
                </c:pt>
                <c:pt idx="120">
                  <c:v>8.8099389999999993E-3</c:v>
                </c:pt>
                <c:pt idx="121">
                  <c:v>8.5481210000000005E-3</c:v>
                </c:pt>
                <c:pt idx="122">
                  <c:v>8.1291264000000005E-3</c:v>
                </c:pt>
                <c:pt idx="123">
                  <c:v>7.5794490999999999E-3</c:v>
                </c:pt>
                <c:pt idx="124">
                  <c:v>6.9182795E-3</c:v>
                </c:pt>
                <c:pt idx="125">
                  <c:v>6.1486843000000003E-3</c:v>
                </c:pt>
                <c:pt idx="126">
                  <c:v>5.4571526E-3</c:v>
                </c:pt>
                <c:pt idx="127">
                  <c:v>4.6653062999999998E-3</c:v>
                </c:pt>
                <c:pt idx="128">
                  <c:v>3.9106690999999999E-3</c:v>
                </c:pt>
                <c:pt idx="129">
                  <c:v>3.2589507999999999E-3</c:v>
                </c:pt>
                <c:pt idx="130">
                  <c:v>2.6524216000000001E-3</c:v>
                </c:pt>
                <c:pt idx="131">
                  <c:v>2.1575303000000001E-3</c:v>
                </c:pt>
                <c:pt idx="132">
                  <c:v>1.7503728000000001E-3</c:v>
                </c:pt>
                <c:pt idx="133">
                  <c:v>1.4343957E-3</c:v>
                </c:pt>
                <c:pt idx="134">
                  <c:v>5.1864109999999995E-4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CE93-4EF0-BEB2-90F17E5C5137}"/>
            </c:ext>
          </c:extLst>
        </c:ser>
        <c:ser>
          <c:idx val="63"/>
          <c:order val="63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反射白_LEDlow_開放空間!$A$64:$EE$64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1.071934E-4</c:v>
                </c:pt>
                <c:pt idx="6">
                  <c:v>2.2937890000000001E-4</c:v>
                </c:pt>
                <c:pt idx="7">
                  <c:v>3.6591569999999999E-4</c:v>
                </c:pt>
                <c:pt idx="8">
                  <c:v>5.033797E-4</c:v>
                </c:pt>
                <c:pt idx="9">
                  <c:v>6.2794049999999996E-4</c:v>
                </c:pt>
                <c:pt idx="10">
                  <c:v>9.1590720000000005E-4</c:v>
                </c:pt>
                <c:pt idx="11">
                  <c:v>1.2232374E-3</c:v>
                </c:pt>
                <c:pt idx="12">
                  <c:v>1.6211176E-3</c:v>
                </c:pt>
                <c:pt idx="13">
                  <c:v>2.0691324000000001E-3</c:v>
                </c:pt>
                <c:pt idx="14">
                  <c:v>2.5109480999999999E-3</c:v>
                </c:pt>
                <c:pt idx="15">
                  <c:v>3.0264196E-3</c:v>
                </c:pt>
                <c:pt idx="16">
                  <c:v>3.5128429999999999E-3</c:v>
                </c:pt>
                <c:pt idx="17">
                  <c:v>3.9666314000000001E-3</c:v>
                </c:pt>
                <c:pt idx="18">
                  <c:v>4.2550699000000001E-3</c:v>
                </c:pt>
                <c:pt idx="19">
                  <c:v>4.3880283000000001E-3</c:v>
                </c:pt>
                <c:pt idx="20">
                  <c:v>4.4386201000000004E-3</c:v>
                </c:pt>
                <c:pt idx="21">
                  <c:v>4.5544797999999996E-3</c:v>
                </c:pt>
                <c:pt idx="22">
                  <c:v>4.7001437999999998E-3</c:v>
                </c:pt>
                <c:pt idx="23">
                  <c:v>4.8840925999999998E-3</c:v>
                </c:pt>
                <c:pt idx="24">
                  <c:v>4.8597930000000003E-3</c:v>
                </c:pt>
                <c:pt idx="25">
                  <c:v>4.6801865E-3</c:v>
                </c:pt>
                <c:pt idx="26">
                  <c:v>4.5534712E-3</c:v>
                </c:pt>
                <c:pt idx="27">
                  <c:v>4.5787930000000003E-3</c:v>
                </c:pt>
                <c:pt idx="28">
                  <c:v>4.8651555999999997E-3</c:v>
                </c:pt>
                <c:pt idx="29">
                  <c:v>5.6702304000000002E-3</c:v>
                </c:pt>
                <c:pt idx="30">
                  <c:v>7.0131322999999997E-3</c:v>
                </c:pt>
                <c:pt idx="31">
                  <c:v>9.3326391999999994E-3</c:v>
                </c:pt>
                <c:pt idx="32">
                  <c:v>1.3055582499999999E-2</c:v>
                </c:pt>
                <c:pt idx="33">
                  <c:v>1.8213497499999998E-2</c:v>
                </c:pt>
                <c:pt idx="34">
                  <c:v>2.4640243499999999E-2</c:v>
                </c:pt>
                <c:pt idx="35">
                  <c:v>3.1777847599999999E-2</c:v>
                </c:pt>
                <c:pt idx="36">
                  <c:v>3.8425445599999997E-2</c:v>
                </c:pt>
                <c:pt idx="37">
                  <c:v>4.29122038E-2</c:v>
                </c:pt>
                <c:pt idx="38">
                  <c:v>4.4159147900000001E-2</c:v>
                </c:pt>
                <c:pt idx="39">
                  <c:v>4.2028460699999999E-2</c:v>
                </c:pt>
                <c:pt idx="40">
                  <c:v>3.7862688300000003E-2</c:v>
                </c:pt>
                <c:pt idx="41">
                  <c:v>3.2577782899999998E-2</c:v>
                </c:pt>
                <c:pt idx="42">
                  <c:v>2.7726421099999999E-2</c:v>
                </c:pt>
                <c:pt idx="43">
                  <c:v>2.35250574E-2</c:v>
                </c:pt>
                <c:pt idx="44">
                  <c:v>1.9956085799999999E-2</c:v>
                </c:pt>
                <c:pt idx="45">
                  <c:v>1.7281476399999999E-2</c:v>
                </c:pt>
                <c:pt idx="46">
                  <c:v>1.53068528E-2</c:v>
                </c:pt>
                <c:pt idx="47">
                  <c:v>1.40645904E-2</c:v>
                </c:pt>
                <c:pt idx="48">
                  <c:v>1.3319605999999999E-2</c:v>
                </c:pt>
                <c:pt idx="49">
                  <c:v>1.2694033800000001E-2</c:v>
                </c:pt>
                <c:pt idx="50">
                  <c:v>1.2081301799999999E-2</c:v>
                </c:pt>
                <c:pt idx="51">
                  <c:v>1.17407246E-2</c:v>
                </c:pt>
                <c:pt idx="52">
                  <c:v>1.1837338100000001E-2</c:v>
                </c:pt>
                <c:pt idx="53">
                  <c:v>1.2452720699999999E-2</c:v>
                </c:pt>
                <c:pt idx="54">
                  <c:v>1.33274794E-2</c:v>
                </c:pt>
                <c:pt idx="55">
                  <c:v>1.42094782E-2</c:v>
                </c:pt>
                <c:pt idx="56">
                  <c:v>1.49241844E-2</c:v>
                </c:pt>
                <c:pt idx="57">
                  <c:v>1.53852077E-2</c:v>
                </c:pt>
                <c:pt idx="58">
                  <c:v>1.54103842E-2</c:v>
                </c:pt>
                <c:pt idx="59">
                  <c:v>1.49119673E-2</c:v>
                </c:pt>
                <c:pt idx="60">
                  <c:v>1.41048357E-2</c:v>
                </c:pt>
                <c:pt idx="61">
                  <c:v>1.3448908000000001E-2</c:v>
                </c:pt>
                <c:pt idx="62">
                  <c:v>1.31681804E-2</c:v>
                </c:pt>
                <c:pt idx="63">
                  <c:v>1.30378809E-2</c:v>
                </c:pt>
                <c:pt idx="64">
                  <c:v>1.2617252799999999E-2</c:v>
                </c:pt>
                <c:pt idx="65">
                  <c:v>1.1698290700000001E-2</c:v>
                </c:pt>
                <c:pt idx="66">
                  <c:v>1.0619354399999999E-2</c:v>
                </c:pt>
                <c:pt idx="67">
                  <c:v>9.7614285000000005E-3</c:v>
                </c:pt>
                <c:pt idx="68">
                  <c:v>9.2569711000000006E-3</c:v>
                </c:pt>
                <c:pt idx="69">
                  <c:v>8.7488693999999995E-3</c:v>
                </c:pt>
                <c:pt idx="70">
                  <c:v>7.7905646E-3</c:v>
                </c:pt>
                <c:pt idx="71">
                  <c:v>6.4009981999999998E-3</c:v>
                </c:pt>
                <c:pt idx="72">
                  <c:v>5.1265820000000002E-3</c:v>
                </c:pt>
                <c:pt idx="73">
                  <c:v>4.5524038999999999E-3</c:v>
                </c:pt>
                <c:pt idx="74">
                  <c:v>4.7251265000000002E-3</c:v>
                </c:pt>
                <c:pt idx="75">
                  <c:v>4.8734089E-3</c:v>
                </c:pt>
                <c:pt idx="76">
                  <c:v>4.3406979999999996E-3</c:v>
                </c:pt>
                <c:pt idx="77">
                  <c:v>3.1305085999999999E-3</c:v>
                </c:pt>
                <c:pt idx="78">
                  <c:v>1.9888773000000001E-3</c:v>
                </c:pt>
                <c:pt idx="79">
                  <c:v>1.5747199999999999E-3</c:v>
                </c:pt>
                <c:pt idx="80">
                  <c:v>1.8297315E-3</c:v>
                </c:pt>
                <c:pt idx="81">
                  <c:v>2.1759211E-3</c:v>
                </c:pt>
                <c:pt idx="82">
                  <c:v>2.1975171E-3</c:v>
                </c:pt>
                <c:pt idx="83">
                  <c:v>1.8396964E-3</c:v>
                </c:pt>
                <c:pt idx="84">
                  <c:v>1.3405506E-3</c:v>
                </c:pt>
                <c:pt idx="85">
                  <c:v>9.6881530000000003E-4</c:v>
                </c:pt>
                <c:pt idx="86">
                  <c:v>7.8502930000000002E-4</c:v>
                </c:pt>
                <c:pt idx="87">
                  <c:v>7.3197249999999996E-4</c:v>
                </c:pt>
                <c:pt idx="88">
                  <c:v>7.2079909999999997E-4</c:v>
                </c:pt>
                <c:pt idx="89">
                  <c:v>6.7851330000000005E-4</c:v>
                </c:pt>
                <c:pt idx="90">
                  <c:v>5.1088049999999997E-4</c:v>
                </c:pt>
                <c:pt idx="91">
                  <c:v>1.7557019999999999E-4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1.6310430000000001E-4</c:v>
                </c:pt>
                <c:pt idx="98">
                  <c:v>4.922037E-4</c:v>
                </c:pt>
                <c:pt idx="99">
                  <c:v>7.3748689999999996E-4</c:v>
                </c:pt>
                <c:pt idx="100">
                  <c:v>8.9807720000000001E-4</c:v>
                </c:pt>
                <c:pt idx="101">
                  <c:v>9.9967080000000009E-4</c:v>
                </c:pt>
                <c:pt idx="102">
                  <c:v>1.1637912E-3</c:v>
                </c:pt>
                <c:pt idx="103">
                  <c:v>1.2941459000000001E-3</c:v>
                </c:pt>
                <c:pt idx="104">
                  <c:v>1.4577120999999999E-3</c:v>
                </c:pt>
                <c:pt idx="105">
                  <c:v>1.6747795000000001E-3</c:v>
                </c:pt>
                <c:pt idx="106">
                  <c:v>1.9651213999999999E-3</c:v>
                </c:pt>
                <c:pt idx="107">
                  <c:v>2.3098713999999999E-3</c:v>
                </c:pt>
                <c:pt idx="108">
                  <c:v>2.7251858E-3</c:v>
                </c:pt>
                <c:pt idx="109">
                  <c:v>3.1913922E-3</c:v>
                </c:pt>
                <c:pt idx="110">
                  <c:v>3.8799753E-3</c:v>
                </c:pt>
                <c:pt idx="111">
                  <c:v>4.4951504E-3</c:v>
                </c:pt>
                <c:pt idx="112">
                  <c:v>5.1336558999999999E-3</c:v>
                </c:pt>
                <c:pt idx="113">
                  <c:v>5.7896501E-3</c:v>
                </c:pt>
                <c:pt idx="114">
                  <c:v>6.3725294999999998E-3</c:v>
                </c:pt>
                <c:pt idx="115">
                  <c:v>6.9097122000000002E-3</c:v>
                </c:pt>
                <c:pt idx="116">
                  <c:v>7.3661528999999998E-3</c:v>
                </c:pt>
                <c:pt idx="117">
                  <c:v>7.7279252000000001E-3</c:v>
                </c:pt>
                <c:pt idx="118">
                  <c:v>8.0249793999999999E-3</c:v>
                </c:pt>
                <c:pt idx="119">
                  <c:v>8.1176804000000005E-3</c:v>
                </c:pt>
                <c:pt idx="120">
                  <c:v>8.0890916000000007E-3</c:v>
                </c:pt>
                <c:pt idx="121">
                  <c:v>7.9268011999999999E-3</c:v>
                </c:pt>
                <c:pt idx="122">
                  <c:v>7.6321801000000002E-3</c:v>
                </c:pt>
                <c:pt idx="123">
                  <c:v>7.2165485000000003E-3</c:v>
                </c:pt>
                <c:pt idx="124">
                  <c:v>6.6885948000000002E-3</c:v>
                </c:pt>
                <c:pt idx="125">
                  <c:v>6.1974726000000001E-3</c:v>
                </c:pt>
                <c:pt idx="126">
                  <c:v>5.3147124000000002E-3</c:v>
                </c:pt>
                <c:pt idx="127">
                  <c:v>4.6724983999999999E-3</c:v>
                </c:pt>
                <c:pt idx="128">
                  <c:v>4.0560416E-3</c:v>
                </c:pt>
                <c:pt idx="129">
                  <c:v>3.4786582E-3</c:v>
                </c:pt>
                <c:pt idx="130">
                  <c:v>2.9403504000000001E-3</c:v>
                </c:pt>
                <c:pt idx="131">
                  <c:v>2.5082042000000001E-3</c:v>
                </c:pt>
                <c:pt idx="132">
                  <c:v>2.1492867000000001E-3</c:v>
                </c:pt>
                <c:pt idx="133">
                  <c:v>1.8624881000000001E-3</c:v>
                </c:pt>
                <c:pt idx="134">
                  <c:v>1.1904566999999999E-3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CE93-4EF0-BEB2-90F17E5C5137}"/>
            </c:ext>
          </c:extLst>
        </c:ser>
        <c:ser>
          <c:idx val="64"/>
          <c:order val="6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反射白_LEDlow_開放空間!$A$65:$EE$65</c:f>
              <c:numCache>
                <c:formatCode>General</c:formatCode>
                <c:ptCount val="135"/>
                <c:pt idx="0">
                  <c:v>2.194009E-4</c:v>
                </c:pt>
                <c:pt idx="1">
                  <c:v>2.5985789999999998E-4</c:v>
                </c:pt>
                <c:pt idx="2">
                  <c:v>3.3094640000000001E-4</c:v>
                </c:pt>
                <c:pt idx="3">
                  <c:v>2.4986620000000002E-4</c:v>
                </c:pt>
                <c:pt idx="4">
                  <c:v>7.4897500000000006E-5</c:v>
                </c:pt>
                <c:pt idx="5">
                  <c:v>0</c:v>
                </c:pt>
                <c:pt idx="6">
                  <c:v>0</c:v>
                </c:pt>
                <c:pt idx="7">
                  <c:v>8.0721299999999996E-5</c:v>
                </c:pt>
                <c:pt idx="8">
                  <c:v>2.9187100000000002E-4</c:v>
                </c:pt>
                <c:pt idx="9">
                  <c:v>4.7253010000000001E-4</c:v>
                </c:pt>
                <c:pt idx="10">
                  <c:v>8.3028020000000004E-4</c:v>
                </c:pt>
                <c:pt idx="11">
                  <c:v>1.2514474000000001E-3</c:v>
                </c:pt>
                <c:pt idx="12">
                  <c:v>1.9286577999999999E-3</c:v>
                </c:pt>
                <c:pt idx="13">
                  <c:v>2.6065097000000001E-3</c:v>
                </c:pt>
                <c:pt idx="14">
                  <c:v>3.1071135000000001E-3</c:v>
                </c:pt>
                <c:pt idx="15">
                  <c:v>3.2374572000000001E-3</c:v>
                </c:pt>
                <c:pt idx="16">
                  <c:v>3.0606622000000001E-3</c:v>
                </c:pt>
                <c:pt idx="17">
                  <c:v>2.8644716000000001E-3</c:v>
                </c:pt>
                <c:pt idx="18">
                  <c:v>2.9608036999999999E-3</c:v>
                </c:pt>
                <c:pt idx="19">
                  <c:v>3.3862397999999999E-3</c:v>
                </c:pt>
                <c:pt idx="20">
                  <c:v>3.9155455E-3</c:v>
                </c:pt>
                <c:pt idx="21">
                  <c:v>4.3926527999999998E-3</c:v>
                </c:pt>
                <c:pt idx="22">
                  <c:v>4.6470310000000003E-3</c:v>
                </c:pt>
                <c:pt idx="23">
                  <c:v>4.8023132E-3</c:v>
                </c:pt>
                <c:pt idx="24">
                  <c:v>4.8344358999999996E-3</c:v>
                </c:pt>
                <c:pt idx="25">
                  <c:v>4.8222839999999996E-3</c:v>
                </c:pt>
                <c:pt idx="26">
                  <c:v>4.8230705000000002E-3</c:v>
                </c:pt>
                <c:pt idx="27">
                  <c:v>4.7896476000000004E-3</c:v>
                </c:pt>
                <c:pt idx="28">
                  <c:v>5.0420732999999999E-3</c:v>
                </c:pt>
                <c:pt idx="29">
                  <c:v>5.9000351000000001E-3</c:v>
                </c:pt>
                <c:pt idx="30">
                  <c:v>7.4492185000000002E-3</c:v>
                </c:pt>
                <c:pt idx="31">
                  <c:v>1.00232298E-2</c:v>
                </c:pt>
                <c:pt idx="32">
                  <c:v>1.38582289E-2</c:v>
                </c:pt>
                <c:pt idx="33">
                  <c:v>1.89402215E-2</c:v>
                </c:pt>
                <c:pt idx="34">
                  <c:v>2.5194855400000001E-2</c:v>
                </c:pt>
                <c:pt idx="35">
                  <c:v>3.1972602000000003E-2</c:v>
                </c:pt>
                <c:pt idx="36">
                  <c:v>3.8158521100000002E-2</c:v>
                </c:pt>
                <c:pt idx="37">
                  <c:v>4.2347293299999998E-2</c:v>
                </c:pt>
                <c:pt idx="38">
                  <c:v>4.3576333699999997E-2</c:v>
                </c:pt>
                <c:pt idx="39">
                  <c:v>4.17364873E-2</c:v>
                </c:pt>
                <c:pt idx="40">
                  <c:v>3.7828899899999997E-2</c:v>
                </c:pt>
                <c:pt idx="41">
                  <c:v>3.2561149400000003E-2</c:v>
                </c:pt>
                <c:pt idx="42">
                  <c:v>2.7344364699999998E-2</c:v>
                </c:pt>
                <c:pt idx="43">
                  <c:v>2.2769000399999999E-2</c:v>
                </c:pt>
                <c:pt idx="44">
                  <c:v>1.9180016599999999E-2</c:v>
                </c:pt>
                <c:pt idx="45">
                  <c:v>1.67398993E-2</c:v>
                </c:pt>
                <c:pt idx="46">
                  <c:v>1.4880446699999999E-2</c:v>
                </c:pt>
                <c:pt idx="47">
                  <c:v>1.3295559199999999E-2</c:v>
                </c:pt>
                <c:pt idx="48">
                  <c:v>1.20289661E-2</c:v>
                </c:pt>
                <c:pt idx="49">
                  <c:v>1.12558678E-2</c:v>
                </c:pt>
                <c:pt idx="50">
                  <c:v>1.1181973899999999E-2</c:v>
                </c:pt>
                <c:pt idx="51">
                  <c:v>1.18117202E-2</c:v>
                </c:pt>
                <c:pt idx="52">
                  <c:v>1.2903479900000001E-2</c:v>
                </c:pt>
                <c:pt idx="53">
                  <c:v>1.4046869199999999E-2</c:v>
                </c:pt>
                <c:pt idx="54">
                  <c:v>1.48688247E-2</c:v>
                </c:pt>
                <c:pt idx="55">
                  <c:v>1.51569415E-2</c:v>
                </c:pt>
                <c:pt idx="56">
                  <c:v>1.5029627800000001E-2</c:v>
                </c:pt>
                <c:pt idx="57">
                  <c:v>1.4728114E-2</c:v>
                </c:pt>
                <c:pt idx="58">
                  <c:v>1.45473732E-2</c:v>
                </c:pt>
                <c:pt idx="59">
                  <c:v>1.4670732400000001E-2</c:v>
                </c:pt>
                <c:pt idx="60">
                  <c:v>1.48865152E-2</c:v>
                </c:pt>
                <c:pt idx="61">
                  <c:v>1.49578713E-2</c:v>
                </c:pt>
                <c:pt idx="62">
                  <c:v>1.46424221E-2</c:v>
                </c:pt>
                <c:pt idx="63">
                  <c:v>1.3942180199999999E-2</c:v>
                </c:pt>
                <c:pt idx="64">
                  <c:v>1.28583964E-2</c:v>
                </c:pt>
                <c:pt idx="65">
                  <c:v>1.15535082E-2</c:v>
                </c:pt>
                <c:pt idx="66">
                  <c:v>1.03057306E-2</c:v>
                </c:pt>
                <c:pt idx="67">
                  <c:v>9.3696983999999994E-3</c:v>
                </c:pt>
                <c:pt idx="68">
                  <c:v>8.7232208000000006E-3</c:v>
                </c:pt>
                <c:pt idx="69">
                  <c:v>8.1176701999999996E-3</c:v>
                </c:pt>
                <c:pt idx="70">
                  <c:v>7.3021552999999999E-3</c:v>
                </c:pt>
                <c:pt idx="71">
                  <c:v>6.3023805000000004E-3</c:v>
                </c:pt>
                <c:pt idx="72">
                  <c:v>5.3349673E-3</c:v>
                </c:pt>
                <c:pt idx="73">
                  <c:v>4.5349103999999998E-3</c:v>
                </c:pt>
                <c:pt idx="74">
                  <c:v>3.8726266999999999E-3</c:v>
                </c:pt>
                <c:pt idx="75">
                  <c:v>3.2895912999999998E-3</c:v>
                </c:pt>
                <c:pt idx="76">
                  <c:v>2.9190674000000002E-3</c:v>
                </c:pt>
                <c:pt idx="77">
                  <c:v>2.8473714000000002E-3</c:v>
                </c:pt>
                <c:pt idx="78">
                  <c:v>2.9972706E-3</c:v>
                </c:pt>
                <c:pt idx="79">
                  <c:v>3.1062141E-3</c:v>
                </c:pt>
                <c:pt idx="80">
                  <c:v>2.9317370999999998E-3</c:v>
                </c:pt>
                <c:pt idx="81">
                  <c:v>2.4986765000000002E-3</c:v>
                </c:pt>
                <c:pt idx="82">
                  <c:v>2.0048073E-3</c:v>
                </c:pt>
                <c:pt idx="83">
                  <c:v>1.5995556999999999E-3</c:v>
                </c:pt>
                <c:pt idx="84">
                  <c:v>1.3286489000000001E-3</c:v>
                </c:pt>
                <c:pt idx="85">
                  <c:v>1.1126254E-3</c:v>
                </c:pt>
                <c:pt idx="86">
                  <c:v>8.5668739999999999E-4</c:v>
                </c:pt>
                <c:pt idx="87">
                  <c:v>4.9283620000000004E-4</c:v>
                </c:pt>
                <c:pt idx="88">
                  <c:v>6.1740699999999997E-5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1.3458569999999999E-4</c:v>
                </c:pt>
                <c:pt idx="93">
                  <c:v>6.7674399999999996E-4</c:v>
                </c:pt>
                <c:pt idx="94">
                  <c:v>1.0745745E-3</c:v>
                </c:pt>
                <c:pt idx="95">
                  <c:v>1.2041720999999999E-3</c:v>
                </c:pt>
                <c:pt idx="96">
                  <c:v>1.1709301E-3</c:v>
                </c:pt>
                <c:pt idx="97">
                  <c:v>9.5136570000000005E-4</c:v>
                </c:pt>
                <c:pt idx="98">
                  <c:v>6.6490980000000004E-4</c:v>
                </c:pt>
                <c:pt idx="99">
                  <c:v>3.7179280000000002E-4</c:v>
                </c:pt>
                <c:pt idx="100">
                  <c:v>1.074392E-4</c:v>
                </c:pt>
                <c:pt idx="101">
                  <c:v>0</c:v>
                </c:pt>
                <c:pt idx="102">
                  <c:v>0</c:v>
                </c:pt>
                <c:pt idx="103">
                  <c:v>1.3645040000000001E-4</c:v>
                </c:pt>
                <c:pt idx="104">
                  <c:v>3.8136970000000002E-4</c:v>
                </c:pt>
                <c:pt idx="105">
                  <c:v>7.2396229999999997E-4</c:v>
                </c:pt>
                <c:pt idx="106">
                  <c:v>1.1646947E-3</c:v>
                </c:pt>
                <c:pt idx="107">
                  <c:v>1.6778113000000001E-3</c:v>
                </c:pt>
                <c:pt idx="108">
                  <c:v>2.2505235000000001E-3</c:v>
                </c:pt>
                <c:pt idx="109">
                  <c:v>2.8984481000000001E-3</c:v>
                </c:pt>
                <c:pt idx="110">
                  <c:v>3.7749392999999998E-3</c:v>
                </c:pt>
                <c:pt idx="111">
                  <c:v>4.5226268000000003E-3</c:v>
                </c:pt>
                <c:pt idx="112">
                  <c:v>5.2844989000000002E-3</c:v>
                </c:pt>
                <c:pt idx="113">
                  <c:v>6.0213855000000004E-3</c:v>
                </c:pt>
                <c:pt idx="114">
                  <c:v>6.7213945999999997E-3</c:v>
                </c:pt>
                <c:pt idx="115">
                  <c:v>7.3571154000000001E-3</c:v>
                </c:pt>
                <c:pt idx="116">
                  <c:v>7.9130399999999997E-3</c:v>
                </c:pt>
                <c:pt idx="117">
                  <c:v>8.4566129000000004E-3</c:v>
                </c:pt>
                <c:pt idx="118">
                  <c:v>8.7864491999999992E-3</c:v>
                </c:pt>
                <c:pt idx="119">
                  <c:v>8.8827739999999995E-3</c:v>
                </c:pt>
                <c:pt idx="120">
                  <c:v>8.8345716000000005E-3</c:v>
                </c:pt>
                <c:pt idx="121">
                  <c:v>8.6595034000000008E-3</c:v>
                </c:pt>
                <c:pt idx="122">
                  <c:v>8.3548548000000004E-3</c:v>
                </c:pt>
                <c:pt idx="123">
                  <c:v>7.9182031999999996E-3</c:v>
                </c:pt>
                <c:pt idx="124">
                  <c:v>7.3849963999999997E-3</c:v>
                </c:pt>
                <c:pt idx="125">
                  <c:v>6.7593953999999998E-3</c:v>
                </c:pt>
                <c:pt idx="126">
                  <c:v>6.1411410999999997E-3</c:v>
                </c:pt>
                <c:pt idx="127">
                  <c:v>5.3959982E-3</c:v>
                </c:pt>
                <c:pt idx="128">
                  <c:v>4.6038468999999999E-3</c:v>
                </c:pt>
                <c:pt idx="129">
                  <c:v>3.9188931999999998E-3</c:v>
                </c:pt>
                <c:pt idx="130">
                  <c:v>3.2614418000000002E-3</c:v>
                </c:pt>
                <c:pt idx="131">
                  <c:v>2.7039079000000001E-3</c:v>
                </c:pt>
                <c:pt idx="132">
                  <c:v>2.2176229000000001E-3</c:v>
                </c:pt>
                <c:pt idx="133">
                  <c:v>1.8223228E-3</c:v>
                </c:pt>
                <c:pt idx="134">
                  <c:v>1.075094E-3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CE93-4EF0-BEB2-90F17E5C5137}"/>
            </c:ext>
          </c:extLst>
        </c:ser>
        <c:ser>
          <c:idx val="65"/>
          <c:order val="65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反射白_LEDlow_開放空間!$A$66:$EE$66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1.040357E-4</c:v>
                </c:pt>
                <c:pt idx="4">
                  <c:v>2.8816140000000002E-4</c:v>
                </c:pt>
                <c:pt idx="5">
                  <c:v>6.0656699999999998E-5</c:v>
                </c:pt>
                <c:pt idx="6">
                  <c:v>0</c:v>
                </c:pt>
                <c:pt idx="7">
                  <c:v>0</c:v>
                </c:pt>
                <c:pt idx="8">
                  <c:v>3.3071190000000001E-4</c:v>
                </c:pt>
                <c:pt idx="9">
                  <c:v>7.9686990000000005E-4</c:v>
                </c:pt>
                <c:pt idx="10">
                  <c:v>1.2078671999999999E-3</c:v>
                </c:pt>
                <c:pt idx="11">
                  <c:v>1.4098514999999999E-3</c:v>
                </c:pt>
                <c:pt idx="12">
                  <c:v>1.6185081999999999E-3</c:v>
                </c:pt>
                <c:pt idx="13">
                  <c:v>1.9682273E-3</c:v>
                </c:pt>
                <c:pt idx="14">
                  <c:v>2.4371797000000001E-3</c:v>
                </c:pt>
                <c:pt idx="15">
                  <c:v>2.9276688999999999E-3</c:v>
                </c:pt>
                <c:pt idx="16">
                  <c:v>3.2510243E-3</c:v>
                </c:pt>
                <c:pt idx="17">
                  <c:v>3.3603463999999999E-3</c:v>
                </c:pt>
                <c:pt idx="18">
                  <c:v>3.4493988000000001E-3</c:v>
                </c:pt>
                <c:pt idx="19">
                  <c:v>3.6392475000000001E-3</c:v>
                </c:pt>
                <c:pt idx="20">
                  <c:v>3.8835800000000002E-3</c:v>
                </c:pt>
                <c:pt idx="21">
                  <c:v>4.0885996999999999E-3</c:v>
                </c:pt>
                <c:pt idx="22">
                  <c:v>4.2492151000000002E-3</c:v>
                </c:pt>
                <c:pt idx="23">
                  <c:v>4.4684316999999999E-3</c:v>
                </c:pt>
                <c:pt idx="24">
                  <c:v>4.7723139000000001E-3</c:v>
                </c:pt>
                <c:pt idx="25">
                  <c:v>5.0221001999999999E-3</c:v>
                </c:pt>
                <c:pt idx="26">
                  <c:v>5.2386754999999997E-3</c:v>
                </c:pt>
                <c:pt idx="27">
                  <c:v>5.3457264000000004E-3</c:v>
                </c:pt>
                <c:pt idx="28">
                  <c:v>5.4300915999999999E-3</c:v>
                </c:pt>
                <c:pt idx="29">
                  <c:v>5.8891717000000001E-3</c:v>
                </c:pt>
                <c:pt idx="30">
                  <c:v>7.0460625000000002E-3</c:v>
                </c:pt>
                <c:pt idx="31">
                  <c:v>9.4274840999999995E-3</c:v>
                </c:pt>
                <c:pt idx="32">
                  <c:v>1.34308012E-2</c:v>
                </c:pt>
                <c:pt idx="33">
                  <c:v>1.88489053E-2</c:v>
                </c:pt>
                <c:pt idx="34">
                  <c:v>2.5288518499999999E-2</c:v>
                </c:pt>
                <c:pt idx="35">
                  <c:v>3.2118447100000003E-2</c:v>
                </c:pt>
                <c:pt idx="36">
                  <c:v>3.8295362100000001E-2</c:v>
                </c:pt>
                <c:pt idx="37">
                  <c:v>4.2374357600000002E-2</c:v>
                </c:pt>
                <c:pt idx="38">
                  <c:v>4.3473821099999997E-2</c:v>
                </c:pt>
                <c:pt idx="39">
                  <c:v>4.1425630499999998E-2</c:v>
                </c:pt>
                <c:pt idx="40">
                  <c:v>3.7306446600000001E-2</c:v>
                </c:pt>
                <c:pt idx="41">
                  <c:v>3.21974233E-2</c:v>
                </c:pt>
                <c:pt idx="42">
                  <c:v>2.73855925E-2</c:v>
                </c:pt>
                <c:pt idx="43">
                  <c:v>2.3156462199999998E-2</c:v>
                </c:pt>
                <c:pt idx="44">
                  <c:v>1.95843279E-2</c:v>
                </c:pt>
                <c:pt idx="45">
                  <c:v>1.7025651400000001E-2</c:v>
                </c:pt>
                <c:pt idx="46">
                  <c:v>1.5281978099999999E-2</c:v>
                </c:pt>
                <c:pt idx="47">
                  <c:v>1.41444793E-2</c:v>
                </c:pt>
                <c:pt idx="48">
                  <c:v>1.33228637E-2</c:v>
                </c:pt>
                <c:pt idx="49">
                  <c:v>1.26251178E-2</c:v>
                </c:pt>
                <c:pt idx="50">
                  <c:v>1.23066865E-2</c:v>
                </c:pt>
                <c:pt idx="51">
                  <c:v>1.2612846699999999E-2</c:v>
                </c:pt>
                <c:pt idx="52">
                  <c:v>1.3367621200000001E-2</c:v>
                </c:pt>
                <c:pt idx="53">
                  <c:v>1.4032849999999999E-2</c:v>
                </c:pt>
                <c:pt idx="54">
                  <c:v>1.4338346199999999E-2</c:v>
                </c:pt>
                <c:pt idx="55">
                  <c:v>1.4438630100000001E-2</c:v>
                </c:pt>
                <c:pt idx="56">
                  <c:v>1.4621205599999999E-2</c:v>
                </c:pt>
                <c:pt idx="57">
                  <c:v>1.4907592900000001E-2</c:v>
                </c:pt>
                <c:pt idx="58">
                  <c:v>1.5086962799999999E-2</c:v>
                </c:pt>
                <c:pt idx="59">
                  <c:v>1.4954560400000001E-2</c:v>
                </c:pt>
                <c:pt idx="60">
                  <c:v>1.4593752999999999E-2</c:v>
                </c:pt>
                <c:pt idx="61">
                  <c:v>1.4171501600000001E-2</c:v>
                </c:pt>
                <c:pt idx="62">
                  <c:v>1.3761574400000001E-2</c:v>
                </c:pt>
                <c:pt idx="63">
                  <c:v>1.33525459E-2</c:v>
                </c:pt>
                <c:pt idx="64">
                  <c:v>1.2848585799999999E-2</c:v>
                </c:pt>
                <c:pt idx="65">
                  <c:v>1.21931629E-2</c:v>
                </c:pt>
                <c:pt idx="66">
                  <c:v>1.14069693E-2</c:v>
                </c:pt>
                <c:pt idx="67">
                  <c:v>1.04434686E-2</c:v>
                </c:pt>
                <c:pt idx="68">
                  <c:v>9.2196763000000001E-3</c:v>
                </c:pt>
                <c:pt idx="69">
                  <c:v>7.7494560000000001E-3</c:v>
                </c:pt>
                <c:pt idx="70">
                  <c:v>6.2408797000000002E-3</c:v>
                </c:pt>
                <c:pt idx="71">
                  <c:v>5.0833155000000003E-3</c:v>
                </c:pt>
                <c:pt idx="72">
                  <c:v>4.5831124000000004E-3</c:v>
                </c:pt>
                <c:pt idx="73">
                  <c:v>4.7056447E-3</c:v>
                </c:pt>
                <c:pt idx="74">
                  <c:v>5.0555365E-3</c:v>
                </c:pt>
                <c:pt idx="75">
                  <c:v>5.0574647999999996E-3</c:v>
                </c:pt>
                <c:pt idx="76">
                  <c:v>4.507306E-3</c:v>
                </c:pt>
                <c:pt idx="77">
                  <c:v>3.7136697E-3</c:v>
                </c:pt>
                <c:pt idx="78">
                  <c:v>3.1568385000000001E-3</c:v>
                </c:pt>
                <c:pt idx="79">
                  <c:v>2.9705797999999999E-3</c:v>
                </c:pt>
                <c:pt idx="80">
                  <c:v>2.8331887000000002E-3</c:v>
                </c:pt>
                <c:pt idx="81">
                  <c:v>2.4098169999999999E-3</c:v>
                </c:pt>
                <c:pt idx="82">
                  <c:v>1.6622458E-3</c:v>
                </c:pt>
                <c:pt idx="83">
                  <c:v>8.1903469999999997E-4</c:v>
                </c:pt>
                <c:pt idx="84">
                  <c:v>2.104075E-4</c:v>
                </c:pt>
                <c:pt idx="85">
                  <c:v>5.6754099999999999E-5</c:v>
                </c:pt>
                <c:pt idx="86">
                  <c:v>2.5541950000000001E-4</c:v>
                </c:pt>
                <c:pt idx="87">
                  <c:v>5.5547579999999999E-4</c:v>
                </c:pt>
                <c:pt idx="88">
                  <c:v>6.9401130000000001E-4</c:v>
                </c:pt>
                <c:pt idx="89">
                  <c:v>6.0038110000000002E-4</c:v>
                </c:pt>
                <c:pt idx="90">
                  <c:v>3.1888469999999999E-4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3.3686220000000002E-4</c:v>
                </c:pt>
                <c:pt idx="96">
                  <c:v>7.8973800000000001E-4</c:v>
                </c:pt>
                <c:pt idx="97">
                  <c:v>1.2158640000000001E-3</c:v>
                </c:pt>
                <c:pt idx="98">
                  <c:v>1.4918570999999999E-3</c:v>
                </c:pt>
                <c:pt idx="99">
                  <c:v>1.5797834999999999E-3</c:v>
                </c:pt>
                <c:pt idx="100">
                  <c:v>1.5154643000000001E-3</c:v>
                </c:pt>
                <c:pt idx="101">
                  <c:v>1.3787561999999999E-3</c:v>
                </c:pt>
                <c:pt idx="102">
                  <c:v>1.2132114E-3</c:v>
                </c:pt>
                <c:pt idx="103">
                  <c:v>1.1063278999999999E-3</c:v>
                </c:pt>
                <c:pt idx="104">
                  <c:v>1.0475905000000001E-3</c:v>
                </c:pt>
                <c:pt idx="105">
                  <c:v>1.0586281999999999E-3</c:v>
                </c:pt>
                <c:pt idx="106">
                  <c:v>1.1598636999999999E-3</c:v>
                </c:pt>
                <c:pt idx="107">
                  <c:v>1.3576228E-3</c:v>
                </c:pt>
                <c:pt idx="108">
                  <c:v>1.6485763E-3</c:v>
                </c:pt>
                <c:pt idx="109">
                  <c:v>2.0833439E-3</c:v>
                </c:pt>
                <c:pt idx="110">
                  <c:v>2.8459923E-3</c:v>
                </c:pt>
                <c:pt idx="111">
                  <c:v>3.4875534000000001E-3</c:v>
                </c:pt>
                <c:pt idx="112">
                  <c:v>4.2367172000000002E-3</c:v>
                </c:pt>
                <c:pt idx="113">
                  <c:v>5.0284704000000003E-3</c:v>
                </c:pt>
                <c:pt idx="114">
                  <c:v>5.7975873000000004E-3</c:v>
                </c:pt>
                <c:pt idx="115">
                  <c:v>6.5233632999999996E-3</c:v>
                </c:pt>
                <c:pt idx="116">
                  <c:v>7.1642399000000001E-3</c:v>
                </c:pt>
                <c:pt idx="117">
                  <c:v>7.6728947000000002E-3</c:v>
                </c:pt>
                <c:pt idx="118">
                  <c:v>8.0687477999999997E-3</c:v>
                </c:pt>
                <c:pt idx="119">
                  <c:v>8.2185408000000001E-3</c:v>
                </c:pt>
                <c:pt idx="120">
                  <c:v>8.1791012000000003E-3</c:v>
                </c:pt>
                <c:pt idx="121">
                  <c:v>7.9642385E-3</c:v>
                </c:pt>
                <c:pt idx="122">
                  <c:v>7.5673158000000001E-3</c:v>
                </c:pt>
                <c:pt idx="123">
                  <c:v>7.0202140999999999E-3</c:v>
                </c:pt>
                <c:pt idx="124">
                  <c:v>6.3647981999999997E-3</c:v>
                </c:pt>
                <c:pt idx="125">
                  <c:v>5.6829597000000003E-3</c:v>
                </c:pt>
                <c:pt idx="126">
                  <c:v>4.7597992000000004E-3</c:v>
                </c:pt>
                <c:pt idx="127">
                  <c:v>3.9617028000000004E-3</c:v>
                </c:pt>
                <c:pt idx="128">
                  <c:v>3.1714629999999998E-3</c:v>
                </c:pt>
                <c:pt idx="129">
                  <c:v>2.4614872000000001E-3</c:v>
                </c:pt>
                <c:pt idx="130">
                  <c:v>1.8711886E-3</c:v>
                </c:pt>
                <c:pt idx="131">
                  <c:v>1.3312441999999999E-3</c:v>
                </c:pt>
                <c:pt idx="132">
                  <c:v>8.5895169999999996E-4</c:v>
                </c:pt>
                <c:pt idx="133">
                  <c:v>4.6086640000000002E-4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CE93-4EF0-BEB2-90F17E5C5137}"/>
            </c:ext>
          </c:extLst>
        </c:ser>
        <c:ser>
          <c:idx val="66"/>
          <c:order val="66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反射白_LEDlow_開放空間!$A$67:$EE$67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3.149324E-4</c:v>
                </c:pt>
                <c:pt idx="4">
                  <c:v>7.2446629999999999E-4</c:v>
                </c:pt>
                <c:pt idx="5">
                  <c:v>6.3869250000000001E-4</c:v>
                </c:pt>
                <c:pt idx="6">
                  <c:v>3.3416590000000002E-4</c:v>
                </c:pt>
                <c:pt idx="7">
                  <c:v>2.2313580000000001E-4</c:v>
                </c:pt>
                <c:pt idx="8">
                  <c:v>3.344434E-4</c:v>
                </c:pt>
                <c:pt idx="9">
                  <c:v>4.9370350000000002E-4</c:v>
                </c:pt>
                <c:pt idx="10">
                  <c:v>5.6276630000000002E-4</c:v>
                </c:pt>
                <c:pt idx="11">
                  <c:v>5.4220869999999999E-4</c:v>
                </c:pt>
                <c:pt idx="12">
                  <c:v>6.7766099999999998E-4</c:v>
                </c:pt>
                <c:pt idx="13">
                  <c:v>1.0902125999999999E-3</c:v>
                </c:pt>
                <c:pt idx="14">
                  <c:v>1.8009288000000001E-3</c:v>
                </c:pt>
                <c:pt idx="15">
                  <c:v>2.6199959999999999E-3</c:v>
                </c:pt>
                <c:pt idx="16">
                  <c:v>3.3293415000000002E-3</c:v>
                </c:pt>
                <c:pt idx="17">
                  <c:v>3.7959082999999998E-3</c:v>
                </c:pt>
                <c:pt idx="18">
                  <c:v>3.8210830999999999E-3</c:v>
                </c:pt>
                <c:pt idx="19">
                  <c:v>3.6661744E-3</c:v>
                </c:pt>
                <c:pt idx="20">
                  <c:v>3.5974672000000001E-3</c:v>
                </c:pt>
                <c:pt idx="21">
                  <c:v>3.8441028000000001E-3</c:v>
                </c:pt>
                <c:pt idx="22">
                  <c:v>4.3735425E-3</c:v>
                </c:pt>
                <c:pt idx="23">
                  <c:v>4.9707312E-3</c:v>
                </c:pt>
                <c:pt idx="24">
                  <c:v>5.3581679000000004E-3</c:v>
                </c:pt>
                <c:pt idx="25">
                  <c:v>5.4813511999999998E-3</c:v>
                </c:pt>
                <c:pt idx="26">
                  <c:v>5.4489253E-3</c:v>
                </c:pt>
                <c:pt idx="27">
                  <c:v>5.3278049000000001E-3</c:v>
                </c:pt>
                <c:pt idx="28">
                  <c:v>5.3622484999999998E-3</c:v>
                </c:pt>
                <c:pt idx="29">
                  <c:v>5.8181327999999996E-3</c:v>
                </c:pt>
                <c:pt idx="30">
                  <c:v>6.8008234000000002E-3</c:v>
                </c:pt>
                <c:pt idx="31">
                  <c:v>8.8050504999999998E-3</c:v>
                </c:pt>
                <c:pt idx="32">
                  <c:v>1.2425999199999999E-2</c:v>
                </c:pt>
                <c:pt idx="33">
                  <c:v>1.78622976E-2</c:v>
                </c:pt>
                <c:pt idx="34">
                  <c:v>2.48048846E-2</c:v>
                </c:pt>
                <c:pt idx="35">
                  <c:v>3.22402231E-2</c:v>
                </c:pt>
                <c:pt idx="36">
                  <c:v>3.8692463199999999E-2</c:v>
                </c:pt>
                <c:pt idx="37">
                  <c:v>4.2696371699999999E-2</c:v>
                </c:pt>
                <c:pt idx="38">
                  <c:v>4.3598745000000001E-2</c:v>
                </c:pt>
                <c:pt idx="39">
                  <c:v>4.1597735099999998E-2</c:v>
                </c:pt>
                <c:pt idx="40">
                  <c:v>3.7723712600000001E-2</c:v>
                </c:pt>
                <c:pt idx="41">
                  <c:v>3.2668672500000003E-2</c:v>
                </c:pt>
                <c:pt idx="42">
                  <c:v>2.7746619699999999E-2</c:v>
                </c:pt>
                <c:pt idx="43">
                  <c:v>2.33755223E-2</c:v>
                </c:pt>
                <c:pt idx="44">
                  <c:v>1.9761063200000002E-2</c:v>
                </c:pt>
                <c:pt idx="45">
                  <c:v>1.7243262400000001E-2</c:v>
                </c:pt>
                <c:pt idx="46">
                  <c:v>1.5513394999999999E-2</c:v>
                </c:pt>
                <c:pt idx="47">
                  <c:v>1.43810147E-2</c:v>
                </c:pt>
                <c:pt idx="48">
                  <c:v>1.35780126E-2</c:v>
                </c:pt>
                <c:pt idx="49">
                  <c:v>1.28982766E-2</c:v>
                </c:pt>
                <c:pt idx="50">
                  <c:v>1.24249496E-2</c:v>
                </c:pt>
                <c:pt idx="51">
                  <c:v>1.23837441E-2</c:v>
                </c:pt>
                <c:pt idx="52">
                  <c:v>1.2682766700000001E-2</c:v>
                </c:pt>
                <c:pt idx="53">
                  <c:v>1.31369587E-2</c:v>
                </c:pt>
                <c:pt idx="54">
                  <c:v>1.35505134E-2</c:v>
                </c:pt>
                <c:pt idx="55">
                  <c:v>1.39810257E-2</c:v>
                </c:pt>
                <c:pt idx="56">
                  <c:v>1.45723242E-2</c:v>
                </c:pt>
                <c:pt idx="57">
                  <c:v>1.52396336E-2</c:v>
                </c:pt>
                <c:pt idx="58">
                  <c:v>1.5638785400000001E-2</c:v>
                </c:pt>
                <c:pt idx="59">
                  <c:v>1.54891387E-2</c:v>
                </c:pt>
                <c:pt idx="60">
                  <c:v>1.4933376599999999E-2</c:v>
                </c:pt>
                <c:pt idx="61">
                  <c:v>1.43406717E-2</c:v>
                </c:pt>
                <c:pt idx="62">
                  <c:v>1.3833583300000001E-2</c:v>
                </c:pt>
                <c:pt idx="63">
                  <c:v>1.3209585100000001E-2</c:v>
                </c:pt>
                <c:pt idx="64">
                  <c:v>1.22614549E-2</c:v>
                </c:pt>
                <c:pt idx="65">
                  <c:v>1.1047992899999999E-2</c:v>
                </c:pt>
                <c:pt idx="66">
                  <c:v>1.0017477E-2</c:v>
                </c:pt>
                <c:pt idx="67">
                  <c:v>9.4444286000000006E-3</c:v>
                </c:pt>
                <c:pt idx="68">
                  <c:v>9.2335175999999995E-3</c:v>
                </c:pt>
                <c:pt idx="69">
                  <c:v>8.9380546000000002E-3</c:v>
                </c:pt>
                <c:pt idx="70">
                  <c:v>8.2386751000000005E-3</c:v>
                </c:pt>
                <c:pt idx="71">
                  <c:v>7.1687558999999996E-3</c:v>
                </c:pt>
                <c:pt idx="72">
                  <c:v>6.0583664999999997E-3</c:v>
                </c:pt>
                <c:pt idx="73">
                  <c:v>5.1993867000000001E-3</c:v>
                </c:pt>
                <c:pt idx="74">
                  <c:v>4.5652929999999998E-3</c:v>
                </c:pt>
                <c:pt idx="75">
                  <c:v>3.9114216000000002E-3</c:v>
                </c:pt>
                <c:pt idx="76">
                  <c:v>3.1173131000000001E-3</c:v>
                </c:pt>
                <c:pt idx="77">
                  <c:v>2.4173915999999998E-3</c:v>
                </c:pt>
                <c:pt idx="78">
                  <c:v>2.0772392999999999E-3</c:v>
                </c:pt>
                <c:pt idx="79">
                  <c:v>2.1265936000000002E-3</c:v>
                </c:pt>
                <c:pt idx="80">
                  <c:v>2.1566108E-3</c:v>
                </c:pt>
                <c:pt idx="81">
                  <c:v>1.8747292E-3</c:v>
                </c:pt>
                <c:pt idx="82">
                  <c:v>1.3219451E-3</c:v>
                </c:pt>
                <c:pt idx="83">
                  <c:v>7.6886939999999996E-4</c:v>
                </c:pt>
                <c:pt idx="84">
                  <c:v>4.8661070000000003E-4</c:v>
                </c:pt>
                <c:pt idx="85">
                  <c:v>5.2500330000000001E-4</c:v>
                </c:pt>
                <c:pt idx="86">
                  <c:v>7.9258409999999997E-4</c:v>
                </c:pt>
                <c:pt idx="87">
                  <c:v>1.1403785E-3</c:v>
                </c:pt>
                <c:pt idx="88">
                  <c:v>1.4249686E-3</c:v>
                </c:pt>
                <c:pt idx="89">
                  <c:v>1.6070500000000001E-3</c:v>
                </c:pt>
                <c:pt idx="90">
                  <c:v>1.6648951E-3</c:v>
                </c:pt>
                <c:pt idx="91">
                  <c:v>1.5627188999999999E-3</c:v>
                </c:pt>
                <c:pt idx="92">
                  <c:v>1.2266198E-3</c:v>
                </c:pt>
                <c:pt idx="93">
                  <c:v>7.7792200000000001E-4</c:v>
                </c:pt>
                <c:pt idx="94">
                  <c:v>2.2783419999999999E-4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4.3823009999999999E-4</c:v>
                </c:pt>
                <c:pt idx="104">
                  <c:v>9.5356650000000005E-4</c:v>
                </c:pt>
                <c:pt idx="105">
                  <c:v>1.5055096999999999E-3</c:v>
                </c:pt>
                <c:pt idx="106">
                  <c:v>2.0883591000000002E-3</c:v>
                </c:pt>
                <c:pt idx="107">
                  <c:v>2.6844130000000001E-3</c:v>
                </c:pt>
                <c:pt idx="108">
                  <c:v>3.2691269000000001E-3</c:v>
                </c:pt>
                <c:pt idx="109">
                  <c:v>3.8524426E-3</c:v>
                </c:pt>
                <c:pt idx="110">
                  <c:v>4.6681756999999999E-3</c:v>
                </c:pt>
                <c:pt idx="111">
                  <c:v>5.2571887999999997E-3</c:v>
                </c:pt>
                <c:pt idx="112">
                  <c:v>5.8493260000000002E-3</c:v>
                </c:pt>
                <c:pt idx="113">
                  <c:v>6.4104912E-3</c:v>
                </c:pt>
                <c:pt idx="114">
                  <c:v>6.9064540000000002E-3</c:v>
                </c:pt>
                <c:pt idx="115">
                  <c:v>7.3367544000000002E-3</c:v>
                </c:pt>
                <c:pt idx="116">
                  <c:v>7.6913390999999998E-3</c:v>
                </c:pt>
                <c:pt idx="117">
                  <c:v>8.0068680000000003E-3</c:v>
                </c:pt>
                <c:pt idx="118">
                  <c:v>8.1661874000000002E-3</c:v>
                </c:pt>
                <c:pt idx="119">
                  <c:v>8.1265214999999991E-3</c:v>
                </c:pt>
                <c:pt idx="120">
                  <c:v>7.9619055999999994E-3</c:v>
                </c:pt>
                <c:pt idx="121">
                  <c:v>7.6757516E-3</c:v>
                </c:pt>
                <c:pt idx="122">
                  <c:v>7.2574247999999996E-3</c:v>
                </c:pt>
                <c:pt idx="123">
                  <c:v>6.7313811999999999E-3</c:v>
                </c:pt>
                <c:pt idx="124">
                  <c:v>6.1018644000000004E-3</c:v>
                </c:pt>
                <c:pt idx="125">
                  <c:v>5.4247406999999997E-3</c:v>
                </c:pt>
                <c:pt idx="126">
                  <c:v>4.5640571000000003E-3</c:v>
                </c:pt>
                <c:pt idx="127">
                  <c:v>3.8111845000000002E-3</c:v>
                </c:pt>
                <c:pt idx="128">
                  <c:v>3.1147578E-3</c:v>
                </c:pt>
                <c:pt idx="129">
                  <c:v>2.4694141000000001E-3</c:v>
                </c:pt>
                <c:pt idx="130">
                  <c:v>1.9272860000000001E-3</c:v>
                </c:pt>
                <c:pt idx="131">
                  <c:v>1.4524389E-3</c:v>
                </c:pt>
                <c:pt idx="132">
                  <c:v>1.0551885E-3</c:v>
                </c:pt>
                <c:pt idx="133">
                  <c:v>7.6643160000000002E-4</c:v>
                </c:pt>
                <c:pt idx="134">
                  <c:v>1.7032040000000001E-4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CE93-4EF0-BEB2-90F17E5C5137}"/>
            </c:ext>
          </c:extLst>
        </c:ser>
        <c:ser>
          <c:idx val="67"/>
          <c:order val="67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反射白_LEDlow_開放空間!$A$68:$EE$68</c:f>
              <c:numCache>
                <c:formatCode>General</c:formatCode>
                <c:ptCount val="135"/>
                <c:pt idx="0">
                  <c:v>2.7487550000000001E-4</c:v>
                </c:pt>
                <c:pt idx="1">
                  <c:v>2.8701019999999999E-4</c:v>
                </c:pt>
                <c:pt idx="2">
                  <c:v>6.7710109999999997E-4</c:v>
                </c:pt>
                <c:pt idx="3">
                  <c:v>9.8246180000000007E-4</c:v>
                </c:pt>
                <c:pt idx="4">
                  <c:v>1.1294747999999999E-3</c:v>
                </c:pt>
                <c:pt idx="5">
                  <c:v>9.0197430000000004E-4</c:v>
                </c:pt>
                <c:pt idx="6">
                  <c:v>4.2566590000000002E-4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5.9623429999999995E-4</c:v>
                </c:pt>
                <c:pt idx="12">
                  <c:v>1.8596144E-3</c:v>
                </c:pt>
                <c:pt idx="13">
                  <c:v>3.0822066999999999E-3</c:v>
                </c:pt>
                <c:pt idx="14">
                  <c:v>3.8410091999999999E-3</c:v>
                </c:pt>
                <c:pt idx="15">
                  <c:v>4.0178150000000001E-3</c:v>
                </c:pt>
                <c:pt idx="16">
                  <c:v>3.7844996E-3</c:v>
                </c:pt>
                <c:pt idx="17">
                  <c:v>3.5296816E-3</c:v>
                </c:pt>
                <c:pt idx="18">
                  <c:v>3.3778683000000001E-3</c:v>
                </c:pt>
                <c:pt idx="19">
                  <c:v>3.4389102E-3</c:v>
                </c:pt>
                <c:pt idx="20">
                  <c:v>3.6899378000000002E-3</c:v>
                </c:pt>
                <c:pt idx="21">
                  <c:v>4.1285580999999997E-3</c:v>
                </c:pt>
                <c:pt idx="22">
                  <c:v>4.5313267000000003E-3</c:v>
                </c:pt>
                <c:pt idx="23">
                  <c:v>4.8160030999999997E-3</c:v>
                </c:pt>
                <c:pt idx="24">
                  <c:v>4.7710123000000004E-3</c:v>
                </c:pt>
                <c:pt idx="25">
                  <c:v>4.6146032000000002E-3</c:v>
                </c:pt>
                <c:pt idx="26">
                  <c:v>4.6165729999999997E-3</c:v>
                </c:pt>
                <c:pt idx="27">
                  <c:v>4.8179551999999997E-3</c:v>
                </c:pt>
                <c:pt idx="28">
                  <c:v>5.2898772999999998E-3</c:v>
                </c:pt>
                <c:pt idx="29">
                  <c:v>6.1711891999999997E-3</c:v>
                </c:pt>
                <c:pt idx="30">
                  <c:v>7.6907668000000002E-3</c:v>
                </c:pt>
                <c:pt idx="31">
                  <c:v>1.03044212E-2</c:v>
                </c:pt>
                <c:pt idx="32">
                  <c:v>1.4309187399999999E-2</c:v>
                </c:pt>
                <c:pt idx="33">
                  <c:v>1.9658598999999999E-2</c:v>
                </c:pt>
                <c:pt idx="34">
                  <c:v>2.5987573E-2</c:v>
                </c:pt>
                <c:pt idx="35">
                  <c:v>3.2589402000000003E-2</c:v>
                </c:pt>
                <c:pt idx="36">
                  <c:v>3.82857323E-2</c:v>
                </c:pt>
                <c:pt idx="37">
                  <c:v>4.1765335899999999E-2</c:v>
                </c:pt>
                <c:pt idx="38">
                  <c:v>4.2390864299999997E-2</c:v>
                </c:pt>
                <c:pt idx="39">
                  <c:v>4.0240623099999998E-2</c:v>
                </c:pt>
                <c:pt idx="40">
                  <c:v>3.6327701099999998E-2</c:v>
                </c:pt>
                <c:pt idx="41">
                  <c:v>3.1509053000000002E-2</c:v>
                </c:pt>
                <c:pt idx="42">
                  <c:v>2.6930803400000002E-2</c:v>
                </c:pt>
                <c:pt idx="43">
                  <c:v>2.2886373099999999E-2</c:v>
                </c:pt>
                <c:pt idx="44">
                  <c:v>1.9416836999999999E-2</c:v>
                </c:pt>
                <c:pt idx="45">
                  <c:v>1.6846133400000001E-2</c:v>
                </c:pt>
                <c:pt idx="46">
                  <c:v>1.4983815100000001E-2</c:v>
                </c:pt>
                <c:pt idx="47">
                  <c:v>1.37445247E-2</c:v>
                </c:pt>
                <c:pt idx="48">
                  <c:v>1.2896130800000001E-2</c:v>
                </c:pt>
                <c:pt idx="49">
                  <c:v>1.2263097800000001E-2</c:v>
                </c:pt>
                <c:pt idx="50">
                  <c:v>1.1964364E-2</c:v>
                </c:pt>
                <c:pt idx="51">
                  <c:v>1.2120567299999999E-2</c:v>
                </c:pt>
                <c:pt idx="52">
                  <c:v>1.27110742E-2</c:v>
                </c:pt>
                <c:pt idx="53">
                  <c:v>1.3401312800000001E-2</c:v>
                </c:pt>
                <c:pt idx="54">
                  <c:v>1.40325585E-2</c:v>
                </c:pt>
                <c:pt idx="55">
                  <c:v>1.4574630200000001E-2</c:v>
                </c:pt>
                <c:pt idx="56">
                  <c:v>1.51335718E-2</c:v>
                </c:pt>
                <c:pt idx="57">
                  <c:v>1.55688832E-2</c:v>
                </c:pt>
                <c:pt idx="58">
                  <c:v>1.5655616300000001E-2</c:v>
                </c:pt>
                <c:pt idx="59">
                  <c:v>1.5196695E-2</c:v>
                </c:pt>
                <c:pt idx="60">
                  <c:v>1.42047592E-2</c:v>
                </c:pt>
                <c:pt idx="61">
                  <c:v>1.3156998899999999E-2</c:v>
                </c:pt>
                <c:pt idx="62">
                  <c:v>1.26079051E-2</c:v>
                </c:pt>
                <c:pt idx="63">
                  <c:v>1.2711784800000001E-2</c:v>
                </c:pt>
                <c:pt idx="64">
                  <c:v>1.2884112099999999E-2</c:v>
                </c:pt>
                <c:pt idx="65">
                  <c:v>1.25367586E-2</c:v>
                </c:pt>
                <c:pt idx="66">
                  <c:v>1.1557300600000001E-2</c:v>
                </c:pt>
                <c:pt idx="67">
                  <c:v>1.0255484800000001E-2</c:v>
                </c:pt>
                <c:pt idx="68">
                  <c:v>8.95957E-3</c:v>
                </c:pt>
                <c:pt idx="69">
                  <c:v>7.8696627000000002E-3</c:v>
                </c:pt>
                <c:pt idx="70">
                  <c:v>6.9219377000000002E-3</c:v>
                </c:pt>
                <c:pt idx="71">
                  <c:v>6.0282358999999997E-3</c:v>
                </c:pt>
                <c:pt idx="72">
                  <c:v>5.2338773000000002E-3</c:v>
                </c:pt>
                <c:pt idx="73">
                  <c:v>4.7163976999999996E-3</c:v>
                </c:pt>
                <c:pt idx="74">
                  <c:v>4.5907394999999997E-3</c:v>
                </c:pt>
                <c:pt idx="75">
                  <c:v>4.6056276000000004E-3</c:v>
                </c:pt>
                <c:pt idx="76">
                  <c:v>4.3987254999999998E-3</c:v>
                </c:pt>
                <c:pt idx="77">
                  <c:v>3.7489137999999998E-3</c:v>
                </c:pt>
                <c:pt idx="78">
                  <c:v>2.8154638000000001E-3</c:v>
                </c:pt>
                <c:pt idx="79">
                  <c:v>1.9921015000000002E-3</c:v>
                </c:pt>
                <c:pt idx="80">
                  <c:v>1.5351410000000001E-3</c:v>
                </c:pt>
                <c:pt idx="81">
                  <c:v>1.2917465E-3</c:v>
                </c:pt>
                <c:pt idx="82">
                  <c:v>1.0710419999999999E-3</c:v>
                </c:pt>
                <c:pt idx="83">
                  <c:v>8.2805780000000005E-4</c:v>
                </c:pt>
                <c:pt idx="84">
                  <c:v>7.2078319999999997E-4</c:v>
                </c:pt>
                <c:pt idx="85">
                  <c:v>8.9315830000000001E-4</c:v>
                </c:pt>
                <c:pt idx="86">
                  <c:v>1.2853547000000001E-3</c:v>
                </c:pt>
                <c:pt idx="87">
                  <c:v>1.6538475999999999E-3</c:v>
                </c:pt>
                <c:pt idx="88">
                  <c:v>1.7685419000000001E-3</c:v>
                </c:pt>
                <c:pt idx="89">
                  <c:v>1.5334665E-3</c:v>
                </c:pt>
                <c:pt idx="90">
                  <c:v>9.7236809999999996E-4</c:v>
                </c:pt>
                <c:pt idx="91">
                  <c:v>2.2723E-4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1.9335979999999999E-4</c:v>
                </c:pt>
                <c:pt idx="102">
                  <c:v>5.2006730000000003E-4</c:v>
                </c:pt>
                <c:pt idx="103">
                  <c:v>8.6329959999999998E-4</c:v>
                </c:pt>
                <c:pt idx="104">
                  <c:v>1.2155506999999999E-3</c:v>
                </c:pt>
                <c:pt idx="105">
                  <c:v>1.5965434000000001E-3</c:v>
                </c:pt>
                <c:pt idx="106">
                  <c:v>2.0162576999999998E-3</c:v>
                </c:pt>
                <c:pt idx="107">
                  <c:v>2.4861308999999999E-3</c:v>
                </c:pt>
                <c:pt idx="108">
                  <c:v>3.0075074000000001E-3</c:v>
                </c:pt>
                <c:pt idx="109">
                  <c:v>3.5868527E-3</c:v>
                </c:pt>
                <c:pt idx="110">
                  <c:v>4.3804999000000002E-3</c:v>
                </c:pt>
                <c:pt idx="111">
                  <c:v>5.1498092000000001E-3</c:v>
                </c:pt>
                <c:pt idx="112">
                  <c:v>5.9418915999999997E-3</c:v>
                </c:pt>
                <c:pt idx="113">
                  <c:v>6.7548798000000004E-3</c:v>
                </c:pt>
                <c:pt idx="114">
                  <c:v>7.5472528000000002E-3</c:v>
                </c:pt>
                <c:pt idx="115">
                  <c:v>8.2943374000000007E-3</c:v>
                </c:pt>
                <c:pt idx="116">
                  <c:v>8.9500984000000002E-3</c:v>
                </c:pt>
                <c:pt idx="117">
                  <c:v>9.5120463999999998E-3</c:v>
                </c:pt>
                <c:pt idx="118">
                  <c:v>9.8861195000000002E-3</c:v>
                </c:pt>
                <c:pt idx="119">
                  <c:v>1.0006452000000001E-2</c:v>
                </c:pt>
                <c:pt idx="120">
                  <c:v>9.9264029000000007E-3</c:v>
                </c:pt>
                <c:pt idx="121">
                  <c:v>9.6601080000000006E-3</c:v>
                </c:pt>
                <c:pt idx="122">
                  <c:v>9.2134829999999997E-3</c:v>
                </c:pt>
                <c:pt idx="123">
                  <c:v>8.6104440999999997E-3</c:v>
                </c:pt>
                <c:pt idx="124">
                  <c:v>7.8983912000000003E-3</c:v>
                </c:pt>
                <c:pt idx="125">
                  <c:v>7.0607029000000002E-3</c:v>
                </c:pt>
                <c:pt idx="126">
                  <c:v>6.3451547000000002E-3</c:v>
                </c:pt>
                <c:pt idx="127">
                  <c:v>5.4136621999999997E-3</c:v>
                </c:pt>
                <c:pt idx="128">
                  <c:v>4.5261644000000002E-3</c:v>
                </c:pt>
                <c:pt idx="129">
                  <c:v>3.7794036E-3</c:v>
                </c:pt>
                <c:pt idx="130">
                  <c:v>3.1127707999999998E-3</c:v>
                </c:pt>
                <c:pt idx="131">
                  <c:v>2.5770327000000002E-3</c:v>
                </c:pt>
                <c:pt idx="132">
                  <c:v>2.1399931999999998E-3</c:v>
                </c:pt>
                <c:pt idx="133">
                  <c:v>1.8043123000000001E-3</c:v>
                </c:pt>
                <c:pt idx="134">
                  <c:v>1.0790125E-3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CE93-4EF0-BEB2-90F17E5C5137}"/>
            </c:ext>
          </c:extLst>
        </c:ser>
        <c:ser>
          <c:idx val="68"/>
          <c:order val="6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反射白_LEDlow_開放空間!$A$69:$EE$69</c:f>
              <c:numCache>
                <c:formatCode>General</c:formatCode>
                <c:ptCount val="135"/>
                <c:pt idx="0">
                  <c:v>2.2226500000000001E-5</c:v>
                </c:pt>
                <c:pt idx="1">
                  <c:v>8.6246200000000001E-5</c:v>
                </c:pt>
                <c:pt idx="2">
                  <c:v>4.1490100000000002E-4</c:v>
                </c:pt>
                <c:pt idx="3">
                  <c:v>5.9023810000000002E-4</c:v>
                </c:pt>
                <c:pt idx="4">
                  <c:v>6.0345730000000005E-4</c:v>
                </c:pt>
                <c:pt idx="5">
                  <c:v>4.6866369999999999E-4</c:v>
                </c:pt>
                <c:pt idx="6">
                  <c:v>2.8994010000000001E-4</c:v>
                </c:pt>
                <c:pt idx="7">
                  <c:v>2.2596089999999999E-4</c:v>
                </c:pt>
                <c:pt idx="8">
                  <c:v>3.3747639999999999E-4</c:v>
                </c:pt>
                <c:pt idx="9">
                  <c:v>6.0340730000000003E-4</c:v>
                </c:pt>
                <c:pt idx="10">
                  <c:v>1.0808166000000001E-3</c:v>
                </c:pt>
                <c:pt idx="11">
                  <c:v>1.3956603000000001E-3</c:v>
                </c:pt>
                <c:pt idx="12">
                  <c:v>1.6536853999999999E-3</c:v>
                </c:pt>
                <c:pt idx="13">
                  <c:v>1.9142830999999999E-3</c:v>
                </c:pt>
                <c:pt idx="14">
                  <c:v>2.2441269999999998E-3</c:v>
                </c:pt>
                <c:pt idx="15">
                  <c:v>2.5893927000000001E-3</c:v>
                </c:pt>
                <c:pt idx="16">
                  <c:v>2.7855304000000002E-3</c:v>
                </c:pt>
                <c:pt idx="17">
                  <c:v>2.8618122000000001E-3</c:v>
                </c:pt>
                <c:pt idx="18">
                  <c:v>3.0637535E-3</c:v>
                </c:pt>
                <c:pt idx="19">
                  <c:v>3.4575304E-3</c:v>
                </c:pt>
                <c:pt idx="20">
                  <c:v>3.9808741000000002E-3</c:v>
                </c:pt>
                <c:pt idx="21">
                  <c:v>4.4485651999999999E-3</c:v>
                </c:pt>
                <c:pt idx="22">
                  <c:v>4.7698128000000003E-3</c:v>
                </c:pt>
                <c:pt idx="23">
                  <c:v>5.0417487999999998E-3</c:v>
                </c:pt>
                <c:pt idx="24">
                  <c:v>5.3073032999999999E-3</c:v>
                </c:pt>
                <c:pt idx="25">
                  <c:v>5.5459426000000001E-3</c:v>
                </c:pt>
                <c:pt idx="26">
                  <c:v>5.7084639999999999E-3</c:v>
                </c:pt>
                <c:pt idx="27">
                  <c:v>5.7100112999999997E-3</c:v>
                </c:pt>
                <c:pt idx="28">
                  <c:v>5.7386952000000003E-3</c:v>
                </c:pt>
                <c:pt idx="29">
                  <c:v>6.1691790000000003E-3</c:v>
                </c:pt>
                <c:pt idx="30">
                  <c:v>7.2357389000000001E-3</c:v>
                </c:pt>
                <c:pt idx="31">
                  <c:v>9.2740823E-3</c:v>
                </c:pt>
                <c:pt idx="32">
                  <c:v>1.2821074599999999E-2</c:v>
                </c:pt>
                <c:pt idx="33">
                  <c:v>1.8023593399999999E-2</c:v>
                </c:pt>
                <c:pt idx="34">
                  <c:v>2.4645144099999999E-2</c:v>
                </c:pt>
                <c:pt idx="35">
                  <c:v>3.1879655999999999E-2</c:v>
                </c:pt>
                <c:pt idx="36">
                  <c:v>3.8404025100000003E-2</c:v>
                </c:pt>
                <c:pt idx="37">
                  <c:v>4.2650420199999997E-2</c:v>
                </c:pt>
                <c:pt idx="38">
                  <c:v>4.3819881999999998E-2</c:v>
                </c:pt>
                <c:pt idx="39">
                  <c:v>4.1910484400000003E-2</c:v>
                </c:pt>
                <c:pt idx="40">
                  <c:v>3.7904582899999997E-2</c:v>
                </c:pt>
                <c:pt idx="41">
                  <c:v>3.2725792400000002E-2</c:v>
                </c:pt>
                <c:pt idx="42">
                  <c:v>2.7866162399999998E-2</c:v>
                </c:pt>
                <c:pt idx="43">
                  <c:v>2.3725092400000002E-2</c:v>
                </c:pt>
                <c:pt idx="44">
                  <c:v>2.0354447899999999E-2</c:v>
                </c:pt>
                <c:pt idx="45">
                  <c:v>1.7891308299999999E-2</c:v>
                </c:pt>
                <c:pt idx="46">
                  <c:v>1.60210431E-2</c:v>
                </c:pt>
                <c:pt idx="47">
                  <c:v>1.46313841E-2</c:v>
                </c:pt>
                <c:pt idx="48">
                  <c:v>1.36192217E-2</c:v>
                </c:pt>
                <c:pt idx="49">
                  <c:v>1.2659756499999999E-2</c:v>
                </c:pt>
                <c:pt idx="50">
                  <c:v>1.19053079E-2</c:v>
                </c:pt>
                <c:pt idx="51">
                  <c:v>1.1724478599999999E-2</c:v>
                </c:pt>
                <c:pt idx="52">
                  <c:v>1.22142034E-2</c:v>
                </c:pt>
                <c:pt idx="53">
                  <c:v>1.3146733900000001E-2</c:v>
                </c:pt>
                <c:pt idx="54">
                  <c:v>1.4002999299999999E-2</c:v>
                </c:pt>
                <c:pt idx="55">
                  <c:v>1.45431925E-2</c:v>
                </c:pt>
                <c:pt idx="56">
                  <c:v>1.4929370000000001E-2</c:v>
                </c:pt>
                <c:pt idx="57">
                  <c:v>1.53514827E-2</c:v>
                </c:pt>
                <c:pt idx="58">
                  <c:v>1.56968925E-2</c:v>
                </c:pt>
                <c:pt idx="59">
                  <c:v>1.5605341599999999E-2</c:v>
                </c:pt>
                <c:pt idx="60">
                  <c:v>1.4900904099999999E-2</c:v>
                </c:pt>
                <c:pt idx="61">
                  <c:v>1.3934774299999999E-2</c:v>
                </c:pt>
                <c:pt idx="62">
                  <c:v>1.31951477E-2</c:v>
                </c:pt>
                <c:pt idx="63">
                  <c:v>1.2874593E-2</c:v>
                </c:pt>
                <c:pt idx="64">
                  <c:v>1.2648181999999999E-2</c:v>
                </c:pt>
                <c:pt idx="65">
                  <c:v>1.2112733000000001E-2</c:v>
                </c:pt>
                <c:pt idx="66">
                  <c:v>1.1061193400000001E-2</c:v>
                </c:pt>
                <c:pt idx="67">
                  <c:v>9.6330028000000002E-3</c:v>
                </c:pt>
                <c:pt idx="68">
                  <c:v>8.1892209000000004E-3</c:v>
                </c:pt>
                <c:pt idx="69">
                  <c:v>7.1265664999999997E-3</c:v>
                </c:pt>
                <c:pt idx="70">
                  <c:v>6.6162668999999999E-3</c:v>
                </c:pt>
                <c:pt idx="71">
                  <c:v>6.4950418000000003E-3</c:v>
                </c:pt>
                <c:pt idx="72">
                  <c:v>6.3140015000000002E-3</c:v>
                </c:pt>
                <c:pt idx="73">
                  <c:v>5.7449852999999999E-3</c:v>
                </c:pt>
                <c:pt idx="74">
                  <c:v>4.7717419999999998E-3</c:v>
                </c:pt>
                <c:pt idx="75">
                  <c:v>3.6086528999999998E-3</c:v>
                </c:pt>
                <c:pt idx="76">
                  <c:v>2.5979116999999999E-3</c:v>
                </c:pt>
                <c:pt idx="77">
                  <c:v>2.1349397E-3</c:v>
                </c:pt>
                <c:pt idx="78">
                  <c:v>2.3938876000000001E-3</c:v>
                </c:pt>
                <c:pt idx="79">
                  <c:v>3.0262537999999999E-3</c:v>
                </c:pt>
                <c:pt idx="80">
                  <c:v>3.3532920999999999E-3</c:v>
                </c:pt>
                <c:pt idx="81">
                  <c:v>2.9778737E-3</c:v>
                </c:pt>
                <c:pt idx="82">
                  <c:v>1.9990464000000001E-3</c:v>
                </c:pt>
                <c:pt idx="83">
                  <c:v>8.357614E-4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1.316849E-4</c:v>
                </c:pt>
                <c:pt idx="88">
                  <c:v>6.7116310000000005E-4</c:v>
                </c:pt>
                <c:pt idx="89">
                  <c:v>1.1475325000000001E-3</c:v>
                </c:pt>
                <c:pt idx="90">
                  <c:v>1.4087990999999999E-3</c:v>
                </c:pt>
                <c:pt idx="91">
                  <c:v>1.3254536999999999E-3</c:v>
                </c:pt>
                <c:pt idx="92">
                  <c:v>8.7593909999999998E-4</c:v>
                </c:pt>
                <c:pt idx="93">
                  <c:v>3.7804279999999998E-4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1.3246199999999999E-4</c:v>
                </c:pt>
                <c:pt idx="101">
                  <c:v>3.4633690000000002E-4</c:v>
                </c:pt>
                <c:pt idx="102">
                  <c:v>6.5595289999999999E-4</c:v>
                </c:pt>
                <c:pt idx="103">
                  <c:v>9.6476139999999999E-4</c:v>
                </c:pt>
                <c:pt idx="104">
                  <c:v>1.3020184E-3</c:v>
                </c:pt>
                <c:pt idx="105">
                  <c:v>1.6765390999999999E-3</c:v>
                </c:pt>
                <c:pt idx="106">
                  <c:v>2.0950749E-3</c:v>
                </c:pt>
                <c:pt idx="107">
                  <c:v>2.5647117000000001E-3</c:v>
                </c:pt>
                <c:pt idx="108">
                  <c:v>3.0826333000000001E-3</c:v>
                </c:pt>
                <c:pt idx="109">
                  <c:v>3.6469790999999999E-3</c:v>
                </c:pt>
                <c:pt idx="110">
                  <c:v>4.2318095999999998E-3</c:v>
                </c:pt>
                <c:pt idx="111">
                  <c:v>4.8883212999999998E-3</c:v>
                </c:pt>
                <c:pt idx="112">
                  <c:v>5.5066026000000004E-3</c:v>
                </c:pt>
                <c:pt idx="113">
                  <c:v>6.1167208000000002E-3</c:v>
                </c:pt>
                <c:pt idx="114">
                  <c:v>6.6843451999999996E-3</c:v>
                </c:pt>
                <c:pt idx="115">
                  <c:v>7.2065339999999997E-3</c:v>
                </c:pt>
                <c:pt idx="116">
                  <c:v>7.6479366999999999E-3</c:v>
                </c:pt>
                <c:pt idx="117">
                  <c:v>8.0583206999999997E-3</c:v>
                </c:pt>
                <c:pt idx="118">
                  <c:v>8.2736844E-3</c:v>
                </c:pt>
                <c:pt idx="119">
                  <c:v>8.3786510000000008E-3</c:v>
                </c:pt>
                <c:pt idx="120">
                  <c:v>8.3421338000000001E-3</c:v>
                </c:pt>
                <c:pt idx="121">
                  <c:v>8.1803510000000006E-3</c:v>
                </c:pt>
                <c:pt idx="122">
                  <c:v>7.8861703999999998E-3</c:v>
                </c:pt>
                <c:pt idx="123">
                  <c:v>7.4685760999999998E-3</c:v>
                </c:pt>
                <c:pt idx="124">
                  <c:v>6.9332257999999997E-3</c:v>
                </c:pt>
                <c:pt idx="125">
                  <c:v>6.3575105999999996E-3</c:v>
                </c:pt>
                <c:pt idx="126">
                  <c:v>5.5867271000000001E-3</c:v>
                </c:pt>
                <c:pt idx="127">
                  <c:v>4.9175670999999999E-3</c:v>
                </c:pt>
                <c:pt idx="128">
                  <c:v>4.2274002999999997E-3</c:v>
                </c:pt>
                <c:pt idx="129">
                  <c:v>3.5953713000000001E-3</c:v>
                </c:pt>
                <c:pt idx="130">
                  <c:v>3.0226391000000002E-3</c:v>
                </c:pt>
                <c:pt idx="131">
                  <c:v>2.5520958000000002E-3</c:v>
                </c:pt>
                <c:pt idx="132">
                  <c:v>2.1613779999999998E-3</c:v>
                </c:pt>
                <c:pt idx="133">
                  <c:v>1.8592337000000001E-3</c:v>
                </c:pt>
                <c:pt idx="134">
                  <c:v>9.8156239999999998E-4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CE93-4EF0-BEB2-90F17E5C5137}"/>
            </c:ext>
          </c:extLst>
        </c:ser>
        <c:ser>
          <c:idx val="69"/>
          <c:order val="69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反射白_LEDlow_開放空間!$A$70:$EE$70</c:f>
              <c:numCache>
                <c:formatCode>General</c:formatCode>
                <c:ptCount val="135"/>
                <c:pt idx="0">
                  <c:v>2.1722709999999999E-4</c:v>
                </c:pt>
                <c:pt idx="1">
                  <c:v>3.2073270000000003E-4</c:v>
                </c:pt>
                <c:pt idx="2">
                  <c:v>2.895466E-4</c:v>
                </c:pt>
                <c:pt idx="3">
                  <c:v>3.7911189999999999E-4</c:v>
                </c:pt>
                <c:pt idx="4">
                  <c:v>2.2795819999999999E-4</c:v>
                </c:pt>
                <c:pt idx="5">
                  <c:v>4.8378999999999999E-5</c:v>
                </c:pt>
                <c:pt idx="6">
                  <c:v>0</c:v>
                </c:pt>
                <c:pt idx="7">
                  <c:v>1.82621E-4</c:v>
                </c:pt>
                <c:pt idx="8">
                  <c:v>3.8247900000000002E-4</c:v>
                </c:pt>
                <c:pt idx="9">
                  <c:v>4.3189589999999999E-4</c:v>
                </c:pt>
                <c:pt idx="10">
                  <c:v>6.3351830000000001E-4</c:v>
                </c:pt>
                <c:pt idx="11">
                  <c:v>1.0140883999999999E-3</c:v>
                </c:pt>
                <c:pt idx="12">
                  <c:v>1.6179339999999999E-3</c:v>
                </c:pt>
                <c:pt idx="13">
                  <c:v>2.3408424999999998E-3</c:v>
                </c:pt>
                <c:pt idx="14">
                  <c:v>2.9130622000000002E-3</c:v>
                </c:pt>
                <c:pt idx="15">
                  <c:v>3.2878132000000002E-3</c:v>
                </c:pt>
                <c:pt idx="16">
                  <c:v>3.4337169000000002E-3</c:v>
                </c:pt>
                <c:pt idx="17">
                  <c:v>3.5367769E-3</c:v>
                </c:pt>
                <c:pt idx="18">
                  <c:v>3.7244766000000002E-3</c:v>
                </c:pt>
                <c:pt idx="19">
                  <c:v>4.1136947E-3</c:v>
                </c:pt>
                <c:pt idx="20">
                  <c:v>4.5381062999999998E-3</c:v>
                </c:pt>
                <c:pt idx="21">
                  <c:v>4.9598333E-3</c:v>
                </c:pt>
                <c:pt idx="22">
                  <c:v>5.2441359000000003E-3</c:v>
                </c:pt>
                <c:pt idx="23">
                  <c:v>5.3814034999999996E-3</c:v>
                </c:pt>
                <c:pt idx="24">
                  <c:v>5.2674649999999998E-3</c:v>
                </c:pt>
                <c:pt idx="25">
                  <c:v>4.8221749999999997E-3</c:v>
                </c:pt>
                <c:pt idx="26">
                  <c:v>4.2788818999999999E-3</c:v>
                </c:pt>
                <c:pt idx="27">
                  <c:v>4.0476262000000004E-3</c:v>
                </c:pt>
                <c:pt idx="28">
                  <c:v>4.3697744E-3</c:v>
                </c:pt>
                <c:pt idx="29">
                  <c:v>5.5700699000000003E-3</c:v>
                </c:pt>
                <c:pt idx="30">
                  <c:v>7.4879774E-3</c:v>
                </c:pt>
                <c:pt idx="31">
                  <c:v>1.01755289E-2</c:v>
                </c:pt>
                <c:pt idx="32">
                  <c:v>1.38451066E-2</c:v>
                </c:pt>
                <c:pt idx="33">
                  <c:v>1.8747212400000001E-2</c:v>
                </c:pt>
                <c:pt idx="34">
                  <c:v>2.4983342700000001E-2</c:v>
                </c:pt>
                <c:pt idx="35">
                  <c:v>3.2024186099999997E-2</c:v>
                </c:pt>
                <c:pt idx="36">
                  <c:v>3.8517385699999997E-2</c:v>
                </c:pt>
                <c:pt idx="37">
                  <c:v>4.2773883800000002E-2</c:v>
                </c:pt>
                <c:pt idx="38">
                  <c:v>4.3855313200000003E-2</c:v>
                </c:pt>
                <c:pt idx="39">
                  <c:v>4.1785709599999998E-2</c:v>
                </c:pt>
                <c:pt idx="40">
                  <c:v>3.7698131099999997E-2</c:v>
                </c:pt>
                <c:pt idx="41">
                  <c:v>3.2469086299999998E-2</c:v>
                </c:pt>
                <c:pt idx="42">
                  <c:v>2.7619635699999999E-2</c:v>
                </c:pt>
                <c:pt idx="43">
                  <c:v>2.33691912E-2</c:v>
                </c:pt>
                <c:pt idx="44">
                  <c:v>1.9615707900000001E-2</c:v>
                </c:pt>
                <c:pt idx="45">
                  <c:v>1.6633342999999998E-2</c:v>
                </c:pt>
                <c:pt idx="46">
                  <c:v>1.4361143099999999E-2</c:v>
                </c:pt>
                <c:pt idx="47">
                  <c:v>1.29664671E-2</c:v>
                </c:pt>
                <c:pt idx="48">
                  <c:v>1.2347566900000001E-2</c:v>
                </c:pt>
                <c:pt idx="49">
                  <c:v>1.20257409E-2</c:v>
                </c:pt>
                <c:pt idx="50">
                  <c:v>1.18404962E-2</c:v>
                </c:pt>
                <c:pt idx="51">
                  <c:v>1.19684814E-2</c:v>
                </c:pt>
                <c:pt idx="52">
                  <c:v>1.25625348E-2</c:v>
                </c:pt>
                <c:pt idx="53">
                  <c:v>1.3485956E-2</c:v>
                </c:pt>
                <c:pt idx="54">
                  <c:v>1.4355518899999999E-2</c:v>
                </c:pt>
                <c:pt idx="55">
                  <c:v>1.49475215E-2</c:v>
                </c:pt>
                <c:pt idx="56">
                  <c:v>1.53311929E-2</c:v>
                </c:pt>
                <c:pt idx="57">
                  <c:v>1.5532597E-2</c:v>
                </c:pt>
                <c:pt idx="58">
                  <c:v>1.54724149E-2</c:v>
                </c:pt>
                <c:pt idx="59">
                  <c:v>1.50207169E-2</c:v>
                </c:pt>
                <c:pt idx="60">
                  <c:v>1.42278532E-2</c:v>
                </c:pt>
                <c:pt idx="61">
                  <c:v>1.3599271899999999E-2</c:v>
                </c:pt>
                <c:pt idx="62">
                  <c:v>1.34459091E-2</c:v>
                </c:pt>
                <c:pt idx="63">
                  <c:v>1.3649389099999999E-2</c:v>
                </c:pt>
                <c:pt idx="64">
                  <c:v>1.35872858E-2</c:v>
                </c:pt>
                <c:pt idx="65">
                  <c:v>1.2775653999999999E-2</c:v>
                </c:pt>
                <c:pt idx="66">
                  <c:v>1.1328014500000001E-2</c:v>
                </c:pt>
                <c:pt idx="67">
                  <c:v>9.7446200000000007E-3</c:v>
                </c:pt>
                <c:pt idx="68">
                  <c:v>8.4445300000000004E-3</c:v>
                </c:pt>
                <c:pt idx="69">
                  <c:v>7.5217299000000003E-3</c:v>
                </c:pt>
                <c:pt idx="70">
                  <c:v>6.7286408000000004E-3</c:v>
                </c:pt>
                <c:pt idx="71">
                  <c:v>5.9229597E-3</c:v>
                </c:pt>
                <c:pt idx="72">
                  <c:v>5.1920925999999999E-3</c:v>
                </c:pt>
                <c:pt idx="73">
                  <c:v>4.8258412000000001E-3</c:v>
                </c:pt>
                <c:pt idx="74">
                  <c:v>4.9234711999999996E-3</c:v>
                </c:pt>
                <c:pt idx="75">
                  <c:v>5.0286688000000003E-3</c:v>
                </c:pt>
                <c:pt idx="76">
                  <c:v>4.5648160999999998E-3</c:v>
                </c:pt>
                <c:pt idx="77">
                  <c:v>3.4340706000000002E-3</c:v>
                </c:pt>
                <c:pt idx="78">
                  <c:v>2.1233087999999998E-3</c:v>
                </c:pt>
                <c:pt idx="79">
                  <c:v>1.2221630000000001E-3</c:v>
                </c:pt>
                <c:pt idx="80">
                  <c:v>1.0015452E-3</c:v>
                </c:pt>
                <c:pt idx="81">
                  <c:v>1.2956348E-3</c:v>
                </c:pt>
                <c:pt idx="82">
                  <c:v>1.8012248E-3</c:v>
                </c:pt>
                <c:pt idx="83">
                  <c:v>2.2389046000000001E-3</c:v>
                </c:pt>
                <c:pt idx="84">
                  <c:v>2.4182687000000001E-3</c:v>
                </c:pt>
                <c:pt idx="85">
                  <c:v>2.2783171999999998E-3</c:v>
                </c:pt>
                <c:pt idx="86">
                  <c:v>1.8382996E-3</c:v>
                </c:pt>
                <c:pt idx="87">
                  <c:v>1.1967854E-3</c:v>
                </c:pt>
                <c:pt idx="88">
                  <c:v>5.0809469999999997E-4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2.7106850000000002E-4</c:v>
                </c:pt>
                <c:pt idx="96">
                  <c:v>6.0928770000000004E-4</c:v>
                </c:pt>
                <c:pt idx="97">
                  <c:v>8.9080210000000003E-4</c:v>
                </c:pt>
                <c:pt idx="98">
                  <c:v>1.0041704999999999E-3</c:v>
                </c:pt>
                <c:pt idx="99">
                  <c:v>9.3985409999999998E-4</c:v>
                </c:pt>
                <c:pt idx="100">
                  <c:v>7.2969509999999997E-4</c:v>
                </c:pt>
                <c:pt idx="101">
                  <c:v>4.4078100000000001E-4</c:v>
                </c:pt>
                <c:pt idx="102">
                  <c:v>3.4384090000000002E-4</c:v>
                </c:pt>
                <c:pt idx="103">
                  <c:v>1.8651949999999999E-4</c:v>
                </c:pt>
                <c:pt idx="104">
                  <c:v>1.2454149999999999E-4</c:v>
                </c:pt>
                <c:pt idx="105">
                  <c:v>1.8615E-4</c:v>
                </c:pt>
                <c:pt idx="106">
                  <c:v>4.0480099999999999E-4</c:v>
                </c:pt>
                <c:pt idx="107">
                  <c:v>7.5937450000000001E-4</c:v>
                </c:pt>
                <c:pt idx="108">
                  <c:v>1.2814115E-3</c:v>
                </c:pt>
                <c:pt idx="109">
                  <c:v>1.9254001999999999E-3</c:v>
                </c:pt>
                <c:pt idx="110">
                  <c:v>2.9045679000000001E-3</c:v>
                </c:pt>
                <c:pt idx="111">
                  <c:v>3.9211265000000002E-3</c:v>
                </c:pt>
                <c:pt idx="112">
                  <c:v>4.9522448999999996E-3</c:v>
                </c:pt>
                <c:pt idx="113">
                  <c:v>5.9936149000000003E-3</c:v>
                </c:pt>
                <c:pt idx="114">
                  <c:v>7.0194843999999996E-3</c:v>
                </c:pt>
                <c:pt idx="115">
                  <c:v>7.9751479999999996E-3</c:v>
                </c:pt>
                <c:pt idx="116">
                  <c:v>8.8143712000000006E-3</c:v>
                </c:pt>
                <c:pt idx="117">
                  <c:v>9.5530245E-3</c:v>
                </c:pt>
                <c:pt idx="118">
                  <c:v>1.0018347800000001E-2</c:v>
                </c:pt>
                <c:pt idx="119">
                  <c:v>1.02828555E-2</c:v>
                </c:pt>
                <c:pt idx="120">
                  <c:v>1.03480089E-2</c:v>
                </c:pt>
                <c:pt idx="121">
                  <c:v>1.02344425E-2</c:v>
                </c:pt>
                <c:pt idx="122">
                  <c:v>9.9539906000000004E-3</c:v>
                </c:pt>
                <c:pt idx="123">
                  <c:v>9.5291621999999999E-3</c:v>
                </c:pt>
                <c:pt idx="124">
                  <c:v>8.9626255999999994E-3</c:v>
                </c:pt>
                <c:pt idx="125">
                  <c:v>8.3310753000000008E-3</c:v>
                </c:pt>
                <c:pt idx="126">
                  <c:v>7.6587423999999998E-3</c:v>
                </c:pt>
                <c:pt idx="127">
                  <c:v>6.7740203999999997E-3</c:v>
                </c:pt>
                <c:pt idx="128">
                  <c:v>5.8932565000000001E-3</c:v>
                </c:pt>
                <c:pt idx="129">
                  <c:v>4.9846307000000001E-3</c:v>
                </c:pt>
                <c:pt idx="130">
                  <c:v>4.1246992E-3</c:v>
                </c:pt>
                <c:pt idx="131">
                  <c:v>3.2942688999999998E-3</c:v>
                </c:pt>
                <c:pt idx="132">
                  <c:v>2.5357888E-3</c:v>
                </c:pt>
                <c:pt idx="133">
                  <c:v>1.8705766000000001E-3</c:v>
                </c:pt>
                <c:pt idx="134">
                  <c:v>9.3046190000000003E-4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CE93-4EF0-BEB2-90F17E5C5137}"/>
            </c:ext>
          </c:extLst>
        </c:ser>
        <c:ser>
          <c:idx val="70"/>
          <c:order val="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反射白_LEDlow_開放空間!$A$71:$EE$71</c:f>
              <c:numCache>
                <c:formatCode>General</c:formatCode>
                <c:ptCount val="135"/>
                <c:pt idx="0">
                  <c:v>8.8401900000000005E-5</c:v>
                </c:pt>
                <c:pt idx="1">
                  <c:v>1.617236E-4</c:v>
                </c:pt>
                <c:pt idx="2">
                  <c:v>4.1601339999999999E-4</c:v>
                </c:pt>
                <c:pt idx="3">
                  <c:v>7.8714989999999999E-4</c:v>
                </c:pt>
                <c:pt idx="4">
                  <c:v>9.387954E-4</c:v>
                </c:pt>
                <c:pt idx="5">
                  <c:v>6.9082099999999999E-4</c:v>
                </c:pt>
                <c:pt idx="6">
                  <c:v>2.9029069999999998E-4</c:v>
                </c:pt>
                <c:pt idx="7">
                  <c:v>1.2106539999999999E-4</c:v>
                </c:pt>
                <c:pt idx="8">
                  <c:v>2.9847450000000002E-4</c:v>
                </c:pt>
                <c:pt idx="9">
                  <c:v>5.9360299999999995E-4</c:v>
                </c:pt>
                <c:pt idx="10">
                  <c:v>9.477407E-4</c:v>
                </c:pt>
                <c:pt idx="11">
                  <c:v>1.0715850999999999E-3</c:v>
                </c:pt>
                <c:pt idx="12">
                  <c:v>1.173898E-3</c:v>
                </c:pt>
                <c:pt idx="13">
                  <c:v>1.4097561000000001E-3</c:v>
                </c:pt>
                <c:pt idx="14">
                  <c:v>1.8433932000000001E-3</c:v>
                </c:pt>
                <c:pt idx="15">
                  <c:v>2.4544985E-3</c:v>
                </c:pt>
                <c:pt idx="16">
                  <c:v>2.9464443E-3</c:v>
                </c:pt>
                <c:pt idx="17">
                  <c:v>3.1245066999999998E-3</c:v>
                </c:pt>
                <c:pt idx="18">
                  <c:v>3.0681745000000001E-3</c:v>
                </c:pt>
                <c:pt idx="19">
                  <c:v>3.0515733999999998E-3</c:v>
                </c:pt>
                <c:pt idx="20">
                  <c:v>3.2354702999999999E-3</c:v>
                </c:pt>
                <c:pt idx="21">
                  <c:v>3.5743200999999998E-3</c:v>
                </c:pt>
                <c:pt idx="22">
                  <c:v>4.0636403E-3</c:v>
                </c:pt>
                <c:pt idx="23">
                  <c:v>4.6540629000000003E-3</c:v>
                </c:pt>
                <c:pt idx="24">
                  <c:v>5.2693128000000002E-3</c:v>
                </c:pt>
                <c:pt idx="25">
                  <c:v>5.6636430999999999E-3</c:v>
                </c:pt>
                <c:pt idx="26">
                  <c:v>5.8384123E-3</c:v>
                </c:pt>
                <c:pt idx="27">
                  <c:v>5.7983332999999998E-3</c:v>
                </c:pt>
                <c:pt idx="28">
                  <c:v>5.8819349E-3</c:v>
                </c:pt>
                <c:pt idx="29">
                  <c:v>6.4578279999999997E-3</c:v>
                </c:pt>
                <c:pt idx="30">
                  <c:v>7.5626857999999998E-3</c:v>
                </c:pt>
                <c:pt idx="31">
                  <c:v>9.4721820000000009E-3</c:v>
                </c:pt>
                <c:pt idx="32">
                  <c:v>1.26991086E-2</c:v>
                </c:pt>
                <c:pt idx="33">
                  <c:v>1.7587479199999999E-2</c:v>
                </c:pt>
                <c:pt idx="34">
                  <c:v>2.4095628399999999E-2</c:v>
                </c:pt>
                <c:pt idx="35">
                  <c:v>3.14300172E-2</c:v>
                </c:pt>
                <c:pt idx="36">
                  <c:v>3.8106046599999999E-2</c:v>
                </c:pt>
                <c:pt idx="37">
                  <c:v>4.2514841999999997E-2</c:v>
                </c:pt>
                <c:pt idx="38">
                  <c:v>4.3728608600000003E-2</c:v>
                </c:pt>
                <c:pt idx="39">
                  <c:v>4.1803706400000001E-2</c:v>
                </c:pt>
                <c:pt idx="40">
                  <c:v>3.7884712199999997E-2</c:v>
                </c:pt>
                <c:pt idx="41">
                  <c:v>3.2767921700000001E-2</c:v>
                </c:pt>
                <c:pt idx="42">
                  <c:v>2.78983675E-2</c:v>
                </c:pt>
                <c:pt idx="43">
                  <c:v>2.3576078899999998E-2</c:v>
                </c:pt>
                <c:pt idx="44">
                  <c:v>1.9909206799999999E-2</c:v>
                </c:pt>
                <c:pt idx="45">
                  <c:v>1.72062311E-2</c:v>
                </c:pt>
                <c:pt idx="46">
                  <c:v>1.52852852E-2</c:v>
                </c:pt>
                <c:pt idx="47">
                  <c:v>1.4051714E-2</c:v>
                </c:pt>
                <c:pt idx="48">
                  <c:v>1.3333181899999999E-2</c:v>
                </c:pt>
                <c:pt idx="49">
                  <c:v>1.2952419E-2</c:v>
                </c:pt>
                <c:pt idx="50">
                  <c:v>1.28360214E-2</c:v>
                </c:pt>
                <c:pt idx="51">
                  <c:v>1.29926391E-2</c:v>
                </c:pt>
                <c:pt idx="52">
                  <c:v>1.3259366200000001E-2</c:v>
                </c:pt>
                <c:pt idx="53">
                  <c:v>1.34227928E-2</c:v>
                </c:pt>
                <c:pt idx="54">
                  <c:v>1.3435605E-2</c:v>
                </c:pt>
                <c:pt idx="55">
                  <c:v>1.3454158799999999E-2</c:v>
                </c:pt>
                <c:pt idx="56">
                  <c:v>1.37347197E-2</c:v>
                </c:pt>
                <c:pt idx="57">
                  <c:v>1.43717919E-2</c:v>
                </c:pt>
                <c:pt idx="58">
                  <c:v>1.5119276900000001E-2</c:v>
                </c:pt>
                <c:pt idx="59">
                  <c:v>1.55504411E-2</c:v>
                </c:pt>
                <c:pt idx="60">
                  <c:v>1.5479569300000001E-2</c:v>
                </c:pt>
                <c:pt idx="61">
                  <c:v>1.50967399E-2</c:v>
                </c:pt>
                <c:pt idx="62">
                  <c:v>1.45873232E-2</c:v>
                </c:pt>
                <c:pt idx="63">
                  <c:v>1.3912542700000001E-2</c:v>
                </c:pt>
                <c:pt idx="64">
                  <c:v>1.2878733700000001E-2</c:v>
                </c:pt>
                <c:pt idx="65">
                  <c:v>1.14152804E-2</c:v>
                </c:pt>
                <c:pt idx="66">
                  <c:v>9.8101608000000003E-3</c:v>
                </c:pt>
                <c:pt idx="67">
                  <c:v>8.4501886999999998E-3</c:v>
                </c:pt>
                <c:pt idx="68">
                  <c:v>7.6447451000000001E-3</c:v>
                </c:pt>
                <c:pt idx="69">
                  <c:v>7.4452585999999999E-3</c:v>
                </c:pt>
                <c:pt idx="70">
                  <c:v>7.5899441999999996E-3</c:v>
                </c:pt>
                <c:pt idx="71">
                  <c:v>7.7784493999999999E-3</c:v>
                </c:pt>
                <c:pt idx="72">
                  <c:v>7.7152755000000003E-3</c:v>
                </c:pt>
                <c:pt idx="73">
                  <c:v>7.2407922999999999E-3</c:v>
                </c:pt>
                <c:pt idx="74">
                  <c:v>6.2388404999999996E-3</c:v>
                </c:pt>
                <c:pt idx="75">
                  <c:v>4.6895369999999997E-3</c:v>
                </c:pt>
                <c:pt idx="76">
                  <c:v>2.9550815999999998E-3</c:v>
                </c:pt>
                <c:pt idx="77">
                  <c:v>1.6365959999999999E-3</c:v>
                </c:pt>
                <c:pt idx="78">
                  <c:v>1.1206238999999999E-3</c:v>
                </c:pt>
                <c:pt idx="79">
                  <c:v>1.3227698E-3</c:v>
                </c:pt>
                <c:pt idx="80">
                  <c:v>1.7444490999999999E-3</c:v>
                </c:pt>
                <c:pt idx="81">
                  <c:v>1.9029778E-3</c:v>
                </c:pt>
                <c:pt idx="82">
                  <c:v>1.6544623999999999E-3</c:v>
                </c:pt>
                <c:pt idx="83">
                  <c:v>1.1285049999999999E-3</c:v>
                </c:pt>
                <c:pt idx="84">
                  <c:v>5.8354019999999997E-4</c:v>
                </c:pt>
                <c:pt idx="85">
                  <c:v>2.2168559999999999E-4</c:v>
                </c:pt>
                <c:pt idx="86">
                  <c:v>1.2381750000000001E-4</c:v>
                </c:pt>
                <c:pt idx="87">
                  <c:v>2.7383429999999997E-4</c:v>
                </c:pt>
                <c:pt idx="88">
                  <c:v>5.8400179999999996E-4</c:v>
                </c:pt>
                <c:pt idx="89">
                  <c:v>9.5091469999999999E-4</c:v>
                </c:pt>
                <c:pt idx="90">
                  <c:v>1.2671430999999999E-3</c:v>
                </c:pt>
                <c:pt idx="91">
                  <c:v>1.4484626E-3</c:v>
                </c:pt>
                <c:pt idx="92">
                  <c:v>1.4189306999999999E-3</c:v>
                </c:pt>
                <c:pt idx="93">
                  <c:v>1.3000412999999999E-3</c:v>
                </c:pt>
                <c:pt idx="94">
                  <c:v>1.0693623E-3</c:v>
                </c:pt>
                <c:pt idx="95">
                  <c:v>6.976927E-4</c:v>
                </c:pt>
                <c:pt idx="96">
                  <c:v>3.1064519999999998E-4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7.5941399999999998E-5</c:v>
                </c:pt>
                <c:pt idx="105">
                  <c:v>6.0510710000000005E-4</c:v>
                </c:pt>
                <c:pt idx="106">
                  <c:v>1.2431757E-3</c:v>
                </c:pt>
                <c:pt idx="107">
                  <c:v>1.9898164999999999E-3</c:v>
                </c:pt>
                <c:pt idx="108">
                  <c:v>2.8136868E-3</c:v>
                </c:pt>
                <c:pt idx="109">
                  <c:v>3.6998624000000001E-3</c:v>
                </c:pt>
                <c:pt idx="110">
                  <c:v>4.6925354000000004E-3</c:v>
                </c:pt>
                <c:pt idx="111">
                  <c:v>5.6027113000000003E-3</c:v>
                </c:pt>
                <c:pt idx="112">
                  <c:v>6.5017453999999999E-3</c:v>
                </c:pt>
                <c:pt idx="113">
                  <c:v>7.3481448999999999E-3</c:v>
                </c:pt>
                <c:pt idx="114">
                  <c:v>8.0837244000000006E-3</c:v>
                </c:pt>
                <c:pt idx="115">
                  <c:v>8.6960475999999995E-3</c:v>
                </c:pt>
                <c:pt idx="116">
                  <c:v>9.1633089000000001E-3</c:v>
                </c:pt>
                <c:pt idx="117">
                  <c:v>9.5340600000000005E-3</c:v>
                </c:pt>
                <c:pt idx="118">
                  <c:v>9.6308234999999999E-3</c:v>
                </c:pt>
                <c:pt idx="119">
                  <c:v>9.5112528999999994E-3</c:v>
                </c:pt>
                <c:pt idx="120">
                  <c:v>9.2205842999999992E-3</c:v>
                </c:pt>
                <c:pt idx="121">
                  <c:v>8.7753069E-3</c:v>
                </c:pt>
                <c:pt idx="122">
                  <c:v>8.1922971000000008E-3</c:v>
                </c:pt>
                <c:pt idx="123">
                  <c:v>7.4919593E-3</c:v>
                </c:pt>
                <c:pt idx="124">
                  <c:v>6.6929143E-3</c:v>
                </c:pt>
                <c:pt idx="125">
                  <c:v>5.8571183999999998E-3</c:v>
                </c:pt>
                <c:pt idx="126">
                  <c:v>4.8673767999999999E-3</c:v>
                </c:pt>
                <c:pt idx="127">
                  <c:v>4.0753344E-3</c:v>
                </c:pt>
                <c:pt idx="128">
                  <c:v>3.2845587000000002E-3</c:v>
                </c:pt>
                <c:pt idx="129">
                  <c:v>2.6174965000000001E-3</c:v>
                </c:pt>
                <c:pt idx="130">
                  <c:v>2.0223325000000001E-3</c:v>
                </c:pt>
                <c:pt idx="131">
                  <c:v>1.5668529E-3</c:v>
                </c:pt>
                <c:pt idx="132">
                  <c:v>1.1949589E-3</c:v>
                </c:pt>
                <c:pt idx="133">
                  <c:v>9.1980130000000003E-4</c:v>
                </c:pt>
                <c:pt idx="134">
                  <c:v>2.6315010000000001E-4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CE93-4EF0-BEB2-90F17E5C5137}"/>
            </c:ext>
          </c:extLst>
        </c:ser>
        <c:ser>
          <c:idx val="71"/>
          <c:order val="71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反射白_LEDlow_開放空間!$A$72:$EE$72</c:f>
              <c:numCache>
                <c:formatCode>General</c:formatCode>
                <c:ptCount val="135"/>
                <c:pt idx="0">
                  <c:v>3.8731060000000002E-4</c:v>
                </c:pt>
                <c:pt idx="1">
                  <c:v>6.9686900000000005E-5</c:v>
                </c:pt>
                <c:pt idx="2">
                  <c:v>0</c:v>
                </c:pt>
                <c:pt idx="3">
                  <c:v>0</c:v>
                </c:pt>
                <c:pt idx="4">
                  <c:v>7.7618299999999995E-5</c:v>
                </c:pt>
                <c:pt idx="5">
                  <c:v>7.2863409999999996E-4</c:v>
                </c:pt>
                <c:pt idx="6">
                  <c:v>1.2366612999999999E-3</c:v>
                </c:pt>
                <c:pt idx="7">
                  <c:v>1.3179068E-3</c:v>
                </c:pt>
                <c:pt idx="8">
                  <c:v>1.0479678E-3</c:v>
                </c:pt>
                <c:pt idx="9">
                  <c:v>6.3104429999999998E-4</c:v>
                </c:pt>
                <c:pt idx="10">
                  <c:v>3.6642260000000002E-4</c:v>
                </c:pt>
                <c:pt idx="11">
                  <c:v>3.1979339999999999E-4</c:v>
                </c:pt>
                <c:pt idx="12">
                  <c:v>4.3857469999999997E-4</c:v>
                </c:pt>
                <c:pt idx="13">
                  <c:v>8.0241619999999998E-4</c:v>
                </c:pt>
                <c:pt idx="14">
                  <c:v>1.4274869E-3</c:v>
                </c:pt>
                <c:pt idx="15">
                  <c:v>2.333201E-3</c:v>
                </c:pt>
                <c:pt idx="16">
                  <c:v>3.2240206E-3</c:v>
                </c:pt>
                <c:pt idx="17">
                  <c:v>3.8285061999999998E-3</c:v>
                </c:pt>
                <c:pt idx="18">
                  <c:v>4.0598181000000002E-3</c:v>
                </c:pt>
                <c:pt idx="19">
                  <c:v>4.0028225999999998E-3</c:v>
                </c:pt>
                <c:pt idx="20">
                  <c:v>3.9474191000000002E-3</c:v>
                </c:pt>
                <c:pt idx="21">
                  <c:v>4.0577846000000002E-3</c:v>
                </c:pt>
                <c:pt idx="22">
                  <c:v>4.3767216000000003E-3</c:v>
                </c:pt>
                <c:pt idx="23">
                  <c:v>4.7986861000000004E-3</c:v>
                </c:pt>
                <c:pt idx="24">
                  <c:v>5.1218200999999996E-3</c:v>
                </c:pt>
                <c:pt idx="25">
                  <c:v>5.1290601999999996E-3</c:v>
                </c:pt>
                <c:pt idx="26">
                  <c:v>4.8927548000000003E-3</c:v>
                </c:pt>
                <c:pt idx="27">
                  <c:v>4.6553551000000004E-3</c:v>
                </c:pt>
                <c:pt idx="28">
                  <c:v>4.6627913E-3</c:v>
                </c:pt>
                <c:pt idx="29">
                  <c:v>5.3045167999999998E-3</c:v>
                </c:pt>
                <c:pt idx="30">
                  <c:v>6.6172369000000002E-3</c:v>
                </c:pt>
                <c:pt idx="31">
                  <c:v>8.9358874000000001E-3</c:v>
                </c:pt>
                <c:pt idx="32">
                  <c:v>1.2799638299999999E-2</c:v>
                </c:pt>
                <c:pt idx="33">
                  <c:v>1.8327364700000001E-2</c:v>
                </c:pt>
                <c:pt idx="34">
                  <c:v>2.52575409E-2</c:v>
                </c:pt>
                <c:pt idx="35">
                  <c:v>3.2674584499999999E-2</c:v>
                </c:pt>
                <c:pt idx="36">
                  <c:v>3.9064545200000002E-2</c:v>
                </c:pt>
                <c:pt idx="37">
                  <c:v>4.2769037199999999E-2</c:v>
                </c:pt>
                <c:pt idx="38">
                  <c:v>4.3233446799999999E-2</c:v>
                </c:pt>
                <c:pt idx="39">
                  <c:v>4.0815357099999998E-2</c:v>
                </c:pt>
                <c:pt idx="40">
                  <c:v>3.6817058899999998E-2</c:v>
                </c:pt>
                <c:pt idx="41">
                  <c:v>3.1876865800000001E-2</c:v>
                </c:pt>
                <c:pt idx="42">
                  <c:v>2.7169849699999998E-2</c:v>
                </c:pt>
                <c:pt idx="43">
                  <c:v>2.2954126799999999E-2</c:v>
                </c:pt>
                <c:pt idx="44">
                  <c:v>1.9379533800000001E-2</c:v>
                </c:pt>
                <c:pt idx="45">
                  <c:v>1.6824394499999999E-2</c:v>
                </c:pt>
                <c:pt idx="46">
                  <c:v>1.5003795699999999E-2</c:v>
                </c:pt>
                <c:pt idx="47">
                  <c:v>1.38287945E-2</c:v>
                </c:pt>
                <c:pt idx="48">
                  <c:v>1.30751468E-2</c:v>
                </c:pt>
                <c:pt idx="49">
                  <c:v>1.25358663E-2</c:v>
                </c:pt>
                <c:pt idx="50">
                  <c:v>1.22601194E-2</c:v>
                </c:pt>
                <c:pt idx="51">
                  <c:v>1.2436549200000001E-2</c:v>
                </c:pt>
                <c:pt idx="52">
                  <c:v>1.2991763700000001E-2</c:v>
                </c:pt>
                <c:pt idx="53">
                  <c:v>1.3726849100000001E-2</c:v>
                </c:pt>
                <c:pt idx="54">
                  <c:v>1.43453274E-2</c:v>
                </c:pt>
                <c:pt idx="55">
                  <c:v>1.47800911E-2</c:v>
                </c:pt>
                <c:pt idx="56">
                  <c:v>1.5127761300000001E-2</c:v>
                </c:pt>
                <c:pt idx="57">
                  <c:v>1.55050829E-2</c:v>
                </c:pt>
                <c:pt idx="58">
                  <c:v>1.5784045699999999E-2</c:v>
                </c:pt>
                <c:pt idx="59">
                  <c:v>1.5736255800000001E-2</c:v>
                </c:pt>
                <c:pt idx="60">
                  <c:v>1.52409552E-2</c:v>
                </c:pt>
                <c:pt idx="61">
                  <c:v>1.44077409E-2</c:v>
                </c:pt>
                <c:pt idx="62">
                  <c:v>1.34739131E-2</c:v>
                </c:pt>
                <c:pt idx="63">
                  <c:v>1.26513271E-2</c:v>
                </c:pt>
                <c:pt idx="64">
                  <c:v>1.19840382E-2</c:v>
                </c:pt>
                <c:pt idx="65">
                  <c:v>1.1395881E-2</c:v>
                </c:pt>
                <c:pt idx="66">
                  <c:v>1.08655924E-2</c:v>
                </c:pt>
                <c:pt idx="67">
                  <c:v>1.03326011E-2</c:v>
                </c:pt>
                <c:pt idx="68">
                  <c:v>9.6935360000000009E-3</c:v>
                </c:pt>
                <c:pt idx="69">
                  <c:v>8.8094965999999993E-3</c:v>
                </c:pt>
                <c:pt idx="70">
                  <c:v>7.5928363999999996E-3</c:v>
                </c:pt>
                <c:pt idx="71">
                  <c:v>6.2155672E-3</c:v>
                </c:pt>
                <c:pt idx="72">
                  <c:v>5.1087601999999996E-3</c:v>
                </c:pt>
                <c:pt idx="73">
                  <c:v>4.6192984999999997E-3</c:v>
                </c:pt>
                <c:pt idx="74">
                  <c:v>4.7059305999999999E-3</c:v>
                </c:pt>
                <c:pt idx="75">
                  <c:v>4.8018106999999999E-3</c:v>
                </c:pt>
                <c:pt idx="76">
                  <c:v>4.4113928000000004E-3</c:v>
                </c:pt>
                <c:pt idx="77">
                  <c:v>3.4071305000000001E-3</c:v>
                </c:pt>
                <c:pt idx="78">
                  <c:v>2.2186128999999999E-3</c:v>
                </c:pt>
                <c:pt idx="79">
                  <c:v>1.4579599000000001E-3</c:v>
                </c:pt>
                <c:pt idx="80">
                  <c:v>1.3882661E-3</c:v>
                </c:pt>
                <c:pt idx="81">
                  <c:v>1.7114516000000001E-3</c:v>
                </c:pt>
                <c:pt idx="82">
                  <c:v>2.0293109000000002E-3</c:v>
                </c:pt>
                <c:pt idx="83">
                  <c:v>1.9678483E-3</c:v>
                </c:pt>
                <c:pt idx="84">
                  <c:v>1.5416783E-3</c:v>
                </c:pt>
                <c:pt idx="85">
                  <c:v>1.0402168999999999E-3</c:v>
                </c:pt>
                <c:pt idx="86">
                  <c:v>6.7682609999999998E-4</c:v>
                </c:pt>
                <c:pt idx="87">
                  <c:v>4.8386669999999997E-4</c:v>
                </c:pt>
                <c:pt idx="88">
                  <c:v>4.051754E-4</c:v>
                </c:pt>
                <c:pt idx="89">
                  <c:v>3.4262479999999998E-4</c:v>
                </c:pt>
                <c:pt idx="90">
                  <c:v>2.5363989999999998E-4</c:v>
                </c:pt>
                <c:pt idx="91">
                  <c:v>1.3076759999999999E-4</c:v>
                </c:pt>
                <c:pt idx="92">
                  <c:v>2.27993E-5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2.1413359999999999E-4</c:v>
                </c:pt>
                <c:pt idx="104">
                  <c:v>6.6567239999999999E-4</c:v>
                </c:pt>
                <c:pt idx="105">
                  <c:v>1.1714092000000001E-3</c:v>
                </c:pt>
                <c:pt idx="106">
                  <c:v>1.7383082999999999E-3</c:v>
                </c:pt>
                <c:pt idx="107">
                  <c:v>2.3220754E-3</c:v>
                </c:pt>
                <c:pt idx="108">
                  <c:v>2.9230573999999999E-3</c:v>
                </c:pt>
                <c:pt idx="109">
                  <c:v>3.5469118000000001E-3</c:v>
                </c:pt>
                <c:pt idx="110">
                  <c:v>4.3679369000000001E-3</c:v>
                </c:pt>
                <c:pt idx="111">
                  <c:v>5.0546094E-3</c:v>
                </c:pt>
                <c:pt idx="112">
                  <c:v>5.7524092999999997E-3</c:v>
                </c:pt>
                <c:pt idx="113">
                  <c:v>6.4466450999999996E-3</c:v>
                </c:pt>
                <c:pt idx="114">
                  <c:v>7.0848954E-3</c:v>
                </c:pt>
                <c:pt idx="115">
                  <c:v>7.6884952999999997E-3</c:v>
                </c:pt>
                <c:pt idx="116">
                  <c:v>8.2248887000000003E-3</c:v>
                </c:pt>
                <c:pt idx="117">
                  <c:v>8.7286411000000001E-3</c:v>
                </c:pt>
                <c:pt idx="118">
                  <c:v>9.1116484000000001E-3</c:v>
                </c:pt>
                <c:pt idx="119">
                  <c:v>9.2005283E-3</c:v>
                </c:pt>
                <c:pt idx="120">
                  <c:v>9.1399885999999993E-3</c:v>
                </c:pt>
                <c:pt idx="121">
                  <c:v>8.9390314999999998E-3</c:v>
                </c:pt>
                <c:pt idx="122">
                  <c:v>8.5873957999999997E-3</c:v>
                </c:pt>
                <c:pt idx="123">
                  <c:v>8.0995549999999996E-3</c:v>
                </c:pt>
                <c:pt idx="124">
                  <c:v>7.5003891000000001E-3</c:v>
                </c:pt>
                <c:pt idx="125">
                  <c:v>6.7646666000000001E-3</c:v>
                </c:pt>
                <c:pt idx="126">
                  <c:v>6.0674329000000001E-3</c:v>
                </c:pt>
                <c:pt idx="127">
                  <c:v>5.2406592E-3</c:v>
                </c:pt>
                <c:pt idx="128">
                  <c:v>4.4211233000000004E-3</c:v>
                </c:pt>
                <c:pt idx="129">
                  <c:v>3.6916074000000001E-3</c:v>
                </c:pt>
                <c:pt idx="130">
                  <c:v>3.0363968000000001E-3</c:v>
                </c:pt>
                <c:pt idx="131">
                  <c:v>2.4403864999999999E-3</c:v>
                </c:pt>
                <c:pt idx="132">
                  <c:v>1.9186893E-3</c:v>
                </c:pt>
                <c:pt idx="133">
                  <c:v>1.4774655E-3</c:v>
                </c:pt>
                <c:pt idx="134">
                  <c:v>6.7705860000000001E-4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CE93-4EF0-BEB2-90F17E5C5137}"/>
            </c:ext>
          </c:extLst>
        </c:ser>
        <c:ser>
          <c:idx val="72"/>
          <c:order val="72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反射白_LEDlow_開放空間!$A$73:$EE$73</c:f>
              <c:numCache>
                <c:formatCode>General</c:formatCode>
                <c:ptCount val="135"/>
                <c:pt idx="0">
                  <c:v>7.2384330000000005E-4</c:v>
                </c:pt>
                <c:pt idx="1">
                  <c:v>4.682795E-4</c:v>
                </c:pt>
                <c:pt idx="2">
                  <c:v>1.6382880000000001E-4</c:v>
                </c:pt>
                <c:pt idx="3">
                  <c:v>2.1154419999999999E-4</c:v>
                </c:pt>
                <c:pt idx="4">
                  <c:v>6.0450830000000001E-4</c:v>
                </c:pt>
                <c:pt idx="5">
                  <c:v>7.6535749999999999E-4</c:v>
                </c:pt>
                <c:pt idx="6">
                  <c:v>5.840741E-4</c:v>
                </c:pt>
                <c:pt idx="7">
                  <c:v>2.8131439999999998E-4</c:v>
                </c:pt>
                <c:pt idx="8">
                  <c:v>2.1068970000000001E-4</c:v>
                </c:pt>
                <c:pt idx="9">
                  <c:v>4.5583039999999998E-4</c:v>
                </c:pt>
                <c:pt idx="10">
                  <c:v>9.8011550000000011E-4</c:v>
                </c:pt>
                <c:pt idx="11">
                  <c:v>1.4156945000000001E-3</c:v>
                </c:pt>
                <c:pt idx="12">
                  <c:v>1.5296278E-3</c:v>
                </c:pt>
                <c:pt idx="13">
                  <c:v>1.4287345E-3</c:v>
                </c:pt>
                <c:pt idx="14">
                  <c:v>1.4512800000000001E-3</c:v>
                </c:pt>
                <c:pt idx="15">
                  <c:v>1.9369732000000001E-3</c:v>
                </c:pt>
                <c:pt idx="16">
                  <c:v>2.8503905000000001E-3</c:v>
                </c:pt>
                <c:pt idx="17">
                  <c:v>3.9085298999999999E-3</c:v>
                </c:pt>
                <c:pt idx="18">
                  <c:v>4.6095531000000002E-3</c:v>
                </c:pt>
                <c:pt idx="19">
                  <c:v>4.7809914999999998E-3</c:v>
                </c:pt>
                <c:pt idx="20">
                  <c:v>4.4988221E-3</c:v>
                </c:pt>
                <c:pt idx="21">
                  <c:v>4.0736315E-3</c:v>
                </c:pt>
                <c:pt idx="22">
                  <c:v>3.8260174999999999E-3</c:v>
                </c:pt>
                <c:pt idx="23">
                  <c:v>3.8222193000000001E-3</c:v>
                </c:pt>
                <c:pt idx="24">
                  <c:v>4.0091629999999996E-3</c:v>
                </c:pt>
                <c:pt idx="25">
                  <c:v>4.4084867000000003E-3</c:v>
                </c:pt>
                <c:pt idx="26">
                  <c:v>5.0369370999999996E-3</c:v>
                </c:pt>
                <c:pt idx="27">
                  <c:v>5.8014905E-3</c:v>
                </c:pt>
                <c:pt idx="28">
                  <c:v>6.4638643999999999E-3</c:v>
                </c:pt>
                <c:pt idx="29">
                  <c:v>7.0346603000000004E-3</c:v>
                </c:pt>
                <c:pt idx="30">
                  <c:v>7.7463319000000003E-3</c:v>
                </c:pt>
                <c:pt idx="31">
                  <c:v>9.3939955999999998E-3</c:v>
                </c:pt>
                <c:pt idx="32">
                  <c:v>1.2700714199999999E-2</c:v>
                </c:pt>
                <c:pt idx="33">
                  <c:v>1.7806464800000001E-2</c:v>
                </c:pt>
                <c:pt idx="34">
                  <c:v>2.44198199E-2</c:v>
                </c:pt>
                <c:pt idx="35">
                  <c:v>3.1672563399999999E-2</c:v>
                </c:pt>
                <c:pt idx="36">
                  <c:v>3.8209754999999998E-2</c:v>
                </c:pt>
                <c:pt idx="37">
                  <c:v>4.2557127799999997E-2</c:v>
                </c:pt>
                <c:pt idx="38">
                  <c:v>4.3843954800000001E-2</c:v>
                </c:pt>
                <c:pt idx="39">
                  <c:v>4.2084366099999999E-2</c:v>
                </c:pt>
                <c:pt idx="40">
                  <c:v>3.8320191199999999E-2</c:v>
                </c:pt>
                <c:pt idx="41">
                  <c:v>3.3266588999999999E-2</c:v>
                </c:pt>
                <c:pt idx="42">
                  <c:v>2.8225453599999999E-2</c:v>
                </c:pt>
                <c:pt idx="43">
                  <c:v>2.3527335399999998E-2</c:v>
                </c:pt>
                <c:pt idx="44">
                  <c:v>1.94954481E-2</c:v>
                </c:pt>
                <c:pt idx="45">
                  <c:v>1.66470092E-2</c:v>
                </c:pt>
                <c:pt idx="46">
                  <c:v>1.47727849E-2</c:v>
                </c:pt>
                <c:pt idx="47">
                  <c:v>1.36157246E-2</c:v>
                </c:pt>
                <c:pt idx="48">
                  <c:v>1.2865046999999999E-2</c:v>
                </c:pt>
                <c:pt idx="49">
                  <c:v>1.2277034100000001E-2</c:v>
                </c:pt>
                <c:pt idx="50">
                  <c:v>1.2000822499999999E-2</c:v>
                </c:pt>
                <c:pt idx="51">
                  <c:v>1.22526949E-2</c:v>
                </c:pt>
                <c:pt idx="52">
                  <c:v>1.2936512000000001E-2</c:v>
                </c:pt>
                <c:pt idx="53">
                  <c:v>1.37337772E-2</c:v>
                </c:pt>
                <c:pt idx="54">
                  <c:v>1.42774014E-2</c:v>
                </c:pt>
                <c:pt idx="55">
                  <c:v>1.4438692499999999E-2</c:v>
                </c:pt>
                <c:pt idx="56">
                  <c:v>1.4311985100000001E-2</c:v>
                </c:pt>
                <c:pt idx="57">
                  <c:v>1.4094965500000001E-2</c:v>
                </c:pt>
                <c:pt idx="58">
                  <c:v>1.3896856500000001E-2</c:v>
                </c:pt>
                <c:pt idx="59">
                  <c:v>1.3755056999999999E-2</c:v>
                </c:pt>
                <c:pt idx="60">
                  <c:v>1.3768044300000001E-2</c:v>
                </c:pt>
                <c:pt idx="61">
                  <c:v>1.39525281E-2</c:v>
                </c:pt>
                <c:pt idx="62">
                  <c:v>1.4193970699999999E-2</c:v>
                </c:pt>
                <c:pt idx="63">
                  <c:v>1.42844012E-2</c:v>
                </c:pt>
                <c:pt idx="64">
                  <c:v>1.39565505E-2</c:v>
                </c:pt>
                <c:pt idx="65">
                  <c:v>1.3026236599999999E-2</c:v>
                </c:pt>
                <c:pt idx="66">
                  <c:v>1.1588281000000001E-2</c:v>
                </c:pt>
                <c:pt idx="67">
                  <c:v>1.0015929999999999E-2</c:v>
                </c:pt>
                <c:pt idx="68">
                  <c:v>8.7791243999999994E-3</c:v>
                </c:pt>
                <c:pt idx="69">
                  <c:v>8.0899466E-3</c:v>
                </c:pt>
                <c:pt idx="70">
                  <c:v>7.6048341999999996E-3</c:v>
                </c:pt>
                <c:pt idx="71">
                  <c:v>6.9154645000000002E-3</c:v>
                </c:pt>
                <c:pt idx="72">
                  <c:v>5.9053441999999999E-3</c:v>
                </c:pt>
                <c:pt idx="73">
                  <c:v>4.8612254000000004E-3</c:v>
                </c:pt>
                <c:pt idx="74">
                  <c:v>4.1225105999999996E-3</c:v>
                </c:pt>
                <c:pt idx="75">
                  <c:v>3.6522511000000001E-3</c:v>
                </c:pt>
                <c:pt idx="76">
                  <c:v>3.1730297000000002E-3</c:v>
                </c:pt>
                <c:pt idx="77">
                  <c:v>2.6157467999999998E-3</c:v>
                </c:pt>
                <c:pt idx="78">
                  <c:v>2.2239119000000002E-3</c:v>
                </c:pt>
                <c:pt idx="79">
                  <c:v>2.2802974999999999E-3</c:v>
                </c:pt>
                <c:pt idx="80">
                  <c:v>2.6923787999999999E-3</c:v>
                </c:pt>
                <c:pt idx="81">
                  <c:v>3.0628297999999998E-3</c:v>
                </c:pt>
                <c:pt idx="82">
                  <c:v>2.9665147999999998E-3</c:v>
                </c:pt>
                <c:pt idx="83">
                  <c:v>2.3376324999999998E-3</c:v>
                </c:pt>
                <c:pt idx="84">
                  <c:v>1.3585719999999999E-3</c:v>
                </c:pt>
                <c:pt idx="85">
                  <c:v>3.2963799999999999E-4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2.2261629999999999E-4</c:v>
                </c:pt>
                <c:pt idx="93">
                  <c:v>8.5096520000000004E-4</c:v>
                </c:pt>
                <c:pt idx="94">
                  <c:v>1.3158149999999999E-3</c:v>
                </c:pt>
                <c:pt idx="95">
                  <c:v>1.4853702E-3</c:v>
                </c:pt>
                <c:pt idx="96">
                  <c:v>1.4412742000000001E-3</c:v>
                </c:pt>
                <c:pt idx="97">
                  <c:v>1.1467125E-3</c:v>
                </c:pt>
                <c:pt idx="98">
                  <c:v>7.5884010000000003E-4</c:v>
                </c:pt>
                <c:pt idx="99">
                  <c:v>4.2826129999999998E-4</c:v>
                </c:pt>
                <c:pt idx="100">
                  <c:v>2.2972659999999999E-4</c:v>
                </c:pt>
                <c:pt idx="101">
                  <c:v>2.0659150000000001E-4</c:v>
                </c:pt>
                <c:pt idx="102">
                  <c:v>4.2228909999999999E-4</c:v>
                </c:pt>
                <c:pt idx="103">
                  <c:v>6.8627810000000005E-4</c:v>
                </c:pt>
                <c:pt idx="104">
                  <c:v>1.0551512999999999E-3</c:v>
                </c:pt>
                <c:pt idx="105">
                  <c:v>1.5105944E-3</c:v>
                </c:pt>
                <c:pt idx="106">
                  <c:v>2.0412407E-3</c:v>
                </c:pt>
                <c:pt idx="107">
                  <c:v>2.6272145999999999E-3</c:v>
                </c:pt>
                <c:pt idx="108">
                  <c:v>3.2445546E-3</c:v>
                </c:pt>
                <c:pt idx="109">
                  <c:v>3.8737219E-3</c:v>
                </c:pt>
                <c:pt idx="110">
                  <c:v>4.6300166E-3</c:v>
                </c:pt>
                <c:pt idx="111">
                  <c:v>5.2778386000000002E-3</c:v>
                </c:pt>
                <c:pt idx="112">
                  <c:v>5.9601519999999998E-3</c:v>
                </c:pt>
                <c:pt idx="113">
                  <c:v>6.6146766999999997E-3</c:v>
                </c:pt>
                <c:pt idx="114">
                  <c:v>7.2430982E-3</c:v>
                </c:pt>
                <c:pt idx="115">
                  <c:v>7.8211688000000001E-3</c:v>
                </c:pt>
                <c:pt idx="116">
                  <c:v>8.3189644E-3</c:v>
                </c:pt>
                <c:pt idx="117">
                  <c:v>8.7178758999999998E-3</c:v>
                </c:pt>
                <c:pt idx="118">
                  <c:v>9.1746989999999997E-3</c:v>
                </c:pt>
                <c:pt idx="119">
                  <c:v>9.1738160999999992E-3</c:v>
                </c:pt>
                <c:pt idx="120">
                  <c:v>9.0011702999999998E-3</c:v>
                </c:pt>
                <c:pt idx="121">
                  <c:v>8.6683091000000004E-3</c:v>
                </c:pt>
                <c:pt idx="122">
                  <c:v>8.1795397999999998E-3</c:v>
                </c:pt>
                <c:pt idx="123">
                  <c:v>7.5524379000000003E-3</c:v>
                </c:pt>
                <c:pt idx="124">
                  <c:v>6.8057565999999998E-3</c:v>
                </c:pt>
                <c:pt idx="125">
                  <c:v>5.9241983E-3</c:v>
                </c:pt>
                <c:pt idx="126">
                  <c:v>5.0225015999999997E-3</c:v>
                </c:pt>
                <c:pt idx="127">
                  <c:v>4.1956492000000001E-3</c:v>
                </c:pt>
                <c:pt idx="128">
                  <c:v>3.4333647000000002E-3</c:v>
                </c:pt>
                <c:pt idx="129">
                  <c:v>2.7754695999999998E-3</c:v>
                </c:pt>
                <c:pt idx="130">
                  <c:v>2.2209843000000002E-3</c:v>
                </c:pt>
                <c:pt idx="131">
                  <c:v>1.8130252000000001E-3</c:v>
                </c:pt>
                <c:pt idx="132">
                  <c:v>1.5070476000000001E-3</c:v>
                </c:pt>
                <c:pt idx="133">
                  <c:v>1.2938537E-3</c:v>
                </c:pt>
                <c:pt idx="134">
                  <c:v>5.6090190000000002E-4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CE93-4EF0-BEB2-90F17E5C5137}"/>
            </c:ext>
          </c:extLst>
        </c:ser>
        <c:ser>
          <c:idx val="73"/>
          <c:order val="73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反射白_LEDlow_開放空間!$A$74:$EE$74</c:f>
              <c:numCache>
                <c:formatCode>General</c:formatCode>
                <c:ptCount val="135"/>
                <c:pt idx="0">
                  <c:v>1.0610769000000001E-3</c:v>
                </c:pt>
                <c:pt idx="1">
                  <c:v>7.4587939999999999E-4</c:v>
                </c:pt>
                <c:pt idx="2">
                  <c:v>2.519679E-4</c:v>
                </c:pt>
                <c:pt idx="3">
                  <c:v>3.6013200000000003E-5</c:v>
                </c:pt>
                <c:pt idx="4">
                  <c:v>2.5759550000000001E-4</c:v>
                </c:pt>
                <c:pt idx="5">
                  <c:v>7.2482730000000004E-4</c:v>
                </c:pt>
                <c:pt idx="6">
                  <c:v>1.144015E-3</c:v>
                </c:pt>
                <c:pt idx="7">
                  <c:v>1.2620977E-3</c:v>
                </c:pt>
                <c:pt idx="8">
                  <c:v>1.0199988999999999E-3</c:v>
                </c:pt>
                <c:pt idx="9">
                  <c:v>6.2969899999999995E-4</c:v>
                </c:pt>
                <c:pt idx="10">
                  <c:v>4.2397259999999999E-4</c:v>
                </c:pt>
                <c:pt idx="11">
                  <c:v>4.5374599999999999E-4</c:v>
                </c:pt>
                <c:pt idx="12">
                  <c:v>9.0823680000000004E-4</c:v>
                </c:pt>
                <c:pt idx="13">
                  <c:v>1.6237593999999999E-3</c:v>
                </c:pt>
                <c:pt idx="14">
                  <c:v>2.2790282999999999E-3</c:v>
                </c:pt>
                <c:pt idx="15">
                  <c:v>2.7935917E-3</c:v>
                </c:pt>
                <c:pt idx="16">
                  <c:v>3.2458373000000002E-3</c:v>
                </c:pt>
                <c:pt idx="17">
                  <c:v>3.7233280000000001E-3</c:v>
                </c:pt>
                <c:pt idx="18">
                  <c:v>4.1398266000000003E-3</c:v>
                </c:pt>
                <c:pt idx="19">
                  <c:v>4.3972856000000001E-3</c:v>
                </c:pt>
                <c:pt idx="20">
                  <c:v>4.5363056000000002E-3</c:v>
                </c:pt>
                <c:pt idx="21">
                  <c:v>4.6364535000000002E-3</c:v>
                </c:pt>
                <c:pt idx="22">
                  <c:v>4.6301446999999999E-3</c:v>
                </c:pt>
                <c:pt idx="23">
                  <c:v>4.5510530000000002E-3</c:v>
                </c:pt>
                <c:pt idx="24">
                  <c:v>4.3185884000000001E-3</c:v>
                </c:pt>
                <c:pt idx="25">
                  <c:v>4.0298156000000002E-3</c:v>
                </c:pt>
                <c:pt idx="26">
                  <c:v>3.9530097999999998E-3</c:v>
                </c:pt>
                <c:pt idx="27">
                  <c:v>4.2115551999999997E-3</c:v>
                </c:pt>
                <c:pt idx="28">
                  <c:v>4.8619177999999997E-3</c:v>
                </c:pt>
                <c:pt idx="29">
                  <c:v>6.0304803999999997E-3</c:v>
                </c:pt>
                <c:pt idx="30">
                  <c:v>7.6185167000000003E-3</c:v>
                </c:pt>
                <c:pt idx="31">
                  <c:v>9.9707404000000006E-3</c:v>
                </c:pt>
                <c:pt idx="32">
                  <c:v>1.3626631300000001E-2</c:v>
                </c:pt>
                <c:pt idx="33">
                  <c:v>1.8780657999999999E-2</c:v>
                </c:pt>
                <c:pt idx="34">
                  <c:v>2.5212373600000001E-2</c:v>
                </c:pt>
                <c:pt idx="35">
                  <c:v>3.2200101799999999E-2</c:v>
                </c:pt>
                <c:pt idx="36">
                  <c:v>3.8536172399999999E-2</c:v>
                </c:pt>
                <c:pt idx="37">
                  <c:v>4.2722627499999999E-2</c:v>
                </c:pt>
                <c:pt idx="38">
                  <c:v>4.3839789900000002E-2</c:v>
                </c:pt>
                <c:pt idx="39">
                  <c:v>4.1792020200000002E-2</c:v>
                </c:pt>
                <c:pt idx="40">
                  <c:v>3.7548523399999999E-2</c:v>
                </c:pt>
                <c:pt idx="41">
                  <c:v>3.2402891699999999E-2</c:v>
                </c:pt>
                <c:pt idx="42">
                  <c:v>2.75692903E-2</c:v>
                </c:pt>
                <c:pt idx="43">
                  <c:v>2.3316642299999999E-2</c:v>
                </c:pt>
                <c:pt idx="44">
                  <c:v>1.9627220899999999E-2</c:v>
                </c:pt>
                <c:pt idx="45">
                  <c:v>1.68514848E-2</c:v>
                </c:pt>
                <c:pt idx="46">
                  <c:v>1.48205496E-2</c:v>
                </c:pt>
                <c:pt idx="47">
                  <c:v>1.34932688E-2</c:v>
                </c:pt>
                <c:pt idx="48">
                  <c:v>1.26310317E-2</c:v>
                </c:pt>
                <c:pt idx="49">
                  <c:v>1.2276775199999999E-2</c:v>
                </c:pt>
                <c:pt idx="50">
                  <c:v>1.24822762E-2</c:v>
                </c:pt>
                <c:pt idx="51">
                  <c:v>1.31269405E-2</c:v>
                </c:pt>
                <c:pt idx="52">
                  <c:v>1.3734800700000001E-2</c:v>
                </c:pt>
                <c:pt idx="53">
                  <c:v>1.3946671000000001E-2</c:v>
                </c:pt>
                <c:pt idx="54">
                  <c:v>1.38875814E-2</c:v>
                </c:pt>
                <c:pt idx="55">
                  <c:v>1.3977848899999999E-2</c:v>
                </c:pt>
                <c:pt idx="56">
                  <c:v>1.4498852200000001E-2</c:v>
                </c:pt>
                <c:pt idx="57">
                  <c:v>1.51654575E-2</c:v>
                </c:pt>
                <c:pt idx="58">
                  <c:v>1.5598729299999999E-2</c:v>
                </c:pt>
                <c:pt idx="59">
                  <c:v>1.5526569400000001E-2</c:v>
                </c:pt>
                <c:pt idx="60">
                  <c:v>1.51333557E-2</c:v>
                </c:pt>
                <c:pt idx="61">
                  <c:v>1.46123711E-2</c:v>
                </c:pt>
                <c:pt idx="62">
                  <c:v>1.40784699E-2</c:v>
                </c:pt>
                <c:pt idx="63">
                  <c:v>1.34577397E-2</c:v>
                </c:pt>
                <c:pt idx="64">
                  <c:v>1.25662955E-2</c:v>
                </c:pt>
                <c:pt idx="65">
                  <c:v>1.1376505699999999E-2</c:v>
                </c:pt>
                <c:pt idx="66">
                  <c:v>1.01434756E-2</c:v>
                </c:pt>
                <c:pt idx="67">
                  <c:v>9.0702912000000004E-3</c:v>
                </c:pt>
                <c:pt idx="68">
                  <c:v>8.1491758999999997E-3</c:v>
                </c:pt>
                <c:pt idx="69">
                  <c:v>7.2888839000000002E-3</c:v>
                </c:pt>
                <c:pt idx="70">
                  <c:v>6.4752018000000001E-3</c:v>
                </c:pt>
                <c:pt idx="71">
                  <c:v>5.8831964000000004E-3</c:v>
                </c:pt>
                <c:pt idx="72">
                  <c:v>5.6400197000000003E-3</c:v>
                </c:pt>
                <c:pt idx="73">
                  <c:v>5.5955932000000003E-3</c:v>
                </c:pt>
                <c:pt idx="74">
                  <c:v>5.4132523999999996E-3</c:v>
                </c:pt>
                <c:pt idx="75">
                  <c:v>4.7683157000000002E-3</c:v>
                </c:pt>
                <c:pt idx="76">
                  <c:v>3.7683011E-3</c:v>
                </c:pt>
                <c:pt idx="77">
                  <c:v>2.8315908E-3</c:v>
                </c:pt>
                <c:pt idx="78">
                  <c:v>2.4013349000000001E-3</c:v>
                </c:pt>
                <c:pt idx="79">
                  <c:v>2.5321709000000001E-3</c:v>
                </c:pt>
                <c:pt idx="80">
                  <c:v>2.8969298999999998E-3</c:v>
                </c:pt>
                <c:pt idx="81">
                  <c:v>3.0195394E-3</c:v>
                </c:pt>
                <c:pt idx="82">
                  <c:v>2.6354319E-3</c:v>
                </c:pt>
                <c:pt idx="83">
                  <c:v>1.7388744E-3</c:v>
                </c:pt>
                <c:pt idx="84">
                  <c:v>6.9925149999999997E-4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8.8724600000000001E-5</c:v>
                </c:pt>
                <c:pt idx="89">
                  <c:v>2.046606E-4</c:v>
                </c:pt>
                <c:pt idx="90">
                  <c:v>1.8365419999999999E-4</c:v>
                </c:pt>
                <c:pt idx="91">
                  <c:v>1.232347E-4</c:v>
                </c:pt>
                <c:pt idx="92">
                  <c:v>1.5206E-4</c:v>
                </c:pt>
                <c:pt idx="93">
                  <c:v>2.7220839999999999E-4</c:v>
                </c:pt>
                <c:pt idx="94">
                  <c:v>3.5828089999999997E-4</c:v>
                </c:pt>
                <c:pt idx="95">
                  <c:v>4.2950710000000001E-4</c:v>
                </c:pt>
                <c:pt idx="96">
                  <c:v>4.3894799999999999E-4</c:v>
                </c:pt>
                <c:pt idx="97">
                  <c:v>3.7872459999999998E-4</c:v>
                </c:pt>
                <c:pt idx="98">
                  <c:v>2.4565950000000002E-4</c:v>
                </c:pt>
                <c:pt idx="99">
                  <c:v>7.1241600000000006E-5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3.9422799999999998E-5</c:v>
                </c:pt>
                <c:pt idx="104">
                  <c:v>3.1882250000000003E-4</c:v>
                </c:pt>
                <c:pt idx="105">
                  <c:v>7.0733299999999999E-4</c:v>
                </c:pt>
                <c:pt idx="106">
                  <c:v>1.2013398999999999E-3</c:v>
                </c:pt>
                <c:pt idx="107">
                  <c:v>1.8077398000000001E-3</c:v>
                </c:pt>
                <c:pt idx="108">
                  <c:v>2.5170420000000002E-3</c:v>
                </c:pt>
                <c:pt idx="109">
                  <c:v>3.3644182000000002E-3</c:v>
                </c:pt>
                <c:pt idx="110">
                  <c:v>4.2404816000000001E-3</c:v>
                </c:pt>
                <c:pt idx="111">
                  <c:v>5.1586059999999996E-3</c:v>
                </c:pt>
                <c:pt idx="112">
                  <c:v>6.0811746000000002E-3</c:v>
                </c:pt>
                <c:pt idx="113">
                  <c:v>6.9842636999999999E-3</c:v>
                </c:pt>
                <c:pt idx="114">
                  <c:v>7.7993409E-3</c:v>
                </c:pt>
                <c:pt idx="115">
                  <c:v>8.5235777999999995E-3</c:v>
                </c:pt>
                <c:pt idx="116">
                  <c:v>9.1173517999999995E-3</c:v>
                </c:pt>
                <c:pt idx="117">
                  <c:v>9.6369925999999998E-3</c:v>
                </c:pt>
                <c:pt idx="118">
                  <c:v>9.9881655E-3</c:v>
                </c:pt>
                <c:pt idx="119">
                  <c:v>9.9685564999999997E-3</c:v>
                </c:pt>
                <c:pt idx="120">
                  <c:v>9.7670191999999992E-3</c:v>
                </c:pt>
                <c:pt idx="121">
                  <c:v>9.4225863000000007E-3</c:v>
                </c:pt>
                <c:pt idx="122">
                  <c:v>8.9426114999999994E-3</c:v>
                </c:pt>
                <c:pt idx="123">
                  <c:v>8.3525917000000002E-3</c:v>
                </c:pt>
                <c:pt idx="124">
                  <c:v>7.6611791999999998E-3</c:v>
                </c:pt>
                <c:pt idx="125">
                  <c:v>6.9028147999999996E-3</c:v>
                </c:pt>
                <c:pt idx="126">
                  <c:v>6.1480533000000002E-3</c:v>
                </c:pt>
                <c:pt idx="127">
                  <c:v>5.3073102999999996E-3</c:v>
                </c:pt>
                <c:pt idx="128">
                  <c:v>4.5026974000000001E-3</c:v>
                </c:pt>
                <c:pt idx="129">
                  <c:v>3.7824407E-3</c:v>
                </c:pt>
                <c:pt idx="130">
                  <c:v>3.1062787999999999E-3</c:v>
                </c:pt>
                <c:pt idx="131">
                  <c:v>2.5049145000000002E-3</c:v>
                </c:pt>
                <c:pt idx="132">
                  <c:v>1.9752673999999999E-3</c:v>
                </c:pt>
                <c:pt idx="133">
                  <c:v>1.5339564999999999E-3</c:v>
                </c:pt>
                <c:pt idx="134">
                  <c:v>4.5717400000000002E-4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CE93-4EF0-BEB2-90F17E5C5137}"/>
            </c:ext>
          </c:extLst>
        </c:ser>
        <c:ser>
          <c:idx val="74"/>
          <c:order val="7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反射白_LEDlow_開放空間!$A$75:$EE$75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1.2688059999999999E-4</c:v>
                </c:pt>
                <c:pt idx="4">
                  <c:v>3.710187E-4</c:v>
                </c:pt>
                <c:pt idx="5">
                  <c:v>4.6835019999999999E-4</c:v>
                </c:pt>
                <c:pt idx="6">
                  <c:v>3.6180460000000001E-4</c:v>
                </c:pt>
                <c:pt idx="7">
                  <c:v>1.97445E-5</c:v>
                </c:pt>
                <c:pt idx="8">
                  <c:v>0</c:v>
                </c:pt>
                <c:pt idx="9">
                  <c:v>0</c:v>
                </c:pt>
                <c:pt idx="10">
                  <c:v>8.3508499999999995E-5</c:v>
                </c:pt>
                <c:pt idx="11">
                  <c:v>9.3950670000000002E-4</c:v>
                </c:pt>
                <c:pt idx="12">
                  <c:v>1.8190168E-3</c:v>
                </c:pt>
                <c:pt idx="13">
                  <c:v>2.3918224000000002E-3</c:v>
                </c:pt>
                <c:pt idx="14">
                  <c:v>2.6035035999999998E-3</c:v>
                </c:pt>
                <c:pt idx="15">
                  <c:v>2.5917809E-3</c:v>
                </c:pt>
                <c:pt idx="16">
                  <c:v>2.5433946999999998E-3</c:v>
                </c:pt>
                <c:pt idx="17">
                  <c:v>2.7060164E-3</c:v>
                </c:pt>
                <c:pt idx="18">
                  <c:v>3.0846044E-3</c:v>
                </c:pt>
                <c:pt idx="19">
                  <c:v>3.7094462E-3</c:v>
                </c:pt>
                <c:pt idx="20">
                  <c:v>4.3748286999999997E-3</c:v>
                </c:pt>
                <c:pt idx="21">
                  <c:v>4.8210388E-3</c:v>
                </c:pt>
                <c:pt idx="22">
                  <c:v>4.8462063999999997E-3</c:v>
                </c:pt>
                <c:pt idx="23">
                  <c:v>4.5434209000000001E-3</c:v>
                </c:pt>
                <c:pt idx="24">
                  <c:v>4.1555398999999996E-3</c:v>
                </c:pt>
                <c:pt idx="25">
                  <c:v>3.9059265999999999E-3</c:v>
                </c:pt>
                <c:pt idx="26">
                  <c:v>4.0007113000000002E-3</c:v>
                </c:pt>
                <c:pt idx="27">
                  <c:v>4.3868246000000003E-3</c:v>
                </c:pt>
                <c:pt idx="28">
                  <c:v>5.1266258000000004E-3</c:v>
                </c:pt>
                <c:pt idx="29">
                  <c:v>6.4441864000000003E-3</c:v>
                </c:pt>
                <c:pt idx="30">
                  <c:v>8.3420109000000003E-3</c:v>
                </c:pt>
                <c:pt idx="31">
                  <c:v>1.09745022E-2</c:v>
                </c:pt>
                <c:pt idx="32">
                  <c:v>1.4616382299999999E-2</c:v>
                </c:pt>
                <c:pt idx="33">
                  <c:v>1.9337421300000001E-2</c:v>
                </c:pt>
                <c:pt idx="34">
                  <c:v>2.5084827099999998E-2</c:v>
                </c:pt>
                <c:pt idx="35">
                  <c:v>3.1407140200000003E-2</c:v>
                </c:pt>
                <c:pt idx="36">
                  <c:v>3.7231225499999999E-2</c:v>
                </c:pt>
                <c:pt idx="37">
                  <c:v>4.1066851500000001E-2</c:v>
                </c:pt>
                <c:pt idx="38">
                  <c:v>4.21298742E-2</c:v>
                </c:pt>
                <c:pt idx="39">
                  <c:v>4.0375329600000003E-2</c:v>
                </c:pt>
                <c:pt idx="40">
                  <c:v>3.6926146600000001E-2</c:v>
                </c:pt>
                <c:pt idx="41">
                  <c:v>3.2452497599999998E-2</c:v>
                </c:pt>
                <c:pt idx="42">
                  <c:v>2.8237858800000001E-2</c:v>
                </c:pt>
                <c:pt idx="43">
                  <c:v>2.45126076E-2</c:v>
                </c:pt>
                <c:pt idx="44">
                  <c:v>2.1236520299999999E-2</c:v>
                </c:pt>
                <c:pt idx="45">
                  <c:v>1.85086392E-2</c:v>
                </c:pt>
                <c:pt idx="46">
                  <c:v>1.6180312299999999E-2</c:v>
                </c:pt>
                <c:pt idx="47">
                  <c:v>1.44626079E-2</c:v>
                </c:pt>
                <c:pt idx="48">
                  <c:v>1.34337973E-2</c:v>
                </c:pt>
                <c:pt idx="49">
                  <c:v>1.2832650899999999E-2</c:v>
                </c:pt>
                <c:pt idx="50">
                  <c:v>1.24212317E-2</c:v>
                </c:pt>
                <c:pt idx="51">
                  <c:v>1.2259249599999999E-2</c:v>
                </c:pt>
                <c:pt idx="52">
                  <c:v>1.24433776E-2</c:v>
                </c:pt>
                <c:pt idx="53">
                  <c:v>1.2983816699999999E-2</c:v>
                </c:pt>
                <c:pt idx="54">
                  <c:v>1.35580422E-2</c:v>
                </c:pt>
                <c:pt idx="55">
                  <c:v>1.3944572800000001E-2</c:v>
                </c:pt>
                <c:pt idx="56">
                  <c:v>1.41495531E-2</c:v>
                </c:pt>
                <c:pt idx="57">
                  <c:v>1.43339373E-2</c:v>
                </c:pt>
                <c:pt idx="58">
                  <c:v>1.45468041E-2</c:v>
                </c:pt>
                <c:pt idx="59">
                  <c:v>1.47241484E-2</c:v>
                </c:pt>
                <c:pt idx="60">
                  <c:v>1.4785164999999999E-2</c:v>
                </c:pt>
                <c:pt idx="61">
                  <c:v>1.47948805E-2</c:v>
                </c:pt>
                <c:pt idx="62">
                  <c:v>1.4668666800000001E-2</c:v>
                </c:pt>
                <c:pt idx="63">
                  <c:v>1.42176934E-2</c:v>
                </c:pt>
                <c:pt idx="64">
                  <c:v>1.3218484799999999E-2</c:v>
                </c:pt>
                <c:pt idx="65">
                  <c:v>1.1774827700000001E-2</c:v>
                </c:pt>
                <c:pt idx="66">
                  <c:v>1.02726091E-2</c:v>
                </c:pt>
                <c:pt idx="67">
                  <c:v>9.1259637999999994E-3</c:v>
                </c:pt>
                <c:pt idx="68">
                  <c:v>8.5256108999999993E-3</c:v>
                </c:pt>
                <c:pt idx="69">
                  <c:v>8.3085856999999992E-3</c:v>
                </c:pt>
                <c:pt idx="70">
                  <c:v>8.0819325999999993E-3</c:v>
                </c:pt>
                <c:pt idx="71">
                  <c:v>7.5112158000000002E-3</c:v>
                </c:pt>
                <c:pt idx="72">
                  <c:v>6.5323333000000001E-3</c:v>
                </c:pt>
                <c:pt idx="73">
                  <c:v>5.4341173000000001E-3</c:v>
                </c:pt>
                <c:pt idx="74">
                  <c:v>4.5244964000000004E-3</c:v>
                </c:pt>
                <c:pt idx="75">
                  <c:v>3.8005114E-3</c:v>
                </c:pt>
                <c:pt idx="76">
                  <c:v>3.1217890999999998E-3</c:v>
                </c:pt>
                <c:pt idx="77">
                  <c:v>2.5096033000000001E-3</c:v>
                </c:pt>
                <c:pt idx="78">
                  <c:v>2.2275362000000001E-3</c:v>
                </c:pt>
                <c:pt idx="79">
                  <c:v>2.4162393999999998E-3</c:v>
                </c:pt>
                <c:pt idx="80">
                  <c:v>2.7501700000000001E-3</c:v>
                </c:pt>
                <c:pt idx="81">
                  <c:v>2.7982727999999999E-3</c:v>
                </c:pt>
                <c:pt idx="82">
                  <c:v>2.4335666000000001E-3</c:v>
                </c:pt>
                <c:pt idx="83">
                  <c:v>1.7455819E-3</c:v>
                </c:pt>
                <c:pt idx="84">
                  <c:v>9.8807499999999993E-4</c:v>
                </c:pt>
                <c:pt idx="85">
                  <c:v>3.1941229999999998E-4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1.817183E-4</c:v>
                </c:pt>
                <c:pt idx="91">
                  <c:v>5.9112369999999995E-4</c:v>
                </c:pt>
                <c:pt idx="92">
                  <c:v>9.132411E-4</c:v>
                </c:pt>
                <c:pt idx="93">
                  <c:v>1.1349488E-3</c:v>
                </c:pt>
                <c:pt idx="94">
                  <c:v>1.1973778E-3</c:v>
                </c:pt>
                <c:pt idx="95">
                  <c:v>1.0579551E-3</c:v>
                </c:pt>
                <c:pt idx="96">
                  <c:v>7.9066219999999999E-4</c:v>
                </c:pt>
                <c:pt idx="97">
                  <c:v>3.8055329999999999E-4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3.4136799999999999E-4</c:v>
                </c:pt>
                <c:pt idx="105">
                  <c:v>8.2156410000000003E-4</c:v>
                </c:pt>
                <c:pt idx="106">
                  <c:v>1.3935665999999999E-3</c:v>
                </c:pt>
                <c:pt idx="107">
                  <c:v>2.0224378E-3</c:v>
                </c:pt>
                <c:pt idx="108">
                  <c:v>2.7100548999999998E-3</c:v>
                </c:pt>
                <c:pt idx="109">
                  <c:v>3.4230255999999999E-3</c:v>
                </c:pt>
                <c:pt idx="110">
                  <c:v>4.2695058999999997E-3</c:v>
                </c:pt>
                <c:pt idx="111">
                  <c:v>5.0770514999999997E-3</c:v>
                </c:pt>
                <c:pt idx="112">
                  <c:v>5.8581125999999997E-3</c:v>
                </c:pt>
                <c:pt idx="113">
                  <c:v>6.6018924E-3</c:v>
                </c:pt>
                <c:pt idx="114">
                  <c:v>7.2982105999999996E-3</c:v>
                </c:pt>
                <c:pt idx="115">
                  <c:v>7.9308868999999997E-3</c:v>
                </c:pt>
                <c:pt idx="116">
                  <c:v>8.4625771000000002E-3</c:v>
                </c:pt>
                <c:pt idx="117">
                  <c:v>8.9576533E-3</c:v>
                </c:pt>
                <c:pt idx="118">
                  <c:v>9.3307010999999999E-3</c:v>
                </c:pt>
                <c:pt idx="119">
                  <c:v>9.3367603E-3</c:v>
                </c:pt>
                <c:pt idx="120">
                  <c:v>9.1873518999999997E-3</c:v>
                </c:pt>
                <c:pt idx="121">
                  <c:v>8.8984388999999997E-3</c:v>
                </c:pt>
                <c:pt idx="122">
                  <c:v>8.4669338999999993E-3</c:v>
                </c:pt>
                <c:pt idx="123">
                  <c:v>7.9149202999999994E-3</c:v>
                </c:pt>
                <c:pt idx="124">
                  <c:v>7.2549926000000002E-3</c:v>
                </c:pt>
                <c:pt idx="125">
                  <c:v>6.5174628999999998E-3</c:v>
                </c:pt>
                <c:pt idx="126">
                  <c:v>5.7222269999999999E-3</c:v>
                </c:pt>
                <c:pt idx="127">
                  <c:v>4.8868493000000001E-3</c:v>
                </c:pt>
                <c:pt idx="128">
                  <c:v>4.0459181000000004E-3</c:v>
                </c:pt>
                <c:pt idx="129">
                  <c:v>3.2907146999999999E-3</c:v>
                </c:pt>
                <c:pt idx="130">
                  <c:v>2.5831775E-3</c:v>
                </c:pt>
                <c:pt idx="131">
                  <c:v>1.9570880000000001E-3</c:v>
                </c:pt>
                <c:pt idx="132">
                  <c:v>1.3944112E-3</c:v>
                </c:pt>
                <c:pt idx="133">
                  <c:v>9.1993190000000001E-4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CE93-4EF0-BEB2-90F17E5C5137}"/>
            </c:ext>
          </c:extLst>
        </c:ser>
        <c:ser>
          <c:idx val="75"/>
          <c:order val="75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反射白_LEDlow_開放空間!$A$76:$EE$76</c:f>
              <c:numCache>
                <c:formatCode>General</c:formatCode>
                <c:ptCount val="135"/>
                <c:pt idx="0">
                  <c:v>1.0734912000000001E-3</c:v>
                </c:pt>
                <c:pt idx="1">
                  <c:v>9.522663E-4</c:v>
                </c:pt>
                <c:pt idx="2">
                  <c:v>7.7453730000000005E-4</c:v>
                </c:pt>
                <c:pt idx="3">
                  <c:v>6.6125630000000003E-4</c:v>
                </c:pt>
                <c:pt idx="4">
                  <c:v>5.8153459999999997E-4</c:v>
                </c:pt>
                <c:pt idx="5">
                  <c:v>4.5500590000000001E-4</c:v>
                </c:pt>
                <c:pt idx="6">
                  <c:v>2.1224079999999999E-4</c:v>
                </c:pt>
                <c:pt idx="7">
                  <c:v>0</c:v>
                </c:pt>
                <c:pt idx="8">
                  <c:v>0</c:v>
                </c:pt>
                <c:pt idx="9">
                  <c:v>2.0027099999999999E-4</c:v>
                </c:pt>
                <c:pt idx="10">
                  <c:v>8.7451909999999996E-4</c:v>
                </c:pt>
                <c:pt idx="11">
                  <c:v>1.5495229999999999E-3</c:v>
                </c:pt>
                <c:pt idx="12">
                  <c:v>2.0051175E-3</c:v>
                </c:pt>
                <c:pt idx="13">
                  <c:v>2.2133456E-3</c:v>
                </c:pt>
                <c:pt idx="14">
                  <c:v>2.3579606999999999E-3</c:v>
                </c:pt>
                <c:pt idx="15">
                  <c:v>2.5832596999999999E-3</c:v>
                </c:pt>
                <c:pt idx="16">
                  <c:v>2.9282048000000001E-3</c:v>
                </c:pt>
                <c:pt idx="17">
                  <c:v>3.3115454000000001E-3</c:v>
                </c:pt>
                <c:pt idx="18">
                  <c:v>3.6489537000000002E-3</c:v>
                </c:pt>
                <c:pt idx="19">
                  <c:v>3.9521445999999997E-3</c:v>
                </c:pt>
                <c:pt idx="20">
                  <c:v>4.2146086000000001E-3</c:v>
                </c:pt>
                <c:pt idx="21">
                  <c:v>4.4476129E-3</c:v>
                </c:pt>
                <c:pt idx="22">
                  <c:v>4.6287695999999998E-3</c:v>
                </c:pt>
                <c:pt idx="23">
                  <c:v>4.6908669E-3</c:v>
                </c:pt>
                <c:pt idx="24">
                  <c:v>4.5320437999999998E-3</c:v>
                </c:pt>
                <c:pt idx="25">
                  <c:v>4.4116885000000002E-3</c:v>
                </c:pt>
                <c:pt idx="26">
                  <c:v>4.5289798000000001E-3</c:v>
                </c:pt>
                <c:pt idx="27">
                  <c:v>4.8939073E-3</c:v>
                </c:pt>
                <c:pt idx="28">
                  <c:v>5.4732608E-3</c:v>
                </c:pt>
                <c:pt idx="29">
                  <c:v>6.3281963E-3</c:v>
                </c:pt>
                <c:pt idx="30">
                  <c:v>7.5828833999999996E-3</c:v>
                </c:pt>
                <c:pt idx="31">
                  <c:v>9.8622673999999994E-3</c:v>
                </c:pt>
                <c:pt idx="32">
                  <c:v>1.3608939E-2</c:v>
                </c:pt>
                <c:pt idx="33">
                  <c:v>1.8680045400000001E-2</c:v>
                </c:pt>
                <c:pt idx="34">
                  <c:v>2.49186419E-2</c:v>
                </c:pt>
                <c:pt idx="35">
                  <c:v>3.1659580800000003E-2</c:v>
                </c:pt>
                <c:pt idx="36">
                  <c:v>3.7829015399999999E-2</c:v>
                </c:pt>
                <c:pt idx="37">
                  <c:v>4.1931491299999998E-2</c:v>
                </c:pt>
                <c:pt idx="38">
                  <c:v>4.32053544E-2</c:v>
                </c:pt>
                <c:pt idx="39">
                  <c:v>4.1547387800000002E-2</c:v>
                </c:pt>
                <c:pt idx="40">
                  <c:v>3.7963543099999997E-2</c:v>
                </c:pt>
                <c:pt idx="41">
                  <c:v>3.3121339999999999E-2</c:v>
                </c:pt>
                <c:pt idx="42">
                  <c:v>2.8180172699999999E-2</c:v>
                </c:pt>
                <c:pt idx="43">
                  <c:v>2.3584745800000001E-2</c:v>
                </c:pt>
                <c:pt idx="44">
                  <c:v>1.9641511100000002E-2</c:v>
                </c:pt>
                <c:pt idx="45">
                  <c:v>1.68112256E-2</c:v>
                </c:pt>
                <c:pt idx="46">
                  <c:v>1.4782234999999999E-2</c:v>
                </c:pt>
                <c:pt idx="47">
                  <c:v>1.34336036E-2</c:v>
                </c:pt>
                <c:pt idx="48">
                  <c:v>1.2543117600000001E-2</c:v>
                </c:pt>
                <c:pt idx="49">
                  <c:v>1.19860014E-2</c:v>
                </c:pt>
                <c:pt idx="50">
                  <c:v>1.18134003E-2</c:v>
                </c:pt>
                <c:pt idx="51">
                  <c:v>1.21262409E-2</c:v>
                </c:pt>
                <c:pt idx="52">
                  <c:v>1.283543E-2</c:v>
                </c:pt>
                <c:pt idx="53">
                  <c:v>1.3615232E-2</c:v>
                </c:pt>
                <c:pt idx="54">
                  <c:v>1.4200498299999999E-2</c:v>
                </c:pt>
                <c:pt idx="55">
                  <c:v>1.45255113E-2</c:v>
                </c:pt>
                <c:pt idx="56">
                  <c:v>1.47199519E-2</c:v>
                </c:pt>
                <c:pt idx="57">
                  <c:v>1.4883155E-2</c:v>
                </c:pt>
                <c:pt idx="58">
                  <c:v>1.5038464200000001E-2</c:v>
                </c:pt>
                <c:pt idx="59">
                  <c:v>1.50435129E-2</c:v>
                </c:pt>
                <c:pt idx="60">
                  <c:v>1.4843663199999999E-2</c:v>
                </c:pt>
                <c:pt idx="61">
                  <c:v>1.44739095E-2</c:v>
                </c:pt>
                <c:pt idx="62">
                  <c:v>1.3987991999999999E-2</c:v>
                </c:pt>
                <c:pt idx="63">
                  <c:v>1.33905215E-2</c:v>
                </c:pt>
                <c:pt idx="64">
                  <c:v>1.2540280799999999E-2</c:v>
                </c:pt>
                <c:pt idx="65">
                  <c:v>1.1436004200000001E-2</c:v>
                </c:pt>
                <c:pt idx="66">
                  <c:v>1.0286452200000001E-2</c:v>
                </c:pt>
                <c:pt idx="67">
                  <c:v>9.3322479999999996E-3</c:v>
                </c:pt>
                <c:pt idx="68">
                  <c:v>8.6567438999999996E-3</c:v>
                </c:pt>
                <c:pt idx="69">
                  <c:v>8.1190914000000003E-3</c:v>
                </c:pt>
                <c:pt idx="70">
                  <c:v>7.4521624000000002E-3</c:v>
                </c:pt>
                <c:pt idx="71">
                  <c:v>6.5977735999999997E-3</c:v>
                </c:pt>
                <c:pt idx="72">
                  <c:v>5.8167274E-3</c:v>
                </c:pt>
                <c:pt idx="73">
                  <c:v>5.4281646999999999E-3</c:v>
                </c:pt>
                <c:pt idx="74">
                  <c:v>5.4163290000000001E-3</c:v>
                </c:pt>
                <c:pt idx="75">
                  <c:v>5.3327838000000001E-3</c:v>
                </c:pt>
                <c:pt idx="76">
                  <c:v>4.6891616999999997E-3</c:v>
                </c:pt>
                <c:pt idx="77">
                  <c:v>3.3378988E-3</c:v>
                </c:pt>
                <c:pt idx="78">
                  <c:v>1.7809424999999999E-3</c:v>
                </c:pt>
                <c:pt idx="79">
                  <c:v>8.4585379999999998E-4</c:v>
                </c:pt>
                <c:pt idx="80">
                  <c:v>8.888158E-4</c:v>
                </c:pt>
                <c:pt idx="81">
                  <c:v>1.5198458E-3</c:v>
                </c:pt>
                <c:pt idx="82">
                  <c:v>2.1250662000000002E-3</c:v>
                </c:pt>
                <c:pt idx="83">
                  <c:v>2.2984459E-3</c:v>
                </c:pt>
                <c:pt idx="84">
                  <c:v>2.0775511E-3</c:v>
                </c:pt>
                <c:pt idx="85">
                  <c:v>1.7378165000000001E-3</c:v>
                </c:pt>
                <c:pt idx="86">
                  <c:v>1.3596388999999999E-3</c:v>
                </c:pt>
                <c:pt idx="87">
                  <c:v>9.0422530000000003E-4</c:v>
                </c:pt>
                <c:pt idx="88">
                  <c:v>3.5104169999999998E-4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2.5967699999999999E-4</c:v>
                </c:pt>
                <c:pt idx="96">
                  <c:v>4.5925069999999999E-4</c:v>
                </c:pt>
                <c:pt idx="97">
                  <c:v>4.6711430000000002E-4</c:v>
                </c:pt>
                <c:pt idx="98">
                  <c:v>3.5675099999999999E-4</c:v>
                </c:pt>
                <c:pt idx="99">
                  <c:v>2.0418690000000001E-4</c:v>
                </c:pt>
                <c:pt idx="100">
                  <c:v>7.4911600000000003E-5</c:v>
                </c:pt>
                <c:pt idx="101">
                  <c:v>8.8123000000000003E-6</c:v>
                </c:pt>
                <c:pt idx="102">
                  <c:v>1.5211439999999999E-4</c:v>
                </c:pt>
                <c:pt idx="103">
                  <c:v>3.9617169999999998E-4</c:v>
                </c:pt>
                <c:pt idx="104">
                  <c:v>7.4365930000000002E-4</c:v>
                </c:pt>
                <c:pt idx="105">
                  <c:v>1.1900764999999999E-3</c:v>
                </c:pt>
                <c:pt idx="106">
                  <c:v>1.7422186E-3</c:v>
                </c:pt>
                <c:pt idx="107">
                  <c:v>2.3671831000000002E-3</c:v>
                </c:pt>
                <c:pt idx="108">
                  <c:v>3.0589991000000002E-3</c:v>
                </c:pt>
                <c:pt idx="109">
                  <c:v>3.8210346999999999E-3</c:v>
                </c:pt>
                <c:pt idx="110">
                  <c:v>4.6488097999999997E-3</c:v>
                </c:pt>
                <c:pt idx="111">
                  <c:v>5.4780048999999997E-3</c:v>
                </c:pt>
                <c:pt idx="112">
                  <c:v>6.2738726999999996E-3</c:v>
                </c:pt>
                <c:pt idx="113">
                  <c:v>7.0441187999999997E-3</c:v>
                </c:pt>
                <c:pt idx="114">
                  <c:v>7.7285189000000001E-3</c:v>
                </c:pt>
                <c:pt idx="115">
                  <c:v>8.3313603E-3</c:v>
                </c:pt>
                <c:pt idx="116">
                  <c:v>8.8265436000000003E-3</c:v>
                </c:pt>
                <c:pt idx="117">
                  <c:v>9.2606358E-3</c:v>
                </c:pt>
                <c:pt idx="118">
                  <c:v>9.5605533999999995E-3</c:v>
                </c:pt>
                <c:pt idx="119">
                  <c:v>9.5609929000000007E-3</c:v>
                </c:pt>
                <c:pt idx="120">
                  <c:v>9.4115138000000001E-3</c:v>
                </c:pt>
                <c:pt idx="121">
                  <c:v>9.1301138000000007E-3</c:v>
                </c:pt>
                <c:pt idx="122">
                  <c:v>8.7139512999999998E-3</c:v>
                </c:pt>
                <c:pt idx="123">
                  <c:v>8.1902052999999995E-3</c:v>
                </c:pt>
                <c:pt idx="124">
                  <c:v>7.5455330999999997E-3</c:v>
                </c:pt>
                <c:pt idx="125">
                  <c:v>6.7772320000000002E-3</c:v>
                </c:pt>
                <c:pt idx="126">
                  <c:v>6.0083736000000002E-3</c:v>
                </c:pt>
                <c:pt idx="127">
                  <c:v>5.1066213999999997E-3</c:v>
                </c:pt>
                <c:pt idx="128">
                  <c:v>4.2856791999999998E-3</c:v>
                </c:pt>
                <c:pt idx="129">
                  <c:v>3.4760659999999999E-3</c:v>
                </c:pt>
                <c:pt idx="130">
                  <c:v>2.7132784000000001E-3</c:v>
                </c:pt>
                <c:pt idx="131">
                  <c:v>2.0515504000000002E-3</c:v>
                </c:pt>
                <c:pt idx="132">
                  <c:v>1.4554436E-3</c:v>
                </c:pt>
                <c:pt idx="133">
                  <c:v>9.4566300000000002E-4</c:v>
                </c:pt>
                <c:pt idx="134">
                  <c:v>4.8076000000000004E-6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CE93-4EF0-BEB2-90F17E5C5137}"/>
            </c:ext>
          </c:extLst>
        </c:ser>
        <c:ser>
          <c:idx val="76"/>
          <c:order val="7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反射白_LEDlow_開放空間!$A$77:$EE$77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2.2931000000000001E-5</c:v>
                </c:pt>
                <c:pt idx="3">
                  <c:v>2.9934630000000002E-4</c:v>
                </c:pt>
                <c:pt idx="4">
                  <c:v>3.6577909999999998E-4</c:v>
                </c:pt>
                <c:pt idx="5">
                  <c:v>1.6009999999999999E-4</c:v>
                </c:pt>
                <c:pt idx="6">
                  <c:v>3.3126300000000002E-5</c:v>
                </c:pt>
                <c:pt idx="7">
                  <c:v>2.1060990000000001E-4</c:v>
                </c:pt>
                <c:pt idx="8">
                  <c:v>6.2370350000000004E-4</c:v>
                </c:pt>
                <c:pt idx="9">
                  <c:v>1.1550861000000001E-3</c:v>
                </c:pt>
                <c:pt idx="10">
                  <c:v>1.6028685000000001E-3</c:v>
                </c:pt>
                <c:pt idx="11">
                  <c:v>1.9237632000000001E-3</c:v>
                </c:pt>
                <c:pt idx="12">
                  <c:v>2.1286525000000001E-3</c:v>
                </c:pt>
                <c:pt idx="13">
                  <c:v>2.2270495999999998E-3</c:v>
                </c:pt>
                <c:pt idx="14">
                  <c:v>2.2065155000000002E-3</c:v>
                </c:pt>
                <c:pt idx="15">
                  <c:v>2.1371632000000002E-3</c:v>
                </c:pt>
                <c:pt idx="16">
                  <c:v>2.2084093999999999E-3</c:v>
                </c:pt>
                <c:pt idx="17">
                  <c:v>2.5184323999999998E-3</c:v>
                </c:pt>
                <c:pt idx="18">
                  <c:v>3.1521991000000001E-3</c:v>
                </c:pt>
                <c:pt idx="19">
                  <c:v>3.7952849999999998E-3</c:v>
                </c:pt>
                <c:pt idx="20">
                  <c:v>4.3068858999999998E-3</c:v>
                </c:pt>
                <c:pt idx="21">
                  <c:v>4.6539297E-3</c:v>
                </c:pt>
                <c:pt idx="22">
                  <c:v>4.9156486000000001E-3</c:v>
                </c:pt>
                <c:pt idx="23">
                  <c:v>4.9574509999999999E-3</c:v>
                </c:pt>
                <c:pt idx="24">
                  <c:v>4.8091495000000001E-3</c:v>
                </c:pt>
                <c:pt idx="25">
                  <c:v>4.5186039000000002E-3</c:v>
                </c:pt>
                <c:pt idx="26">
                  <c:v>4.3362230000000002E-3</c:v>
                </c:pt>
                <c:pt idx="27">
                  <c:v>4.4704428999999997E-3</c:v>
                </c:pt>
                <c:pt idx="28">
                  <c:v>4.9866227999999999E-3</c:v>
                </c:pt>
                <c:pt idx="29">
                  <c:v>6.0769696999999996E-3</c:v>
                </c:pt>
                <c:pt idx="30">
                  <c:v>7.8020357000000004E-3</c:v>
                </c:pt>
                <c:pt idx="31">
                  <c:v>1.04143182E-2</c:v>
                </c:pt>
                <c:pt idx="32">
                  <c:v>1.4250977E-2</c:v>
                </c:pt>
                <c:pt idx="33">
                  <c:v>1.9431520300000001E-2</c:v>
                </c:pt>
                <c:pt idx="34">
                  <c:v>2.5711433999999998E-2</c:v>
                </c:pt>
                <c:pt idx="35">
                  <c:v>3.2453768000000001E-2</c:v>
                </c:pt>
                <c:pt idx="36">
                  <c:v>3.8458846499999998E-2</c:v>
                </c:pt>
                <c:pt idx="37">
                  <c:v>4.2298458499999997E-2</c:v>
                </c:pt>
                <c:pt idx="38">
                  <c:v>4.31918092E-2</c:v>
                </c:pt>
                <c:pt idx="39">
                  <c:v>4.1131198399999999E-2</c:v>
                </c:pt>
                <c:pt idx="40">
                  <c:v>3.7030831E-2</c:v>
                </c:pt>
                <c:pt idx="41">
                  <c:v>3.1782943799999998E-2</c:v>
                </c:pt>
                <c:pt idx="42">
                  <c:v>2.6942944199999999E-2</c:v>
                </c:pt>
                <c:pt idx="43">
                  <c:v>2.2966409100000001E-2</c:v>
                </c:pt>
                <c:pt idx="44">
                  <c:v>1.9861094700000002E-2</c:v>
                </c:pt>
                <c:pt idx="45">
                  <c:v>1.7583983000000001E-2</c:v>
                </c:pt>
                <c:pt idx="46">
                  <c:v>1.5647601300000001E-2</c:v>
                </c:pt>
                <c:pt idx="47">
                  <c:v>1.4002063299999999E-2</c:v>
                </c:pt>
                <c:pt idx="48">
                  <c:v>1.27884205E-2</c:v>
                </c:pt>
                <c:pt idx="49">
                  <c:v>1.2099796899999999E-2</c:v>
                </c:pt>
                <c:pt idx="50">
                  <c:v>1.19626001E-2</c:v>
                </c:pt>
                <c:pt idx="51">
                  <c:v>1.2318735000000001E-2</c:v>
                </c:pt>
                <c:pt idx="52">
                  <c:v>1.29206991E-2</c:v>
                </c:pt>
                <c:pt idx="53">
                  <c:v>1.36457104E-2</c:v>
                </c:pt>
                <c:pt idx="54">
                  <c:v>1.4417235699999999E-2</c:v>
                </c:pt>
                <c:pt idx="55">
                  <c:v>1.5204479E-2</c:v>
                </c:pt>
                <c:pt idx="56">
                  <c:v>1.58121027E-2</c:v>
                </c:pt>
                <c:pt idx="57">
                  <c:v>1.5956422299999998E-2</c:v>
                </c:pt>
                <c:pt idx="58">
                  <c:v>1.5554182200000001E-2</c:v>
                </c:pt>
                <c:pt idx="59">
                  <c:v>1.47859203E-2</c:v>
                </c:pt>
                <c:pt idx="60">
                  <c:v>1.39871109E-2</c:v>
                </c:pt>
                <c:pt idx="61">
                  <c:v>1.3446330100000001E-2</c:v>
                </c:pt>
                <c:pt idx="62">
                  <c:v>1.3216088500000001E-2</c:v>
                </c:pt>
                <c:pt idx="63">
                  <c:v>1.32068936E-2</c:v>
                </c:pt>
                <c:pt idx="64">
                  <c:v>1.3123910900000001E-2</c:v>
                </c:pt>
                <c:pt idx="65">
                  <c:v>1.27023645E-2</c:v>
                </c:pt>
                <c:pt idx="66">
                  <c:v>1.18811214E-2</c:v>
                </c:pt>
                <c:pt idx="67">
                  <c:v>1.0777337499999999E-2</c:v>
                </c:pt>
                <c:pt idx="68">
                  <c:v>9.5327459000000003E-3</c:v>
                </c:pt>
                <c:pt idx="69">
                  <c:v>8.2018365999999999E-3</c:v>
                </c:pt>
                <c:pt idx="70">
                  <c:v>6.8762972999999996E-3</c:v>
                </c:pt>
                <c:pt idx="71">
                  <c:v>5.7933261000000002E-3</c:v>
                </c:pt>
                <c:pt idx="72">
                  <c:v>5.1362057999999999E-3</c:v>
                </c:pt>
                <c:pt idx="73">
                  <c:v>4.8822248000000004E-3</c:v>
                </c:pt>
                <c:pt idx="74">
                  <c:v>4.8447745000000002E-3</c:v>
                </c:pt>
                <c:pt idx="75">
                  <c:v>4.7053364000000002E-3</c:v>
                </c:pt>
                <c:pt idx="76">
                  <c:v>4.2722476999999997E-3</c:v>
                </c:pt>
                <c:pt idx="77">
                  <c:v>3.4733808000000001E-3</c:v>
                </c:pt>
                <c:pt idx="78">
                  <c:v>2.5018775000000002E-3</c:v>
                </c:pt>
                <c:pt idx="79">
                  <c:v>1.6719368E-3</c:v>
                </c:pt>
                <c:pt idx="80">
                  <c:v>1.1896429E-3</c:v>
                </c:pt>
                <c:pt idx="81">
                  <c:v>1.0322318E-3</c:v>
                </c:pt>
                <c:pt idx="82">
                  <c:v>1.1081836E-3</c:v>
                </c:pt>
                <c:pt idx="83">
                  <c:v>1.345434E-3</c:v>
                </c:pt>
                <c:pt idx="84">
                  <c:v>1.6725844000000001E-3</c:v>
                </c:pt>
                <c:pt idx="85">
                  <c:v>1.9692015E-3</c:v>
                </c:pt>
                <c:pt idx="86">
                  <c:v>2.0523173999999998E-3</c:v>
                </c:pt>
                <c:pt idx="87">
                  <c:v>1.7975431E-3</c:v>
                </c:pt>
                <c:pt idx="88">
                  <c:v>1.1967095E-3</c:v>
                </c:pt>
                <c:pt idx="89">
                  <c:v>4.1807740000000002E-4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3.2016990000000001E-4</c:v>
                </c:pt>
                <c:pt idx="98">
                  <c:v>7.8848009999999997E-4</c:v>
                </c:pt>
                <c:pt idx="99">
                  <c:v>1.1700167999999999E-3</c:v>
                </c:pt>
                <c:pt idx="100">
                  <c:v>1.4346307999999999E-3</c:v>
                </c:pt>
                <c:pt idx="101">
                  <c:v>1.581018E-3</c:v>
                </c:pt>
                <c:pt idx="102">
                  <c:v>1.785079E-3</c:v>
                </c:pt>
                <c:pt idx="103">
                  <c:v>1.8982885999999999E-3</c:v>
                </c:pt>
                <c:pt idx="104">
                  <c:v>1.9951604999999999E-3</c:v>
                </c:pt>
                <c:pt idx="105">
                  <c:v>2.1114950000000001E-3</c:v>
                </c:pt>
                <c:pt idx="106">
                  <c:v>2.2776866999999999E-3</c:v>
                </c:pt>
                <c:pt idx="107">
                  <c:v>2.4826677999999999E-3</c:v>
                </c:pt>
                <c:pt idx="108">
                  <c:v>2.7553387999999998E-3</c:v>
                </c:pt>
                <c:pt idx="109">
                  <c:v>3.1595030000000001E-3</c:v>
                </c:pt>
                <c:pt idx="110">
                  <c:v>3.7837334000000002E-3</c:v>
                </c:pt>
                <c:pt idx="111">
                  <c:v>4.3486593999999996E-3</c:v>
                </c:pt>
                <c:pt idx="112">
                  <c:v>5.026361E-3</c:v>
                </c:pt>
                <c:pt idx="113">
                  <c:v>5.7461913999999996E-3</c:v>
                </c:pt>
                <c:pt idx="114">
                  <c:v>6.4371033000000001E-3</c:v>
                </c:pt>
                <c:pt idx="115">
                  <c:v>7.0686973999999998E-3</c:v>
                </c:pt>
                <c:pt idx="116">
                  <c:v>7.5968397E-3</c:v>
                </c:pt>
                <c:pt idx="117">
                  <c:v>7.9923170000000005E-3</c:v>
                </c:pt>
                <c:pt idx="118">
                  <c:v>8.1885959999999994E-3</c:v>
                </c:pt>
                <c:pt idx="119">
                  <c:v>8.2222018000000004E-3</c:v>
                </c:pt>
                <c:pt idx="120">
                  <c:v>8.0767329999999991E-3</c:v>
                </c:pt>
                <c:pt idx="121">
                  <c:v>7.7768600999999996E-3</c:v>
                </c:pt>
                <c:pt idx="122">
                  <c:v>7.3343185E-3</c:v>
                </c:pt>
                <c:pt idx="123">
                  <c:v>6.7953885999999996E-3</c:v>
                </c:pt>
                <c:pt idx="124">
                  <c:v>6.1821764999999999E-3</c:v>
                </c:pt>
                <c:pt idx="125">
                  <c:v>5.5246875000000001E-3</c:v>
                </c:pt>
                <c:pt idx="126">
                  <c:v>4.9345489000000003E-3</c:v>
                </c:pt>
                <c:pt idx="127">
                  <c:v>4.1977037000000003E-3</c:v>
                </c:pt>
                <c:pt idx="128">
                  <c:v>3.5435182999999999E-3</c:v>
                </c:pt>
                <c:pt idx="129">
                  <c:v>2.9140655000000001E-3</c:v>
                </c:pt>
                <c:pt idx="130">
                  <c:v>2.3133538E-3</c:v>
                </c:pt>
                <c:pt idx="131">
                  <c:v>1.7764962999999999E-3</c:v>
                </c:pt>
                <c:pt idx="132">
                  <c:v>1.2820208000000001E-3</c:v>
                </c:pt>
                <c:pt idx="133">
                  <c:v>8.5274700000000005E-4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CE93-4EF0-BEB2-90F17E5C5137}"/>
            </c:ext>
          </c:extLst>
        </c:ser>
        <c:ser>
          <c:idx val="77"/>
          <c:order val="77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反射白_LEDlow_開放空間!$A$78:$EE$78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4.1033820000000001E-4</c:v>
                </c:pt>
                <c:pt idx="8">
                  <c:v>1.3288916E-3</c:v>
                </c:pt>
                <c:pt idx="9">
                  <c:v>2.0293437000000001E-3</c:v>
                </c:pt>
                <c:pt idx="10">
                  <c:v>2.2069351000000002E-3</c:v>
                </c:pt>
                <c:pt idx="11">
                  <c:v>1.8342354E-3</c:v>
                </c:pt>
                <c:pt idx="12">
                  <c:v>1.4197106E-3</c:v>
                </c:pt>
                <c:pt idx="13">
                  <c:v>1.3932426E-3</c:v>
                </c:pt>
                <c:pt idx="14">
                  <c:v>1.7685604000000001E-3</c:v>
                </c:pt>
                <c:pt idx="15">
                  <c:v>2.2335567000000001E-3</c:v>
                </c:pt>
                <c:pt idx="16">
                  <c:v>2.5860208999999999E-3</c:v>
                </c:pt>
                <c:pt idx="17">
                  <c:v>2.7545679000000002E-3</c:v>
                </c:pt>
                <c:pt idx="18">
                  <c:v>2.9972990000000001E-3</c:v>
                </c:pt>
                <c:pt idx="19">
                  <c:v>3.2891938E-3</c:v>
                </c:pt>
                <c:pt idx="20">
                  <c:v>3.6129341E-3</c:v>
                </c:pt>
                <c:pt idx="21">
                  <c:v>4.0018819000000004E-3</c:v>
                </c:pt>
                <c:pt idx="22">
                  <c:v>4.3559899000000001E-3</c:v>
                </c:pt>
                <c:pt idx="23">
                  <c:v>4.5954361999999997E-3</c:v>
                </c:pt>
                <c:pt idx="24">
                  <c:v>4.7856104000000002E-3</c:v>
                </c:pt>
                <c:pt idx="25">
                  <c:v>4.9111805999999996E-3</c:v>
                </c:pt>
                <c:pt idx="26">
                  <c:v>5.1256310999999999E-3</c:v>
                </c:pt>
                <c:pt idx="27">
                  <c:v>5.3944010000000001E-3</c:v>
                </c:pt>
                <c:pt idx="28">
                  <c:v>5.7149230999999998E-3</c:v>
                </c:pt>
                <c:pt idx="29">
                  <c:v>6.2411636999999999E-3</c:v>
                </c:pt>
                <c:pt idx="30">
                  <c:v>7.2647566E-3</c:v>
                </c:pt>
                <c:pt idx="31">
                  <c:v>9.3985124999999992E-3</c:v>
                </c:pt>
                <c:pt idx="32">
                  <c:v>1.3173677E-2</c:v>
                </c:pt>
                <c:pt idx="33">
                  <c:v>1.8624013299999999E-2</c:v>
                </c:pt>
                <c:pt idx="34">
                  <c:v>2.5320990000000002E-2</c:v>
                </c:pt>
                <c:pt idx="35">
                  <c:v>3.2372307000000003E-2</c:v>
                </c:pt>
                <c:pt idx="36">
                  <c:v>3.84640209E-2</c:v>
                </c:pt>
                <c:pt idx="37">
                  <c:v>4.2256396299999999E-2</c:v>
                </c:pt>
                <c:pt idx="38">
                  <c:v>4.3145537400000003E-2</c:v>
                </c:pt>
                <c:pt idx="39">
                  <c:v>4.1198387699999998E-2</c:v>
                </c:pt>
                <c:pt idx="40">
                  <c:v>3.7448633500000002E-2</c:v>
                </c:pt>
                <c:pt idx="41">
                  <c:v>3.2452367199999999E-2</c:v>
                </c:pt>
                <c:pt idx="42">
                  <c:v>2.75547877E-2</c:v>
                </c:pt>
                <c:pt idx="43">
                  <c:v>2.32301559E-2</c:v>
                </c:pt>
                <c:pt idx="44">
                  <c:v>1.9760353500000001E-2</c:v>
                </c:pt>
                <c:pt idx="45">
                  <c:v>1.7412813400000001E-2</c:v>
                </c:pt>
                <c:pt idx="46">
                  <c:v>1.5713194400000002E-2</c:v>
                </c:pt>
                <c:pt idx="47">
                  <c:v>1.44481482E-2</c:v>
                </c:pt>
                <c:pt idx="48">
                  <c:v>1.34665314E-2</c:v>
                </c:pt>
                <c:pt idx="49">
                  <c:v>1.2629234200000001E-2</c:v>
                </c:pt>
                <c:pt idx="50">
                  <c:v>1.1977294499999999E-2</c:v>
                </c:pt>
                <c:pt idx="51">
                  <c:v>1.1726909299999999E-2</c:v>
                </c:pt>
                <c:pt idx="52">
                  <c:v>1.20101962E-2</c:v>
                </c:pt>
                <c:pt idx="53">
                  <c:v>1.28591442E-2</c:v>
                </c:pt>
                <c:pt idx="54">
                  <c:v>1.40153849E-2</c:v>
                </c:pt>
                <c:pt idx="55">
                  <c:v>1.5058040599999999E-2</c:v>
                </c:pt>
                <c:pt idx="56">
                  <c:v>1.56788621E-2</c:v>
                </c:pt>
                <c:pt idx="57">
                  <c:v>1.5789100899999998E-2</c:v>
                </c:pt>
                <c:pt idx="58">
                  <c:v>1.5523355500000001E-2</c:v>
                </c:pt>
                <c:pt idx="59">
                  <c:v>1.5064672600000001E-2</c:v>
                </c:pt>
                <c:pt idx="60">
                  <c:v>1.44825662E-2</c:v>
                </c:pt>
                <c:pt idx="61">
                  <c:v>1.38829499E-2</c:v>
                </c:pt>
                <c:pt idx="62">
                  <c:v>1.33532509E-2</c:v>
                </c:pt>
                <c:pt idx="63">
                  <c:v>1.2975578200000001E-2</c:v>
                </c:pt>
                <c:pt idx="64">
                  <c:v>1.2636549800000001E-2</c:v>
                </c:pt>
                <c:pt idx="65">
                  <c:v>1.22088119E-2</c:v>
                </c:pt>
                <c:pt idx="66">
                  <c:v>1.1494834900000001E-2</c:v>
                </c:pt>
                <c:pt idx="67">
                  <c:v>1.0383437400000001E-2</c:v>
                </c:pt>
                <c:pt idx="68">
                  <c:v>9.0078050000000007E-3</c:v>
                </c:pt>
                <c:pt idx="69">
                  <c:v>7.7665573999999996E-3</c:v>
                </c:pt>
                <c:pt idx="70">
                  <c:v>6.9122877999999999E-3</c:v>
                </c:pt>
                <c:pt idx="71">
                  <c:v>6.4590033000000002E-3</c:v>
                </c:pt>
                <c:pt idx="72">
                  <c:v>6.1770901000000001E-3</c:v>
                </c:pt>
                <c:pt idx="73">
                  <c:v>5.8320103999999996E-3</c:v>
                </c:pt>
                <c:pt idx="74">
                  <c:v>5.2536316000000001E-3</c:v>
                </c:pt>
                <c:pt idx="75">
                  <c:v>4.2755874000000001E-3</c:v>
                </c:pt>
                <c:pt idx="76">
                  <c:v>2.9402005000000002E-3</c:v>
                </c:pt>
                <c:pt idx="77">
                  <c:v>1.5670889E-3</c:v>
                </c:pt>
                <c:pt idx="78">
                  <c:v>7.5731069999999999E-4</c:v>
                </c:pt>
                <c:pt idx="79">
                  <c:v>8.5333339999999998E-4</c:v>
                </c:pt>
                <c:pt idx="80">
                  <c:v>1.6532305000000001E-3</c:v>
                </c:pt>
                <c:pt idx="81">
                  <c:v>2.5219556E-3</c:v>
                </c:pt>
                <c:pt idx="82">
                  <c:v>2.9908271999999998E-3</c:v>
                </c:pt>
                <c:pt idx="83">
                  <c:v>2.8989740999999999E-3</c:v>
                </c:pt>
                <c:pt idx="84">
                  <c:v>2.3702846000000001E-3</c:v>
                </c:pt>
                <c:pt idx="85">
                  <c:v>1.7186295999999999E-3</c:v>
                </c:pt>
                <c:pt idx="86">
                  <c:v>1.1293453E-3</c:v>
                </c:pt>
                <c:pt idx="87">
                  <c:v>6.9057190000000005E-4</c:v>
                </c:pt>
                <c:pt idx="88">
                  <c:v>4.2782550000000001E-4</c:v>
                </c:pt>
                <c:pt idx="89">
                  <c:v>2.6521969999999999E-4</c:v>
                </c:pt>
                <c:pt idx="90">
                  <c:v>1.040852E-4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3.488815E-4</c:v>
                </c:pt>
                <c:pt idx="103">
                  <c:v>7.1613079999999999E-4</c:v>
                </c:pt>
                <c:pt idx="104">
                  <c:v>1.1327310999999999E-3</c:v>
                </c:pt>
                <c:pt idx="105">
                  <c:v>1.6043949E-3</c:v>
                </c:pt>
                <c:pt idx="106">
                  <c:v>2.1291545E-3</c:v>
                </c:pt>
                <c:pt idx="107">
                  <c:v>2.6988627E-3</c:v>
                </c:pt>
                <c:pt idx="108">
                  <c:v>3.3060247000000001E-3</c:v>
                </c:pt>
                <c:pt idx="109">
                  <c:v>3.9372946999999998E-3</c:v>
                </c:pt>
                <c:pt idx="110">
                  <c:v>4.6815331999999999E-3</c:v>
                </c:pt>
                <c:pt idx="111">
                  <c:v>5.3879237E-3</c:v>
                </c:pt>
                <c:pt idx="112">
                  <c:v>6.0697277000000003E-3</c:v>
                </c:pt>
                <c:pt idx="113">
                  <c:v>6.7273135999999997E-3</c:v>
                </c:pt>
                <c:pt idx="114">
                  <c:v>7.3317126E-3</c:v>
                </c:pt>
                <c:pt idx="115">
                  <c:v>7.8864163000000008E-3</c:v>
                </c:pt>
                <c:pt idx="116">
                  <c:v>8.3675486999999996E-3</c:v>
                </c:pt>
                <c:pt idx="117">
                  <c:v>8.8188126999999995E-3</c:v>
                </c:pt>
                <c:pt idx="118">
                  <c:v>8.9458078000000003E-3</c:v>
                </c:pt>
                <c:pt idx="119">
                  <c:v>9.0412124999999996E-3</c:v>
                </c:pt>
                <c:pt idx="120">
                  <c:v>8.9827450000000003E-3</c:v>
                </c:pt>
                <c:pt idx="121">
                  <c:v>8.7931138000000002E-3</c:v>
                </c:pt>
                <c:pt idx="122">
                  <c:v>8.4656812000000001E-3</c:v>
                </c:pt>
                <c:pt idx="123">
                  <c:v>8.0155013000000001E-3</c:v>
                </c:pt>
                <c:pt idx="124">
                  <c:v>7.4459239999999996E-3</c:v>
                </c:pt>
                <c:pt idx="125">
                  <c:v>6.7644855000000004E-3</c:v>
                </c:pt>
                <c:pt idx="126">
                  <c:v>6.0737417000000004E-3</c:v>
                </c:pt>
                <c:pt idx="127">
                  <c:v>5.2903248000000002E-3</c:v>
                </c:pt>
                <c:pt idx="128">
                  <c:v>4.4847107000000001E-3</c:v>
                </c:pt>
                <c:pt idx="129">
                  <c:v>3.7285411000000002E-3</c:v>
                </c:pt>
                <c:pt idx="130">
                  <c:v>3.0158053E-3</c:v>
                </c:pt>
                <c:pt idx="131">
                  <c:v>2.3527965000000001E-3</c:v>
                </c:pt>
                <c:pt idx="132">
                  <c:v>1.7501416E-3</c:v>
                </c:pt>
                <c:pt idx="133">
                  <c:v>1.2241470000000001E-3</c:v>
                </c:pt>
                <c:pt idx="134">
                  <c:v>2.687899E-4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CE93-4EF0-BEB2-90F17E5C5137}"/>
            </c:ext>
          </c:extLst>
        </c:ser>
        <c:ser>
          <c:idx val="78"/>
          <c:order val="7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反射白_LEDlow_開放空間!$A$79:$EE$79</c:f>
              <c:numCache>
                <c:formatCode>General</c:formatCode>
                <c:ptCount val="135"/>
                <c:pt idx="0">
                  <c:v>4.9044819999999995E-4</c:v>
                </c:pt>
                <c:pt idx="1">
                  <c:v>6.889706E-4</c:v>
                </c:pt>
                <c:pt idx="2">
                  <c:v>1.1025474000000001E-3</c:v>
                </c:pt>
                <c:pt idx="3">
                  <c:v>1.4083762999999999E-3</c:v>
                </c:pt>
                <c:pt idx="4">
                  <c:v>1.3352533999999999E-3</c:v>
                </c:pt>
                <c:pt idx="5">
                  <c:v>9.1512929999999998E-4</c:v>
                </c:pt>
                <c:pt idx="6">
                  <c:v>3.8232270000000001E-4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3.1997409999999998E-4</c:v>
                </c:pt>
                <c:pt idx="12">
                  <c:v>1.0093024E-3</c:v>
                </c:pt>
                <c:pt idx="13">
                  <c:v>1.7277353000000001E-3</c:v>
                </c:pt>
                <c:pt idx="14">
                  <c:v>2.4127322E-3</c:v>
                </c:pt>
                <c:pt idx="15">
                  <c:v>3.0549467E-3</c:v>
                </c:pt>
                <c:pt idx="16">
                  <c:v>3.5385987999999998E-3</c:v>
                </c:pt>
                <c:pt idx="17">
                  <c:v>3.8009479000000001E-3</c:v>
                </c:pt>
                <c:pt idx="18">
                  <c:v>3.7953136E-3</c:v>
                </c:pt>
                <c:pt idx="19">
                  <c:v>3.7539372999999998E-3</c:v>
                </c:pt>
                <c:pt idx="20">
                  <c:v>3.8868841000000002E-3</c:v>
                </c:pt>
                <c:pt idx="21">
                  <c:v>4.1453493999999997E-3</c:v>
                </c:pt>
                <c:pt idx="22">
                  <c:v>4.4770165999999997E-3</c:v>
                </c:pt>
                <c:pt idx="23">
                  <c:v>4.7395476000000004E-3</c:v>
                </c:pt>
                <c:pt idx="24">
                  <c:v>4.7819400000000001E-3</c:v>
                </c:pt>
                <c:pt idx="25">
                  <c:v>4.6158856999999999E-3</c:v>
                </c:pt>
                <c:pt idx="26">
                  <c:v>4.4224905E-3</c:v>
                </c:pt>
                <c:pt idx="27">
                  <c:v>4.3830299E-3</c:v>
                </c:pt>
                <c:pt idx="28">
                  <c:v>4.6879816999999997E-3</c:v>
                </c:pt>
                <c:pt idx="29">
                  <c:v>5.6891809000000002E-3</c:v>
                </c:pt>
                <c:pt idx="30">
                  <c:v>7.3558507000000004E-3</c:v>
                </c:pt>
                <c:pt idx="31">
                  <c:v>9.9404192999999995E-3</c:v>
                </c:pt>
                <c:pt idx="32">
                  <c:v>1.37132034E-2</c:v>
                </c:pt>
                <c:pt idx="33">
                  <c:v>1.87761914E-2</c:v>
                </c:pt>
                <c:pt idx="34">
                  <c:v>2.5052364899999999E-2</c:v>
                </c:pt>
                <c:pt idx="35">
                  <c:v>3.1989984200000002E-2</c:v>
                </c:pt>
                <c:pt idx="36">
                  <c:v>3.8342591400000001E-2</c:v>
                </c:pt>
                <c:pt idx="37">
                  <c:v>4.2461175499999997E-2</c:v>
                </c:pt>
                <c:pt idx="38">
                  <c:v>4.3448936200000003E-2</c:v>
                </c:pt>
                <c:pt idx="39">
                  <c:v>4.1305590400000002E-2</c:v>
                </c:pt>
                <c:pt idx="40">
                  <c:v>3.7123262900000002E-2</c:v>
                </c:pt>
                <c:pt idx="41">
                  <c:v>3.2173324400000002E-2</c:v>
                </c:pt>
                <c:pt idx="42">
                  <c:v>2.7741851299999998E-2</c:v>
                </c:pt>
                <c:pt idx="43">
                  <c:v>2.3972906200000001E-2</c:v>
                </c:pt>
                <c:pt idx="44">
                  <c:v>2.0593702799999999E-2</c:v>
                </c:pt>
                <c:pt idx="45">
                  <c:v>1.7709974199999999E-2</c:v>
                </c:pt>
                <c:pt idx="46">
                  <c:v>1.52504072E-2</c:v>
                </c:pt>
                <c:pt idx="47">
                  <c:v>1.3423268699999999E-2</c:v>
                </c:pt>
                <c:pt idx="48">
                  <c:v>1.22024631E-2</c:v>
                </c:pt>
                <c:pt idx="49">
                  <c:v>1.1403509399999999E-2</c:v>
                </c:pt>
                <c:pt idx="50">
                  <c:v>1.1065801599999999E-2</c:v>
                </c:pt>
                <c:pt idx="51">
                  <c:v>1.14343958E-2</c:v>
                </c:pt>
                <c:pt idx="52">
                  <c:v>1.2493975500000001E-2</c:v>
                </c:pt>
                <c:pt idx="53">
                  <c:v>1.3759513399999999E-2</c:v>
                </c:pt>
                <c:pt idx="54">
                  <c:v>1.4516485900000001E-2</c:v>
                </c:pt>
                <c:pt idx="55">
                  <c:v>1.44761866E-2</c:v>
                </c:pt>
                <c:pt idx="56">
                  <c:v>1.4003125999999999E-2</c:v>
                </c:pt>
                <c:pt idx="57">
                  <c:v>1.3685911E-2</c:v>
                </c:pt>
                <c:pt idx="58">
                  <c:v>1.3836691200000001E-2</c:v>
                </c:pt>
                <c:pt idx="59">
                  <c:v>1.4247870100000001E-2</c:v>
                </c:pt>
                <c:pt idx="60">
                  <c:v>1.45332143E-2</c:v>
                </c:pt>
                <c:pt idx="61">
                  <c:v>1.4588744400000001E-2</c:v>
                </c:pt>
                <c:pt idx="62">
                  <c:v>1.4550716599999999E-2</c:v>
                </c:pt>
                <c:pt idx="63">
                  <c:v>1.4499120399999999E-2</c:v>
                </c:pt>
                <c:pt idx="64">
                  <c:v>1.42105697E-2</c:v>
                </c:pt>
                <c:pt idx="65">
                  <c:v>1.3382869800000001E-2</c:v>
                </c:pt>
                <c:pt idx="66">
                  <c:v>1.20377075E-2</c:v>
                </c:pt>
                <c:pt idx="67">
                  <c:v>1.0409018000000001E-2</c:v>
                </c:pt>
                <c:pt idx="68">
                  <c:v>8.7338276000000006E-3</c:v>
                </c:pt>
                <c:pt idx="69">
                  <c:v>7.1870446999999999E-3</c:v>
                </c:pt>
                <c:pt idx="70">
                  <c:v>5.8022294999999996E-3</c:v>
                </c:pt>
                <c:pt idx="71">
                  <c:v>4.7470597000000003E-3</c:v>
                </c:pt>
                <c:pt idx="72">
                  <c:v>4.2265317999999998E-3</c:v>
                </c:pt>
                <c:pt idx="73">
                  <c:v>4.3231794E-3</c:v>
                </c:pt>
                <c:pt idx="74">
                  <c:v>4.7594769999999998E-3</c:v>
                </c:pt>
                <c:pt idx="75">
                  <c:v>4.9225190000000002E-3</c:v>
                </c:pt>
                <c:pt idx="76">
                  <c:v>4.4395346000000004E-3</c:v>
                </c:pt>
                <c:pt idx="77">
                  <c:v>3.4822463000000001E-3</c:v>
                </c:pt>
                <c:pt idx="78">
                  <c:v>2.6355788999999998E-3</c:v>
                </c:pt>
                <c:pt idx="79">
                  <c:v>2.3403864E-3</c:v>
                </c:pt>
                <c:pt idx="80">
                  <c:v>2.4520303000000001E-3</c:v>
                </c:pt>
                <c:pt idx="81">
                  <c:v>2.5286439E-3</c:v>
                </c:pt>
                <c:pt idx="82">
                  <c:v>2.3207683000000001E-3</c:v>
                </c:pt>
                <c:pt idx="83">
                  <c:v>1.8029553000000001E-3</c:v>
                </c:pt>
                <c:pt idx="84">
                  <c:v>1.1280646E-3</c:v>
                </c:pt>
                <c:pt idx="85">
                  <c:v>5.4773409999999995E-4</c:v>
                </c:pt>
                <c:pt idx="86">
                  <c:v>1.4221009999999999E-4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1.25625E-4</c:v>
                </c:pt>
                <c:pt idx="92">
                  <c:v>3.4719939999999999E-4</c:v>
                </c:pt>
                <c:pt idx="93">
                  <c:v>6.5201720000000003E-4</c:v>
                </c:pt>
                <c:pt idx="94">
                  <c:v>8.856828E-4</c:v>
                </c:pt>
                <c:pt idx="95">
                  <c:v>9.5012679999999998E-4</c:v>
                </c:pt>
                <c:pt idx="96">
                  <c:v>9.520005E-4</c:v>
                </c:pt>
                <c:pt idx="97">
                  <c:v>8.6593300000000005E-4</c:v>
                </c:pt>
                <c:pt idx="98">
                  <c:v>7.6915700000000002E-4</c:v>
                </c:pt>
                <c:pt idx="99">
                  <c:v>6.736531E-4</c:v>
                </c:pt>
                <c:pt idx="100">
                  <c:v>5.6252310000000003E-4</c:v>
                </c:pt>
                <c:pt idx="101">
                  <c:v>4.3955189999999998E-4</c:v>
                </c:pt>
                <c:pt idx="102">
                  <c:v>4.864755E-4</c:v>
                </c:pt>
                <c:pt idx="103">
                  <c:v>4.8660540000000001E-4</c:v>
                </c:pt>
                <c:pt idx="104">
                  <c:v>5.3533590000000005E-4</c:v>
                </c:pt>
                <c:pt idx="105">
                  <c:v>6.4183930000000005E-4</c:v>
                </c:pt>
                <c:pt idx="106">
                  <c:v>8.1209290000000003E-4</c:v>
                </c:pt>
                <c:pt idx="107">
                  <c:v>1.0673106999999999E-3</c:v>
                </c:pt>
                <c:pt idx="108">
                  <c:v>1.3846848E-3</c:v>
                </c:pt>
                <c:pt idx="109">
                  <c:v>1.8047898000000001E-3</c:v>
                </c:pt>
                <c:pt idx="110">
                  <c:v>2.6254547E-3</c:v>
                </c:pt>
                <c:pt idx="111">
                  <c:v>3.2925470999999999E-3</c:v>
                </c:pt>
                <c:pt idx="112">
                  <c:v>4.0512335999999998E-3</c:v>
                </c:pt>
                <c:pt idx="113">
                  <c:v>4.8395972999999998E-3</c:v>
                </c:pt>
                <c:pt idx="114">
                  <c:v>5.6319810000000003E-3</c:v>
                </c:pt>
                <c:pt idx="115">
                  <c:v>6.3964225999999999E-3</c:v>
                </c:pt>
                <c:pt idx="116">
                  <c:v>7.1051363000000003E-3</c:v>
                </c:pt>
                <c:pt idx="117">
                  <c:v>7.8322645E-3</c:v>
                </c:pt>
                <c:pt idx="118">
                  <c:v>8.1859398999999996E-3</c:v>
                </c:pt>
                <c:pt idx="119">
                  <c:v>8.4544569000000007E-3</c:v>
                </c:pt>
                <c:pt idx="120">
                  <c:v>8.5367820999999993E-3</c:v>
                </c:pt>
                <c:pt idx="121">
                  <c:v>8.4606716000000005E-3</c:v>
                </c:pt>
                <c:pt idx="122">
                  <c:v>8.2082710999999992E-3</c:v>
                </c:pt>
                <c:pt idx="123">
                  <c:v>7.8113567999999996E-3</c:v>
                </c:pt>
                <c:pt idx="124">
                  <c:v>7.2912332000000003E-3</c:v>
                </c:pt>
                <c:pt idx="125">
                  <c:v>6.6859210000000001E-3</c:v>
                </c:pt>
                <c:pt idx="126">
                  <c:v>6.1932146E-3</c:v>
                </c:pt>
                <c:pt idx="127">
                  <c:v>5.3989616999999997E-3</c:v>
                </c:pt>
                <c:pt idx="128">
                  <c:v>4.5625474000000003E-3</c:v>
                </c:pt>
                <c:pt idx="129">
                  <c:v>3.8292571E-3</c:v>
                </c:pt>
                <c:pt idx="130">
                  <c:v>3.124183E-3</c:v>
                </c:pt>
                <c:pt idx="131">
                  <c:v>2.5028933000000001E-3</c:v>
                </c:pt>
                <c:pt idx="132">
                  <c:v>1.9380443E-3</c:v>
                </c:pt>
                <c:pt idx="133">
                  <c:v>1.4503166999999999E-3</c:v>
                </c:pt>
                <c:pt idx="134">
                  <c:v>8.1499179999999999E-4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CE93-4EF0-BEB2-90F17E5C5137}"/>
            </c:ext>
          </c:extLst>
        </c:ser>
        <c:ser>
          <c:idx val="79"/>
          <c:order val="79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反射白_LEDlow_開放空間!$A$80:$EE$80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4.3248359999999999E-4</c:v>
                </c:pt>
                <c:pt idx="4">
                  <c:v>1.4124573000000001E-3</c:v>
                </c:pt>
                <c:pt idx="5">
                  <c:v>1.5796517999999999E-3</c:v>
                </c:pt>
                <c:pt idx="6">
                  <c:v>1.0314040999999999E-3</c:v>
                </c:pt>
                <c:pt idx="7">
                  <c:v>3.0501200000000001E-4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4.1308970000000002E-4</c:v>
                </c:pt>
                <c:pt idx="12">
                  <c:v>9.7731620000000006E-4</c:v>
                </c:pt>
                <c:pt idx="13">
                  <c:v>1.5796613000000001E-3</c:v>
                </c:pt>
                <c:pt idx="14">
                  <c:v>2.2239168000000001E-3</c:v>
                </c:pt>
                <c:pt idx="15">
                  <c:v>2.8081662E-3</c:v>
                </c:pt>
                <c:pt idx="16">
                  <c:v>3.3427464999999999E-3</c:v>
                </c:pt>
                <c:pt idx="17">
                  <c:v>3.6450304999999998E-3</c:v>
                </c:pt>
                <c:pt idx="18">
                  <c:v>3.7186057000000001E-3</c:v>
                </c:pt>
                <c:pt idx="19">
                  <c:v>3.6639946E-3</c:v>
                </c:pt>
                <c:pt idx="20">
                  <c:v>3.6112871E-3</c:v>
                </c:pt>
                <c:pt idx="21">
                  <c:v>3.8463973999999998E-3</c:v>
                </c:pt>
                <c:pt idx="22">
                  <c:v>4.3839988999999999E-3</c:v>
                </c:pt>
                <c:pt idx="23">
                  <c:v>5.0005643000000004E-3</c:v>
                </c:pt>
                <c:pt idx="24">
                  <c:v>5.4162786999999999E-3</c:v>
                </c:pt>
                <c:pt idx="25">
                  <c:v>5.5888789000000001E-3</c:v>
                </c:pt>
                <c:pt idx="26">
                  <c:v>5.593359E-3</c:v>
                </c:pt>
                <c:pt idx="27">
                  <c:v>5.5356696000000002E-3</c:v>
                </c:pt>
                <c:pt idx="28">
                  <c:v>5.5661881000000002E-3</c:v>
                </c:pt>
                <c:pt idx="29">
                  <c:v>5.8422498000000002E-3</c:v>
                </c:pt>
                <c:pt idx="30">
                  <c:v>6.6926805000000001E-3</c:v>
                </c:pt>
                <c:pt idx="31">
                  <c:v>8.7616583000000008E-3</c:v>
                </c:pt>
                <c:pt idx="32">
                  <c:v>1.2449482499999999E-2</c:v>
                </c:pt>
                <c:pt idx="33">
                  <c:v>1.7848985299999998E-2</c:v>
                </c:pt>
                <c:pt idx="34">
                  <c:v>2.4581167800000001E-2</c:v>
                </c:pt>
                <c:pt idx="35">
                  <c:v>3.1885009300000003E-2</c:v>
                </c:pt>
                <c:pt idx="36">
                  <c:v>3.8423158200000002E-2</c:v>
                </c:pt>
                <c:pt idx="37">
                  <c:v>4.2542353300000002E-2</c:v>
                </c:pt>
                <c:pt idx="38">
                  <c:v>4.3536342700000001E-2</c:v>
                </c:pt>
                <c:pt idx="39">
                  <c:v>4.1483089299999998E-2</c:v>
                </c:pt>
                <c:pt idx="40">
                  <c:v>3.7431258699999997E-2</c:v>
                </c:pt>
                <c:pt idx="41">
                  <c:v>3.2070726200000003E-2</c:v>
                </c:pt>
                <c:pt idx="42">
                  <c:v>2.69050617E-2</c:v>
                </c:pt>
                <c:pt idx="43">
                  <c:v>2.25261301E-2</c:v>
                </c:pt>
                <c:pt idx="44">
                  <c:v>1.9127149100000001E-2</c:v>
                </c:pt>
                <c:pt idx="45">
                  <c:v>1.6908191100000001E-2</c:v>
                </c:pt>
                <c:pt idx="46">
                  <c:v>1.5436342E-2</c:v>
                </c:pt>
                <c:pt idx="47">
                  <c:v>1.4481735399999999E-2</c:v>
                </c:pt>
                <c:pt idx="48">
                  <c:v>1.3902731200000001E-2</c:v>
                </c:pt>
                <c:pt idx="49">
                  <c:v>1.31697124E-2</c:v>
                </c:pt>
                <c:pt idx="50">
                  <c:v>1.21477302E-2</c:v>
                </c:pt>
                <c:pt idx="51">
                  <c:v>1.12849148E-2</c:v>
                </c:pt>
                <c:pt idx="52">
                  <c:v>1.1098025399999999E-2</c:v>
                </c:pt>
                <c:pt idx="53">
                  <c:v>1.19132679E-2</c:v>
                </c:pt>
                <c:pt idx="54">
                  <c:v>1.33256586E-2</c:v>
                </c:pt>
                <c:pt idx="55">
                  <c:v>1.47388298E-2</c:v>
                </c:pt>
                <c:pt idx="56">
                  <c:v>1.5632191699999999E-2</c:v>
                </c:pt>
                <c:pt idx="57">
                  <c:v>1.59021001E-2</c:v>
                </c:pt>
                <c:pt idx="58">
                  <c:v>1.57696381E-2</c:v>
                </c:pt>
                <c:pt idx="59">
                  <c:v>1.5465799699999999E-2</c:v>
                </c:pt>
                <c:pt idx="60">
                  <c:v>1.50348693E-2</c:v>
                </c:pt>
                <c:pt idx="61">
                  <c:v>1.4370366900000001E-2</c:v>
                </c:pt>
                <c:pt idx="62">
                  <c:v>1.3334956E-2</c:v>
                </c:pt>
                <c:pt idx="63">
                  <c:v>1.2081096899999999E-2</c:v>
                </c:pt>
                <c:pt idx="64">
                  <c:v>1.10160494E-2</c:v>
                </c:pt>
                <c:pt idx="65">
                  <c:v>1.0502591699999999E-2</c:v>
                </c:pt>
                <c:pt idx="66">
                  <c:v>1.04582515E-2</c:v>
                </c:pt>
                <c:pt idx="67">
                  <c:v>1.0302267E-2</c:v>
                </c:pt>
                <c:pt idx="68">
                  <c:v>9.5582333999999994E-3</c:v>
                </c:pt>
                <c:pt idx="69">
                  <c:v>8.2554732999999998E-3</c:v>
                </c:pt>
                <c:pt idx="70">
                  <c:v>6.9259209999999998E-3</c:v>
                </c:pt>
                <c:pt idx="71">
                  <c:v>6.2008011000000002E-3</c:v>
                </c:pt>
                <c:pt idx="72">
                  <c:v>6.2125358000000002E-3</c:v>
                </c:pt>
                <c:pt idx="73">
                  <c:v>6.5235668E-3</c:v>
                </c:pt>
                <c:pt idx="74">
                  <c:v>6.3336091000000001E-3</c:v>
                </c:pt>
                <c:pt idx="75">
                  <c:v>5.1029719999999999E-3</c:v>
                </c:pt>
                <c:pt idx="76">
                  <c:v>3.1598287000000002E-3</c:v>
                </c:pt>
                <c:pt idx="77">
                  <c:v>1.4080200000000001E-3</c:v>
                </c:pt>
                <c:pt idx="78">
                  <c:v>6.580205E-4</c:v>
                </c:pt>
                <c:pt idx="79">
                  <c:v>1.0124101999999999E-3</c:v>
                </c:pt>
                <c:pt idx="80">
                  <c:v>1.9330670999999999E-3</c:v>
                </c:pt>
                <c:pt idx="81">
                  <c:v>2.6980918E-3</c:v>
                </c:pt>
                <c:pt idx="82">
                  <c:v>2.9346333E-3</c:v>
                </c:pt>
                <c:pt idx="83">
                  <c:v>2.5466515000000002E-3</c:v>
                </c:pt>
                <c:pt idx="84">
                  <c:v>1.8407382E-3</c:v>
                </c:pt>
                <c:pt idx="85">
                  <c:v>1.1897716E-3</c:v>
                </c:pt>
                <c:pt idx="86">
                  <c:v>8.1678329999999996E-4</c:v>
                </c:pt>
                <c:pt idx="87">
                  <c:v>7.3650750000000002E-4</c:v>
                </c:pt>
                <c:pt idx="88">
                  <c:v>8.1053679999999999E-4</c:v>
                </c:pt>
                <c:pt idx="89">
                  <c:v>9.2034829999999997E-4</c:v>
                </c:pt>
                <c:pt idx="90">
                  <c:v>9.4583470000000002E-4</c:v>
                </c:pt>
                <c:pt idx="91">
                  <c:v>7.7926500000000001E-4</c:v>
                </c:pt>
                <c:pt idx="92">
                  <c:v>3.605622E-4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2.1795920000000001E-4</c:v>
                </c:pt>
                <c:pt idx="103">
                  <c:v>6.6875490000000001E-4</c:v>
                </c:pt>
                <c:pt idx="104">
                  <c:v>1.1318515000000001E-3</c:v>
                </c:pt>
                <c:pt idx="105">
                  <c:v>1.6180554999999999E-3</c:v>
                </c:pt>
                <c:pt idx="106">
                  <c:v>2.1379761999999998E-3</c:v>
                </c:pt>
                <c:pt idx="107">
                  <c:v>2.6786327E-3</c:v>
                </c:pt>
                <c:pt idx="108">
                  <c:v>3.2492929999999999E-3</c:v>
                </c:pt>
                <c:pt idx="109">
                  <c:v>3.8713600999999999E-3</c:v>
                </c:pt>
                <c:pt idx="110">
                  <c:v>4.5959106999999997E-3</c:v>
                </c:pt>
                <c:pt idx="111">
                  <c:v>5.2737160999999999E-3</c:v>
                </c:pt>
                <c:pt idx="112">
                  <c:v>5.9523103000000003E-3</c:v>
                </c:pt>
                <c:pt idx="113">
                  <c:v>6.6248909999999999E-3</c:v>
                </c:pt>
                <c:pt idx="114">
                  <c:v>7.2416164999999999E-3</c:v>
                </c:pt>
                <c:pt idx="115">
                  <c:v>7.8032841000000002E-3</c:v>
                </c:pt>
                <c:pt idx="116">
                  <c:v>8.2836216000000008E-3</c:v>
                </c:pt>
                <c:pt idx="117">
                  <c:v>8.6891548999999992E-3</c:v>
                </c:pt>
                <c:pt idx="118">
                  <c:v>8.8361612999999992E-3</c:v>
                </c:pt>
                <c:pt idx="119">
                  <c:v>8.9097880000000001E-3</c:v>
                </c:pt>
                <c:pt idx="120">
                  <c:v>8.8485982000000001E-3</c:v>
                </c:pt>
                <c:pt idx="121">
                  <c:v>8.6622023999999992E-3</c:v>
                </c:pt>
                <c:pt idx="122">
                  <c:v>8.35435E-3</c:v>
                </c:pt>
                <c:pt idx="123">
                  <c:v>7.9388515999999996E-3</c:v>
                </c:pt>
                <c:pt idx="124">
                  <c:v>7.4373484E-3</c:v>
                </c:pt>
                <c:pt idx="125">
                  <c:v>6.8547134000000003E-3</c:v>
                </c:pt>
                <c:pt idx="126">
                  <c:v>6.1909215999999996E-3</c:v>
                </c:pt>
                <c:pt idx="127">
                  <c:v>5.4765083000000003E-3</c:v>
                </c:pt>
                <c:pt idx="128">
                  <c:v>4.7751753999999997E-3</c:v>
                </c:pt>
                <c:pt idx="129">
                  <c:v>4.0753385999999997E-3</c:v>
                </c:pt>
                <c:pt idx="130">
                  <c:v>3.4005006000000001E-3</c:v>
                </c:pt>
                <c:pt idx="131">
                  <c:v>2.7547219999999998E-3</c:v>
                </c:pt>
                <c:pt idx="132">
                  <c:v>2.1563426000000001E-3</c:v>
                </c:pt>
                <c:pt idx="133">
                  <c:v>1.6212873E-3</c:v>
                </c:pt>
                <c:pt idx="134">
                  <c:v>6.6729129999999997E-4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CE93-4EF0-BEB2-90F17E5C5137}"/>
            </c:ext>
          </c:extLst>
        </c:ser>
        <c:ser>
          <c:idx val="80"/>
          <c:order val="8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反射白_LEDlow_開放空間!$A$81:$EE$81</c:f>
              <c:numCache>
                <c:formatCode>General</c:formatCode>
                <c:ptCount val="135"/>
                <c:pt idx="0">
                  <c:v>1.4533300000000001E-4</c:v>
                </c:pt>
                <c:pt idx="1">
                  <c:v>9.5433200000000006E-5</c:v>
                </c:pt>
                <c:pt idx="2">
                  <c:v>2.8310999999999999E-4</c:v>
                </c:pt>
                <c:pt idx="3">
                  <c:v>3.7016049999999997E-4</c:v>
                </c:pt>
                <c:pt idx="4">
                  <c:v>3.7920929999999997E-4</c:v>
                </c:pt>
                <c:pt idx="5">
                  <c:v>3.7234299999999997E-5</c:v>
                </c:pt>
                <c:pt idx="6">
                  <c:v>0</c:v>
                </c:pt>
                <c:pt idx="7">
                  <c:v>0</c:v>
                </c:pt>
                <c:pt idx="8">
                  <c:v>4.3188000000000001E-6</c:v>
                </c:pt>
                <c:pt idx="9">
                  <c:v>5.4927030000000003E-4</c:v>
                </c:pt>
                <c:pt idx="10">
                  <c:v>1.0407503999999999E-3</c:v>
                </c:pt>
                <c:pt idx="11">
                  <c:v>1.2798269000000001E-3</c:v>
                </c:pt>
                <c:pt idx="12">
                  <c:v>1.5114706E-3</c:v>
                </c:pt>
                <c:pt idx="13">
                  <c:v>1.8462042E-3</c:v>
                </c:pt>
                <c:pt idx="14">
                  <c:v>2.2988038000000001E-3</c:v>
                </c:pt>
                <c:pt idx="15">
                  <c:v>2.698747E-3</c:v>
                </c:pt>
                <c:pt idx="16">
                  <c:v>2.82256E-3</c:v>
                </c:pt>
                <c:pt idx="17">
                  <c:v>2.7118411E-3</c:v>
                </c:pt>
                <c:pt idx="18">
                  <c:v>2.6360251999999998E-3</c:v>
                </c:pt>
                <c:pt idx="19">
                  <c:v>2.8123632000000001E-3</c:v>
                </c:pt>
                <c:pt idx="20">
                  <c:v>3.3418372999999999E-3</c:v>
                </c:pt>
                <c:pt idx="21">
                  <c:v>4.0561063E-3</c:v>
                </c:pt>
                <c:pt idx="22">
                  <c:v>4.6425740999999996E-3</c:v>
                </c:pt>
                <c:pt idx="23">
                  <c:v>4.9990071000000002E-3</c:v>
                </c:pt>
                <c:pt idx="24">
                  <c:v>5.0848782999999998E-3</c:v>
                </c:pt>
                <c:pt idx="25">
                  <c:v>5.0282664999999997E-3</c:v>
                </c:pt>
                <c:pt idx="26">
                  <c:v>5.0465585999999998E-3</c:v>
                </c:pt>
                <c:pt idx="27">
                  <c:v>5.0083701000000003E-3</c:v>
                </c:pt>
                <c:pt idx="28">
                  <c:v>5.1397146000000003E-3</c:v>
                </c:pt>
                <c:pt idx="29">
                  <c:v>5.8093894999999996E-3</c:v>
                </c:pt>
                <c:pt idx="30">
                  <c:v>7.1434853999999999E-3</c:v>
                </c:pt>
                <c:pt idx="31">
                  <c:v>9.6003562000000001E-3</c:v>
                </c:pt>
                <c:pt idx="32">
                  <c:v>1.3433145400000001E-2</c:v>
                </c:pt>
                <c:pt idx="33">
                  <c:v>1.8648473499999998E-2</c:v>
                </c:pt>
                <c:pt idx="34">
                  <c:v>2.50363667E-2</c:v>
                </c:pt>
                <c:pt idx="35">
                  <c:v>3.1997054800000001E-2</c:v>
                </c:pt>
                <c:pt idx="36">
                  <c:v>3.8389630600000002E-2</c:v>
                </c:pt>
                <c:pt idx="37">
                  <c:v>4.2593967199999999E-2</c:v>
                </c:pt>
                <c:pt idx="38">
                  <c:v>4.3754521800000001E-2</c:v>
                </c:pt>
                <c:pt idx="39">
                  <c:v>4.1676912500000003E-2</c:v>
                </c:pt>
                <c:pt idx="40">
                  <c:v>3.7439107899999997E-2</c:v>
                </c:pt>
                <c:pt idx="41">
                  <c:v>3.2069530300000003E-2</c:v>
                </c:pt>
                <c:pt idx="42">
                  <c:v>2.7101095799999999E-2</c:v>
                </c:pt>
                <c:pt idx="43">
                  <c:v>2.2812286399999999E-2</c:v>
                </c:pt>
                <c:pt idx="44">
                  <c:v>1.9191691699999999E-2</c:v>
                </c:pt>
                <c:pt idx="45">
                  <c:v>1.6519896700000002E-2</c:v>
                </c:pt>
                <c:pt idx="46">
                  <c:v>1.4668230900000001E-2</c:v>
                </c:pt>
                <c:pt idx="47">
                  <c:v>1.35936402E-2</c:v>
                </c:pt>
                <c:pt idx="48">
                  <c:v>1.29985958E-2</c:v>
                </c:pt>
                <c:pt idx="49">
                  <c:v>1.25262728E-2</c:v>
                </c:pt>
                <c:pt idx="50">
                  <c:v>1.21920221E-2</c:v>
                </c:pt>
                <c:pt idx="51">
                  <c:v>1.21945804E-2</c:v>
                </c:pt>
                <c:pt idx="52">
                  <c:v>1.25961741E-2</c:v>
                </c:pt>
                <c:pt idx="53">
                  <c:v>1.32522751E-2</c:v>
                </c:pt>
                <c:pt idx="54">
                  <c:v>1.3993656300000001E-2</c:v>
                </c:pt>
                <c:pt idx="55">
                  <c:v>1.4737471E-2</c:v>
                </c:pt>
                <c:pt idx="56">
                  <c:v>1.5429549900000001E-2</c:v>
                </c:pt>
                <c:pt idx="57">
                  <c:v>1.5988308900000001E-2</c:v>
                </c:pt>
                <c:pt idx="58">
                  <c:v>1.61871016E-2</c:v>
                </c:pt>
                <c:pt idx="59">
                  <c:v>1.5880519499999999E-2</c:v>
                </c:pt>
                <c:pt idx="60">
                  <c:v>1.51254227E-2</c:v>
                </c:pt>
                <c:pt idx="61">
                  <c:v>1.4332381999999999E-2</c:v>
                </c:pt>
                <c:pt idx="62">
                  <c:v>1.3798850600000001E-2</c:v>
                </c:pt>
                <c:pt idx="63">
                  <c:v>1.34907113E-2</c:v>
                </c:pt>
                <c:pt idx="64">
                  <c:v>1.30065922E-2</c:v>
                </c:pt>
                <c:pt idx="65">
                  <c:v>1.20728668E-2</c:v>
                </c:pt>
                <c:pt idx="66">
                  <c:v>1.0782111400000001E-2</c:v>
                </c:pt>
                <c:pt idx="67">
                  <c:v>9.4287107000000005E-3</c:v>
                </c:pt>
                <c:pt idx="68">
                  <c:v>8.2451403000000003E-3</c:v>
                </c:pt>
                <c:pt idx="69">
                  <c:v>7.3841949999999996E-3</c:v>
                </c:pt>
                <c:pt idx="70">
                  <c:v>6.7587289999999998E-3</c:v>
                </c:pt>
                <c:pt idx="71">
                  <c:v>6.2945993000000002E-3</c:v>
                </c:pt>
                <c:pt idx="72">
                  <c:v>5.8583478000000001E-3</c:v>
                </c:pt>
                <c:pt idx="73">
                  <c:v>5.4783132000000003E-3</c:v>
                </c:pt>
                <c:pt idx="74">
                  <c:v>5.1641934999999998E-3</c:v>
                </c:pt>
                <c:pt idx="75">
                  <c:v>4.7740917999999997E-3</c:v>
                </c:pt>
                <c:pt idx="76">
                  <c:v>4.1867737000000002E-3</c:v>
                </c:pt>
                <c:pt idx="77">
                  <c:v>3.4165889999999998E-3</c:v>
                </c:pt>
                <c:pt idx="78">
                  <c:v>2.5882971999999999E-3</c:v>
                </c:pt>
                <c:pt idx="79">
                  <c:v>1.8422804999999999E-3</c:v>
                </c:pt>
                <c:pt idx="80">
                  <c:v>1.2472182999999999E-3</c:v>
                </c:pt>
                <c:pt idx="81">
                  <c:v>7.7933929999999998E-4</c:v>
                </c:pt>
                <c:pt idx="82">
                  <c:v>4.9586420000000001E-4</c:v>
                </c:pt>
                <c:pt idx="83">
                  <c:v>5.3999699999999996E-4</c:v>
                </c:pt>
                <c:pt idx="84">
                  <c:v>9.3864980000000001E-4</c:v>
                </c:pt>
                <c:pt idx="85">
                  <c:v>1.6007543999999999E-3</c:v>
                </c:pt>
                <c:pt idx="86">
                  <c:v>2.2193798999999999E-3</c:v>
                </c:pt>
                <c:pt idx="87">
                  <c:v>2.4695054E-3</c:v>
                </c:pt>
                <c:pt idx="88">
                  <c:v>2.1666856E-3</c:v>
                </c:pt>
                <c:pt idx="89">
                  <c:v>1.3582116E-3</c:v>
                </c:pt>
                <c:pt idx="90">
                  <c:v>2.7780719999999999E-4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1.289312E-4</c:v>
                </c:pt>
                <c:pt idx="99">
                  <c:v>4.6041810000000002E-4</c:v>
                </c:pt>
                <c:pt idx="100">
                  <c:v>7.0671030000000004E-4</c:v>
                </c:pt>
                <c:pt idx="101">
                  <c:v>9.0044609999999998E-4</c:v>
                </c:pt>
                <c:pt idx="102">
                  <c:v>1.0878982E-3</c:v>
                </c:pt>
                <c:pt idx="103">
                  <c:v>1.2739833999999999E-3</c:v>
                </c:pt>
                <c:pt idx="104">
                  <c:v>1.4679709E-3</c:v>
                </c:pt>
                <c:pt idx="105">
                  <c:v>1.6949845E-3</c:v>
                </c:pt>
                <c:pt idx="106">
                  <c:v>1.9608436000000001E-3</c:v>
                </c:pt>
                <c:pt idx="107">
                  <c:v>2.3024038E-3</c:v>
                </c:pt>
                <c:pt idx="108">
                  <c:v>2.7019984999999999E-3</c:v>
                </c:pt>
                <c:pt idx="109">
                  <c:v>3.1995703000000002E-3</c:v>
                </c:pt>
                <c:pt idx="110">
                  <c:v>3.9134175000000004E-3</c:v>
                </c:pt>
                <c:pt idx="111">
                  <c:v>4.5829149999999999E-3</c:v>
                </c:pt>
                <c:pt idx="112">
                  <c:v>5.3307548999999999E-3</c:v>
                </c:pt>
                <c:pt idx="113">
                  <c:v>6.1231441999999997E-3</c:v>
                </c:pt>
                <c:pt idx="114">
                  <c:v>6.9142329000000001E-3</c:v>
                </c:pt>
                <c:pt idx="115">
                  <c:v>7.6682916999999996E-3</c:v>
                </c:pt>
                <c:pt idx="116">
                  <c:v>8.3515168999999997E-3</c:v>
                </c:pt>
                <c:pt idx="117">
                  <c:v>8.9348936000000004E-3</c:v>
                </c:pt>
                <c:pt idx="118">
                  <c:v>9.4114933000000005E-3</c:v>
                </c:pt>
                <c:pt idx="119">
                  <c:v>9.5572472000000006E-3</c:v>
                </c:pt>
                <c:pt idx="120">
                  <c:v>9.4966348000000006E-3</c:v>
                </c:pt>
                <c:pt idx="121">
                  <c:v>9.2460661999999999E-3</c:v>
                </c:pt>
                <c:pt idx="122">
                  <c:v>8.8032894000000007E-3</c:v>
                </c:pt>
                <c:pt idx="123">
                  <c:v>8.2084704000000008E-3</c:v>
                </c:pt>
                <c:pt idx="124">
                  <c:v>7.4791298000000004E-3</c:v>
                </c:pt>
                <c:pt idx="125">
                  <c:v>6.6835944999999999E-3</c:v>
                </c:pt>
                <c:pt idx="126">
                  <c:v>5.9062308000000004E-3</c:v>
                </c:pt>
                <c:pt idx="127">
                  <c:v>5.0153033999999997E-3</c:v>
                </c:pt>
                <c:pt idx="128">
                  <c:v>4.1463914999999999E-3</c:v>
                </c:pt>
                <c:pt idx="129">
                  <c:v>3.3809254E-3</c:v>
                </c:pt>
                <c:pt idx="130">
                  <c:v>2.7273046E-3</c:v>
                </c:pt>
                <c:pt idx="131">
                  <c:v>2.1016246000000001E-3</c:v>
                </c:pt>
                <c:pt idx="132">
                  <c:v>1.5406481E-3</c:v>
                </c:pt>
                <c:pt idx="133">
                  <c:v>1.0539161E-3</c:v>
                </c:pt>
                <c:pt idx="134">
                  <c:v>1.5489500000000001E-5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CE93-4EF0-BEB2-90F17E5C5137}"/>
            </c:ext>
          </c:extLst>
        </c:ser>
        <c:ser>
          <c:idx val="81"/>
          <c:order val="81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反射白_LEDlow_開放空間!$A$82:$EE$82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2.7359820000000002E-4</c:v>
                </c:pt>
                <c:pt idx="5">
                  <c:v>5.1141800000000003E-4</c:v>
                </c:pt>
                <c:pt idx="6">
                  <c:v>8.2975400000000004E-4</c:v>
                </c:pt>
                <c:pt idx="7">
                  <c:v>1.1833496E-3</c:v>
                </c:pt>
                <c:pt idx="8">
                  <c:v>1.2618823000000001E-3</c:v>
                </c:pt>
                <c:pt idx="9">
                  <c:v>9.3760070000000004E-4</c:v>
                </c:pt>
                <c:pt idx="10">
                  <c:v>4.9149790000000001E-4</c:v>
                </c:pt>
                <c:pt idx="11">
                  <c:v>2.8856470000000002E-4</c:v>
                </c:pt>
                <c:pt idx="12">
                  <c:v>5.8047399999999999E-4</c:v>
                </c:pt>
                <c:pt idx="13">
                  <c:v>1.2821658000000001E-3</c:v>
                </c:pt>
                <c:pt idx="14">
                  <c:v>1.9846994000000001E-3</c:v>
                </c:pt>
                <c:pt idx="15">
                  <c:v>2.5730401E-3</c:v>
                </c:pt>
                <c:pt idx="16">
                  <c:v>3.0021308999999999E-3</c:v>
                </c:pt>
                <c:pt idx="17">
                  <c:v>3.2822147000000001E-3</c:v>
                </c:pt>
                <c:pt idx="18">
                  <c:v>3.5395205000000002E-3</c:v>
                </c:pt>
                <c:pt idx="19">
                  <c:v>3.7673890999999999E-3</c:v>
                </c:pt>
                <c:pt idx="20">
                  <c:v>4.0467586000000003E-3</c:v>
                </c:pt>
                <c:pt idx="21">
                  <c:v>4.4980133E-3</c:v>
                </c:pt>
                <c:pt idx="22">
                  <c:v>4.9994527000000004E-3</c:v>
                </c:pt>
                <c:pt idx="23">
                  <c:v>5.4447361999999996E-3</c:v>
                </c:pt>
                <c:pt idx="24">
                  <c:v>5.7189767000000004E-3</c:v>
                </c:pt>
                <c:pt idx="25">
                  <c:v>5.6525585E-3</c:v>
                </c:pt>
                <c:pt idx="26">
                  <c:v>5.3549707000000004E-3</c:v>
                </c:pt>
                <c:pt idx="27">
                  <c:v>5.0698462999999999E-3</c:v>
                </c:pt>
                <c:pt idx="28">
                  <c:v>5.0923684999999996E-3</c:v>
                </c:pt>
                <c:pt idx="29">
                  <c:v>5.8686151000000002E-3</c:v>
                </c:pt>
                <c:pt idx="30">
                  <c:v>7.2881695999999999E-3</c:v>
                </c:pt>
                <c:pt idx="31">
                  <c:v>9.5083062000000003E-3</c:v>
                </c:pt>
                <c:pt idx="32">
                  <c:v>1.3010459E-2</c:v>
                </c:pt>
                <c:pt idx="33">
                  <c:v>1.8049489700000001E-2</c:v>
                </c:pt>
                <c:pt idx="34">
                  <c:v>2.45657414E-2</c:v>
                </c:pt>
                <c:pt idx="35">
                  <c:v>3.1829085200000003E-2</c:v>
                </c:pt>
                <c:pt idx="36">
                  <c:v>3.8448091599999998E-2</c:v>
                </c:pt>
                <c:pt idx="37">
                  <c:v>4.28262986E-2</c:v>
                </c:pt>
                <c:pt idx="38">
                  <c:v>4.4092267800000001E-2</c:v>
                </c:pt>
                <c:pt idx="39">
                  <c:v>4.2150832700000002E-2</c:v>
                </c:pt>
                <c:pt idx="40">
                  <c:v>3.8121502799999998E-2</c:v>
                </c:pt>
                <c:pt idx="41">
                  <c:v>3.27711813E-2</c:v>
                </c:pt>
                <c:pt idx="42">
                  <c:v>2.7746366299999999E-2</c:v>
                </c:pt>
                <c:pt idx="43">
                  <c:v>2.3441709599999999E-2</c:v>
                </c:pt>
                <c:pt idx="44">
                  <c:v>1.98737867E-2</c:v>
                </c:pt>
                <c:pt idx="45">
                  <c:v>1.72563214E-2</c:v>
                </c:pt>
                <c:pt idx="46">
                  <c:v>1.5334769200000001E-2</c:v>
                </c:pt>
                <c:pt idx="47">
                  <c:v>1.4065105499999999E-2</c:v>
                </c:pt>
                <c:pt idx="48">
                  <c:v>1.32757863E-2</c:v>
                </c:pt>
                <c:pt idx="49">
                  <c:v>1.2719299599999999E-2</c:v>
                </c:pt>
                <c:pt idx="50">
                  <c:v>1.23942792E-2</c:v>
                </c:pt>
                <c:pt idx="51">
                  <c:v>1.23992227E-2</c:v>
                </c:pt>
                <c:pt idx="52">
                  <c:v>1.27222706E-2</c:v>
                </c:pt>
                <c:pt idx="53">
                  <c:v>1.31894844E-2</c:v>
                </c:pt>
                <c:pt idx="54">
                  <c:v>1.36905536E-2</c:v>
                </c:pt>
                <c:pt idx="55">
                  <c:v>1.41809899E-2</c:v>
                </c:pt>
                <c:pt idx="56">
                  <c:v>1.4703822300000001E-2</c:v>
                </c:pt>
                <c:pt idx="57">
                  <c:v>1.52889472E-2</c:v>
                </c:pt>
                <c:pt idx="58">
                  <c:v>1.5761794499999999E-2</c:v>
                </c:pt>
                <c:pt idx="59">
                  <c:v>1.5763552900000002E-2</c:v>
                </c:pt>
                <c:pt idx="60">
                  <c:v>1.5238311100000001E-2</c:v>
                </c:pt>
                <c:pt idx="61">
                  <c:v>1.4354173099999999E-2</c:v>
                </c:pt>
                <c:pt idx="62">
                  <c:v>1.3445323299999999E-2</c:v>
                </c:pt>
                <c:pt idx="63">
                  <c:v>1.2666720899999999E-2</c:v>
                </c:pt>
                <c:pt idx="64">
                  <c:v>1.1915572899999999E-2</c:v>
                </c:pt>
                <c:pt idx="65">
                  <c:v>1.11350967E-2</c:v>
                </c:pt>
                <c:pt idx="66">
                  <c:v>1.03946701E-2</c:v>
                </c:pt>
                <c:pt idx="67">
                  <c:v>9.7073148999999997E-3</c:v>
                </c:pt>
                <c:pt idx="68">
                  <c:v>9.0020010000000008E-3</c:v>
                </c:pt>
                <c:pt idx="69">
                  <c:v>8.1978897000000005E-3</c:v>
                </c:pt>
                <c:pt idx="70">
                  <c:v>7.3341531999999996E-3</c:v>
                </c:pt>
                <c:pt idx="71">
                  <c:v>6.5679667000000004E-3</c:v>
                </c:pt>
                <c:pt idx="72">
                  <c:v>6.0465735999999997E-3</c:v>
                </c:pt>
                <c:pt idx="73">
                  <c:v>5.7539484000000002E-3</c:v>
                </c:pt>
                <c:pt idx="74">
                  <c:v>5.4165721000000002E-3</c:v>
                </c:pt>
                <c:pt idx="75">
                  <c:v>4.6448638000000002E-3</c:v>
                </c:pt>
                <c:pt idx="76">
                  <c:v>3.3566563000000001E-3</c:v>
                </c:pt>
                <c:pt idx="77">
                  <c:v>1.9534858999999999E-3</c:v>
                </c:pt>
                <c:pt idx="78">
                  <c:v>1.1592099999999999E-3</c:v>
                </c:pt>
                <c:pt idx="79">
                  <c:v>1.3895537E-3</c:v>
                </c:pt>
                <c:pt idx="80">
                  <c:v>2.2423342E-3</c:v>
                </c:pt>
                <c:pt idx="81">
                  <c:v>2.8588537E-3</c:v>
                </c:pt>
                <c:pt idx="82">
                  <c:v>2.7749443000000002E-3</c:v>
                </c:pt>
                <c:pt idx="83">
                  <c:v>2.0096979999999999E-3</c:v>
                </c:pt>
                <c:pt idx="84">
                  <c:v>1.0882763000000001E-3</c:v>
                </c:pt>
                <c:pt idx="85">
                  <c:v>4.9154590000000001E-4</c:v>
                </c:pt>
                <c:pt idx="86">
                  <c:v>3.0044819999999999E-4</c:v>
                </c:pt>
                <c:pt idx="87">
                  <c:v>3.5340479999999998E-4</c:v>
                </c:pt>
                <c:pt idx="88">
                  <c:v>4.4878080000000002E-4</c:v>
                </c:pt>
                <c:pt idx="89">
                  <c:v>4.824152E-4</c:v>
                </c:pt>
                <c:pt idx="90">
                  <c:v>4.6110900000000002E-4</c:v>
                </c:pt>
                <c:pt idx="91">
                  <c:v>4.5415510000000001E-4</c:v>
                </c:pt>
                <c:pt idx="92">
                  <c:v>4.4710710000000001E-4</c:v>
                </c:pt>
                <c:pt idx="93">
                  <c:v>4.0908989999999999E-4</c:v>
                </c:pt>
                <c:pt idx="94">
                  <c:v>2.8911550000000001E-4</c:v>
                </c:pt>
                <c:pt idx="95">
                  <c:v>4.4493699999999997E-5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3.3284569999999998E-4</c:v>
                </c:pt>
                <c:pt idx="103">
                  <c:v>7.5128040000000003E-4</c:v>
                </c:pt>
                <c:pt idx="104">
                  <c:v>1.1971372000000001E-3</c:v>
                </c:pt>
                <c:pt idx="105">
                  <c:v>1.6718843999999999E-3</c:v>
                </c:pt>
                <c:pt idx="106">
                  <c:v>2.1767983999999999E-3</c:v>
                </c:pt>
                <c:pt idx="107">
                  <c:v>2.6932317000000002E-3</c:v>
                </c:pt>
                <c:pt idx="108">
                  <c:v>3.2202017E-3</c:v>
                </c:pt>
                <c:pt idx="109">
                  <c:v>3.7768439000000001E-3</c:v>
                </c:pt>
                <c:pt idx="110">
                  <c:v>4.5410594999999998E-3</c:v>
                </c:pt>
                <c:pt idx="111">
                  <c:v>5.1497929000000001E-3</c:v>
                </c:pt>
                <c:pt idx="112">
                  <c:v>5.8281705999999999E-3</c:v>
                </c:pt>
                <c:pt idx="113">
                  <c:v>6.5080299999999997E-3</c:v>
                </c:pt>
                <c:pt idx="114">
                  <c:v>7.1740639000000004E-3</c:v>
                </c:pt>
                <c:pt idx="115">
                  <c:v>7.7870068999999998E-3</c:v>
                </c:pt>
                <c:pt idx="116">
                  <c:v>8.3098941999999992E-3</c:v>
                </c:pt>
                <c:pt idx="117">
                  <c:v>8.7803453000000007E-3</c:v>
                </c:pt>
                <c:pt idx="118">
                  <c:v>9.0131498999999997E-3</c:v>
                </c:pt>
                <c:pt idx="119">
                  <c:v>9.0524778E-3</c:v>
                </c:pt>
                <c:pt idx="120">
                  <c:v>8.8905543000000007E-3</c:v>
                </c:pt>
                <c:pt idx="121">
                  <c:v>8.5548181000000001E-3</c:v>
                </c:pt>
                <c:pt idx="122">
                  <c:v>8.0508543000000002E-3</c:v>
                </c:pt>
                <c:pt idx="123">
                  <c:v>7.4184997999999997E-3</c:v>
                </c:pt>
                <c:pt idx="124">
                  <c:v>6.6792704000000003E-3</c:v>
                </c:pt>
                <c:pt idx="125">
                  <c:v>5.7995082000000002E-3</c:v>
                </c:pt>
                <c:pt idx="126">
                  <c:v>5.0827483999999999E-3</c:v>
                </c:pt>
                <c:pt idx="127">
                  <c:v>4.2115883000000002E-3</c:v>
                </c:pt>
                <c:pt idx="128">
                  <c:v>3.4597674E-3</c:v>
                </c:pt>
                <c:pt idx="129">
                  <c:v>2.8104229999999998E-3</c:v>
                </c:pt>
                <c:pt idx="130">
                  <c:v>2.2716117E-3</c:v>
                </c:pt>
                <c:pt idx="131">
                  <c:v>1.8586769E-3</c:v>
                </c:pt>
                <c:pt idx="132">
                  <c:v>1.5493719E-3</c:v>
                </c:pt>
                <c:pt idx="133">
                  <c:v>1.3339025E-3</c:v>
                </c:pt>
                <c:pt idx="134">
                  <c:v>5.8747089999999997E-4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CE93-4EF0-BEB2-90F17E5C5137}"/>
            </c:ext>
          </c:extLst>
        </c:ser>
        <c:ser>
          <c:idx val="82"/>
          <c:order val="8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反射白_LEDlow_開放空間!$A$83:$EE$83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4.1200269999999998E-4</c:v>
                </c:pt>
                <c:pt idx="3">
                  <c:v>1.2134722E-3</c:v>
                </c:pt>
                <c:pt idx="4">
                  <c:v>1.2842671E-3</c:v>
                </c:pt>
                <c:pt idx="5">
                  <c:v>7.7600719999999996E-4</c:v>
                </c:pt>
                <c:pt idx="6">
                  <c:v>9.1604499999999993E-5</c:v>
                </c:pt>
                <c:pt idx="7">
                  <c:v>0</c:v>
                </c:pt>
                <c:pt idx="8">
                  <c:v>0</c:v>
                </c:pt>
                <c:pt idx="9">
                  <c:v>1.445641E-4</c:v>
                </c:pt>
                <c:pt idx="10">
                  <c:v>7.8616579999999997E-4</c:v>
                </c:pt>
                <c:pt idx="11">
                  <c:v>1.4876837000000001E-3</c:v>
                </c:pt>
                <c:pt idx="12">
                  <c:v>1.9288547000000001E-3</c:v>
                </c:pt>
                <c:pt idx="13">
                  <c:v>2.1425644000000002E-3</c:v>
                </c:pt>
                <c:pt idx="14">
                  <c:v>2.3241942E-3</c:v>
                </c:pt>
                <c:pt idx="15">
                  <c:v>2.6400379999999999E-3</c:v>
                </c:pt>
                <c:pt idx="16">
                  <c:v>3.1882770999999998E-3</c:v>
                </c:pt>
                <c:pt idx="17">
                  <c:v>3.8120038999999999E-3</c:v>
                </c:pt>
                <c:pt idx="18">
                  <c:v>4.1837454999999997E-3</c:v>
                </c:pt>
                <c:pt idx="19">
                  <c:v>4.2838835999999998E-3</c:v>
                </c:pt>
                <c:pt idx="20">
                  <c:v>4.2768978000000003E-3</c:v>
                </c:pt>
                <c:pt idx="21">
                  <c:v>4.4050141999999997E-3</c:v>
                </c:pt>
                <c:pt idx="22">
                  <c:v>4.7166305999999996E-3</c:v>
                </c:pt>
                <c:pt idx="23">
                  <c:v>4.8635374000000004E-3</c:v>
                </c:pt>
                <c:pt idx="24">
                  <c:v>4.6882238000000003E-3</c:v>
                </c:pt>
                <c:pt idx="25">
                  <c:v>4.4374936E-3</c:v>
                </c:pt>
                <c:pt idx="26">
                  <c:v>4.3979101000000001E-3</c:v>
                </c:pt>
                <c:pt idx="27">
                  <c:v>4.7509982000000003E-3</c:v>
                </c:pt>
                <c:pt idx="28">
                  <c:v>5.4960078999999997E-3</c:v>
                </c:pt>
                <c:pt idx="29">
                  <c:v>6.5450459000000001E-3</c:v>
                </c:pt>
                <c:pt idx="30">
                  <c:v>7.9658058999999993E-3</c:v>
                </c:pt>
                <c:pt idx="31">
                  <c:v>1.02942893E-2</c:v>
                </c:pt>
                <c:pt idx="32">
                  <c:v>1.4000863800000001E-2</c:v>
                </c:pt>
                <c:pt idx="33">
                  <c:v>1.91855729E-2</c:v>
                </c:pt>
                <c:pt idx="34">
                  <c:v>2.5556707800000002E-2</c:v>
                </c:pt>
                <c:pt idx="35">
                  <c:v>3.23495455E-2</c:v>
                </c:pt>
                <c:pt idx="36">
                  <c:v>3.8324244299999997E-2</c:v>
                </c:pt>
                <c:pt idx="37">
                  <c:v>4.2124275099999997E-2</c:v>
                </c:pt>
                <c:pt idx="38">
                  <c:v>4.3008655299999997E-2</c:v>
                </c:pt>
                <c:pt idx="39">
                  <c:v>4.1063975500000002E-2</c:v>
                </c:pt>
                <c:pt idx="40">
                  <c:v>3.7383236E-2</c:v>
                </c:pt>
                <c:pt idx="41">
                  <c:v>3.2605357500000001E-2</c:v>
                </c:pt>
                <c:pt idx="42">
                  <c:v>2.80584563E-2</c:v>
                </c:pt>
                <c:pt idx="43">
                  <c:v>2.3978982100000001E-2</c:v>
                </c:pt>
                <c:pt idx="44">
                  <c:v>2.0463354900000001E-2</c:v>
                </c:pt>
                <c:pt idx="45">
                  <c:v>1.7750928199999998E-2</c:v>
                </c:pt>
                <c:pt idx="46">
                  <c:v>1.5686020299999999E-2</c:v>
                </c:pt>
                <c:pt idx="47">
                  <c:v>1.43195493E-2</c:v>
                </c:pt>
                <c:pt idx="48">
                  <c:v>1.34770032E-2</c:v>
                </c:pt>
                <c:pt idx="49">
                  <c:v>1.28288846E-2</c:v>
                </c:pt>
                <c:pt idx="50">
                  <c:v>1.22350911E-2</c:v>
                </c:pt>
                <c:pt idx="51">
                  <c:v>1.1921554799999999E-2</c:v>
                </c:pt>
                <c:pt idx="52">
                  <c:v>1.2126267899999999E-2</c:v>
                </c:pt>
                <c:pt idx="53">
                  <c:v>1.2857160499999999E-2</c:v>
                </c:pt>
                <c:pt idx="54">
                  <c:v>1.37895159E-2</c:v>
                </c:pt>
                <c:pt idx="55">
                  <c:v>1.4529056800000001E-2</c:v>
                </c:pt>
                <c:pt idx="56">
                  <c:v>1.4948672600000001E-2</c:v>
                </c:pt>
                <c:pt idx="57">
                  <c:v>1.5111677299999999E-2</c:v>
                </c:pt>
                <c:pt idx="58">
                  <c:v>1.51462425E-2</c:v>
                </c:pt>
                <c:pt idx="59">
                  <c:v>1.5073462399999999E-2</c:v>
                </c:pt>
                <c:pt idx="60">
                  <c:v>1.4821924300000001E-2</c:v>
                </c:pt>
                <c:pt idx="61">
                  <c:v>1.4472258300000001E-2</c:v>
                </c:pt>
                <c:pt idx="62">
                  <c:v>1.41067691E-2</c:v>
                </c:pt>
                <c:pt idx="63">
                  <c:v>1.3722962700000001E-2</c:v>
                </c:pt>
                <c:pt idx="64">
                  <c:v>1.31358458E-2</c:v>
                </c:pt>
                <c:pt idx="65">
                  <c:v>1.22427531E-2</c:v>
                </c:pt>
                <c:pt idx="66">
                  <c:v>1.1127667500000001E-2</c:v>
                </c:pt>
                <c:pt idx="67">
                  <c:v>9.9569652000000008E-3</c:v>
                </c:pt>
                <c:pt idx="68">
                  <c:v>8.8573312000000005E-3</c:v>
                </c:pt>
                <c:pt idx="69">
                  <c:v>7.9470519E-3</c:v>
                </c:pt>
                <c:pt idx="70">
                  <c:v>7.0728813000000001E-3</c:v>
                </c:pt>
                <c:pt idx="71">
                  <c:v>6.2220645999999996E-3</c:v>
                </c:pt>
                <c:pt idx="72">
                  <c:v>5.5141909999999999E-3</c:v>
                </c:pt>
                <c:pt idx="73">
                  <c:v>5.166281E-3</c:v>
                </c:pt>
                <c:pt idx="74">
                  <c:v>5.1094601000000002E-3</c:v>
                </c:pt>
                <c:pt idx="75">
                  <c:v>4.9237161999999999E-3</c:v>
                </c:pt>
                <c:pt idx="76">
                  <c:v>4.2428277E-3</c:v>
                </c:pt>
                <c:pt idx="77">
                  <c:v>3.1653489E-3</c:v>
                </c:pt>
                <c:pt idx="78">
                  <c:v>2.1238008000000002E-3</c:v>
                </c:pt>
                <c:pt idx="79">
                  <c:v>1.4636213999999999E-3</c:v>
                </c:pt>
                <c:pt idx="80">
                  <c:v>1.1997285999999999E-3</c:v>
                </c:pt>
                <c:pt idx="81">
                  <c:v>1.1998702999999999E-3</c:v>
                </c:pt>
                <c:pt idx="82">
                  <c:v>1.2711275999999999E-3</c:v>
                </c:pt>
                <c:pt idx="83">
                  <c:v>1.3099574E-3</c:v>
                </c:pt>
                <c:pt idx="84">
                  <c:v>1.2775309999999999E-3</c:v>
                </c:pt>
                <c:pt idx="85">
                  <c:v>1.2903978E-3</c:v>
                </c:pt>
                <c:pt idx="86">
                  <c:v>1.2757436E-3</c:v>
                </c:pt>
                <c:pt idx="87">
                  <c:v>1.1563691E-3</c:v>
                </c:pt>
                <c:pt idx="88">
                  <c:v>9.0403819999999998E-4</c:v>
                </c:pt>
                <c:pt idx="89">
                  <c:v>5.7930190000000004E-4</c:v>
                </c:pt>
                <c:pt idx="90">
                  <c:v>2.7317500000000001E-4</c:v>
                </c:pt>
                <c:pt idx="91">
                  <c:v>3.49116E-5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5.4721999999999999E-6</c:v>
                </c:pt>
                <c:pt idx="96">
                  <c:v>7.0436200000000002E-5</c:v>
                </c:pt>
                <c:pt idx="97">
                  <c:v>1.419325E-4</c:v>
                </c:pt>
                <c:pt idx="98">
                  <c:v>2.0820720000000001E-4</c:v>
                </c:pt>
                <c:pt idx="99">
                  <c:v>2.6113740000000002E-4</c:v>
                </c:pt>
                <c:pt idx="100">
                  <c:v>3.0330340000000002E-4</c:v>
                </c:pt>
                <c:pt idx="101">
                  <c:v>3.3590550000000001E-4</c:v>
                </c:pt>
                <c:pt idx="102">
                  <c:v>5.1295819999999995E-4</c:v>
                </c:pt>
                <c:pt idx="103">
                  <c:v>7.3154470000000001E-4</c:v>
                </c:pt>
                <c:pt idx="104">
                  <c:v>1.0157098999999999E-3</c:v>
                </c:pt>
                <c:pt idx="105">
                  <c:v>1.3661529999999999E-3</c:v>
                </c:pt>
                <c:pt idx="106">
                  <c:v>1.7962734000000001E-3</c:v>
                </c:pt>
                <c:pt idx="107">
                  <c:v>2.2935045000000002E-3</c:v>
                </c:pt>
                <c:pt idx="108">
                  <c:v>2.8436569999999999E-3</c:v>
                </c:pt>
                <c:pt idx="109">
                  <c:v>3.4696231999999999E-3</c:v>
                </c:pt>
                <c:pt idx="110">
                  <c:v>4.2322417999999997E-3</c:v>
                </c:pt>
                <c:pt idx="111">
                  <c:v>4.9313185999999998E-3</c:v>
                </c:pt>
                <c:pt idx="112">
                  <c:v>5.6799110000000002E-3</c:v>
                </c:pt>
                <c:pt idx="113">
                  <c:v>6.4289252999999999E-3</c:v>
                </c:pt>
                <c:pt idx="114">
                  <c:v>7.1078701999999997E-3</c:v>
                </c:pt>
                <c:pt idx="115">
                  <c:v>7.7227559000000003E-3</c:v>
                </c:pt>
                <c:pt idx="116">
                  <c:v>8.2418769999999999E-3</c:v>
                </c:pt>
                <c:pt idx="117">
                  <c:v>8.6831263999999995E-3</c:v>
                </c:pt>
                <c:pt idx="118">
                  <c:v>8.9588537999999995E-3</c:v>
                </c:pt>
                <c:pt idx="119">
                  <c:v>9.0025960999999995E-3</c:v>
                </c:pt>
                <c:pt idx="120">
                  <c:v>8.8687920999999999E-3</c:v>
                </c:pt>
                <c:pt idx="121">
                  <c:v>8.5925468999999994E-3</c:v>
                </c:pt>
                <c:pt idx="122">
                  <c:v>8.1704034999999994E-3</c:v>
                </c:pt>
                <c:pt idx="123">
                  <c:v>7.6257171999999998E-3</c:v>
                </c:pt>
                <c:pt idx="124">
                  <c:v>6.9896434000000004E-3</c:v>
                </c:pt>
                <c:pt idx="125">
                  <c:v>6.3105797999999996E-3</c:v>
                </c:pt>
                <c:pt idx="126">
                  <c:v>5.6499065999999999E-3</c:v>
                </c:pt>
                <c:pt idx="127">
                  <c:v>4.8162923000000003E-3</c:v>
                </c:pt>
                <c:pt idx="128">
                  <c:v>4.0068854999999997E-3</c:v>
                </c:pt>
                <c:pt idx="129">
                  <c:v>3.3179321E-3</c:v>
                </c:pt>
                <c:pt idx="130">
                  <c:v>2.6982727000000001E-3</c:v>
                </c:pt>
                <c:pt idx="131">
                  <c:v>2.1595461000000001E-3</c:v>
                </c:pt>
                <c:pt idx="132">
                  <c:v>1.6852207000000001E-3</c:v>
                </c:pt>
                <c:pt idx="133">
                  <c:v>1.2753446000000001E-3</c:v>
                </c:pt>
                <c:pt idx="134">
                  <c:v>4.176084E-4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CE93-4EF0-BEB2-90F17E5C5137}"/>
            </c:ext>
          </c:extLst>
        </c:ser>
        <c:ser>
          <c:idx val="83"/>
          <c:order val="83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反射白_LEDlow_開放空間!$A$84:$EE$84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2.8407870000000002E-4</c:v>
                </c:pt>
                <c:pt idx="4">
                  <c:v>9.3258770000000004E-4</c:v>
                </c:pt>
                <c:pt idx="5">
                  <c:v>1.1454557999999999E-3</c:v>
                </c:pt>
                <c:pt idx="6">
                  <c:v>9.6880399999999998E-4</c:v>
                </c:pt>
                <c:pt idx="7">
                  <c:v>6.3721199999999996E-4</c:v>
                </c:pt>
                <c:pt idx="8">
                  <c:v>4.4137940000000002E-4</c:v>
                </c:pt>
                <c:pt idx="9">
                  <c:v>4.9075080000000003E-4</c:v>
                </c:pt>
                <c:pt idx="10">
                  <c:v>8.3486719999999995E-4</c:v>
                </c:pt>
                <c:pt idx="11">
                  <c:v>1.1837137999999999E-3</c:v>
                </c:pt>
                <c:pt idx="12">
                  <c:v>1.4977911000000001E-3</c:v>
                </c:pt>
                <c:pt idx="13">
                  <c:v>1.6932030999999999E-3</c:v>
                </c:pt>
                <c:pt idx="14">
                  <c:v>1.8267527999999999E-3</c:v>
                </c:pt>
                <c:pt idx="15">
                  <c:v>2.0401898999999999E-3</c:v>
                </c:pt>
                <c:pt idx="16">
                  <c:v>2.3785300999999998E-3</c:v>
                </c:pt>
                <c:pt idx="17">
                  <c:v>2.8447799999999999E-3</c:v>
                </c:pt>
                <c:pt idx="18">
                  <c:v>3.3505614999999999E-3</c:v>
                </c:pt>
                <c:pt idx="19">
                  <c:v>3.8339369999999999E-3</c:v>
                </c:pt>
                <c:pt idx="20">
                  <c:v>4.2961448999999999E-3</c:v>
                </c:pt>
                <c:pt idx="21">
                  <c:v>4.7064293000000004E-3</c:v>
                </c:pt>
                <c:pt idx="22">
                  <c:v>5.0693018999999999E-3</c:v>
                </c:pt>
                <c:pt idx="23">
                  <c:v>5.3558418999999999E-3</c:v>
                </c:pt>
                <c:pt idx="24">
                  <c:v>5.4512559000000002E-3</c:v>
                </c:pt>
                <c:pt idx="25">
                  <c:v>5.2638892E-3</c:v>
                </c:pt>
                <c:pt idx="26">
                  <c:v>5.0007276999999998E-3</c:v>
                </c:pt>
                <c:pt idx="27">
                  <c:v>4.8820041000000002E-3</c:v>
                </c:pt>
                <c:pt idx="28">
                  <c:v>5.1304884E-3</c:v>
                </c:pt>
                <c:pt idx="29">
                  <c:v>5.9730154000000001E-3</c:v>
                </c:pt>
                <c:pt idx="30">
                  <c:v>7.3354574999999998E-3</c:v>
                </c:pt>
                <c:pt idx="31">
                  <c:v>9.5452926999999993E-3</c:v>
                </c:pt>
                <c:pt idx="32">
                  <c:v>1.31811723E-2</c:v>
                </c:pt>
                <c:pt idx="33">
                  <c:v>1.8390964700000002E-2</c:v>
                </c:pt>
                <c:pt idx="34">
                  <c:v>2.4990960999999999E-2</c:v>
                </c:pt>
                <c:pt idx="35">
                  <c:v>3.2232862000000001E-2</c:v>
                </c:pt>
                <c:pt idx="36">
                  <c:v>3.8788843900000002E-2</c:v>
                </c:pt>
                <c:pt idx="37">
                  <c:v>4.30726819E-2</c:v>
                </c:pt>
                <c:pt idx="38">
                  <c:v>4.41201627E-2</c:v>
                </c:pt>
                <c:pt idx="39">
                  <c:v>4.1958339499999997E-2</c:v>
                </c:pt>
                <c:pt idx="40">
                  <c:v>3.76927741E-2</c:v>
                </c:pt>
                <c:pt idx="41">
                  <c:v>3.2568886900000003E-2</c:v>
                </c:pt>
                <c:pt idx="42">
                  <c:v>2.7887139500000001E-2</c:v>
                </c:pt>
                <c:pt idx="43">
                  <c:v>2.3687901000000001E-2</c:v>
                </c:pt>
                <c:pt idx="44">
                  <c:v>1.9840195800000002E-2</c:v>
                </c:pt>
                <c:pt idx="45">
                  <c:v>1.66517999E-2</c:v>
                </c:pt>
                <c:pt idx="46">
                  <c:v>1.42387329E-2</c:v>
                </c:pt>
                <c:pt idx="47">
                  <c:v>1.284659E-2</c:v>
                </c:pt>
                <c:pt idx="48">
                  <c:v>1.23246107E-2</c:v>
                </c:pt>
                <c:pt idx="49">
                  <c:v>1.22276433E-2</c:v>
                </c:pt>
                <c:pt idx="50">
                  <c:v>1.22595876E-2</c:v>
                </c:pt>
                <c:pt idx="51">
                  <c:v>1.2359069699999999E-2</c:v>
                </c:pt>
                <c:pt idx="52">
                  <c:v>1.2517970999999999E-2</c:v>
                </c:pt>
                <c:pt idx="53">
                  <c:v>1.28515279E-2</c:v>
                </c:pt>
                <c:pt idx="54">
                  <c:v>1.34006478E-2</c:v>
                </c:pt>
                <c:pt idx="55">
                  <c:v>1.4124778100000001E-2</c:v>
                </c:pt>
                <c:pt idx="56">
                  <c:v>1.49315E-2</c:v>
                </c:pt>
                <c:pt idx="57">
                  <c:v>1.55894272E-2</c:v>
                </c:pt>
                <c:pt idx="58">
                  <c:v>1.5804609300000001E-2</c:v>
                </c:pt>
                <c:pt idx="59">
                  <c:v>1.5356252000000001E-2</c:v>
                </c:pt>
                <c:pt idx="60">
                  <c:v>1.45130316E-2</c:v>
                </c:pt>
                <c:pt idx="61">
                  <c:v>1.3802192200000001E-2</c:v>
                </c:pt>
                <c:pt idx="62">
                  <c:v>1.35894977E-2</c:v>
                </c:pt>
                <c:pt idx="63">
                  <c:v>1.36375716E-2</c:v>
                </c:pt>
                <c:pt idx="64">
                  <c:v>1.3349255500000001E-2</c:v>
                </c:pt>
                <c:pt idx="65">
                  <c:v>1.22774765E-2</c:v>
                </c:pt>
                <c:pt idx="66">
                  <c:v>1.07092382E-2</c:v>
                </c:pt>
                <c:pt idx="67">
                  <c:v>9.2389564999999993E-3</c:v>
                </c:pt>
                <c:pt idx="68">
                  <c:v>8.2826436999999999E-3</c:v>
                </c:pt>
                <c:pt idx="69">
                  <c:v>7.7285506E-3</c:v>
                </c:pt>
                <c:pt idx="70">
                  <c:v>7.2000175999999997E-3</c:v>
                </c:pt>
                <c:pt idx="71">
                  <c:v>6.4907274000000001E-3</c:v>
                </c:pt>
                <c:pt idx="72">
                  <c:v>5.7919193000000001E-3</c:v>
                </c:pt>
                <c:pt idx="73">
                  <c:v>5.4005123999999998E-3</c:v>
                </c:pt>
                <c:pt idx="74">
                  <c:v>5.2854340000000003E-3</c:v>
                </c:pt>
                <c:pt idx="75">
                  <c:v>4.9889799999999996E-3</c:v>
                </c:pt>
                <c:pt idx="76">
                  <c:v>4.2127133000000004E-3</c:v>
                </c:pt>
                <c:pt idx="77">
                  <c:v>3.1088906999999998E-3</c:v>
                </c:pt>
                <c:pt idx="78">
                  <c:v>2.2390117000000002E-3</c:v>
                </c:pt>
                <c:pt idx="79">
                  <c:v>2.0430021E-3</c:v>
                </c:pt>
                <c:pt idx="80">
                  <c:v>2.2809423999999999E-3</c:v>
                </c:pt>
                <c:pt idx="81">
                  <c:v>2.3572794E-3</c:v>
                </c:pt>
                <c:pt idx="82">
                  <c:v>1.9787301000000002E-3</c:v>
                </c:pt>
                <c:pt idx="83">
                  <c:v>1.191548E-3</c:v>
                </c:pt>
                <c:pt idx="84">
                  <c:v>4.2972369999999999E-4</c:v>
                </c:pt>
                <c:pt idx="85">
                  <c:v>7.8465699999999997E-5</c:v>
                </c:pt>
                <c:pt idx="86">
                  <c:v>1.9469560000000001E-4</c:v>
                </c:pt>
                <c:pt idx="87">
                  <c:v>5.5987240000000002E-4</c:v>
                </c:pt>
                <c:pt idx="88">
                  <c:v>8.5956919999999998E-4</c:v>
                </c:pt>
                <c:pt idx="89">
                  <c:v>9.1935179999999995E-4</c:v>
                </c:pt>
                <c:pt idx="90">
                  <c:v>7.2427250000000004E-4</c:v>
                </c:pt>
                <c:pt idx="91">
                  <c:v>3.7325519999999998E-4</c:v>
                </c:pt>
                <c:pt idx="92">
                  <c:v>8.5903100000000001E-5</c:v>
                </c:pt>
                <c:pt idx="93">
                  <c:v>0</c:v>
                </c:pt>
                <c:pt idx="94">
                  <c:v>0</c:v>
                </c:pt>
                <c:pt idx="95">
                  <c:v>8.1513200000000004E-5</c:v>
                </c:pt>
                <c:pt idx="96">
                  <c:v>3.7556800000000001E-4</c:v>
                </c:pt>
                <c:pt idx="97">
                  <c:v>6.5806139999999996E-4</c:v>
                </c:pt>
                <c:pt idx="98">
                  <c:v>8.2613710000000004E-4</c:v>
                </c:pt>
                <c:pt idx="99">
                  <c:v>8.7450240000000001E-4</c:v>
                </c:pt>
                <c:pt idx="100">
                  <c:v>8.3906050000000004E-4</c:v>
                </c:pt>
                <c:pt idx="101">
                  <c:v>7.7199899999999999E-4</c:v>
                </c:pt>
                <c:pt idx="102">
                  <c:v>7.0772550000000004E-4</c:v>
                </c:pt>
                <c:pt idx="103">
                  <c:v>7.3516110000000005E-4</c:v>
                </c:pt>
                <c:pt idx="104">
                  <c:v>8.291355E-4</c:v>
                </c:pt>
                <c:pt idx="105">
                  <c:v>1.0094283E-3</c:v>
                </c:pt>
                <c:pt idx="106">
                  <c:v>1.2904408E-3</c:v>
                </c:pt>
                <c:pt idx="107">
                  <c:v>1.6764076E-3</c:v>
                </c:pt>
                <c:pt idx="108">
                  <c:v>2.1668382E-3</c:v>
                </c:pt>
                <c:pt idx="109">
                  <c:v>2.7692061999999998E-3</c:v>
                </c:pt>
                <c:pt idx="110">
                  <c:v>3.5558278E-3</c:v>
                </c:pt>
                <c:pt idx="111">
                  <c:v>4.3465593000000004E-3</c:v>
                </c:pt>
                <c:pt idx="112">
                  <c:v>5.1460895000000001E-3</c:v>
                </c:pt>
                <c:pt idx="113">
                  <c:v>5.9406077000000003E-3</c:v>
                </c:pt>
                <c:pt idx="114">
                  <c:v>6.7079415999999996E-3</c:v>
                </c:pt>
                <c:pt idx="115">
                  <c:v>7.4144084999999997E-3</c:v>
                </c:pt>
                <c:pt idx="116">
                  <c:v>8.0416640000000005E-3</c:v>
                </c:pt>
                <c:pt idx="117">
                  <c:v>8.5512175999999992E-3</c:v>
                </c:pt>
                <c:pt idx="118">
                  <c:v>8.8858157000000007E-3</c:v>
                </c:pt>
                <c:pt idx="119">
                  <c:v>8.9959632999999997E-3</c:v>
                </c:pt>
                <c:pt idx="120">
                  <c:v>8.9542773000000006E-3</c:v>
                </c:pt>
                <c:pt idx="121">
                  <c:v>8.7736723999999999E-3</c:v>
                </c:pt>
                <c:pt idx="122">
                  <c:v>8.4542129000000008E-3</c:v>
                </c:pt>
                <c:pt idx="123">
                  <c:v>8.0148717000000005E-3</c:v>
                </c:pt>
                <c:pt idx="124">
                  <c:v>7.4767623999999998E-3</c:v>
                </c:pt>
                <c:pt idx="125">
                  <c:v>6.9478741000000002E-3</c:v>
                </c:pt>
                <c:pt idx="126">
                  <c:v>6.1461794999999996E-3</c:v>
                </c:pt>
                <c:pt idx="127">
                  <c:v>5.4582883999999996E-3</c:v>
                </c:pt>
                <c:pt idx="128">
                  <c:v>4.7380636E-3</c:v>
                </c:pt>
                <c:pt idx="129">
                  <c:v>4.1347522999999999E-3</c:v>
                </c:pt>
                <c:pt idx="130">
                  <c:v>3.5637809999999998E-3</c:v>
                </c:pt>
                <c:pt idx="131">
                  <c:v>3.0660943999999998E-3</c:v>
                </c:pt>
                <c:pt idx="132">
                  <c:v>2.6131142000000002E-3</c:v>
                </c:pt>
                <c:pt idx="133">
                  <c:v>2.2094962000000001E-3</c:v>
                </c:pt>
                <c:pt idx="134">
                  <c:v>1.4056882000000001E-3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CE93-4EF0-BEB2-90F17E5C5137}"/>
            </c:ext>
          </c:extLst>
        </c:ser>
        <c:ser>
          <c:idx val="84"/>
          <c:order val="84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反射白_LEDlow_開放空間!$A$85:$EE$85</c:f>
              <c:numCache>
                <c:formatCode>General</c:formatCode>
                <c:ptCount val="135"/>
                <c:pt idx="0">
                  <c:v>8.5348309999999997E-4</c:v>
                </c:pt>
                <c:pt idx="1">
                  <c:v>7.2533839999999999E-4</c:v>
                </c:pt>
                <c:pt idx="2">
                  <c:v>8.465829E-4</c:v>
                </c:pt>
                <c:pt idx="3">
                  <c:v>7.9506469999999997E-4</c:v>
                </c:pt>
                <c:pt idx="4">
                  <c:v>7.6407929999999997E-4</c:v>
                </c:pt>
                <c:pt idx="5">
                  <c:v>4.476832E-4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2.3104799999999999E-5</c:v>
                </c:pt>
                <c:pt idx="10">
                  <c:v>8.5537869999999998E-4</c:v>
                </c:pt>
                <c:pt idx="11">
                  <c:v>1.548799E-3</c:v>
                </c:pt>
                <c:pt idx="12">
                  <c:v>2.0429348E-3</c:v>
                </c:pt>
                <c:pt idx="13">
                  <c:v>2.3423663999999999E-3</c:v>
                </c:pt>
                <c:pt idx="14">
                  <c:v>2.5640843E-3</c:v>
                </c:pt>
                <c:pt idx="15">
                  <c:v>2.8157395E-3</c:v>
                </c:pt>
                <c:pt idx="16">
                  <c:v>3.1208085999999999E-3</c:v>
                </c:pt>
                <c:pt idx="17">
                  <c:v>3.3879837E-3</c:v>
                </c:pt>
                <c:pt idx="18">
                  <c:v>3.6318308999999998E-3</c:v>
                </c:pt>
                <c:pt idx="19">
                  <c:v>3.8308951E-3</c:v>
                </c:pt>
                <c:pt idx="20">
                  <c:v>3.9569582000000001E-3</c:v>
                </c:pt>
                <c:pt idx="21">
                  <c:v>3.9915148999999997E-3</c:v>
                </c:pt>
                <c:pt idx="22">
                  <c:v>3.9577092999999999E-3</c:v>
                </c:pt>
                <c:pt idx="23">
                  <c:v>3.8750874999999999E-3</c:v>
                </c:pt>
                <c:pt idx="24">
                  <c:v>4.0072001999999999E-3</c:v>
                </c:pt>
                <c:pt idx="25">
                  <c:v>4.4471653999999996E-3</c:v>
                </c:pt>
                <c:pt idx="26">
                  <c:v>5.1956264999999998E-3</c:v>
                </c:pt>
                <c:pt idx="27">
                  <c:v>5.9322068E-3</c:v>
                </c:pt>
                <c:pt idx="28">
                  <c:v>6.4634135999999997E-3</c:v>
                </c:pt>
                <c:pt idx="29">
                  <c:v>7.0058419000000004E-3</c:v>
                </c:pt>
                <c:pt idx="30">
                  <c:v>7.9148132000000006E-3</c:v>
                </c:pt>
                <c:pt idx="31">
                  <c:v>9.7746615999999998E-3</c:v>
                </c:pt>
                <c:pt idx="32">
                  <c:v>1.3105301200000001E-2</c:v>
                </c:pt>
                <c:pt idx="33">
                  <c:v>1.79789513E-2</c:v>
                </c:pt>
                <c:pt idx="34">
                  <c:v>2.42214296E-2</c:v>
                </c:pt>
                <c:pt idx="35">
                  <c:v>3.1242718900000001E-2</c:v>
                </c:pt>
                <c:pt idx="36">
                  <c:v>3.7836953999999999E-2</c:v>
                </c:pt>
                <c:pt idx="37">
                  <c:v>4.2421501100000002E-2</c:v>
                </c:pt>
                <c:pt idx="38">
                  <c:v>4.4024545700000001E-2</c:v>
                </c:pt>
                <c:pt idx="39">
                  <c:v>4.2438428799999997E-2</c:v>
                </c:pt>
                <c:pt idx="40">
                  <c:v>3.8519218600000002E-2</c:v>
                </c:pt>
                <c:pt idx="41">
                  <c:v>3.3094771199999998E-2</c:v>
                </c:pt>
                <c:pt idx="42">
                  <c:v>2.7792308500000001E-2</c:v>
                </c:pt>
                <c:pt idx="43">
                  <c:v>2.3167325200000002E-2</c:v>
                </c:pt>
                <c:pt idx="44">
                  <c:v>1.93605497E-2</c:v>
                </c:pt>
                <c:pt idx="45">
                  <c:v>1.6569174799999999E-2</c:v>
                </c:pt>
                <c:pt idx="46">
                  <c:v>1.4557879399999999E-2</c:v>
                </c:pt>
                <c:pt idx="47">
                  <c:v>1.3394328800000001E-2</c:v>
                </c:pt>
                <c:pt idx="48">
                  <c:v>1.29605057E-2</c:v>
                </c:pt>
                <c:pt idx="49">
                  <c:v>1.28289778E-2</c:v>
                </c:pt>
                <c:pt idx="50">
                  <c:v>1.27219837E-2</c:v>
                </c:pt>
                <c:pt idx="51">
                  <c:v>1.2641044299999999E-2</c:v>
                </c:pt>
                <c:pt idx="52">
                  <c:v>1.2698119500000001E-2</c:v>
                </c:pt>
                <c:pt idx="53">
                  <c:v>1.30258007E-2</c:v>
                </c:pt>
                <c:pt idx="54">
                  <c:v>1.34891886E-2</c:v>
                </c:pt>
                <c:pt idx="55">
                  <c:v>1.39721567E-2</c:v>
                </c:pt>
                <c:pt idx="56">
                  <c:v>1.4421462100000001E-2</c:v>
                </c:pt>
                <c:pt idx="57">
                  <c:v>1.4852338499999999E-2</c:v>
                </c:pt>
                <c:pt idx="58">
                  <c:v>1.5228619800000001E-2</c:v>
                </c:pt>
                <c:pt idx="59">
                  <c:v>1.5400764500000001E-2</c:v>
                </c:pt>
                <c:pt idx="60">
                  <c:v>1.53540689E-2</c:v>
                </c:pt>
                <c:pt idx="61">
                  <c:v>1.5087790800000001E-2</c:v>
                </c:pt>
                <c:pt idx="62">
                  <c:v>1.4554983000000001E-2</c:v>
                </c:pt>
                <c:pt idx="63">
                  <c:v>1.36221591E-2</c:v>
                </c:pt>
                <c:pt idx="64">
                  <c:v>1.22940242E-2</c:v>
                </c:pt>
                <c:pt idx="65">
                  <c:v>1.0877898E-2</c:v>
                </c:pt>
                <c:pt idx="66">
                  <c:v>9.8687448000000007E-3</c:v>
                </c:pt>
                <c:pt idx="67">
                  <c:v>9.3364371000000008E-3</c:v>
                </c:pt>
                <c:pt idx="68">
                  <c:v>8.8714025999999998E-3</c:v>
                </c:pt>
                <c:pt idx="69">
                  <c:v>8.0056693000000005E-3</c:v>
                </c:pt>
                <c:pt idx="70">
                  <c:v>6.6537093000000004E-3</c:v>
                </c:pt>
                <c:pt idx="71">
                  <c:v>5.3492979999999997E-3</c:v>
                </c:pt>
                <c:pt idx="72">
                  <c:v>4.7078924000000001E-3</c:v>
                </c:pt>
                <c:pt idx="73">
                  <c:v>4.9331030000000003E-3</c:v>
                </c:pt>
                <c:pt idx="74">
                  <c:v>5.5010878000000003E-3</c:v>
                </c:pt>
                <c:pt idx="75">
                  <c:v>5.6131211999999996E-3</c:v>
                </c:pt>
                <c:pt idx="76">
                  <c:v>4.9195471000000003E-3</c:v>
                </c:pt>
                <c:pt idx="77">
                  <c:v>3.7587711000000002E-3</c:v>
                </c:pt>
                <c:pt idx="78">
                  <c:v>2.7678967E-3</c:v>
                </c:pt>
                <c:pt idx="79">
                  <c:v>2.2346375E-3</c:v>
                </c:pt>
                <c:pt idx="80">
                  <c:v>1.9697407E-3</c:v>
                </c:pt>
                <c:pt idx="81">
                  <c:v>1.7309046999999999E-3</c:v>
                </c:pt>
                <c:pt idx="82">
                  <c:v>1.3938257E-3</c:v>
                </c:pt>
                <c:pt idx="83">
                  <c:v>9.9594839999999989E-4</c:v>
                </c:pt>
                <c:pt idx="84">
                  <c:v>6.7067090000000004E-4</c:v>
                </c:pt>
                <c:pt idx="85">
                  <c:v>5.6249890000000002E-4</c:v>
                </c:pt>
                <c:pt idx="86">
                  <c:v>5.7050630000000002E-4</c:v>
                </c:pt>
                <c:pt idx="87">
                  <c:v>5.9684959999999998E-4</c:v>
                </c:pt>
                <c:pt idx="88">
                  <c:v>5.7750909999999996E-4</c:v>
                </c:pt>
                <c:pt idx="89">
                  <c:v>5.7409590000000003E-4</c:v>
                </c:pt>
                <c:pt idx="90">
                  <c:v>6.519869E-4</c:v>
                </c:pt>
                <c:pt idx="91">
                  <c:v>8.0694250000000001E-4</c:v>
                </c:pt>
                <c:pt idx="92">
                  <c:v>9.0046549999999999E-4</c:v>
                </c:pt>
                <c:pt idx="93">
                  <c:v>8.8344080000000004E-4</c:v>
                </c:pt>
                <c:pt idx="94">
                  <c:v>6.7738379999999999E-4</c:v>
                </c:pt>
                <c:pt idx="95">
                  <c:v>3.1746729999999998E-4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3.9798100000000001E-5</c:v>
                </c:pt>
                <c:pt idx="103">
                  <c:v>3.4004219999999999E-4</c:v>
                </c:pt>
                <c:pt idx="104">
                  <c:v>6.6848720000000001E-4</c:v>
                </c:pt>
                <c:pt idx="105">
                  <c:v>1.0368344000000001E-3</c:v>
                </c:pt>
                <c:pt idx="106">
                  <c:v>1.4670124999999999E-3</c:v>
                </c:pt>
                <c:pt idx="107">
                  <c:v>1.9287671999999999E-3</c:v>
                </c:pt>
                <c:pt idx="108">
                  <c:v>2.4520846E-3</c:v>
                </c:pt>
                <c:pt idx="109">
                  <c:v>3.0678804E-3</c:v>
                </c:pt>
                <c:pt idx="110">
                  <c:v>3.8880684999999999E-3</c:v>
                </c:pt>
                <c:pt idx="111">
                  <c:v>4.6714121000000003E-3</c:v>
                </c:pt>
                <c:pt idx="112">
                  <c:v>5.5237953000000003E-3</c:v>
                </c:pt>
                <c:pt idx="113">
                  <c:v>6.3998681E-3</c:v>
                </c:pt>
                <c:pt idx="114">
                  <c:v>7.2720325999999997E-3</c:v>
                </c:pt>
                <c:pt idx="115">
                  <c:v>8.0830967000000004E-3</c:v>
                </c:pt>
                <c:pt idx="116">
                  <c:v>8.7783801999999998E-3</c:v>
                </c:pt>
                <c:pt idx="117">
                  <c:v>9.3864229999999996E-3</c:v>
                </c:pt>
                <c:pt idx="118">
                  <c:v>9.7150494999999996E-3</c:v>
                </c:pt>
                <c:pt idx="119">
                  <c:v>9.8001547000000008E-3</c:v>
                </c:pt>
                <c:pt idx="120">
                  <c:v>9.6768680999999995E-3</c:v>
                </c:pt>
                <c:pt idx="121">
                  <c:v>9.3644373000000003E-3</c:v>
                </c:pt>
                <c:pt idx="122">
                  <c:v>8.8736499000000007E-3</c:v>
                </c:pt>
                <c:pt idx="123">
                  <c:v>8.2483971000000007E-3</c:v>
                </c:pt>
                <c:pt idx="124">
                  <c:v>7.5316801999999999E-3</c:v>
                </c:pt>
                <c:pt idx="125">
                  <c:v>6.7582019E-3</c:v>
                </c:pt>
                <c:pt idx="126">
                  <c:v>6.0973679999999997E-3</c:v>
                </c:pt>
                <c:pt idx="127">
                  <c:v>5.1870220000000003E-3</c:v>
                </c:pt>
                <c:pt idx="128">
                  <c:v>4.3785786000000004E-3</c:v>
                </c:pt>
                <c:pt idx="129">
                  <c:v>3.6544610999999999E-3</c:v>
                </c:pt>
                <c:pt idx="130">
                  <c:v>3.0394336E-3</c:v>
                </c:pt>
                <c:pt idx="131">
                  <c:v>2.4999285E-3</c:v>
                </c:pt>
                <c:pt idx="132">
                  <c:v>2.0397839000000002E-3</c:v>
                </c:pt>
                <c:pt idx="133">
                  <c:v>1.6590437E-3</c:v>
                </c:pt>
                <c:pt idx="134">
                  <c:v>8.6039319999999995E-4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CE93-4EF0-BEB2-90F17E5C5137}"/>
            </c:ext>
          </c:extLst>
        </c:ser>
        <c:ser>
          <c:idx val="85"/>
          <c:order val="85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反射白_LEDlow_開放空間!$A$86:$EE$86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4.1129190000000003E-4</c:v>
                </c:pt>
                <c:pt idx="4">
                  <c:v>3.6636600000000002E-4</c:v>
                </c:pt>
                <c:pt idx="5">
                  <c:v>1.9552710000000001E-4</c:v>
                </c:pt>
                <c:pt idx="6">
                  <c:v>1.253913E-4</c:v>
                </c:pt>
                <c:pt idx="7">
                  <c:v>2.2642659999999999E-4</c:v>
                </c:pt>
                <c:pt idx="8">
                  <c:v>4.6475539999999999E-4</c:v>
                </c:pt>
                <c:pt idx="9">
                  <c:v>7.3413980000000003E-4</c:v>
                </c:pt>
                <c:pt idx="10">
                  <c:v>9.2130860000000001E-4</c:v>
                </c:pt>
                <c:pt idx="11">
                  <c:v>1.0004966E-3</c:v>
                </c:pt>
                <c:pt idx="12">
                  <c:v>1.0496371E-3</c:v>
                </c:pt>
                <c:pt idx="13">
                  <c:v>1.2613774999999999E-3</c:v>
                </c:pt>
                <c:pt idx="14">
                  <c:v>1.7133000000000001E-3</c:v>
                </c:pt>
                <c:pt idx="15">
                  <c:v>2.2717987E-3</c:v>
                </c:pt>
                <c:pt idx="16">
                  <c:v>2.7381259E-3</c:v>
                </c:pt>
                <c:pt idx="17">
                  <c:v>3.0117305E-3</c:v>
                </c:pt>
                <c:pt idx="18">
                  <c:v>3.1833454999999999E-3</c:v>
                </c:pt>
                <c:pt idx="19">
                  <c:v>3.4818074000000001E-3</c:v>
                </c:pt>
                <c:pt idx="20">
                  <c:v>3.9599077000000002E-3</c:v>
                </c:pt>
                <c:pt idx="21">
                  <c:v>4.4343639000000001E-3</c:v>
                </c:pt>
                <c:pt idx="22">
                  <c:v>4.8607321999999996E-3</c:v>
                </c:pt>
                <c:pt idx="23">
                  <c:v>5.0846575999999996E-3</c:v>
                </c:pt>
                <c:pt idx="24">
                  <c:v>5.0687752999999999E-3</c:v>
                </c:pt>
                <c:pt idx="25">
                  <c:v>4.9269897999999999E-3</c:v>
                </c:pt>
                <c:pt idx="26">
                  <c:v>4.8235585000000001E-3</c:v>
                </c:pt>
                <c:pt idx="27">
                  <c:v>4.9658851000000002E-3</c:v>
                </c:pt>
                <c:pt idx="28">
                  <c:v>5.4389987999999998E-3</c:v>
                </c:pt>
                <c:pt idx="29">
                  <c:v>6.4016105999999996E-3</c:v>
                </c:pt>
                <c:pt idx="30">
                  <c:v>7.6830168000000003E-3</c:v>
                </c:pt>
                <c:pt idx="31">
                  <c:v>9.6713677000000008E-3</c:v>
                </c:pt>
                <c:pt idx="32">
                  <c:v>1.3002030600000001E-2</c:v>
                </c:pt>
                <c:pt idx="33">
                  <c:v>1.7989013299999999E-2</c:v>
                </c:pt>
                <c:pt idx="34">
                  <c:v>2.4500129700000001E-2</c:v>
                </c:pt>
                <c:pt idx="35">
                  <c:v>3.1673043999999997E-2</c:v>
                </c:pt>
                <c:pt idx="36">
                  <c:v>3.8063455400000001E-2</c:v>
                </c:pt>
                <c:pt idx="37">
                  <c:v>4.2223159199999999E-2</c:v>
                </c:pt>
                <c:pt idx="38">
                  <c:v>4.3415281899999998E-2</c:v>
                </c:pt>
                <c:pt idx="39">
                  <c:v>4.1674654899999997E-2</c:v>
                </c:pt>
                <c:pt idx="40">
                  <c:v>3.8030087900000002E-2</c:v>
                </c:pt>
                <c:pt idx="41">
                  <c:v>3.3233363199999998E-2</c:v>
                </c:pt>
                <c:pt idx="42">
                  <c:v>2.8727768000000001E-2</c:v>
                </c:pt>
                <c:pt idx="43">
                  <c:v>2.46770121E-2</c:v>
                </c:pt>
                <c:pt idx="44">
                  <c:v>2.08977144E-2</c:v>
                </c:pt>
                <c:pt idx="45">
                  <c:v>1.7652273199999999E-2</c:v>
                </c:pt>
                <c:pt idx="46">
                  <c:v>1.5055733700000001E-2</c:v>
                </c:pt>
                <c:pt idx="47">
                  <c:v>1.3382503800000001E-2</c:v>
                </c:pt>
                <c:pt idx="48">
                  <c:v>1.2561828800000001E-2</c:v>
                </c:pt>
                <c:pt idx="49">
                  <c:v>1.2076351799999999E-2</c:v>
                </c:pt>
                <c:pt idx="50">
                  <c:v>1.1777049899999999E-2</c:v>
                </c:pt>
                <c:pt idx="51">
                  <c:v>1.18784932E-2</c:v>
                </c:pt>
                <c:pt idx="52">
                  <c:v>1.2522164699999999E-2</c:v>
                </c:pt>
                <c:pt idx="53">
                  <c:v>1.3474935699999999E-2</c:v>
                </c:pt>
                <c:pt idx="54">
                  <c:v>1.42829567E-2</c:v>
                </c:pt>
                <c:pt idx="55">
                  <c:v>1.46934539E-2</c:v>
                </c:pt>
                <c:pt idx="56">
                  <c:v>1.48113919E-2</c:v>
                </c:pt>
                <c:pt idx="57">
                  <c:v>1.4879747299999999E-2</c:v>
                </c:pt>
                <c:pt idx="58">
                  <c:v>1.5006264700000001E-2</c:v>
                </c:pt>
                <c:pt idx="59">
                  <c:v>1.4972662600000001E-2</c:v>
                </c:pt>
                <c:pt idx="60">
                  <c:v>1.46755846E-2</c:v>
                </c:pt>
                <c:pt idx="61">
                  <c:v>1.42749986E-2</c:v>
                </c:pt>
                <c:pt idx="62">
                  <c:v>1.3938806999999999E-2</c:v>
                </c:pt>
                <c:pt idx="63">
                  <c:v>1.36426389E-2</c:v>
                </c:pt>
                <c:pt idx="64">
                  <c:v>1.3201369900000001E-2</c:v>
                </c:pt>
                <c:pt idx="65">
                  <c:v>1.2435935400000001E-2</c:v>
                </c:pt>
                <c:pt idx="66">
                  <c:v>1.1474813299999999E-2</c:v>
                </c:pt>
                <c:pt idx="67">
                  <c:v>1.04235532E-2</c:v>
                </c:pt>
                <c:pt idx="68">
                  <c:v>9.2783198000000004E-3</c:v>
                </c:pt>
                <c:pt idx="69">
                  <c:v>8.0228391999999996E-3</c:v>
                </c:pt>
                <c:pt idx="70">
                  <c:v>6.6169417000000001E-3</c:v>
                </c:pt>
                <c:pt idx="71">
                  <c:v>5.3261840000000003E-3</c:v>
                </c:pt>
                <c:pt idx="72">
                  <c:v>4.5082280000000004E-3</c:v>
                </c:pt>
                <c:pt idx="73">
                  <c:v>4.4695548999999996E-3</c:v>
                </c:pt>
                <c:pt idx="74">
                  <c:v>5.0435838999999998E-3</c:v>
                </c:pt>
                <c:pt idx="75">
                  <c:v>5.4181450999999997E-3</c:v>
                </c:pt>
                <c:pt idx="76">
                  <c:v>4.8650111999999999E-3</c:v>
                </c:pt>
                <c:pt idx="77">
                  <c:v>3.4592835999999998E-3</c:v>
                </c:pt>
                <c:pt idx="78">
                  <c:v>2.0191339000000001E-3</c:v>
                </c:pt>
                <c:pt idx="79">
                  <c:v>1.2756449999999999E-3</c:v>
                </c:pt>
                <c:pt idx="80">
                  <c:v>1.2966710999999999E-3</c:v>
                </c:pt>
                <c:pt idx="81">
                  <c:v>1.5679233E-3</c:v>
                </c:pt>
                <c:pt idx="82">
                  <c:v>1.6101971000000001E-3</c:v>
                </c:pt>
                <c:pt idx="83">
                  <c:v>1.3039612E-3</c:v>
                </c:pt>
                <c:pt idx="84">
                  <c:v>8.2362989999999997E-4</c:v>
                </c:pt>
                <c:pt idx="85">
                  <c:v>4.8590789999999998E-4</c:v>
                </c:pt>
                <c:pt idx="86">
                  <c:v>3.6167010000000001E-4</c:v>
                </c:pt>
                <c:pt idx="87">
                  <c:v>4.2553719999999999E-4</c:v>
                </c:pt>
                <c:pt idx="88">
                  <c:v>5.8950449999999998E-4</c:v>
                </c:pt>
                <c:pt idx="89">
                  <c:v>7.3625069999999995E-4</c:v>
                </c:pt>
                <c:pt idx="90">
                  <c:v>7.8957340000000004E-4</c:v>
                </c:pt>
                <c:pt idx="91">
                  <c:v>7.3727440000000003E-4</c:v>
                </c:pt>
                <c:pt idx="92">
                  <c:v>5.9722409999999997E-4</c:v>
                </c:pt>
                <c:pt idx="93">
                  <c:v>4.646071E-4</c:v>
                </c:pt>
                <c:pt idx="94">
                  <c:v>3.6054739999999999E-4</c:v>
                </c:pt>
                <c:pt idx="95">
                  <c:v>2.8093850000000001E-4</c:v>
                </c:pt>
                <c:pt idx="96">
                  <c:v>2.328028E-4</c:v>
                </c:pt>
                <c:pt idx="97">
                  <c:v>2.2018750000000001E-4</c:v>
                </c:pt>
                <c:pt idx="98">
                  <c:v>2.3334119999999999E-4</c:v>
                </c:pt>
                <c:pt idx="99">
                  <c:v>2.5752350000000002E-4</c:v>
                </c:pt>
                <c:pt idx="100">
                  <c:v>3.1289529999999999E-4</c:v>
                </c:pt>
                <c:pt idx="101">
                  <c:v>4.0160260000000002E-4</c:v>
                </c:pt>
                <c:pt idx="102">
                  <c:v>6.2738690000000005E-4</c:v>
                </c:pt>
                <c:pt idx="103">
                  <c:v>8.1646050000000003E-4</c:v>
                </c:pt>
                <c:pt idx="104">
                  <c:v>1.0596822E-3</c:v>
                </c:pt>
                <c:pt idx="105">
                  <c:v>1.3586805000000001E-3</c:v>
                </c:pt>
                <c:pt idx="106">
                  <c:v>1.7205384000000001E-3</c:v>
                </c:pt>
                <c:pt idx="107">
                  <c:v>2.1264141000000001E-3</c:v>
                </c:pt>
                <c:pt idx="108">
                  <c:v>2.5838136000000001E-3</c:v>
                </c:pt>
                <c:pt idx="109">
                  <c:v>3.0876509999999999E-3</c:v>
                </c:pt>
                <c:pt idx="110">
                  <c:v>3.8738857999999999E-3</c:v>
                </c:pt>
                <c:pt idx="111">
                  <c:v>4.5340485000000003E-3</c:v>
                </c:pt>
                <c:pt idx="112">
                  <c:v>5.2204505000000003E-3</c:v>
                </c:pt>
                <c:pt idx="113">
                  <c:v>5.8941584999999998E-3</c:v>
                </c:pt>
                <c:pt idx="114">
                  <c:v>6.5632638999999996E-3</c:v>
                </c:pt>
                <c:pt idx="115">
                  <c:v>7.1797333999999999E-3</c:v>
                </c:pt>
                <c:pt idx="116">
                  <c:v>7.7110725E-3</c:v>
                </c:pt>
                <c:pt idx="117">
                  <c:v>8.1630135E-3</c:v>
                </c:pt>
                <c:pt idx="118">
                  <c:v>8.4901759000000007E-3</c:v>
                </c:pt>
                <c:pt idx="119">
                  <c:v>8.5803578000000005E-3</c:v>
                </c:pt>
                <c:pt idx="120">
                  <c:v>8.5025559999999997E-3</c:v>
                </c:pt>
                <c:pt idx="121">
                  <c:v>8.2742822999999997E-3</c:v>
                </c:pt>
                <c:pt idx="122">
                  <c:v>7.9027618999999993E-3</c:v>
                </c:pt>
                <c:pt idx="123">
                  <c:v>7.4160284999999996E-3</c:v>
                </c:pt>
                <c:pt idx="124">
                  <c:v>6.8103783000000003E-3</c:v>
                </c:pt>
                <c:pt idx="125">
                  <c:v>6.1394889000000001E-3</c:v>
                </c:pt>
                <c:pt idx="126">
                  <c:v>5.3267734999999997E-3</c:v>
                </c:pt>
                <c:pt idx="127">
                  <c:v>4.5615179E-3</c:v>
                </c:pt>
                <c:pt idx="128">
                  <c:v>3.8708213000000001E-3</c:v>
                </c:pt>
                <c:pt idx="129">
                  <c:v>3.1828338000000002E-3</c:v>
                </c:pt>
                <c:pt idx="130">
                  <c:v>2.5612204E-3</c:v>
                </c:pt>
                <c:pt idx="131">
                  <c:v>2.0236319E-3</c:v>
                </c:pt>
                <c:pt idx="132">
                  <c:v>1.5531656E-3</c:v>
                </c:pt>
                <c:pt idx="133">
                  <c:v>1.162642E-3</c:v>
                </c:pt>
                <c:pt idx="134">
                  <c:v>3.886855E-4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CE93-4EF0-BEB2-90F17E5C5137}"/>
            </c:ext>
          </c:extLst>
        </c:ser>
        <c:ser>
          <c:idx val="86"/>
          <c:order val="86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反射白_LEDlow_開放空間!$A$87:$EE$87</c:f>
              <c:numCache>
                <c:formatCode>General</c:formatCode>
                <c:ptCount val="135"/>
                <c:pt idx="0">
                  <c:v>4.6390860000000001E-4</c:v>
                </c:pt>
                <c:pt idx="1">
                  <c:v>3.6259360000000002E-4</c:v>
                </c:pt>
                <c:pt idx="2">
                  <c:v>2.290336E-4</c:v>
                </c:pt>
                <c:pt idx="3">
                  <c:v>6.6397000000000001E-6</c:v>
                </c:pt>
                <c:pt idx="4">
                  <c:v>0</c:v>
                </c:pt>
                <c:pt idx="5">
                  <c:v>9.5775399999999998E-5</c:v>
                </c:pt>
                <c:pt idx="6">
                  <c:v>5.0384110000000002E-4</c:v>
                </c:pt>
                <c:pt idx="7">
                  <c:v>1.0064747000000001E-3</c:v>
                </c:pt>
                <c:pt idx="8">
                  <c:v>1.3330773000000001E-3</c:v>
                </c:pt>
                <c:pt idx="9">
                  <c:v>1.4031649E-3</c:v>
                </c:pt>
                <c:pt idx="10">
                  <c:v>1.2774017000000001E-3</c:v>
                </c:pt>
                <c:pt idx="11">
                  <c:v>1.2534497E-3</c:v>
                </c:pt>
                <c:pt idx="12">
                  <c:v>1.4034335999999999E-3</c:v>
                </c:pt>
                <c:pt idx="13">
                  <c:v>1.7151117999999999E-3</c:v>
                </c:pt>
                <c:pt idx="14">
                  <c:v>2.0716587999999999E-3</c:v>
                </c:pt>
                <c:pt idx="15">
                  <c:v>2.3979619E-3</c:v>
                </c:pt>
                <c:pt idx="16">
                  <c:v>2.6588118999999999E-3</c:v>
                </c:pt>
                <c:pt idx="17">
                  <c:v>2.8881133E-3</c:v>
                </c:pt>
                <c:pt idx="18">
                  <c:v>3.3476367E-3</c:v>
                </c:pt>
                <c:pt idx="19">
                  <c:v>3.9705783000000003E-3</c:v>
                </c:pt>
                <c:pt idx="20">
                  <c:v>4.5792684000000002E-3</c:v>
                </c:pt>
                <c:pt idx="21">
                  <c:v>4.9569816000000003E-3</c:v>
                </c:pt>
                <c:pt idx="22">
                  <c:v>5.0201964999999999E-3</c:v>
                </c:pt>
                <c:pt idx="23">
                  <c:v>4.9083879999999996E-3</c:v>
                </c:pt>
                <c:pt idx="24">
                  <c:v>4.8233308000000001E-3</c:v>
                </c:pt>
                <c:pt idx="25">
                  <c:v>4.7109379E-3</c:v>
                </c:pt>
                <c:pt idx="26">
                  <c:v>4.5092133999999999E-3</c:v>
                </c:pt>
                <c:pt idx="27">
                  <c:v>4.3402752000000003E-3</c:v>
                </c:pt>
                <c:pt idx="28">
                  <c:v>4.6049751999999999E-3</c:v>
                </c:pt>
                <c:pt idx="29">
                  <c:v>5.7577048E-3</c:v>
                </c:pt>
                <c:pt idx="30">
                  <c:v>7.7324491000000002E-3</c:v>
                </c:pt>
                <c:pt idx="31">
                  <c:v>1.0503571499999999E-2</c:v>
                </c:pt>
                <c:pt idx="32">
                  <c:v>1.42486049E-2</c:v>
                </c:pt>
                <c:pt idx="33">
                  <c:v>1.91380009E-2</c:v>
                </c:pt>
                <c:pt idx="34">
                  <c:v>2.5266343699999999E-2</c:v>
                </c:pt>
                <c:pt idx="35">
                  <c:v>3.2124817399999998E-2</c:v>
                </c:pt>
                <c:pt idx="36">
                  <c:v>3.8498003000000003E-2</c:v>
                </c:pt>
                <c:pt idx="37">
                  <c:v>4.2631354199999999E-2</c:v>
                </c:pt>
                <c:pt idx="38">
                  <c:v>4.3646361699999997E-2</c:v>
                </c:pt>
                <c:pt idx="39">
                  <c:v>4.1448563299999998E-2</c:v>
                </c:pt>
                <c:pt idx="40">
                  <c:v>3.7192884799999999E-2</c:v>
                </c:pt>
                <c:pt idx="41">
                  <c:v>3.1854763600000002E-2</c:v>
                </c:pt>
                <c:pt idx="42">
                  <c:v>2.69458983E-2</c:v>
                </c:pt>
                <c:pt idx="43">
                  <c:v>2.2913554700000002E-2</c:v>
                </c:pt>
                <c:pt idx="44">
                  <c:v>1.9798016200000001E-2</c:v>
                </c:pt>
                <c:pt idx="45">
                  <c:v>1.7613798399999998E-2</c:v>
                </c:pt>
                <c:pt idx="46">
                  <c:v>1.5771452299999999E-2</c:v>
                </c:pt>
                <c:pt idx="47">
                  <c:v>1.41789615E-2</c:v>
                </c:pt>
                <c:pt idx="48">
                  <c:v>1.2925761799999999E-2</c:v>
                </c:pt>
                <c:pt idx="49">
                  <c:v>1.20938374E-2</c:v>
                </c:pt>
                <c:pt idx="50">
                  <c:v>1.1766637700000001E-2</c:v>
                </c:pt>
                <c:pt idx="51">
                  <c:v>1.20109525E-2</c:v>
                </c:pt>
                <c:pt idx="52">
                  <c:v>1.27204126E-2</c:v>
                </c:pt>
                <c:pt idx="53">
                  <c:v>1.36542087E-2</c:v>
                </c:pt>
                <c:pt idx="54">
                  <c:v>1.44051267E-2</c:v>
                </c:pt>
                <c:pt idx="55">
                  <c:v>1.46934669E-2</c:v>
                </c:pt>
                <c:pt idx="56">
                  <c:v>1.46305077E-2</c:v>
                </c:pt>
                <c:pt idx="57">
                  <c:v>1.45327142E-2</c:v>
                </c:pt>
                <c:pt idx="58">
                  <c:v>1.46340299E-2</c:v>
                </c:pt>
                <c:pt idx="59">
                  <c:v>1.4798993200000001E-2</c:v>
                </c:pt>
                <c:pt idx="60">
                  <c:v>1.4729782E-2</c:v>
                </c:pt>
                <c:pt idx="61">
                  <c:v>1.4404742999999999E-2</c:v>
                </c:pt>
                <c:pt idx="62">
                  <c:v>1.39908716E-2</c:v>
                </c:pt>
                <c:pt idx="63">
                  <c:v>1.36336172E-2</c:v>
                </c:pt>
                <c:pt idx="64">
                  <c:v>1.3181363200000001E-2</c:v>
                </c:pt>
                <c:pt idx="65">
                  <c:v>1.24251945E-2</c:v>
                </c:pt>
                <c:pt idx="66">
                  <c:v>1.12821786E-2</c:v>
                </c:pt>
                <c:pt idx="67">
                  <c:v>9.9045495000000001E-3</c:v>
                </c:pt>
                <c:pt idx="68">
                  <c:v>8.5416417999999994E-3</c:v>
                </c:pt>
                <c:pt idx="69">
                  <c:v>7.4420930000000003E-3</c:v>
                </c:pt>
                <c:pt idx="70">
                  <c:v>6.6186455E-3</c:v>
                </c:pt>
                <c:pt idx="71">
                  <c:v>6.0189542999999996E-3</c:v>
                </c:pt>
                <c:pt idx="72">
                  <c:v>5.5739279000000001E-3</c:v>
                </c:pt>
                <c:pt idx="73">
                  <c:v>5.2653932999999998E-3</c:v>
                </c:pt>
                <c:pt idx="74">
                  <c:v>5.0380486E-3</c:v>
                </c:pt>
                <c:pt idx="75">
                  <c:v>4.5891031999999998E-3</c:v>
                </c:pt>
                <c:pt idx="76">
                  <c:v>3.7814805E-3</c:v>
                </c:pt>
                <c:pt idx="77">
                  <c:v>2.7612087E-3</c:v>
                </c:pt>
                <c:pt idx="78">
                  <c:v>1.9942370999999999E-3</c:v>
                </c:pt>
                <c:pt idx="79">
                  <c:v>1.7584848999999999E-3</c:v>
                </c:pt>
                <c:pt idx="80">
                  <c:v>1.9568601E-3</c:v>
                </c:pt>
                <c:pt idx="81">
                  <c:v>2.1100290999999998E-3</c:v>
                </c:pt>
                <c:pt idx="82">
                  <c:v>1.9171218E-3</c:v>
                </c:pt>
                <c:pt idx="83">
                  <c:v>1.4124468E-3</c:v>
                </c:pt>
                <c:pt idx="84">
                  <c:v>9.1732409999999999E-4</c:v>
                </c:pt>
                <c:pt idx="85">
                  <c:v>6.8775270000000005E-4</c:v>
                </c:pt>
                <c:pt idx="86">
                  <c:v>6.84879E-4</c:v>
                </c:pt>
                <c:pt idx="87">
                  <c:v>6.9296530000000002E-4</c:v>
                </c:pt>
                <c:pt idx="88">
                  <c:v>5.6494029999999999E-4</c:v>
                </c:pt>
                <c:pt idx="89">
                  <c:v>2.861316E-4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3.2839829999999998E-4</c:v>
                </c:pt>
                <c:pt idx="94">
                  <c:v>7.320766E-4</c:v>
                </c:pt>
                <c:pt idx="95">
                  <c:v>1.0384188E-3</c:v>
                </c:pt>
                <c:pt idx="96">
                  <c:v>1.2038189E-3</c:v>
                </c:pt>
                <c:pt idx="97">
                  <c:v>1.1463952E-3</c:v>
                </c:pt>
                <c:pt idx="98">
                  <c:v>9.1378580000000002E-4</c:v>
                </c:pt>
                <c:pt idx="99">
                  <c:v>6.0509539999999997E-4</c:v>
                </c:pt>
                <c:pt idx="100">
                  <c:v>3.1301389999999999E-4</c:v>
                </c:pt>
                <c:pt idx="101">
                  <c:v>1.0254970000000001E-4</c:v>
                </c:pt>
                <c:pt idx="102">
                  <c:v>1.0084E-4</c:v>
                </c:pt>
                <c:pt idx="103">
                  <c:v>1.82719E-4</c:v>
                </c:pt>
                <c:pt idx="104">
                  <c:v>3.8621679999999999E-4</c:v>
                </c:pt>
                <c:pt idx="105">
                  <c:v>7.1018709999999996E-4</c:v>
                </c:pt>
                <c:pt idx="106">
                  <c:v>1.1542655E-3</c:v>
                </c:pt>
                <c:pt idx="107">
                  <c:v>1.6938121999999999E-3</c:v>
                </c:pt>
                <c:pt idx="108">
                  <c:v>2.3271847000000002E-3</c:v>
                </c:pt>
                <c:pt idx="109">
                  <c:v>3.0423538000000001E-3</c:v>
                </c:pt>
                <c:pt idx="110">
                  <c:v>3.9269659E-3</c:v>
                </c:pt>
                <c:pt idx="111">
                  <c:v>4.7661042999999998E-3</c:v>
                </c:pt>
                <c:pt idx="112">
                  <c:v>5.6031928000000002E-3</c:v>
                </c:pt>
                <c:pt idx="113">
                  <c:v>6.406452E-3</c:v>
                </c:pt>
                <c:pt idx="114">
                  <c:v>7.1657910000000003E-3</c:v>
                </c:pt>
                <c:pt idx="115">
                  <c:v>7.8489332999999994E-3</c:v>
                </c:pt>
                <c:pt idx="116">
                  <c:v>8.4286081000000002E-3</c:v>
                </c:pt>
                <c:pt idx="117">
                  <c:v>8.9095673000000007E-3</c:v>
                </c:pt>
                <c:pt idx="118">
                  <c:v>9.3623018000000002E-3</c:v>
                </c:pt>
                <c:pt idx="119">
                  <c:v>9.4021977999999996E-3</c:v>
                </c:pt>
                <c:pt idx="120">
                  <c:v>9.2686218999999993E-3</c:v>
                </c:pt>
                <c:pt idx="121">
                  <c:v>8.9920646999999999E-3</c:v>
                </c:pt>
                <c:pt idx="122">
                  <c:v>8.5743442000000003E-3</c:v>
                </c:pt>
                <c:pt idx="123">
                  <c:v>8.0438685000000006E-3</c:v>
                </c:pt>
                <c:pt idx="124">
                  <c:v>7.4110323999999998E-3</c:v>
                </c:pt>
                <c:pt idx="125">
                  <c:v>6.6873701000000002E-3</c:v>
                </c:pt>
                <c:pt idx="126">
                  <c:v>5.9438217E-3</c:v>
                </c:pt>
                <c:pt idx="127">
                  <c:v>5.2222889000000002E-3</c:v>
                </c:pt>
                <c:pt idx="128">
                  <c:v>4.4985386E-3</c:v>
                </c:pt>
                <c:pt idx="129">
                  <c:v>3.8703938E-3</c:v>
                </c:pt>
                <c:pt idx="130">
                  <c:v>3.2926869999999999E-3</c:v>
                </c:pt>
                <c:pt idx="131">
                  <c:v>2.8176447E-3</c:v>
                </c:pt>
                <c:pt idx="132">
                  <c:v>2.4028115000000001E-3</c:v>
                </c:pt>
                <c:pt idx="133">
                  <c:v>2.0520319E-3</c:v>
                </c:pt>
                <c:pt idx="134">
                  <c:v>1.1922778000000001E-3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CE93-4EF0-BEB2-90F17E5C5137}"/>
            </c:ext>
          </c:extLst>
        </c:ser>
        <c:ser>
          <c:idx val="87"/>
          <c:order val="87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反射白_LEDlow_開放空間!$A$88:$EE$88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7.0640579999999996E-4</c:v>
                </c:pt>
                <c:pt idx="5">
                  <c:v>1.2039354000000001E-3</c:v>
                </c:pt>
                <c:pt idx="6">
                  <c:v>1.2672401E-3</c:v>
                </c:pt>
                <c:pt idx="7">
                  <c:v>1.0454818000000001E-3</c:v>
                </c:pt>
                <c:pt idx="8">
                  <c:v>8.231127E-4</c:v>
                </c:pt>
                <c:pt idx="9">
                  <c:v>7.9229270000000002E-4</c:v>
                </c:pt>
                <c:pt idx="10">
                  <c:v>9.3960300000000001E-4</c:v>
                </c:pt>
                <c:pt idx="11">
                  <c:v>1.2215201000000001E-3</c:v>
                </c:pt>
                <c:pt idx="12">
                  <c:v>1.3935544999999999E-3</c:v>
                </c:pt>
                <c:pt idx="13">
                  <c:v>1.4680280999999999E-3</c:v>
                </c:pt>
                <c:pt idx="14">
                  <c:v>1.6478090999999999E-3</c:v>
                </c:pt>
                <c:pt idx="15">
                  <c:v>2.0855727999999998E-3</c:v>
                </c:pt>
                <c:pt idx="16">
                  <c:v>2.6848936E-3</c:v>
                </c:pt>
                <c:pt idx="17">
                  <c:v>3.2982363000000001E-3</c:v>
                </c:pt>
                <c:pt idx="18">
                  <c:v>3.7868258E-3</c:v>
                </c:pt>
                <c:pt idx="19">
                  <c:v>4.1655865000000004E-3</c:v>
                </c:pt>
                <c:pt idx="20">
                  <c:v>4.4432281999999997E-3</c:v>
                </c:pt>
                <c:pt idx="21">
                  <c:v>4.5261345999999996E-3</c:v>
                </c:pt>
                <c:pt idx="22">
                  <c:v>4.4310759000000003E-3</c:v>
                </c:pt>
                <c:pt idx="23">
                  <c:v>4.2351465999999997E-3</c:v>
                </c:pt>
                <c:pt idx="24">
                  <c:v>4.1894469999999998E-3</c:v>
                </c:pt>
                <c:pt idx="25">
                  <c:v>4.4567501000000002E-3</c:v>
                </c:pt>
                <c:pt idx="26">
                  <c:v>4.9091945000000001E-3</c:v>
                </c:pt>
                <c:pt idx="27">
                  <c:v>5.3736288000000004E-3</c:v>
                </c:pt>
                <c:pt idx="28">
                  <c:v>5.8830254999999998E-3</c:v>
                </c:pt>
                <c:pt idx="29">
                  <c:v>6.6878483999999998E-3</c:v>
                </c:pt>
                <c:pt idx="30">
                  <c:v>7.9494853999999993E-3</c:v>
                </c:pt>
                <c:pt idx="31">
                  <c:v>9.9067501999999998E-3</c:v>
                </c:pt>
                <c:pt idx="32">
                  <c:v>1.31024113E-2</c:v>
                </c:pt>
                <c:pt idx="33">
                  <c:v>1.7873751E-2</c:v>
                </c:pt>
                <c:pt idx="34">
                  <c:v>2.4176614400000001E-2</c:v>
                </c:pt>
                <c:pt idx="35">
                  <c:v>3.1321041299999998E-2</c:v>
                </c:pt>
                <c:pt idx="36">
                  <c:v>3.7893448000000003E-2</c:v>
                </c:pt>
                <c:pt idx="37">
                  <c:v>4.2242460000000003E-2</c:v>
                </c:pt>
                <c:pt idx="38">
                  <c:v>4.3541658699999999E-2</c:v>
                </c:pt>
                <c:pt idx="39">
                  <c:v>4.1826386E-2</c:v>
                </c:pt>
                <c:pt idx="40">
                  <c:v>3.8067884699999999E-2</c:v>
                </c:pt>
                <c:pt idx="41">
                  <c:v>3.30526046E-2</c:v>
                </c:pt>
                <c:pt idx="42">
                  <c:v>2.8044084100000002E-2</c:v>
                </c:pt>
                <c:pt idx="43">
                  <c:v>2.3464899500000001E-2</c:v>
                </c:pt>
                <c:pt idx="44">
                  <c:v>1.95944477E-2</c:v>
                </c:pt>
                <c:pt idx="45">
                  <c:v>1.6781974599999999E-2</c:v>
                </c:pt>
                <c:pt idx="46">
                  <c:v>1.47487177E-2</c:v>
                </c:pt>
                <c:pt idx="47">
                  <c:v>1.33615863E-2</c:v>
                </c:pt>
                <c:pt idx="48">
                  <c:v>1.25049772E-2</c:v>
                </c:pt>
                <c:pt idx="49">
                  <c:v>1.20912781E-2</c:v>
                </c:pt>
                <c:pt idx="50">
                  <c:v>1.2054440600000001E-2</c:v>
                </c:pt>
                <c:pt idx="51">
                  <c:v>1.23622362E-2</c:v>
                </c:pt>
                <c:pt idx="52">
                  <c:v>1.2878488699999999E-2</c:v>
                </c:pt>
                <c:pt idx="53">
                  <c:v>1.3513188799999999E-2</c:v>
                </c:pt>
                <c:pt idx="54">
                  <c:v>1.4156349E-2</c:v>
                </c:pt>
                <c:pt idx="55">
                  <c:v>1.4690072300000001E-2</c:v>
                </c:pt>
                <c:pt idx="56">
                  <c:v>1.50142442E-2</c:v>
                </c:pt>
                <c:pt idx="57">
                  <c:v>1.50820538E-2</c:v>
                </c:pt>
                <c:pt idx="58">
                  <c:v>1.5028039E-2</c:v>
                </c:pt>
                <c:pt idx="59">
                  <c:v>1.4947920999999999E-2</c:v>
                </c:pt>
                <c:pt idx="60">
                  <c:v>1.48574756E-2</c:v>
                </c:pt>
                <c:pt idx="61">
                  <c:v>1.4791744799999999E-2</c:v>
                </c:pt>
                <c:pt idx="62">
                  <c:v>1.4628369400000001E-2</c:v>
                </c:pt>
                <c:pt idx="63">
                  <c:v>1.4173833699999999E-2</c:v>
                </c:pt>
                <c:pt idx="64">
                  <c:v>1.31793022E-2</c:v>
                </c:pt>
                <c:pt idx="65">
                  <c:v>1.17156329E-2</c:v>
                </c:pt>
                <c:pt idx="66">
                  <c:v>1.02036707E-2</c:v>
                </c:pt>
                <c:pt idx="67">
                  <c:v>9.0983035E-3</c:v>
                </c:pt>
                <c:pt idx="68">
                  <c:v>8.5094896999999992E-3</c:v>
                </c:pt>
                <c:pt idx="69">
                  <c:v>8.1604187999999994E-3</c:v>
                </c:pt>
                <c:pt idx="70">
                  <c:v>7.6788152000000004E-3</c:v>
                </c:pt>
                <c:pt idx="71">
                  <c:v>6.9284383E-3</c:v>
                </c:pt>
                <c:pt idx="72">
                  <c:v>5.9944647000000004E-3</c:v>
                </c:pt>
                <c:pt idx="73">
                  <c:v>5.0655882999999999E-3</c:v>
                </c:pt>
                <c:pt idx="74">
                  <c:v>4.2968536999999996E-3</c:v>
                </c:pt>
                <c:pt idx="75">
                  <c:v>3.7019900000000001E-3</c:v>
                </c:pt>
                <c:pt idx="76">
                  <c:v>3.2853803000000002E-3</c:v>
                </c:pt>
                <c:pt idx="77">
                  <c:v>3.0032319000000002E-3</c:v>
                </c:pt>
                <c:pt idx="78">
                  <c:v>2.8367575999999999E-3</c:v>
                </c:pt>
                <c:pt idx="79">
                  <c:v>2.7404922999999999E-3</c:v>
                </c:pt>
                <c:pt idx="80">
                  <c:v>2.5676064999999998E-3</c:v>
                </c:pt>
                <c:pt idx="81">
                  <c:v>2.1432057999999999E-3</c:v>
                </c:pt>
                <c:pt idx="82">
                  <c:v>1.4524662E-3</c:v>
                </c:pt>
                <c:pt idx="83">
                  <c:v>6.8149010000000002E-4</c:v>
                </c:pt>
                <c:pt idx="84">
                  <c:v>1.825866E-4</c:v>
                </c:pt>
                <c:pt idx="85">
                  <c:v>1.5021340000000001E-4</c:v>
                </c:pt>
                <c:pt idx="86">
                  <c:v>4.6938740000000001E-4</c:v>
                </c:pt>
                <c:pt idx="87">
                  <c:v>8.3305949999999999E-4</c:v>
                </c:pt>
                <c:pt idx="88">
                  <c:v>1.0016872999999999E-3</c:v>
                </c:pt>
                <c:pt idx="89">
                  <c:v>9.2254960000000003E-4</c:v>
                </c:pt>
                <c:pt idx="90">
                  <c:v>6.982259E-4</c:v>
                </c:pt>
                <c:pt idx="91">
                  <c:v>4.7265749999999998E-4</c:v>
                </c:pt>
                <c:pt idx="92">
                  <c:v>3.737778E-4</c:v>
                </c:pt>
                <c:pt idx="93">
                  <c:v>3.7083580000000002E-4</c:v>
                </c:pt>
                <c:pt idx="94">
                  <c:v>3.800136E-4</c:v>
                </c:pt>
                <c:pt idx="95">
                  <c:v>4.0067119999999997E-4</c:v>
                </c:pt>
                <c:pt idx="96">
                  <c:v>3.9029590000000001E-4</c:v>
                </c:pt>
                <c:pt idx="97">
                  <c:v>3.4947949999999999E-4</c:v>
                </c:pt>
                <c:pt idx="98">
                  <c:v>2.7234889999999998E-4</c:v>
                </c:pt>
                <c:pt idx="99">
                  <c:v>1.8536759999999999E-4</c:v>
                </c:pt>
                <c:pt idx="100">
                  <c:v>1.2252960000000001E-4</c:v>
                </c:pt>
                <c:pt idx="101">
                  <c:v>9.8947699999999995E-5</c:v>
                </c:pt>
                <c:pt idx="102">
                  <c:v>2.3439399999999999E-4</c:v>
                </c:pt>
                <c:pt idx="103">
                  <c:v>4.3259229999999997E-4</c:v>
                </c:pt>
                <c:pt idx="104">
                  <c:v>7.0002699999999998E-4</c:v>
                </c:pt>
                <c:pt idx="105">
                  <c:v>1.0442112E-3</c:v>
                </c:pt>
                <c:pt idx="106">
                  <c:v>1.4679930999999999E-3</c:v>
                </c:pt>
                <c:pt idx="107">
                  <c:v>1.9616922000000002E-3</c:v>
                </c:pt>
                <c:pt idx="108">
                  <c:v>2.5121057E-3</c:v>
                </c:pt>
                <c:pt idx="109">
                  <c:v>3.1203665E-3</c:v>
                </c:pt>
                <c:pt idx="110">
                  <c:v>3.9027925000000002E-3</c:v>
                </c:pt>
                <c:pt idx="111">
                  <c:v>4.5628450000000003E-3</c:v>
                </c:pt>
                <c:pt idx="112">
                  <c:v>5.2943542000000003E-3</c:v>
                </c:pt>
                <c:pt idx="113">
                  <c:v>6.0295779000000002E-3</c:v>
                </c:pt>
                <c:pt idx="114">
                  <c:v>6.6960528000000004E-3</c:v>
                </c:pt>
                <c:pt idx="115">
                  <c:v>7.3006051000000004E-3</c:v>
                </c:pt>
                <c:pt idx="116">
                  <c:v>7.8067537000000003E-3</c:v>
                </c:pt>
                <c:pt idx="117">
                  <c:v>8.2566989999999993E-3</c:v>
                </c:pt>
                <c:pt idx="118">
                  <c:v>8.6391465999999997E-3</c:v>
                </c:pt>
                <c:pt idx="119">
                  <c:v>8.6907987000000003E-3</c:v>
                </c:pt>
                <c:pt idx="120">
                  <c:v>8.5891587999999998E-3</c:v>
                </c:pt>
                <c:pt idx="121">
                  <c:v>8.3405449999999996E-3</c:v>
                </c:pt>
                <c:pt idx="122">
                  <c:v>7.9483855999999999E-3</c:v>
                </c:pt>
                <c:pt idx="123">
                  <c:v>7.4350698999999998E-3</c:v>
                </c:pt>
                <c:pt idx="124">
                  <c:v>6.8089798999999996E-3</c:v>
                </c:pt>
                <c:pt idx="125">
                  <c:v>6.0995338000000001E-3</c:v>
                </c:pt>
                <c:pt idx="126">
                  <c:v>5.3380579000000001E-3</c:v>
                </c:pt>
                <c:pt idx="127">
                  <c:v>4.5588529000000003E-3</c:v>
                </c:pt>
                <c:pt idx="128">
                  <c:v>3.8436216E-3</c:v>
                </c:pt>
                <c:pt idx="129">
                  <c:v>3.1744982000000001E-3</c:v>
                </c:pt>
                <c:pt idx="130">
                  <c:v>2.5740279999999999E-3</c:v>
                </c:pt>
                <c:pt idx="131">
                  <c:v>2.0681472999999999E-3</c:v>
                </c:pt>
                <c:pt idx="132">
                  <c:v>1.6379076000000001E-3</c:v>
                </c:pt>
                <c:pt idx="133">
                  <c:v>1.300778E-3</c:v>
                </c:pt>
                <c:pt idx="134">
                  <c:v>5.2768390000000002E-4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CE93-4EF0-BEB2-90F17E5C5137}"/>
            </c:ext>
          </c:extLst>
        </c:ser>
        <c:ser>
          <c:idx val="88"/>
          <c:order val="88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反射白_LEDlow_開放空間!$A$89:$EE$89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7.0619750000000005E-4</c:v>
                </c:pt>
                <c:pt idx="4">
                  <c:v>9.9795330000000009E-4</c:v>
                </c:pt>
                <c:pt idx="5">
                  <c:v>7.7681169999999999E-4</c:v>
                </c:pt>
                <c:pt idx="6">
                  <c:v>4.0851059999999999E-4</c:v>
                </c:pt>
                <c:pt idx="7">
                  <c:v>1.1357069999999999E-4</c:v>
                </c:pt>
                <c:pt idx="8">
                  <c:v>0</c:v>
                </c:pt>
                <c:pt idx="9">
                  <c:v>0</c:v>
                </c:pt>
                <c:pt idx="10">
                  <c:v>3.3339800000000002E-5</c:v>
                </c:pt>
                <c:pt idx="11">
                  <c:v>3.3727900000000001E-4</c:v>
                </c:pt>
                <c:pt idx="12">
                  <c:v>8.0847880000000001E-4</c:v>
                </c:pt>
                <c:pt idx="13">
                  <c:v>1.4954307999999999E-3</c:v>
                </c:pt>
                <c:pt idx="14">
                  <c:v>2.2096643000000002E-3</c:v>
                </c:pt>
                <c:pt idx="15">
                  <c:v>2.7937009E-3</c:v>
                </c:pt>
                <c:pt idx="16">
                  <c:v>3.1339511999999999E-3</c:v>
                </c:pt>
                <c:pt idx="17">
                  <c:v>3.3412238000000002E-3</c:v>
                </c:pt>
                <c:pt idx="18">
                  <c:v>3.6484810999999999E-3</c:v>
                </c:pt>
                <c:pt idx="19">
                  <c:v>4.1591027000000003E-3</c:v>
                </c:pt>
                <c:pt idx="20">
                  <c:v>4.6534608000000002E-3</c:v>
                </c:pt>
                <c:pt idx="21">
                  <c:v>4.8878938000000002E-3</c:v>
                </c:pt>
                <c:pt idx="22">
                  <c:v>4.8772907000000001E-3</c:v>
                </c:pt>
                <c:pt idx="23">
                  <c:v>4.8156659999999997E-3</c:v>
                </c:pt>
                <c:pt idx="24">
                  <c:v>4.8679761E-3</c:v>
                </c:pt>
                <c:pt idx="25">
                  <c:v>4.9481680999999998E-3</c:v>
                </c:pt>
                <c:pt idx="26">
                  <c:v>4.8938929000000003E-3</c:v>
                </c:pt>
                <c:pt idx="27">
                  <c:v>4.7416341999999998E-3</c:v>
                </c:pt>
                <c:pt idx="28">
                  <c:v>4.7254645999999997E-3</c:v>
                </c:pt>
                <c:pt idx="29">
                  <c:v>5.3908606000000001E-3</c:v>
                </c:pt>
                <c:pt idx="30">
                  <c:v>6.8803960000000004E-3</c:v>
                </c:pt>
                <c:pt idx="31">
                  <c:v>9.3578360999999992E-3</c:v>
                </c:pt>
                <c:pt idx="32">
                  <c:v>1.3198772399999999E-2</c:v>
                </c:pt>
                <c:pt idx="33">
                  <c:v>1.8476558800000001E-2</c:v>
                </c:pt>
                <c:pt idx="34">
                  <c:v>2.5121627399999999E-2</c:v>
                </c:pt>
                <c:pt idx="35">
                  <c:v>3.2415296900000001E-2</c:v>
                </c:pt>
                <c:pt idx="36">
                  <c:v>3.89865488E-2</c:v>
                </c:pt>
                <c:pt idx="37">
                  <c:v>4.3205197899999999E-2</c:v>
                </c:pt>
                <c:pt idx="38">
                  <c:v>4.4075243200000003E-2</c:v>
                </c:pt>
                <c:pt idx="39">
                  <c:v>4.1735984400000002E-2</c:v>
                </c:pt>
                <c:pt idx="40">
                  <c:v>3.7461586300000002E-2</c:v>
                </c:pt>
                <c:pt idx="41">
                  <c:v>3.2308783399999999E-2</c:v>
                </c:pt>
                <c:pt idx="42">
                  <c:v>2.74235886E-2</c:v>
                </c:pt>
                <c:pt idx="43">
                  <c:v>2.3106118700000001E-2</c:v>
                </c:pt>
                <c:pt idx="44">
                  <c:v>1.9562467900000002E-2</c:v>
                </c:pt>
                <c:pt idx="45">
                  <c:v>1.72228143E-2</c:v>
                </c:pt>
                <c:pt idx="46">
                  <c:v>1.5721341600000001E-2</c:v>
                </c:pt>
                <c:pt idx="47">
                  <c:v>1.46553507E-2</c:v>
                </c:pt>
                <c:pt idx="48">
                  <c:v>1.3659758500000001E-2</c:v>
                </c:pt>
                <c:pt idx="49">
                  <c:v>1.27026923E-2</c:v>
                </c:pt>
                <c:pt idx="50">
                  <c:v>1.20840436E-2</c:v>
                </c:pt>
                <c:pt idx="51">
                  <c:v>1.2111736499999999E-2</c:v>
                </c:pt>
                <c:pt idx="52">
                  <c:v>1.26930475E-2</c:v>
                </c:pt>
                <c:pt idx="53">
                  <c:v>1.34563241E-2</c:v>
                </c:pt>
                <c:pt idx="54">
                  <c:v>1.4082061099999999E-2</c:v>
                </c:pt>
                <c:pt idx="55">
                  <c:v>1.44501673E-2</c:v>
                </c:pt>
                <c:pt idx="56">
                  <c:v>1.47786941E-2</c:v>
                </c:pt>
                <c:pt idx="57">
                  <c:v>1.51040601E-2</c:v>
                </c:pt>
                <c:pt idx="58">
                  <c:v>1.5337000599999999E-2</c:v>
                </c:pt>
                <c:pt idx="59">
                  <c:v>1.5191117299999999E-2</c:v>
                </c:pt>
                <c:pt idx="60">
                  <c:v>1.4624322800000001E-2</c:v>
                </c:pt>
                <c:pt idx="61">
                  <c:v>1.3949574899999999E-2</c:v>
                </c:pt>
                <c:pt idx="62">
                  <c:v>1.3523198700000001E-2</c:v>
                </c:pt>
                <c:pt idx="63">
                  <c:v>1.33286584E-2</c:v>
                </c:pt>
                <c:pt idx="64">
                  <c:v>1.29487561E-2</c:v>
                </c:pt>
                <c:pt idx="65">
                  <c:v>1.19805746E-2</c:v>
                </c:pt>
                <c:pt idx="66">
                  <c:v>1.0620521399999999E-2</c:v>
                </c:pt>
                <c:pt idx="67">
                  <c:v>9.3079683999999999E-3</c:v>
                </c:pt>
                <c:pt idx="68">
                  <c:v>8.3303014000000002E-3</c:v>
                </c:pt>
                <c:pt idx="69">
                  <c:v>7.6961577999999998E-3</c:v>
                </c:pt>
                <c:pt idx="70">
                  <c:v>7.1693108999999998E-3</c:v>
                </c:pt>
                <c:pt idx="71">
                  <c:v>6.5821385999999997E-3</c:v>
                </c:pt>
                <c:pt idx="72">
                  <c:v>5.9054572999999999E-3</c:v>
                </c:pt>
                <c:pt idx="73">
                  <c:v>5.2528200000000001E-3</c:v>
                </c:pt>
                <c:pt idx="74">
                  <c:v>4.6098307000000003E-3</c:v>
                </c:pt>
                <c:pt idx="75">
                  <c:v>3.9347024000000001E-3</c:v>
                </c:pt>
                <c:pt idx="76">
                  <c:v>3.2451101999999999E-3</c:v>
                </c:pt>
                <c:pt idx="77">
                  <c:v>2.7434838E-3</c:v>
                </c:pt>
                <c:pt idx="78">
                  <c:v>2.5189907999999999E-3</c:v>
                </c:pt>
                <c:pt idx="79">
                  <c:v>2.4998602000000001E-3</c:v>
                </c:pt>
                <c:pt idx="80">
                  <c:v>2.3931025E-3</c:v>
                </c:pt>
                <c:pt idx="81">
                  <c:v>2.1311402999999998E-3</c:v>
                </c:pt>
                <c:pt idx="82">
                  <c:v>1.7599374E-3</c:v>
                </c:pt>
                <c:pt idx="83">
                  <c:v>1.3300249000000001E-3</c:v>
                </c:pt>
                <c:pt idx="84">
                  <c:v>9.1355430000000001E-4</c:v>
                </c:pt>
                <c:pt idx="85">
                  <c:v>5.5469530000000001E-4</c:v>
                </c:pt>
                <c:pt idx="86">
                  <c:v>2.2923950000000001E-4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5.0536669999999995E-4</c:v>
                </c:pt>
                <c:pt idx="93">
                  <c:v>9.9343729999999989E-4</c:v>
                </c:pt>
                <c:pt idx="94">
                  <c:v>1.3340253000000001E-3</c:v>
                </c:pt>
                <c:pt idx="95">
                  <c:v>1.3815174E-3</c:v>
                </c:pt>
                <c:pt idx="96">
                  <c:v>1.2371903999999999E-3</c:v>
                </c:pt>
                <c:pt idx="97">
                  <c:v>9.6907470000000002E-4</c:v>
                </c:pt>
                <c:pt idx="98">
                  <c:v>6.3864550000000003E-4</c:v>
                </c:pt>
                <c:pt idx="99">
                  <c:v>3.487211E-4</c:v>
                </c:pt>
                <c:pt idx="100">
                  <c:v>1.3574569999999999E-4</c:v>
                </c:pt>
                <c:pt idx="101">
                  <c:v>2.13947E-5</c:v>
                </c:pt>
                <c:pt idx="102">
                  <c:v>1.1938400000000001E-5</c:v>
                </c:pt>
                <c:pt idx="103">
                  <c:v>1.5789100000000001E-4</c:v>
                </c:pt>
                <c:pt idx="104">
                  <c:v>4.2195360000000002E-4</c:v>
                </c:pt>
                <c:pt idx="105">
                  <c:v>7.9116910000000002E-4</c:v>
                </c:pt>
                <c:pt idx="106">
                  <c:v>1.2755237E-3</c:v>
                </c:pt>
                <c:pt idx="107">
                  <c:v>1.8282674000000001E-3</c:v>
                </c:pt>
                <c:pt idx="108">
                  <c:v>2.4358741999999998E-3</c:v>
                </c:pt>
                <c:pt idx="109">
                  <c:v>3.0964149999999999E-3</c:v>
                </c:pt>
                <c:pt idx="110">
                  <c:v>4.0989983999999997E-3</c:v>
                </c:pt>
                <c:pt idx="111">
                  <c:v>4.8322625999999997E-3</c:v>
                </c:pt>
                <c:pt idx="112">
                  <c:v>5.6474799999999999E-3</c:v>
                </c:pt>
                <c:pt idx="113">
                  <c:v>6.4465612999999996E-3</c:v>
                </c:pt>
                <c:pt idx="114">
                  <c:v>7.1724765000000003E-3</c:v>
                </c:pt>
                <c:pt idx="115">
                  <c:v>7.8179854999999993E-3</c:v>
                </c:pt>
                <c:pt idx="116">
                  <c:v>8.3343693999999996E-3</c:v>
                </c:pt>
                <c:pt idx="117">
                  <c:v>8.7806572999999995E-3</c:v>
                </c:pt>
                <c:pt idx="118">
                  <c:v>9.0429512999999993E-3</c:v>
                </c:pt>
                <c:pt idx="119">
                  <c:v>9.0792999000000006E-3</c:v>
                </c:pt>
                <c:pt idx="120">
                  <c:v>8.9252414000000006E-3</c:v>
                </c:pt>
                <c:pt idx="121">
                  <c:v>8.6091468000000001E-3</c:v>
                </c:pt>
                <c:pt idx="122">
                  <c:v>8.1333312999999994E-3</c:v>
                </c:pt>
                <c:pt idx="123">
                  <c:v>7.5246198E-3</c:v>
                </c:pt>
                <c:pt idx="124">
                  <c:v>6.8049369999999996E-3</c:v>
                </c:pt>
                <c:pt idx="125">
                  <c:v>6.0677552000000003E-3</c:v>
                </c:pt>
                <c:pt idx="126">
                  <c:v>5.1205330999999996E-3</c:v>
                </c:pt>
                <c:pt idx="127">
                  <c:v>4.3783457999999999E-3</c:v>
                </c:pt>
                <c:pt idx="128">
                  <c:v>3.6465315999999999E-3</c:v>
                </c:pt>
                <c:pt idx="129">
                  <c:v>2.9976673E-3</c:v>
                </c:pt>
                <c:pt idx="130">
                  <c:v>2.4571386E-3</c:v>
                </c:pt>
                <c:pt idx="131">
                  <c:v>1.9707374999999999E-3</c:v>
                </c:pt>
                <c:pt idx="132">
                  <c:v>1.5735707000000001E-3</c:v>
                </c:pt>
                <c:pt idx="133">
                  <c:v>1.2714375E-3</c:v>
                </c:pt>
                <c:pt idx="134">
                  <c:v>8.0775529999999995E-4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CE93-4EF0-BEB2-90F17E5C5137}"/>
            </c:ext>
          </c:extLst>
        </c:ser>
        <c:ser>
          <c:idx val="89"/>
          <c:order val="89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反射白_LEDlow_開放空間!$A$90:$EE$90</c:f>
              <c:numCache>
                <c:formatCode>General</c:formatCode>
                <c:ptCount val="135"/>
                <c:pt idx="0">
                  <c:v>7.9098399999999995E-5</c:v>
                </c:pt>
                <c:pt idx="1">
                  <c:v>3.6942600000000001E-4</c:v>
                </c:pt>
                <c:pt idx="2">
                  <c:v>5.9138780000000002E-4</c:v>
                </c:pt>
                <c:pt idx="3">
                  <c:v>8.7790969999999998E-4</c:v>
                </c:pt>
                <c:pt idx="4">
                  <c:v>7.2123019999999996E-4</c:v>
                </c:pt>
                <c:pt idx="5">
                  <c:v>2.4421419999999999E-4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2.564267E-4</c:v>
                </c:pt>
                <c:pt idx="11">
                  <c:v>5.5831070000000003E-4</c:v>
                </c:pt>
                <c:pt idx="12">
                  <c:v>9.5969849999999999E-4</c:v>
                </c:pt>
                <c:pt idx="13">
                  <c:v>1.6866035E-3</c:v>
                </c:pt>
                <c:pt idx="14">
                  <c:v>2.6352838999999999E-3</c:v>
                </c:pt>
                <c:pt idx="15">
                  <c:v>3.4870128000000001E-3</c:v>
                </c:pt>
                <c:pt idx="16">
                  <c:v>3.9766035000000002E-3</c:v>
                </c:pt>
                <c:pt idx="17">
                  <c:v>4.0200721E-3</c:v>
                </c:pt>
                <c:pt idx="18">
                  <c:v>3.8193684999999998E-3</c:v>
                </c:pt>
                <c:pt idx="19">
                  <c:v>3.6673227E-3</c:v>
                </c:pt>
                <c:pt idx="20">
                  <c:v>3.6694391000000001E-3</c:v>
                </c:pt>
                <c:pt idx="21">
                  <c:v>3.9479542000000001E-3</c:v>
                </c:pt>
                <c:pt idx="22">
                  <c:v>4.3171219999999996E-3</c:v>
                </c:pt>
                <c:pt idx="23">
                  <c:v>4.6293222999999996E-3</c:v>
                </c:pt>
                <c:pt idx="24">
                  <c:v>4.7478675999999996E-3</c:v>
                </c:pt>
                <c:pt idx="25">
                  <c:v>4.6509295000000004E-3</c:v>
                </c:pt>
                <c:pt idx="26">
                  <c:v>4.5327492999999996E-3</c:v>
                </c:pt>
                <c:pt idx="27">
                  <c:v>4.6092588E-3</c:v>
                </c:pt>
                <c:pt idx="28">
                  <c:v>5.0119379999999996E-3</c:v>
                </c:pt>
                <c:pt idx="29">
                  <c:v>5.8345324E-3</c:v>
                </c:pt>
                <c:pt idx="30">
                  <c:v>7.1590357E-3</c:v>
                </c:pt>
                <c:pt idx="31">
                  <c:v>9.3939677000000003E-3</c:v>
                </c:pt>
                <c:pt idx="32">
                  <c:v>1.31235681E-2</c:v>
                </c:pt>
                <c:pt idx="33">
                  <c:v>1.8583157999999999E-2</c:v>
                </c:pt>
                <c:pt idx="34">
                  <c:v>2.54555978E-2</c:v>
                </c:pt>
                <c:pt idx="35">
                  <c:v>3.2775640500000001E-2</c:v>
                </c:pt>
                <c:pt idx="36">
                  <c:v>3.9067737800000002E-2</c:v>
                </c:pt>
                <c:pt idx="37">
                  <c:v>4.28002179E-2</c:v>
                </c:pt>
                <c:pt idx="38">
                  <c:v>4.3426115100000003E-2</c:v>
                </c:pt>
                <c:pt idx="39">
                  <c:v>4.1072808199999998E-2</c:v>
                </c:pt>
                <c:pt idx="40">
                  <c:v>3.6859922099999998E-2</c:v>
                </c:pt>
                <c:pt idx="41">
                  <c:v>3.1718321100000002E-2</c:v>
                </c:pt>
                <c:pt idx="42">
                  <c:v>2.6942763500000001E-2</c:v>
                </c:pt>
                <c:pt idx="43">
                  <c:v>2.2830223699999999E-2</c:v>
                </c:pt>
                <c:pt idx="44">
                  <c:v>1.94161851E-2</c:v>
                </c:pt>
                <c:pt idx="45">
                  <c:v>1.69285331E-2</c:v>
                </c:pt>
                <c:pt idx="46">
                  <c:v>1.5217359200000001E-2</c:v>
                </c:pt>
                <c:pt idx="47">
                  <c:v>1.4171571500000001E-2</c:v>
                </c:pt>
                <c:pt idx="48">
                  <c:v>1.3495700399999999E-2</c:v>
                </c:pt>
                <c:pt idx="49">
                  <c:v>1.2795246200000001E-2</c:v>
                </c:pt>
                <c:pt idx="50">
                  <c:v>1.21441428E-2</c:v>
                </c:pt>
                <c:pt idx="51">
                  <c:v>1.18683577E-2</c:v>
                </c:pt>
                <c:pt idx="52">
                  <c:v>1.21602034E-2</c:v>
                </c:pt>
                <c:pt idx="53">
                  <c:v>1.2911130700000001E-2</c:v>
                </c:pt>
                <c:pt idx="54">
                  <c:v>1.38088055E-2</c:v>
                </c:pt>
                <c:pt idx="55">
                  <c:v>1.4606931199999999E-2</c:v>
                </c:pt>
                <c:pt idx="56">
                  <c:v>1.51568437E-2</c:v>
                </c:pt>
                <c:pt idx="57">
                  <c:v>1.5414518300000001E-2</c:v>
                </c:pt>
                <c:pt idx="58">
                  <c:v>1.5330781200000001E-2</c:v>
                </c:pt>
                <c:pt idx="59">
                  <c:v>1.5032250400000001E-2</c:v>
                </c:pt>
                <c:pt idx="60">
                  <c:v>1.4653244100000001E-2</c:v>
                </c:pt>
                <c:pt idx="61">
                  <c:v>1.4323129299999999E-2</c:v>
                </c:pt>
                <c:pt idx="62">
                  <c:v>1.39907813E-2</c:v>
                </c:pt>
                <c:pt idx="63">
                  <c:v>1.35569852E-2</c:v>
                </c:pt>
                <c:pt idx="64">
                  <c:v>1.2926843E-2</c:v>
                </c:pt>
                <c:pt idx="65">
                  <c:v>1.2092339800000001E-2</c:v>
                </c:pt>
                <c:pt idx="66">
                  <c:v>1.1180077700000001E-2</c:v>
                </c:pt>
                <c:pt idx="67">
                  <c:v>1.02604385E-2</c:v>
                </c:pt>
                <c:pt idx="68">
                  <c:v>9.2273895000000005E-3</c:v>
                </c:pt>
                <c:pt idx="69">
                  <c:v>8.0284355000000002E-3</c:v>
                </c:pt>
                <c:pt idx="70">
                  <c:v>6.7685382000000002E-3</c:v>
                </c:pt>
                <c:pt idx="71">
                  <c:v>5.7798088999999999E-3</c:v>
                </c:pt>
                <c:pt idx="72">
                  <c:v>5.3609362999999998E-3</c:v>
                </c:pt>
                <c:pt idx="73">
                  <c:v>5.4261098000000004E-3</c:v>
                </c:pt>
                <c:pt idx="74">
                  <c:v>5.5436688000000001E-3</c:v>
                </c:pt>
                <c:pt idx="75">
                  <c:v>5.1603927000000004E-3</c:v>
                </c:pt>
                <c:pt idx="76">
                  <c:v>4.0977597000000001E-3</c:v>
                </c:pt>
                <c:pt idx="77">
                  <c:v>2.6537445000000002E-3</c:v>
                </c:pt>
                <c:pt idx="78">
                  <c:v>1.4213711000000001E-3</c:v>
                </c:pt>
                <c:pt idx="79">
                  <c:v>8.406129E-4</c:v>
                </c:pt>
                <c:pt idx="80">
                  <c:v>9.3985770000000002E-4</c:v>
                </c:pt>
                <c:pt idx="81">
                  <c:v>1.4357276999999999E-3</c:v>
                </c:pt>
                <c:pt idx="82">
                  <c:v>2.0090553000000001E-3</c:v>
                </c:pt>
                <c:pt idx="83">
                  <c:v>2.3411473000000001E-3</c:v>
                </c:pt>
                <c:pt idx="84">
                  <c:v>2.2058079E-3</c:v>
                </c:pt>
                <c:pt idx="85">
                  <c:v>1.6494013000000001E-3</c:v>
                </c:pt>
                <c:pt idx="86">
                  <c:v>8.1469780000000002E-4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3.6075369999999997E-4</c:v>
                </c:pt>
                <c:pt idx="94">
                  <c:v>8.2915259999999998E-4</c:v>
                </c:pt>
                <c:pt idx="95">
                  <c:v>1.2094225999999999E-3</c:v>
                </c:pt>
                <c:pt idx="96">
                  <c:v>1.4583829999999999E-3</c:v>
                </c:pt>
                <c:pt idx="97">
                  <c:v>1.650739E-3</c:v>
                </c:pt>
                <c:pt idx="98">
                  <c:v>1.6987287000000001E-3</c:v>
                </c:pt>
                <c:pt idx="99">
                  <c:v>1.6007636E-3</c:v>
                </c:pt>
                <c:pt idx="100">
                  <c:v>1.4023060999999999E-3</c:v>
                </c:pt>
                <c:pt idx="101">
                  <c:v>1.1481472E-3</c:v>
                </c:pt>
                <c:pt idx="102">
                  <c:v>9.9618649999999999E-4</c:v>
                </c:pt>
                <c:pt idx="103">
                  <c:v>8.1860099999999996E-4</c:v>
                </c:pt>
                <c:pt idx="104">
                  <c:v>7.3062539999999997E-4</c:v>
                </c:pt>
                <c:pt idx="105">
                  <c:v>7.5995070000000004E-4</c:v>
                </c:pt>
                <c:pt idx="106">
                  <c:v>9.249242E-4</c:v>
                </c:pt>
                <c:pt idx="107">
                  <c:v>1.2300302000000001E-3</c:v>
                </c:pt>
                <c:pt idx="108">
                  <c:v>1.6865353E-3</c:v>
                </c:pt>
                <c:pt idx="109">
                  <c:v>2.2945575999999998E-3</c:v>
                </c:pt>
                <c:pt idx="110">
                  <c:v>3.1800639999999998E-3</c:v>
                </c:pt>
                <c:pt idx="111">
                  <c:v>4.0178261999999996E-3</c:v>
                </c:pt>
                <c:pt idx="112">
                  <c:v>4.9398671999999998E-3</c:v>
                </c:pt>
                <c:pt idx="113">
                  <c:v>5.8717728000000002E-3</c:v>
                </c:pt>
                <c:pt idx="114">
                  <c:v>6.7390002999999999E-3</c:v>
                </c:pt>
                <c:pt idx="115">
                  <c:v>7.5193550000000001E-3</c:v>
                </c:pt>
                <c:pt idx="116">
                  <c:v>8.1674550000000005E-3</c:v>
                </c:pt>
                <c:pt idx="117">
                  <c:v>8.7125655E-3</c:v>
                </c:pt>
                <c:pt idx="118">
                  <c:v>8.8126109999999997E-3</c:v>
                </c:pt>
                <c:pt idx="119">
                  <c:v>8.9394776000000006E-3</c:v>
                </c:pt>
                <c:pt idx="120">
                  <c:v>8.8740056000000001E-3</c:v>
                </c:pt>
                <c:pt idx="121">
                  <c:v>8.6432854000000007E-3</c:v>
                </c:pt>
                <c:pt idx="122">
                  <c:v>8.2626696999999992E-3</c:v>
                </c:pt>
                <c:pt idx="123">
                  <c:v>7.7674887000000001E-3</c:v>
                </c:pt>
                <c:pt idx="124">
                  <c:v>7.1780834999999998E-3</c:v>
                </c:pt>
                <c:pt idx="125">
                  <c:v>6.6185174999999997E-3</c:v>
                </c:pt>
                <c:pt idx="126">
                  <c:v>5.7887727999999996E-3</c:v>
                </c:pt>
                <c:pt idx="127">
                  <c:v>5.0900062000000003E-3</c:v>
                </c:pt>
                <c:pt idx="128">
                  <c:v>4.3930565E-3</c:v>
                </c:pt>
                <c:pt idx="129">
                  <c:v>3.7230011000000001E-3</c:v>
                </c:pt>
                <c:pt idx="130">
                  <c:v>3.0912029999999998E-3</c:v>
                </c:pt>
                <c:pt idx="131">
                  <c:v>2.5144416999999999E-3</c:v>
                </c:pt>
                <c:pt idx="132">
                  <c:v>2.0029192999999998E-3</c:v>
                </c:pt>
                <c:pt idx="133">
                  <c:v>1.5831025E-3</c:v>
                </c:pt>
                <c:pt idx="134">
                  <c:v>7.6572740000000004E-4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CE93-4EF0-BEB2-90F17E5C5137}"/>
            </c:ext>
          </c:extLst>
        </c:ser>
        <c:ser>
          <c:idx val="90"/>
          <c:order val="90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反射白_LEDlow_開放空間!$A$91:$EE$91</c:f>
              <c:numCache>
                <c:formatCode>General</c:formatCode>
                <c:ptCount val="135"/>
                <c:pt idx="0">
                  <c:v>1.0227992999999999E-3</c:v>
                </c:pt>
                <c:pt idx="1">
                  <c:v>6.0875920000000002E-4</c:v>
                </c:pt>
                <c:pt idx="2">
                  <c:v>7.2059799999999997E-5</c:v>
                </c:pt>
                <c:pt idx="3">
                  <c:v>0</c:v>
                </c:pt>
                <c:pt idx="4">
                  <c:v>0</c:v>
                </c:pt>
                <c:pt idx="5">
                  <c:v>4.5107300000000002E-4</c:v>
                </c:pt>
                <c:pt idx="6">
                  <c:v>1.0718396E-3</c:v>
                </c:pt>
                <c:pt idx="7">
                  <c:v>1.4865884E-3</c:v>
                </c:pt>
                <c:pt idx="8">
                  <c:v>1.4735674E-3</c:v>
                </c:pt>
                <c:pt idx="9">
                  <c:v>1.1063943E-3</c:v>
                </c:pt>
                <c:pt idx="10">
                  <c:v>7.1174689999999995E-4</c:v>
                </c:pt>
                <c:pt idx="11">
                  <c:v>5.712712E-4</c:v>
                </c:pt>
                <c:pt idx="12">
                  <c:v>8.3417069999999999E-4</c:v>
                </c:pt>
                <c:pt idx="13">
                  <c:v>1.4956854E-3</c:v>
                </c:pt>
                <c:pt idx="14">
                  <c:v>2.4126146000000002E-3</c:v>
                </c:pt>
                <c:pt idx="15">
                  <c:v>3.2759891E-3</c:v>
                </c:pt>
                <c:pt idx="16">
                  <c:v>3.8292211999999999E-3</c:v>
                </c:pt>
                <c:pt idx="17">
                  <c:v>4.0108920000000003E-3</c:v>
                </c:pt>
                <c:pt idx="18">
                  <c:v>3.8885578999999998E-3</c:v>
                </c:pt>
                <c:pt idx="19">
                  <c:v>3.7799232999999998E-3</c:v>
                </c:pt>
                <c:pt idx="20">
                  <c:v>3.8688018000000001E-3</c:v>
                </c:pt>
                <c:pt idx="21">
                  <c:v>4.1931345999999996E-3</c:v>
                </c:pt>
                <c:pt idx="22">
                  <c:v>4.5386953000000002E-3</c:v>
                </c:pt>
                <c:pt idx="23">
                  <c:v>4.7520404E-3</c:v>
                </c:pt>
                <c:pt idx="24">
                  <c:v>4.7152080000000002E-3</c:v>
                </c:pt>
                <c:pt idx="25">
                  <c:v>4.6010842000000001E-3</c:v>
                </c:pt>
                <c:pt idx="26">
                  <c:v>4.5507513000000001E-3</c:v>
                </c:pt>
                <c:pt idx="27">
                  <c:v>4.6302992999999997E-3</c:v>
                </c:pt>
                <c:pt idx="28">
                  <c:v>5.0187278999999996E-3</c:v>
                </c:pt>
                <c:pt idx="29">
                  <c:v>5.8650821000000002E-3</c:v>
                </c:pt>
                <c:pt idx="30">
                  <c:v>7.3747429999999996E-3</c:v>
                </c:pt>
                <c:pt idx="31">
                  <c:v>9.8975682999999995E-3</c:v>
                </c:pt>
                <c:pt idx="32">
                  <c:v>1.3740456700000001E-2</c:v>
                </c:pt>
                <c:pt idx="33">
                  <c:v>1.89357754E-2</c:v>
                </c:pt>
                <c:pt idx="34">
                  <c:v>2.52050869E-2</c:v>
                </c:pt>
                <c:pt idx="35">
                  <c:v>3.1966403099999999E-2</c:v>
                </c:pt>
                <c:pt idx="36">
                  <c:v>3.8147687899999998E-2</c:v>
                </c:pt>
                <c:pt idx="37">
                  <c:v>4.2266335299999999E-2</c:v>
                </c:pt>
                <c:pt idx="38">
                  <c:v>4.3562006200000003E-2</c:v>
                </c:pt>
                <c:pt idx="39">
                  <c:v>4.1847076300000001E-2</c:v>
                </c:pt>
                <c:pt idx="40">
                  <c:v>3.7980396299999997E-2</c:v>
                </c:pt>
                <c:pt idx="41">
                  <c:v>3.2741721699999997E-2</c:v>
                </c:pt>
                <c:pt idx="42">
                  <c:v>2.7571519799999999E-2</c:v>
                </c:pt>
                <c:pt idx="43">
                  <c:v>2.3021740799999999E-2</c:v>
                </c:pt>
                <c:pt idx="44">
                  <c:v>1.9343035299999999E-2</c:v>
                </c:pt>
                <c:pt idx="45">
                  <c:v>1.6933633E-2</c:v>
                </c:pt>
                <c:pt idx="46">
                  <c:v>1.54676568E-2</c:v>
                </c:pt>
                <c:pt idx="47">
                  <c:v>1.46090779E-2</c:v>
                </c:pt>
                <c:pt idx="48">
                  <c:v>1.3962819200000001E-2</c:v>
                </c:pt>
                <c:pt idx="49">
                  <c:v>1.3177326899999999E-2</c:v>
                </c:pt>
                <c:pt idx="50">
                  <c:v>1.2365220099999999E-2</c:v>
                </c:pt>
                <c:pt idx="51">
                  <c:v>1.1999866E-2</c:v>
                </c:pt>
                <c:pt idx="52">
                  <c:v>1.2281906800000001E-2</c:v>
                </c:pt>
                <c:pt idx="53">
                  <c:v>1.3113123399999999E-2</c:v>
                </c:pt>
                <c:pt idx="54">
                  <c:v>1.4129621E-2</c:v>
                </c:pt>
                <c:pt idx="55">
                  <c:v>1.50140272E-2</c:v>
                </c:pt>
                <c:pt idx="56">
                  <c:v>1.5606144400000001E-2</c:v>
                </c:pt>
                <c:pt idx="57">
                  <c:v>1.5854083000000001E-2</c:v>
                </c:pt>
                <c:pt idx="58">
                  <c:v>1.5724279000000001E-2</c:v>
                </c:pt>
                <c:pt idx="59">
                  <c:v>1.51036587E-2</c:v>
                </c:pt>
                <c:pt idx="60">
                  <c:v>1.42030157E-2</c:v>
                </c:pt>
                <c:pt idx="61">
                  <c:v>1.33015774E-2</c:v>
                </c:pt>
                <c:pt idx="62">
                  <c:v>1.2597274E-2</c:v>
                </c:pt>
                <c:pt idx="63">
                  <c:v>1.19946888E-2</c:v>
                </c:pt>
                <c:pt idx="64">
                  <c:v>1.13836601E-2</c:v>
                </c:pt>
                <c:pt idx="65">
                  <c:v>1.07666953E-2</c:v>
                </c:pt>
                <c:pt idx="66">
                  <c:v>1.0268315700000001E-2</c:v>
                </c:pt>
                <c:pt idx="67">
                  <c:v>9.7411479999999998E-3</c:v>
                </c:pt>
                <c:pt idx="68">
                  <c:v>9.0053258000000001E-3</c:v>
                </c:pt>
                <c:pt idx="69">
                  <c:v>8.0238376E-3</c:v>
                </c:pt>
                <c:pt idx="70">
                  <c:v>7.0109991E-3</c:v>
                </c:pt>
                <c:pt idx="71">
                  <c:v>6.3284431E-3</c:v>
                </c:pt>
                <c:pt idx="72">
                  <c:v>6.1535239E-3</c:v>
                </c:pt>
                <c:pt idx="73">
                  <c:v>6.4043746999999998E-3</c:v>
                </c:pt>
                <c:pt idx="74">
                  <c:v>6.5102233000000004E-3</c:v>
                </c:pt>
                <c:pt idx="75">
                  <c:v>5.7762409999999997E-3</c:v>
                </c:pt>
                <c:pt idx="76">
                  <c:v>4.1083637999999997E-3</c:v>
                </c:pt>
                <c:pt idx="77">
                  <c:v>2.1985408E-3</c:v>
                </c:pt>
                <c:pt idx="78">
                  <c:v>9.6143789999999997E-4</c:v>
                </c:pt>
                <c:pt idx="79">
                  <c:v>7.4561560000000002E-4</c:v>
                </c:pt>
                <c:pt idx="80">
                  <c:v>1.2201611E-3</c:v>
                </c:pt>
                <c:pt idx="81">
                  <c:v>1.7887179000000001E-3</c:v>
                </c:pt>
                <c:pt idx="82">
                  <c:v>2.0984630000000001E-3</c:v>
                </c:pt>
                <c:pt idx="83">
                  <c:v>2.0642785999999999E-3</c:v>
                </c:pt>
                <c:pt idx="84">
                  <c:v>1.8291036999999999E-3</c:v>
                </c:pt>
                <c:pt idx="85">
                  <c:v>1.5859787000000001E-3</c:v>
                </c:pt>
                <c:pt idx="86">
                  <c:v>1.3435795000000001E-3</c:v>
                </c:pt>
                <c:pt idx="87">
                  <c:v>1.0789979E-3</c:v>
                </c:pt>
                <c:pt idx="88">
                  <c:v>7.7542520000000001E-4</c:v>
                </c:pt>
                <c:pt idx="89">
                  <c:v>5.1417889999999999E-4</c:v>
                </c:pt>
                <c:pt idx="90">
                  <c:v>3.6358020000000003E-4</c:v>
                </c:pt>
                <c:pt idx="91">
                  <c:v>3.3613449999999998E-4</c:v>
                </c:pt>
                <c:pt idx="92">
                  <c:v>3.6364479999999999E-4</c:v>
                </c:pt>
                <c:pt idx="93">
                  <c:v>3.709435E-4</c:v>
                </c:pt>
                <c:pt idx="94">
                  <c:v>3.1600539999999998E-4</c:v>
                </c:pt>
                <c:pt idx="95">
                  <c:v>2.179142E-4</c:v>
                </c:pt>
                <c:pt idx="96">
                  <c:v>5.3210500000000002E-5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6.3678300000000003E-5</c:v>
                </c:pt>
                <c:pt idx="103">
                  <c:v>3.9360170000000001E-4</c:v>
                </c:pt>
                <c:pt idx="104">
                  <c:v>8.0777129999999998E-4</c:v>
                </c:pt>
                <c:pt idx="105">
                  <c:v>1.2955067999999999E-3</c:v>
                </c:pt>
                <c:pt idx="106">
                  <c:v>1.8632245000000001E-3</c:v>
                </c:pt>
                <c:pt idx="107">
                  <c:v>2.4720495999999998E-3</c:v>
                </c:pt>
                <c:pt idx="108">
                  <c:v>3.1191367E-3</c:v>
                </c:pt>
                <c:pt idx="109">
                  <c:v>3.8219392E-3</c:v>
                </c:pt>
                <c:pt idx="110">
                  <c:v>4.5976602E-3</c:v>
                </c:pt>
                <c:pt idx="111">
                  <c:v>5.3043687000000001E-3</c:v>
                </c:pt>
                <c:pt idx="112">
                  <c:v>5.9893680999999997E-3</c:v>
                </c:pt>
                <c:pt idx="113">
                  <c:v>6.6481531E-3</c:v>
                </c:pt>
                <c:pt idx="114">
                  <c:v>7.2425407999999998E-3</c:v>
                </c:pt>
                <c:pt idx="115">
                  <c:v>7.7637028999999998E-3</c:v>
                </c:pt>
                <c:pt idx="116">
                  <c:v>8.1880436999999997E-3</c:v>
                </c:pt>
                <c:pt idx="117">
                  <c:v>8.5299425000000002E-3</c:v>
                </c:pt>
                <c:pt idx="118">
                  <c:v>8.712572E-3</c:v>
                </c:pt>
                <c:pt idx="119">
                  <c:v>8.7135071000000001E-3</c:v>
                </c:pt>
                <c:pt idx="120">
                  <c:v>8.5611761999999994E-3</c:v>
                </c:pt>
                <c:pt idx="121">
                  <c:v>8.2758916999999994E-3</c:v>
                </c:pt>
                <c:pt idx="122">
                  <c:v>7.8572565999999993E-3</c:v>
                </c:pt>
                <c:pt idx="123">
                  <c:v>7.3313094000000004E-3</c:v>
                </c:pt>
                <c:pt idx="124">
                  <c:v>6.6944370000000001E-3</c:v>
                </c:pt>
                <c:pt idx="125">
                  <c:v>6.0253479000000002E-3</c:v>
                </c:pt>
                <c:pt idx="126">
                  <c:v>4.9854074999999996E-3</c:v>
                </c:pt>
                <c:pt idx="127">
                  <c:v>4.2297901000000002E-3</c:v>
                </c:pt>
                <c:pt idx="128">
                  <c:v>3.5690377E-3</c:v>
                </c:pt>
                <c:pt idx="129">
                  <c:v>2.9150477999999999E-3</c:v>
                </c:pt>
                <c:pt idx="130">
                  <c:v>2.3258666E-3</c:v>
                </c:pt>
                <c:pt idx="131">
                  <c:v>1.8412124E-3</c:v>
                </c:pt>
                <c:pt idx="132">
                  <c:v>1.4260237E-3</c:v>
                </c:pt>
                <c:pt idx="133">
                  <c:v>1.0887010000000001E-3</c:v>
                </c:pt>
                <c:pt idx="134">
                  <c:v>7.0082799999999999E-5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CE93-4EF0-BEB2-90F17E5C5137}"/>
            </c:ext>
          </c:extLst>
        </c:ser>
        <c:ser>
          <c:idx val="91"/>
          <c:order val="91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反射白_LEDlow_開放空間!$A$92:$EE$92</c:f>
              <c:numCache>
                <c:formatCode>General</c:formatCode>
                <c:ptCount val="135"/>
                <c:pt idx="0">
                  <c:v>1.4132353E-3</c:v>
                </c:pt>
                <c:pt idx="1">
                  <c:v>1.0038745E-3</c:v>
                </c:pt>
                <c:pt idx="2">
                  <c:v>3.9228789999999999E-4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6.2626200000000004E-4</c:v>
                </c:pt>
                <c:pt idx="8">
                  <c:v>1.0660888E-3</c:v>
                </c:pt>
                <c:pt idx="9">
                  <c:v>1.210207E-3</c:v>
                </c:pt>
                <c:pt idx="10">
                  <c:v>1.3273357E-3</c:v>
                </c:pt>
                <c:pt idx="11">
                  <c:v>1.7388684999999999E-3</c:v>
                </c:pt>
                <c:pt idx="12">
                  <c:v>2.3230912999999999E-3</c:v>
                </c:pt>
                <c:pt idx="13">
                  <c:v>2.6863515000000002E-3</c:v>
                </c:pt>
                <c:pt idx="14">
                  <c:v>2.6275261999999999E-3</c:v>
                </c:pt>
                <c:pt idx="15">
                  <c:v>2.3320090999999999E-3</c:v>
                </c:pt>
                <c:pt idx="16">
                  <c:v>2.1100524E-3</c:v>
                </c:pt>
                <c:pt idx="17">
                  <c:v>2.2132285E-3</c:v>
                </c:pt>
                <c:pt idx="18">
                  <c:v>2.6612061000000002E-3</c:v>
                </c:pt>
                <c:pt idx="19">
                  <c:v>3.2646453000000001E-3</c:v>
                </c:pt>
                <c:pt idx="20">
                  <c:v>3.9413781000000002E-3</c:v>
                </c:pt>
                <c:pt idx="21">
                  <c:v>4.6544867E-3</c:v>
                </c:pt>
                <c:pt idx="22">
                  <c:v>5.2350642999999999E-3</c:v>
                </c:pt>
                <c:pt idx="23">
                  <c:v>5.4719709000000004E-3</c:v>
                </c:pt>
                <c:pt idx="24">
                  <c:v>5.3815356999999996E-3</c:v>
                </c:pt>
                <c:pt idx="25">
                  <c:v>5.113902E-3</c:v>
                </c:pt>
                <c:pt idx="26">
                  <c:v>4.929068E-3</c:v>
                </c:pt>
                <c:pt idx="27">
                  <c:v>4.9647996E-3</c:v>
                </c:pt>
                <c:pt idx="28">
                  <c:v>5.3164283999999999E-3</c:v>
                </c:pt>
                <c:pt idx="29">
                  <c:v>6.2357135999999997E-3</c:v>
                </c:pt>
                <c:pt idx="30">
                  <c:v>7.7231410000000002E-3</c:v>
                </c:pt>
                <c:pt idx="31">
                  <c:v>1.00901853E-2</c:v>
                </c:pt>
                <c:pt idx="32">
                  <c:v>1.3663639300000001E-2</c:v>
                </c:pt>
                <c:pt idx="33">
                  <c:v>1.8623461899999999E-2</c:v>
                </c:pt>
                <c:pt idx="34">
                  <c:v>2.48660762E-2</c:v>
                </c:pt>
                <c:pt idx="35">
                  <c:v>3.1755466000000003E-2</c:v>
                </c:pt>
                <c:pt idx="36">
                  <c:v>3.8015689700000001E-2</c:v>
                </c:pt>
                <c:pt idx="37">
                  <c:v>4.2034283300000003E-2</c:v>
                </c:pt>
                <c:pt idx="38">
                  <c:v>4.2979449000000003E-2</c:v>
                </c:pt>
                <c:pt idx="39">
                  <c:v>4.10514139E-2</c:v>
                </c:pt>
                <c:pt idx="40">
                  <c:v>3.7420075400000002E-2</c:v>
                </c:pt>
                <c:pt idx="41">
                  <c:v>3.2768633200000001E-2</c:v>
                </c:pt>
                <c:pt idx="42">
                  <c:v>2.8306456300000001E-2</c:v>
                </c:pt>
                <c:pt idx="43">
                  <c:v>2.4255149100000001E-2</c:v>
                </c:pt>
                <c:pt idx="44">
                  <c:v>2.07118224E-2</c:v>
                </c:pt>
                <c:pt idx="45">
                  <c:v>1.8004350400000001E-2</c:v>
                </c:pt>
                <c:pt idx="46">
                  <c:v>1.5853388199999999E-2</c:v>
                </c:pt>
                <c:pt idx="47">
                  <c:v>1.42371971E-2</c:v>
                </c:pt>
                <c:pt idx="48">
                  <c:v>1.31407799E-2</c:v>
                </c:pt>
                <c:pt idx="49">
                  <c:v>1.24221882E-2</c:v>
                </c:pt>
                <c:pt idx="50">
                  <c:v>1.2043577600000001E-2</c:v>
                </c:pt>
                <c:pt idx="51">
                  <c:v>1.2075275200000001E-2</c:v>
                </c:pt>
                <c:pt idx="52">
                  <c:v>1.24595109E-2</c:v>
                </c:pt>
                <c:pt idx="53">
                  <c:v>1.3203036E-2</c:v>
                </c:pt>
                <c:pt idx="54">
                  <c:v>1.40993521E-2</c:v>
                </c:pt>
                <c:pt idx="55">
                  <c:v>1.48942964E-2</c:v>
                </c:pt>
                <c:pt idx="56">
                  <c:v>1.5314485900000001E-2</c:v>
                </c:pt>
                <c:pt idx="57">
                  <c:v>1.53166503E-2</c:v>
                </c:pt>
                <c:pt idx="58">
                  <c:v>1.5039521300000001E-2</c:v>
                </c:pt>
                <c:pt idx="59">
                  <c:v>1.46704325E-2</c:v>
                </c:pt>
                <c:pt idx="60">
                  <c:v>1.44650778E-2</c:v>
                </c:pt>
                <c:pt idx="61">
                  <c:v>1.4489327600000001E-2</c:v>
                </c:pt>
                <c:pt idx="62">
                  <c:v>1.45078693E-2</c:v>
                </c:pt>
                <c:pt idx="63">
                  <c:v>1.41442176E-2</c:v>
                </c:pt>
                <c:pt idx="64">
                  <c:v>1.31924786E-2</c:v>
                </c:pt>
                <c:pt idx="65">
                  <c:v>1.1819752899999999E-2</c:v>
                </c:pt>
                <c:pt idx="66">
                  <c:v>1.04190568E-2</c:v>
                </c:pt>
                <c:pt idx="67">
                  <c:v>9.2814443999999999E-3</c:v>
                </c:pt>
                <c:pt idx="68">
                  <c:v>8.4884426999999995E-3</c:v>
                </c:pt>
                <c:pt idx="69">
                  <c:v>7.8534484000000009E-3</c:v>
                </c:pt>
                <c:pt idx="70">
                  <c:v>7.1206335000000001E-3</c:v>
                </c:pt>
                <c:pt idx="71">
                  <c:v>6.3568059999999996E-3</c:v>
                </c:pt>
                <c:pt idx="72">
                  <c:v>5.7466402999999996E-3</c:v>
                </c:pt>
                <c:pt idx="73">
                  <c:v>5.4481620999999999E-3</c:v>
                </c:pt>
                <c:pt idx="74">
                  <c:v>5.2496022999999996E-3</c:v>
                </c:pt>
                <c:pt idx="75">
                  <c:v>4.6636126999999999E-3</c:v>
                </c:pt>
                <c:pt idx="76">
                  <c:v>3.4714588E-3</c:v>
                </c:pt>
                <c:pt idx="77">
                  <c:v>2.0748987000000002E-3</c:v>
                </c:pt>
                <c:pt idx="78">
                  <c:v>1.1435957999999999E-3</c:v>
                </c:pt>
                <c:pt idx="79">
                  <c:v>1.0885210000000001E-3</c:v>
                </c:pt>
                <c:pt idx="80">
                  <c:v>1.7048136000000001E-3</c:v>
                </c:pt>
                <c:pt idx="81">
                  <c:v>2.3304084000000001E-3</c:v>
                </c:pt>
                <c:pt idx="82">
                  <c:v>2.5488141E-3</c:v>
                </c:pt>
                <c:pt idx="83">
                  <c:v>2.3588385E-3</c:v>
                </c:pt>
                <c:pt idx="84">
                  <c:v>1.8960328E-3</c:v>
                </c:pt>
                <c:pt idx="85">
                  <c:v>1.2591239000000001E-3</c:v>
                </c:pt>
                <c:pt idx="86">
                  <c:v>5.4284739999999998E-4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1.0607000000000001E-4</c:v>
                </c:pt>
                <c:pt idx="93">
                  <c:v>4.280717E-4</c:v>
                </c:pt>
                <c:pt idx="94">
                  <c:v>6.1285609999999998E-4</c:v>
                </c:pt>
                <c:pt idx="95">
                  <c:v>5.8834950000000001E-4</c:v>
                </c:pt>
                <c:pt idx="96">
                  <c:v>5.1372590000000001E-4</c:v>
                </c:pt>
                <c:pt idx="97">
                  <c:v>2.9824129999999997E-4</c:v>
                </c:pt>
                <c:pt idx="98">
                  <c:v>7.6359099999999999E-5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2.5138040000000002E-4</c:v>
                </c:pt>
                <c:pt idx="103">
                  <c:v>4.8828890000000001E-4</c:v>
                </c:pt>
                <c:pt idx="104">
                  <c:v>8.2823650000000005E-4</c:v>
                </c:pt>
                <c:pt idx="105">
                  <c:v>1.258908E-3</c:v>
                </c:pt>
                <c:pt idx="106">
                  <c:v>1.7732487000000001E-3</c:v>
                </c:pt>
                <c:pt idx="107">
                  <c:v>2.3773520000000001E-3</c:v>
                </c:pt>
                <c:pt idx="108">
                  <c:v>3.0633593E-3</c:v>
                </c:pt>
                <c:pt idx="109">
                  <c:v>3.8355030000000001E-3</c:v>
                </c:pt>
                <c:pt idx="110">
                  <c:v>4.6353573000000002E-3</c:v>
                </c:pt>
                <c:pt idx="111">
                  <c:v>5.4874177999999999E-3</c:v>
                </c:pt>
                <c:pt idx="112">
                  <c:v>6.2992033000000003E-3</c:v>
                </c:pt>
                <c:pt idx="113">
                  <c:v>7.0860148000000001E-3</c:v>
                </c:pt>
                <c:pt idx="114">
                  <c:v>7.8462594999999993E-3</c:v>
                </c:pt>
                <c:pt idx="115">
                  <c:v>8.5278116000000008E-3</c:v>
                </c:pt>
                <c:pt idx="116">
                  <c:v>9.0702027000000001E-3</c:v>
                </c:pt>
                <c:pt idx="117">
                  <c:v>9.5451576999999992E-3</c:v>
                </c:pt>
                <c:pt idx="118">
                  <c:v>9.9128931999999999E-3</c:v>
                </c:pt>
                <c:pt idx="119">
                  <c:v>9.9383807000000008E-3</c:v>
                </c:pt>
                <c:pt idx="120">
                  <c:v>9.7853364000000005E-3</c:v>
                </c:pt>
                <c:pt idx="121">
                  <c:v>9.4786947999999996E-3</c:v>
                </c:pt>
                <c:pt idx="122">
                  <c:v>9.0278852999999999E-3</c:v>
                </c:pt>
                <c:pt idx="123">
                  <c:v>8.4493122999999993E-3</c:v>
                </c:pt>
                <c:pt idx="124">
                  <c:v>7.7627338000000002E-3</c:v>
                </c:pt>
                <c:pt idx="125">
                  <c:v>6.9634053000000003E-3</c:v>
                </c:pt>
                <c:pt idx="126">
                  <c:v>6.2468462000000004E-3</c:v>
                </c:pt>
                <c:pt idx="127">
                  <c:v>5.3928717999999999E-3</c:v>
                </c:pt>
                <c:pt idx="128">
                  <c:v>4.5917192000000003E-3</c:v>
                </c:pt>
                <c:pt idx="129">
                  <c:v>3.8632862000000001E-3</c:v>
                </c:pt>
                <c:pt idx="130">
                  <c:v>3.1984597000000001E-3</c:v>
                </c:pt>
                <c:pt idx="131">
                  <c:v>2.6486383000000001E-3</c:v>
                </c:pt>
                <c:pt idx="132">
                  <c:v>2.2126897000000001E-3</c:v>
                </c:pt>
                <c:pt idx="133">
                  <c:v>1.9051348E-3</c:v>
                </c:pt>
                <c:pt idx="134">
                  <c:v>9.9548270000000003E-4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CE93-4EF0-BEB2-90F17E5C5137}"/>
            </c:ext>
          </c:extLst>
        </c:ser>
        <c:ser>
          <c:idx val="92"/>
          <c:order val="92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反射白_LEDlow_開放空間!$A$93:$EE$93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4.0648800000000003E-5</c:v>
                </c:pt>
                <c:pt idx="3">
                  <c:v>1.3245769999999999E-4</c:v>
                </c:pt>
                <c:pt idx="4">
                  <c:v>1.6359109999999999E-4</c:v>
                </c:pt>
                <c:pt idx="5">
                  <c:v>1.5924259999999999E-4</c:v>
                </c:pt>
                <c:pt idx="6">
                  <c:v>6.2828800000000004E-5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1.316074E-4</c:v>
                </c:pt>
                <c:pt idx="11">
                  <c:v>6.4786200000000003E-4</c:v>
                </c:pt>
                <c:pt idx="12">
                  <c:v>1.2143343E-3</c:v>
                </c:pt>
                <c:pt idx="13">
                  <c:v>1.7503891E-3</c:v>
                </c:pt>
                <c:pt idx="14">
                  <c:v>2.2239662E-3</c:v>
                </c:pt>
                <c:pt idx="15">
                  <c:v>2.6853301000000001E-3</c:v>
                </c:pt>
                <c:pt idx="16">
                  <c:v>3.153374E-3</c:v>
                </c:pt>
                <c:pt idx="17">
                  <c:v>3.6333348000000001E-3</c:v>
                </c:pt>
                <c:pt idx="18">
                  <c:v>3.8200644999999999E-3</c:v>
                </c:pt>
                <c:pt idx="19">
                  <c:v>3.8054196999999998E-3</c:v>
                </c:pt>
                <c:pt idx="20">
                  <c:v>3.7790646000000002E-3</c:v>
                </c:pt>
                <c:pt idx="21">
                  <c:v>3.9243031999999997E-3</c:v>
                </c:pt>
                <c:pt idx="22">
                  <c:v>4.2725126000000002E-3</c:v>
                </c:pt>
                <c:pt idx="23">
                  <c:v>4.6254052E-3</c:v>
                </c:pt>
                <c:pt idx="24">
                  <c:v>4.7735981999999996E-3</c:v>
                </c:pt>
                <c:pt idx="25">
                  <c:v>4.8084733999999999E-3</c:v>
                </c:pt>
                <c:pt idx="26">
                  <c:v>4.9394160000000003E-3</c:v>
                </c:pt>
                <c:pt idx="27">
                  <c:v>5.2352016999999999E-3</c:v>
                </c:pt>
                <c:pt idx="28">
                  <c:v>5.6351800000000001E-3</c:v>
                </c:pt>
                <c:pt idx="29">
                  <c:v>6.3685151000000004E-3</c:v>
                </c:pt>
                <c:pt idx="30">
                  <c:v>7.5753378E-3</c:v>
                </c:pt>
                <c:pt idx="31">
                  <c:v>9.8159844E-3</c:v>
                </c:pt>
                <c:pt idx="32">
                  <c:v>1.35172E-2</c:v>
                </c:pt>
                <c:pt idx="33">
                  <c:v>1.8700700300000001E-2</c:v>
                </c:pt>
                <c:pt idx="34">
                  <c:v>2.5063538900000001E-2</c:v>
                </c:pt>
                <c:pt idx="35">
                  <c:v>3.1817052499999998E-2</c:v>
                </c:pt>
                <c:pt idx="36">
                  <c:v>3.7734255199999997E-2</c:v>
                </c:pt>
                <c:pt idx="37">
                  <c:v>4.1464541100000002E-2</c:v>
                </c:pt>
                <c:pt idx="38">
                  <c:v>4.2428139599999998E-2</c:v>
                </c:pt>
                <c:pt idx="39">
                  <c:v>4.0754195299999997E-2</c:v>
                </c:pt>
                <c:pt idx="40">
                  <c:v>3.7244830299999997E-2</c:v>
                </c:pt>
                <c:pt idx="41">
                  <c:v>3.2469522200000003E-2</c:v>
                </c:pt>
                <c:pt idx="42">
                  <c:v>2.7485696600000002E-2</c:v>
                </c:pt>
                <c:pt idx="43">
                  <c:v>2.2753233099999999E-2</c:v>
                </c:pt>
                <c:pt idx="44">
                  <c:v>1.8823329400000002E-2</c:v>
                </c:pt>
                <c:pt idx="45">
                  <c:v>1.6281947500000001E-2</c:v>
                </c:pt>
                <c:pt idx="46">
                  <c:v>1.4943964800000001E-2</c:v>
                </c:pt>
                <c:pt idx="47">
                  <c:v>1.43824229E-2</c:v>
                </c:pt>
                <c:pt idx="48">
                  <c:v>1.4018652E-2</c:v>
                </c:pt>
                <c:pt idx="49">
                  <c:v>1.34695135E-2</c:v>
                </c:pt>
                <c:pt idx="50">
                  <c:v>1.27580417E-2</c:v>
                </c:pt>
                <c:pt idx="51">
                  <c:v>1.2222414799999999E-2</c:v>
                </c:pt>
                <c:pt idx="52">
                  <c:v>1.21540576E-2</c:v>
                </c:pt>
                <c:pt idx="53">
                  <c:v>1.26555162E-2</c:v>
                </c:pt>
                <c:pt idx="54">
                  <c:v>1.3602226E-2</c:v>
                </c:pt>
                <c:pt idx="55">
                  <c:v>1.4661091399999999E-2</c:v>
                </c:pt>
                <c:pt idx="56">
                  <c:v>1.5442432799999999E-2</c:v>
                </c:pt>
                <c:pt idx="57">
                  <c:v>1.57554559E-2</c:v>
                </c:pt>
                <c:pt idx="58">
                  <c:v>1.56479068E-2</c:v>
                </c:pt>
                <c:pt idx="59">
                  <c:v>1.52471866E-2</c:v>
                </c:pt>
                <c:pt idx="60">
                  <c:v>1.47623019E-2</c:v>
                </c:pt>
                <c:pt idx="61">
                  <c:v>1.431501E-2</c:v>
                </c:pt>
                <c:pt idx="62">
                  <c:v>1.3800543700000001E-2</c:v>
                </c:pt>
                <c:pt idx="63">
                  <c:v>1.2956013000000001E-2</c:v>
                </c:pt>
                <c:pt idx="64">
                  <c:v>1.1622074099999999E-2</c:v>
                </c:pt>
                <c:pt idx="65">
                  <c:v>1.00902198E-2</c:v>
                </c:pt>
                <c:pt idx="66">
                  <c:v>8.9838439999999995E-3</c:v>
                </c:pt>
                <c:pt idx="67">
                  <c:v>8.6390171000000002E-3</c:v>
                </c:pt>
                <c:pt idx="68">
                  <c:v>8.8291010000000007E-3</c:v>
                </c:pt>
                <c:pt idx="69">
                  <c:v>8.9299930000000007E-3</c:v>
                </c:pt>
                <c:pt idx="70">
                  <c:v>8.4791182999999996E-3</c:v>
                </c:pt>
                <c:pt idx="71">
                  <c:v>7.5255521000000001E-3</c:v>
                </c:pt>
                <c:pt idx="72">
                  <c:v>6.4431732E-3</c:v>
                </c:pt>
                <c:pt idx="73">
                  <c:v>5.5618072000000003E-3</c:v>
                </c:pt>
                <c:pt idx="74">
                  <c:v>4.8495322000000002E-3</c:v>
                </c:pt>
                <c:pt idx="75">
                  <c:v>4.1139968999999998E-3</c:v>
                </c:pt>
                <c:pt idx="76">
                  <c:v>3.2607545E-3</c:v>
                </c:pt>
                <c:pt idx="77">
                  <c:v>2.3952181999999998E-3</c:v>
                </c:pt>
                <c:pt idx="78">
                  <c:v>1.7577164E-3</c:v>
                </c:pt>
                <c:pt idx="79">
                  <c:v>1.5927904999999999E-3</c:v>
                </c:pt>
                <c:pt idx="80">
                  <c:v>1.8737986000000001E-3</c:v>
                </c:pt>
                <c:pt idx="81">
                  <c:v>2.2629083000000002E-3</c:v>
                </c:pt>
                <c:pt idx="82">
                  <c:v>2.4200601E-3</c:v>
                </c:pt>
                <c:pt idx="83">
                  <c:v>2.1544293999999999E-3</c:v>
                </c:pt>
                <c:pt idx="84">
                  <c:v>1.5353910000000001E-3</c:v>
                </c:pt>
                <c:pt idx="85">
                  <c:v>7.6736990000000004E-4</c:v>
                </c:pt>
                <c:pt idx="86">
                  <c:v>8.5185999999999994E-5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4.1844389999999999E-4</c:v>
                </c:pt>
                <c:pt idx="91">
                  <c:v>1.1269117E-3</c:v>
                </c:pt>
                <c:pt idx="92">
                  <c:v>1.6476872E-3</c:v>
                </c:pt>
                <c:pt idx="93">
                  <c:v>1.8556706E-3</c:v>
                </c:pt>
                <c:pt idx="94">
                  <c:v>1.7600560000000001E-3</c:v>
                </c:pt>
                <c:pt idx="95">
                  <c:v>1.3005406E-3</c:v>
                </c:pt>
                <c:pt idx="96">
                  <c:v>6.9950630000000001E-4</c:v>
                </c:pt>
                <c:pt idx="97">
                  <c:v>6.01693E-5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5.9996259999999999E-4</c:v>
                </c:pt>
                <c:pt idx="106">
                  <c:v>1.3926752E-3</c:v>
                </c:pt>
                <c:pt idx="107">
                  <c:v>2.2685663000000002E-3</c:v>
                </c:pt>
                <c:pt idx="108">
                  <c:v>3.2015895000000001E-3</c:v>
                </c:pt>
                <c:pt idx="109">
                  <c:v>4.1710840999999999E-3</c:v>
                </c:pt>
                <c:pt idx="110">
                  <c:v>5.1812241000000004E-3</c:v>
                </c:pt>
                <c:pt idx="111">
                  <c:v>6.0796252999999996E-3</c:v>
                </c:pt>
                <c:pt idx="112">
                  <c:v>6.9108470000000003E-3</c:v>
                </c:pt>
                <c:pt idx="113">
                  <c:v>7.6618507000000002E-3</c:v>
                </c:pt>
                <c:pt idx="114">
                  <c:v>8.3180879999999995E-3</c:v>
                </c:pt>
                <c:pt idx="115">
                  <c:v>8.8683665000000005E-3</c:v>
                </c:pt>
                <c:pt idx="116">
                  <c:v>9.3034515000000005E-3</c:v>
                </c:pt>
                <c:pt idx="117">
                  <c:v>9.6946470000000007E-3</c:v>
                </c:pt>
                <c:pt idx="118">
                  <c:v>9.8006221999999994E-3</c:v>
                </c:pt>
                <c:pt idx="119">
                  <c:v>9.8326895000000001E-3</c:v>
                </c:pt>
                <c:pt idx="120">
                  <c:v>9.7281448999999992E-3</c:v>
                </c:pt>
                <c:pt idx="121">
                  <c:v>9.5115228999999996E-3</c:v>
                </c:pt>
                <c:pt idx="122">
                  <c:v>9.1746746999999997E-3</c:v>
                </c:pt>
                <c:pt idx="123">
                  <c:v>8.7207871999999999E-3</c:v>
                </c:pt>
                <c:pt idx="124">
                  <c:v>8.1504964999999999E-3</c:v>
                </c:pt>
                <c:pt idx="125">
                  <c:v>7.4997083000000004E-3</c:v>
                </c:pt>
                <c:pt idx="126">
                  <c:v>6.5119293999999998E-3</c:v>
                </c:pt>
                <c:pt idx="127">
                  <c:v>5.7183108000000002E-3</c:v>
                </c:pt>
                <c:pt idx="128">
                  <c:v>4.9109962E-3</c:v>
                </c:pt>
                <c:pt idx="129">
                  <c:v>4.1384157000000001E-3</c:v>
                </c:pt>
                <c:pt idx="130">
                  <c:v>3.3986403000000002E-3</c:v>
                </c:pt>
                <c:pt idx="131">
                  <c:v>2.7727379999999999E-3</c:v>
                </c:pt>
                <c:pt idx="132">
                  <c:v>2.2336026000000001E-3</c:v>
                </c:pt>
                <c:pt idx="133">
                  <c:v>1.8095406000000001E-3</c:v>
                </c:pt>
                <c:pt idx="134">
                  <c:v>1.0786271E-3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CE93-4EF0-BEB2-90F17E5C5137}"/>
            </c:ext>
          </c:extLst>
        </c:ser>
        <c:ser>
          <c:idx val="93"/>
          <c:order val="93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反射白_LEDlow_開放空間!$A$94:$EE$94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1.4704590000000001E-4</c:v>
                </c:pt>
                <c:pt idx="4">
                  <c:v>6.1246230000000003E-4</c:v>
                </c:pt>
                <c:pt idx="5">
                  <c:v>8.9026179999999999E-4</c:v>
                </c:pt>
                <c:pt idx="6">
                  <c:v>8.8574770000000001E-4</c:v>
                </c:pt>
                <c:pt idx="7">
                  <c:v>6.9564349999999997E-4</c:v>
                </c:pt>
                <c:pt idx="8">
                  <c:v>4.6347979999999999E-4</c:v>
                </c:pt>
                <c:pt idx="9">
                  <c:v>3.5866750000000002E-4</c:v>
                </c:pt>
                <c:pt idx="10">
                  <c:v>5.5068109999999995E-4</c:v>
                </c:pt>
                <c:pt idx="11">
                  <c:v>1.0333059000000001E-3</c:v>
                </c:pt>
                <c:pt idx="12">
                  <c:v>1.6964192999999999E-3</c:v>
                </c:pt>
                <c:pt idx="13">
                  <c:v>2.3220648999999999E-3</c:v>
                </c:pt>
                <c:pt idx="14">
                  <c:v>2.8336272000000001E-3</c:v>
                </c:pt>
                <c:pt idx="15">
                  <c:v>3.1842794000000001E-3</c:v>
                </c:pt>
                <c:pt idx="16">
                  <c:v>3.4272616999999998E-3</c:v>
                </c:pt>
                <c:pt idx="17">
                  <c:v>3.583574E-3</c:v>
                </c:pt>
                <c:pt idx="18">
                  <c:v>3.6620754E-3</c:v>
                </c:pt>
                <c:pt idx="19">
                  <c:v>3.7246032E-3</c:v>
                </c:pt>
                <c:pt idx="20">
                  <c:v>3.8294754999999999E-3</c:v>
                </c:pt>
                <c:pt idx="21">
                  <c:v>4.0634078999999997E-3</c:v>
                </c:pt>
                <c:pt idx="22">
                  <c:v>4.2585516000000004E-3</c:v>
                </c:pt>
                <c:pt idx="23">
                  <c:v>4.4046290999999998E-3</c:v>
                </c:pt>
                <c:pt idx="24">
                  <c:v>4.3923403000000003E-3</c:v>
                </c:pt>
                <c:pt idx="25">
                  <c:v>4.3703923000000004E-3</c:v>
                </c:pt>
                <c:pt idx="26">
                  <c:v>4.5026932000000004E-3</c:v>
                </c:pt>
                <c:pt idx="27">
                  <c:v>4.8462608999999997E-3</c:v>
                </c:pt>
                <c:pt idx="28">
                  <c:v>5.5898781999999996E-3</c:v>
                </c:pt>
                <c:pt idx="29">
                  <c:v>6.7621562999999997E-3</c:v>
                </c:pt>
                <c:pt idx="30">
                  <c:v>8.3004246E-3</c:v>
                </c:pt>
                <c:pt idx="31">
                  <c:v>1.0649846899999999E-2</c:v>
                </c:pt>
                <c:pt idx="32">
                  <c:v>1.4214101200000001E-2</c:v>
                </c:pt>
                <c:pt idx="33">
                  <c:v>1.90910343E-2</c:v>
                </c:pt>
                <c:pt idx="34">
                  <c:v>2.5134218900000001E-2</c:v>
                </c:pt>
                <c:pt idx="35">
                  <c:v>3.1705174599999997E-2</c:v>
                </c:pt>
                <c:pt idx="36">
                  <c:v>3.7729714099999999E-2</c:v>
                </c:pt>
                <c:pt idx="37">
                  <c:v>4.1806377499999998E-2</c:v>
                </c:pt>
                <c:pt idx="38">
                  <c:v>4.2951770100000002E-2</c:v>
                </c:pt>
                <c:pt idx="39">
                  <c:v>4.1045323000000002E-2</c:v>
                </c:pt>
                <c:pt idx="40">
                  <c:v>3.7077322599999997E-2</c:v>
                </c:pt>
                <c:pt idx="41">
                  <c:v>3.2157428600000003E-2</c:v>
                </c:pt>
                <c:pt idx="42">
                  <c:v>2.7591394299999999E-2</c:v>
                </c:pt>
                <c:pt idx="43">
                  <c:v>2.3635985299999999E-2</c:v>
                </c:pt>
                <c:pt idx="44">
                  <c:v>2.0207187200000001E-2</c:v>
                </c:pt>
                <c:pt idx="45">
                  <c:v>1.75558925E-2</c:v>
                </c:pt>
                <c:pt idx="46">
                  <c:v>1.5493253199999999E-2</c:v>
                </c:pt>
                <c:pt idx="47">
                  <c:v>1.4010361400000001E-2</c:v>
                </c:pt>
                <c:pt idx="48">
                  <c:v>1.2907343E-2</c:v>
                </c:pt>
                <c:pt idx="49">
                  <c:v>1.20170191E-2</c:v>
                </c:pt>
                <c:pt idx="50">
                  <c:v>1.1398878899999999E-2</c:v>
                </c:pt>
                <c:pt idx="51">
                  <c:v>1.12984674E-2</c:v>
                </c:pt>
                <c:pt idx="52">
                  <c:v>1.18260477E-2</c:v>
                </c:pt>
                <c:pt idx="53">
                  <c:v>1.2771179000000001E-2</c:v>
                </c:pt>
                <c:pt idx="54">
                  <c:v>1.3840481599999999E-2</c:v>
                </c:pt>
                <c:pt idx="55">
                  <c:v>1.4768959E-2</c:v>
                </c:pt>
                <c:pt idx="56">
                  <c:v>1.5464882399999999E-2</c:v>
                </c:pt>
                <c:pt idx="57">
                  <c:v>1.5859082300000001E-2</c:v>
                </c:pt>
                <c:pt idx="58">
                  <c:v>1.59213692E-2</c:v>
                </c:pt>
                <c:pt idx="59">
                  <c:v>1.55377677E-2</c:v>
                </c:pt>
                <c:pt idx="60">
                  <c:v>1.48101859E-2</c:v>
                </c:pt>
                <c:pt idx="61">
                  <c:v>1.39868362E-2</c:v>
                </c:pt>
                <c:pt idx="62">
                  <c:v>1.3356735E-2</c:v>
                </c:pt>
                <c:pt idx="63">
                  <c:v>1.29671786E-2</c:v>
                </c:pt>
                <c:pt idx="64">
                  <c:v>1.2539793699999999E-2</c:v>
                </c:pt>
                <c:pt idx="65">
                  <c:v>1.18485298E-2</c:v>
                </c:pt>
                <c:pt idx="66">
                  <c:v>1.0900269299999999E-2</c:v>
                </c:pt>
                <c:pt idx="67">
                  <c:v>9.8249782000000008E-3</c:v>
                </c:pt>
                <c:pt idx="68">
                  <c:v>8.7751066000000006E-3</c:v>
                </c:pt>
                <c:pt idx="69">
                  <c:v>7.8397095E-3</c:v>
                </c:pt>
                <c:pt idx="70">
                  <c:v>7.0402803999999996E-3</c:v>
                </c:pt>
                <c:pt idx="71">
                  <c:v>6.3771432999999997E-3</c:v>
                </c:pt>
                <c:pt idx="72">
                  <c:v>5.8608790999999999E-3</c:v>
                </c:pt>
                <c:pt idx="73">
                  <c:v>5.4909316999999999E-3</c:v>
                </c:pt>
                <c:pt idx="74">
                  <c:v>5.1180618000000004E-3</c:v>
                </c:pt>
                <c:pt idx="75">
                  <c:v>4.4143111000000002E-3</c:v>
                </c:pt>
                <c:pt idx="76">
                  <c:v>3.3468511000000001E-3</c:v>
                </c:pt>
                <c:pt idx="77">
                  <c:v>2.2298188E-3</c:v>
                </c:pt>
                <c:pt idx="78">
                  <c:v>1.5720243999999999E-3</c:v>
                </c:pt>
                <c:pt idx="79">
                  <c:v>1.5476613E-3</c:v>
                </c:pt>
                <c:pt idx="80">
                  <c:v>1.9030989999999999E-3</c:v>
                </c:pt>
                <c:pt idx="81">
                  <c:v>2.1910046000000001E-3</c:v>
                </c:pt>
                <c:pt idx="82">
                  <c:v>2.1884991E-3</c:v>
                </c:pt>
                <c:pt idx="83">
                  <c:v>1.8667982999999999E-3</c:v>
                </c:pt>
                <c:pt idx="84">
                  <c:v>1.3872050000000001E-3</c:v>
                </c:pt>
                <c:pt idx="85">
                  <c:v>9.8926039999999997E-4</c:v>
                </c:pt>
                <c:pt idx="86">
                  <c:v>8.2447629999999998E-4</c:v>
                </c:pt>
                <c:pt idx="87">
                  <c:v>8.5609080000000005E-4</c:v>
                </c:pt>
                <c:pt idx="88">
                  <c:v>9.0444370000000002E-4</c:v>
                </c:pt>
                <c:pt idx="89">
                  <c:v>8.005299E-4</c:v>
                </c:pt>
                <c:pt idx="90">
                  <c:v>4.5330480000000002E-4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1.9360000000000001E-7</c:v>
                </c:pt>
                <c:pt idx="98">
                  <c:v>3.4420680000000001E-4</c:v>
                </c:pt>
                <c:pt idx="99">
                  <c:v>5.7775779999999998E-4</c:v>
                </c:pt>
                <c:pt idx="100">
                  <c:v>6.9570020000000001E-4</c:v>
                </c:pt>
                <c:pt idx="101">
                  <c:v>7.4979720000000003E-4</c:v>
                </c:pt>
                <c:pt idx="102">
                  <c:v>8.9824329999999995E-4</c:v>
                </c:pt>
                <c:pt idx="103">
                  <c:v>1.0313119999999999E-3</c:v>
                </c:pt>
                <c:pt idx="104">
                  <c:v>1.2169996000000001E-3</c:v>
                </c:pt>
                <c:pt idx="105">
                  <c:v>1.4713891000000001E-3</c:v>
                </c:pt>
                <c:pt idx="106">
                  <c:v>1.7989710999999999E-3</c:v>
                </c:pt>
                <c:pt idx="107">
                  <c:v>2.2196318E-3</c:v>
                </c:pt>
                <c:pt idx="108">
                  <c:v>2.7168009E-3</c:v>
                </c:pt>
                <c:pt idx="109">
                  <c:v>3.2997489999999998E-3</c:v>
                </c:pt>
                <c:pt idx="110">
                  <c:v>4.0540615999999996E-3</c:v>
                </c:pt>
                <c:pt idx="111">
                  <c:v>4.7679389999999997E-3</c:v>
                </c:pt>
                <c:pt idx="112">
                  <c:v>5.4970150999999997E-3</c:v>
                </c:pt>
                <c:pt idx="113">
                  <c:v>6.2342975000000004E-3</c:v>
                </c:pt>
                <c:pt idx="114">
                  <c:v>6.9362088000000004E-3</c:v>
                </c:pt>
                <c:pt idx="115">
                  <c:v>7.5968787999999999E-3</c:v>
                </c:pt>
                <c:pt idx="116">
                  <c:v>8.1817573000000001E-3</c:v>
                </c:pt>
                <c:pt idx="117">
                  <c:v>8.6938506000000006E-3</c:v>
                </c:pt>
                <c:pt idx="118">
                  <c:v>8.9685274000000006E-3</c:v>
                </c:pt>
                <c:pt idx="119">
                  <c:v>9.1664828000000004E-3</c:v>
                </c:pt>
                <c:pt idx="120">
                  <c:v>9.1850319999999992E-3</c:v>
                </c:pt>
                <c:pt idx="121">
                  <c:v>9.0507325000000003E-3</c:v>
                </c:pt>
                <c:pt idx="122">
                  <c:v>8.7512991999999998E-3</c:v>
                </c:pt>
                <c:pt idx="123">
                  <c:v>8.3093018999999997E-3</c:v>
                </c:pt>
                <c:pt idx="124">
                  <c:v>7.7339252000000001E-3</c:v>
                </c:pt>
                <c:pt idx="125">
                  <c:v>7.0839290999999997E-3</c:v>
                </c:pt>
                <c:pt idx="126">
                  <c:v>6.2553058000000003E-3</c:v>
                </c:pt>
                <c:pt idx="127">
                  <c:v>5.4175168999999997E-3</c:v>
                </c:pt>
                <c:pt idx="128">
                  <c:v>4.5815804000000002E-3</c:v>
                </c:pt>
                <c:pt idx="129">
                  <c:v>3.7771486999999999E-3</c:v>
                </c:pt>
                <c:pt idx="130">
                  <c:v>3.0815705999999998E-3</c:v>
                </c:pt>
                <c:pt idx="131">
                  <c:v>2.4230484999999999E-3</c:v>
                </c:pt>
                <c:pt idx="132">
                  <c:v>1.8512664E-3</c:v>
                </c:pt>
                <c:pt idx="133">
                  <c:v>1.3781141E-3</c:v>
                </c:pt>
                <c:pt idx="134">
                  <c:v>5.1913630000000001E-4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CE93-4EF0-BEB2-90F17E5C5137}"/>
            </c:ext>
          </c:extLst>
        </c:ser>
        <c:ser>
          <c:idx val="94"/>
          <c:order val="94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反射白_LEDlow_開放空間!$A$95:$EE$95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4.4217179999999999E-4</c:v>
                </c:pt>
                <c:pt idx="5">
                  <c:v>7.2839840000000003E-4</c:v>
                </c:pt>
                <c:pt idx="6">
                  <c:v>8.3314369999999997E-4</c:v>
                </c:pt>
                <c:pt idx="7">
                  <c:v>8.4742610000000001E-4</c:v>
                </c:pt>
                <c:pt idx="8">
                  <c:v>6.8770680000000001E-4</c:v>
                </c:pt>
                <c:pt idx="9">
                  <c:v>4.1132480000000002E-4</c:v>
                </c:pt>
                <c:pt idx="10">
                  <c:v>2.6301059999999998E-4</c:v>
                </c:pt>
                <c:pt idx="11">
                  <c:v>4.5225659999999999E-4</c:v>
                </c:pt>
                <c:pt idx="12">
                  <c:v>8.3512609999999998E-4</c:v>
                </c:pt>
                <c:pt idx="13">
                  <c:v>1.4200298E-3</c:v>
                </c:pt>
                <c:pt idx="14">
                  <c:v>2.1070882000000001E-3</c:v>
                </c:pt>
                <c:pt idx="15">
                  <c:v>2.9180109999999999E-3</c:v>
                </c:pt>
                <c:pt idx="16">
                  <c:v>3.7360332999999998E-3</c:v>
                </c:pt>
                <c:pt idx="17">
                  <c:v>4.3004252999999997E-3</c:v>
                </c:pt>
                <c:pt idx="18">
                  <c:v>4.4367568999999999E-3</c:v>
                </c:pt>
                <c:pt idx="19">
                  <c:v>4.2287651000000002E-3</c:v>
                </c:pt>
                <c:pt idx="20">
                  <c:v>3.8888757000000002E-3</c:v>
                </c:pt>
                <c:pt idx="21">
                  <c:v>3.8573861E-3</c:v>
                </c:pt>
                <c:pt idx="22">
                  <c:v>4.1157021000000002E-3</c:v>
                </c:pt>
                <c:pt idx="23">
                  <c:v>4.5108064000000002E-3</c:v>
                </c:pt>
                <c:pt idx="24">
                  <c:v>4.8338510000000001E-3</c:v>
                </c:pt>
                <c:pt idx="25">
                  <c:v>4.9698920999999997E-3</c:v>
                </c:pt>
                <c:pt idx="26">
                  <c:v>5.0154351999999996E-3</c:v>
                </c:pt>
                <c:pt idx="27">
                  <c:v>5.1910602E-3</c:v>
                </c:pt>
                <c:pt idx="28">
                  <c:v>5.6047168999999999E-3</c:v>
                </c:pt>
                <c:pt idx="29">
                  <c:v>6.4060901999999998E-3</c:v>
                </c:pt>
                <c:pt idx="30">
                  <c:v>7.6260840999999996E-3</c:v>
                </c:pt>
                <c:pt idx="31">
                  <c:v>9.6737044000000001E-3</c:v>
                </c:pt>
                <c:pt idx="32">
                  <c:v>1.31274164E-2</c:v>
                </c:pt>
                <c:pt idx="33">
                  <c:v>1.8123947099999999E-2</c:v>
                </c:pt>
                <c:pt idx="34">
                  <c:v>2.4534901599999999E-2</c:v>
                </c:pt>
                <c:pt idx="35">
                  <c:v>3.1631577799999998E-2</c:v>
                </c:pt>
                <c:pt idx="36">
                  <c:v>3.8102947200000001E-2</c:v>
                </c:pt>
                <c:pt idx="37">
                  <c:v>4.2334105800000001E-2</c:v>
                </c:pt>
                <c:pt idx="38">
                  <c:v>4.34285887E-2</c:v>
                </c:pt>
                <c:pt idx="39">
                  <c:v>4.1505634800000003E-2</c:v>
                </c:pt>
                <c:pt idx="40">
                  <c:v>3.7722308199999999E-2</c:v>
                </c:pt>
                <c:pt idx="41">
                  <c:v>3.2969385400000002E-2</c:v>
                </c:pt>
                <c:pt idx="42">
                  <c:v>2.84368321E-2</c:v>
                </c:pt>
                <c:pt idx="43">
                  <c:v>2.4341735999999999E-2</c:v>
                </c:pt>
                <c:pt idx="44">
                  <c:v>2.0776078100000001E-2</c:v>
                </c:pt>
                <c:pt idx="45">
                  <c:v>1.7897760499999998E-2</c:v>
                </c:pt>
                <c:pt idx="46">
                  <c:v>1.55004328E-2</c:v>
                </c:pt>
                <c:pt idx="47">
                  <c:v>1.3630220700000001E-2</c:v>
                </c:pt>
                <c:pt idx="48">
                  <c:v>1.2349600000000001E-2</c:v>
                </c:pt>
                <c:pt idx="49">
                  <c:v>1.1736265399999999E-2</c:v>
                </c:pt>
                <c:pt idx="50">
                  <c:v>1.17412461E-2</c:v>
                </c:pt>
                <c:pt idx="51">
                  <c:v>1.2231156199999999E-2</c:v>
                </c:pt>
                <c:pt idx="52">
                  <c:v>1.29787996E-2</c:v>
                </c:pt>
                <c:pt idx="53">
                  <c:v>1.3780983199999999E-2</c:v>
                </c:pt>
                <c:pt idx="54">
                  <c:v>1.44712869E-2</c:v>
                </c:pt>
                <c:pt idx="55">
                  <c:v>1.49131184E-2</c:v>
                </c:pt>
                <c:pt idx="56">
                  <c:v>1.51024023E-2</c:v>
                </c:pt>
                <c:pt idx="57">
                  <c:v>1.50479898E-2</c:v>
                </c:pt>
                <c:pt idx="58">
                  <c:v>1.49324881E-2</c:v>
                </c:pt>
                <c:pt idx="59">
                  <c:v>1.4866346500000001E-2</c:v>
                </c:pt>
                <c:pt idx="60">
                  <c:v>1.47516448E-2</c:v>
                </c:pt>
                <c:pt idx="61">
                  <c:v>1.45407626E-2</c:v>
                </c:pt>
                <c:pt idx="62">
                  <c:v>1.4194247300000001E-2</c:v>
                </c:pt>
                <c:pt idx="63">
                  <c:v>1.37242405E-2</c:v>
                </c:pt>
                <c:pt idx="64">
                  <c:v>1.30302692E-2</c:v>
                </c:pt>
                <c:pt idx="65">
                  <c:v>1.2145507099999999E-2</c:v>
                </c:pt>
                <c:pt idx="66">
                  <c:v>1.1179713500000001E-2</c:v>
                </c:pt>
                <c:pt idx="67">
                  <c:v>1.0192299300000001E-2</c:v>
                </c:pt>
                <c:pt idx="68">
                  <c:v>9.0758055000000008E-3</c:v>
                </c:pt>
                <c:pt idx="69">
                  <c:v>7.871177E-3</c:v>
                </c:pt>
                <c:pt idx="70">
                  <c:v>6.6059422999999997E-3</c:v>
                </c:pt>
                <c:pt idx="71">
                  <c:v>5.4892087000000004E-3</c:v>
                </c:pt>
                <c:pt idx="72">
                  <c:v>4.6737795E-3</c:v>
                </c:pt>
                <c:pt idx="73">
                  <c:v>4.2642658E-3</c:v>
                </c:pt>
                <c:pt idx="74">
                  <c:v>4.1664153999999998E-3</c:v>
                </c:pt>
                <c:pt idx="75">
                  <c:v>4.0172608999999998E-3</c:v>
                </c:pt>
                <c:pt idx="76">
                  <c:v>3.5945969000000001E-3</c:v>
                </c:pt>
                <c:pt idx="77">
                  <c:v>2.9740944000000002E-3</c:v>
                </c:pt>
                <c:pt idx="78">
                  <c:v>2.5700688999999999E-3</c:v>
                </c:pt>
                <c:pt idx="79">
                  <c:v>2.6734673999999998E-3</c:v>
                </c:pt>
                <c:pt idx="80">
                  <c:v>3.0901611000000002E-3</c:v>
                </c:pt>
                <c:pt idx="81">
                  <c:v>3.2900032000000002E-3</c:v>
                </c:pt>
                <c:pt idx="82">
                  <c:v>2.9529061E-3</c:v>
                </c:pt>
                <c:pt idx="83">
                  <c:v>2.0935931E-3</c:v>
                </c:pt>
                <c:pt idx="84">
                  <c:v>1.0806441E-3</c:v>
                </c:pt>
                <c:pt idx="85">
                  <c:v>3.2980640000000001E-4</c:v>
                </c:pt>
                <c:pt idx="86">
                  <c:v>0</c:v>
                </c:pt>
                <c:pt idx="87">
                  <c:v>0</c:v>
                </c:pt>
                <c:pt idx="88">
                  <c:v>1.182223E-4</c:v>
                </c:pt>
                <c:pt idx="89">
                  <c:v>2.8242769999999999E-4</c:v>
                </c:pt>
                <c:pt idx="90">
                  <c:v>3.609633E-4</c:v>
                </c:pt>
                <c:pt idx="91">
                  <c:v>3.2745199999999999E-4</c:v>
                </c:pt>
                <c:pt idx="92">
                  <c:v>1.685275E-4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2.9674669999999999E-4</c:v>
                </c:pt>
                <c:pt idx="103">
                  <c:v>6.9710319999999998E-4</c:v>
                </c:pt>
                <c:pt idx="104">
                  <c:v>1.1279013E-3</c:v>
                </c:pt>
                <c:pt idx="105">
                  <c:v>1.5932183999999999E-3</c:v>
                </c:pt>
                <c:pt idx="106">
                  <c:v>2.0967715E-3</c:v>
                </c:pt>
                <c:pt idx="107">
                  <c:v>2.6249112999999998E-3</c:v>
                </c:pt>
                <c:pt idx="108">
                  <c:v>3.1978011000000001E-3</c:v>
                </c:pt>
                <c:pt idx="109">
                  <c:v>3.8065079000000001E-3</c:v>
                </c:pt>
                <c:pt idx="110">
                  <c:v>4.5432787999999998E-3</c:v>
                </c:pt>
                <c:pt idx="111">
                  <c:v>5.3119813E-3</c:v>
                </c:pt>
                <c:pt idx="112">
                  <c:v>6.0417936000000004E-3</c:v>
                </c:pt>
                <c:pt idx="113">
                  <c:v>6.8085589E-3</c:v>
                </c:pt>
                <c:pt idx="114">
                  <c:v>7.5485455E-3</c:v>
                </c:pt>
                <c:pt idx="115">
                  <c:v>8.2667748999999992E-3</c:v>
                </c:pt>
                <c:pt idx="116">
                  <c:v>8.9196349000000008E-3</c:v>
                </c:pt>
                <c:pt idx="117">
                  <c:v>9.5928599999999999E-3</c:v>
                </c:pt>
                <c:pt idx="118">
                  <c:v>9.9839205E-3</c:v>
                </c:pt>
                <c:pt idx="119">
                  <c:v>1.02301845E-2</c:v>
                </c:pt>
                <c:pt idx="120">
                  <c:v>1.0301635599999999E-2</c:v>
                </c:pt>
                <c:pt idx="121">
                  <c:v>1.02012493E-2</c:v>
                </c:pt>
                <c:pt idx="122">
                  <c:v>9.9236509000000007E-3</c:v>
                </c:pt>
                <c:pt idx="123">
                  <c:v>9.4777187000000002E-3</c:v>
                </c:pt>
                <c:pt idx="124">
                  <c:v>8.8802659999999995E-3</c:v>
                </c:pt>
                <c:pt idx="125">
                  <c:v>8.1537682999999993E-3</c:v>
                </c:pt>
                <c:pt idx="126">
                  <c:v>7.3539362999999998E-3</c:v>
                </c:pt>
                <c:pt idx="127">
                  <c:v>6.3710896999999997E-3</c:v>
                </c:pt>
                <c:pt idx="128">
                  <c:v>5.3847060000000004E-3</c:v>
                </c:pt>
                <c:pt idx="129">
                  <c:v>4.4534522999999998E-3</c:v>
                </c:pt>
                <c:pt idx="130">
                  <c:v>3.5474552000000002E-3</c:v>
                </c:pt>
                <c:pt idx="131">
                  <c:v>2.7404208999999998E-3</c:v>
                </c:pt>
                <c:pt idx="132">
                  <c:v>2.023909E-3</c:v>
                </c:pt>
                <c:pt idx="133">
                  <c:v>1.4128182E-3</c:v>
                </c:pt>
                <c:pt idx="134">
                  <c:v>4.072085E-4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CE93-4EF0-BEB2-90F17E5C5137}"/>
            </c:ext>
          </c:extLst>
        </c:ser>
        <c:ser>
          <c:idx val="95"/>
          <c:order val="95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反射白_LEDlow_開放空間!$A$96:$EE$96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2.8485700000000001E-5</c:v>
                </c:pt>
                <c:pt idx="4">
                  <c:v>1.0277300000000001E-5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6.6446500000000002E-5</c:v>
                </c:pt>
                <c:pt idx="9">
                  <c:v>3.8881309999999999E-4</c:v>
                </c:pt>
                <c:pt idx="10">
                  <c:v>7.1308790000000003E-4</c:v>
                </c:pt>
                <c:pt idx="11">
                  <c:v>9.493746E-4</c:v>
                </c:pt>
                <c:pt idx="12">
                  <c:v>1.3355684E-3</c:v>
                </c:pt>
                <c:pt idx="13">
                  <c:v>1.9787995E-3</c:v>
                </c:pt>
                <c:pt idx="14">
                  <c:v>2.5696983000000001E-3</c:v>
                </c:pt>
                <c:pt idx="15">
                  <c:v>2.9691902000000001E-3</c:v>
                </c:pt>
                <c:pt idx="16">
                  <c:v>3.2148238000000002E-3</c:v>
                </c:pt>
                <c:pt idx="17">
                  <c:v>3.3839453999999999E-3</c:v>
                </c:pt>
                <c:pt idx="18">
                  <c:v>3.6183399999999998E-3</c:v>
                </c:pt>
                <c:pt idx="19">
                  <c:v>3.7789439999999998E-3</c:v>
                </c:pt>
                <c:pt idx="20">
                  <c:v>3.9186701000000004E-3</c:v>
                </c:pt>
                <c:pt idx="21">
                  <c:v>4.1731781999999997E-3</c:v>
                </c:pt>
                <c:pt idx="22">
                  <c:v>4.4572782000000003E-3</c:v>
                </c:pt>
                <c:pt idx="23">
                  <c:v>4.4737472000000002E-3</c:v>
                </c:pt>
                <c:pt idx="24">
                  <c:v>4.2012776E-3</c:v>
                </c:pt>
                <c:pt idx="25">
                  <c:v>3.8418157E-3</c:v>
                </c:pt>
                <c:pt idx="26">
                  <c:v>3.886675E-3</c:v>
                </c:pt>
                <c:pt idx="27">
                  <c:v>4.4924411999999999E-3</c:v>
                </c:pt>
                <c:pt idx="28">
                  <c:v>5.4489355999999996E-3</c:v>
                </c:pt>
                <c:pt idx="29">
                  <c:v>6.6295382999999996E-3</c:v>
                </c:pt>
                <c:pt idx="30">
                  <c:v>8.0861673000000005E-3</c:v>
                </c:pt>
                <c:pt idx="31">
                  <c:v>1.02386549E-2</c:v>
                </c:pt>
                <c:pt idx="32">
                  <c:v>1.3772469000000001E-2</c:v>
                </c:pt>
                <c:pt idx="33">
                  <c:v>1.8899083099999998E-2</c:v>
                </c:pt>
                <c:pt idx="34">
                  <c:v>2.52859369E-2</c:v>
                </c:pt>
                <c:pt idx="35">
                  <c:v>3.2209541600000002E-2</c:v>
                </c:pt>
                <c:pt idx="36">
                  <c:v>3.8347862699999999E-2</c:v>
                </c:pt>
                <c:pt idx="37">
                  <c:v>4.2268328399999999E-2</c:v>
                </c:pt>
                <c:pt idx="38">
                  <c:v>4.32197712E-2</c:v>
                </c:pt>
                <c:pt idx="39">
                  <c:v>4.1248090600000002E-2</c:v>
                </c:pt>
                <c:pt idx="40">
                  <c:v>3.7476491200000003E-2</c:v>
                </c:pt>
                <c:pt idx="41">
                  <c:v>3.2571222599999998E-2</c:v>
                </c:pt>
                <c:pt idx="42">
                  <c:v>2.7833100400000001E-2</c:v>
                </c:pt>
                <c:pt idx="43">
                  <c:v>2.3493884100000001E-2</c:v>
                </c:pt>
                <c:pt idx="44">
                  <c:v>1.96751636E-2</c:v>
                </c:pt>
                <c:pt idx="45">
                  <c:v>1.6874495900000001E-2</c:v>
                </c:pt>
                <c:pt idx="46">
                  <c:v>1.4962553999999999E-2</c:v>
                </c:pt>
                <c:pt idx="47">
                  <c:v>1.3774286E-2</c:v>
                </c:pt>
                <c:pt idx="48">
                  <c:v>1.29110245E-2</c:v>
                </c:pt>
                <c:pt idx="49">
                  <c:v>1.2129815299999999E-2</c:v>
                </c:pt>
                <c:pt idx="50">
                  <c:v>1.1609409899999999E-2</c:v>
                </c:pt>
                <c:pt idx="51">
                  <c:v>1.16747897E-2</c:v>
                </c:pt>
                <c:pt idx="52">
                  <c:v>1.23298122E-2</c:v>
                </c:pt>
                <c:pt idx="53">
                  <c:v>1.32157868E-2</c:v>
                </c:pt>
                <c:pt idx="54">
                  <c:v>1.40399728E-2</c:v>
                </c:pt>
                <c:pt idx="55">
                  <c:v>1.46701811E-2</c:v>
                </c:pt>
                <c:pt idx="56">
                  <c:v>1.5177361699999999E-2</c:v>
                </c:pt>
                <c:pt idx="57">
                  <c:v>1.56008517E-2</c:v>
                </c:pt>
                <c:pt idx="58">
                  <c:v>1.5767080700000002E-2</c:v>
                </c:pt>
                <c:pt idx="59">
                  <c:v>1.5435641599999999E-2</c:v>
                </c:pt>
                <c:pt idx="60">
                  <c:v>1.46931261E-2</c:v>
                </c:pt>
                <c:pt idx="61">
                  <c:v>1.39770322E-2</c:v>
                </c:pt>
                <c:pt idx="62">
                  <c:v>1.3615369800000001E-2</c:v>
                </c:pt>
                <c:pt idx="63">
                  <c:v>1.346807E-2</c:v>
                </c:pt>
                <c:pt idx="64">
                  <c:v>1.30217392E-2</c:v>
                </c:pt>
                <c:pt idx="65">
                  <c:v>1.19816661E-2</c:v>
                </c:pt>
                <c:pt idx="66">
                  <c:v>1.0547284000000001E-2</c:v>
                </c:pt>
                <c:pt idx="67">
                  <c:v>9.1274901999999995E-3</c:v>
                </c:pt>
                <c:pt idx="68">
                  <c:v>8.0788228999999993E-3</c:v>
                </c:pt>
                <c:pt idx="69">
                  <c:v>7.4786664999999999E-3</c:v>
                </c:pt>
                <c:pt idx="70">
                  <c:v>7.1032717999999998E-3</c:v>
                </c:pt>
                <c:pt idx="71">
                  <c:v>6.7723486999999999E-3</c:v>
                </c:pt>
                <c:pt idx="72">
                  <c:v>6.4034434000000001E-3</c:v>
                </c:pt>
                <c:pt idx="73">
                  <c:v>5.9978473000000003E-3</c:v>
                </c:pt>
                <c:pt idx="74">
                  <c:v>5.4196147000000004E-3</c:v>
                </c:pt>
                <c:pt idx="75">
                  <c:v>4.4773914999999996E-3</c:v>
                </c:pt>
                <c:pt idx="76">
                  <c:v>3.2708170000000001E-3</c:v>
                </c:pt>
                <c:pt idx="77">
                  <c:v>2.2278155999999999E-3</c:v>
                </c:pt>
                <c:pt idx="78">
                  <c:v>1.7423553E-3</c:v>
                </c:pt>
                <c:pt idx="79">
                  <c:v>1.8075546E-3</c:v>
                </c:pt>
                <c:pt idx="80">
                  <c:v>2.1124680000000002E-3</c:v>
                </c:pt>
                <c:pt idx="81">
                  <c:v>2.3238217E-3</c:v>
                </c:pt>
                <c:pt idx="82">
                  <c:v>2.2486693000000001E-3</c:v>
                </c:pt>
                <c:pt idx="83">
                  <c:v>1.9020044E-3</c:v>
                </c:pt>
                <c:pt idx="84">
                  <c:v>1.4220957E-3</c:v>
                </c:pt>
                <c:pt idx="85">
                  <c:v>1.0238501E-3</c:v>
                </c:pt>
                <c:pt idx="86">
                  <c:v>7.5347230000000003E-4</c:v>
                </c:pt>
                <c:pt idx="87">
                  <c:v>5.5398440000000001E-4</c:v>
                </c:pt>
                <c:pt idx="88">
                  <c:v>3.4043460000000002E-4</c:v>
                </c:pt>
                <c:pt idx="89">
                  <c:v>6.11613E-5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4.9877999999999999E-6</c:v>
                </c:pt>
                <c:pt idx="95">
                  <c:v>3.0534319999999998E-4</c:v>
                </c:pt>
                <c:pt idx="96">
                  <c:v>5.5524579999999995E-4</c:v>
                </c:pt>
                <c:pt idx="97">
                  <c:v>7.0799749999999999E-4</c:v>
                </c:pt>
                <c:pt idx="98">
                  <c:v>7.2614540000000001E-4</c:v>
                </c:pt>
                <c:pt idx="99">
                  <c:v>6.2089610000000005E-4</c:v>
                </c:pt>
                <c:pt idx="100">
                  <c:v>4.4881620000000001E-4</c:v>
                </c:pt>
                <c:pt idx="101">
                  <c:v>2.7061449999999998E-4</c:v>
                </c:pt>
                <c:pt idx="102">
                  <c:v>2.7366279999999998E-4</c:v>
                </c:pt>
                <c:pt idx="103">
                  <c:v>3.1322670000000002E-4</c:v>
                </c:pt>
                <c:pt idx="104">
                  <c:v>4.4761829999999999E-4</c:v>
                </c:pt>
                <c:pt idx="105">
                  <c:v>6.9188470000000005E-4</c:v>
                </c:pt>
                <c:pt idx="106">
                  <c:v>1.0496164999999999E-3</c:v>
                </c:pt>
                <c:pt idx="107">
                  <c:v>1.5336671000000001E-3</c:v>
                </c:pt>
                <c:pt idx="108">
                  <c:v>2.1343713E-3</c:v>
                </c:pt>
                <c:pt idx="109">
                  <c:v>2.8650762999999999E-3</c:v>
                </c:pt>
                <c:pt idx="110">
                  <c:v>3.6691022000000001E-3</c:v>
                </c:pt>
                <c:pt idx="111">
                  <c:v>4.5459474999999996E-3</c:v>
                </c:pt>
                <c:pt idx="112">
                  <c:v>5.4144644999999996E-3</c:v>
                </c:pt>
                <c:pt idx="113">
                  <c:v>6.2733288000000002E-3</c:v>
                </c:pt>
                <c:pt idx="114">
                  <c:v>7.0762936999999998E-3</c:v>
                </c:pt>
                <c:pt idx="115">
                  <c:v>7.8005968000000002E-3</c:v>
                </c:pt>
                <c:pt idx="116">
                  <c:v>8.4184036000000007E-3</c:v>
                </c:pt>
                <c:pt idx="117">
                  <c:v>8.9261327000000005E-3</c:v>
                </c:pt>
                <c:pt idx="118">
                  <c:v>9.2147132000000003E-3</c:v>
                </c:pt>
                <c:pt idx="119">
                  <c:v>9.3032718000000004E-3</c:v>
                </c:pt>
                <c:pt idx="120">
                  <c:v>9.2256236999999994E-3</c:v>
                </c:pt>
                <c:pt idx="121">
                  <c:v>8.9987664999999998E-3</c:v>
                </c:pt>
                <c:pt idx="122">
                  <c:v>8.6254756999999994E-3</c:v>
                </c:pt>
                <c:pt idx="123">
                  <c:v>8.1337019999999996E-3</c:v>
                </c:pt>
                <c:pt idx="124">
                  <c:v>7.5503009999999997E-3</c:v>
                </c:pt>
                <c:pt idx="125">
                  <c:v>6.9012796E-3</c:v>
                </c:pt>
                <c:pt idx="126">
                  <c:v>6.2422277000000002E-3</c:v>
                </c:pt>
                <c:pt idx="127">
                  <c:v>5.4878065999999998E-3</c:v>
                </c:pt>
                <c:pt idx="128">
                  <c:v>4.7185724E-3</c:v>
                </c:pt>
                <c:pt idx="129">
                  <c:v>4.017428E-3</c:v>
                </c:pt>
                <c:pt idx="130">
                  <c:v>3.3540032E-3</c:v>
                </c:pt>
                <c:pt idx="131">
                  <c:v>2.7449586999999998E-3</c:v>
                </c:pt>
                <c:pt idx="132">
                  <c:v>2.2173594E-3</c:v>
                </c:pt>
                <c:pt idx="133">
                  <c:v>1.8008351E-3</c:v>
                </c:pt>
                <c:pt idx="134">
                  <c:v>7.2052450000000001E-4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CE93-4EF0-BEB2-90F17E5C5137}"/>
            </c:ext>
          </c:extLst>
        </c:ser>
        <c:ser>
          <c:idx val="96"/>
          <c:order val="96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反射白_LEDlow_開放空間!$A$97:$EE$97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8.3014600000000003E-4</c:v>
                </c:pt>
                <c:pt idx="5">
                  <c:v>1.3795889E-3</c:v>
                </c:pt>
                <c:pt idx="6">
                  <c:v>1.3727162E-3</c:v>
                </c:pt>
                <c:pt idx="7">
                  <c:v>9.341671E-4</c:v>
                </c:pt>
                <c:pt idx="8">
                  <c:v>4.041087E-4</c:v>
                </c:pt>
                <c:pt idx="9">
                  <c:v>1.4531299999999999E-5</c:v>
                </c:pt>
                <c:pt idx="10">
                  <c:v>1.08825E-5</c:v>
                </c:pt>
                <c:pt idx="11">
                  <c:v>1.912134E-4</c:v>
                </c:pt>
                <c:pt idx="12">
                  <c:v>5.4464469999999997E-4</c:v>
                </c:pt>
                <c:pt idx="13">
                  <c:v>1.0981609E-3</c:v>
                </c:pt>
                <c:pt idx="14">
                  <c:v>1.8854131999999999E-3</c:v>
                </c:pt>
                <c:pt idx="15">
                  <c:v>2.7856117000000001E-3</c:v>
                </c:pt>
                <c:pt idx="16">
                  <c:v>3.5496932000000001E-3</c:v>
                </c:pt>
                <c:pt idx="17">
                  <c:v>4.0094661999999998E-3</c:v>
                </c:pt>
                <c:pt idx="18">
                  <c:v>4.2161760000000003E-3</c:v>
                </c:pt>
                <c:pt idx="19">
                  <c:v>4.3865880000000003E-3</c:v>
                </c:pt>
                <c:pt idx="20">
                  <c:v>4.6143019999999998E-3</c:v>
                </c:pt>
                <c:pt idx="21">
                  <c:v>4.8009454999999998E-3</c:v>
                </c:pt>
                <c:pt idx="22">
                  <c:v>4.8160935000000002E-3</c:v>
                </c:pt>
                <c:pt idx="23">
                  <c:v>4.8269456999999998E-3</c:v>
                </c:pt>
                <c:pt idx="24">
                  <c:v>4.7776661999999999E-3</c:v>
                </c:pt>
                <c:pt idx="25">
                  <c:v>4.6953847999999998E-3</c:v>
                </c:pt>
                <c:pt idx="26">
                  <c:v>4.6561919000000004E-3</c:v>
                </c:pt>
                <c:pt idx="27">
                  <c:v>4.7953053999999998E-3</c:v>
                </c:pt>
                <c:pt idx="28">
                  <c:v>5.3815455000000003E-3</c:v>
                </c:pt>
                <c:pt idx="29">
                  <c:v>6.6619258999999998E-3</c:v>
                </c:pt>
                <c:pt idx="30">
                  <c:v>8.3906333999999999E-3</c:v>
                </c:pt>
                <c:pt idx="31">
                  <c:v>1.0678603300000001E-2</c:v>
                </c:pt>
                <c:pt idx="32">
                  <c:v>1.39258197E-2</c:v>
                </c:pt>
                <c:pt idx="33">
                  <c:v>1.85222328E-2</c:v>
                </c:pt>
                <c:pt idx="34">
                  <c:v>2.4602085400000001E-2</c:v>
                </c:pt>
                <c:pt idx="35">
                  <c:v>3.1584430500000003E-2</c:v>
                </c:pt>
                <c:pt idx="36">
                  <c:v>3.8122188299999998E-2</c:v>
                </c:pt>
                <c:pt idx="37">
                  <c:v>4.2457636399999998E-2</c:v>
                </c:pt>
                <c:pt idx="38">
                  <c:v>4.3638307600000002E-2</c:v>
                </c:pt>
                <c:pt idx="39">
                  <c:v>4.1588243099999998E-2</c:v>
                </c:pt>
                <c:pt idx="40">
                  <c:v>3.7391118700000003E-2</c:v>
                </c:pt>
                <c:pt idx="41">
                  <c:v>3.21765803E-2</c:v>
                </c:pt>
                <c:pt idx="42">
                  <c:v>2.7413772400000001E-2</c:v>
                </c:pt>
                <c:pt idx="43">
                  <c:v>2.3445546599999999E-2</c:v>
                </c:pt>
                <c:pt idx="44">
                  <c:v>2.01582685E-2</c:v>
                </c:pt>
                <c:pt idx="45">
                  <c:v>1.7718389599999999E-2</c:v>
                </c:pt>
                <c:pt idx="46">
                  <c:v>1.5891540799999999E-2</c:v>
                </c:pt>
                <c:pt idx="47">
                  <c:v>1.45715671E-2</c:v>
                </c:pt>
                <c:pt idx="48">
                  <c:v>1.3577031E-2</c:v>
                </c:pt>
                <c:pt idx="49">
                  <c:v>1.2655665199999999E-2</c:v>
                </c:pt>
                <c:pt idx="50">
                  <c:v>1.1968342599999999E-2</c:v>
                </c:pt>
                <c:pt idx="51">
                  <c:v>1.18676722E-2</c:v>
                </c:pt>
                <c:pt idx="52">
                  <c:v>1.2408507100000001E-2</c:v>
                </c:pt>
                <c:pt idx="53">
                  <c:v>1.32310772E-2</c:v>
                </c:pt>
                <c:pt idx="54">
                  <c:v>1.3857449399999999E-2</c:v>
                </c:pt>
                <c:pt idx="55">
                  <c:v>1.41407605E-2</c:v>
                </c:pt>
                <c:pt idx="56">
                  <c:v>1.4316137899999999E-2</c:v>
                </c:pt>
                <c:pt idx="57">
                  <c:v>1.46204596E-2</c:v>
                </c:pt>
                <c:pt idx="58">
                  <c:v>1.50248455E-2</c:v>
                </c:pt>
                <c:pt idx="59">
                  <c:v>1.5277529099999999E-2</c:v>
                </c:pt>
                <c:pt idx="60">
                  <c:v>1.5121859499999999E-2</c:v>
                </c:pt>
                <c:pt idx="61">
                  <c:v>1.4563267100000001E-2</c:v>
                </c:pt>
                <c:pt idx="62">
                  <c:v>1.37406196E-2</c:v>
                </c:pt>
                <c:pt idx="63">
                  <c:v>1.2879191E-2</c:v>
                </c:pt>
                <c:pt idx="64">
                  <c:v>1.20954458E-2</c:v>
                </c:pt>
                <c:pt idx="65">
                  <c:v>1.1447880400000001E-2</c:v>
                </c:pt>
                <c:pt idx="66">
                  <c:v>1.0849660299999999E-2</c:v>
                </c:pt>
                <c:pt idx="67">
                  <c:v>1.0092592799999999E-2</c:v>
                </c:pt>
                <c:pt idx="68">
                  <c:v>9.0565187999999998E-3</c:v>
                </c:pt>
                <c:pt idx="69">
                  <c:v>7.8898817000000003E-3</c:v>
                </c:pt>
                <c:pt idx="70">
                  <c:v>6.8507650999999996E-3</c:v>
                </c:pt>
                <c:pt idx="71">
                  <c:v>6.1498344999999996E-3</c:v>
                </c:pt>
                <c:pt idx="72">
                  <c:v>5.7296068000000002E-3</c:v>
                </c:pt>
                <c:pt idx="73">
                  <c:v>5.3906468999999997E-3</c:v>
                </c:pt>
                <c:pt idx="74">
                  <c:v>4.8835407999999999E-3</c:v>
                </c:pt>
                <c:pt idx="75">
                  <c:v>4.0080914999999998E-3</c:v>
                </c:pt>
                <c:pt idx="76">
                  <c:v>2.9113640000000001E-3</c:v>
                </c:pt>
                <c:pt idx="77">
                  <c:v>2.0235700000000001E-3</c:v>
                </c:pt>
                <c:pt idx="78">
                  <c:v>1.7543477000000001E-3</c:v>
                </c:pt>
                <c:pt idx="79">
                  <c:v>2.0196658999999998E-3</c:v>
                </c:pt>
                <c:pt idx="80">
                  <c:v>2.2890304999999998E-3</c:v>
                </c:pt>
                <c:pt idx="81">
                  <c:v>2.1390996E-3</c:v>
                </c:pt>
                <c:pt idx="82">
                  <c:v>1.6053567000000001E-3</c:v>
                </c:pt>
                <c:pt idx="83">
                  <c:v>9.4395839999999998E-4</c:v>
                </c:pt>
                <c:pt idx="84">
                  <c:v>4.6533590000000002E-4</c:v>
                </c:pt>
                <c:pt idx="85">
                  <c:v>3.6200050000000002E-4</c:v>
                </c:pt>
                <c:pt idx="86">
                  <c:v>5.3320549999999998E-4</c:v>
                </c:pt>
                <c:pt idx="87">
                  <c:v>8.0876940000000001E-4</c:v>
                </c:pt>
                <c:pt idx="88">
                  <c:v>1.0434727E-3</c:v>
                </c:pt>
                <c:pt idx="89">
                  <c:v>1.2284378E-3</c:v>
                </c:pt>
                <c:pt idx="90">
                  <c:v>1.3584831E-3</c:v>
                </c:pt>
                <c:pt idx="91">
                  <c:v>1.3967536999999999E-3</c:v>
                </c:pt>
                <c:pt idx="92">
                  <c:v>1.3012956E-3</c:v>
                </c:pt>
                <c:pt idx="93">
                  <c:v>1.0952028E-3</c:v>
                </c:pt>
                <c:pt idx="94">
                  <c:v>7.9797120000000003E-4</c:v>
                </c:pt>
                <c:pt idx="95">
                  <c:v>5.3862929999999999E-4</c:v>
                </c:pt>
                <c:pt idx="96">
                  <c:v>3.0838650000000002E-4</c:v>
                </c:pt>
                <c:pt idx="97">
                  <c:v>1.2114E-4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1.063724E-4</c:v>
                </c:pt>
                <c:pt idx="103">
                  <c:v>3.9938940000000002E-4</c:v>
                </c:pt>
                <c:pt idx="104">
                  <c:v>7.5190879999999997E-4</c:v>
                </c:pt>
                <c:pt idx="105">
                  <c:v>1.1608033000000001E-3</c:v>
                </c:pt>
                <c:pt idx="106">
                  <c:v>1.6374181999999999E-3</c:v>
                </c:pt>
                <c:pt idx="107">
                  <c:v>2.1622705000000002E-3</c:v>
                </c:pt>
                <c:pt idx="108">
                  <c:v>2.7138767999999999E-3</c:v>
                </c:pt>
                <c:pt idx="109">
                  <c:v>3.3177853999999999E-3</c:v>
                </c:pt>
                <c:pt idx="110">
                  <c:v>4.0909861999999996E-3</c:v>
                </c:pt>
                <c:pt idx="111">
                  <c:v>4.7134571000000004E-3</c:v>
                </c:pt>
                <c:pt idx="112">
                  <c:v>5.4245348999999998E-3</c:v>
                </c:pt>
                <c:pt idx="113">
                  <c:v>6.1427974000000003E-3</c:v>
                </c:pt>
                <c:pt idx="114">
                  <c:v>6.7745758999999996E-3</c:v>
                </c:pt>
                <c:pt idx="115">
                  <c:v>7.3379893000000002E-3</c:v>
                </c:pt>
                <c:pt idx="116">
                  <c:v>7.8159170000000004E-3</c:v>
                </c:pt>
                <c:pt idx="117">
                  <c:v>8.1824585999999994E-3</c:v>
                </c:pt>
                <c:pt idx="118">
                  <c:v>8.5691408999999993E-3</c:v>
                </c:pt>
                <c:pt idx="119">
                  <c:v>8.5642179000000006E-3</c:v>
                </c:pt>
                <c:pt idx="120">
                  <c:v>8.3954771999999993E-3</c:v>
                </c:pt>
                <c:pt idx="121">
                  <c:v>8.0709484999999994E-3</c:v>
                </c:pt>
                <c:pt idx="122">
                  <c:v>7.5979278999999999E-3</c:v>
                </c:pt>
                <c:pt idx="123">
                  <c:v>7.0000499999999998E-3</c:v>
                </c:pt>
                <c:pt idx="124">
                  <c:v>6.2988191000000002E-3</c:v>
                </c:pt>
                <c:pt idx="125">
                  <c:v>5.5609313000000004E-3</c:v>
                </c:pt>
                <c:pt idx="126">
                  <c:v>4.7292421000000003E-3</c:v>
                </c:pt>
                <c:pt idx="127">
                  <c:v>3.9821904999999998E-3</c:v>
                </c:pt>
                <c:pt idx="128">
                  <c:v>3.3203807999999998E-3</c:v>
                </c:pt>
                <c:pt idx="129">
                  <c:v>2.7443065999999999E-3</c:v>
                </c:pt>
                <c:pt idx="130">
                  <c:v>2.2635588E-3</c:v>
                </c:pt>
                <c:pt idx="131">
                  <c:v>1.9200585E-3</c:v>
                </c:pt>
                <c:pt idx="132">
                  <c:v>1.6804388000000001E-3</c:v>
                </c:pt>
                <c:pt idx="133">
                  <c:v>1.5433758999999999E-3</c:v>
                </c:pt>
                <c:pt idx="134">
                  <c:v>7.7405789999999996E-4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CE93-4EF0-BEB2-90F17E5C5137}"/>
            </c:ext>
          </c:extLst>
        </c:ser>
        <c:ser>
          <c:idx val="97"/>
          <c:order val="97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反射白_LEDlow_開放空間!$A$98:$EE$98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2.237478E-4</c:v>
                </c:pt>
                <c:pt idx="4">
                  <c:v>7.7145200000000005E-4</c:v>
                </c:pt>
                <c:pt idx="5">
                  <c:v>8.9447690000000004E-4</c:v>
                </c:pt>
                <c:pt idx="6">
                  <c:v>6.6830649999999998E-4</c:v>
                </c:pt>
                <c:pt idx="7">
                  <c:v>3.3379699999999999E-4</c:v>
                </c:pt>
                <c:pt idx="8">
                  <c:v>6.0106499999999998E-5</c:v>
                </c:pt>
                <c:pt idx="9">
                  <c:v>0</c:v>
                </c:pt>
                <c:pt idx="10">
                  <c:v>2.6113850000000001E-4</c:v>
                </c:pt>
                <c:pt idx="11">
                  <c:v>9.140188E-4</c:v>
                </c:pt>
                <c:pt idx="12">
                  <c:v>1.5975846E-3</c:v>
                </c:pt>
                <c:pt idx="13">
                  <c:v>2.1751560000000001E-3</c:v>
                </c:pt>
                <c:pt idx="14">
                  <c:v>2.3971613999999998E-3</c:v>
                </c:pt>
                <c:pt idx="15">
                  <c:v>2.4524541000000002E-3</c:v>
                </c:pt>
                <c:pt idx="16">
                  <c:v>2.6406921000000001E-3</c:v>
                </c:pt>
                <c:pt idx="17">
                  <c:v>3.1194482E-3</c:v>
                </c:pt>
                <c:pt idx="18">
                  <c:v>3.5540543000000002E-3</c:v>
                </c:pt>
                <c:pt idx="19">
                  <c:v>3.8615549E-3</c:v>
                </c:pt>
                <c:pt idx="20">
                  <c:v>4.0098232999999997E-3</c:v>
                </c:pt>
                <c:pt idx="21">
                  <c:v>4.2400216000000003E-3</c:v>
                </c:pt>
                <c:pt idx="22">
                  <c:v>4.6067955000000001E-3</c:v>
                </c:pt>
                <c:pt idx="23">
                  <c:v>4.9616983000000002E-3</c:v>
                </c:pt>
                <c:pt idx="24">
                  <c:v>5.1458678000000004E-3</c:v>
                </c:pt>
                <c:pt idx="25">
                  <c:v>5.0965170000000001E-3</c:v>
                </c:pt>
                <c:pt idx="26">
                  <c:v>4.9655046000000001E-3</c:v>
                </c:pt>
                <c:pt idx="27">
                  <c:v>4.9752084999999998E-3</c:v>
                </c:pt>
                <c:pt idx="28">
                  <c:v>5.1593663999999996E-3</c:v>
                </c:pt>
                <c:pt idx="29">
                  <c:v>5.7613207000000001E-3</c:v>
                </c:pt>
                <c:pt idx="30">
                  <c:v>7.0268678999999999E-3</c:v>
                </c:pt>
                <c:pt idx="31">
                  <c:v>9.4376653000000001E-3</c:v>
                </c:pt>
                <c:pt idx="32">
                  <c:v>1.3347873499999999E-2</c:v>
                </c:pt>
                <c:pt idx="33">
                  <c:v>1.8733266700000001E-2</c:v>
                </c:pt>
                <c:pt idx="34">
                  <c:v>2.53367312E-2</c:v>
                </c:pt>
                <c:pt idx="35">
                  <c:v>3.2371722200000001E-2</c:v>
                </c:pt>
                <c:pt idx="36">
                  <c:v>3.8551095899999999E-2</c:v>
                </c:pt>
                <c:pt idx="37">
                  <c:v>4.2347837200000002E-2</c:v>
                </c:pt>
                <c:pt idx="38">
                  <c:v>4.3120075000000001E-2</c:v>
                </c:pt>
                <c:pt idx="39">
                  <c:v>4.1077744200000002E-2</c:v>
                </c:pt>
                <c:pt idx="40">
                  <c:v>3.7301473299999999E-2</c:v>
                </c:pt>
                <c:pt idx="41">
                  <c:v>3.2395306999999998E-2</c:v>
                </c:pt>
                <c:pt idx="42">
                  <c:v>2.7495972800000001E-2</c:v>
                </c:pt>
                <c:pt idx="43">
                  <c:v>2.3070896E-2</c:v>
                </c:pt>
                <c:pt idx="44">
                  <c:v>1.9483111800000001E-2</c:v>
                </c:pt>
                <c:pt idx="45">
                  <c:v>1.7093764599999998E-2</c:v>
                </c:pt>
                <c:pt idx="46">
                  <c:v>1.5444011400000001E-2</c:v>
                </c:pt>
                <c:pt idx="47">
                  <c:v>1.42916832E-2</c:v>
                </c:pt>
                <c:pt idx="48">
                  <c:v>1.3410495600000001E-2</c:v>
                </c:pt>
                <c:pt idx="49">
                  <c:v>1.26150064E-2</c:v>
                </c:pt>
                <c:pt idx="50">
                  <c:v>1.19561153E-2</c:v>
                </c:pt>
                <c:pt idx="51">
                  <c:v>1.16739646E-2</c:v>
                </c:pt>
                <c:pt idx="52">
                  <c:v>1.18957656E-2</c:v>
                </c:pt>
                <c:pt idx="53">
                  <c:v>1.2710615099999999E-2</c:v>
                </c:pt>
                <c:pt idx="54">
                  <c:v>1.37728387E-2</c:v>
                </c:pt>
                <c:pt idx="55">
                  <c:v>1.46302907E-2</c:v>
                </c:pt>
                <c:pt idx="56">
                  <c:v>1.5067634200000001E-2</c:v>
                </c:pt>
                <c:pt idx="57">
                  <c:v>1.52531331E-2</c:v>
                </c:pt>
                <c:pt idx="58">
                  <c:v>1.5338791500000001E-2</c:v>
                </c:pt>
                <c:pt idx="59">
                  <c:v>1.5289580400000001E-2</c:v>
                </c:pt>
                <c:pt idx="60">
                  <c:v>1.48972776E-2</c:v>
                </c:pt>
                <c:pt idx="61">
                  <c:v>1.42720118E-2</c:v>
                </c:pt>
                <c:pt idx="62">
                  <c:v>1.3632439099999999E-2</c:v>
                </c:pt>
                <c:pt idx="63">
                  <c:v>1.30834486E-2</c:v>
                </c:pt>
                <c:pt idx="64">
                  <c:v>1.24896234E-2</c:v>
                </c:pt>
                <c:pt idx="65">
                  <c:v>1.15870591E-2</c:v>
                </c:pt>
                <c:pt idx="66">
                  <c:v>1.0409265799999999E-2</c:v>
                </c:pt>
                <c:pt idx="67">
                  <c:v>9.2893047000000006E-3</c:v>
                </c:pt>
                <c:pt idx="68">
                  <c:v>8.6187039999999996E-3</c:v>
                </c:pt>
                <c:pt idx="69">
                  <c:v>8.4399329000000006E-3</c:v>
                </c:pt>
                <c:pt idx="70">
                  <c:v>8.4240315E-3</c:v>
                </c:pt>
                <c:pt idx="71">
                  <c:v>8.0801378999999993E-3</c:v>
                </c:pt>
                <c:pt idx="72">
                  <c:v>7.1290442999999998E-3</c:v>
                </c:pt>
                <c:pt idx="73">
                  <c:v>5.6547076000000003E-3</c:v>
                </c:pt>
                <c:pt idx="74">
                  <c:v>4.0428117000000001E-3</c:v>
                </c:pt>
                <c:pt idx="75">
                  <c:v>2.6822068999999998E-3</c:v>
                </c:pt>
                <c:pt idx="76">
                  <c:v>1.8563541E-3</c:v>
                </c:pt>
                <c:pt idx="77">
                  <c:v>1.6459196E-3</c:v>
                </c:pt>
                <c:pt idx="78">
                  <c:v>1.9644661999999999E-3</c:v>
                </c:pt>
                <c:pt idx="79">
                  <c:v>2.6015159999999999E-3</c:v>
                </c:pt>
                <c:pt idx="80">
                  <c:v>3.1176244E-3</c:v>
                </c:pt>
                <c:pt idx="81">
                  <c:v>3.0568915000000001E-3</c:v>
                </c:pt>
                <c:pt idx="82">
                  <c:v>2.3591162000000001E-3</c:v>
                </c:pt>
                <c:pt idx="83">
                  <c:v>1.2624553999999999E-3</c:v>
                </c:pt>
                <c:pt idx="84">
                  <c:v>3.869891E-4</c:v>
                </c:pt>
                <c:pt idx="85">
                  <c:v>9.9845600000000005E-5</c:v>
                </c:pt>
                <c:pt idx="86">
                  <c:v>4.0192549999999998E-4</c:v>
                </c:pt>
                <c:pt idx="87">
                  <c:v>8.890158E-4</c:v>
                </c:pt>
                <c:pt idx="88">
                  <c:v>1.161699E-3</c:v>
                </c:pt>
                <c:pt idx="89">
                  <c:v>1.0279613999999999E-3</c:v>
                </c:pt>
                <c:pt idx="90">
                  <c:v>5.2539069999999995E-4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1.032386E-4</c:v>
                </c:pt>
                <c:pt idx="99">
                  <c:v>2.4686530000000002E-4</c:v>
                </c:pt>
                <c:pt idx="100">
                  <c:v>3.587304E-4</c:v>
                </c:pt>
                <c:pt idx="101">
                  <c:v>4.7568079999999997E-4</c:v>
                </c:pt>
                <c:pt idx="102">
                  <c:v>6.7824349999999999E-4</c:v>
                </c:pt>
                <c:pt idx="103">
                  <c:v>9.7029410000000005E-4</c:v>
                </c:pt>
                <c:pt idx="104">
                  <c:v>1.3107641999999999E-3</c:v>
                </c:pt>
                <c:pt idx="105">
                  <c:v>1.7104830000000001E-3</c:v>
                </c:pt>
                <c:pt idx="106">
                  <c:v>2.1812216999999999E-3</c:v>
                </c:pt>
                <c:pt idx="107">
                  <c:v>2.7156908E-3</c:v>
                </c:pt>
                <c:pt idx="108">
                  <c:v>3.3101967999999999E-3</c:v>
                </c:pt>
                <c:pt idx="109">
                  <c:v>3.9615961999999996E-3</c:v>
                </c:pt>
                <c:pt idx="110">
                  <c:v>4.6664942000000003E-3</c:v>
                </c:pt>
                <c:pt idx="111">
                  <c:v>5.3796927E-3</c:v>
                </c:pt>
                <c:pt idx="112">
                  <c:v>6.1077531000000001E-3</c:v>
                </c:pt>
                <c:pt idx="113">
                  <c:v>6.8272818000000004E-3</c:v>
                </c:pt>
                <c:pt idx="114">
                  <c:v>7.4690794999999997E-3</c:v>
                </c:pt>
                <c:pt idx="115">
                  <c:v>8.05056E-3</c:v>
                </c:pt>
                <c:pt idx="116">
                  <c:v>8.5573847999999997E-3</c:v>
                </c:pt>
                <c:pt idx="117">
                  <c:v>8.9748381000000002E-3</c:v>
                </c:pt>
                <c:pt idx="118">
                  <c:v>9.3171083999999994E-3</c:v>
                </c:pt>
                <c:pt idx="119">
                  <c:v>9.3633598000000002E-3</c:v>
                </c:pt>
                <c:pt idx="120">
                  <c:v>9.2599968999999994E-3</c:v>
                </c:pt>
                <c:pt idx="121">
                  <c:v>9.0212654000000007E-3</c:v>
                </c:pt>
                <c:pt idx="122">
                  <c:v>8.6514474999999993E-3</c:v>
                </c:pt>
                <c:pt idx="123">
                  <c:v>8.1596840000000004E-3</c:v>
                </c:pt>
                <c:pt idx="124">
                  <c:v>7.5522921999999996E-3</c:v>
                </c:pt>
                <c:pt idx="125">
                  <c:v>6.8457932000000003E-3</c:v>
                </c:pt>
                <c:pt idx="126">
                  <c:v>6.1661433000000003E-3</c:v>
                </c:pt>
                <c:pt idx="127">
                  <c:v>5.3855055000000002E-3</c:v>
                </c:pt>
                <c:pt idx="128">
                  <c:v>4.6080523000000002E-3</c:v>
                </c:pt>
                <c:pt idx="129">
                  <c:v>3.9032414000000001E-3</c:v>
                </c:pt>
                <c:pt idx="130">
                  <c:v>3.2630032000000001E-3</c:v>
                </c:pt>
                <c:pt idx="131">
                  <c:v>2.7092074000000001E-3</c:v>
                </c:pt>
                <c:pt idx="132">
                  <c:v>2.2468054999999999E-3</c:v>
                </c:pt>
                <c:pt idx="133">
                  <c:v>1.8956324000000001E-3</c:v>
                </c:pt>
                <c:pt idx="134">
                  <c:v>1.0815498000000001E-3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CE93-4EF0-BEB2-90F17E5C5137}"/>
            </c:ext>
          </c:extLst>
        </c:ser>
        <c:ser>
          <c:idx val="98"/>
          <c:order val="98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反射白_LEDlow_開放空間!$A$99:$EE$99</c:f>
              <c:numCache>
                <c:formatCode>General</c:formatCode>
                <c:ptCount val="135"/>
                <c:pt idx="0">
                  <c:v>1.4392729E-3</c:v>
                </c:pt>
                <c:pt idx="1">
                  <c:v>1.1638007E-3</c:v>
                </c:pt>
                <c:pt idx="2">
                  <c:v>8.2806470000000001E-4</c:v>
                </c:pt>
                <c:pt idx="3">
                  <c:v>2.1784530000000001E-4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4.9711969999999999E-4</c:v>
                </c:pt>
                <c:pt idx="8">
                  <c:v>1.1757085999999999E-3</c:v>
                </c:pt>
                <c:pt idx="9">
                  <c:v>1.6256719000000001E-3</c:v>
                </c:pt>
                <c:pt idx="10">
                  <c:v>1.7819526E-3</c:v>
                </c:pt>
                <c:pt idx="11">
                  <c:v>1.8424061E-3</c:v>
                </c:pt>
                <c:pt idx="12">
                  <c:v>1.8633057E-3</c:v>
                </c:pt>
                <c:pt idx="13">
                  <c:v>1.8936971E-3</c:v>
                </c:pt>
                <c:pt idx="14">
                  <c:v>2.0385350000000002E-3</c:v>
                </c:pt>
                <c:pt idx="15">
                  <c:v>2.4036182999999998E-3</c:v>
                </c:pt>
                <c:pt idx="16">
                  <c:v>2.7938308E-3</c:v>
                </c:pt>
                <c:pt idx="17">
                  <c:v>3.0859802E-3</c:v>
                </c:pt>
                <c:pt idx="18">
                  <c:v>3.3322650000000001E-3</c:v>
                </c:pt>
                <c:pt idx="19">
                  <c:v>3.6457795999999998E-3</c:v>
                </c:pt>
                <c:pt idx="20">
                  <c:v>4.1140113000000004E-3</c:v>
                </c:pt>
                <c:pt idx="21">
                  <c:v>4.5587285000000003E-3</c:v>
                </c:pt>
                <c:pt idx="22">
                  <c:v>4.8378939000000001E-3</c:v>
                </c:pt>
                <c:pt idx="23">
                  <c:v>4.9082739000000002E-3</c:v>
                </c:pt>
                <c:pt idx="24">
                  <c:v>4.8934803000000001E-3</c:v>
                </c:pt>
                <c:pt idx="25">
                  <c:v>4.8014321E-3</c:v>
                </c:pt>
                <c:pt idx="26">
                  <c:v>4.7658426000000004E-3</c:v>
                </c:pt>
                <c:pt idx="27">
                  <c:v>4.8076860000000003E-3</c:v>
                </c:pt>
                <c:pt idx="28">
                  <c:v>5.2084903999999998E-3</c:v>
                </c:pt>
                <c:pt idx="29">
                  <c:v>6.3645615999999997E-3</c:v>
                </c:pt>
                <c:pt idx="30">
                  <c:v>8.1561011999999999E-3</c:v>
                </c:pt>
                <c:pt idx="31">
                  <c:v>1.07111484E-2</c:v>
                </c:pt>
                <c:pt idx="32">
                  <c:v>1.4326985E-2</c:v>
                </c:pt>
                <c:pt idx="33">
                  <c:v>1.9228406300000001E-2</c:v>
                </c:pt>
                <c:pt idx="34">
                  <c:v>2.5299191499999998E-2</c:v>
                </c:pt>
                <c:pt idx="35">
                  <c:v>3.1929809599999998E-2</c:v>
                </c:pt>
                <c:pt idx="36">
                  <c:v>3.7926133700000003E-2</c:v>
                </c:pt>
                <c:pt idx="37">
                  <c:v>4.18800041E-2</c:v>
                </c:pt>
                <c:pt idx="38">
                  <c:v>4.2924813899999997E-2</c:v>
                </c:pt>
                <c:pt idx="39">
                  <c:v>4.1024703500000002E-2</c:v>
                </c:pt>
                <c:pt idx="40">
                  <c:v>3.7263453000000002E-2</c:v>
                </c:pt>
                <c:pt idx="41">
                  <c:v>3.2418385100000002E-2</c:v>
                </c:pt>
                <c:pt idx="42">
                  <c:v>2.78097112E-2</c:v>
                </c:pt>
                <c:pt idx="43">
                  <c:v>2.3666469400000001E-2</c:v>
                </c:pt>
                <c:pt idx="44">
                  <c:v>2.0019503300000002E-2</c:v>
                </c:pt>
                <c:pt idx="45">
                  <c:v>1.72429495E-2</c:v>
                </c:pt>
                <c:pt idx="46">
                  <c:v>1.5252873300000001E-2</c:v>
                </c:pt>
                <c:pt idx="47">
                  <c:v>1.39483223E-2</c:v>
                </c:pt>
                <c:pt idx="48">
                  <c:v>1.3041110700000001E-2</c:v>
                </c:pt>
                <c:pt idx="49">
                  <c:v>1.23104285E-2</c:v>
                </c:pt>
                <c:pt idx="50">
                  <c:v>1.18319076E-2</c:v>
                </c:pt>
                <c:pt idx="51">
                  <c:v>1.18583189E-2</c:v>
                </c:pt>
                <c:pt idx="52">
                  <c:v>1.25229126E-2</c:v>
                </c:pt>
                <c:pt idx="53">
                  <c:v>1.3601927999999999E-2</c:v>
                </c:pt>
                <c:pt idx="54">
                  <c:v>1.4698562199999999E-2</c:v>
                </c:pt>
                <c:pt idx="55">
                  <c:v>1.53601291E-2</c:v>
                </c:pt>
                <c:pt idx="56">
                  <c:v>1.5378464E-2</c:v>
                </c:pt>
                <c:pt idx="57">
                  <c:v>1.49983419E-2</c:v>
                </c:pt>
                <c:pt idx="58">
                  <c:v>1.46724908E-2</c:v>
                </c:pt>
                <c:pt idx="59">
                  <c:v>1.46539966E-2</c:v>
                </c:pt>
                <c:pt idx="60">
                  <c:v>1.4793675399999999E-2</c:v>
                </c:pt>
                <c:pt idx="61">
                  <c:v>1.48041397E-2</c:v>
                </c:pt>
                <c:pt idx="62">
                  <c:v>1.44896023E-2</c:v>
                </c:pt>
                <c:pt idx="63">
                  <c:v>1.38275204E-2</c:v>
                </c:pt>
                <c:pt idx="64">
                  <c:v>1.2846701800000001E-2</c:v>
                </c:pt>
                <c:pt idx="65">
                  <c:v>1.15867751E-2</c:v>
                </c:pt>
                <c:pt idx="66">
                  <c:v>1.02130985E-2</c:v>
                </c:pt>
                <c:pt idx="67">
                  <c:v>8.9712422E-3</c:v>
                </c:pt>
                <c:pt idx="68">
                  <c:v>8.0538950999999998E-3</c:v>
                </c:pt>
                <c:pt idx="69">
                  <c:v>7.5428109000000004E-3</c:v>
                </c:pt>
                <c:pt idx="70">
                  <c:v>7.2048748999999999E-3</c:v>
                </c:pt>
                <c:pt idx="71">
                  <c:v>6.7233754999999999E-3</c:v>
                </c:pt>
                <c:pt idx="72">
                  <c:v>5.9908708E-3</c:v>
                </c:pt>
                <c:pt idx="73">
                  <c:v>5.1744998999999998E-3</c:v>
                </c:pt>
                <c:pt idx="74">
                  <c:v>4.5483852999999999E-3</c:v>
                </c:pt>
                <c:pt idx="75">
                  <c:v>4.0650707999999999E-3</c:v>
                </c:pt>
                <c:pt idx="76">
                  <c:v>3.4732641999999998E-3</c:v>
                </c:pt>
                <c:pt idx="77">
                  <c:v>2.6549109999999998E-3</c:v>
                </c:pt>
                <c:pt idx="78">
                  <c:v>1.8566671E-3</c:v>
                </c:pt>
                <c:pt idx="79">
                  <c:v>1.4840782000000001E-3</c:v>
                </c:pt>
                <c:pt idx="80">
                  <c:v>1.6421968999999999E-3</c:v>
                </c:pt>
                <c:pt idx="81">
                  <c:v>2.0652548000000001E-3</c:v>
                </c:pt>
                <c:pt idx="82">
                  <c:v>2.3488528000000001E-3</c:v>
                </c:pt>
                <c:pt idx="83">
                  <c:v>2.2196956E-3</c:v>
                </c:pt>
                <c:pt idx="84">
                  <c:v>1.699337E-3</c:v>
                </c:pt>
                <c:pt idx="85">
                  <c:v>9.1429110000000005E-4</c:v>
                </c:pt>
                <c:pt idx="86">
                  <c:v>7.3891299999999995E-5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7.0505990000000005E-4</c:v>
                </c:pt>
                <c:pt idx="92">
                  <c:v>1.2998527E-3</c:v>
                </c:pt>
                <c:pt idx="93">
                  <c:v>1.6478052999999999E-3</c:v>
                </c:pt>
                <c:pt idx="94">
                  <c:v>1.7473676999999999E-3</c:v>
                </c:pt>
                <c:pt idx="95">
                  <c:v>1.5338608E-3</c:v>
                </c:pt>
                <c:pt idx="96">
                  <c:v>1.1806640999999999E-3</c:v>
                </c:pt>
                <c:pt idx="97">
                  <c:v>7.3633189999999999E-4</c:v>
                </c:pt>
                <c:pt idx="98">
                  <c:v>2.7371749999999999E-4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2.983746E-4</c:v>
                </c:pt>
                <c:pt idx="105">
                  <c:v>7.7119600000000003E-4</c:v>
                </c:pt>
                <c:pt idx="106">
                  <c:v>1.3705771E-3</c:v>
                </c:pt>
                <c:pt idx="107">
                  <c:v>2.0245148000000001E-3</c:v>
                </c:pt>
                <c:pt idx="108">
                  <c:v>2.7424349000000001E-3</c:v>
                </c:pt>
                <c:pt idx="109">
                  <c:v>3.4754871999999998E-3</c:v>
                </c:pt>
                <c:pt idx="110">
                  <c:v>4.4811419E-3</c:v>
                </c:pt>
                <c:pt idx="111">
                  <c:v>5.2995387999999997E-3</c:v>
                </c:pt>
                <c:pt idx="112">
                  <c:v>6.1653139999999999E-3</c:v>
                </c:pt>
                <c:pt idx="113">
                  <c:v>7.0015633999999998E-3</c:v>
                </c:pt>
                <c:pt idx="114">
                  <c:v>7.7378400999999998E-3</c:v>
                </c:pt>
                <c:pt idx="115">
                  <c:v>8.3855204000000006E-3</c:v>
                </c:pt>
                <c:pt idx="116">
                  <c:v>8.9124404000000008E-3</c:v>
                </c:pt>
                <c:pt idx="117">
                  <c:v>9.3523580999999995E-3</c:v>
                </c:pt>
                <c:pt idx="118">
                  <c:v>9.6915383000000001E-3</c:v>
                </c:pt>
                <c:pt idx="119">
                  <c:v>9.6819586999999999E-3</c:v>
                </c:pt>
                <c:pt idx="120">
                  <c:v>9.4985607999999999E-3</c:v>
                </c:pt>
                <c:pt idx="121">
                  <c:v>9.1570355000000006E-3</c:v>
                </c:pt>
                <c:pt idx="122">
                  <c:v>8.6652738999999993E-3</c:v>
                </c:pt>
                <c:pt idx="123">
                  <c:v>8.0404951999999991E-3</c:v>
                </c:pt>
                <c:pt idx="124">
                  <c:v>7.3168896999999998E-3</c:v>
                </c:pt>
                <c:pt idx="125">
                  <c:v>6.5302136000000002E-3</c:v>
                </c:pt>
                <c:pt idx="126">
                  <c:v>5.6807543000000002E-3</c:v>
                </c:pt>
                <c:pt idx="127">
                  <c:v>4.8738308000000003E-3</c:v>
                </c:pt>
                <c:pt idx="128">
                  <c:v>4.0725203999999997E-3</c:v>
                </c:pt>
                <c:pt idx="129">
                  <c:v>3.3840071000000001E-3</c:v>
                </c:pt>
                <c:pt idx="130">
                  <c:v>2.8009851999999998E-3</c:v>
                </c:pt>
                <c:pt idx="131">
                  <c:v>2.2990748000000002E-3</c:v>
                </c:pt>
                <c:pt idx="132">
                  <c:v>1.8921636999999999E-3</c:v>
                </c:pt>
                <c:pt idx="133">
                  <c:v>1.5952856999999999E-3</c:v>
                </c:pt>
                <c:pt idx="134">
                  <c:v>8.6778199999999999E-4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CE93-4EF0-BEB2-90F17E5C5137}"/>
            </c:ext>
          </c:extLst>
        </c:ser>
        <c:ser>
          <c:idx val="99"/>
          <c:order val="99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反射白_LEDlow_開放空間!$A$100:$EE$100</c:f>
              <c:numCache>
                <c:formatCode>General</c:formatCode>
                <c:ptCount val="135"/>
                <c:pt idx="0">
                  <c:v>2.9118569999999998E-4</c:v>
                </c:pt>
                <c:pt idx="1">
                  <c:v>5.0492280000000004E-4</c:v>
                </c:pt>
                <c:pt idx="2">
                  <c:v>6.562292E-4</c:v>
                </c:pt>
                <c:pt idx="3">
                  <c:v>6.3772329999999997E-4</c:v>
                </c:pt>
                <c:pt idx="4">
                  <c:v>3.360684E-4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1.8174360000000001E-4</c:v>
                </c:pt>
                <c:pt idx="9">
                  <c:v>9.874711E-4</c:v>
                </c:pt>
                <c:pt idx="10">
                  <c:v>1.7768988999999999E-3</c:v>
                </c:pt>
                <c:pt idx="11">
                  <c:v>2.1336693E-3</c:v>
                </c:pt>
                <c:pt idx="12">
                  <c:v>1.9589781000000001E-3</c:v>
                </c:pt>
                <c:pt idx="13">
                  <c:v>1.633708E-3</c:v>
                </c:pt>
                <c:pt idx="14">
                  <c:v>1.5534184999999999E-3</c:v>
                </c:pt>
                <c:pt idx="15">
                  <c:v>1.9472927E-3</c:v>
                </c:pt>
                <c:pt idx="16">
                  <c:v>2.5966718999999999E-3</c:v>
                </c:pt>
                <c:pt idx="17">
                  <c:v>3.1811452999999999E-3</c:v>
                </c:pt>
                <c:pt idx="18">
                  <c:v>3.7636454000000001E-3</c:v>
                </c:pt>
                <c:pt idx="19">
                  <c:v>4.1511226000000003E-3</c:v>
                </c:pt>
                <c:pt idx="20">
                  <c:v>4.3550790000000004E-3</c:v>
                </c:pt>
                <c:pt idx="21">
                  <c:v>4.3069585000000002E-3</c:v>
                </c:pt>
                <c:pt idx="22">
                  <c:v>4.2478539999999997E-3</c:v>
                </c:pt>
                <c:pt idx="23">
                  <c:v>4.3147183E-3</c:v>
                </c:pt>
                <c:pt idx="24">
                  <c:v>4.5079682000000003E-3</c:v>
                </c:pt>
                <c:pt idx="25">
                  <c:v>4.6195337000000001E-3</c:v>
                </c:pt>
                <c:pt idx="26">
                  <c:v>4.7088922000000002E-3</c:v>
                </c:pt>
                <c:pt idx="27">
                  <c:v>4.9781078000000001E-3</c:v>
                </c:pt>
                <c:pt idx="28">
                  <c:v>5.5792843999999996E-3</c:v>
                </c:pt>
                <c:pt idx="29">
                  <c:v>6.6812047999999999E-3</c:v>
                </c:pt>
                <c:pt idx="30">
                  <c:v>8.1572840000000008E-3</c:v>
                </c:pt>
                <c:pt idx="31">
                  <c:v>1.0253000999999999E-2</c:v>
                </c:pt>
                <c:pt idx="32">
                  <c:v>1.35439197E-2</c:v>
                </c:pt>
                <c:pt idx="33">
                  <c:v>1.8470207200000002E-2</c:v>
                </c:pt>
                <c:pt idx="34">
                  <c:v>2.48563942E-2</c:v>
                </c:pt>
                <c:pt idx="35">
                  <c:v>3.2013177900000002E-2</c:v>
                </c:pt>
                <c:pt idx="36">
                  <c:v>3.8552068199999998E-2</c:v>
                </c:pt>
                <c:pt idx="37">
                  <c:v>4.2911820099999998E-2</c:v>
                </c:pt>
                <c:pt idx="38">
                  <c:v>4.4010177300000002E-2</c:v>
                </c:pt>
                <c:pt idx="39">
                  <c:v>4.1855324100000001E-2</c:v>
                </c:pt>
                <c:pt idx="40">
                  <c:v>3.7689611300000002E-2</c:v>
                </c:pt>
                <c:pt idx="41">
                  <c:v>3.2687697600000003E-2</c:v>
                </c:pt>
                <c:pt idx="42">
                  <c:v>2.8174688999999999E-2</c:v>
                </c:pt>
                <c:pt idx="43">
                  <c:v>2.4119705000000002E-2</c:v>
                </c:pt>
                <c:pt idx="44">
                  <c:v>2.0325737100000001E-2</c:v>
                </c:pt>
                <c:pt idx="45">
                  <c:v>1.7197886499999999E-2</c:v>
                </c:pt>
                <c:pt idx="46">
                  <c:v>1.4854867000000001E-2</c:v>
                </c:pt>
                <c:pt idx="47">
                  <c:v>1.33941444E-2</c:v>
                </c:pt>
                <c:pt idx="48">
                  <c:v>1.2575909499999999E-2</c:v>
                </c:pt>
                <c:pt idx="49">
                  <c:v>1.20076882E-2</c:v>
                </c:pt>
                <c:pt idx="50">
                  <c:v>1.16679994E-2</c:v>
                </c:pt>
                <c:pt idx="51">
                  <c:v>1.17420806E-2</c:v>
                </c:pt>
                <c:pt idx="52">
                  <c:v>1.22564463E-2</c:v>
                </c:pt>
                <c:pt idx="53">
                  <c:v>1.30578456E-2</c:v>
                </c:pt>
                <c:pt idx="54">
                  <c:v>1.3913799100000001E-2</c:v>
                </c:pt>
                <c:pt idx="55">
                  <c:v>1.45820063E-2</c:v>
                </c:pt>
                <c:pt idx="56">
                  <c:v>1.5012696400000001E-2</c:v>
                </c:pt>
                <c:pt idx="57">
                  <c:v>1.53191127E-2</c:v>
                </c:pt>
                <c:pt idx="58">
                  <c:v>1.56229492E-2</c:v>
                </c:pt>
                <c:pt idx="59">
                  <c:v>1.5825111400000001E-2</c:v>
                </c:pt>
                <c:pt idx="60">
                  <c:v>1.5625691000000001E-2</c:v>
                </c:pt>
                <c:pt idx="61">
                  <c:v>1.49143748E-2</c:v>
                </c:pt>
                <c:pt idx="62">
                  <c:v>1.38197141E-2</c:v>
                </c:pt>
                <c:pt idx="63">
                  <c:v>1.27021596E-2</c:v>
                </c:pt>
                <c:pt idx="64">
                  <c:v>1.1817368700000001E-2</c:v>
                </c:pt>
                <c:pt idx="65">
                  <c:v>1.1168297400000001E-2</c:v>
                </c:pt>
                <c:pt idx="66">
                  <c:v>1.05799902E-2</c:v>
                </c:pt>
                <c:pt idx="67">
                  <c:v>9.8119573999999998E-3</c:v>
                </c:pt>
                <c:pt idx="68">
                  <c:v>8.8118630999999992E-3</c:v>
                </c:pt>
                <c:pt idx="69">
                  <c:v>7.7936914999999999E-3</c:v>
                </c:pt>
                <c:pt idx="70">
                  <c:v>6.8626403999999998E-3</c:v>
                </c:pt>
                <c:pt idx="71">
                  <c:v>6.0912557000000001E-3</c:v>
                </c:pt>
                <c:pt idx="72">
                  <c:v>5.5470336E-3</c:v>
                </c:pt>
                <c:pt idx="73">
                  <c:v>5.3980377999999999E-3</c:v>
                </c:pt>
                <c:pt idx="74">
                  <c:v>5.5586081000000001E-3</c:v>
                </c:pt>
                <c:pt idx="75">
                  <c:v>5.5076159000000003E-3</c:v>
                </c:pt>
                <c:pt idx="76">
                  <c:v>4.6948423E-3</c:v>
                </c:pt>
                <c:pt idx="77">
                  <c:v>3.1022031E-3</c:v>
                </c:pt>
                <c:pt idx="78">
                  <c:v>1.3236513E-3</c:v>
                </c:pt>
                <c:pt idx="79">
                  <c:v>2.033537E-4</c:v>
                </c:pt>
                <c:pt idx="80">
                  <c:v>9.3621899999999999E-5</c:v>
                </c:pt>
                <c:pt idx="81">
                  <c:v>6.6155330000000005E-4</c:v>
                </c:pt>
                <c:pt idx="82">
                  <c:v>1.3830756000000001E-3</c:v>
                </c:pt>
                <c:pt idx="83">
                  <c:v>1.856868E-3</c:v>
                </c:pt>
                <c:pt idx="84">
                  <c:v>1.9750351E-3</c:v>
                </c:pt>
                <c:pt idx="85">
                  <c:v>1.887873E-3</c:v>
                </c:pt>
                <c:pt idx="86">
                  <c:v>1.7425292000000001E-3</c:v>
                </c:pt>
                <c:pt idx="87">
                  <c:v>1.6119753E-3</c:v>
                </c:pt>
                <c:pt idx="88">
                  <c:v>1.4600449000000001E-3</c:v>
                </c:pt>
                <c:pt idx="89">
                  <c:v>1.2352177000000001E-3</c:v>
                </c:pt>
                <c:pt idx="90">
                  <c:v>8.9423189999999998E-4</c:v>
                </c:pt>
                <c:pt idx="91">
                  <c:v>4.5024339999999999E-4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1.3169129999999999E-4</c:v>
                </c:pt>
                <c:pt idx="103">
                  <c:v>4.046621E-4</c:v>
                </c:pt>
                <c:pt idx="104">
                  <c:v>7.4713730000000003E-4</c:v>
                </c:pt>
                <c:pt idx="105">
                  <c:v>1.1643052999999999E-3</c:v>
                </c:pt>
                <c:pt idx="106">
                  <c:v>1.6561556000000001E-3</c:v>
                </c:pt>
                <c:pt idx="107">
                  <c:v>2.2370885000000001E-3</c:v>
                </c:pt>
                <c:pt idx="108">
                  <c:v>2.8994280999999999E-3</c:v>
                </c:pt>
                <c:pt idx="109">
                  <c:v>3.6446353999999999E-3</c:v>
                </c:pt>
                <c:pt idx="110">
                  <c:v>4.5438841999999998E-3</c:v>
                </c:pt>
                <c:pt idx="111">
                  <c:v>5.4424214000000004E-3</c:v>
                </c:pt>
                <c:pt idx="112">
                  <c:v>6.2919789999999996E-3</c:v>
                </c:pt>
                <c:pt idx="113">
                  <c:v>7.1225413000000001E-3</c:v>
                </c:pt>
                <c:pt idx="114">
                  <c:v>7.9069380000000005E-3</c:v>
                </c:pt>
                <c:pt idx="115">
                  <c:v>8.6169485000000007E-3</c:v>
                </c:pt>
                <c:pt idx="116">
                  <c:v>9.2150615999999994E-3</c:v>
                </c:pt>
                <c:pt idx="117">
                  <c:v>9.7412560000000002E-3</c:v>
                </c:pt>
                <c:pt idx="118">
                  <c:v>9.9278045999999995E-3</c:v>
                </c:pt>
                <c:pt idx="119">
                  <c:v>1.00493804E-2</c:v>
                </c:pt>
                <c:pt idx="120">
                  <c:v>9.9790477999999998E-3</c:v>
                </c:pt>
                <c:pt idx="121">
                  <c:v>9.7599578999999995E-3</c:v>
                </c:pt>
                <c:pt idx="122">
                  <c:v>9.3937916999999992E-3</c:v>
                </c:pt>
                <c:pt idx="123">
                  <c:v>8.8906307000000007E-3</c:v>
                </c:pt>
                <c:pt idx="124">
                  <c:v>8.2824089999999993E-3</c:v>
                </c:pt>
                <c:pt idx="125">
                  <c:v>7.5592686999999999E-3</c:v>
                </c:pt>
                <c:pt idx="126">
                  <c:v>7.0038666000000003E-3</c:v>
                </c:pt>
                <c:pt idx="127">
                  <c:v>6.1465353000000004E-3</c:v>
                </c:pt>
                <c:pt idx="128">
                  <c:v>5.2578900999999999E-3</c:v>
                </c:pt>
                <c:pt idx="129">
                  <c:v>4.5166397E-3</c:v>
                </c:pt>
                <c:pt idx="130">
                  <c:v>3.8575981999999999E-3</c:v>
                </c:pt>
                <c:pt idx="131">
                  <c:v>3.2987564E-3</c:v>
                </c:pt>
                <c:pt idx="132">
                  <c:v>2.8368267E-3</c:v>
                </c:pt>
                <c:pt idx="133">
                  <c:v>2.4884731999999998E-3</c:v>
                </c:pt>
                <c:pt idx="134">
                  <c:v>1.7176741E-3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CE93-4EF0-BEB2-90F17E5C5137}"/>
            </c:ext>
          </c:extLst>
        </c:ser>
        <c:ser>
          <c:idx val="100"/>
          <c:order val="100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反射白_LEDlow_開放空間!$A$101:$EE$101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2.1949179999999999E-4</c:v>
                </c:pt>
                <c:pt idx="3">
                  <c:v>1.1068369E-3</c:v>
                </c:pt>
                <c:pt idx="4">
                  <c:v>1.8373530999999999E-3</c:v>
                </c:pt>
                <c:pt idx="5">
                  <c:v>1.9023427E-3</c:v>
                </c:pt>
                <c:pt idx="6">
                  <c:v>1.360181E-3</c:v>
                </c:pt>
                <c:pt idx="7">
                  <c:v>5.5292489999999998E-4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5.9776719999999998E-4</c:v>
                </c:pt>
                <c:pt idx="12">
                  <c:v>1.3599138E-3</c:v>
                </c:pt>
                <c:pt idx="13">
                  <c:v>2.0695468000000001E-3</c:v>
                </c:pt>
                <c:pt idx="14">
                  <c:v>2.6015487999999998E-3</c:v>
                </c:pt>
                <c:pt idx="15">
                  <c:v>3.0268284000000002E-3</c:v>
                </c:pt>
                <c:pt idx="16">
                  <c:v>3.2766577999999999E-3</c:v>
                </c:pt>
                <c:pt idx="17">
                  <c:v>3.4119050999999998E-3</c:v>
                </c:pt>
                <c:pt idx="18">
                  <c:v>3.6980070000000001E-3</c:v>
                </c:pt>
                <c:pt idx="19">
                  <c:v>4.0816222000000001E-3</c:v>
                </c:pt>
                <c:pt idx="20">
                  <c:v>4.5100590000000003E-3</c:v>
                </c:pt>
                <c:pt idx="21">
                  <c:v>4.8360219000000001E-3</c:v>
                </c:pt>
                <c:pt idx="22">
                  <c:v>4.8081987000000003E-3</c:v>
                </c:pt>
                <c:pt idx="23">
                  <c:v>4.6555190000000003E-3</c:v>
                </c:pt>
                <c:pt idx="24">
                  <c:v>4.4739773000000002E-3</c:v>
                </c:pt>
                <c:pt idx="25">
                  <c:v>4.2632636999999996E-3</c:v>
                </c:pt>
                <c:pt idx="26">
                  <c:v>4.1803541000000003E-3</c:v>
                </c:pt>
                <c:pt idx="27">
                  <c:v>4.2351395999999999E-3</c:v>
                </c:pt>
                <c:pt idx="28">
                  <c:v>4.6724271999999999E-3</c:v>
                </c:pt>
                <c:pt idx="29">
                  <c:v>5.8909054000000002E-3</c:v>
                </c:pt>
                <c:pt idx="30">
                  <c:v>7.7644385999999996E-3</c:v>
                </c:pt>
                <c:pt idx="31">
                  <c:v>1.0443471399999999E-2</c:v>
                </c:pt>
                <c:pt idx="32">
                  <c:v>1.42375929E-2</c:v>
                </c:pt>
                <c:pt idx="33">
                  <c:v>1.92965399E-2</c:v>
                </c:pt>
                <c:pt idx="34">
                  <c:v>2.5545032700000001E-2</c:v>
                </c:pt>
                <c:pt idx="35">
                  <c:v>3.2362557899999998E-2</c:v>
                </c:pt>
                <c:pt idx="36">
                  <c:v>3.8500569800000002E-2</c:v>
                </c:pt>
                <c:pt idx="37">
                  <c:v>4.2335171300000002E-2</c:v>
                </c:pt>
                <c:pt idx="38">
                  <c:v>4.31487225E-2</c:v>
                </c:pt>
                <c:pt idx="39">
                  <c:v>4.1019510500000002E-2</c:v>
                </c:pt>
                <c:pt idx="40">
                  <c:v>3.6969922500000002E-2</c:v>
                </c:pt>
                <c:pt idx="41">
                  <c:v>3.1832590700000003E-2</c:v>
                </c:pt>
                <c:pt idx="42">
                  <c:v>2.6900533599999998E-2</c:v>
                </c:pt>
                <c:pt idx="43">
                  <c:v>2.2592933799999999E-2</c:v>
                </c:pt>
                <c:pt idx="44">
                  <c:v>1.9110789499999999E-2</c:v>
                </c:pt>
                <c:pt idx="45">
                  <c:v>1.6752468400000001E-2</c:v>
                </c:pt>
                <c:pt idx="46">
                  <c:v>1.51968468E-2</c:v>
                </c:pt>
                <c:pt idx="47">
                  <c:v>1.4233869499999999E-2</c:v>
                </c:pt>
                <c:pt idx="48">
                  <c:v>1.35724321E-2</c:v>
                </c:pt>
                <c:pt idx="49">
                  <c:v>1.29797747E-2</c:v>
                </c:pt>
                <c:pt idx="50">
                  <c:v>1.25940694E-2</c:v>
                </c:pt>
                <c:pt idx="51">
                  <c:v>1.2663591700000001E-2</c:v>
                </c:pt>
                <c:pt idx="52">
                  <c:v>1.316291E-2</c:v>
                </c:pt>
                <c:pt idx="53">
                  <c:v>1.38259539E-2</c:v>
                </c:pt>
                <c:pt idx="54">
                  <c:v>1.43561726E-2</c:v>
                </c:pt>
                <c:pt idx="55">
                  <c:v>1.4745406799999999E-2</c:v>
                </c:pt>
                <c:pt idx="56">
                  <c:v>1.51447617E-2</c:v>
                </c:pt>
                <c:pt idx="57">
                  <c:v>1.55719677E-2</c:v>
                </c:pt>
                <c:pt idx="58">
                  <c:v>1.57511849E-2</c:v>
                </c:pt>
                <c:pt idx="59">
                  <c:v>1.54276667E-2</c:v>
                </c:pt>
                <c:pt idx="60">
                  <c:v>1.44989844E-2</c:v>
                </c:pt>
                <c:pt idx="61">
                  <c:v>1.3277975799999999E-2</c:v>
                </c:pt>
                <c:pt idx="62">
                  <c:v>1.2168151300000001E-2</c:v>
                </c:pt>
                <c:pt idx="63">
                  <c:v>1.1524203199999999E-2</c:v>
                </c:pt>
                <c:pt idx="64">
                  <c:v>1.13231735E-2</c:v>
                </c:pt>
                <c:pt idx="65">
                  <c:v>1.12868715E-2</c:v>
                </c:pt>
                <c:pt idx="66">
                  <c:v>1.1155977799999999E-2</c:v>
                </c:pt>
                <c:pt idx="67">
                  <c:v>1.07052829E-2</c:v>
                </c:pt>
                <c:pt idx="68">
                  <c:v>9.8159554999999992E-3</c:v>
                </c:pt>
                <c:pt idx="69">
                  <c:v>8.4869600999999996E-3</c:v>
                </c:pt>
                <c:pt idx="70">
                  <c:v>6.9442148999999996E-3</c:v>
                </c:pt>
                <c:pt idx="71">
                  <c:v>5.7041286000000004E-3</c:v>
                </c:pt>
                <c:pt idx="72">
                  <c:v>5.1843439999999996E-3</c:v>
                </c:pt>
                <c:pt idx="73">
                  <c:v>5.2729411999999998E-3</c:v>
                </c:pt>
                <c:pt idx="74">
                  <c:v>5.4162988000000002E-3</c:v>
                </c:pt>
                <c:pt idx="75">
                  <c:v>4.9792719000000003E-3</c:v>
                </c:pt>
                <c:pt idx="76">
                  <c:v>3.9496723999999997E-3</c:v>
                </c:pt>
                <c:pt idx="77">
                  <c:v>2.7478353999999998E-3</c:v>
                </c:pt>
                <c:pt idx="78">
                  <c:v>1.9055359E-3</c:v>
                </c:pt>
                <c:pt idx="79">
                  <c:v>1.7141630000000001E-3</c:v>
                </c:pt>
                <c:pt idx="80">
                  <c:v>1.9727373000000001E-3</c:v>
                </c:pt>
                <c:pt idx="81">
                  <c:v>2.2438925000000001E-3</c:v>
                </c:pt>
                <c:pt idx="82">
                  <c:v>2.2682166000000002E-3</c:v>
                </c:pt>
                <c:pt idx="83">
                  <c:v>2.0606469000000001E-3</c:v>
                </c:pt>
                <c:pt idx="84">
                  <c:v>1.8209058000000001E-3</c:v>
                </c:pt>
                <c:pt idx="85">
                  <c:v>1.6562354E-3</c:v>
                </c:pt>
                <c:pt idx="86">
                  <c:v>1.4690103999999999E-3</c:v>
                </c:pt>
                <c:pt idx="87">
                  <c:v>1.1696734999999999E-3</c:v>
                </c:pt>
                <c:pt idx="88">
                  <c:v>7.6589300000000002E-4</c:v>
                </c:pt>
                <c:pt idx="89">
                  <c:v>3.8707310000000002E-4</c:v>
                </c:pt>
                <c:pt idx="90">
                  <c:v>1.5946910000000001E-4</c:v>
                </c:pt>
                <c:pt idx="91">
                  <c:v>1.255188E-4</c:v>
                </c:pt>
                <c:pt idx="92">
                  <c:v>1.7459990000000001E-4</c:v>
                </c:pt>
                <c:pt idx="93">
                  <c:v>1.8604860000000001E-4</c:v>
                </c:pt>
                <c:pt idx="94">
                  <c:v>1.3655589999999999E-4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2.91963E-5</c:v>
                </c:pt>
                <c:pt idx="102">
                  <c:v>4.3203419999999999E-4</c:v>
                </c:pt>
                <c:pt idx="103">
                  <c:v>7.5108840000000004E-4</c:v>
                </c:pt>
                <c:pt idx="104">
                  <c:v>1.0864428E-3</c:v>
                </c:pt>
                <c:pt idx="105">
                  <c:v>1.4475598E-3</c:v>
                </c:pt>
                <c:pt idx="106">
                  <c:v>1.8398535E-3</c:v>
                </c:pt>
                <c:pt idx="107">
                  <c:v>2.2494708999999998E-3</c:v>
                </c:pt>
                <c:pt idx="108">
                  <c:v>2.6920849999999999E-3</c:v>
                </c:pt>
                <c:pt idx="109">
                  <c:v>3.2218861999999998E-3</c:v>
                </c:pt>
                <c:pt idx="110">
                  <c:v>3.9125508999999998E-3</c:v>
                </c:pt>
                <c:pt idx="111">
                  <c:v>4.5405816999999999E-3</c:v>
                </c:pt>
                <c:pt idx="112">
                  <c:v>5.2100070999999996E-3</c:v>
                </c:pt>
                <c:pt idx="113">
                  <c:v>5.8974908000000003E-3</c:v>
                </c:pt>
                <c:pt idx="114">
                  <c:v>6.5762918E-3</c:v>
                </c:pt>
                <c:pt idx="115">
                  <c:v>7.2137718000000002E-3</c:v>
                </c:pt>
                <c:pt idx="116">
                  <c:v>7.7792024E-3</c:v>
                </c:pt>
                <c:pt idx="117">
                  <c:v>8.3063561000000005E-3</c:v>
                </c:pt>
                <c:pt idx="118">
                  <c:v>8.4668295000000001E-3</c:v>
                </c:pt>
                <c:pt idx="119">
                  <c:v>8.5971281000000004E-3</c:v>
                </c:pt>
                <c:pt idx="120">
                  <c:v>8.5587324999999992E-3</c:v>
                </c:pt>
                <c:pt idx="121">
                  <c:v>8.3612137999999996E-3</c:v>
                </c:pt>
                <c:pt idx="122">
                  <c:v>8.0069704000000005E-3</c:v>
                </c:pt>
                <c:pt idx="123">
                  <c:v>7.5211818000000003E-3</c:v>
                </c:pt>
                <c:pt idx="124">
                  <c:v>6.9112955000000002E-3</c:v>
                </c:pt>
                <c:pt idx="125">
                  <c:v>6.2280814E-3</c:v>
                </c:pt>
                <c:pt idx="126">
                  <c:v>5.5521028E-3</c:v>
                </c:pt>
                <c:pt idx="127">
                  <c:v>4.7109672E-3</c:v>
                </c:pt>
                <c:pt idx="128">
                  <c:v>3.9145387999999998E-3</c:v>
                </c:pt>
                <c:pt idx="129">
                  <c:v>3.1309898000000001E-3</c:v>
                </c:pt>
                <c:pt idx="130">
                  <c:v>2.3866849999999999E-3</c:v>
                </c:pt>
                <c:pt idx="131">
                  <c:v>1.6831700999999999E-3</c:v>
                </c:pt>
                <c:pt idx="132">
                  <c:v>1.0299042E-3</c:v>
                </c:pt>
                <c:pt idx="133">
                  <c:v>4.4743840000000001E-4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CE93-4EF0-BEB2-90F17E5C5137}"/>
            </c:ext>
          </c:extLst>
        </c:ser>
        <c:ser>
          <c:idx val="101"/>
          <c:order val="101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反射白_LEDlow_開放空間!$A$102:$EE$102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4.7243950000000002E-4</c:v>
                </c:pt>
                <c:pt idx="4">
                  <c:v>1.1621728E-3</c:v>
                </c:pt>
                <c:pt idx="5">
                  <c:v>1.4210965999999999E-3</c:v>
                </c:pt>
                <c:pt idx="6">
                  <c:v>1.1701497999999999E-3</c:v>
                </c:pt>
                <c:pt idx="7">
                  <c:v>7.2592139999999995E-4</c:v>
                </c:pt>
                <c:pt idx="8">
                  <c:v>4.1466989999999998E-4</c:v>
                </c:pt>
                <c:pt idx="9">
                  <c:v>3.8093550000000001E-4</c:v>
                </c:pt>
                <c:pt idx="10">
                  <c:v>7.1111429999999999E-4</c:v>
                </c:pt>
                <c:pt idx="11">
                  <c:v>1.0042147E-3</c:v>
                </c:pt>
                <c:pt idx="12">
                  <c:v>1.4170093E-3</c:v>
                </c:pt>
                <c:pt idx="13">
                  <c:v>1.9144538E-3</c:v>
                </c:pt>
                <c:pt idx="14">
                  <c:v>2.4820533999999998E-3</c:v>
                </c:pt>
                <c:pt idx="15">
                  <c:v>3.0468613999999998E-3</c:v>
                </c:pt>
                <c:pt idx="16">
                  <c:v>3.3599299000000001E-3</c:v>
                </c:pt>
                <c:pt idx="17">
                  <c:v>3.3817370000000001E-3</c:v>
                </c:pt>
                <c:pt idx="18">
                  <c:v>3.2929829000000002E-3</c:v>
                </c:pt>
                <c:pt idx="19">
                  <c:v>3.2588691000000002E-3</c:v>
                </c:pt>
                <c:pt idx="20">
                  <c:v>3.3615106E-3</c:v>
                </c:pt>
                <c:pt idx="21">
                  <c:v>3.6067848999999999E-3</c:v>
                </c:pt>
                <c:pt idx="22">
                  <c:v>3.9580567000000004E-3</c:v>
                </c:pt>
                <c:pt idx="23">
                  <c:v>4.5104725000000003E-3</c:v>
                </c:pt>
                <c:pt idx="24">
                  <c:v>5.1212408999999999E-3</c:v>
                </c:pt>
                <c:pt idx="25">
                  <c:v>5.5020177000000003E-3</c:v>
                </c:pt>
                <c:pt idx="26">
                  <c:v>5.6595658000000004E-3</c:v>
                </c:pt>
                <c:pt idx="27">
                  <c:v>5.5083902999999998E-3</c:v>
                </c:pt>
                <c:pt idx="28">
                  <c:v>5.4342280999999997E-3</c:v>
                </c:pt>
                <c:pt idx="29">
                  <c:v>5.9473039999999996E-3</c:v>
                </c:pt>
                <c:pt idx="30">
                  <c:v>7.1382340999999998E-3</c:v>
                </c:pt>
                <c:pt idx="31">
                  <c:v>9.3588373000000006E-3</c:v>
                </c:pt>
                <c:pt idx="32">
                  <c:v>1.29483286E-2</c:v>
                </c:pt>
                <c:pt idx="33">
                  <c:v>1.8141819199999999E-2</c:v>
                </c:pt>
                <c:pt idx="34">
                  <c:v>2.473028E-2</c:v>
                </c:pt>
                <c:pt idx="35">
                  <c:v>3.1946066799999999E-2</c:v>
                </c:pt>
                <c:pt idx="36">
                  <c:v>3.8377445199999999E-2</c:v>
                </c:pt>
                <c:pt idx="37">
                  <c:v>4.2380031200000001E-2</c:v>
                </c:pt>
                <c:pt idx="38">
                  <c:v>4.3334286700000002E-2</c:v>
                </c:pt>
                <c:pt idx="39">
                  <c:v>4.1284669199999999E-2</c:v>
                </c:pt>
                <c:pt idx="40">
                  <c:v>3.7322156099999997E-2</c:v>
                </c:pt>
                <c:pt idx="41">
                  <c:v>3.2200593499999999E-2</c:v>
                </c:pt>
                <c:pt idx="42">
                  <c:v>2.73742545E-2</c:v>
                </c:pt>
                <c:pt idx="43">
                  <c:v>2.3287542200000001E-2</c:v>
                </c:pt>
                <c:pt idx="44">
                  <c:v>1.9992215599999998E-2</c:v>
                </c:pt>
                <c:pt idx="45">
                  <c:v>1.7641162500000002E-2</c:v>
                </c:pt>
                <c:pt idx="46">
                  <c:v>1.5811994699999998E-2</c:v>
                </c:pt>
                <c:pt idx="47">
                  <c:v>1.42655764E-2</c:v>
                </c:pt>
                <c:pt idx="48">
                  <c:v>1.29791852E-2</c:v>
                </c:pt>
                <c:pt idx="49">
                  <c:v>1.19511494E-2</c:v>
                </c:pt>
                <c:pt idx="50">
                  <c:v>1.14807477E-2</c:v>
                </c:pt>
                <c:pt idx="51">
                  <c:v>1.18474802E-2</c:v>
                </c:pt>
                <c:pt idx="52">
                  <c:v>1.27933417E-2</c:v>
                </c:pt>
                <c:pt idx="53">
                  <c:v>1.37851229E-2</c:v>
                </c:pt>
                <c:pt idx="54">
                  <c:v>1.4367260999999999E-2</c:v>
                </c:pt>
                <c:pt idx="55">
                  <c:v>1.45729771E-2</c:v>
                </c:pt>
                <c:pt idx="56">
                  <c:v>1.47189088E-2</c:v>
                </c:pt>
                <c:pt idx="57">
                  <c:v>1.50127206E-2</c:v>
                </c:pt>
                <c:pt idx="58">
                  <c:v>1.53265502E-2</c:v>
                </c:pt>
                <c:pt idx="59">
                  <c:v>1.5306131000000001E-2</c:v>
                </c:pt>
                <c:pt idx="60">
                  <c:v>1.48078511E-2</c:v>
                </c:pt>
                <c:pt idx="61">
                  <c:v>1.39541328E-2</c:v>
                </c:pt>
                <c:pt idx="62">
                  <c:v>1.3016158700000001E-2</c:v>
                </c:pt>
                <c:pt idx="63">
                  <c:v>1.22513091E-2</c:v>
                </c:pt>
                <c:pt idx="64">
                  <c:v>1.1712104100000001E-2</c:v>
                </c:pt>
                <c:pt idx="65">
                  <c:v>1.13222748E-2</c:v>
                </c:pt>
                <c:pt idx="66">
                  <c:v>1.0986501399999999E-2</c:v>
                </c:pt>
                <c:pt idx="67">
                  <c:v>1.05416616E-2</c:v>
                </c:pt>
                <c:pt idx="68">
                  <c:v>9.8341368000000005E-3</c:v>
                </c:pt>
                <c:pt idx="69">
                  <c:v>8.8172861999999998E-3</c:v>
                </c:pt>
                <c:pt idx="70">
                  <c:v>7.5931152999999998E-3</c:v>
                </c:pt>
                <c:pt idx="71">
                  <c:v>6.4569003999999999E-3</c:v>
                </c:pt>
                <c:pt idx="72">
                  <c:v>5.6468304000000004E-3</c:v>
                </c:pt>
                <c:pt idx="73">
                  <c:v>5.1682387000000002E-3</c:v>
                </c:pt>
                <c:pt idx="74">
                  <c:v>4.8362259000000003E-3</c:v>
                </c:pt>
                <c:pt idx="75">
                  <c:v>4.3722047E-3</c:v>
                </c:pt>
                <c:pt idx="76">
                  <c:v>3.7254611999999999E-3</c:v>
                </c:pt>
                <c:pt idx="77">
                  <c:v>3.0485219000000001E-3</c:v>
                </c:pt>
                <c:pt idx="78">
                  <c:v>2.5901683E-3</c:v>
                </c:pt>
                <c:pt idx="79">
                  <c:v>2.4646694999999998E-3</c:v>
                </c:pt>
                <c:pt idx="80">
                  <c:v>2.4788116999999998E-3</c:v>
                </c:pt>
                <c:pt idx="81">
                  <c:v>2.3176307E-3</c:v>
                </c:pt>
                <c:pt idx="82">
                  <c:v>1.8202375999999999E-3</c:v>
                </c:pt>
                <c:pt idx="83">
                  <c:v>1.0525822000000001E-3</c:v>
                </c:pt>
                <c:pt idx="84">
                  <c:v>2.9742599999999999E-4</c:v>
                </c:pt>
                <c:pt idx="85">
                  <c:v>0</c:v>
                </c:pt>
                <c:pt idx="86">
                  <c:v>0</c:v>
                </c:pt>
                <c:pt idx="87">
                  <c:v>2.2403299999999999E-5</c:v>
                </c:pt>
                <c:pt idx="88">
                  <c:v>5.0234420000000001E-4</c:v>
                </c:pt>
                <c:pt idx="89">
                  <c:v>1.0824484000000001E-3</c:v>
                </c:pt>
                <c:pt idx="90">
                  <c:v>1.6089508999999999E-3</c:v>
                </c:pt>
                <c:pt idx="91">
                  <c:v>1.9120672E-3</c:v>
                </c:pt>
                <c:pt idx="92">
                  <c:v>1.8021497000000001E-3</c:v>
                </c:pt>
                <c:pt idx="93">
                  <c:v>1.4296726000000001E-3</c:v>
                </c:pt>
                <c:pt idx="94">
                  <c:v>9.0546569999999996E-4</c:v>
                </c:pt>
                <c:pt idx="95">
                  <c:v>3.3746690000000001E-4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3.7543180000000002E-4</c:v>
                </c:pt>
                <c:pt idx="104">
                  <c:v>8.7476559999999999E-4</c:v>
                </c:pt>
                <c:pt idx="105">
                  <c:v>1.4195545999999999E-3</c:v>
                </c:pt>
                <c:pt idx="106">
                  <c:v>2.0048534000000002E-3</c:v>
                </c:pt>
                <c:pt idx="107">
                  <c:v>2.6159656999999998E-3</c:v>
                </c:pt>
                <c:pt idx="108">
                  <c:v>3.2350991E-3</c:v>
                </c:pt>
                <c:pt idx="109">
                  <c:v>3.8504931E-3</c:v>
                </c:pt>
                <c:pt idx="110">
                  <c:v>4.5771878000000002E-3</c:v>
                </c:pt>
                <c:pt idx="111">
                  <c:v>5.1941751000000001E-3</c:v>
                </c:pt>
                <c:pt idx="112">
                  <c:v>5.8097373999999999E-3</c:v>
                </c:pt>
                <c:pt idx="113">
                  <c:v>6.4046340999999998E-3</c:v>
                </c:pt>
                <c:pt idx="114">
                  <c:v>6.9247079000000003E-3</c:v>
                </c:pt>
                <c:pt idx="115">
                  <c:v>7.3908417999999998E-3</c:v>
                </c:pt>
                <c:pt idx="116">
                  <c:v>7.7868714E-3</c:v>
                </c:pt>
                <c:pt idx="117">
                  <c:v>8.1451823999999992E-3</c:v>
                </c:pt>
                <c:pt idx="118">
                  <c:v>8.2560983000000004E-3</c:v>
                </c:pt>
                <c:pt idx="119">
                  <c:v>8.3052934999999998E-3</c:v>
                </c:pt>
                <c:pt idx="120">
                  <c:v>8.2224532999999999E-3</c:v>
                </c:pt>
                <c:pt idx="121">
                  <c:v>8.0104535000000004E-3</c:v>
                </c:pt>
                <c:pt idx="122">
                  <c:v>7.6685501000000001E-3</c:v>
                </c:pt>
                <c:pt idx="123">
                  <c:v>7.2055412000000003E-3</c:v>
                </c:pt>
                <c:pt idx="124">
                  <c:v>6.6317027000000004E-3</c:v>
                </c:pt>
                <c:pt idx="125">
                  <c:v>6.0316618000000001E-3</c:v>
                </c:pt>
                <c:pt idx="126">
                  <c:v>5.0910646000000004E-3</c:v>
                </c:pt>
                <c:pt idx="127">
                  <c:v>4.4025104000000002E-3</c:v>
                </c:pt>
                <c:pt idx="128">
                  <c:v>3.7104542999999999E-3</c:v>
                </c:pt>
                <c:pt idx="129">
                  <c:v>3.0759592000000001E-3</c:v>
                </c:pt>
                <c:pt idx="130">
                  <c:v>2.4925845000000001E-3</c:v>
                </c:pt>
                <c:pt idx="131">
                  <c:v>2.0160361000000002E-3</c:v>
                </c:pt>
                <c:pt idx="132">
                  <c:v>1.6167852E-3</c:v>
                </c:pt>
                <c:pt idx="133">
                  <c:v>1.3110029E-3</c:v>
                </c:pt>
                <c:pt idx="134">
                  <c:v>5.7177460000000003E-4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CE93-4EF0-BEB2-90F17E5C5137}"/>
            </c:ext>
          </c:extLst>
        </c:ser>
        <c:ser>
          <c:idx val="102"/>
          <c:order val="102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反射白_LEDlow_開放空間!$A$103:$EE$103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5.1056970000000002E-4</c:v>
                </c:pt>
                <c:pt idx="8">
                  <c:v>9.9889449999999991E-4</c:v>
                </c:pt>
                <c:pt idx="9">
                  <c:v>1.1222782000000001E-3</c:v>
                </c:pt>
                <c:pt idx="10">
                  <c:v>1.0717907E-3</c:v>
                </c:pt>
                <c:pt idx="11">
                  <c:v>9.3006529999999999E-4</c:v>
                </c:pt>
                <c:pt idx="12">
                  <c:v>9.4707319999999995E-4</c:v>
                </c:pt>
                <c:pt idx="13">
                  <c:v>1.29284E-3</c:v>
                </c:pt>
                <c:pt idx="14">
                  <c:v>2.0001349000000001E-3</c:v>
                </c:pt>
                <c:pt idx="15">
                  <c:v>2.9159654000000001E-3</c:v>
                </c:pt>
                <c:pt idx="16">
                  <c:v>3.5652942000000002E-3</c:v>
                </c:pt>
                <c:pt idx="17">
                  <c:v>3.7798670000000001E-3</c:v>
                </c:pt>
                <c:pt idx="18">
                  <c:v>3.6427082999999998E-3</c:v>
                </c:pt>
                <c:pt idx="19">
                  <c:v>3.5624419999999999E-3</c:v>
                </c:pt>
                <c:pt idx="20">
                  <c:v>3.7313071000000001E-3</c:v>
                </c:pt>
                <c:pt idx="21">
                  <c:v>4.0775435E-3</c:v>
                </c:pt>
                <c:pt idx="22">
                  <c:v>4.4475766000000002E-3</c:v>
                </c:pt>
                <c:pt idx="23">
                  <c:v>4.8194359999999999E-3</c:v>
                </c:pt>
                <c:pt idx="24">
                  <c:v>5.0075114999999998E-3</c:v>
                </c:pt>
                <c:pt idx="25">
                  <c:v>5.0329826999999999E-3</c:v>
                </c:pt>
                <c:pt idx="26">
                  <c:v>4.9485895000000004E-3</c:v>
                </c:pt>
                <c:pt idx="27">
                  <c:v>4.7703073000000002E-3</c:v>
                </c:pt>
                <c:pt idx="28">
                  <c:v>4.8241545000000004E-3</c:v>
                </c:pt>
                <c:pt idx="29">
                  <c:v>5.5962512000000001E-3</c:v>
                </c:pt>
                <c:pt idx="30">
                  <c:v>7.1901125E-3</c:v>
                </c:pt>
                <c:pt idx="31">
                  <c:v>9.8398263E-3</c:v>
                </c:pt>
                <c:pt idx="32">
                  <c:v>1.36940675E-2</c:v>
                </c:pt>
                <c:pt idx="33">
                  <c:v>1.8775314099999999E-2</c:v>
                </c:pt>
                <c:pt idx="34">
                  <c:v>2.49957107E-2</c:v>
                </c:pt>
                <c:pt idx="35">
                  <c:v>3.18859965E-2</c:v>
                </c:pt>
                <c:pt idx="36">
                  <c:v>3.8274250900000001E-2</c:v>
                </c:pt>
                <c:pt idx="37">
                  <c:v>4.25434783E-2</c:v>
                </c:pt>
                <c:pt idx="38">
                  <c:v>4.3632242799999998E-2</c:v>
                </c:pt>
                <c:pt idx="39">
                  <c:v>4.1443996099999998E-2</c:v>
                </c:pt>
                <c:pt idx="40">
                  <c:v>3.70816141E-2</c:v>
                </c:pt>
                <c:pt idx="41">
                  <c:v>3.1714968400000002E-2</c:v>
                </c:pt>
                <c:pt idx="42">
                  <c:v>2.68831421E-2</c:v>
                </c:pt>
                <c:pt idx="43">
                  <c:v>2.28819605E-2</c:v>
                </c:pt>
                <c:pt idx="44">
                  <c:v>1.9616128900000002E-2</c:v>
                </c:pt>
                <c:pt idx="45">
                  <c:v>1.7118694300000001E-2</c:v>
                </c:pt>
                <c:pt idx="46">
                  <c:v>1.51159372E-2</c:v>
                </c:pt>
                <c:pt idx="47">
                  <c:v>1.3612392399999999E-2</c:v>
                </c:pt>
                <c:pt idx="48">
                  <c:v>1.2591335E-2</c:v>
                </c:pt>
                <c:pt idx="49">
                  <c:v>1.20081436E-2</c:v>
                </c:pt>
                <c:pt idx="50">
                  <c:v>1.19298883E-2</c:v>
                </c:pt>
                <c:pt idx="51">
                  <c:v>1.24205137E-2</c:v>
                </c:pt>
                <c:pt idx="52">
                  <c:v>1.33400429E-2</c:v>
                </c:pt>
                <c:pt idx="53">
                  <c:v>1.4329375700000001E-2</c:v>
                </c:pt>
                <c:pt idx="54">
                  <c:v>1.5087531899999999E-2</c:v>
                </c:pt>
                <c:pt idx="55">
                  <c:v>1.5503539699999999E-2</c:v>
                </c:pt>
                <c:pt idx="56">
                  <c:v>1.5646383199999999E-2</c:v>
                </c:pt>
                <c:pt idx="57">
                  <c:v>1.5624561299999999E-2</c:v>
                </c:pt>
                <c:pt idx="58">
                  <c:v>1.54789509E-2</c:v>
                </c:pt>
                <c:pt idx="59">
                  <c:v>1.51691576E-2</c:v>
                </c:pt>
                <c:pt idx="60">
                  <c:v>1.45886587E-2</c:v>
                </c:pt>
                <c:pt idx="61">
                  <c:v>1.39307771E-2</c:v>
                </c:pt>
                <c:pt idx="62">
                  <c:v>1.3389441199999999E-2</c:v>
                </c:pt>
                <c:pt idx="63">
                  <c:v>1.30916331E-2</c:v>
                </c:pt>
                <c:pt idx="64">
                  <c:v>1.2838291E-2</c:v>
                </c:pt>
                <c:pt idx="65">
                  <c:v>1.2383181599999999E-2</c:v>
                </c:pt>
                <c:pt idx="66">
                  <c:v>1.1629333699999999E-2</c:v>
                </c:pt>
                <c:pt idx="67">
                  <c:v>1.05987778E-2</c:v>
                </c:pt>
                <c:pt idx="68">
                  <c:v>9.3113164999999998E-3</c:v>
                </c:pt>
                <c:pt idx="69">
                  <c:v>7.8450198999999998E-3</c:v>
                </c:pt>
                <c:pt idx="70">
                  <c:v>6.3580093000000001E-3</c:v>
                </c:pt>
                <c:pt idx="71">
                  <c:v>5.2314316999999997E-3</c:v>
                </c:pt>
                <c:pt idx="72">
                  <c:v>4.7300066999999999E-3</c:v>
                </c:pt>
                <c:pt idx="73">
                  <c:v>4.8107853999999999E-3</c:v>
                </c:pt>
                <c:pt idx="74">
                  <c:v>5.1301732000000001E-3</c:v>
                </c:pt>
                <c:pt idx="75">
                  <c:v>5.1619094000000003E-3</c:v>
                </c:pt>
                <c:pt idx="76">
                  <c:v>4.7066011E-3</c:v>
                </c:pt>
                <c:pt idx="77">
                  <c:v>3.8618482999999999E-3</c:v>
                </c:pt>
                <c:pt idx="78">
                  <c:v>2.9207743000000002E-3</c:v>
                </c:pt>
                <c:pt idx="79">
                  <c:v>2.1693411E-3</c:v>
                </c:pt>
                <c:pt idx="80">
                  <c:v>1.7591937000000001E-3</c:v>
                </c:pt>
                <c:pt idx="81">
                  <c:v>1.600981E-3</c:v>
                </c:pt>
                <c:pt idx="82">
                  <c:v>1.4755460000000001E-3</c:v>
                </c:pt>
                <c:pt idx="83">
                  <c:v>1.2471877999999999E-3</c:v>
                </c:pt>
                <c:pt idx="84">
                  <c:v>9.3484530000000001E-4</c:v>
                </c:pt>
                <c:pt idx="85">
                  <c:v>7.4820590000000003E-4</c:v>
                </c:pt>
                <c:pt idx="86">
                  <c:v>7.1588130000000002E-4</c:v>
                </c:pt>
                <c:pt idx="87">
                  <c:v>7.9741600000000001E-4</c:v>
                </c:pt>
                <c:pt idx="88">
                  <c:v>8.5016340000000005E-4</c:v>
                </c:pt>
                <c:pt idx="89">
                  <c:v>8.7408150000000003E-4</c:v>
                </c:pt>
                <c:pt idx="90">
                  <c:v>9.0170289999999998E-4</c:v>
                </c:pt>
                <c:pt idx="91">
                  <c:v>9.2275590000000002E-4</c:v>
                </c:pt>
                <c:pt idx="92">
                  <c:v>8.2374810000000005E-4</c:v>
                </c:pt>
                <c:pt idx="93">
                  <c:v>5.4317700000000005E-4</c:v>
                </c:pt>
                <c:pt idx="94">
                  <c:v>1.3690379999999999E-4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1.540445E-4</c:v>
                </c:pt>
                <c:pt idx="102">
                  <c:v>4.3397260000000001E-4</c:v>
                </c:pt>
                <c:pt idx="103">
                  <c:v>6.6908069999999998E-4</c:v>
                </c:pt>
                <c:pt idx="104">
                  <c:v>9.0358419999999999E-4</c:v>
                </c:pt>
                <c:pt idx="105">
                  <c:v>1.1648131E-3</c:v>
                </c:pt>
                <c:pt idx="106">
                  <c:v>1.4651906000000001E-3</c:v>
                </c:pt>
                <c:pt idx="107">
                  <c:v>1.8356042999999999E-3</c:v>
                </c:pt>
                <c:pt idx="108">
                  <c:v>2.2828840000000002E-3</c:v>
                </c:pt>
                <c:pt idx="109">
                  <c:v>2.8501118000000001E-3</c:v>
                </c:pt>
                <c:pt idx="110">
                  <c:v>3.5879690999999999E-3</c:v>
                </c:pt>
                <c:pt idx="111">
                  <c:v>4.3041655000000002E-3</c:v>
                </c:pt>
                <c:pt idx="112">
                  <c:v>5.1186644000000003E-3</c:v>
                </c:pt>
                <c:pt idx="113">
                  <c:v>5.9822555999999999E-3</c:v>
                </c:pt>
                <c:pt idx="114">
                  <c:v>6.8108737000000001E-3</c:v>
                </c:pt>
                <c:pt idx="115">
                  <c:v>7.5802066999999997E-3</c:v>
                </c:pt>
                <c:pt idx="116">
                  <c:v>8.2482873000000005E-3</c:v>
                </c:pt>
                <c:pt idx="117">
                  <c:v>8.8216913999999997E-3</c:v>
                </c:pt>
                <c:pt idx="118">
                  <c:v>9.1130314000000007E-3</c:v>
                </c:pt>
                <c:pt idx="119">
                  <c:v>9.2926928999999998E-3</c:v>
                </c:pt>
                <c:pt idx="120">
                  <c:v>9.2948144000000003E-3</c:v>
                </c:pt>
                <c:pt idx="121">
                  <c:v>9.1215325999999992E-3</c:v>
                </c:pt>
                <c:pt idx="122">
                  <c:v>8.7825431999999995E-3</c:v>
                </c:pt>
                <c:pt idx="123">
                  <c:v>8.3040362E-3</c:v>
                </c:pt>
                <c:pt idx="124">
                  <c:v>7.7068070000000004E-3</c:v>
                </c:pt>
                <c:pt idx="125">
                  <c:v>7.0669184999999999E-3</c:v>
                </c:pt>
                <c:pt idx="126">
                  <c:v>6.4535364999999999E-3</c:v>
                </c:pt>
                <c:pt idx="127">
                  <c:v>5.6081185999999998E-3</c:v>
                </c:pt>
                <c:pt idx="128">
                  <c:v>4.7788993000000002E-3</c:v>
                </c:pt>
                <c:pt idx="129">
                  <c:v>4.0022744999999998E-3</c:v>
                </c:pt>
                <c:pt idx="130">
                  <c:v>3.2763109E-3</c:v>
                </c:pt>
                <c:pt idx="131">
                  <c:v>2.6298355999999998E-3</c:v>
                </c:pt>
                <c:pt idx="132">
                  <c:v>2.0495877000000001E-3</c:v>
                </c:pt>
                <c:pt idx="133">
                  <c:v>1.5451448999999999E-3</c:v>
                </c:pt>
                <c:pt idx="134">
                  <c:v>6.6189120000000002E-4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CE93-4EF0-BEB2-90F17E5C5137}"/>
            </c:ext>
          </c:extLst>
        </c:ser>
        <c:ser>
          <c:idx val="103"/>
          <c:order val="103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反射白_LEDlow_開放空間!$A$104:$EE$104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2.9709929999999999E-4</c:v>
                </c:pt>
                <c:pt idx="6">
                  <c:v>7.4372659999999999E-4</c:v>
                </c:pt>
                <c:pt idx="7">
                  <c:v>8.4372519999999999E-4</c:v>
                </c:pt>
                <c:pt idx="8">
                  <c:v>5.5912949999999996E-4</c:v>
                </c:pt>
                <c:pt idx="9">
                  <c:v>1.6902670000000001E-4</c:v>
                </c:pt>
                <c:pt idx="10">
                  <c:v>6.4782400000000005E-5</c:v>
                </c:pt>
                <c:pt idx="11">
                  <c:v>4.0238220000000002E-4</c:v>
                </c:pt>
                <c:pt idx="12">
                  <c:v>9.3323729999999995E-4</c:v>
                </c:pt>
                <c:pt idx="13">
                  <c:v>1.3945177000000001E-3</c:v>
                </c:pt>
                <c:pt idx="14">
                  <c:v>1.7554207E-3</c:v>
                </c:pt>
                <c:pt idx="15">
                  <c:v>2.2104816E-3</c:v>
                </c:pt>
                <c:pt idx="16">
                  <c:v>2.7476550999999999E-3</c:v>
                </c:pt>
                <c:pt idx="17">
                  <c:v>3.3559421999999998E-3</c:v>
                </c:pt>
                <c:pt idx="18">
                  <c:v>3.7999316000000001E-3</c:v>
                </c:pt>
                <c:pt idx="19">
                  <c:v>4.1453675000000002E-3</c:v>
                </c:pt>
                <c:pt idx="20">
                  <c:v>4.4235689999999996E-3</c:v>
                </c:pt>
                <c:pt idx="21">
                  <c:v>4.6232794000000002E-3</c:v>
                </c:pt>
                <c:pt idx="22">
                  <c:v>4.6830005000000003E-3</c:v>
                </c:pt>
                <c:pt idx="23">
                  <c:v>4.5426794999999997E-3</c:v>
                </c:pt>
                <c:pt idx="24">
                  <c:v>4.3164314999999997E-3</c:v>
                </c:pt>
                <c:pt idx="25">
                  <c:v>4.0663419999999997E-3</c:v>
                </c:pt>
                <c:pt idx="26">
                  <c:v>4.1100447999999996E-3</c:v>
                </c:pt>
                <c:pt idx="27">
                  <c:v>4.4605425000000002E-3</c:v>
                </c:pt>
                <c:pt idx="28">
                  <c:v>5.1609441000000002E-3</c:v>
                </c:pt>
                <c:pt idx="29">
                  <c:v>6.2761470000000001E-3</c:v>
                </c:pt>
                <c:pt idx="30">
                  <c:v>7.7542621000000001E-3</c:v>
                </c:pt>
                <c:pt idx="31">
                  <c:v>1.00118229E-2</c:v>
                </c:pt>
                <c:pt idx="32">
                  <c:v>1.36354892E-2</c:v>
                </c:pt>
                <c:pt idx="33">
                  <c:v>1.88315306E-2</c:v>
                </c:pt>
                <c:pt idx="34">
                  <c:v>2.5308270000000001E-2</c:v>
                </c:pt>
                <c:pt idx="35">
                  <c:v>3.2260708499999999E-2</c:v>
                </c:pt>
                <c:pt idx="36">
                  <c:v>3.8409970699999997E-2</c:v>
                </c:pt>
                <c:pt idx="37">
                  <c:v>4.2214062099999998E-2</c:v>
                </c:pt>
                <c:pt idx="38">
                  <c:v>4.3109461699999997E-2</c:v>
                </c:pt>
                <c:pt idx="39">
                  <c:v>4.12088335E-2</c:v>
                </c:pt>
                <c:pt idx="40">
                  <c:v>3.7598025100000002E-2</c:v>
                </c:pt>
                <c:pt idx="41">
                  <c:v>3.2967165100000001E-2</c:v>
                </c:pt>
                <c:pt idx="42">
                  <c:v>2.83291154E-2</c:v>
                </c:pt>
                <c:pt idx="43">
                  <c:v>2.3954538599999999E-2</c:v>
                </c:pt>
                <c:pt idx="44">
                  <c:v>2.00808663E-2</c:v>
                </c:pt>
                <c:pt idx="45">
                  <c:v>1.7058120999999999E-2</c:v>
                </c:pt>
                <c:pt idx="46">
                  <c:v>1.4804173300000001E-2</c:v>
                </c:pt>
                <c:pt idx="47">
                  <c:v>1.33787543E-2</c:v>
                </c:pt>
                <c:pt idx="48">
                  <c:v>1.2696157200000001E-2</c:v>
                </c:pt>
                <c:pt idx="49">
                  <c:v>1.24533558E-2</c:v>
                </c:pt>
                <c:pt idx="50">
                  <c:v>1.23360185E-2</c:v>
                </c:pt>
                <c:pt idx="51">
                  <c:v>1.2327307799999999E-2</c:v>
                </c:pt>
                <c:pt idx="52">
                  <c:v>1.2472024199999999E-2</c:v>
                </c:pt>
                <c:pt idx="53">
                  <c:v>1.2908902999999999E-2</c:v>
                </c:pt>
                <c:pt idx="54">
                  <c:v>1.35580944E-2</c:v>
                </c:pt>
                <c:pt idx="55">
                  <c:v>1.42682139E-2</c:v>
                </c:pt>
                <c:pt idx="56">
                  <c:v>1.4911195299999999E-2</c:v>
                </c:pt>
                <c:pt idx="57">
                  <c:v>1.53542859E-2</c:v>
                </c:pt>
                <c:pt idx="58">
                  <c:v>1.5453507199999999E-2</c:v>
                </c:pt>
                <c:pt idx="59">
                  <c:v>1.52336191E-2</c:v>
                </c:pt>
                <c:pt idx="60">
                  <c:v>1.48140285E-2</c:v>
                </c:pt>
                <c:pt idx="61">
                  <c:v>1.43717788E-2</c:v>
                </c:pt>
                <c:pt idx="62">
                  <c:v>1.3885351799999999E-2</c:v>
                </c:pt>
                <c:pt idx="63">
                  <c:v>1.32474108E-2</c:v>
                </c:pt>
                <c:pt idx="64">
                  <c:v>1.24148987E-2</c:v>
                </c:pt>
                <c:pt idx="65">
                  <c:v>1.1434002800000001E-2</c:v>
                </c:pt>
                <c:pt idx="66">
                  <c:v>1.0517369E-2</c:v>
                </c:pt>
                <c:pt idx="67">
                  <c:v>9.7077963999999996E-3</c:v>
                </c:pt>
                <c:pt idx="68">
                  <c:v>8.9562106999999998E-3</c:v>
                </c:pt>
                <c:pt idx="69">
                  <c:v>8.2185343000000001E-3</c:v>
                </c:pt>
                <c:pt idx="70">
                  <c:v>7.4527305999999996E-3</c:v>
                </c:pt>
                <c:pt idx="71">
                  <c:v>6.7657087999999999E-3</c:v>
                </c:pt>
                <c:pt idx="72">
                  <c:v>6.3045015999999999E-3</c:v>
                </c:pt>
                <c:pt idx="73">
                  <c:v>6.0592340000000001E-3</c:v>
                </c:pt>
                <c:pt idx="74">
                  <c:v>5.7334433999999997E-3</c:v>
                </c:pt>
                <c:pt idx="75">
                  <c:v>4.9902475000000003E-3</c:v>
                </c:pt>
                <c:pt idx="76">
                  <c:v>3.7846994E-3</c:v>
                </c:pt>
                <c:pt idx="77">
                  <c:v>2.4666183E-3</c:v>
                </c:pt>
                <c:pt idx="78">
                  <c:v>1.442233E-3</c:v>
                </c:pt>
                <c:pt idx="79">
                  <c:v>9.4339320000000001E-4</c:v>
                </c:pt>
                <c:pt idx="80">
                  <c:v>8.3447540000000002E-4</c:v>
                </c:pt>
                <c:pt idx="81">
                  <c:v>9.0864359999999998E-4</c:v>
                </c:pt>
                <c:pt idx="82">
                  <c:v>1.0136449000000001E-3</c:v>
                </c:pt>
                <c:pt idx="83">
                  <c:v>1.0317582999999999E-3</c:v>
                </c:pt>
                <c:pt idx="84">
                  <c:v>9.3959600000000001E-4</c:v>
                </c:pt>
                <c:pt idx="85">
                  <c:v>8.1899909999999998E-4</c:v>
                </c:pt>
                <c:pt idx="86">
                  <c:v>7.3681090000000005E-4</c:v>
                </c:pt>
                <c:pt idx="87">
                  <c:v>7.4267159999999997E-4</c:v>
                </c:pt>
                <c:pt idx="88">
                  <c:v>8.4780939999999996E-4</c:v>
                </c:pt>
                <c:pt idx="89">
                  <c:v>9.8891169999999989E-4</c:v>
                </c:pt>
                <c:pt idx="90">
                  <c:v>1.0750336E-3</c:v>
                </c:pt>
                <c:pt idx="91">
                  <c:v>1.0363091E-3</c:v>
                </c:pt>
                <c:pt idx="92">
                  <c:v>8.209863E-4</c:v>
                </c:pt>
                <c:pt idx="93">
                  <c:v>5.5934680000000001E-4</c:v>
                </c:pt>
                <c:pt idx="94">
                  <c:v>2.3691550000000001E-4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2.5023770000000002E-4</c:v>
                </c:pt>
                <c:pt idx="104">
                  <c:v>7.3585760000000001E-4</c:v>
                </c:pt>
                <c:pt idx="105">
                  <c:v>1.2805328999999999E-3</c:v>
                </c:pt>
                <c:pt idx="106">
                  <c:v>1.8824261E-3</c:v>
                </c:pt>
                <c:pt idx="107">
                  <c:v>2.5292977E-3</c:v>
                </c:pt>
                <c:pt idx="108">
                  <c:v>3.2059837000000002E-3</c:v>
                </c:pt>
                <c:pt idx="109">
                  <c:v>3.9378073999999999E-3</c:v>
                </c:pt>
                <c:pt idx="110">
                  <c:v>4.7742551999999999E-3</c:v>
                </c:pt>
                <c:pt idx="111">
                  <c:v>5.5733001999999999E-3</c:v>
                </c:pt>
                <c:pt idx="112">
                  <c:v>6.3299639E-3</c:v>
                </c:pt>
                <c:pt idx="113">
                  <c:v>7.0574833000000003E-3</c:v>
                </c:pt>
                <c:pt idx="114">
                  <c:v>7.7261821999999999E-3</c:v>
                </c:pt>
                <c:pt idx="115">
                  <c:v>8.3174779999999997E-3</c:v>
                </c:pt>
                <c:pt idx="116">
                  <c:v>8.7952809000000007E-3</c:v>
                </c:pt>
                <c:pt idx="117">
                  <c:v>9.2322173999999993E-3</c:v>
                </c:pt>
                <c:pt idx="118">
                  <c:v>9.2860366999999999E-3</c:v>
                </c:pt>
                <c:pt idx="119">
                  <c:v>9.2414934000000001E-3</c:v>
                </c:pt>
                <c:pt idx="120">
                  <c:v>9.0308478000000001E-3</c:v>
                </c:pt>
                <c:pt idx="121">
                  <c:v>8.6752827999999997E-3</c:v>
                </c:pt>
                <c:pt idx="122">
                  <c:v>8.1825620000000009E-3</c:v>
                </c:pt>
                <c:pt idx="123">
                  <c:v>7.5825071000000001E-3</c:v>
                </c:pt>
                <c:pt idx="124">
                  <c:v>6.9084111999999998E-3</c:v>
                </c:pt>
                <c:pt idx="125">
                  <c:v>6.2034563000000001E-3</c:v>
                </c:pt>
                <c:pt idx="126">
                  <c:v>5.3897090000000003E-3</c:v>
                </c:pt>
                <c:pt idx="127">
                  <c:v>4.6708764999999998E-3</c:v>
                </c:pt>
                <c:pt idx="128">
                  <c:v>3.9814776E-3</c:v>
                </c:pt>
                <c:pt idx="129">
                  <c:v>3.3821806E-3</c:v>
                </c:pt>
                <c:pt idx="130">
                  <c:v>2.8742217E-3</c:v>
                </c:pt>
                <c:pt idx="131">
                  <c:v>2.4323012000000001E-3</c:v>
                </c:pt>
                <c:pt idx="132">
                  <c:v>2.0724665E-3</c:v>
                </c:pt>
                <c:pt idx="133">
                  <c:v>1.7994436E-3</c:v>
                </c:pt>
                <c:pt idx="134">
                  <c:v>1.0645018000000001E-3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CE93-4EF0-BEB2-90F17E5C5137}"/>
            </c:ext>
          </c:extLst>
        </c:ser>
        <c:ser>
          <c:idx val="104"/>
          <c:order val="104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反射白_LEDlow_開放空間!$A$105:$EE$105</c:f>
              <c:numCache>
                <c:formatCode>General</c:formatCode>
                <c:ptCount val="135"/>
                <c:pt idx="0">
                  <c:v>3.7492439999999998E-4</c:v>
                </c:pt>
                <c:pt idx="1">
                  <c:v>1.467134E-4</c:v>
                </c:pt>
                <c:pt idx="2">
                  <c:v>0</c:v>
                </c:pt>
                <c:pt idx="3">
                  <c:v>0</c:v>
                </c:pt>
                <c:pt idx="4">
                  <c:v>1.1255630000000001E-4</c:v>
                </c:pt>
                <c:pt idx="5">
                  <c:v>3.028107E-4</c:v>
                </c:pt>
                <c:pt idx="6">
                  <c:v>3.2964680000000001E-4</c:v>
                </c:pt>
                <c:pt idx="7">
                  <c:v>3.1915680000000002E-4</c:v>
                </c:pt>
                <c:pt idx="8">
                  <c:v>3.0917869999999998E-4</c:v>
                </c:pt>
                <c:pt idx="9">
                  <c:v>3.5509449999999998E-4</c:v>
                </c:pt>
                <c:pt idx="10">
                  <c:v>7.1089160000000005E-4</c:v>
                </c:pt>
                <c:pt idx="11">
                  <c:v>1.1315766E-3</c:v>
                </c:pt>
                <c:pt idx="12">
                  <c:v>1.7044715000000001E-3</c:v>
                </c:pt>
                <c:pt idx="13">
                  <c:v>2.3552168000000001E-3</c:v>
                </c:pt>
                <c:pt idx="14">
                  <c:v>2.9943817999999998E-3</c:v>
                </c:pt>
                <c:pt idx="15">
                  <c:v>3.4016275000000001E-3</c:v>
                </c:pt>
                <c:pt idx="16">
                  <c:v>3.4087312E-3</c:v>
                </c:pt>
                <c:pt idx="17">
                  <c:v>3.1799083000000001E-3</c:v>
                </c:pt>
                <c:pt idx="18">
                  <c:v>3.0222193000000001E-3</c:v>
                </c:pt>
                <c:pt idx="19">
                  <c:v>3.1979049E-3</c:v>
                </c:pt>
                <c:pt idx="20">
                  <c:v>3.6466869E-3</c:v>
                </c:pt>
                <c:pt idx="21">
                  <c:v>4.2397403000000002E-3</c:v>
                </c:pt>
                <c:pt idx="22">
                  <c:v>4.7843777999999997E-3</c:v>
                </c:pt>
                <c:pt idx="23">
                  <c:v>5.1373770000000003E-3</c:v>
                </c:pt>
                <c:pt idx="24">
                  <c:v>5.1827951999999997E-3</c:v>
                </c:pt>
                <c:pt idx="25">
                  <c:v>4.8769725999999996E-3</c:v>
                </c:pt>
                <c:pt idx="26">
                  <c:v>4.5563773999999996E-3</c:v>
                </c:pt>
                <c:pt idx="27">
                  <c:v>4.4534435000000002E-3</c:v>
                </c:pt>
                <c:pt idx="28">
                  <c:v>4.8298407E-3</c:v>
                </c:pt>
                <c:pt idx="29">
                  <c:v>5.8335191999999998E-3</c:v>
                </c:pt>
                <c:pt idx="30">
                  <c:v>7.4413394999999997E-3</c:v>
                </c:pt>
                <c:pt idx="31">
                  <c:v>9.9471527999999993E-3</c:v>
                </c:pt>
                <c:pt idx="32">
                  <c:v>1.3632413899999999E-2</c:v>
                </c:pt>
                <c:pt idx="33">
                  <c:v>1.88278183E-2</c:v>
                </c:pt>
                <c:pt idx="34">
                  <c:v>2.5439804399999998E-2</c:v>
                </c:pt>
                <c:pt idx="35">
                  <c:v>3.2718826100000001E-2</c:v>
                </c:pt>
                <c:pt idx="36">
                  <c:v>3.9207838500000002E-2</c:v>
                </c:pt>
                <c:pt idx="37">
                  <c:v>4.3175876100000003E-2</c:v>
                </c:pt>
                <c:pt idx="38">
                  <c:v>4.3866187299999998E-2</c:v>
                </c:pt>
                <c:pt idx="39">
                  <c:v>4.1519340100000003E-2</c:v>
                </c:pt>
                <c:pt idx="40">
                  <c:v>3.73006091E-2</c:v>
                </c:pt>
                <c:pt idx="41">
                  <c:v>3.2134577599999999E-2</c:v>
                </c:pt>
                <c:pt idx="42">
                  <c:v>2.7256688099999999E-2</c:v>
                </c:pt>
                <c:pt idx="43">
                  <c:v>2.29839869E-2</c:v>
                </c:pt>
                <c:pt idx="44">
                  <c:v>1.9465636500000001E-2</c:v>
                </c:pt>
                <c:pt idx="45">
                  <c:v>1.6959816199999998E-2</c:v>
                </c:pt>
                <c:pt idx="46">
                  <c:v>1.5154308599999999E-2</c:v>
                </c:pt>
                <c:pt idx="47">
                  <c:v>1.3866178700000001E-2</c:v>
                </c:pt>
                <c:pt idx="48">
                  <c:v>1.30048161E-2</c:v>
                </c:pt>
                <c:pt idx="49">
                  <c:v>1.2467714E-2</c:v>
                </c:pt>
                <c:pt idx="50">
                  <c:v>1.2292956900000001E-2</c:v>
                </c:pt>
                <c:pt idx="51">
                  <c:v>1.25570009E-2</c:v>
                </c:pt>
                <c:pt idx="52">
                  <c:v>1.3087703799999999E-2</c:v>
                </c:pt>
                <c:pt idx="53">
                  <c:v>1.37165254E-2</c:v>
                </c:pt>
                <c:pt idx="54">
                  <c:v>1.42599978E-2</c:v>
                </c:pt>
                <c:pt idx="55">
                  <c:v>1.47095006E-2</c:v>
                </c:pt>
                <c:pt idx="56">
                  <c:v>1.5103719200000001E-2</c:v>
                </c:pt>
                <c:pt idx="57">
                  <c:v>1.5423715100000001E-2</c:v>
                </c:pt>
                <c:pt idx="58">
                  <c:v>1.553878E-2</c:v>
                </c:pt>
                <c:pt idx="59">
                  <c:v>1.5363767699999999E-2</c:v>
                </c:pt>
                <c:pt idx="60">
                  <c:v>1.4960690400000001E-2</c:v>
                </c:pt>
                <c:pt idx="61">
                  <c:v>1.44684697E-2</c:v>
                </c:pt>
                <c:pt idx="62">
                  <c:v>1.3945829099999999E-2</c:v>
                </c:pt>
                <c:pt idx="63">
                  <c:v>1.3342922599999999E-2</c:v>
                </c:pt>
                <c:pt idx="64">
                  <c:v>1.25767747E-2</c:v>
                </c:pt>
                <c:pt idx="65">
                  <c:v>1.16623547E-2</c:v>
                </c:pt>
                <c:pt idx="66">
                  <c:v>1.07974652E-2</c:v>
                </c:pt>
                <c:pt idx="67">
                  <c:v>1.00508397E-2</c:v>
                </c:pt>
                <c:pt idx="68">
                  <c:v>9.3368542999999991E-3</c:v>
                </c:pt>
                <c:pt idx="69">
                  <c:v>8.5254321000000008E-3</c:v>
                </c:pt>
                <c:pt idx="70">
                  <c:v>7.4867731999999996E-3</c:v>
                </c:pt>
                <c:pt idx="71">
                  <c:v>6.3309124999999999E-3</c:v>
                </c:pt>
                <c:pt idx="72">
                  <c:v>5.2924291E-3</c:v>
                </c:pt>
                <c:pt idx="73">
                  <c:v>4.5555383000000001E-3</c:v>
                </c:pt>
                <c:pt idx="74">
                  <c:v>4.0645263999999999E-3</c:v>
                </c:pt>
                <c:pt idx="75">
                  <c:v>3.5999659E-3</c:v>
                </c:pt>
                <c:pt idx="76">
                  <c:v>3.1515384999999999E-3</c:v>
                </c:pt>
                <c:pt idx="77">
                  <c:v>2.8912202E-3</c:v>
                </c:pt>
                <c:pt idx="78">
                  <c:v>2.8684960999999999E-3</c:v>
                </c:pt>
                <c:pt idx="79">
                  <c:v>2.9007491999999998E-3</c:v>
                </c:pt>
                <c:pt idx="80">
                  <c:v>2.6418529E-3</c:v>
                </c:pt>
                <c:pt idx="81">
                  <c:v>2.1013878E-3</c:v>
                </c:pt>
                <c:pt idx="82">
                  <c:v>1.4876856000000001E-3</c:v>
                </c:pt>
                <c:pt idx="83">
                  <c:v>1.0528015999999999E-3</c:v>
                </c:pt>
                <c:pt idx="84">
                  <c:v>9.482119E-4</c:v>
                </c:pt>
                <c:pt idx="85">
                  <c:v>1.1074246000000001E-3</c:v>
                </c:pt>
                <c:pt idx="86">
                  <c:v>1.3166618000000001E-3</c:v>
                </c:pt>
                <c:pt idx="87">
                  <c:v>1.3663626000000001E-3</c:v>
                </c:pt>
                <c:pt idx="88">
                  <c:v>1.1986468000000001E-3</c:v>
                </c:pt>
                <c:pt idx="89">
                  <c:v>8.690449E-4</c:v>
                </c:pt>
                <c:pt idx="90">
                  <c:v>5.0060350000000003E-4</c:v>
                </c:pt>
                <c:pt idx="91">
                  <c:v>1.9494609999999999E-4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6.7159199999999999E-5</c:v>
                </c:pt>
                <c:pt idx="102">
                  <c:v>2.6177770000000001E-4</c:v>
                </c:pt>
                <c:pt idx="103">
                  <c:v>5.4655990000000005E-4</c:v>
                </c:pt>
                <c:pt idx="104">
                  <c:v>8.6620179999999998E-4</c:v>
                </c:pt>
                <c:pt idx="105">
                  <c:v>1.2310731999999999E-3</c:v>
                </c:pt>
                <c:pt idx="106">
                  <c:v>1.6648467E-3</c:v>
                </c:pt>
                <c:pt idx="107">
                  <c:v>2.1365210000000002E-3</c:v>
                </c:pt>
                <c:pt idx="108">
                  <c:v>2.6797962E-3</c:v>
                </c:pt>
                <c:pt idx="109">
                  <c:v>3.2896778999999998E-3</c:v>
                </c:pt>
                <c:pt idx="110">
                  <c:v>3.9871233000000001E-3</c:v>
                </c:pt>
                <c:pt idx="111">
                  <c:v>4.7586759999999999E-3</c:v>
                </c:pt>
                <c:pt idx="112">
                  <c:v>5.5115683999999998E-3</c:v>
                </c:pt>
                <c:pt idx="113">
                  <c:v>6.2542044999999999E-3</c:v>
                </c:pt>
                <c:pt idx="114">
                  <c:v>6.9886515999999996E-3</c:v>
                </c:pt>
                <c:pt idx="115">
                  <c:v>7.6676225000000004E-3</c:v>
                </c:pt>
                <c:pt idx="116">
                  <c:v>8.2433986999999997E-3</c:v>
                </c:pt>
                <c:pt idx="117">
                  <c:v>8.7662069000000002E-3</c:v>
                </c:pt>
                <c:pt idx="118">
                  <c:v>8.9930267999999997E-3</c:v>
                </c:pt>
                <c:pt idx="119">
                  <c:v>9.1247958999999997E-3</c:v>
                </c:pt>
                <c:pt idx="120">
                  <c:v>9.1001018999999992E-3</c:v>
                </c:pt>
                <c:pt idx="121">
                  <c:v>8.9249833999999993E-3</c:v>
                </c:pt>
                <c:pt idx="122">
                  <c:v>8.5971523000000008E-3</c:v>
                </c:pt>
                <c:pt idx="123">
                  <c:v>8.1631624999999996E-3</c:v>
                </c:pt>
                <c:pt idx="124">
                  <c:v>7.6178894000000002E-3</c:v>
                </c:pt>
                <c:pt idx="125">
                  <c:v>7.0179635999999997E-3</c:v>
                </c:pt>
                <c:pt idx="126">
                  <c:v>6.3229981000000003E-3</c:v>
                </c:pt>
                <c:pt idx="127">
                  <c:v>5.5037988000000001E-3</c:v>
                </c:pt>
                <c:pt idx="128">
                  <c:v>4.7690780000000004E-3</c:v>
                </c:pt>
                <c:pt idx="129">
                  <c:v>4.0183164999999998E-3</c:v>
                </c:pt>
                <c:pt idx="130">
                  <c:v>3.3131125000000002E-3</c:v>
                </c:pt>
                <c:pt idx="131">
                  <c:v>2.6409337000000001E-3</c:v>
                </c:pt>
                <c:pt idx="132">
                  <c:v>2.0236578000000002E-3</c:v>
                </c:pt>
                <c:pt idx="133">
                  <c:v>1.4870344000000001E-3</c:v>
                </c:pt>
                <c:pt idx="134">
                  <c:v>4.6927520000000002E-4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CE93-4EF0-BEB2-90F17E5C5137}"/>
            </c:ext>
          </c:extLst>
        </c:ser>
        <c:ser>
          <c:idx val="105"/>
          <c:order val="105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反射白_LEDlow_開放空間!$A$106:$EE$106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7.420088E-4</c:v>
                </c:pt>
                <c:pt idx="5">
                  <c:v>1.2360169E-3</c:v>
                </c:pt>
                <c:pt idx="6">
                  <c:v>1.2156502E-3</c:v>
                </c:pt>
                <c:pt idx="7">
                  <c:v>9.29542E-4</c:v>
                </c:pt>
                <c:pt idx="8">
                  <c:v>5.5187200000000002E-4</c:v>
                </c:pt>
                <c:pt idx="9">
                  <c:v>2.093792E-4</c:v>
                </c:pt>
                <c:pt idx="10">
                  <c:v>1.097328E-4</c:v>
                </c:pt>
                <c:pt idx="11">
                  <c:v>3.0532250000000002E-4</c:v>
                </c:pt>
                <c:pt idx="12">
                  <c:v>8.0145889999999999E-4</c:v>
                </c:pt>
                <c:pt idx="13">
                  <c:v>1.4638696E-3</c:v>
                </c:pt>
                <c:pt idx="14">
                  <c:v>2.2160792999999998E-3</c:v>
                </c:pt>
                <c:pt idx="15">
                  <c:v>3.0376384999999998E-3</c:v>
                </c:pt>
                <c:pt idx="16">
                  <c:v>3.7261428999999999E-3</c:v>
                </c:pt>
                <c:pt idx="17">
                  <c:v>4.2701535999999998E-3</c:v>
                </c:pt>
                <c:pt idx="18">
                  <c:v>4.4787535E-3</c:v>
                </c:pt>
                <c:pt idx="19">
                  <c:v>4.5517669000000004E-3</c:v>
                </c:pt>
                <c:pt idx="20">
                  <c:v>4.5395441999999996E-3</c:v>
                </c:pt>
                <c:pt idx="21">
                  <c:v>4.5373775000000002E-3</c:v>
                </c:pt>
                <c:pt idx="22">
                  <c:v>4.6168752000000004E-3</c:v>
                </c:pt>
                <c:pt idx="23">
                  <c:v>4.8435479E-3</c:v>
                </c:pt>
                <c:pt idx="24">
                  <c:v>5.0551564999999996E-3</c:v>
                </c:pt>
                <c:pt idx="25">
                  <c:v>5.1623653E-3</c:v>
                </c:pt>
                <c:pt idx="26">
                  <c:v>5.1870112999999997E-3</c:v>
                </c:pt>
                <c:pt idx="27">
                  <c:v>5.2159932000000004E-3</c:v>
                </c:pt>
                <c:pt idx="28">
                  <c:v>5.4873837999999996E-3</c:v>
                </c:pt>
                <c:pt idx="29">
                  <c:v>6.2782708999999997E-3</c:v>
                </c:pt>
                <c:pt idx="30">
                  <c:v>7.5461264000000004E-3</c:v>
                </c:pt>
                <c:pt idx="31">
                  <c:v>9.6785434999999993E-3</c:v>
                </c:pt>
                <c:pt idx="32">
                  <c:v>1.3154568199999999E-2</c:v>
                </c:pt>
                <c:pt idx="33">
                  <c:v>1.8278390200000001E-2</c:v>
                </c:pt>
                <c:pt idx="34">
                  <c:v>2.4905078099999998E-2</c:v>
                </c:pt>
                <c:pt idx="35">
                  <c:v>3.2264888300000003E-2</c:v>
                </c:pt>
                <c:pt idx="36">
                  <c:v>3.8923878199999998E-2</c:v>
                </c:pt>
                <c:pt idx="37">
                  <c:v>4.31768373E-2</c:v>
                </c:pt>
                <c:pt idx="38">
                  <c:v>4.4216971799999998E-2</c:v>
                </c:pt>
                <c:pt idx="39">
                  <c:v>4.2122758900000001E-2</c:v>
                </c:pt>
                <c:pt idx="40">
                  <c:v>3.8007516399999997E-2</c:v>
                </c:pt>
                <c:pt idx="41">
                  <c:v>3.2778441899999997E-2</c:v>
                </c:pt>
                <c:pt idx="42">
                  <c:v>2.7709942299999998E-2</c:v>
                </c:pt>
                <c:pt idx="43">
                  <c:v>2.3174854000000002E-2</c:v>
                </c:pt>
                <c:pt idx="44">
                  <c:v>1.9371919299999998E-2</c:v>
                </c:pt>
                <c:pt idx="45">
                  <c:v>1.67492237E-2</c:v>
                </c:pt>
                <c:pt idx="46">
                  <c:v>1.49979619E-2</c:v>
                </c:pt>
                <c:pt idx="47">
                  <c:v>1.38574475E-2</c:v>
                </c:pt>
                <c:pt idx="48">
                  <c:v>1.3066927000000001E-2</c:v>
                </c:pt>
                <c:pt idx="49">
                  <c:v>1.24347052E-2</c:v>
                </c:pt>
                <c:pt idx="50">
                  <c:v>1.21844225E-2</c:v>
                </c:pt>
                <c:pt idx="51">
                  <c:v>1.25453491E-2</c:v>
                </c:pt>
                <c:pt idx="52">
                  <c:v>1.3203891000000001E-2</c:v>
                </c:pt>
                <c:pt idx="53">
                  <c:v>1.3777482299999999E-2</c:v>
                </c:pt>
                <c:pt idx="54">
                  <c:v>1.3965856299999999E-2</c:v>
                </c:pt>
                <c:pt idx="55">
                  <c:v>1.3907341300000001E-2</c:v>
                </c:pt>
                <c:pt idx="56">
                  <c:v>1.3997918E-2</c:v>
                </c:pt>
                <c:pt idx="57">
                  <c:v>1.44872917E-2</c:v>
                </c:pt>
                <c:pt idx="58">
                  <c:v>1.50963208E-2</c:v>
                </c:pt>
                <c:pt idx="59">
                  <c:v>1.52730383E-2</c:v>
                </c:pt>
                <c:pt idx="60">
                  <c:v>1.4803532499999999E-2</c:v>
                </c:pt>
                <c:pt idx="61">
                  <c:v>1.40115954E-2</c:v>
                </c:pt>
                <c:pt idx="62">
                  <c:v>1.3363022400000001E-2</c:v>
                </c:pt>
                <c:pt idx="63">
                  <c:v>1.29573829E-2</c:v>
                </c:pt>
                <c:pt idx="64">
                  <c:v>1.2428836E-2</c:v>
                </c:pt>
                <c:pt idx="65">
                  <c:v>1.1513245300000001E-2</c:v>
                </c:pt>
                <c:pt idx="66">
                  <c:v>1.04369102E-2</c:v>
                </c:pt>
                <c:pt idx="67">
                  <c:v>9.6036941000000008E-3</c:v>
                </c:pt>
                <c:pt idx="68">
                  <c:v>9.0770413999999994E-3</c:v>
                </c:pt>
                <c:pt idx="69">
                  <c:v>8.4863248999999998E-3</c:v>
                </c:pt>
                <c:pt idx="70">
                  <c:v>7.4841342999999996E-3</c:v>
                </c:pt>
                <c:pt idx="71">
                  <c:v>6.1885216E-3</c:v>
                </c:pt>
                <c:pt idx="72">
                  <c:v>5.0991122000000003E-3</c:v>
                </c:pt>
                <c:pt idx="73">
                  <c:v>4.6470933999999998E-3</c:v>
                </c:pt>
                <c:pt idx="74">
                  <c:v>4.8057585999999996E-3</c:v>
                </c:pt>
                <c:pt idx="75">
                  <c:v>4.9282387000000004E-3</c:v>
                </c:pt>
                <c:pt idx="76">
                  <c:v>4.4131036999999996E-3</c:v>
                </c:pt>
                <c:pt idx="77">
                  <c:v>3.2982405000000002E-3</c:v>
                </c:pt>
                <c:pt idx="78">
                  <c:v>2.2968620000000002E-3</c:v>
                </c:pt>
                <c:pt idx="79">
                  <c:v>2.0360928E-3</c:v>
                </c:pt>
                <c:pt idx="80">
                  <c:v>2.3603792999999998E-3</c:v>
                </c:pt>
                <c:pt idx="81">
                  <c:v>2.5402546999999998E-3</c:v>
                </c:pt>
                <c:pt idx="82">
                  <c:v>2.1583936E-3</c:v>
                </c:pt>
                <c:pt idx="83">
                  <c:v>1.3126413999999999E-3</c:v>
                </c:pt>
                <c:pt idx="84">
                  <c:v>5.1097749999999998E-4</c:v>
                </c:pt>
                <c:pt idx="85">
                  <c:v>1.2859279999999999E-4</c:v>
                </c:pt>
                <c:pt idx="86">
                  <c:v>1.5641900000000001E-4</c:v>
                </c:pt>
                <c:pt idx="87">
                  <c:v>3.7110319999999997E-4</c:v>
                </c:pt>
                <c:pt idx="88">
                  <c:v>5.6812140000000002E-4</c:v>
                </c:pt>
                <c:pt idx="89">
                  <c:v>6.9479139999999997E-4</c:v>
                </c:pt>
                <c:pt idx="90">
                  <c:v>7.4916830000000003E-4</c:v>
                </c:pt>
                <c:pt idx="91">
                  <c:v>7.7926160000000005E-4</c:v>
                </c:pt>
                <c:pt idx="92">
                  <c:v>7.7721089999999995E-4</c:v>
                </c:pt>
                <c:pt idx="93">
                  <c:v>7.4964200000000002E-4</c:v>
                </c:pt>
                <c:pt idx="94">
                  <c:v>6.8899879999999997E-4</c:v>
                </c:pt>
                <c:pt idx="95">
                  <c:v>6.0955969999999999E-4</c:v>
                </c:pt>
                <c:pt idx="96">
                  <c:v>5.311154E-4</c:v>
                </c:pt>
                <c:pt idx="97">
                  <c:v>4.1969929999999999E-4</c:v>
                </c:pt>
                <c:pt idx="98">
                  <c:v>2.8684370000000003E-4</c:v>
                </c:pt>
                <c:pt idx="99">
                  <c:v>1.3162800000000001E-4</c:v>
                </c:pt>
                <c:pt idx="100">
                  <c:v>0</c:v>
                </c:pt>
                <c:pt idx="101">
                  <c:v>0</c:v>
                </c:pt>
                <c:pt idx="102">
                  <c:v>3.1479E-6</c:v>
                </c:pt>
                <c:pt idx="103">
                  <c:v>1.6544159999999999E-4</c:v>
                </c:pt>
                <c:pt idx="104">
                  <c:v>4.1032079999999999E-4</c:v>
                </c:pt>
                <c:pt idx="105">
                  <c:v>7.4750190000000001E-4</c:v>
                </c:pt>
                <c:pt idx="106">
                  <c:v>1.1912658E-3</c:v>
                </c:pt>
                <c:pt idx="107">
                  <c:v>1.7187295E-3</c:v>
                </c:pt>
                <c:pt idx="108">
                  <c:v>2.3301526E-3</c:v>
                </c:pt>
                <c:pt idx="109">
                  <c:v>3.0227734E-3</c:v>
                </c:pt>
                <c:pt idx="110">
                  <c:v>3.8258139999999999E-3</c:v>
                </c:pt>
                <c:pt idx="111">
                  <c:v>4.6235844000000002E-3</c:v>
                </c:pt>
                <c:pt idx="112">
                  <c:v>5.4346383999999996E-3</c:v>
                </c:pt>
                <c:pt idx="113">
                  <c:v>6.2231444999999996E-3</c:v>
                </c:pt>
                <c:pt idx="114">
                  <c:v>6.9412123000000001E-3</c:v>
                </c:pt>
                <c:pt idx="115">
                  <c:v>7.5878068000000002E-3</c:v>
                </c:pt>
                <c:pt idx="116">
                  <c:v>8.1453687000000007E-3</c:v>
                </c:pt>
                <c:pt idx="117">
                  <c:v>8.6324447999999998E-3</c:v>
                </c:pt>
                <c:pt idx="118">
                  <c:v>8.8860773999999993E-3</c:v>
                </c:pt>
                <c:pt idx="119">
                  <c:v>8.9960684999999992E-3</c:v>
                </c:pt>
                <c:pt idx="120">
                  <c:v>8.9697270000000003E-3</c:v>
                </c:pt>
                <c:pt idx="121">
                  <c:v>8.8189878000000006E-3</c:v>
                </c:pt>
                <c:pt idx="122">
                  <c:v>8.5480120000000007E-3</c:v>
                </c:pt>
                <c:pt idx="123">
                  <c:v>8.1727998E-3</c:v>
                </c:pt>
                <c:pt idx="124">
                  <c:v>7.6922652999999999E-3</c:v>
                </c:pt>
                <c:pt idx="125">
                  <c:v>7.1518635000000002E-3</c:v>
                </c:pt>
                <c:pt idx="126">
                  <c:v>6.5645551999999998E-3</c:v>
                </c:pt>
                <c:pt idx="127">
                  <c:v>5.8336291000000004E-3</c:v>
                </c:pt>
                <c:pt idx="128">
                  <c:v>5.1374389000000001E-3</c:v>
                </c:pt>
                <c:pt idx="129">
                  <c:v>4.4454880999999996E-3</c:v>
                </c:pt>
                <c:pt idx="130">
                  <c:v>3.7460229000000002E-3</c:v>
                </c:pt>
                <c:pt idx="131">
                  <c:v>3.1388802000000002E-3</c:v>
                </c:pt>
                <c:pt idx="132">
                  <c:v>2.5968001999999999E-3</c:v>
                </c:pt>
                <c:pt idx="133">
                  <c:v>2.1361762000000001E-3</c:v>
                </c:pt>
                <c:pt idx="134">
                  <c:v>1.2017200000000001E-3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CE93-4EF0-BEB2-90F17E5C5137}"/>
            </c:ext>
          </c:extLst>
        </c:ser>
        <c:ser>
          <c:idx val="106"/>
          <c:order val="106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反射白_LEDlow_開放空間!$A$107:$EE$107</c:f>
              <c:numCache>
                <c:formatCode>General</c:formatCode>
                <c:ptCount val="135"/>
                <c:pt idx="0">
                  <c:v>4.8686200000000002E-4</c:v>
                </c:pt>
                <c:pt idx="1">
                  <c:v>4.0485709999999998E-4</c:v>
                </c:pt>
                <c:pt idx="2">
                  <c:v>2.2700960000000001E-4</c:v>
                </c:pt>
                <c:pt idx="3">
                  <c:v>5.8767740000000002E-4</c:v>
                </c:pt>
                <c:pt idx="4">
                  <c:v>9.0397419999999995E-4</c:v>
                </c:pt>
                <c:pt idx="5">
                  <c:v>8.465069E-4</c:v>
                </c:pt>
                <c:pt idx="6">
                  <c:v>5.0323019999999998E-4</c:v>
                </c:pt>
                <c:pt idx="7">
                  <c:v>2.5311160000000002E-4</c:v>
                </c:pt>
                <c:pt idx="8">
                  <c:v>3.8939010000000002E-4</c:v>
                </c:pt>
                <c:pt idx="9">
                  <c:v>7.7306930000000003E-4</c:v>
                </c:pt>
                <c:pt idx="10">
                  <c:v>1.0999867999999999E-3</c:v>
                </c:pt>
                <c:pt idx="11">
                  <c:v>1.1603221999999999E-3</c:v>
                </c:pt>
                <c:pt idx="12">
                  <c:v>1.0893667000000001E-3</c:v>
                </c:pt>
                <c:pt idx="13">
                  <c:v>1.2346525999999999E-3</c:v>
                </c:pt>
                <c:pt idx="14">
                  <c:v>1.6666369000000001E-3</c:v>
                </c:pt>
                <c:pt idx="15">
                  <c:v>2.2776576E-3</c:v>
                </c:pt>
                <c:pt idx="16">
                  <c:v>2.8138114E-3</c:v>
                </c:pt>
                <c:pt idx="17">
                  <c:v>3.1819461999999998E-3</c:v>
                </c:pt>
                <c:pt idx="18">
                  <c:v>3.5099441000000001E-3</c:v>
                </c:pt>
                <c:pt idx="19">
                  <c:v>3.8446883999999999E-3</c:v>
                </c:pt>
                <c:pt idx="20">
                  <c:v>4.1753715000000004E-3</c:v>
                </c:pt>
                <c:pt idx="21">
                  <c:v>4.3943250000000001E-3</c:v>
                </c:pt>
                <c:pt idx="22">
                  <c:v>4.5211082000000003E-3</c:v>
                </c:pt>
                <c:pt idx="23">
                  <c:v>4.6724896000000004E-3</c:v>
                </c:pt>
                <c:pt idx="24">
                  <c:v>4.8853563999999997E-3</c:v>
                </c:pt>
                <c:pt idx="25">
                  <c:v>5.0147235999999998E-3</c:v>
                </c:pt>
                <c:pt idx="26">
                  <c:v>5.1655629999999998E-3</c:v>
                </c:pt>
                <c:pt idx="27">
                  <c:v>5.3375330999999998E-3</c:v>
                </c:pt>
                <c:pt idx="28">
                  <c:v>5.7079232999999998E-3</c:v>
                </c:pt>
                <c:pt idx="29">
                  <c:v>6.5515162000000004E-3</c:v>
                </c:pt>
                <c:pt idx="30">
                  <c:v>7.8823118999999994E-3</c:v>
                </c:pt>
                <c:pt idx="31">
                  <c:v>1.0069930899999999E-2</c:v>
                </c:pt>
                <c:pt idx="32">
                  <c:v>1.3588639899999999E-2</c:v>
                </c:pt>
                <c:pt idx="33">
                  <c:v>1.8527668000000001E-2</c:v>
                </c:pt>
                <c:pt idx="34">
                  <c:v>2.48050857E-2</c:v>
                </c:pt>
                <c:pt idx="35">
                  <c:v>3.1733453299999999E-2</c:v>
                </c:pt>
                <c:pt idx="36">
                  <c:v>3.8094565300000001E-2</c:v>
                </c:pt>
                <c:pt idx="37">
                  <c:v>4.2286422099999998E-2</c:v>
                </c:pt>
                <c:pt idx="38">
                  <c:v>4.34397012E-2</c:v>
                </c:pt>
                <c:pt idx="39">
                  <c:v>4.1420906799999997E-2</c:v>
                </c:pt>
                <c:pt idx="40">
                  <c:v>3.7322346100000001E-2</c:v>
                </c:pt>
                <c:pt idx="41">
                  <c:v>3.2279178499999998E-2</c:v>
                </c:pt>
                <c:pt idx="42">
                  <c:v>2.75743138E-2</c:v>
                </c:pt>
                <c:pt idx="43">
                  <c:v>2.3520627999999998E-2</c:v>
                </c:pt>
                <c:pt idx="44">
                  <c:v>2.0137826000000001E-2</c:v>
                </c:pt>
                <c:pt idx="45">
                  <c:v>1.7722304899999999E-2</c:v>
                </c:pt>
                <c:pt idx="46">
                  <c:v>1.5959855200000001E-2</c:v>
                </c:pt>
                <c:pt idx="47">
                  <c:v>1.4710688E-2</c:v>
                </c:pt>
                <c:pt idx="48">
                  <c:v>1.3639097100000001E-2</c:v>
                </c:pt>
                <c:pt idx="49">
                  <c:v>1.26522128E-2</c:v>
                </c:pt>
                <c:pt idx="50">
                  <c:v>1.19983517E-2</c:v>
                </c:pt>
                <c:pt idx="51">
                  <c:v>1.1994295800000001E-2</c:v>
                </c:pt>
                <c:pt idx="52">
                  <c:v>1.25540858E-2</c:v>
                </c:pt>
                <c:pt idx="53">
                  <c:v>1.3321640900000001E-2</c:v>
                </c:pt>
                <c:pt idx="54">
                  <c:v>1.39766345E-2</c:v>
                </c:pt>
                <c:pt idx="55">
                  <c:v>1.4491975299999999E-2</c:v>
                </c:pt>
                <c:pt idx="56">
                  <c:v>1.48984948E-2</c:v>
                </c:pt>
                <c:pt idx="57">
                  <c:v>1.5096287200000001E-2</c:v>
                </c:pt>
                <c:pt idx="58">
                  <c:v>1.4903537E-2</c:v>
                </c:pt>
                <c:pt idx="59">
                  <c:v>1.4308669600000001E-2</c:v>
                </c:pt>
                <c:pt idx="60">
                  <c:v>1.36796599E-2</c:v>
                </c:pt>
                <c:pt idx="61">
                  <c:v>1.33736879E-2</c:v>
                </c:pt>
                <c:pt idx="62">
                  <c:v>1.34010958E-2</c:v>
                </c:pt>
                <c:pt idx="63">
                  <c:v>1.3472280499999999E-2</c:v>
                </c:pt>
                <c:pt idx="64">
                  <c:v>1.3242743E-2</c:v>
                </c:pt>
                <c:pt idx="65">
                  <c:v>1.25831487E-2</c:v>
                </c:pt>
                <c:pt idx="66">
                  <c:v>1.1655247800000001E-2</c:v>
                </c:pt>
                <c:pt idx="67">
                  <c:v>1.0597165699999999E-2</c:v>
                </c:pt>
                <c:pt idx="68">
                  <c:v>9.4461189999999993E-3</c:v>
                </c:pt>
                <c:pt idx="69">
                  <c:v>8.1392061000000009E-3</c:v>
                </c:pt>
                <c:pt idx="70">
                  <c:v>6.7346334000000004E-3</c:v>
                </c:pt>
                <c:pt idx="71">
                  <c:v>5.5346479999999997E-3</c:v>
                </c:pt>
                <c:pt idx="72">
                  <c:v>4.8290644999999998E-3</c:v>
                </c:pt>
                <c:pt idx="73">
                  <c:v>4.6611405E-3</c:v>
                </c:pt>
                <c:pt idx="74">
                  <c:v>4.7039580999999999E-3</c:v>
                </c:pt>
                <c:pt idx="75">
                  <c:v>4.3671830000000002E-3</c:v>
                </c:pt>
                <c:pt idx="76">
                  <c:v>3.4742678999999999E-3</c:v>
                </c:pt>
                <c:pt idx="77">
                  <c:v>2.4512748000000001E-3</c:v>
                </c:pt>
                <c:pt idx="78">
                  <c:v>1.9812089999999998E-3</c:v>
                </c:pt>
                <c:pt idx="79">
                  <c:v>2.3032756999999998E-3</c:v>
                </c:pt>
                <c:pt idx="80">
                  <c:v>2.9256041000000001E-3</c:v>
                </c:pt>
                <c:pt idx="81">
                  <c:v>3.1302546000000001E-3</c:v>
                </c:pt>
                <c:pt idx="82">
                  <c:v>2.6542623999999998E-3</c:v>
                </c:pt>
                <c:pt idx="83">
                  <c:v>1.7366852E-3</c:v>
                </c:pt>
                <c:pt idx="84">
                  <c:v>9.1005380000000002E-4</c:v>
                </c:pt>
                <c:pt idx="85">
                  <c:v>5.0802010000000001E-4</c:v>
                </c:pt>
                <c:pt idx="86">
                  <c:v>4.5168489999999998E-4</c:v>
                </c:pt>
                <c:pt idx="87">
                  <c:v>4.842049E-4</c:v>
                </c:pt>
                <c:pt idx="88">
                  <c:v>4.0406520000000002E-4</c:v>
                </c:pt>
                <c:pt idx="89">
                  <c:v>1.6403460000000001E-4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1.657207E-4</c:v>
                </c:pt>
                <c:pt idx="97">
                  <c:v>3.8200890000000001E-4</c:v>
                </c:pt>
                <c:pt idx="98">
                  <c:v>5.5916660000000003E-4</c:v>
                </c:pt>
                <c:pt idx="99">
                  <c:v>6.9874260000000001E-4</c:v>
                </c:pt>
                <c:pt idx="100">
                  <c:v>8.0031679999999997E-4</c:v>
                </c:pt>
                <c:pt idx="101">
                  <c:v>8.7863429999999998E-4</c:v>
                </c:pt>
                <c:pt idx="102">
                  <c:v>1.0477748000000001E-3</c:v>
                </c:pt>
                <c:pt idx="103">
                  <c:v>1.1771907000000001E-3</c:v>
                </c:pt>
                <c:pt idx="104">
                  <c:v>1.3478680999999999E-3</c:v>
                </c:pt>
                <c:pt idx="105">
                  <c:v>1.5717931E-3</c:v>
                </c:pt>
                <c:pt idx="106">
                  <c:v>1.8721289999999999E-3</c:v>
                </c:pt>
                <c:pt idx="107">
                  <c:v>2.2324141999999999E-3</c:v>
                </c:pt>
                <c:pt idx="108">
                  <c:v>2.6736976999999999E-3</c:v>
                </c:pt>
                <c:pt idx="109">
                  <c:v>3.2110286000000001E-3</c:v>
                </c:pt>
                <c:pt idx="110">
                  <c:v>3.9383322000000002E-3</c:v>
                </c:pt>
                <c:pt idx="111">
                  <c:v>4.6490309999999996E-3</c:v>
                </c:pt>
                <c:pt idx="112">
                  <c:v>5.4063085E-3</c:v>
                </c:pt>
                <c:pt idx="113">
                  <c:v>6.1832857E-3</c:v>
                </c:pt>
                <c:pt idx="114">
                  <c:v>6.9261733000000004E-3</c:v>
                </c:pt>
                <c:pt idx="115">
                  <c:v>7.6119350000000002E-3</c:v>
                </c:pt>
                <c:pt idx="116">
                  <c:v>8.2030278000000002E-3</c:v>
                </c:pt>
                <c:pt idx="117">
                  <c:v>8.7220473000000007E-3</c:v>
                </c:pt>
                <c:pt idx="118">
                  <c:v>9.1157732999999994E-3</c:v>
                </c:pt>
                <c:pt idx="119">
                  <c:v>9.1741345999999998E-3</c:v>
                </c:pt>
                <c:pt idx="120">
                  <c:v>9.0749887999999994E-3</c:v>
                </c:pt>
                <c:pt idx="121">
                  <c:v>8.8214044999999994E-3</c:v>
                </c:pt>
                <c:pt idx="122">
                  <c:v>8.4191505E-3</c:v>
                </c:pt>
                <c:pt idx="123">
                  <c:v>7.9031763999999997E-3</c:v>
                </c:pt>
                <c:pt idx="124">
                  <c:v>7.2799589999999999E-3</c:v>
                </c:pt>
                <c:pt idx="125">
                  <c:v>6.6055380999999998E-3</c:v>
                </c:pt>
                <c:pt idx="126">
                  <c:v>5.8784997000000004E-3</c:v>
                </c:pt>
                <c:pt idx="127">
                  <c:v>5.1020238999999997E-3</c:v>
                </c:pt>
                <c:pt idx="128">
                  <c:v>4.3807615999999997E-3</c:v>
                </c:pt>
                <c:pt idx="129">
                  <c:v>3.7007482999999999E-3</c:v>
                </c:pt>
                <c:pt idx="130">
                  <c:v>3.0484599999999998E-3</c:v>
                </c:pt>
                <c:pt idx="131">
                  <c:v>2.4835789E-3</c:v>
                </c:pt>
                <c:pt idx="132">
                  <c:v>1.971815E-3</c:v>
                </c:pt>
                <c:pt idx="133">
                  <c:v>1.5114549000000001E-3</c:v>
                </c:pt>
                <c:pt idx="134">
                  <c:v>6.2059509999999997E-4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CE93-4EF0-BEB2-90F17E5C5137}"/>
            </c:ext>
          </c:extLst>
        </c:ser>
        <c:ser>
          <c:idx val="107"/>
          <c:order val="107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反射白_LEDlow_開放空間!$A$108:$EE$108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3.7855769999999998E-4</c:v>
                </c:pt>
                <c:pt idx="3">
                  <c:v>9.9629829999999995E-4</c:v>
                </c:pt>
                <c:pt idx="4">
                  <c:v>1.3869291999999999E-3</c:v>
                </c:pt>
                <c:pt idx="5">
                  <c:v>1.4829222000000001E-3</c:v>
                </c:pt>
                <c:pt idx="6">
                  <c:v>1.3484130999999999E-3</c:v>
                </c:pt>
                <c:pt idx="7">
                  <c:v>1.0283471E-3</c:v>
                </c:pt>
                <c:pt idx="8">
                  <c:v>5.1073009999999996E-4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6.8170199999999996E-4</c:v>
                </c:pt>
                <c:pt idx="13">
                  <c:v>1.6607074999999999E-3</c:v>
                </c:pt>
                <c:pt idx="14">
                  <c:v>2.6336785000000001E-3</c:v>
                </c:pt>
                <c:pt idx="15">
                  <c:v>3.5033091000000001E-3</c:v>
                </c:pt>
                <c:pt idx="16">
                  <c:v>4.0783733000000003E-3</c:v>
                </c:pt>
                <c:pt idx="17">
                  <c:v>4.3454226E-3</c:v>
                </c:pt>
                <c:pt idx="18">
                  <c:v>4.3076681999999998E-3</c:v>
                </c:pt>
                <c:pt idx="19">
                  <c:v>4.2462372E-3</c:v>
                </c:pt>
                <c:pt idx="20">
                  <c:v>4.3478324000000004E-3</c:v>
                </c:pt>
                <c:pt idx="21">
                  <c:v>4.6474313999999997E-3</c:v>
                </c:pt>
                <c:pt idx="22">
                  <c:v>4.9135769000000001E-3</c:v>
                </c:pt>
                <c:pt idx="23">
                  <c:v>4.9629569999999996E-3</c:v>
                </c:pt>
                <c:pt idx="24">
                  <c:v>4.7817876999999998E-3</c:v>
                </c:pt>
                <c:pt idx="25">
                  <c:v>4.6195695000000002E-3</c:v>
                </c:pt>
                <c:pt idx="26">
                  <c:v>4.7006486000000002E-3</c:v>
                </c:pt>
                <c:pt idx="27">
                  <c:v>5.0049507999999996E-3</c:v>
                </c:pt>
                <c:pt idx="28">
                  <c:v>5.4497914E-3</c:v>
                </c:pt>
                <c:pt idx="29">
                  <c:v>6.2514594999999997E-3</c:v>
                </c:pt>
                <c:pt idx="30">
                  <c:v>7.4301473999999999E-3</c:v>
                </c:pt>
                <c:pt idx="31">
                  <c:v>9.5694847000000003E-3</c:v>
                </c:pt>
                <c:pt idx="32">
                  <c:v>1.3194566600000001E-2</c:v>
                </c:pt>
                <c:pt idx="33">
                  <c:v>1.84443779E-2</c:v>
                </c:pt>
                <c:pt idx="34">
                  <c:v>2.4989055499999999E-2</c:v>
                </c:pt>
                <c:pt idx="35">
                  <c:v>3.2007060900000002E-2</c:v>
                </c:pt>
                <c:pt idx="36">
                  <c:v>3.81957032E-2</c:v>
                </c:pt>
                <c:pt idx="37">
                  <c:v>4.2141474800000002E-2</c:v>
                </c:pt>
                <c:pt idx="38">
                  <c:v>4.3164525199999998E-2</c:v>
                </c:pt>
                <c:pt idx="39">
                  <c:v>4.13527936E-2</c:v>
                </c:pt>
                <c:pt idx="40">
                  <c:v>3.7667669399999999E-2</c:v>
                </c:pt>
                <c:pt idx="41">
                  <c:v>3.2743819100000002E-2</c:v>
                </c:pt>
                <c:pt idx="42">
                  <c:v>2.7834569999999999E-2</c:v>
                </c:pt>
                <c:pt idx="43">
                  <c:v>2.3455420500000001E-2</c:v>
                </c:pt>
                <c:pt idx="44">
                  <c:v>1.9843632399999998E-2</c:v>
                </c:pt>
                <c:pt idx="45">
                  <c:v>1.7279764600000001E-2</c:v>
                </c:pt>
                <c:pt idx="46">
                  <c:v>1.52875027E-2</c:v>
                </c:pt>
                <c:pt idx="47">
                  <c:v>1.3631470499999999E-2</c:v>
                </c:pt>
                <c:pt idx="48">
                  <c:v>1.23582967E-2</c:v>
                </c:pt>
                <c:pt idx="49">
                  <c:v>1.15558663E-2</c:v>
                </c:pt>
                <c:pt idx="50">
                  <c:v>1.13546867E-2</c:v>
                </c:pt>
                <c:pt idx="51">
                  <c:v>1.17392382E-2</c:v>
                </c:pt>
                <c:pt idx="52">
                  <c:v>1.2468483299999999E-2</c:v>
                </c:pt>
                <c:pt idx="53">
                  <c:v>1.32703232E-2</c:v>
                </c:pt>
                <c:pt idx="54">
                  <c:v>1.39624886E-2</c:v>
                </c:pt>
                <c:pt idx="55">
                  <c:v>1.4461213699999999E-2</c:v>
                </c:pt>
                <c:pt idx="56">
                  <c:v>1.4793654E-2</c:v>
                </c:pt>
                <c:pt idx="57">
                  <c:v>1.5053173499999999E-2</c:v>
                </c:pt>
                <c:pt idx="58">
                  <c:v>1.52809639E-2</c:v>
                </c:pt>
                <c:pt idx="59">
                  <c:v>1.53456423E-2</c:v>
                </c:pt>
                <c:pt idx="60">
                  <c:v>1.50599033E-2</c:v>
                </c:pt>
                <c:pt idx="61">
                  <c:v>1.4491143600000001E-2</c:v>
                </c:pt>
                <c:pt idx="62">
                  <c:v>1.37574701E-2</c:v>
                </c:pt>
                <c:pt idx="63">
                  <c:v>1.2961457500000001E-2</c:v>
                </c:pt>
                <c:pt idx="64">
                  <c:v>1.2059536799999999E-2</c:v>
                </c:pt>
                <c:pt idx="65">
                  <c:v>1.11366017E-2</c:v>
                </c:pt>
                <c:pt idx="66">
                  <c:v>1.03671718E-2</c:v>
                </c:pt>
                <c:pt idx="67">
                  <c:v>9.8476530999999992E-3</c:v>
                </c:pt>
                <c:pt idx="68">
                  <c:v>9.4234309999999995E-3</c:v>
                </c:pt>
                <c:pt idx="69">
                  <c:v>8.7846108000000003E-3</c:v>
                </c:pt>
                <c:pt idx="70">
                  <c:v>7.6840505999999998E-3</c:v>
                </c:pt>
                <c:pt idx="71">
                  <c:v>6.3527039999999998E-3</c:v>
                </c:pt>
                <c:pt idx="72">
                  <c:v>5.2308119E-3</c:v>
                </c:pt>
                <c:pt idx="73">
                  <c:v>4.6645245000000004E-3</c:v>
                </c:pt>
                <c:pt idx="74">
                  <c:v>4.5190057999999998E-3</c:v>
                </c:pt>
                <c:pt idx="75">
                  <c:v>4.2183367000000003E-3</c:v>
                </c:pt>
                <c:pt idx="76">
                  <c:v>3.4696911E-3</c:v>
                </c:pt>
                <c:pt idx="77">
                  <c:v>2.5146707999999999E-3</c:v>
                </c:pt>
                <c:pt idx="78">
                  <c:v>1.7928568000000001E-3</c:v>
                </c:pt>
                <c:pt idx="79">
                  <c:v>1.5573659000000001E-3</c:v>
                </c:pt>
                <c:pt idx="80">
                  <c:v>1.6658379E-3</c:v>
                </c:pt>
                <c:pt idx="81">
                  <c:v>1.9013861E-3</c:v>
                </c:pt>
                <c:pt idx="82">
                  <c:v>2.1120691999999999E-3</c:v>
                </c:pt>
                <c:pt idx="83">
                  <c:v>2.2421868E-3</c:v>
                </c:pt>
                <c:pt idx="84">
                  <c:v>2.1843568E-3</c:v>
                </c:pt>
                <c:pt idx="85">
                  <c:v>1.9700049999999999E-3</c:v>
                </c:pt>
                <c:pt idx="86">
                  <c:v>1.6124834E-3</c:v>
                </c:pt>
                <c:pt idx="87">
                  <c:v>1.1966558999999999E-3</c:v>
                </c:pt>
                <c:pt idx="88">
                  <c:v>8.1399610000000002E-4</c:v>
                </c:pt>
                <c:pt idx="89">
                  <c:v>5.0048270000000003E-4</c:v>
                </c:pt>
                <c:pt idx="90">
                  <c:v>2.6839879999999999E-4</c:v>
                </c:pt>
                <c:pt idx="91">
                  <c:v>9.4764600000000004E-5</c:v>
                </c:pt>
                <c:pt idx="92">
                  <c:v>0</c:v>
                </c:pt>
                <c:pt idx="93">
                  <c:v>0</c:v>
                </c:pt>
                <c:pt idx="94">
                  <c:v>4.56166E-5</c:v>
                </c:pt>
                <c:pt idx="95">
                  <c:v>1.076424E-4</c:v>
                </c:pt>
                <c:pt idx="96">
                  <c:v>1.4306909999999999E-4</c:v>
                </c:pt>
                <c:pt idx="97">
                  <c:v>1.6690269999999999E-4</c:v>
                </c:pt>
                <c:pt idx="98">
                  <c:v>1.201698E-4</c:v>
                </c:pt>
                <c:pt idx="99">
                  <c:v>2.6707899999999999E-5</c:v>
                </c:pt>
                <c:pt idx="100">
                  <c:v>0</c:v>
                </c:pt>
                <c:pt idx="101">
                  <c:v>0</c:v>
                </c:pt>
                <c:pt idx="102">
                  <c:v>8.0416900000000006E-5</c:v>
                </c:pt>
                <c:pt idx="103">
                  <c:v>2.4934250000000001E-4</c:v>
                </c:pt>
                <c:pt idx="104">
                  <c:v>5.1843569999999995E-4</c:v>
                </c:pt>
                <c:pt idx="105">
                  <c:v>8.8729469999999997E-4</c:v>
                </c:pt>
                <c:pt idx="106">
                  <c:v>1.350665E-3</c:v>
                </c:pt>
                <c:pt idx="107">
                  <c:v>1.9057454000000001E-3</c:v>
                </c:pt>
                <c:pt idx="108">
                  <c:v>2.5314824E-3</c:v>
                </c:pt>
                <c:pt idx="109">
                  <c:v>3.2388191E-3</c:v>
                </c:pt>
                <c:pt idx="110">
                  <c:v>4.0528849000000004E-3</c:v>
                </c:pt>
                <c:pt idx="111">
                  <c:v>4.7757477000000001E-3</c:v>
                </c:pt>
                <c:pt idx="112">
                  <c:v>5.5108578000000004E-3</c:v>
                </c:pt>
                <c:pt idx="113">
                  <c:v>6.2154586999999999E-3</c:v>
                </c:pt>
                <c:pt idx="114">
                  <c:v>6.8488624E-3</c:v>
                </c:pt>
                <c:pt idx="115">
                  <c:v>7.4023567000000004E-3</c:v>
                </c:pt>
                <c:pt idx="116">
                  <c:v>7.8572528000000006E-3</c:v>
                </c:pt>
                <c:pt idx="117">
                  <c:v>8.2332967E-3</c:v>
                </c:pt>
                <c:pt idx="118">
                  <c:v>8.4569872999999997E-3</c:v>
                </c:pt>
                <c:pt idx="119">
                  <c:v>8.5121616999999997E-3</c:v>
                </c:pt>
                <c:pt idx="120">
                  <c:v>8.4059788E-3</c:v>
                </c:pt>
                <c:pt idx="121">
                  <c:v>8.1765316000000001E-3</c:v>
                </c:pt>
                <c:pt idx="122">
                  <c:v>7.8269559999999995E-3</c:v>
                </c:pt>
                <c:pt idx="123">
                  <c:v>7.3750600999999997E-3</c:v>
                </c:pt>
                <c:pt idx="124">
                  <c:v>6.8221176000000001E-3</c:v>
                </c:pt>
                <c:pt idx="125">
                  <c:v>6.2473994E-3</c:v>
                </c:pt>
                <c:pt idx="126">
                  <c:v>5.3369738000000003E-3</c:v>
                </c:pt>
                <c:pt idx="127">
                  <c:v>4.7159982E-3</c:v>
                </c:pt>
                <c:pt idx="128">
                  <c:v>4.1118752999999997E-3</c:v>
                </c:pt>
                <c:pt idx="129">
                  <c:v>3.5232101000000002E-3</c:v>
                </c:pt>
                <c:pt idx="130">
                  <c:v>2.9951280000000001E-3</c:v>
                </c:pt>
                <c:pt idx="131">
                  <c:v>2.5331816E-3</c:v>
                </c:pt>
                <c:pt idx="132">
                  <c:v>2.1097619999999998E-3</c:v>
                </c:pt>
                <c:pt idx="133">
                  <c:v>1.7404521E-3</c:v>
                </c:pt>
                <c:pt idx="134">
                  <c:v>7.7615490000000002E-4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CE93-4EF0-BEB2-90F17E5C5137}"/>
            </c:ext>
          </c:extLst>
        </c:ser>
        <c:ser>
          <c:idx val="108"/>
          <c:order val="10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反射白_LEDlow_開放空間!$A$109:$EE$109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4.6818890000000001E-4</c:v>
                </c:pt>
                <c:pt idx="4">
                  <c:v>7.7162400000000005E-4</c:v>
                </c:pt>
                <c:pt idx="5">
                  <c:v>6.7220530000000004E-4</c:v>
                </c:pt>
                <c:pt idx="6">
                  <c:v>3.1808960000000001E-4</c:v>
                </c:pt>
                <c:pt idx="7">
                  <c:v>8.7395699999999994E-5</c:v>
                </c:pt>
                <c:pt idx="8">
                  <c:v>1.867398E-4</c:v>
                </c:pt>
                <c:pt idx="9">
                  <c:v>5.1072439999999997E-4</c:v>
                </c:pt>
                <c:pt idx="10">
                  <c:v>8.5714139999999999E-4</c:v>
                </c:pt>
                <c:pt idx="11">
                  <c:v>1.0261983E-3</c:v>
                </c:pt>
                <c:pt idx="12">
                  <c:v>1.2139499000000001E-3</c:v>
                </c:pt>
                <c:pt idx="13">
                  <c:v>1.5987110000000001E-3</c:v>
                </c:pt>
                <c:pt idx="14">
                  <c:v>2.3217436E-3</c:v>
                </c:pt>
                <c:pt idx="15">
                  <c:v>3.1661785000000001E-3</c:v>
                </c:pt>
                <c:pt idx="16">
                  <c:v>3.8197044999999999E-3</c:v>
                </c:pt>
                <c:pt idx="17">
                  <c:v>4.0641706E-3</c:v>
                </c:pt>
                <c:pt idx="18">
                  <c:v>3.9214523999999999E-3</c:v>
                </c:pt>
                <c:pt idx="19">
                  <c:v>3.7634616999999999E-3</c:v>
                </c:pt>
                <c:pt idx="20">
                  <c:v>3.8966264E-3</c:v>
                </c:pt>
                <c:pt idx="21">
                  <c:v>4.3381102999999997E-3</c:v>
                </c:pt>
                <c:pt idx="22">
                  <c:v>4.8546450999999999E-3</c:v>
                </c:pt>
                <c:pt idx="23">
                  <c:v>5.3152297999999997E-3</c:v>
                </c:pt>
                <c:pt idx="24">
                  <c:v>5.4992093000000002E-3</c:v>
                </c:pt>
                <c:pt idx="25">
                  <c:v>5.5119497999999998E-3</c:v>
                </c:pt>
                <c:pt idx="26">
                  <c:v>5.3716492999999997E-3</c:v>
                </c:pt>
                <c:pt idx="27">
                  <c:v>5.1316866000000001E-3</c:v>
                </c:pt>
                <c:pt idx="28">
                  <c:v>5.1326156000000003E-3</c:v>
                </c:pt>
                <c:pt idx="29">
                  <c:v>5.8131375999999997E-3</c:v>
                </c:pt>
                <c:pt idx="30">
                  <c:v>7.2725782999999997E-3</c:v>
                </c:pt>
                <c:pt idx="31">
                  <c:v>9.7788852000000002E-3</c:v>
                </c:pt>
                <c:pt idx="32">
                  <c:v>1.35383606E-2</c:v>
                </c:pt>
                <c:pt idx="33">
                  <c:v>1.8593328100000001E-2</c:v>
                </c:pt>
                <c:pt idx="34">
                  <c:v>2.4891547900000002E-2</c:v>
                </c:pt>
                <c:pt idx="35">
                  <c:v>3.18901241E-2</c:v>
                </c:pt>
                <c:pt idx="36">
                  <c:v>3.8436584199999999E-2</c:v>
                </c:pt>
                <c:pt idx="37">
                  <c:v>4.2833000400000001E-2</c:v>
                </c:pt>
                <c:pt idx="38">
                  <c:v>4.4040471300000002E-2</c:v>
                </c:pt>
                <c:pt idx="39">
                  <c:v>4.18949723E-2</c:v>
                </c:pt>
                <c:pt idx="40">
                  <c:v>3.74345258E-2</c:v>
                </c:pt>
                <c:pt idx="41">
                  <c:v>3.1963467600000003E-2</c:v>
                </c:pt>
                <c:pt idx="42">
                  <c:v>2.6926212000000001E-2</c:v>
                </c:pt>
                <c:pt idx="43">
                  <c:v>2.2691017000000001E-2</c:v>
                </c:pt>
                <c:pt idx="44">
                  <c:v>1.9286505900000001E-2</c:v>
                </c:pt>
                <c:pt idx="45">
                  <c:v>1.6939979000000001E-2</c:v>
                </c:pt>
                <c:pt idx="46">
                  <c:v>1.5376971099999999E-2</c:v>
                </c:pt>
                <c:pt idx="47">
                  <c:v>1.4378086700000001E-2</c:v>
                </c:pt>
                <c:pt idx="48">
                  <c:v>1.36637883E-2</c:v>
                </c:pt>
                <c:pt idx="49">
                  <c:v>1.2926591600000001E-2</c:v>
                </c:pt>
                <c:pt idx="50">
                  <c:v>1.24050397E-2</c:v>
                </c:pt>
                <c:pt idx="51">
                  <c:v>1.2414245900000001E-2</c:v>
                </c:pt>
                <c:pt idx="52">
                  <c:v>1.2941058700000001E-2</c:v>
                </c:pt>
                <c:pt idx="53">
                  <c:v>1.3684676999999999E-2</c:v>
                </c:pt>
                <c:pt idx="54">
                  <c:v>1.42742796E-2</c:v>
                </c:pt>
                <c:pt idx="55">
                  <c:v>1.4565067399999999E-2</c:v>
                </c:pt>
                <c:pt idx="56">
                  <c:v>1.46786682E-2</c:v>
                </c:pt>
                <c:pt idx="57">
                  <c:v>1.4748023799999999E-2</c:v>
                </c:pt>
                <c:pt idx="58">
                  <c:v>1.47477211E-2</c:v>
                </c:pt>
                <c:pt idx="59">
                  <c:v>1.4609426300000001E-2</c:v>
                </c:pt>
                <c:pt idx="60">
                  <c:v>1.42869065E-2</c:v>
                </c:pt>
                <c:pt idx="61">
                  <c:v>1.38686309E-2</c:v>
                </c:pt>
                <c:pt idx="62">
                  <c:v>1.3466469E-2</c:v>
                </c:pt>
                <c:pt idx="63">
                  <c:v>1.3159025499999999E-2</c:v>
                </c:pt>
                <c:pt idx="64">
                  <c:v>1.28092347E-2</c:v>
                </c:pt>
                <c:pt idx="65">
                  <c:v>1.2192958E-2</c:v>
                </c:pt>
                <c:pt idx="66">
                  <c:v>1.11705177E-2</c:v>
                </c:pt>
                <c:pt idx="67">
                  <c:v>9.8210610000000007E-3</c:v>
                </c:pt>
                <c:pt idx="68">
                  <c:v>8.4339045000000005E-3</c:v>
                </c:pt>
                <c:pt idx="69">
                  <c:v>7.3381905000000002E-3</c:v>
                </c:pt>
                <c:pt idx="70">
                  <c:v>6.6621578000000004E-3</c:v>
                </c:pt>
                <c:pt idx="71">
                  <c:v>6.3557164000000001E-3</c:v>
                </c:pt>
                <c:pt idx="72">
                  <c:v>6.2270238999999998E-3</c:v>
                </c:pt>
                <c:pt idx="73">
                  <c:v>6.0536000000000001E-3</c:v>
                </c:pt>
                <c:pt idx="74">
                  <c:v>5.5903890000000003E-3</c:v>
                </c:pt>
                <c:pt idx="75">
                  <c:v>4.6478541999999999E-3</c:v>
                </c:pt>
                <c:pt idx="76">
                  <c:v>3.4239825000000001E-3</c:v>
                </c:pt>
                <c:pt idx="77">
                  <c:v>2.4058309000000002E-3</c:v>
                </c:pt>
                <c:pt idx="78">
                  <c:v>1.9934193999999999E-3</c:v>
                </c:pt>
                <c:pt idx="79">
                  <c:v>2.1074836E-3</c:v>
                </c:pt>
                <c:pt idx="80">
                  <c:v>2.2230727999999998E-3</c:v>
                </c:pt>
                <c:pt idx="81">
                  <c:v>1.9587926000000002E-3</c:v>
                </c:pt>
                <c:pt idx="82">
                  <c:v>1.3700699999999999E-3</c:v>
                </c:pt>
                <c:pt idx="83">
                  <c:v>8.0321150000000003E-4</c:v>
                </c:pt>
                <c:pt idx="84">
                  <c:v>5.60905E-4</c:v>
                </c:pt>
                <c:pt idx="85">
                  <c:v>6.6215459999999996E-4</c:v>
                </c:pt>
                <c:pt idx="86">
                  <c:v>9.1449819999999999E-4</c:v>
                </c:pt>
                <c:pt idx="87">
                  <c:v>1.1140256E-3</c:v>
                </c:pt>
                <c:pt idx="88">
                  <c:v>1.1643381E-3</c:v>
                </c:pt>
                <c:pt idx="89">
                  <c:v>1.0782501E-3</c:v>
                </c:pt>
                <c:pt idx="90">
                  <c:v>9.0901969999999997E-4</c:v>
                </c:pt>
                <c:pt idx="91">
                  <c:v>6.6709970000000001E-4</c:v>
                </c:pt>
                <c:pt idx="92">
                  <c:v>3.5865119999999999E-4</c:v>
                </c:pt>
                <c:pt idx="93">
                  <c:v>6.4737200000000001E-5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1.2428919999999999E-4</c:v>
                </c:pt>
                <c:pt idx="101">
                  <c:v>3.1932050000000001E-4</c:v>
                </c:pt>
                <c:pt idx="102">
                  <c:v>7.5232369999999997E-4</c:v>
                </c:pt>
                <c:pt idx="103">
                  <c:v>1.0204255000000001E-3</c:v>
                </c:pt>
                <c:pt idx="104">
                  <c:v>1.3052331000000001E-3</c:v>
                </c:pt>
                <c:pt idx="105">
                  <c:v>1.6142179999999999E-3</c:v>
                </c:pt>
                <c:pt idx="106">
                  <c:v>1.9622350000000001E-3</c:v>
                </c:pt>
                <c:pt idx="107">
                  <c:v>2.3448983999999999E-3</c:v>
                </c:pt>
                <c:pt idx="108">
                  <c:v>2.7731457000000001E-3</c:v>
                </c:pt>
                <c:pt idx="109">
                  <c:v>3.2870072999999999E-3</c:v>
                </c:pt>
                <c:pt idx="110">
                  <c:v>3.9763450999999997E-3</c:v>
                </c:pt>
                <c:pt idx="111">
                  <c:v>4.6262437999999998E-3</c:v>
                </c:pt>
                <c:pt idx="112">
                  <c:v>5.3162896000000003E-3</c:v>
                </c:pt>
                <c:pt idx="113">
                  <c:v>6.0254256000000003E-3</c:v>
                </c:pt>
                <c:pt idx="114">
                  <c:v>6.7224082999999997E-3</c:v>
                </c:pt>
                <c:pt idx="115">
                  <c:v>7.3742670999999999E-3</c:v>
                </c:pt>
                <c:pt idx="116">
                  <c:v>7.9414602000000001E-3</c:v>
                </c:pt>
                <c:pt idx="117">
                  <c:v>8.4370077000000005E-3</c:v>
                </c:pt>
                <c:pt idx="118">
                  <c:v>8.6955334999999998E-3</c:v>
                </c:pt>
                <c:pt idx="119">
                  <c:v>8.7573267999999996E-3</c:v>
                </c:pt>
                <c:pt idx="120">
                  <c:v>8.6485567000000006E-3</c:v>
                </c:pt>
                <c:pt idx="121">
                  <c:v>8.3733564000000003E-3</c:v>
                </c:pt>
                <c:pt idx="122">
                  <c:v>7.9438128E-3</c:v>
                </c:pt>
                <c:pt idx="123">
                  <c:v>7.3775509E-3</c:v>
                </c:pt>
                <c:pt idx="124">
                  <c:v>6.6928854000000001E-3</c:v>
                </c:pt>
                <c:pt idx="125">
                  <c:v>5.9436428999999997E-3</c:v>
                </c:pt>
                <c:pt idx="126">
                  <c:v>5.3558703999999997E-3</c:v>
                </c:pt>
                <c:pt idx="127">
                  <c:v>4.5416177999999998E-3</c:v>
                </c:pt>
                <c:pt idx="128">
                  <c:v>3.7440439000000002E-3</c:v>
                </c:pt>
                <c:pt idx="129">
                  <c:v>3.0537653000000001E-3</c:v>
                </c:pt>
                <c:pt idx="130">
                  <c:v>2.4896775999999998E-3</c:v>
                </c:pt>
                <c:pt idx="131">
                  <c:v>1.9834999E-3</c:v>
                </c:pt>
                <c:pt idx="132">
                  <c:v>1.5660107999999999E-3</c:v>
                </c:pt>
                <c:pt idx="133">
                  <c:v>1.2516647E-3</c:v>
                </c:pt>
                <c:pt idx="134">
                  <c:v>3.7047859999999997E-4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CE93-4EF0-BEB2-90F17E5C5137}"/>
            </c:ext>
          </c:extLst>
        </c:ser>
        <c:ser>
          <c:idx val="109"/>
          <c:order val="109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反射白_LEDlow_開放空間!$A$110:$EE$110</c:f>
              <c:numCache>
                <c:formatCode>General</c:formatCode>
                <c:ptCount val="135"/>
                <c:pt idx="0">
                  <c:v>2.8607809999999997E-4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4.2614999999999998E-5</c:v>
                </c:pt>
                <c:pt idx="6">
                  <c:v>4.0477150000000001E-4</c:v>
                </c:pt>
                <c:pt idx="7">
                  <c:v>7.5566049999999997E-4</c:v>
                </c:pt>
                <c:pt idx="8">
                  <c:v>1.1211547999999999E-3</c:v>
                </c:pt>
                <c:pt idx="9">
                  <c:v>1.3964629000000001E-3</c:v>
                </c:pt>
                <c:pt idx="10">
                  <c:v>1.5467968000000001E-3</c:v>
                </c:pt>
                <c:pt idx="11">
                  <c:v>1.4664720999999999E-3</c:v>
                </c:pt>
                <c:pt idx="12">
                  <c:v>1.2963749E-3</c:v>
                </c:pt>
                <c:pt idx="13">
                  <c:v>1.2538664000000001E-3</c:v>
                </c:pt>
                <c:pt idx="14">
                  <c:v>1.4158406E-3</c:v>
                </c:pt>
                <c:pt idx="15">
                  <c:v>1.8179807999999999E-3</c:v>
                </c:pt>
                <c:pt idx="16">
                  <c:v>2.3753515000000001E-3</c:v>
                </c:pt>
                <c:pt idx="17">
                  <c:v>2.9844414000000001E-3</c:v>
                </c:pt>
                <c:pt idx="18">
                  <c:v>3.5644666999999999E-3</c:v>
                </c:pt>
                <c:pt idx="19">
                  <c:v>4.0142816E-3</c:v>
                </c:pt>
                <c:pt idx="20">
                  <c:v>4.2432160000000002E-3</c:v>
                </c:pt>
                <c:pt idx="21">
                  <c:v>4.2733746000000001E-3</c:v>
                </c:pt>
                <c:pt idx="22">
                  <c:v>4.2896093999999999E-3</c:v>
                </c:pt>
                <c:pt idx="23">
                  <c:v>4.4799764000000002E-3</c:v>
                </c:pt>
                <c:pt idx="24">
                  <c:v>4.7751772000000003E-3</c:v>
                </c:pt>
                <c:pt idx="25">
                  <c:v>4.9618142999999998E-3</c:v>
                </c:pt>
                <c:pt idx="26">
                  <c:v>4.9850162999999998E-3</c:v>
                </c:pt>
                <c:pt idx="27">
                  <c:v>4.9677412000000004E-3</c:v>
                </c:pt>
                <c:pt idx="28">
                  <c:v>5.1750136000000002E-3</c:v>
                </c:pt>
                <c:pt idx="29">
                  <c:v>5.9739016000000004E-3</c:v>
                </c:pt>
                <c:pt idx="30">
                  <c:v>7.3981591999999997E-3</c:v>
                </c:pt>
                <c:pt idx="31">
                  <c:v>9.7068985999999996E-3</c:v>
                </c:pt>
                <c:pt idx="32">
                  <c:v>1.32578043E-2</c:v>
                </c:pt>
                <c:pt idx="33">
                  <c:v>1.8218373900000001E-2</c:v>
                </c:pt>
                <c:pt idx="34">
                  <c:v>2.4661244799999999E-2</c:v>
                </c:pt>
                <c:pt idx="35">
                  <c:v>3.1966723500000002E-2</c:v>
                </c:pt>
                <c:pt idx="36">
                  <c:v>3.8780625899999997E-2</c:v>
                </c:pt>
                <c:pt idx="37">
                  <c:v>4.3333854499999998E-2</c:v>
                </c:pt>
                <c:pt idx="38">
                  <c:v>4.4504903300000002E-2</c:v>
                </c:pt>
                <c:pt idx="39">
                  <c:v>4.2276885399999999E-2</c:v>
                </c:pt>
                <c:pt idx="40">
                  <c:v>3.7910718500000003E-2</c:v>
                </c:pt>
                <c:pt idx="41">
                  <c:v>3.2385192799999997E-2</c:v>
                </c:pt>
                <c:pt idx="42">
                  <c:v>2.7213675900000001E-2</c:v>
                </c:pt>
                <c:pt idx="43">
                  <c:v>2.2790709499999999E-2</c:v>
                </c:pt>
                <c:pt idx="44">
                  <c:v>1.9292997199999998E-2</c:v>
                </c:pt>
                <c:pt idx="45">
                  <c:v>1.6835393399999999E-2</c:v>
                </c:pt>
                <c:pt idx="46">
                  <c:v>1.49415238E-2</c:v>
                </c:pt>
                <c:pt idx="47">
                  <c:v>1.3381772700000001E-2</c:v>
                </c:pt>
                <c:pt idx="48">
                  <c:v>1.2125454799999999E-2</c:v>
                </c:pt>
                <c:pt idx="49">
                  <c:v>1.13758165E-2</c:v>
                </c:pt>
                <c:pt idx="50">
                  <c:v>1.13044055E-2</c:v>
                </c:pt>
                <c:pt idx="51">
                  <c:v>1.18814353E-2</c:v>
                </c:pt>
                <c:pt idx="52">
                  <c:v>1.27476584E-2</c:v>
                </c:pt>
                <c:pt idx="53">
                  <c:v>1.36360535E-2</c:v>
                </c:pt>
                <c:pt idx="54">
                  <c:v>1.4402108300000001E-2</c:v>
                </c:pt>
                <c:pt idx="55">
                  <c:v>1.50062665E-2</c:v>
                </c:pt>
                <c:pt idx="56">
                  <c:v>1.54602891E-2</c:v>
                </c:pt>
                <c:pt idx="57">
                  <c:v>1.5856713099999999E-2</c:v>
                </c:pt>
                <c:pt idx="58">
                  <c:v>1.60447713E-2</c:v>
                </c:pt>
                <c:pt idx="59">
                  <c:v>1.5799580099999998E-2</c:v>
                </c:pt>
                <c:pt idx="60">
                  <c:v>1.50181903E-2</c:v>
                </c:pt>
                <c:pt idx="61">
                  <c:v>1.38903307E-2</c:v>
                </c:pt>
                <c:pt idx="62">
                  <c:v>1.2790153699999999E-2</c:v>
                </c:pt>
                <c:pt idx="63">
                  <c:v>1.2029876E-2</c:v>
                </c:pt>
                <c:pt idx="64">
                  <c:v>1.1695962400000001E-2</c:v>
                </c:pt>
                <c:pt idx="65">
                  <c:v>1.14536602E-2</c:v>
                </c:pt>
                <c:pt idx="66">
                  <c:v>1.1002733400000001E-2</c:v>
                </c:pt>
                <c:pt idx="67">
                  <c:v>1.0230038300000001E-2</c:v>
                </c:pt>
                <c:pt idx="68">
                  <c:v>9.3215256999999996E-3</c:v>
                </c:pt>
                <c:pt idx="69">
                  <c:v>8.4817493000000008E-3</c:v>
                </c:pt>
                <c:pt idx="70">
                  <c:v>7.6736453999999999E-3</c:v>
                </c:pt>
                <c:pt idx="71">
                  <c:v>6.8234918000000004E-3</c:v>
                </c:pt>
                <c:pt idx="72">
                  <c:v>6.0221040999999999E-3</c:v>
                </c:pt>
                <c:pt idx="73">
                  <c:v>5.3689330999999998E-3</c:v>
                </c:pt>
                <c:pt idx="74">
                  <c:v>4.7628213999999997E-3</c:v>
                </c:pt>
                <c:pt idx="75">
                  <c:v>4.0702856999999997E-3</c:v>
                </c:pt>
                <c:pt idx="76">
                  <c:v>3.3878294999999999E-3</c:v>
                </c:pt>
                <c:pt idx="77">
                  <c:v>2.8912367E-3</c:v>
                </c:pt>
                <c:pt idx="78">
                  <c:v>2.5630773000000001E-3</c:v>
                </c:pt>
                <c:pt idx="79">
                  <c:v>2.3060594999999998E-3</c:v>
                </c:pt>
                <c:pt idx="80">
                  <c:v>2.0238550000000002E-3</c:v>
                </c:pt>
                <c:pt idx="81">
                  <c:v>1.7118276E-3</c:v>
                </c:pt>
                <c:pt idx="82">
                  <c:v>1.3775774E-3</c:v>
                </c:pt>
                <c:pt idx="83">
                  <c:v>9.7669139999999994E-4</c:v>
                </c:pt>
                <c:pt idx="84">
                  <c:v>6.0437619999999996E-4</c:v>
                </c:pt>
                <c:pt idx="85">
                  <c:v>3.9175229999999998E-4</c:v>
                </c:pt>
                <c:pt idx="86">
                  <c:v>4.0960479999999999E-4</c:v>
                </c:pt>
                <c:pt idx="87">
                  <c:v>5.9534449999999999E-4</c:v>
                </c:pt>
                <c:pt idx="88">
                  <c:v>8.3649250000000005E-4</c:v>
                </c:pt>
                <c:pt idx="89">
                  <c:v>1.0474080999999999E-3</c:v>
                </c:pt>
                <c:pt idx="90">
                  <c:v>1.1501014000000001E-3</c:v>
                </c:pt>
                <c:pt idx="91">
                  <c:v>1.0473889999999999E-3</c:v>
                </c:pt>
                <c:pt idx="92">
                  <c:v>7.2501719999999996E-4</c:v>
                </c:pt>
                <c:pt idx="93">
                  <c:v>3.3031489999999999E-4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3.5461180000000001E-4</c:v>
                </c:pt>
                <c:pt idx="104">
                  <c:v>8.2839260000000005E-4</c:v>
                </c:pt>
                <c:pt idx="105">
                  <c:v>1.3609916E-3</c:v>
                </c:pt>
                <c:pt idx="106">
                  <c:v>1.9579370999999999E-3</c:v>
                </c:pt>
                <c:pt idx="107">
                  <c:v>2.6076175000000002E-3</c:v>
                </c:pt>
                <c:pt idx="108">
                  <c:v>3.3081609E-3</c:v>
                </c:pt>
                <c:pt idx="109">
                  <c:v>4.0481952000000002E-3</c:v>
                </c:pt>
                <c:pt idx="110">
                  <c:v>4.8543555E-3</c:v>
                </c:pt>
                <c:pt idx="111">
                  <c:v>5.6710066000000003E-3</c:v>
                </c:pt>
                <c:pt idx="112">
                  <c:v>6.4856219000000003E-3</c:v>
                </c:pt>
                <c:pt idx="113">
                  <c:v>7.2841844999999997E-3</c:v>
                </c:pt>
                <c:pt idx="114">
                  <c:v>7.9965247000000003E-3</c:v>
                </c:pt>
                <c:pt idx="115">
                  <c:v>8.6231920999999996E-3</c:v>
                </c:pt>
                <c:pt idx="116">
                  <c:v>9.1306074000000008E-3</c:v>
                </c:pt>
                <c:pt idx="117">
                  <c:v>9.5130391000000005E-3</c:v>
                </c:pt>
                <c:pt idx="118">
                  <c:v>9.7793936999999997E-3</c:v>
                </c:pt>
                <c:pt idx="119">
                  <c:v>9.7515768999999995E-3</c:v>
                </c:pt>
                <c:pt idx="120">
                  <c:v>9.5499884000000007E-3</c:v>
                </c:pt>
                <c:pt idx="121">
                  <c:v>9.1949208000000008E-3</c:v>
                </c:pt>
                <c:pt idx="122">
                  <c:v>8.6998530000000004E-3</c:v>
                </c:pt>
                <c:pt idx="123">
                  <c:v>8.0946413999999998E-3</c:v>
                </c:pt>
                <c:pt idx="124">
                  <c:v>7.3859872999999998E-3</c:v>
                </c:pt>
                <c:pt idx="125">
                  <c:v>6.5868734000000002E-3</c:v>
                </c:pt>
                <c:pt idx="126">
                  <c:v>5.8288076000000003E-3</c:v>
                </c:pt>
                <c:pt idx="127">
                  <c:v>4.9759358999999998E-3</c:v>
                </c:pt>
                <c:pt idx="128">
                  <c:v>4.1925021999999999E-3</c:v>
                </c:pt>
                <c:pt idx="129">
                  <c:v>3.4546335000000001E-3</c:v>
                </c:pt>
                <c:pt idx="130">
                  <c:v>2.7615730999999998E-3</c:v>
                </c:pt>
                <c:pt idx="131">
                  <c:v>2.1493938000000001E-3</c:v>
                </c:pt>
                <c:pt idx="132">
                  <c:v>1.5898352E-3</c:v>
                </c:pt>
                <c:pt idx="133">
                  <c:v>1.0871139999999999E-3</c:v>
                </c:pt>
                <c:pt idx="134">
                  <c:v>5.8282400000000003E-5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CE93-4EF0-BEB2-90F17E5C5137}"/>
            </c:ext>
          </c:extLst>
        </c:ser>
        <c:ser>
          <c:idx val="110"/>
          <c:order val="11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反射白_LEDlow_開放空間!$A$111:$EE$111</c:f>
              <c:numCache>
                <c:formatCode>General</c:formatCode>
                <c:ptCount val="135"/>
                <c:pt idx="0">
                  <c:v>1.2498749000000001E-3</c:v>
                </c:pt>
                <c:pt idx="1">
                  <c:v>1.1518847E-3</c:v>
                </c:pt>
                <c:pt idx="2">
                  <c:v>1.1166985999999999E-3</c:v>
                </c:pt>
                <c:pt idx="3">
                  <c:v>7.587491E-4</c:v>
                </c:pt>
                <c:pt idx="4">
                  <c:v>2.3456940000000001E-4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2.7612570000000003E-4</c:v>
                </c:pt>
                <c:pt idx="9">
                  <c:v>6.7465289999999996E-4</c:v>
                </c:pt>
                <c:pt idx="10">
                  <c:v>9.0675840000000005E-4</c:v>
                </c:pt>
                <c:pt idx="11">
                  <c:v>1.141172E-3</c:v>
                </c:pt>
                <c:pt idx="12">
                  <c:v>1.5415012999999999E-3</c:v>
                </c:pt>
                <c:pt idx="13">
                  <c:v>2.030263E-3</c:v>
                </c:pt>
                <c:pt idx="14">
                  <c:v>2.3691507999999998E-3</c:v>
                </c:pt>
                <c:pt idx="15">
                  <c:v>2.5401031999999998E-3</c:v>
                </c:pt>
                <c:pt idx="16">
                  <c:v>2.7334830000000001E-3</c:v>
                </c:pt>
                <c:pt idx="17">
                  <c:v>3.1317086000000002E-3</c:v>
                </c:pt>
                <c:pt idx="18">
                  <c:v>3.7934206999999998E-3</c:v>
                </c:pt>
                <c:pt idx="19">
                  <c:v>4.4332709999999999E-3</c:v>
                </c:pt>
                <c:pt idx="20">
                  <c:v>4.8785727000000001E-3</c:v>
                </c:pt>
                <c:pt idx="21">
                  <c:v>5.1649445999999996E-3</c:v>
                </c:pt>
                <c:pt idx="22">
                  <c:v>5.2436925000000001E-3</c:v>
                </c:pt>
                <c:pt idx="23">
                  <c:v>5.1050167999999998E-3</c:v>
                </c:pt>
                <c:pt idx="24">
                  <c:v>4.8211948000000003E-3</c:v>
                </c:pt>
                <c:pt idx="25">
                  <c:v>4.4852607000000003E-3</c:v>
                </c:pt>
                <c:pt idx="26">
                  <c:v>4.4236090000000002E-3</c:v>
                </c:pt>
                <c:pt idx="27">
                  <c:v>4.7255973000000003E-3</c:v>
                </c:pt>
                <c:pt idx="28">
                  <c:v>5.3976713999999999E-3</c:v>
                </c:pt>
                <c:pt idx="29">
                  <c:v>6.4513236000000003E-3</c:v>
                </c:pt>
                <c:pt idx="30">
                  <c:v>7.8881243000000004E-3</c:v>
                </c:pt>
                <c:pt idx="31">
                  <c:v>1.0179749700000001E-2</c:v>
                </c:pt>
                <c:pt idx="32">
                  <c:v>1.3897806400000001E-2</c:v>
                </c:pt>
                <c:pt idx="33">
                  <c:v>1.9216425700000001E-2</c:v>
                </c:pt>
                <c:pt idx="34">
                  <c:v>2.5688236600000001E-2</c:v>
                </c:pt>
                <c:pt idx="35">
                  <c:v>3.2388348099999999E-2</c:v>
                </c:pt>
                <c:pt idx="36">
                  <c:v>3.8079898799999998E-2</c:v>
                </c:pt>
                <c:pt idx="37">
                  <c:v>4.1521828599999998E-2</c:v>
                </c:pt>
                <c:pt idx="38">
                  <c:v>4.2273815700000002E-2</c:v>
                </c:pt>
                <c:pt idx="39">
                  <c:v>4.0486901999999998E-2</c:v>
                </c:pt>
                <c:pt idx="40">
                  <c:v>3.7054743600000002E-2</c:v>
                </c:pt>
                <c:pt idx="41">
                  <c:v>3.2585062099999999E-2</c:v>
                </c:pt>
                <c:pt idx="42">
                  <c:v>2.8172446399999999E-2</c:v>
                </c:pt>
                <c:pt idx="43">
                  <c:v>2.4064334100000001E-2</c:v>
                </c:pt>
                <c:pt idx="44">
                  <c:v>2.03595385E-2</c:v>
                </c:pt>
                <c:pt idx="45">
                  <c:v>1.7430877300000001E-2</c:v>
                </c:pt>
                <c:pt idx="46">
                  <c:v>1.51993418E-2</c:v>
                </c:pt>
                <c:pt idx="47">
                  <c:v>1.38143478E-2</c:v>
                </c:pt>
                <c:pt idx="48">
                  <c:v>1.3162598899999999E-2</c:v>
                </c:pt>
                <c:pt idx="49">
                  <c:v>1.2749921500000001E-2</c:v>
                </c:pt>
                <c:pt idx="50">
                  <c:v>1.2231526E-2</c:v>
                </c:pt>
                <c:pt idx="51">
                  <c:v>1.17113693E-2</c:v>
                </c:pt>
                <c:pt idx="52">
                  <c:v>1.1514334899999999E-2</c:v>
                </c:pt>
                <c:pt idx="53">
                  <c:v>1.18480679E-2</c:v>
                </c:pt>
                <c:pt idx="54">
                  <c:v>1.25603126E-2</c:v>
                </c:pt>
                <c:pt idx="55">
                  <c:v>1.3351799899999999E-2</c:v>
                </c:pt>
                <c:pt idx="56">
                  <c:v>1.41063957E-2</c:v>
                </c:pt>
                <c:pt idx="57">
                  <c:v>1.49391191E-2</c:v>
                </c:pt>
                <c:pt idx="58">
                  <c:v>1.5858454599999999E-2</c:v>
                </c:pt>
                <c:pt idx="59">
                  <c:v>1.65249575E-2</c:v>
                </c:pt>
                <c:pt idx="60">
                  <c:v>1.6492245700000002E-2</c:v>
                </c:pt>
                <c:pt idx="61">
                  <c:v>1.5609283E-2</c:v>
                </c:pt>
                <c:pt idx="62">
                  <c:v>1.4165742300000001E-2</c:v>
                </c:pt>
                <c:pt idx="63">
                  <c:v>1.27018467E-2</c:v>
                </c:pt>
                <c:pt idx="64">
                  <c:v>1.16446074E-2</c:v>
                </c:pt>
                <c:pt idx="65">
                  <c:v>1.1001489099999999E-2</c:v>
                </c:pt>
                <c:pt idx="66">
                  <c:v>1.05401613E-2</c:v>
                </c:pt>
                <c:pt idx="67">
                  <c:v>9.9368923999999994E-3</c:v>
                </c:pt>
                <c:pt idx="68">
                  <c:v>9.0931625999999995E-3</c:v>
                </c:pt>
                <c:pt idx="69">
                  <c:v>8.1737339000000006E-3</c:v>
                </c:pt>
                <c:pt idx="70">
                  <c:v>7.3072253999999998E-3</c:v>
                </c:pt>
                <c:pt idx="71">
                  <c:v>6.5635312000000001E-3</c:v>
                </c:pt>
                <c:pt idx="72">
                  <c:v>6.0060549999999997E-3</c:v>
                </c:pt>
                <c:pt idx="73">
                  <c:v>5.6618991999999998E-3</c:v>
                </c:pt>
                <c:pt idx="74">
                  <c:v>5.3369155999999996E-3</c:v>
                </c:pt>
                <c:pt idx="75">
                  <c:v>4.6284552999999997E-3</c:v>
                </c:pt>
                <c:pt idx="76">
                  <c:v>3.4414675999999999E-3</c:v>
                </c:pt>
                <c:pt idx="77">
                  <c:v>2.1291388999999999E-3</c:v>
                </c:pt>
                <c:pt idx="78">
                  <c:v>1.2792617000000001E-3</c:v>
                </c:pt>
                <c:pt idx="79">
                  <c:v>1.1536309E-3</c:v>
                </c:pt>
                <c:pt idx="80">
                  <c:v>1.4781459E-3</c:v>
                </c:pt>
                <c:pt idx="81">
                  <c:v>1.7684497000000001E-3</c:v>
                </c:pt>
                <c:pt idx="82">
                  <c:v>1.8143648E-3</c:v>
                </c:pt>
                <c:pt idx="83">
                  <c:v>1.5828988E-3</c:v>
                </c:pt>
                <c:pt idx="84">
                  <c:v>1.1627448999999999E-3</c:v>
                </c:pt>
                <c:pt idx="85">
                  <c:v>6.609586E-4</c:v>
                </c:pt>
                <c:pt idx="86">
                  <c:v>2.2896639999999999E-4</c:v>
                </c:pt>
                <c:pt idx="87">
                  <c:v>5.8786999999999998E-5</c:v>
                </c:pt>
                <c:pt idx="88">
                  <c:v>2.7049140000000001E-4</c:v>
                </c:pt>
                <c:pt idx="89">
                  <c:v>8.0908580000000003E-4</c:v>
                </c:pt>
                <c:pt idx="90">
                  <c:v>1.4667863E-3</c:v>
                </c:pt>
                <c:pt idx="91">
                  <c:v>1.9646436000000001E-3</c:v>
                </c:pt>
                <c:pt idx="92">
                  <c:v>2.0220633999999999E-3</c:v>
                </c:pt>
                <c:pt idx="93">
                  <c:v>1.8163230999999999E-3</c:v>
                </c:pt>
                <c:pt idx="94">
                  <c:v>1.4418734999999999E-3</c:v>
                </c:pt>
                <c:pt idx="95">
                  <c:v>9.323879E-4</c:v>
                </c:pt>
                <c:pt idx="96">
                  <c:v>4.7109490000000001E-4</c:v>
                </c:pt>
                <c:pt idx="97">
                  <c:v>8.8509200000000003E-5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1.9393080000000001E-4</c:v>
                </c:pt>
                <c:pt idx="105">
                  <c:v>6.1212460000000001E-4</c:v>
                </c:pt>
                <c:pt idx="106">
                  <c:v>1.1279739000000001E-3</c:v>
                </c:pt>
                <c:pt idx="107">
                  <c:v>1.7389173000000001E-3</c:v>
                </c:pt>
                <c:pt idx="108">
                  <c:v>2.4146523999999999E-3</c:v>
                </c:pt>
                <c:pt idx="109">
                  <c:v>3.1194390999999999E-3</c:v>
                </c:pt>
                <c:pt idx="110">
                  <c:v>4.0673994999999999E-3</c:v>
                </c:pt>
                <c:pt idx="111">
                  <c:v>4.8783076999999999E-3</c:v>
                </c:pt>
                <c:pt idx="112">
                  <c:v>5.6907716000000001E-3</c:v>
                </c:pt>
                <c:pt idx="113">
                  <c:v>6.4586391999999996E-3</c:v>
                </c:pt>
                <c:pt idx="114">
                  <c:v>7.1448427999999996E-3</c:v>
                </c:pt>
                <c:pt idx="115">
                  <c:v>7.7264244000000001E-3</c:v>
                </c:pt>
                <c:pt idx="116">
                  <c:v>8.1968717000000003E-3</c:v>
                </c:pt>
                <c:pt idx="117">
                  <c:v>8.5906479999999993E-3</c:v>
                </c:pt>
                <c:pt idx="118">
                  <c:v>8.8041313000000003E-3</c:v>
                </c:pt>
                <c:pt idx="119">
                  <c:v>8.8245970999999996E-3</c:v>
                </c:pt>
                <c:pt idx="120">
                  <c:v>8.7084704999999991E-3</c:v>
                </c:pt>
                <c:pt idx="121">
                  <c:v>8.4666796000000006E-3</c:v>
                </c:pt>
                <c:pt idx="122">
                  <c:v>8.1011903999999996E-3</c:v>
                </c:pt>
                <c:pt idx="123">
                  <c:v>7.6302905000000002E-3</c:v>
                </c:pt>
                <c:pt idx="124">
                  <c:v>7.0816046000000002E-3</c:v>
                </c:pt>
                <c:pt idx="125">
                  <c:v>6.5029025999999998E-3</c:v>
                </c:pt>
                <c:pt idx="126">
                  <c:v>5.7983883000000003E-3</c:v>
                </c:pt>
                <c:pt idx="127">
                  <c:v>5.0479113000000001E-3</c:v>
                </c:pt>
                <c:pt idx="128">
                  <c:v>4.3116426000000003E-3</c:v>
                </c:pt>
                <c:pt idx="129">
                  <c:v>3.6205382E-3</c:v>
                </c:pt>
                <c:pt idx="130">
                  <c:v>2.9967803999999998E-3</c:v>
                </c:pt>
                <c:pt idx="131">
                  <c:v>2.4206586999999998E-3</c:v>
                </c:pt>
                <c:pt idx="132">
                  <c:v>1.8875725999999999E-3</c:v>
                </c:pt>
                <c:pt idx="133">
                  <c:v>1.4178305999999999E-3</c:v>
                </c:pt>
                <c:pt idx="134">
                  <c:v>6.6352350000000002E-4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CE93-4EF0-BEB2-90F17E5C5137}"/>
            </c:ext>
          </c:extLst>
        </c:ser>
        <c:ser>
          <c:idx val="111"/>
          <c:order val="11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反射白_LEDlow_開放空間!$A$112:$EE$112</c:f>
              <c:numCache>
                <c:formatCode>General</c:formatCode>
                <c:ptCount val="135"/>
                <c:pt idx="0">
                  <c:v>1.2273624E-3</c:v>
                </c:pt>
                <c:pt idx="1">
                  <c:v>8.9496379999999998E-4</c:v>
                </c:pt>
                <c:pt idx="2">
                  <c:v>7.7826939999999997E-4</c:v>
                </c:pt>
                <c:pt idx="3">
                  <c:v>6.1874830000000001E-4</c:v>
                </c:pt>
                <c:pt idx="4">
                  <c:v>7.3847889999999997E-4</c:v>
                </c:pt>
                <c:pt idx="5">
                  <c:v>9.1698609999999999E-4</c:v>
                </c:pt>
                <c:pt idx="6">
                  <c:v>8.5756229999999997E-4</c:v>
                </c:pt>
                <c:pt idx="7">
                  <c:v>4.7563260000000002E-4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3.3921659999999997E-4</c:v>
                </c:pt>
                <c:pt idx="12">
                  <c:v>1.3210059E-3</c:v>
                </c:pt>
                <c:pt idx="13">
                  <c:v>2.3045980000000001E-3</c:v>
                </c:pt>
                <c:pt idx="14">
                  <c:v>3.0864260999999998E-3</c:v>
                </c:pt>
                <c:pt idx="15">
                  <c:v>3.5877179000000001E-3</c:v>
                </c:pt>
                <c:pt idx="16">
                  <c:v>3.8138785999999999E-3</c:v>
                </c:pt>
                <c:pt idx="17">
                  <c:v>3.8868962E-3</c:v>
                </c:pt>
                <c:pt idx="18">
                  <c:v>3.8090122000000001E-3</c:v>
                </c:pt>
                <c:pt idx="19">
                  <c:v>3.8197910999999999E-3</c:v>
                </c:pt>
                <c:pt idx="20">
                  <c:v>4.0193390999999998E-3</c:v>
                </c:pt>
                <c:pt idx="21">
                  <c:v>4.3614203999999997E-3</c:v>
                </c:pt>
                <c:pt idx="22">
                  <c:v>4.6760710000000004E-3</c:v>
                </c:pt>
                <c:pt idx="23">
                  <c:v>4.8662308000000003E-3</c:v>
                </c:pt>
                <c:pt idx="24">
                  <c:v>4.7792075000000003E-3</c:v>
                </c:pt>
                <c:pt idx="25">
                  <c:v>4.5556062999999999E-3</c:v>
                </c:pt>
                <c:pt idx="26">
                  <c:v>4.4369459999999998E-3</c:v>
                </c:pt>
                <c:pt idx="27">
                  <c:v>4.5599443999999999E-3</c:v>
                </c:pt>
                <c:pt idx="28">
                  <c:v>5.0642053000000001E-3</c:v>
                </c:pt>
                <c:pt idx="29">
                  <c:v>6.0967319000000001E-3</c:v>
                </c:pt>
                <c:pt idx="30">
                  <c:v>7.6275845000000004E-3</c:v>
                </c:pt>
                <c:pt idx="31">
                  <c:v>1.00238528E-2</c:v>
                </c:pt>
                <c:pt idx="32">
                  <c:v>1.3741494200000001E-2</c:v>
                </c:pt>
                <c:pt idx="33">
                  <c:v>1.8964072700000001E-2</c:v>
                </c:pt>
                <c:pt idx="34">
                  <c:v>2.5485316300000001E-2</c:v>
                </c:pt>
                <c:pt idx="35">
                  <c:v>3.26005407E-2</c:v>
                </c:pt>
                <c:pt idx="36">
                  <c:v>3.9036583200000002E-2</c:v>
                </c:pt>
                <c:pt idx="37">
                  <c:v>4.3151155099999998E-2</c:v>
                </c:pt>
                <c:pt idx="38">
                  <c:v>4.4081144000000003E-2</c:v>
                </c:pt>
                <c:pt idx="39">
                  <c:v>4.1823711200000002E-2</c:v>
                </c:pt>
                <c:pt idx="40">
                  <c:v>3.7607539400000001E-2</c:v>
                </c:pt>
                <c:pt idx="41">
                  <c:v>3.25378105E-2</c:v>
                </c:pt>
                <c:pt idx="42">
                  <c:v>2.7822637899999999E-2</c:v>
                </c:pt>
                <c:pt idx="43">
                  <c:v>2.3565031600000001E-2</c:v>
                </c:pt>
                <c:pt idx="44">
                  <c:v>1.9718615299999999E-2</c:v>
                </c:pt>
                <c:pt idx="45">
                  <c:v>1.6679152799999999E-2</c:v>
                </c:pt>
                <c:pt idx="46">
                  <c:v>1.4403377700000001E-2</c:v>
                </c:pt>
                <c:pt idx="47">
                  <c:v>1.30109014E-2</c:v>
                </c:pt>
                <c:pt idx="48">
                  <c:v>1.23258224E-2</c:v>
                </c:pt>
                <c:pt idx="49">
                  <c:v>1.1960089199999999E-2</c:v>
                </c:pt>
                <c:pt idx="50">
                  <c:v>1.1739851000000001E-2</c:v>
                </c:pt>
                <c:pt idx="51">
                  <c:v>1.1801605999999999E-2</c:v>
                </c:pt>
                <c:pt idx="52">
                  <c:v>1.2246866699999999E-2</c:v>
                </c:pt>
                <c:pt idx="53">
                  <c:v>1.3098137500000001E-2</c:v>
                </c:pt>
                <c:pt idx="54">
                  <c:v>1.4116519100000001E-2</c:v>
                </c:pt>
                <c:pt idx="55">
                  <c:v>1.4980517299999999E-2</c:v>
                </c:pt>
                <c:pt idx="56">
                  <c:v>1.5524341699999999E-2</c:v>
                </c:pt>
                <c:pt idx="57">
                  <c:v>1.5718428400000001E-2</c:v>
                </c:pt>
                <c:pt idx="58">
                  <c:v>1.5607759400000001E-2</c:v>
                </c:pt>
                <c:pt idx="59">
                  <c:v>1.5203078300000001E-2</c:v>
                </c:pt>
                <c:pt idx="60">
                  <c:v>1.45994956E-2</c:v>
                </c:pt>
                <c:pt idx="61">
                  <c:v>1.4023116800000001E-2</c:v>
                </c:pt>
                <c:pt idx="62">
                  <c:v>1.36190476E-2</c:v>
                </c:pt>
                <c:pt idx="63">
                  <c:v>1.32926451E-2</c:v>
                </c:pt>
                <c:pt idx="64">
                  <c:v>1.27963182E-2</c:v>
                </c:pt>
                <c:pt idx="65">
                  <c:v>1.19132083E-2</c:v>
                </c:pt>
                <c:pt idx="66">
                  <c:v>1.0829416999999999E-2</c:v>
                </c:pt>
                <c:pt idx="67">
                  <c:v>9.7416667000000002E-3</c:v>
                </c:pt>
                <c:pt idx="68">
                  <c:v>8.7084369999999994E-3</c:v>
                </c:pt>
                <c:pt idx="69">
                  <c:v>7.6413545999999997E-3</c:v>
                </c:pt>
                <c:pt idx="70">
                  <c:v>6.5151834999999996E-3</c:v>
                </c:pt>
                <c:pt idx="71">
                  <c:v>5.6034094000000003E-3</c:v>
                </c:pt>
                <c:pt idx="72">
                  <c:v>5.2542765999999998E-3</c:v>
                </c:pt>
                <c:pt idx="73">
                  <c:v>5.5347838999999996E-3</c:v>
                </c:pt>
                <c:pt idx="74">
                  <c:v>5.9486017999999998E-3</c:v>
                </c:pt>
                <c:pt idx="75">
                  <c:v>5.7186223999999997E-3</c:v>
                </c:pt>
                <c:pt idx="76">
                  <c:v>4.5516141999999999E-3</c:v>
                </c:pt>
                <c:pt idx="77">
                  <c:v>2.8452743000000002E-3</c:v>
                </c:pt>
                <c:pt idx="78">
                  <c:v>1.3569767E-3</c:v>
                </c:pt>
                <c:pt idx="79">
                  <c:v>5.9283529999999999E-4</c:v>
                </c:pt>
                <c:pt idx="80">
                  <c:v>5.719338E-4</c:v>
                </c:pt>
                <c:pt idx="81">
                  <c:v>1.0281705999999999E-3</c:v>
                </c:pt>
                <c:pt idx="82">
                  <c:v>1.7285498000000001E-3</c:v>
                </c:pt>
                <c:pt idx="83">
                  <c:v>2.4598140999999999E-3</c:v>
                </c:pt>
                <c:pt idx="84">
                  <c:v>2.9630999000000002E-3</c:v>
                </c:pt>
                <c:pt idx="85">
                  <c:v>3.1175725E-3</c:v>
                </c:pt>
                <c:pt idx="86">
                  <c:v>2.8436563000000001E-3</c:v>
                </c:pt>
                <c:pt idx="87">
                  <c:v>2.1778459000000002E-3</c:v>
                </c:pt>
                <c:pt idx="88">
                  <c:v>1.2229967000000001E-3</c:v>
                </c:pt>
                <c:pt idx="89">
                  <c:v>1.926191E-4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1.7260210000000001E-4</c:v>
                </c:pt>
                <c:pt idx="97">
                  <c:v>4.2402299999999999E-4</c:v>
                </c:pt>
                <c:pt idx="98">
                  <c:v>4.8133269999999997E-4</c:v>
                </c:pt>
                <c:pt idx="99">
                  <c:v>3.7373810000000001E-4</c:v>
                </c:pt>
                <c:pt idx="100">
                  <c:v>2.091102E-4</c:v>
                </c:pt>
                <c:pt idx="101">
                  <c:v>6.2090799999999999E-5</c:v>
                </c:pt>
                <c:pt idx="102">
                  <c:v>6.8072300000000002E-5</c:v>
                </c:pt>
                <c:pt idx="103">
                  <c:v>1.7468820000000001E-4</c:v>
                </c:pt>
                <c:pt idx="104">
                  <c:v>3.8517800000000002E-4</c:v>
                </c:pt>
                <c:pt idx="105">
                  <c:v>7.0614669999999997E-4</c:v>
                </c:pt>
                <c:pt idx="106">
                  <c:v>1.1362381E-3</c:v>
                </c:pt>
                <c:pt idx="107">
                  <c:v>1.6783155000000001E-3</c:v>
                </c:pt>
                <c:pt idx="108">
                  <c:v>2.3060124000000002E-3</c:v>
                </c:pt>
                <c:pt idx="109">
                  <c:v>3.0396869000000001E-3</c:v>
                </c:pt>
                <c:pt idx="110">
                  <c:v>3.868378E-3</c:v>
                </c:pt>
                <c:pt idx="111">
                  <c:v>4.6559894000000003E-3</c:v>
                </c:pt>
                <c:pt idx="112">
                  <c:v>5.4458318999999998E-3</c:v>
                </c:pt>
                <c:pt idx="113">
                  <c:v>6.2293909000000003E-3</c:v>
                </c:pt>
                <c:pt idx="114">
                  <c:v>6.9209164999999998E-3</c:v>
                </c:pt>
                <c:pt idx="115">
                  <c:v>7.5346854999999999E-3</c:v>
                </c:pt>
                <c:pt idx="116">
                  <c:v>8.0623412999999994E-3</c:v>
                </c:pt>
                <c:pt idx="117">
                  <c:v>8.4936934999999998E-3</c:v>
                </c:pt>
                <c:pt idx="118">
                  <c:v>8.8959485000000005E-3</c:v>
                </c:pt>
                <c:pt idx="119">
                  <c:v>8.9967493000000006E-3</c:v>
                </c:pt>
                <c:pt idx="120">
                  <c:v>8.9731476999999997E-3</c:v>
                </c:pt>
                <c:pt idx="121">
                  <c:v>8.8305100999999993E-3</c:v>
                </c:pt>
                <c:pt idx="122">
                  <c:v>8.5623134000000004E-3</c:v>
                </c:pt>
                <c:pt idx="123">
                  <c:v>8.1738187E-3</c:v>
                </c:pt>
                <c:pt idx="124">
                  <c:v>7.6756473000000004E-3</c:v>
                </c:pt>
                <c:pt idx="125">
                  <c:v>7.1056592000000003E-3</c:v>
                </c:pt>
                <c:pt idx="126">
                  <c:v>6.3102920999999999E-3</c:v>
                </c:pt>
                <c:pt idx="127">
                  <c:v>5.5535803999999999E-3</c:v>
                </c:pt>
                <c:pt idx="128">
                  <c:v>4.7842151999999997E-3</c:v>
                </c:pt>
                <c:pt idx="129">
                  <c:v>4.0197866000000002E-3</c:v>
                </c:pt>
                <c:pt idx="130">
                  <c:v>3.2915305000000001E-3</c:v>
                </c:pt>
                <c:pt idx="131">
                  <c:v>2.6041231999999999E-3</c:v>
                </c:pt>
                <c:pt idx="132">
                  <c:v>1.9884815E-3</c:v>
                </c:pt>
                <c:pt idx="133">
                  <c:v>1.4731328999999999E-3</c:v>
                </c:pt>
                <c:pt idx="134">
                  <c:v>4.8402729999999999E-4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CE93-4EF0-BEB2-90F17E5C5137}"/>
            </c:ext>
          </c:extLst>
        </c:ser>
        <c:ser>
          <c:idx val="112"/>
          <c:order val="112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反射白_LEDlow_開放空間!$A$113:$EE$113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5.5476440000000004E-4</c:v>
                </c:pt>
                <c:pt idx="4">
                  <c:v>9.3929940000000002E-4</c:v>
                </c:pt>
                <c:pt idx="5">
                  <c:v>8.8293490000000002E-4</c:v>
                </c:pt>
                <c:pt idx="6">
                  <c:v>5.6086969999999999E-4</c:v>
                </c:pt>
                <c:pt idx="7">
                  <c:v>3.0862860000000002E-4</c:v>
                </c:pt>
                <c:pt idx="8">
                  <c:v>4.041386E-4</c:v>
                </c:pt>
                <c:pt idx="9">
                  <c:v>7.7935449999999996E-4</c:v>
                </c:pt>
                <c:pt idx="10">
                  <c:v>1.1094887999999999E-3</c:v>
                </c:pt>
                <c:pt idx="11">
                  <c:v>1.3719285000000001E-3</c:v>
                </c:pt>
                <c:pt idx="12">
                  <c:v>1.4487575999999999E-3</c:v>
                </c:pt>
                <c:pt idx="13">
                  <c:v>1.464543E-3</c:v>
                </c:pt>
                <c:pt idx="14">
                  <c:v>1.7900765E-3</c:v>
                </c:pt>
                <c:pt idx="15">
                  <c:v>2.5385688E-3</c:v>
                </c:pt>
                <c:pt idx="16">
                  <c:v>3.3931602000000002E-3</c:v>
                </c:pt>
                <c:pt idx="17">
                  <c:v>3.9264992999999996E-3</c:v>
                </c:pt>
                <c:pt idx="18">
                  <c:v>4.0152078000000001E-3</c:v>
                </c:pt>
                <c:pt idx="19">
                  <c:v>3.8621239000000002E-3</c:v>
                </c:pt>
                <c:pt idx="20">
                  <c:v>3.9109271000000003E-3</c:v>
                </c:pt>
                <c:pt idx="21">
                  <c:v>4.2851935000000002E-3</c:v>
                </c:pt>
                <c:pt idx="22">
                  <c:v>4.7949910999999998E-3</c:v>
                </c:pt>
                <c:pt idx="23">
                  <c:v>5.0471620999999996E-3</c:v>
                </c:pt>
                <c:pt idx="24">
                  <c:v>4.9461247000000003E-3</c:v>
                </c:pt>
                <c:pt idx="25">
                  <c:v>4.8130825000000004E-3</c:v>
                </c:pt>
                <c:pt idx="26">
                  <c:v>4.8383441999999997E-3</c:v>
                </c:pt>
                <c:pt idx="27">
                  <c:v>4.9882866E-3</c:v>
                </c:pt>
                <c:pt idx="28">
                  <c:v>5.3591002000000004E-3</c:v>
                </c:pt>
                <c:pt idx="29">
                  <c:v>6.0797398999999997E-3</c:v>
                </c:pt>
                <c:pt idx="30">
                  <c:v>7.2550936999999996E-3</c:v>
                </c:pt>
                <c:pt idx="31">
                  <c:v>9.4665131000000007E-3</c:v>
                </c:pt>
                <c:pt idx="32">
                  <c:v>1.3182189299999999E-2</c:v>
                </c:pt>
                <c:pt idx="33">
                  <c:v>1.84450801E-2</c:v>
                </c:pt>
                <c:pt idx="34">
                  <c:v>2.4854444E-2</c:v>
                </c:pt>
                <c:pt idx="35">
                  <c:v>3.1746063400000003E-2</c:v>
                </c:pt>
                <c:pt idx="36">
                  <c:v>3.8068059799999998E-2</c:v>
                </c:pt>
                <c:pt idx="37">
                  <c:v>4.2536910599999998E-2</c:v>
                </c:pt>
                <c:pt idx="38">
                  <c:v>4.4185768799999997E-2</c:v>
                </c:pt>
                <c:pt idx="39">
                  <c:v>4.2646996700000002E-2</c:v>
                </c:pt>
                <c:pt idx="40">
                  <c:v>3.8711376499999998E-2</c:v>
                </c:pt>
                <c:pt idx="41">
                  <c:v>3.3253774E-2</c:v>
                </c:pt>
                <c:pt idx="42">
                  <c:v>2.7874913099999999E-2</c:v>
                </c:pt>
                <c:pt idx="43">
                  <c:v>2.3085879199999999E-2</c:v>
                </c:pt>
                <c:pt idx="44">
                  <c:v>1.9136089799999999E-2</c:v>
                </c:pt>
                <c:pt idx="45">
                  <c:v>1.62762124E-2</c:v>
                </c:pt>
                <c:pt idx="46">
                  <c:v>1.42889768E-2</c:v>
                </c:pt>
                <c:pt idx="47">
                  <c:v>1.30323591E-2</c:v>
                </c:pt>
                <c:pt idx="48">
                  <c:v>1.23249413E-2</c:v>
                </c:pt>
                <c:pt idx="49">
                  <c:v>1.19312108E-2</c:v>
                </c:pt>
                <c:pt idx="50">
                  <c:v>1.19096255E-2</c:v>
                </c:pt>
                <c:pt idx="51">
                  <c:v>1.2306076500000001E-2</c:v>
                </c:pt>
                <c:pt idx="52">
                  <c:v>1.2969324399999999E-2</c:v>
                </c:pt>
                <c:pt idx="53">
                  <c:v>1.3681734900000001E-2</c:v>
                </c:pt>
                <c:pt idx="54">
                  <c:v>1.4268171E-2</c:v>
                </c:pt>
                <c:pt idx="55">
                  <c:v>1.46945203E-2</c:v>
                </c:pt>
                <c:pt idx="56">
                  <c:v>1.50486296E-2</c:v>
                </c:pt>
                <c:pt idx="57">
                  <c:v>1.53324706E-2</c:v>
                </c:pt>
                <c:pt idx="58">
                  <c:v>1.5427926600000001E-2</c:v>
                </c:pt>
                <c:pt idx="59">
                  <c:v>1.5309066499999999E-2</c:v>
                </c:pt>
                <c:pt idx="60">
                  <c:v>1.49475588E-2</c:v>
                </c:pt>
                <c:pt idx="61">
                  <c:v>1.45662623E-2</c:v>
                </c:pt>
                <c:pt idx="62">
                  <c:v>1.43212741E-2</c:v>
                </c:pt>
                <c:pt idx="63">
                  <c:v>1.4239857E-2</c:v>
                </c:pt>
                <c:pt idx="64">
                  <c:v>1.39874788E-2</c:v>
                </c:pt>
                <c:pt idx="65">
                  <c:v>1.3151138099999999E-2</c:v>
                </c:pt>
                <c:pt idx="66">
                  <c:v>1.15998248E-2</c:v>
                </c:pt>
                <c:pt idx="67">
                  <c:v>9.6170288E-3</c:v>
                </c:pt>
                <c:pt idx="68">
                  <c:v>7.7199438000000002E-3</c:v>
                </c:pt>
                <c:pt idx="69">
                  <c:v>6.4272447000000002E-3</c:v>
                </c:pt>
                <c:pt idx="70">
                  <c:v>5.8259428E-3</c:v>
                </c:pt>
                <c:pt idx="71">
                  <c:v>5.6813792000000004E-3</c:v>
                </c:pt>
                <c:pt idx="72">
                  <c:v>5.6965150999999997E-3</c:v>
                </c:pt>
                <c:pt idx="73">
                  <c:v>5.6751244999999999E-3</c:v>
                </c:pt>
                <c:pt idx="74">
                  <c:v>5.4777460000000004E-3</c:v>
                </c:pt>
                <c:pt idx="75">
                  <c:v>4.8751686999999998E-3</c:v>
                </c:pt>
                <c:pt idx="76">
                  <c:v>3.7513103E-3</c:v>
                </c:pt>
                <c:pt idx="77">
                  <c:v>2.4476241999999999E-3</c:v>
                </c:pt>
                <c:pt idx="78">
                  <c:v>1.6100126000000001E-3</c:v>
                </c:pt>
                <c:pt idx="79">
                  <c:v>1.5604802E-3</c:v>
                </c:pt>
                <c:pt idx="80">
                  <c:v>2.0801894999999998E-3</c:v>
                </c:pt>
                <c:pt idx="81">
                  <c:v>2.6589420000000001E-3</c:v>
                </c:pt>
                <c:pt idx="82">
                  <c:v>2.8996819000000002E-3</c:v>
                </c:pt>
                <c:pt idx="83">
                  <c:v>2.6269028999999998E-3</c:v>
                </c:pt>
                <c:pt idx="84">
                  <c:v>1.8943974000000001E-3</c:v>
                </c:pt>
                <c:pt idx="85">
                  <c:v>9.5580470000000001E-4</c:v>
                </c:pt>
                <c:pt idx="86">
                  <c:v>7.8134700000000003E-5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1.055345E-4</c:v>
                </c:pt>
                <c:pt idx="92">
                  <c:v>5.2156670000000002E-4</c:v>
                </c:pt>
                <c:pt idx="93">
                  <c:v>9.5557490000000003E-4</c:v>
                </c:pt>
                <c:pt idx="94">
                  <c:v>1.3476175999999999E-3</c:v>
                </c:pt>
                <c:pt idx="95">
                  <c:v>1.6295513E-3</c:v>
                </c:pt>
                <c:pt idx="96">
                  <c:v>1.8095676E-3</c:v>
                </c:pt>
                <c:pt idx="97">
                  <c:v>1.8246218000000001E-3</c:v>
                </c:pt>
                <c:pt idx="98">
                  <c:v>1.6437564E-3</c:v>
                </c:pt>
                <c:pt idx="99">
                  <c:v>1.2945919E-3</c:v>
                </c:pt>
                <c:pt idx="100">
                  <c:v>8.7830180000000001E-4</c:v>
                </c:pt>
                <c:pt idx="101">
                  <c:v>4.8225390000000001E-4</c:v>
                </c:pt>
                <c:pt idx="102">
                  <c:v>2.6799210000000003E-4</c:v>
                </c:pt>
                <c:pt idx="103">
                  <c:v>8.3959899999999996E-5</c:v>
                </c:pt>
                <c:pt idx="104">
                  <c:v>3.0421199999999999E-5</c:v>
                </c:pt>
                <c:pt idx="105">
                  <c:v>1.1065389999999999E-4</c:v>
                </c:pt>
                <c:pt idx="106">
                  <c:v>3.2655130000000001E-4</c:v>
                </c:pt>
                <c:pt idx="107">
                  <c:v>6.8828409999999998E-4</c:v>
                </c:pt>
                <c:pt idx="108">
                  <c:v>1.1658180999999999E-3</c:v>
                </c:pt>
                <c:pt idx="109">
                  <c:v>1.7600405E-3</c:v>
                </c:pt>
                <c:pt idx="110">
                  <c:v>2.6412319999999999E-3</c:v>
                </c:pt>
                <c:pt idx="111">
                  <c:v>3.4537276E-3</c:v>
                </c:pt>
                <c:pt idx="112">
                  <c:v>4.3035108000000002E-3</c:v>
                </c:pt>
                <c:pt idx="113">
                  <c:v>5.1560983999999997E-3</c:v>
                </c:pt>
                <c:pt idx="114">
                  <c:v>5.9776357E-3</c:v>
                </c:pt>
                <c:pt idx="115">
                  <c:v>6.7506101999999998E-3</c:v>
                </c:pt>
                <c:pt idx="116">
                  <c:v>7.4433186000000002E-3</c:v>
                </c:pt>
                <c:pt idx="117">
                  <c:v>8.0678872999999998E-3</c:v>
                </c:pt>
                <c:pt idx="118">
                  <c:v>8.5098146999999999E-3</c:v>
                </c:pt>
                <c:pt idx="119">
                  <c:v>8.7264786000000004E-3</c:v>
                </c:pt>
                <c:pt idx="120">
                  <c:v>8.7522426999999993E-3</c:v>
                </c:pt>
                <c:pt idx="121">
                  <c:v>8.6195691999999997E-3</c:v>
                </c:pt>
                <c:pt idx="122">
                  <c:v>8.3168511999999993E-3</c:v>
                </c:pt>
                <c:pt idx="123">
                  <c:v>7.8775184000000002E-3</c:v>
                </c:pt>
                <c:pt idx="124">
                  <c:v>7.3093497000000004E-3</c:v>
                </c:pt>
                <c:pt idx="125">
                  <c:v>6.6677686000000003E-3</c:v>
                </c:pt>
                <c:pt idx="126">
                  <c:v>5.7826904000000002E-3</c:v>
                </c:pt>
                <c:pt idx="127">
                  <c:v>5.0143912000000001E-3</c:v>
                </c:pt>
                <c:pt idx="128">
                  <c:v>4.2651631000000002E-3</c:v>
                </c:pt>
                <c:pt idx="129">
                  <c:v>3.5739637000000001E-3</c:v>
                </c:pt>
                <c:pt idx="130">
                  <c:v>2.9143189999999999E-3</c:v>
                </c:pt>
                <c:pt idx="131">
                  <c:v>2.3233409E-3</c:v>
                </c:pt>
                <c:pt idx="132">
                  <c:v>1.7798548E-3</c:v>
                </c:pt>
                <c:pt idx="133">
                  <c:v>1.2841931999999999E-3</c:v>
                </c:pt>
                <c:pt idx="134">
                  <c:v>1.7335070000000001E-4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CE93-4EF0-BEB2-90F17E5C5137}"/>
            </c:ext>
          </c:extLst>
        </c:ser>
        <c:ser>
          <c:idx val="113"/>
          <c:order val="113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反射白_LEDlow_開放空間!$A$114:$EE$114</c:f>
              <c:numCache>
                <c:formatCode>General</c:formatCode>
                <c:ptCount val="135"/>
                <c:pt idx="0">
                  <c:v>6.9502699999999994E-5</c:v>
                </c:pt>
                <c:pt idx="1">
                  <c:v>2.227148E-4</c:v>
                </c:pt>
                <c:pt idx="2">
                  <c:v>3.1895099999999999E-4</c:v>
                </c:pt>
                <c:pt idx="3">
                  <c:v>7.4362080000000001E-4</c:v>
                </c:pt>
                <c:pt idx="4">
                  <c:v>8.0179800000000005E-4</c:v>
                </c:pt>
                <c:pt idx="5">
                  <c:v>4.1196610000000003E-4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4.3921329999999998E-4</c:v>
                </c:pt>
                <c:pt idx="11">
                  <c:v>8.6249030000000004E-4</c:v>
                </c:pt>
                <c:pt idx="12">
                  <c:v>1.1868267E-3</c:v>
                </c:pt>
                <c:pt idx="13">
                  <c:v>1.5808992E-3</c:v>
                </c:pt>
                <c:pt idx="14">
                  <c:v>2.0063365999999998E-3</c:v>
                </c:pt>
                <c:pt idx="15">
                  <c:v>2.4986151000000001E-3</c:v>
                </c:pt>
                <c:pt idx="16">
                  <c:v>2.9308142E-3</c:v>
                </c:pt>
                <c:pt idx="17">
                  <c:v>3.3021270999999998E-3</c:v>
                </c:pt>
                <c:pt idx="18">
                  <c:v>3.6047923E-3</c:v>
                </c:pt>
                <c:pt idx="19">
                  <c:v>3.816304E-3</c:v>
                </c:pt>
                <c:pt idx="20">
                  <c:v>3.9190262999999996E-3</c:v>
                </c:pt>
                <c:pt idx="21">
                  <c:v>3.9862487000000002E-3</c:v>
                </c:pt>
                <c:pt idx="22">
                  <c:v>4.0155458E-3</c:v>
                </c:pt>
                <c:pt idx="23">
                  <c:v>4.1551775999999997E-3</c:v>
                </c:pt>
                <c:pt idx="24">
                  <c:v>4.3826070999999998E-3</c:v>
                </c:pt>
                <c:pt idx="25">
                  <c:v>4.5179095999999998E-3</c:v>
                </c:pt>
                <c:pt idx="26">
                  <c:v>4.6166823999999997E-3</c:v>
                </c:pt>
                <c:pt idx="27">
                  <c:v>4.8601082999999998E-3</c:v>
                </c:pt>
                <c:pt idx="28">
                  <c:v>5.4618454999999996E-3</c:v>
                </c:pt>
                <c:pt idx="29">
                  <c:v>6.6199711999999997E-3</c:v>
                </c:pt>
                <c:pt idx="30">
                  <c:v>8.1088793999999995E-3</c:v>
                </c:pt>
                <c:pt idx="31">
                  <c:v>1.0108010799999999E-2</c:v>
                </c:pt>
                <c:pt idx="32">
                  <c:v>1.33168325E-2</c:v>
                </c:pt>
                <c:pt idx="33">
                  <c:v>1.8208220600000002E-2</c:v>
                </c:pt>
                <c:pt idx="34">
                  <c:v>2.4712059599999999E-2</c:v>
                </c:pt>
                <c:pt idx="35">
                  <c:v>3.1936477900000003E-2</c:v>
                </c:pt>
                <c:pt idx="36">
                  <c:v>3.8313455900000001E-2</c:v>
                </c:pt>
                <c:pt idx="37">
                  <c:v>4.2279157800000002E-2</c:v>
                </c:pt>
                <c:pt idx="38">
                  <c:v>4.3026953899999998E-2</c:v>
                </c:pt>
                <c:pt idx="39">
                  <c:v>4.0896803099999997E-2</c:v>
                </c:pt>
                <c:pt idx="40">
                  <c:v>3.7043724200000003E-2</c:v>
                </c:pt>
                <c:pt idx="41">
                  <c:v>3.2348111300000003E-2</c:v>
                </c:pt>
                <c:pt idx="42">
                  <c:v>2.7890812599999999E-2</c:v>
                </c:pt>
                <c:pt idx="43">
                  <c:v>2.3882810000000001E-2</c:v>
                </c:pt>
                <c:pt idx="44">
                  <c:v>2.04074029E-2</c:v>
                </c:pt>
                <c:pt idx="45">
                  <c:v>1.7795488200000001E-2</c:v>
                </c:pt>
                <c:pt idx="46">
                  <c:v>1.57855153E-2</c:v>
                </c:pt>
                <c:pt idx="47">
                  <c:v>1.41829373E-2</c:v>
                </c:pt>
                <c:pt idx="48">
                  <c:v>1.2833585E-2</c:v>
                </c:pt>
                <c:pt idx="49">
                  <c:v>1.1820715900000001E-2</c:v>
                </c:pt>
                <c:pt idx="50">
                  <c:v>1.13546792E-2</c:v>
                </c:pt>
                <c:pt idx="51">
                  <c:v>1.1574677199999999E-2</c:v>
                </c:pt>
                <c:pt idx="52">
                  <c:v>1.23797935E-2</c:v>
                </c:pt>
                <c:pt idx="53">
                  <c:v>1.34476982E-2</c:v>
                </c:pt>
                <c:pt idx="54">
                  <c:v>1.45732937E-2</c:v>
                </c:pt>
                <c:pt idx="55">
                  <c:v>1.5527292200000001E-2</c:v>
                </c:pt>
                <c:pt idx="56">
                  <c:v>1.6056230300000002E-2</c:v>
                </c:pt>
                <c:pt idx="57">
                  <c:v>1.5989681700000001E-2</c:v>
                </c:pt>
                <c:pt idx="58">
                  <c:v>1.5431897700000001E-2</c:v>
                </c:pt>
                <c:pt idx="59">
                  <c:v>1.47063974E-2</c:v>
                </c:pt>
                <c:pt idx="60">
                  <c:v>1.42768566E-2</c:v>
                </c:pt>
                <c:pt idx="61">
                  <c:v>1.4219101499999999E-2</c:v>
                </c:pt>
                <c:pt idx="62">
                  <c:v>1.42772365E-2</c:v>
                </c:pt>
                <c:pt idx="63">
                  <c:v>1.4055653499999999E-2</c:v>
                </c:pt>
                <c:pt idx="64">
                  <c:v>1.33674415E-2</c:v>
                </c:pt>
                <c:pt idx="65">
                  <c:v>1.22144483E-2</c:v>
                </c:pt>
                <c:pt idx="66">
                  <c:v>1.08531928E-2</c:v>
                </c:pt>
                <c:pt idx="67">
                  <c:v>9.4875962999999997E-3</c:v>
                </c:pt>
                <c:pt idx="68">
                  <c:v>8.3293645000000003E-3</c:v>
                </c:pt>
                <c:pt idx="69">
                  <c:v>7.5014703999999998E-3</c:v>
                </c:pt>
                <c:pt idx="70">
                  <c:v>6.8861214000000004E-3</c:v>
                </c:pt>
                <c:pt idx="71">
                  <c:v>6.2669613000000002E-3</c:v>
                </c:pt>
                <c:pt idx="72">
                  <c:v>5.5225450000000002E-3</c:v>
                </c:pt>
                <c:pt idx="73">
                  <c:v>4.8201158999999997E-3</c:v>
                </c:pt>
                <c:pt idx="74">
                  <c:v>4.4015162000000004E-3</c:v>
                </c:pt>
                <c:pt idx="75">
                  <c:v>4.2170393000000002E-3</c:v>
                </c:pt>
                <c:pt idx="76">
                  <c:v>4.0505966000000003E-3</c:v>
                </c:pt>
                <c:pt idx="77">
                  <c:v>3.7148179999999999E-3</c:v>
                </c:pt>
                <c:pt idx="78">
                  <c:v>3.1637779999999999E-3</c:v>
                </c:pt>
                <c:pt idx="79">
                  <c:v>2.4351564000000001E-3</c:v>
                </c:pt>
                <c:pt idx="80">
                  <c:v>1.6130280999999999E-3</c:v>
                </c:pt>
                <c:pt idx="81">
                  <c:v>9.4323149999999995E-4</c:v>
                </c:pt>
                <c:pt idx="82">
                  <c:v>6.5276850000000003E-4</c:v>
                </c:pt>
                <c:pt idx="83">
                  <c:v>9.4707690000000002E-4</c:v>
                </c:pt>
                <c:pt idx="84">
                  <c:v>1.5998305E-3</c:v>
                </c:pt>
                <c:pt idx="85">
                  <c:v>2.1734775999999998E-3</c:v>
                </c:pt>
                <c:pt idx="86">
                  <c:v>2.3122069000000001E-3</c:v>
                </c:pt>
                <c:pt idx="87">
                  <c:v>1.9073473999999999E-3</c:v>
                </c:pt>
                <c:pt idx="88">
                  <c:v>1.0991614999999999E-3</c:v>
                </c:pt>
                <c:pt idx="89">
                  <c:v>1.034567E-4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4.0139590000000001E-4</c:v>
                </c:pt>
                <c:pt idx="97">
                  <c:v>9.346062E-4</c:v>
                </c:pt>
                <c:pt idx="98">
                  <c:v>1.2256452000000001E-3</c:v>
                </c:pt>
                <c:pt idx="99">
                  <c:v>1.3022517E-3</c:v>
                </c:pt>
                <c:pt idx="100">
                  <c:v>1.2282999000000001E-3</c:v>
                </c:pt>
                <c:pt idx="101">
                  <c:v>1.0888819E-3</c:v>
                </c:pt>
                <c:pt idx="102">
                  <c:v>1.0904167000000001E-3</c:v>
                </c:pt>
                <c:pt idx="103">
                  <c:v>1.0133712E-3</c:v>
                </c:pt>
                <c:pt idx="104">
                  <c:v>1.0129475999999999E-3</c:v>
                </c:pt>
                <c:pt idx="105">
                  <c:v>1.1144644E-3</c:v>
                </c:pt>
                <c:pt idx="106">
                  <c:v>1.327642E-3</c:v>
                </c:pt>
                <c:pt idx="107">
                  <c:v>1.666392E-3</c:v>
                </c:pt>
                <c:pt idx="108">
                  <c:v>2.1310094999999999E-3</c:v>
                </c:pt>
                <c:pt idx="109">
                  <c:v>2.7126736999999999E-3</c:v>
                </c:pt>
                <c:pt idx="110">
                  <c:v>3.4629239E-3</c:v>
                </c:pt>
                <c:pt idx="111">
                  <c:v>4.2699239999999996E-3</c:v>
                </c:pt>
                <c:pt idx="112">
                  <c:v>5.0747138000000001E-3</c:v>
                </c:pt>
                <c:pt idx="113">
                  <c:v>5.8876140999999998E-3</c:v>
                </c:pt>
                <c:pt idx="114">
                  <c:v>6.6844000999999997E-3</c:v>
                </c:pt>
                <c:pt idx="115">
                  <c:v>7.4295639E-3</c:v>
                </c:pt>
                <c:pt idx="116">
                  <c:v>8.0913873000000008E-3</c:v>
                </c:pt>
                <c:pt idx="117">
                  <c:v>8.6451722000000005E-3</c:v>
                </c:pt>
                <c:pt idx="118">
                  <c:v>9.0515370999999997E-3</c:v>
                </c:pt>
                <c:pt idx="119">
                  <c:v>9.2391437000000007E-3</c:v>
                </c:pt>
                <c:pt idx="120">
                  <c:v>9.2410892000000001E-3</c:v>
                </c:pt>
                <c:pt idx="121">
                  <c:v>9.0775266E-3</c:v>
                </c:pt>
                <c:pt idx="122">
                  <c:v>8.7403533999999995E-3</c:v>
                </c:pt>
                <c:pt idx="123">
                  <c:v>8.2548531000000008E-3</c:v>
                </c:pt>
                <c:pt idx="124">
                  <c:v>7.6391543000000001E-3</c:v>
                </c:pt>
                <c:pt idx="125">
                  <c:v>6.9539038999999999E-3</c:v>
                </c:pt>
                <c:pt idx="126">
                  <c:v>6.0911704999999997E-3</c:v>
                </c:pt>
                <c:pt idx="127">
                  <c:v>5.1812888000000003E-3</c:v>
                </c:pt>
                <c:pt idx="128">
                  <c:v>4.2812455999999997E-3</c:v>
                </c:pt>
                <c:pt idx="129">
                  <c:v>3.4419652E-3</c:v>
                </c:pt>
                <c:pt idx="130">
                  <c:v>2.6730904000000001E-3</c:v>
                </c:pt>
                <c:pt idx="131">
                  <c:v>1.9497182999999999E-3</c:v>
                </c:pt>
                <c:pt idx="132">
                  <c:v>1.3170720000000001E-3</c:v>
                </c:pt>
                <c:pt idx="133">
                  <c:v>8.0564969999999999E-4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CE93-4EF0-BEB2-90F17E5C5137}"/>
            </c:ext>
          </c:extLst>
        </c:ser>
        <c:ser>
          <c:idx val="114"/>
          <c:order val="114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反射白_LEDlow_開放空間!$A$115:$EE$115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2.0148050000000001E-4</c:v>
                </c:pt>
                <c:pt idx="6">
                  <c:v>3.359053E-4</c:v>
                </c:pt>
                <c:pt idx="7">
                  <c:v>4.7003259999999999E-4</c:v>
                </c:pt>
                <c:pt idx="8">
                  <c:v>7.0881389999999996E-4</c:v>
                </c:pt>
                <c:pt idx="9">
                  <c:v>9.7235129999999998E-4</c:v>
                </c:pt>
                <c:pt idx="10">
                  <c:v>1.2279489000000001E-3</c:v>
                </c:pt>
                <c:pt idx="11">
                  <c:v>1.2957858999999999E-3</c:v>
                </c:pt>
                <c:pt idx="12">
                  <c:v>1.2032147E-3</c:v>
                </c:pt>
                <c:pt idx="13">
                  <c:v>1.2050483999999999E-3</c:v>
                </c:pt>
                <c:pt idx="14">
                  <c:v>1.4571435000000001E-3</c:v>
                </c:pt>
                <c:pt idx="15">
                  <c:v>2.0119961999999999E-3</c:v>
                </c:pt>
                <c:pt idx="16">
                  <c:v>2.7091794000000001E-3</c:v>
                </c:pt>
                <c:pt idx="17">
                  <c:v>3.3544415999999999E-3</c:v>
                </c:pt>
                <c:pt idx="18">
                  <c:v>3.9201089999999997E-3</c:v>
                </c:pt>
                <c:pt idx="19">
                  <c:v>4.3454113999999997E-3</c:v>
                </c:pt>
                <c:pt idx="20">
                  <c:v>4.6007260999999999E-3</c:v>
                </c:pt>
                <c:pt idx="21">
                  <c:v>4.6300580999999999E-3</c:v>
                </c:pt>
                <c:pt idx="22">
                  <c:v>4.5134765000000004E-3</c:v>
                </c:pt>
                <c:pt idx="23">
                  <c:v>4.4497703000000001E-3</c:v>
                </c:pt>
                <c:pt idx="24">
                  <c:v>4.5145280000000003E-3</c:v>
                </c:pt>
                <c:pt idx="25">
                  <c:v>4.5952177999999998E-3</c:v>
                </c:pt>
                <c:pt idx="26">
                  <c:v>4.6578143000000002E-3</c:v>
                </c:pt>
                <c:pt idx="27">
                  <c:v>4.7595835999999997E-3</c:v>
                </c:pt>
                <c:pt idx="28">
                  <c:v>5.1358636000000003E-3</c:v>
                </c:pt>
                <c:pt idx="29">
                  <c:v>6.1156390999999996E-3</c:v>
                </c:pt>
                <c:pt idx="30">
                  <c:v>7.8102987999999996E-3</c:v>
                </c:pt>
                <c:pt idx="31">
                  <c:v>1.0388048400000001E-2</c:v>
                </c:pt>
                <c:pt idx="32">
                  <c:v>1.41897807E-2</c:v>
                </c:pt>
                <c:pt idx="33">
                  <c:v>1.9288824900000001E-2</c:v>
                </c:pt>
                <c:pt idx="34">
                  <c:v>2.55068317E-2</c:v>
                </c:pt>
                <c:pt idx="35">
                  <c:v>3.2216545200000002E-2</c:v>
                </c:pt>
                <c:pt idx="36">
                  <c:v>3.8277920299999997E-2</c:v>
                </c:pt>
                <c:pt idx="37">
                  <c:v>4.2200446099999997E-2</c:v>
                </c:pt>
                <c:pt idx="38">
                  <c:v>4.3280214099999999E-2</c:v>
                </c:pt>
                <c:pt idx="39">
                  <c:v>4.1467908800000002E-2</c:v>
                </c:pt>
                <c:pt idx="40">
                  <c:v>3.7710323900000002E-2</c:v>
                </c:pt>
                <c:pt idx="41">
                  <c:v>3.2799001799999998E-2</c:v>
                </c:pt>
                <c:pt idx="42">
                  <c:v>2.7918873399999999E-2</c:v>
                </c:pt>
                <c:pt idx="43">
                  <c:v>2.3528497700000001E-2</c:v>
                </c:pt>
                <c:pt idx="44">
                  <c:v>1.98957734E-2</c:v>
                </c:pt>
                <c:pt idx="45">
                  <c:v>1.7343988599999999E-2</c:v>
                </c:pt>
                <c:pt idx="46">
                  <c:v>1.54753663E-2</c:v>
                </c:pt>
                <c:pt idx="47">
                  <c:v>1.4068298E-2</c:v>
                </c:pt>
                <c:pt idx="48">
                  <c:v>1.2985772499999999E-2</c:v>
                </c:pt>
                <c:pt idx="49">
                  <c:v>1.2223959E-2</c:v>
                </c:pt>
                <c:pt idx="50">
                  <c:v>1.1927831E-2</c:v>
                </c:pt>
                <c:pt idx="51">
                  <c:v>1.21574961E-2</c:v>
                </c:pt>
                <c:pt idx="52">
                  <c:v>1.2678347499999999E-2</c:v>
                </c:pt>
                <c:pt idx="53">
                  <c:v>1.3250946099999999E-2</c:v>
                </c:pt>
                <c:pt idx="54">
                  <c:v>1.37780327E-2</c:v>
                </c:pt>
                <c:pt idx="55">
                  <c:v>1.43239396E-2</c:v>
                </c:pt>
                <c:pt idx="56">
                  <c:v>1.4911524000000001E-2</c:v>
                </c:pt>
                <c:pt idx="57">
                  <c:v>1.5421222E-2</c:v>
                </c:pt>
                <c:pt idx="58">
                  <c:v>1.56423841E-2</c:v>
                </c:pt>
                <c:pt idx="59">
                  <c:v>1.5430023899999999E-2</c:v>
                </c:pt>
                <c:pt idx="60">
                  <c:v>1.48418136E-2</c:v>
                </c:pt>
                <c:pt idx="61">
                  <c:v>1.4106256899999999E-2</c:v>
                </c:pt>
                <c:pt idx="62">
                  <c:v>1.33869452E-2</c:v>
                </c:pt>
                <c:pt idx="63">
                  <c:v>1.2746719599999999E-2</c:v>
                </c:pt>
                <c:pt idx="64">
                  <c:v>1.21065723E-2</c:v>
                </c:pt>
                <c:pt idx="65">
                  <c:v>1.1384759100000001E-2</c:v>
                </c:pt>
                <c:pt idx="66">
                  <c:v>1.06062898E-2</c:v>
                </c:pt>
                <c:pt idx="67">
                  <c:v>9.8521356000000008E-3</c:v>
                </c:pt>
                <c:pt idx="68">
                  <c:v>9.0509234000000008E-3</c:v>
                </c:pt>
                <c:pt idx="69">
                  <c:v>8.1417607000000003E-3</c:v>
                </c:pt>
                <c:pt idx="70">
                  <c:v>7.1507170999999996E-3</c:v>
                </c:pt>
                <c:pt idx="71">
                  <c:v>6.3179786999999999E-3</c:v>
                </c:pt>
                <c:pt idx="72">
                  <c:v>5.7940845999999999E-3</c:v>
                </c:pt>
                <c:pt idx="73">
                  <c:v>5.4994407000000002E-3</c:v>
                </c:pt>
                <c:pt idx="74">
                  <c:v>5.2034343000000004E-3</c:v>
                </c:pt>
                <c:pt idx="75">
                  <c:v>4.5422133999999999E-3</c:v>
                </c:pt>
                <c:pt idx="76">
                  <c:v>3.4279888000000001E-3</c:v>
                </c:pt>
                <c:pt idx="77">
                  <c:v>2.1648769999999999E-3</c:v>
                </c:pt>
                <c:pt idx="78">
                  <c:v>1.3775835000000001E-3</c:v>
                </c:pt>
                <c:pt idx="79">
                  <c:v>1.4234433E-3</c:v>
                </c:pt>
                <c:pt idx="80">
                  <c:v>2.0296941999999999E-3</c:v>
                </c:pt>
                <c:pt idx="81">
                  <c:v>2.5379212999999999E-3</c:v>
                </c:pt>
                <c:pt idx="82">
                  <c:v>2.5087027E-3</c:v>
                </c:pt>
                <c:pt idx="83">
                  <c:v>1.9377036E-3</c:v>
                </c:pt>
                <c:pt idx="84">
                  <c:v>1.1981418000000001E-3</c:v>
                </c:pt>
                <c:pt idx="85">
                  <c:v>7.011074E-4</c:v>
                </c:pt>
                <c:pt idx="86">
                  <c:v>5.0917010000000001E-4</c:v>
                </c:pt>
                <c:pt idx="87">
                  <c:v>4.8840989999999996E-4</c:v>
                </c:pt>
                <c:pt idx="88">
                  <c:v>4.7134400000000001E-4</c:v>
                </c:pt>
                <c:pt idx="89">
                  <c:v>3.6940250000000002E-4</c:v>
                </c:pt>
                <c:pt idx="90">
                  <c:v>2.0170499999999999E-4</c:v>
                </c:pt>
                <c:pt idx="91">
                  <c:v>3.6446399999999997E-5</c:v>
                </c:pt>
                <c:pt idx="92">
                  <c:v>0</c:v>
                </c:pt>
                <c:pt idx="93">
                  <c:v>0</c:v>
                </c:pt>
                <c:pt idx="94">
                  <c:v>6.3662899999999997E-5</c:v>
                </c:pt>
                <c:pt idx="95">
                  <c:v>1.554467E-4</c:v>
                </c:pt>
                <c:pt idx="96">
                  <c:v>2.0547809999999999E-4</c:v>
                </c:pt>
                <c:pt idx="97">
                  <c:v>2.2251169999999999E-4</c:v>
                </c:pt>
                <c:pt idx="98">
                  <c:v>1.966034E-4</c:v>
                </c:pt>
                <c:pt idx="99">
                  <c:v>1.6443950000000001E-4</c:v>
                </c:pt>
                <c:pt idx="100">
                  <c:v>1.4481840000000001E-4</c:v>
                </c:pt>
                <c:pt idx="101">
                  <c:v>1.431545E-4</c:v>
                </c:pt>
                <c:pt idx="102">
                  <c:v>2.7148649999999999E-4</c:v>
                </c:pt>
                <c:pt idx="103">
                  <c:v>4.5007599999999999E-4</c:v>
                </c:pt>
                <c:pt idx="104">
                  <c:v>7.0101660000000004E-4</c:v>
                </c:pt>
                <c:pt idx="105">
                  <c:v>1.0285411E-3</c:v>
                </c:pt>
                <c:pt idx="106">
                  <c:v>1.4416464999999999E-3</c:v>
                </c:pt>
                <c:pt idx="107">
                  <c:v>1.9220216999999999E-3</c:v>
                </c:pt>
                <c:pt idx="108">
                  <c:v>2.4699636000000001E-3</c:v>
                </c:pt>
                <c:pt idx="109">
                  <c:v>3.0983362999999998E-3</c:v>
                </c:pt>
                <c:pt idx="110">
                  <c:v>3.9028903000000001E-3</c:v>
                </c:pt>
                <c:pt idx="111">
                  <c:v>4.6776989E-3</c:v>
                </c:pt>
                <c:pt idx="112">
                  <c:v>5.4599046999999996E-3</c:v>
                </c:pt>
                <c:pt idx="113">
                  <c:v>6.2422705999999996E-3</c:v>
                </c:pt>
                <c:pt idx="114">
                  <c:v>6.9953319999999999E-3</c:v>
                </c:pt>
                <c:pt idx="115">
                  <c:v>7.6941424000000003E-3</c:v>
                </c:pt>
                <c:pt idx="116">
                  <c:v>8.3128232999999992E-3</c:v>
                </c:pt>
                <c:pt idx="117">
                  <c:v>8.8509730999999994E-3</c:v>
                </c:pt>
                <c:pt idx="118">
                  <c:v>9.2180883999999994E-3</c:v>
                </c:pt>
                <c:pt idx="119">
                  <c:v>9.3421944999999996E-3</c:v>
                </c:pt>
                <c:pt idx="120">
                  <c:v>9.2911003000000006E-3</c:v>
                </c:pt>
                <c:pt idx="121">
                  <c:v>9.0868231000000004E-3</c:v>
                </c:pt>
                <c:pt idx="122">
                  <c:v>8.7270048000000003E-3</c:v>
                </c:pt>
                <c:pt idx="123">
                  <c:v>8.2407136999999991E-3</c:v>
                </c:pt>
                <c:pt idx="124">
                  <c:v>7.6468689000000001E-3</c:v>
                </c:pt>
                <c:pt idx="125">
                  <c:v>6.9843023000000001E-3</c:v>
                </c:pt>
                <c:pt idx="126">
                  <c:v>6.2601840999999998E-3</c:v>
                </c:pt>
                <c:pt idx="127">
                  <c:v>5.4392586E-3</c:v>
                </c:pt>
                <c:pt idx="128">
                  <c:v>4.6426206999999999E-3</c:v>
                </c:pt>
                <c:pt idx="129">
                  <c:v>3.9080683999999999E-3</c:v>
                </c:pt>
                <c:pt idx="130">
                  <c:v>3.2141310999999999E-3</c:v>
                </c:pt>
                <c:pt idx="131">
                  <c:v>2.5755427999999999E-3</c:v>
                </c:pt>
                <c:pt idx="132">
                  <c:v>1.9886352E-3</c:v>
                </c:pt>
                <c:pt idx="133">
                  <c:v>1.4592162E-3</c:v>
                </c:pt>
                <c:pt idx="134">
                  <c:v>3.8389810000000001E-4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CE93-4EF0-BEB2-90F17E5C5137}"/>
            </c:ext>
          </c:extLst>
        </c:ser>
        <c:ser>
          <c:idx val="115"/>
          <c:order val="115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反射白_LEDlow_開放空間!$A$116:$EE$116</c:f>
              <c:numCache>
                <c:formatCode>General</c:formatCode>
                <c:ptCount val="135"/>
                <c:pt idx="0">
                  <c:v>1.027161E-3</c:v>
                </c:pt>
                <c:pt idx="1">
                  <c:v>9.5290230000000004E-4</c:v>
                </c:pt>
                <c:pt idx="2">
                  <c:v>1.0468271E-3</c:v>
                </c:pt>
                <c:pt idx="3">
                  <c:v>9.8422840000000011E-4</c:v>
                </c:pt>
                <c:pt idx="4">
                  <c:v>6.8588860000000005E-4</c:v>
                </c:pt>
                <c:pt idx="5">
                  <c:v>6.4839700000000002E-5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3.4295099999999998E-4</c:v>
                </c:pt>
                <c:pt idx="10">
                  <c:v>1.0038428000000001E-3</c:v>
                </c:pt>
                <c:pt idx="11">
                  <c:v>1.6762699000000001E-3</c:v>
                </c:pt>
                <c:pt idx="12">
                  <c:v>2.1676687E-3</c:v>
                </c:pt>
                <c:pt idx="13">
                  <c:v>2.4010911999999998E-3</c:v>
                </c:pt>
                <c:pt idx="14">
                  <c:v>2.3670276000000001E-3</c:v>
                </c:pt>
                <c:pt idx="15">
                  <c:v>2.3110942000000002E-3</c:v>
                </c:pt>
                <c:pt idx="16">
                  <c:v>2.4381151999999999E-3</c:v>
                </c:pt>
                <c:pt idx="17">
                  <c:v>2.8045486999999998E-3</c:v>
                </c:pt>
                <c:pt idx="18">
                  <c:v>3.2789526000000001E-3</c:v>
                </c:pt>
                <c:pt idx="19">
                  <c:v>3.7616247000000001E-3</c:v>
                </c:pt>
                <c:pt idx="20">
                  <c:v>4.1616778000000002E-3</c:v>
                </c:pt>
                <c:pt idx="21">
                  <c:v>4.4941729999999997E-3</c:v>
                </c:pt>
                <c:pt idx="22">
                  <c:v>4.7032745000000001E-3</c:v>
                </c:pt>
                <c:pt idx="23">
                  <c:v>4.7769472000000002E-3</c:v>
                </c:pt>
                <c:pt idx="24">
                  <c:v>4.7680674999999997E-3</c:v>
                </c:pt>
                <c:pt idx="25">
                  <c:v>4.6874667000000002E-3</c:v>
                </c:pt>
                <c:pt idx="26">
                  <c:v>4.6735993000000002E-3</c:v>
                </c:pt>
                <c:pt idx="27">
                  <c:v>4.7857291000000003E-3</c:v>
                </c:pt>
                <c:pt idx="28">
                  <c:v>5.2165351999999996E-3</c:v>
                </c:pt>
                <c:pt idx="29">
                  <c:v>6.2176823000000001E-3</c:v>
                </c:pt>
                <c:pt idx="30">
                  <c:v>7.8598400999999995E-3</c:v>
                </c:pt>
                <c:pt idx="31">
                  <c:v>1.03921406E-2</c:v>
                </c:pt>
                <c:pt idx="32">
                  <c:v>1.40847061E-2</c:v>
                </c:pt>
                <c:pt idx="33">
                  <c:v>1.9031701599999999E-2</c:v>
                </c:pt>
                <c:pt idx="34">
                  <c:v>2.5142971399999998E-2</c:v>
                </c:pt>
                <c:pt idx="35">
                  <c:v>3.1908799000000002E-2</c:v>
                </c:pt>
                <c:pt idx="36">
                  <c:v>3.8173180100000002E-2</c:v>
                </c:pt>
                <c:pt idx="37">
                  <c:v>4.2322889000000002E-2</c:v>
                </c:pt>
                <c:pt idx="38">
                  <c:v>4.3363593499999999E-2</c:v>
                </c:pt>
                <c:pt idx="39">
                  <c:v>4.1205972399999999E-2</c:v>
                </c:pt>
                <c:pt idx="40">
                  <c:v>3.6907985800000001E-2</c:v>
                </c:pt>
                <c:pt idx="41">
                  <c:v>3.1707242099999998E-2</c:v>
                </c:pt>
                <c:pt idx="42">
                  <c:v>2.6826951700000001E-2</c:v>
                </c:pt>
                <c:pt idx="43">
                  <c:v>2.2671602700000001E-2</c:v>
                </c:pt>
                <c:pt idx="44">
                  <c:v>1.9381286599999999E-2</c:v>
                </c:pt>
                <c:pt idx="45">
                  <c:v>1.7209524300000001E-2</c:v>
                </c:pt>
                <c:pt idx="46">
                  <c:v>1.5654753899999999E-2</c:v>
                </c:pt>
                <c:pt idx="47">
                  <c:v>1.4331915400000001E-2</c:v>
                </c:pt>
                <c:pt idx="48">
                  <c:v>1.30029228E-2</c:v>
                </c:pt>
                <c:pt idx="49">
                  <c:v>1.1882375000000001E-2</c:v>
                </c:pt>
                <c:pt idx="50">
                  <c:v>1.13836639E-2</c:v>
                </c:pt>
                <c:pt idx="51">
                  <c:v>1.1637542400000001E-2</c:v>
                </c:pt>
                <c:pt idx="52">
                  <c:v>1.24168349E-2</c:v>
                </c:pt>
                <c:pt idx="53">
                  <c:v>1.3308981399999999E-2</c:v>
                </c:pt>
                <c:pt idx="54">
                  <c:v>1.42281661E-2</c:v>
                </c:pt>
                <c:pt idx="55">
                  <c:v>1.5124580800000001E-2</c:v>
                </c:pt>
                <c:pt idx="56">
                  <c:v>1.5885654799999999E-2</c:v>
                </c:pt>
                <c:pt idx="57">
                  <c:v>1.6149744399999999E-2</c:v>
                </c:pt>
                <c:pt idx="58">
                  <c:v>1.5765491900000001E-2</c:v>
                </c:pt>
                <c:pt idx="59">
                  <c:v>1.48634575E-2</c:v>
                </c:pt>
                <c:pt idx="60">
                  <c:v>1.3876221100000001E-2</c:v>
                </c:pt>
                <c:pt idx="61">
                  <c:v>1.31885614E-2</c:v>
                </c:pt>
                <c:pt idx="62">
                  <c:v>1.2884818899999999E-2</c:v>
                </c:pt>
                <c:pt idx="63">
                  <c:v>1.2729393300000001E-2</c:v>
                </c:pt>
                <c:pt idx="64">
                  <c:v>1.23091443E-2</c:v>
                </c:pt>
                <c:pt idx="65">
                  <c:v>1.15515338E-2</c:v>
                </c:pt>
                <c:pt idx="66">
                  <c:v>1.07788285E-2</c:v>
                </c:pt>
                <c:pt idx="67">
                  <c:v>1.02983899E-2</c:v>
                </c:pt>
                <c:pt idx="68">
                  <c:v>1.0059299900000001E-2</c:v>
                </c:pt>
                <c:pt idx="69">
                  <c:v>9.6253436000000008E-3</c:v>
                </c:pt>
                <c:pt idx="70">
                  <c:v>8.6190383999999991E-3</c:v>
                </c:pt>
                <c:pt idx="71">
                  <c:v>7.0660267999999998E-3</c:v>
                </c:pt>
                <c:pt idx="72">
                  <c:v>5.4191127E-3</c:v>
                </c:pt>
                <c:pt idx="73">
                  <c:v>4.1918843000000004E-3</c:v>
                </c:pt>
                <c:pt idx="74">
                  <c:v>3.5507535E-3</c:v>
                </c:pt>
                <c:pt idx="75">
                  <c:v>3.2388102E-3</c:v>
                </c:pt>
                <c:pt idx="76">
                  <c:v>2.9111526E-3</c:v>
                </c:pt>
                <c:pt idx="77">
                  <c:v>2.4418958999999998E-3</c:v>
                </c:pt>
                <c:pt idx="78">
                  <c:v>2.0279004000000002E-3</c:v>
                </c:pt>
                <c:pt idx="79">
                  <c:v>1.9534023E-3</c:v>
                </c:pt>
                <c:pt idx="80">
                  <c:v>2.2032574999999999E-3</c:v>
                </c:pt>
                <c:pt idx="81">
                  <c:v>2.4026716000000001E-3</c:v>
                </c:pt>
                <c:pt idx="82">
                  <c:v>2.2924296000000001E-3</c:v>
                </c:pt>
                <c:pt idx="83">
                  <c:v>1.8984547E-3</c:v>
                </c:pt>
                <c:pt idx="84">
                  <c:v>1.4758003000000001E-3</c:v>
                </c:pt>
                <c:pt idx="85">
                  <c:v>1.2491676E-3</c:v>
                </c:pt>
                <c:pt idx="86">
                  <c:v>1.2180208000000001E-3</c:v>
                </c:pt>
                <c:pt idx="87">
                  <c:v>1.2217318E-3</c:v>
                </c:pt>
                <c:pt idx="88">
                  <c:v>1.111257E-3</c:v>
                </c:pt>
                <c:pt idx="89">
                  <c:v>8.5523890000000001E-4</c:v>
                </c:pt>
                <c:pt idx="90">
                  <c:v>4.9897959999999997E-4</c:v>
                </c:pt>
                <c:pt idx="91">
                  <c:v>1.2070969999999999E-4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6.0612200000000002E-5</c:v>
                </c:pt>
                <c:pt idx="102">
                  <c:v>3.6359100000000002E-4</c:v>
                </c:pt>
                <c:pt idx="103">
                  <c:v>7.7924519999999998E-4</c:v>
                </c:pt>
                <c:pt idx="104">
                  <c:v>1.2426978999999999E-3</c:v>
                </c:pt>
                <c:pt idx="105">
                  <c:v>1.7467537E-3</c:v>
                </c:pt>
                <c:pt idx="106">
                  <c:v>2.2830451000000001E-3</c:v>
                </c:pt>
                <c:pt idx="107">
                  <c:v>2.8388651999999999E-3</c:v>
                </c:pt>
                <c:pt idx="108">
                  <c:v>3.4068258999999999E-3</c:v>
                </c:pt>
                <c:pt idx="109">
                  <c:v>3.9981273000000003E-3</c:v>
                </c:pt>
                <c:pt idx="110">
                  <c:v>4.6743415E-3</c:v>
                </c:pt>
                <c:pt idx="111">
                  <c:v>5.3054219999999997E-3</c:v>
                </c:pt>
                <c:pt idx="112">
                  <c:v>5.8909720000000004E-3</c:v>
                </c:pt>
                <c:pt idx="113">
                  <c:v>6.4644943999999996E-3</c:v>
                </c:pt>
                <c:pt idx="114">
                  <c:v>6.9926321E-3</c:v>
                </c:pt>
                <c:pt idx="115">
                  <c:v>7.4874060000000003E-3</c:v>
                </c:pt>
                <c:pt idx="116">
                  <c:v>7.9341307E-3</c:v>
                </c:pt>
                <c:pt idx="117">
                  <c:v>8.3772958999999998E-3</c:v>
                </c:pt>
                <c:pt idx="118">
                  <c:v>8.6277090000000008E-3</c:v>
                </c:pt>
                <c:pt idx="119">
                  <c:v>8.7662954000000005E-3</c:v>
                </c:pt>
                <c:pt idx="120">
                  <c:v>8.7751215E-3</c:v>
                </c:pt>
                <c:pt idx="121">
                  <c:v>8.6696744000000006E-3</c:v>
                </c:pt>
                <c:pt idx="122">
                  <c:v>8.4403845999999998E-3</c:v>
                </c:pt>
                <c:pt idx="123">
                  <c:v>8.0806967000000007E-3</c:v>
                </c:pt>
                <c:pt idx="124">
                  <c:v>7.6074697999999998E-3</c:v>
                </c:pt>
                <c:pt idx="125">
                  <c:v>7.0260734999999996E-3</c:v>
                </c:pt>
                <c:pt idx="126">
                  <c:v>6.1983541000000001E-3</c:v>
                </c:pt>
                <c:pt idx="127">
                  <c:v>5.4749250000000003E-3</c:v>
                </c:pt>
                <c:pt idx="128">
                  <c:v>4.7279755000000003E-3</c:v>
                </c:pt>
                <c:pt idx="129">
                  <c:v>4.0030465000000003E-3</c:v>
                </c:pt>
                <c:pt idx="130">
                  <c:v>3.2718545E-3</c:v>
                </c:pt>
                <c:pt idx="131">
                  <c:v>2.6302146999999999E-3</c:v>
                </c:pt>
                <c:pt idx="132">
                  <c:v>2.0469161999999998E-3</c:v>
                </c:pt>
                <c:pt idx="133">
                  <c:v>1.5322529000000001E-3</c:v>
                </c:pt>
                <c:pt idx="134">
                  <c:v>5.6472840000000005E-4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CE93-4EF0-BEB2-90F17E5C5137}"/>
            </c:ext>
          </c:extLst>
        </c:ser>
        <c:ser>
          <c:idx val="116"/>
          <c:order val="116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反射白_LEDlow_開放空間!$A$117:$EE$117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2.0648309999999999E-4</c:v>
                </c:pt>
                <c:pt idx="4">
                  <c:v>7.1245569999999999E-4</c:v>
                </c:pt>
                <c:pt idx="5">
                  <c:v>1.0861944999999999E-3</c:v>
                </c:pt>
                <c:pt idx="6">
                  <c:v>1.1774709E-3</c:v>
                </c:pt>
                <c:pt idx="7">
                  <c:v>9.7825999999999989E-4</c:v>
                </c:pt>
                <c:pt idx="8">
                  <c:v>4.403648E-4</c:v>
                </c:pt>
                <c:pt idx="9">
                  <c:v>0</c:v>
                </c:pt>
                <c:pt idx="10">
                  <c:v>0</c:v>
                </c:pt>
                <c:pt idx="11">
                  <c:v>2.4438660000000002E-4</c:v>
                </c:pt>
                <c:pt idx="12">
                  <c:v>1.2010705E-3</c:v>
                </c:pt>
                <c:pt idx="13">
                  <c:v>2.0986942E-3</c:v>
                </c:pt>
                <c:pt idx="14">
                  <c:v>2.7140955999999999E-3</c:v>
                </c:pt>
                <c:pt idx="15">
                  <c:v>3.0878158000000001E-3</c:v>
                </c:pt>
                <c:pt idx="16">
                  <c:v>3.2431056999999998E-3</c:v>
                </c:pt>
                <c:pt idx="17">
                  <c:v>3.2981907000000001E-3</c:v>
                </c:pt>
                <c:pt idx="18">
                  <c:v>3.3845391999999998E-3</c:v>
                </c:pt>
                <c:pt idx="19">
                  <c:v>3.7572423000000001E-3</c:v>
                </c:pt>
                <c:pt idx="20">
                  <c:v>4.3384666000000002E-3</c:v>
                </c:pt>
                <c:pt idx="21">
                  <c:v>4.9612288999999997E-3</c:v>
                </c:pt>
                <c:pt idx="22">
                  <c:v>5.2166395000000001E-3</c:v>
                </c:pt>
                <c:pt idx="23">
                  <c:v>5.0331758999999998E-3</c:v>
                </c:pt>
                <c:pt idx="24">
                  <c:v>4.6331962000000001E-3</c:v>
                </c:pt>
                <c:pt idx="25">
                  <c:v>4.1417256E-3</c:v>
                </c:pt>
                <c:pt idx="26">
                  <c:v>3.9037445E-3</c:v>
                </c:pt>
                <c:pt idx="27">
                  <c:v>3.9894246000000003E-3</c:v>
                </c:pt>
                <c:pt idx="28">
                  <c:v>4.5755188999999996E-3</c:v>
                </c:pt>
                <c:pt idx="29">
                  <c:v>5.9637780999999999E-3</c:v>
                </c:pt>
                <c:pt idx="30">
                  <c:v>8.0014933000000007E-3</c:v>
                </c:pt>
                <c:pt idx="31">
                  <c:v>1.09357471E-2</c:v>
                </c:pt>
                <c:pt idx="32">
                  <c:v>1.5036040000000001E-2</c:v>
                </c:pt>
                <c:pt idx="33">
                  <c:v>2.02822722E-2</c:v>
                </c:pt>
                <c:pt idx="34">
                  <c:v>2.6405423899999999E-2</c:v>
                </c:pt>
                <c:pt idx="35">
                  <c:v>3.2836250999999997E-2</c:v>
                </c:pt>
                <c:pt idx="36">
                  <c:v>3.8594983499999999E-2</c:v>
                </c:pt>
                <c:pt idx="37">
                  <c:v>4.2368970800000003E-2</c:v>
                </c:pt>
                <c:pt idx="38">
                  <c:v>4.3308753499999998E-2</c:v>
                </c:pt>
                <c:pt idx="39">
                  <c:v>4.1149526800000003E-2</c:v>
                </c:pt>
                <c:pt idx="40">
                  <c:v>3.6832727500000002E-2</c:v>
                </c:pt>
                <c:pt idx="41">
                  <c:v>3.1554188599999998E-2</c:v>
                </c:pt>
                <c:pt idx="42">
                  <c:v>2.6767849900000001E-2</c:v>
                </c:pt>
                <c:pt idx="43">
                  <c:v>2.2828604999999998E-2</c:v>
                </c:pt>
                <c:pt idx="44">
                  <c:v>1.96551196E-2</c:v>
                </c:pt>
                <c:pt idx="45">
                  <c:v>1.7293300500000001E-2</c:v>
                </c:pt>
                <c:pt idx="46">
                  <c:v>1.54623156E-2</c:v>
                </c:pt>
                <c:pt idx="47">
                  <c:v>1.40386596E-2</c:v>
                </c:pt>
                <c:pt idx="48">
                  <c:v>1.2871812999999999E-2</c:v>
                </c:pt>
                <c:pt idx="49">
                  <c:v>1.19273895E-2</c:v>
                </c:pt>
                <c:pt idx="50">
                  <c:v>1.1437664700000001E-2</c:v>
                </c:pt>
                <c:pt idx="51">
                  <c:v>1.1623709499999999E-2</c:v>
                </c:pt>
                <c:pt idx="52">
                  <c:v>1.2403253499999999E-2</c:v>
                </c:pt>
                <c:pt idx="53">
                  <c:v>1.34554887E-2</c:v>
                </c:pt>
                <c:pt idx="54">
                  <c:v>1.44290123E-2</c:v>
                </c:pt>
                <c:pt idx="55">
                  <c:v>1.5113164700000001E-2</c:v>
                </c:pt>
                <c:pt idx="56">
                  <c:v>1.5466032500000001E-2</c:v>
                </c:pt>
                <c:pt idx="57">
                  <c:v>1.55899348E-2</c:v>
                </c:pt>
                <c:pt idx="58">
                  <c:v>1.5469328500000001E-2</c:v>
                </c:pt>
                <c:pt idx="59">
                  <c:v>1.50568821E-2</c:v>
                </c:pt>
                <c:pt idx="60">
                  <c:v>1.43110054E-2</c:v>
                </c:pt>
                <c:pt idx="61">
                  <c:v>1.34068495E-2</c:v>
                </c:pt>
                <c:pt idx="62">
                  <c:v>1.26090804E-2</c:v>
                </c:pt>
                <c:pt idx="63">
                  <c:v>1.2127392900000001E-2</c:v>
                </c:pt>
                <c:pt idx="64">
                  <c:v>1.1890191600000001E-2</c:v>
                </c:pt>
                <c:pt idx="65">
                  <c:v>1.1733348500000001E-2</c:v>
                </c:pt>
                <c:pt idx="66">
                  <c:v>1.1421055499999999E-2</c:v>
                </c:pt>
                <c:pt idx="67">
                  <c:v>1.08280163E-2</c:v>
                </c:pt>
                <c:pt idx="68">
                  <c:v>9.9587654999999994E-3</c:v>
                </c:pt>
                <c:pt idx="69">
                  <c:v>8.8482834000000003E-3</c:v>
                </c:pt>
                <c:pt idx="70">
                  <c:v>7.4253803999999998E-3</c:v>
                </c:pt>
                <c:pt idx="71">
                  <c:v>5.7876869000000001E-3</c:v>
                </c:pt>
                <c:pt idx="72">
                  <c:v>4.3760943000000002E-3</c:v>
                </c:pt>
                <c:pt idx="73">
                  <c:v>3.7925368999999999E-3</c:v>
                </c:pt>
                <c:pt idx="74">
                  <c:v>4.2751548E-3</c:v>
                </c:pt>
                <c:pt idx="75">
                  <c:v>5.0932169000000001E-3</c:v>
                </c:pt>
                <c:pt idx="76">
                  <c:v>5.1788320000000004E-3</c:v>
                </c:pt>
                <c:pt idx="77">
                  <c:v>4.0974929000000002E-3</c:v>
                </c:pt>
                <c:pt idx="78">
                  <c:v>2.4626327E-3</c:v>
                </c:pt>
                <c:pt idx="79">
                  <c:v>1.2433113999999999E-3</c:v>
                </c:pt>
                <c:pt idx="80">
                  <c:v>1.0129547E-3</c:v>
                </c:pt>
                <c:pt idx="81">
                  <c:v>1.5007737E-3</c:v>
                </c:pt>
                <c:pt idx="82">
                  <c:v>2.1119913999999998E-3</c:v>
                </c:pt>
                <c:pt idx="83">
                  <c:v>2.4615582E-3</c:v>
                </c:pt>
                <c:pt idx="84">
                  <c:v>2.3368263999999999E-3</c:v>
                </c:pt>
                <c:pt idx="85">
                  <c:v>1.8664078999999999E-3</c:v>
                </c:pt>
                <c:pt idx="86">
                  <c:v>1.1337058000000001E-3</c:v>
                </c:pt>
                <c:pt idx="87">
                  <c:v>3.2682739999999999E-4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2.5808139999999999E-4</c:v>
                </c:pt>
                <c:pt idx="94">
                  <c:v>6.2475189999999998E-4</c:v>
                </c:pt>
                <c:pt idx="95">
                  <c:v>7.7902039999999998E-4</c:v>
                </c:pt>
                <c:pt idx="96">
                  <c:v>7.7003930000000003E-4</c:v>
                </c:pt>
                <c:pt idx="97">
                  <c:v>6.5226699999999999E-4</c:v>
                </c:pt>
                <c:pt idx="98">
                  <c:v>4.7196050000000001E-4</c:v>
                </c:pt>
                <c:pt idx="99">
                  <c:v>2.7842649999999997E-4</c:v>
                </c:pt>
                <c:pt idx="100">
                  <c:v>1.287464E-4</c:v>
                </c:pt>
                <c:pt idx="101">
                  <c:v>5.3755200000000003E-5</c:v>
                </c:pt>
                <c:pt idx="102">
                  <c:v>3.6206360000000002E-4</c:v>
                </c:pt>
                <c:pt idx="103">
                  <c:v>5.3799010000000005E-4</c:v>
                </c:pt>
                <c:pt idx="104">
                  <c:v>8.1124780000000002E-4</c:v>
                </c:pt>
                <c:pt idx="105">
                  <c:v>1.1762932E-3</c:v>
                </c:pt>
                <c:pt idx="106">
                  <c:v>1.6319302E-3</c:v>
                </c:pt>
                <c:pt idx="107">
                  <c:v>2.1574430000000002E-3</c:v>
                </c:pt>
                <c:pt idx="108">
                  <c:v>2.758052E-3</c:v>
                </c:pt>
                <c:pt idx="109">
                  <c:v>3.4477179999999998E-3</c:v>
                </c:pt>
                <c:pt idx="110">
                  <c:v>4.1967486000000003E-3</c:v>
                </c:pt>
                <c:pt idx="111">
                  <c:v>4.9606045000000001E-3</c:v>
                </c:pt>
                <c:pt idx="112">
                  <c:v>5.7059987000000001E-3</c:v>
                </c:pt>
                <c:pt idx="113">
                  <c:v>6.4321294999999997E-3</c:v>
                </c:pt>
                <c:pt idx="114">
                  <c:v>7.1131991999999998E-3</c:v>
                </c:pt>
                <c:pt idx="115">
                  <c:v>7.7353697000000004E-3</c:v>
                </c:pt>
                <c:pt idx="116">
                  <c:v>8.2785441000000001E-3</c:v>
                </c:pt>
                <c:pt idx="117">
                  <c:v>8.7559474999999998E-3</c:v>
                </c:pt>
                <c:pt idx="118">
                  <c:v>9.0643866E-3</c:v>
                </c:pt>
                <c:pt idx="119">
                  <c:v>9.1444943000000001E-3</c:v>
                </c:pt>
                <c:pt idx="120">
                  <c:v>9.0845869999999999E-3</c:v>
                </c:pt>
                <c:pt idx="121">
                  <c:v>8.9049683999999994E-3</c:v>
                </c:pt>
                <c:pt idx="122">
                  <c:v>8.6078475999999994E-3</c:v>
                </c:pt>
                <c:pt idx="123">
                  <c:v>8.1968820000000008E-3</c:v>
                </c:pt>
                <c:pt idx="124">
                  <c:v>7.6754828999999998E-3</c:v>
                </c:pt>
                <c:pt idx="125">
                  <c:v>7.0677572000000001E-3</c:v>
                </c:pt>
                <c:pt idx="126">
                  <c:v>6.5414831000000003E-3</c:v>
                </c:pt>
                <c:pt idx="127">
                  <c:v>5.7877320999999999E-3</c:v>
                </c:pt>
                <c:pt idx="128">
                  <c:v>4.9775447999999998E-3</c:v>
                </c:pt>
                <c:pt idx="129">
                  <c:v>4.2200381999999998E-3</c:v>
                </c:pt>
                <c:pt idx="130">
                  <c:v>3.5034713999999999E-3</c:v>
                </c:pt>
                <c:pt idx="131">
                  <c:v>2.7838339999999998E-3</c:v>
                </c:pt>
                <c:pt idx="132">
                  <c:v>2.1011942999999999E-3</c:v>
                </c:pt>
                <c:pt idx="133">
                  <c:v>1.4831689000000001E-3</c:v>
                </c:pt>
                <c:pt idx="134">
                  <c:v>1.8665239999999999E-4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CE93-4EF0-BEB2-90F17E5C5137}"/>
            </c:ext>
          </c:extLst>
        </c:ser>
        <c:ser>
          <c:idx val="117"/>
          <c:order val="117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反射白_LEDlow_開放空間!$A$118:$EE$118</c:f>
              <c:numCache>
                <c:formatCode>General</c:formatCode>
                <c:ptCount val="135"/>
                <c:pt idx="0">
                  <c:v>9.7382440000000001E-4</c:v>
                </c:pt>
                <c:pt idx="1">
                  <c:v>1.1238419999999999E-3</c:v>
                </c:pt>
                <c:pt idx="2">
                  <c:v>1.2252013000000001E-3</c:v>
                </c:pt>
                <c:pt idx="3">
                  <c:v>1.0713355E-3</c:v>
                </c:pt>
                <c:pt idx="4">
                  <c:v>4.8155049999999998E-4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4.87908E-4</c:v>
                </c:pt>
                <c:pt idx="11">
                  <c:v>1.1797877000000001E-3</c:v>
                </c:pt>
                <c:pt idx="12">
                  <c:v>2.0888713000000001E-3</c:v>
                </c:pt>
                <c:pt idx="13">
                  <c:v>2.8630808999999999E-3</c:v>
                </c:pt>
                <c:pt idx="14">
                  <c:v>3.1005396E-3</c:v>
                </c:pt>
                <c:pt idx="15">
                  <c:v>2.9103744E-3</c:v>
                </c:pt>
                <c:pt idx="16">
                  <c:v>2.6170614000000001E-3</c:v>
                </c:pt>
                <c:pt idx="17">
                  <c:v>2.6949409000000001E-3</c:v>
                </c:pt>
                <c:pt idx="18">
                  <c:v>3.1559293000000001E-3</c:v>
                </c:pt>
                <c:pt idx="19">
                  <c:v>3.7995568000000002E-3</c:v>
                </c:pt>
                <c:pt idx="20">
                  <c:v>4.3627279999999997E-3</c:v>
                </c:pt>
                <c:pt idx="21">
                  <c:v>4.5983767999999998E-3</c:v>
                </c:pt>
                <c:pt idx="22">
                  <c:v>4.5093852000000004E-3</c:v>
                </c:pt>
                <c:pt idx="23">
                  <c:v>4.2336661999999997E-3</c:v>
                </c:pt>
                <c:pt idx="24">
                  <c:v>3.9505097000000003E-3</c:v>
                </c:pt>
                <c:pt idx="25">
                  <c:v>3.8785357E-3</c:v>
                </c:pt>
                <c:pt idx="26">
                  <c:v>4.2351050999999999E-3</c:v>
                </c:pt>
                <c:pt idx="27">
                  <c:v>4.8609897000000003E-3</c:v>
                </c:pt>
                <c:pt idx="28">
                  <c:v>5.5512316000000004E-3</c:v>
                </c:pt>
                <c:pt idx="29">
                  <c:v>6.4265434999999996E-3</c:v>
                </c:pt>
                <c:pt idx="30">
                  <c:v>7.6476401000000003E-3</c:v>
                </c:pt>
                <c:pt idx="31">
                  <c:v>9.7913714000000002E-3</c:v>
                </c:pt>
                <c:pt idx="32">
                  <c:v>1.3388712000000001E-2</c:v>
                </c:pt>
                <c:pt idx="33">
                  <c:v>1.8521575299999999E-2</c:v>
                </c:pt>
                <c:pt idx="34">
                  <c:v>2.49046367E-2</c:v>
                </c:pt>
                <c:pt idx="35">
                  <c:v>3.1831812100000002E-2</c:v>
                </c:pt>
                <c:pt idx="36">
                  <c:v>3.8058582700000003E-2</c:v>
                </c:pt>
                <c:pt idx="37">
                  <c:v>4.2125359199999997E-2</c:v>
                </c:pt>
                <c:pt idx="38">
                  <c:v>4.3334066900000003E-2</c:v>
                </c:pt>
                <c:pt idx="39">
                  <c:v>4.1699871399999998E-2</c:v>
                </c:pt>
                <c:pt idx="40">
                  <c:v>3.8129117300000001E-2</c:v>
                </c:pt>
                <c:pt idx="41">
                  <c:v>3.3163394800000003E-2</c:v>
                </c:pt>
                <c:pt idx="42">
                  <c:v>2.8157539700000001E-2</c:v>
                </c:pt>
                <c:pt idx="43">
                  <c:v>2.3584995399999999E-2</c:v>
                </c:pt>
                <c:pt idx="44">
                  <c:v>1.9731672499999998E-2</c:v>
                </c:pt>
                <c:pt idx="45">
                  <c:v>1.68398451E-2</c:v>
                </c:pt>
                <c:pt idx="46">
                  <c:v>1.46635473E-2</c:v>
                </c:pt>
                <c:pt idx="47">
                  <c:v>1.3184022199999999E-2</c:v>
                </c:pt>
                <c:pt idx="48">
                  <c:v>1.2392326299999999E-2</c:v>
                </c:pt>
                <c:pt idx="49">
                  <c:v>1.20122219E-2</c:v>
                </c:pt>
                <c:pt idx="50">
                  <c:v>1.18032508E-2</c:v>
                </c:pt>
                <c:pt idx="51">
                  <c:v>1.18269082E-2</c:v>
                </c:pt>
                <c:pt idx="52">
                  <c:v>1.2266354599999999E-2</c:v>
                </c:pt>
                <c:pt idx="53">
                  <c:v>1.31649235E-2</c:v>
                </c:pt>
                <c:pt idx="54">
                  <c:v>1.43009312E-2</c:v>
                </c:pt>
                <c:pt idx="55">
                  <c:v>1.5309833E-2</c:v>
                </c:pt>
                <c:pt idx="56">
                  <c:v>1.58441626E-2</c:v>
                </c:pt>
                <c:pt idx="57">
                  <c:v>1.5781255399999999E-2</c:v>
                </c:pt>
                <c:pt idx="58">
                  <c:v>1.52653297E-2</c:v>
                </c:pt>
                <c:pt idx="59">
                  <c:v>1.45741208E-2</c:v>
                </c:pt>
                <c:pt idx="60">
                  <c:v>1.39712607E-2</c:v>
                </c:pt>
                <c:pt idx="61">
                  <c:v>1.37202516E-2</c:v>
                </c:pt>
                <c:pt idx="62">
                  <c:v>1.3723202E-2</c:v>
                </c:pt>
                <c:pt idx="63">
                  <c:v>1.37662683E-2</c:v>
                </c:pt>
                <c:pt idx="64">
                  <c:v>1.3554543299999999E-2</c:v>
                </c:pt>
                <c:pt idx="65">
                  <c:v>1.2947881600000001E-2</c:v>
                </c:pt>
                <c:pt idx="66">
                  <c:v>1.20417271E-2</c:v>
                </c:pt>
                <c:pt idx="67">
                  <c:v>1.0932002200000001E-2</c:v>
                </c:pt>
                <c:pt idx="68">
                  <c:v>9.6162055000000007E-3</c:v>
                </c:pt>
                <c:pt idx="69">
                  <c:v>8.0278823000000006E-3</c:v>
                </c:pt>
                <c:pt idx="70">
                  <c:v>6.2959892999999998E-3</c:v>
                </c:pt>
                <c:pt idx="71">
                  <c:v>4.9024126000000003E-3</c:v>
                </c:pt>
                <c:pt idx="72">
                  <c:v>4.2718299999999999E-3</c:v>
                </c:pt>
                <c:pt idx="73">
                  <c:v>4.4178361999999997E-3</c:v>
                </c:pt>
                <c:pt idx="74">
                  <c:v>4.8824395000000003E-3</c:v>
                </c:pt>
                <c:pt idx="75">
                  <c:v>5.0383527000000001E-3</c:v>
                </c:pt>
                <c:pt idx="76">
                  <c:v>4.5906864000000002E-3</c:v>
                </c:pt>
                <c:pt idx="77">
                  <c:v>3.6186816000000001E-3</c:v>
                </c:pt>
                <c:pt idx="78">
                  <c:v>2.4069117000000001E-3</c:v>
                </c:pt>
                <c:pt idx="79">
                  <c:v>1.3284414E-3</c:v>
                </c:pt>
                <c:pt idx="80">
                  <c:v>7.1043769999999998E-4</c:v>
                </c:pt>
                <c:pt idx="81">
                  <c:v>6.8919000000000001E-4</c:v>
                </c:pt>
                <c:pt idx="82">
                  <c:v>1.1179236E-3</c:v>
                </c:pt>
                <c:pt idx="83">
                  <c:v>1.8110321E-3</c:v>
                </c:pt>
                <c:pt idx="84">
                  <c:v>2.431917E-3</c:v>
                </c:pt>
                <c:pt idx="85">
                  <c:v>2.6768620999999999E-3</c:v>
                </c:pt>
                <c:pt idx="86">
                  <c:v>2.4511557999999998E-3</c:v>
                </c:pt>
                <c:pt idx="87">
                  <c:v>1.7884324999999999E-3</c:v>
                </c:pt>
                <c:pt idx="88">
                  <c:v>8.0962280000000002E-4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8.3072579999999999E-4</c:v>
                </c:pt>
                <c:pt idx="97">
                  <c:v>1.6646518999999999E-3</c:v>
                </c:pt>
                <c:pt idx="98">
                  <c:v>2.1953734000000002E-3</c:v>
                </c:pt>
                <c:pt idx="99">
                  <c:v>2.3718012999999999E-3</c:v>
                </c:pt>
                <c:pt idx="100">
                  <c:v>2.2693723000000001E-3</c:v>
                </c:pt>
                <c:pt idx="101">
                  <c:v>1.9954483E-3</c:v>
                </c:pt>
                <c:pt idx="102">
                  <c:v>1.8141621000000001E-3</c:v>
                </c:pt>
                <c:pt idx="103">
                  <c:v>1.5296902000000001E-3</c:v>
                </c:pt>
                <c:pt idx="104">
                  <c:v>1.3126353E-3</c:v>
                </c:pt>
                <c:pt idx="105">
                  <c:v>1.1970882000000001E-3</c:v>
                </c:pt>
                <c:pt idx="106">
                  <c:v>1.2041706000000001E-3</c:v>
                </c:pt>
                <c:pt idx="107">
                  <c:v>1.3489260999999999E-3</c:v>
                </c:pt>
                <c:pt idx="108">
                  <c:v>1.6335333E-3</c:v>
                </c:pt>
                <c:pt idx="109">
                  <c:v>2.0837312999999998E-3</c:v>
                </c:pt>
                <c:pt idx="110">
                  <c:v>2.8667777999999999E-3</c:v>
                </c:pt>
                <c:pt idx="111">
                  <c:v>3.5933007E-3</c:v>
                </c:pt>
                <c:pt idx="112">
                  <c:v>4.3767336999999996E-3</c:v>
                </c:pt>
                <c:pt idx="113">
                  <c:v>5.1833442000000004E-3</c:v>
                </c:pt>
                <c:pt idx="114">
                  <c:v>5.9533599E-3</c:v>
                </c:pt>
                <c:pt idx="115">
                  <c:v>6.6510461999999999E-3</c:v>
                </c:pt>
                <c:pt idx="116">
                  <c:v>7.2561776999999997E-3</c:v>
                </c:pt>
                <c:pt idx="117">
                  <c:v>7.7153593000000003E-3</c:v>
                </c:pt>
                <c:pt idx="118">
                  <c:v>8.0445111000000003E-3</c:v>
                </c:pt>
                <c:pt idx="119">
                  <c:v>8.1731938000000007E-3</c:v>
                </c:pt>
                <c:pt idx="120">
                  <c:v>8.1231110000000006E-3</c:v>
                </c:pt>
                <c:pt idx="121">
                  <c:v>7.9350498999999994E-3</c:v>
                </c:pt>
                <c:pt idx="122">
                  <c:v>7.6114842999999996E-3</c:v>
                </c:pt>
                <c:pt idx="123">
                  <c:v>7.1722334000000002E-3</c:v>
                </c:pt>
                <c:pt idx="124">
                  <c:v>6.633969E-3</c:v>
                </c:pt>
                <c:pt idx="125">
                  <c:v>6.0511677999999999E-3</c:v>
                </c:pt>
                <c:pt idx="126">
                  <c:v>5.3874329E-3</c:v>
                </c:pt>
                <c:pt idx="127">
                  <c:v>4.7052656000000003E-3</c:v>
                </c:pt>
                <c:pt idx="128">
                  <c:v>4.0207528999999997E-3</c:v>
                </c:pt>
                <c:pt idx="129">
                  <c:v>3.3650235000000001E-3</c:v>
                </c:pt>
                <c:pt idx="130">
                  <c:v>2.7443125999999998E-3</c:v>
                </c:pt>
                <c:pt idx="131">
                  <c:v>2.1877088999999999E-3</c:v>
                </c:pt>
                <c:pt idx="132">
                  <c:v>1.6954157000000001E-3</c:v>
                </c:pt>
                <c:pt idx="133">
                  <c:v>1.2921867999999999E-3</c:v>
                </c:pt>
                <c:pt idx="134">
                  <c:v>6.0145879999999997E-4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CE93-4EF0-BEB2-90F17E5C5137}"/>
            </c:ext>
          </c:extLst>
        </c:ser>
        <c:ser>
          <c:idx val="118"/>
          <c:order val="118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反射白_LEDlow_開放空間!$A$119:$EE$119</c:f>
              <c:numCache>
                <c:formatCode>General</c:formatCode>
                <c:ptCount val="135"/>
                <c:pt idx="0">
                  <c:v>1.7627792E-3</c:v>
                </c:pt>
                <c:pt idx="1">
                  <c:v>1.2838207E-3</c:v>
                </c:pt>
                <c:pt idx="2">
                  <c:v>1.1569384000000001E-3</c:v>
                </c:pt>
                <c:pt idx="3">
                  <c:v>4.507278E-4</c:v>
                </c:pt>
                <c:pt idx="4">
                  <c:v>1.5955090000000001E-4</c:v>
                </c:pt>
                <c:pt idx="5">
                  <c:v>8.4348299999999993E-5</c:v>
                </c:pt>
                <c:pt idx="6">
                  <c:v>2.5185509999999997E-4</c:v>
                </c:pt>
                <c:pt idx="7">
                  <c:v>6.7424539999999999E-4</c:v>
                </c:pt>
                <c:pt idx="8">
                  <c:v>1.1387201E-3</c:v>
                </c:pt>
                <c:pt idx="9">
                  <c:v>1.3653834999999999E-3</c:v>
                </c:pt>
                <c:pt idx="10">
                  <c:v>1.2709007E-3</c:v>
                </c:pt>
                <c:pt idx="11">
                  <c:v>1.0690902E-3</c:v>
                </c:pt>
                <c:pt idx="12">
                  <c:v>1.091002E-3</c:v>
                </c:pt>
                <c:pt idx="13">
                  <c:v>1.5331926E-3</c:v>
                </c:pt>
                <c:pt idx="14">
                  <c:v>2.1955009999999999E-3</c:v>
                </c:pt>
                <c:pt idx="15">
                  <c:v>2.8332099E-3</c:v>
                </c:pt>
                <c:pt idx="16">
                  <c:v>3.2819660999999999E-3</c:v>
                </c:pt>
                <c:pt idx="17">
                  <c:v>3.5494440000000001E-3</c:v>
                </c:pt>
                <c:pt idx="18">
                  <c:v>3.7612197999999999E-3</c:v>
                </c:pt>
                <c:pt idx="19">
                  <c:v>3.9873937999999999E-3</c:v>
                </c:pt>
                <c:pt idx="20">
                  <c:v>4.2822169999999996E-3</c:v>
                </c:pt>
                <c:pt idx="21">
                  <c:v>4.6179298999999997E-3</c:v>
                </c:pt>
                <c:pt idx="22">
                  <c:v>4.9868630999999998E-3</c:v>
                </c:pt>
                <c:pt idx="23">
                  <c:v>5.2023544000000003E-3</c:v>
                </c:pt>
                <c:pt idx="24">
                  <c:v>5.2385045999999999E-3</c:v>
                </c:pt>
                <c:pt idx="25">
                  <c:v>5.0775027E-3</c:v>
                </c:pt>
                <c:pt idx="26">
                  <c:v>4.8782354999999996E-3</c:v>
                </c:pt>
                <c:pt idx="27">
                  <c:v>4.8802816000000004E-3</c:v>
                </c:pt>
                <c:pt idx="28">
                  <c:v>5.1670628999999999E-3</c:v>
                </c:pt>
                <c:pt idx="29">
                  <c:v>5.9734447999999999E-3</c:v>
                </c:pt>
                <c:pt idx="30">
                  <c:v>7.2862366E-3</c:v>
                </c:pt>
                <c:pt idx="31">
                  <c:v>9.5256260000000006E-3</c:v>
                </c:pt>
                <c:pt idx="32">
                  <c:v>1.3309747E-2</c:v>
                </c:pt>
                <c:pt idx="33">
                  <c:v>1.8836228199999999E-2</c:v>
                </c:pt>
                <c:pt idx="34">
                  <c:v>2.57108752E-2</c:v>
                </c:pt>
                <c:pt idx="35">
                  <c:v>3.2953053699999998E-2</c:v>
                </c:pt>
                <c:pt idx="36">
                  <c:v>3.91625315E-2</c:v>
                </c:pt>
                <c:pt idx="37">
                  <c:v>4.2989607899999997E-2</c:v>
                </c:pt>
                <c:pt idx="38">
                  <c:v>4.3822709500000001E-2</c:v>
                </c:pt>
                <c:pt idx="39">
                  <c:v>4.1647247999999998E-2</c:v>
                </c:pt>
                <c:pt idx="40">
                  <c:v>3.7496294800000003E-2</c:v>
                </c:pt>
                <c:pt idx="41">
                  <c:v>3.2329995200000003E-2</c:v>
                </c:pt>
                <c:pt idx="42">
                  <c:v>2.7433497800000001E-2</c:v>
                </c:pt>
                <c:pt idx="43">
                  <c:v>2.2987246499999999E-2</c:v>
                </c:pt>
                <c:pt idx="44">
                  <c:v>1.9049327800000002E-2</c:v>
                </c:pt>
                <c:pt idx="45">
                  <c:v>1.6005426600000001E-2</c:v>
                </c:pt>
                <c:pt idx="46">
                  <c:v>1.3903941E-2</c:v>
                </c:pt>
                <c:pt idx="47">
                  <c:v>1.27265807E-2</c:v>
                </c:pt>
                <c:pt idx="48">
                  <c:v>1.21326912E-2</c:v>
                </c:pt>
                <c:pt idx="49">
                  <c:v>1.1786540999999999E-2</c:v>
                </c:pt>
                <c:pt idx="50">
                  <c:v>1.1667836500000001E-2</c:v>
                </c:pt>
                <c:pt idx="51">
                  <c:v>1.19310943E-2</c:v>
                </c:pt>
                <c:pt idx="52">
                  <c:v>1.26404325E-2</c:v>
                </c:pt>
                <c:pt idx="53">
                  <c:v>1.34726716E-2</c:v>
                </c:pt>
                <c:pt idx="54">
                  <c:v>1.4258360499999999E-2</c:v>
                </c:pt>
                <c:pt idx="55">
                  <c:v>1.4913900799999999E-2</c:v>
                </c:pt>
                <c:pt idx="56">
                  <c:v>1.5541779800000001E-2</c:v>
                </c:pt>
                <c:pt idx="57">
                  <c:v>1.6010360800000002E-2</c:v>
                </c:pt>
                <c:pt idx="58">
                  <c:v>1.6112728E-2</c:v>
                </c:pt>
                <c:pt idx="59">
                  <c:v>1.5682153399999999E-2</c:v>
                </c:pt>
                <c:pt idx="60">
                  <c:v>1.47575429E-2</c:v>
                </c:pt>
                <c:pt idx="61">
                  <c:v>1.37292352E-2</c:v>
                </c:pt>
                <c:pt idx="62">
                  <c:v>1.29547846E-2</c:v>
                </c:pt>
                <c:pt idx="63">
                  <c:v>1.25325825E-2</c:v>
                </c:pt>
                <c:pt idx="64">
                  <c:v>1.2129127E-2</c:v>
                </c:pt>
                <c:pt idx="65">
                  <c:v>1.1455645800000001E-2</c:v>
                </c:pt>
                <c:pt idx="66">
                  <c:v>1.0616987E-2</c:v>
                </c:pt>
                <c:pt idx="67">
                  <c:v>9.8384627999999995E-3</c:v>
                </c:pt>
                <c:pt idx="68">
                  <c:v>9.1637148999999998E-3</c:v>
                </c:pt>
                <c:pt idx="69">
                  <c:v>8.4279505999999994E-3</c:v>
                </c:pt>
                <c:pt idx="70">
                  <c:v>7.3569571000000004E-3</c:v>
                </c:pt>
                <c:pt idx="71">
                  <c:v>5.9915133999999997E-3</c:v>
                </c:pt>
                <c:pt idx="72">
                  <c:v>4.7951712999999997E-3</c:v>
                </c:pt>
                <c:pt idx="73">
                  <c:v>4.2767832000000002E-3</c:v>
                </c:pt>
                <c:pt idx="74">
                  <c:v>4.4671501999999997E-3</c:v>
                </c:pt>
                <c:pt idx="75">
                  <c:v>4.7899051999999998E-3</c:v>
                </c:pt>
                <c:pt idx="76">
                  <c:v>4.5224973E-3</c:v>
                </c:pt>
                <c:pt idx="77">
                  <c:v>3.5388372E-3</c:v>
                </c:pt>
                <c:pt idx="78">
                  <c:v>2.3034709E-3</c:v>
                </c:pt>
                <c:pt idx="79">
                  <c:v>1.4323057000000001E-3</c:v>
                </c:pt>
                <c:pt idx="80">
                  <c:v>1.1515496E-3</c:v>
                </c:pt>
                <c:pt idx="81">
                  <c:v>1.3090949999999999E-3</c:v>
                </c:pt>
                <c:pt idx="82">
                  <c:v>1.6226826000000001E-3</c:v>
                </c:pt>
                <c:pt idx="83">
                  <c:v>1.8316242999999999E-3</c:v>
                </c:pt>
                <c:pt idx="84">
                  <c:v>1.8158312E-3</c:v>
                </c:pt>
                <c:pt idx="85">
                  <c:v>1.6712665E-3</c:v>
                </c:pt>
                <c:pt idx="86">
                  <c:v>1.4874033999999999E-3</c:v>
                </c:pt>
                <c:pt idx="87">
                  <c:v>1.3503396000000001E-3</c:v>
                </c:pt>
                <c:pt idx="88">
                  <c:v>1.2691270000000001E-3</c:v>
                </c:pt>
                <c:pt idx="89">
                  <c:v>1.2342271999999999E-3</c:v>
                </c:pt>
                <c:pt idx="90">
                  <c:v>1.1599547E-3</c:v>
                </c:pt>
                <c:pt idx="91">
                  <c:v>9.5291240000000001E-4</c:v>
                </c:pt>
                <c:pt idx="92">
                  <c:v>5.2746870000000003E-4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1.046962E-4</c:v>
                </c:pt>
                <c:pt idx="102">
                  <c:v>4.493686E-4</c:v>
                </c:pt>
                <c:pt idx="103">
                  <c:v>7.8370990000000004E-4</c:v>
                </c:pt>
                <c:pt idx="104">
                  <c:v>1.1160077E-3</c:v>
                </c:pt>
                <c:pt idx="105">
                  <c:v>1.4716332E-3</c:v>
                </c:pt>
                <c:pt idx="106">
                  <c:v>1.8680019000000001E-3</c:v>
                </c:pt>
                <c:pt idx="107">
                  <c:v>2.2930591000000001E-3</c:v>
                </c:pt>
                <c:pt idx="108">
                  <c:v>2.7607820999999999E-3</c:v>
                </c:pt>
                <c:pt idx="109">
                  <c:v>3.2749264999999998E-3</c:v>
                </c:pt>
                <c:pt idx="110">
                  <c:v>4.0654139999999998E-3</c:v>
                </c:pt>
                <c:pt idx="111">
                  <c:v>4.7329952999999999E-3</c:v>
                </c:pt>
                <c:pt idx="112">
                  <c:v>5.4599428999999996E-3</c:v>
                </c:pt>
                <c:pt idx="113">
                  <c:v>6.2007158999999997E-3</c:v>
                </c:pt>
                <c:pt idx="114">
                  <c:v>6.9142240000000001E-3</c:v>
                </c:pt>
                <c:pt idx="115">
                  <c:v>7.5771286999999996E-3</c:v>
                </c:pt>
                <c:pt idx="116">
                  <c:v>8.1588002E-3</c:v>
                </c:pt>
                <c:pt idx="117">
                  <c:v>8.6470433000000006E-3</c:v>
                </c:pt>
                <c:pt idx="118">
                  <c:v>8.9405076999999993E-3</c:v>
                </c:pt>
                <c:pt idx="119">
                  <c:v>9.0697855000000001E-3</c:v>
                </c:pt>
                <c:pt idx="120">
                  <c:v>9.0533895E-3</c:v>
                </c:pt>
                <c:pt idx="121">
                  <c:v>8.8847140000000002E-3</c:v>
                </c:pt>
                <c:pt idx="122">
                  <c:v>8.5591376000000007E-3</c:v>
                </c:pt>
                <c:pt idx="123">
                  <c:v>8.1101105999999996E-3</c:v>
                </c:pt>
                <c:pt idx="124">
                  <c:v>7.5587207000000003E-3</c:v>
                </c:pt>
                <c:pt idx="125">
                  <c:v>6.9926409000000004E-3</c:v>
                </c:pt>
                <c:pt idx="126">
                  <c:v>6.3063264999999999E-3</c:v>
                </c:pt>
                <c:pt idx="127">
                  <c:v>5.5195367999999996E-3</c:v>
                </c:pt>
                <c:pt idx="128">
                  <c:v>4.7806747999999998E-3</c:v>
                </c:pt>
                <c:pt idx="129">
                  <c:v>4.0977983999999999E-3</c:v>
                </c:pt>
                <c:pt idx="130">
                  <c:v>3.4746819000000002E-3</c:v>
                </c:pt>
                <c:pt idx="131">
                  <c:v>2.8964215999999999E-3</c:v>
                </c:pt>
                <c:pt idx="132">
                  <c:v>2.3829864999999999E-3</c:v>
                </c:pt>
                <c:pt idx="133">
                  <c:v>1.9291664000000001E-3</c:v>
                </c:pt>
                <c:pt idx="134">
                  <c:v>1.0813614E-3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CE93-4EF0-BEB2-90F17E5C5137}"/>
            </c:ext>
          </c:extLst>
        </c:ser>
        <c:ser>
          <c:idx val="119"/>
          <c:order val="119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反射白_LEDlow_開放空間!$A$120:$EE$120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1.063793E-4</c:v>
                </c:pt>
                <c:pt idx="4">
                  <c:v>2.4930660000000002E-4</c:v>
                </c:pt>
                <c:pt idx="5">
                  <c:v>9.33782E-5</c:v>
                </c:pt>
                <c:pt idx="6">
                  <c:v>0</c:v>
                </c:pt>
                <c:pt idx="7">
                  <c:v>0</c:v>
                </c:pt>
                <c:pt idx="8">
                  <c:v>1.918167E-4</c:v>
                </c:pt>
                <c:pt idx="9">
                  <c:v>5.3711860000000004E-4</c:v>
                </c:pt>
                <c:pt idx="10">
                  <c:v>6.7331179999999995E-4</c:v>
                </c:pt>
                <c:pt idx="11">
                  <c:v>7.7440310000000004E-4</c:v>
                </c:pt>
                <c:pt idx="12">
                  <c:v>1.0337164E-3</c:v>
                </c:pt>
                <c:pt idx="13">
                  <c:v>1.5574972E-3</c:v>
                </c:pt>
                <c:pt idx="14">
                  <c:v>2.2115720999999998E-3</c:v>
                </c:pt>
                <c:pt idx="15">
                  <c:v>2.7794004000000001E-3</c:v>
                </c:pt>
                <c:pt idx="16">
                  <c:v>3.1263827999999999E-3</c:v>
                </c:pt>
                <c:pt idx="17">
                  <c:v>3.2996137000000001E-3</c:v>
                </c:pt>
                <c:pt idx="18">
                  <c:v>3.3456821E-3</c:v>
                </c:pt>
                <c:pt idx="19">
                  <c:v>3.4942319999999999E-3</c:v>
                </c:pt>
                <c:pt idx="20">
                  <c:v>3.8875386E-3</c:v>
                </c:pt>
                <c:pt idx="21">
                  <c:v>4.4681393E-3</c:v>
                </c:pt>
                <c:pt idx="22">
                  <c:v>5.0129863000000002E-3</c:v>
                </c:pt>
                <c:pt idx="23">
                  <c:v>5.2487491999999997E-3</c:v>
                </c:pt>
                <c:pt idx="24">
                  <c:v>5.0685992000000001E-3</c:v>
                </c:pt>
                <c:pt idx="25">
                  <c:v>4.6968823E-3</c:v>
                </c:pt>
                <c:pt idx="26">
                  <c:v>4.3910444000000003E-3</c:v>
                </c:pt>
                <c:pt idx="27">
                  <c:v>4.2535239000000002E-3</c:v>
                </c:pt>
                <c:pt idx="28">
                  <c:v>4.4404435999999999E-3</c:v>
                </c:pt>
                <c:pt idx="29">
                  <c:v>5.2266214E-3</c:v>
                </c:pt>
                <c:pt idx="30">
                  <c:v>6.6213352E-3</c:v>
                </c:pt>
                <c:pt idx="31">
                  <c:v>9.1599468000000007E-3</c:v>
                </c:pt>
                <c:pt idx="32">
                  <c:v>1.32086407E-2</c:v>
                </c:pt>
                <c:pt idx="33">
                  <c:v>1.8789151699999999E-2</c:v>
                </c:pt>
                <c:pt idx="34">
                  <c:v>2.5609098399999999E-2</c:v>
                </c:pt>
                <c:pt idx="35">
                  <c:v>3.2796118399999998E-2</c:v>
                </c:pt>
                <c:pt idx="36">
                  <c:v>3.9045255600000002E-2</c:v>
                </c:pt>
                <c:pt idx="37">
                  <c:v>4.2874798200000001E-2</c:v>
                </c:pt>
                <c:pt idx="38">
                  <c:v>4.37482186E-2</c:v>
                </c:pt>
                <c:pt idx="39">
                  <c:v>4.1599858599999998E-2</c:v>
                </c:pt>
                <c:pt idx="40">
                  <c:v>3.75505239E-2</c:v>
                </c:pt>
                <c:pt idx="41">
                  <c:v>3.2436724799999997E-2</c:v>
                </c:pt>
                <c:pt idx="42">
                  <c:v>2.7626598299999999E-2</c:v>
                </c:pt>
                <c:pt idx="43">
                  <c:v>2.3446936200000001E-2</c:v>
                </c:pt>
                <c:pt idx="44">
                  <c:v>1.9900415099999999E-2</c:v>
                </c:pt>
                <c:pt idx="45">
                  <c:v>1.7247447700000001E-2</c:v>
                </c:pt>
                <c:pt idx="46">
                  <c:v>1.5206849200000001E-2</c:v>
                </c:pt>
                <c:pt idx="47">
                  <c:v>1.3774860700000001E-2</c:v>
                </c:pt>
                <c:pt idx="48">
                  <c:v>1.2712001800000001E-2</c:v>
                </c:pt>
                <c:pt idx="49">
                  <c:v>1.1985913900000001E-2</c:v>
                </c:pt>
                <c:pt idx="50">
                  <c:v>1.17473491E-2</c:v>
                </c:pt>
                <c:pt idx="51">
                  <c:v>1.2118406599999999E-2</c:v>
                </c:pt>
                <c:pt idx="52">
                  <c:v>1.29386997E-2</c:v>
                </c:pt>
                <c:pt idx="53">
                  <c:v>1.38916774E-2</c:v>
                </c:pt>
                <c:pt idx="54">
                  <c:v>1.47637064E-2</c:v>
                </c:pt>
                <c:pt idx="55">
                  <c:v>1.55185927E-2</c:v>
                </c:pt>
                <c:pt idx="56">
                  <c:v>1.6085965599999998E-2</c:v>
                </c:pt>
                <c:pt idx="57">
                  <c:v>1.62267257E-2</c:v>
                </c:pt>
                <c:pt idx="58">
                  <c:v>1.5689259399999999E-2</c:v>
                </c:pt>
                <c:pt idx="59">
                  <c:v>1.4613569700000001E-2</c:v>
                </c:pt>
                <c:pt idx="60">
                  <c:v>1.35279354E-2</c:v>
                </c:pt>
                <c:pt idx="61">
                  <c:v>1.3037646199999999E-2</c:v>
                </c:pt>
                <c:pt idx="62">
                  <c:v>1.3225633699999999E-2</c:v>
                </c:pt>
                <c:pt idx="63">
                  <c:v>1.3642399600000001E-2</c:v>
                </c:pt>
                <c:pt idx="64">
                  <c:v>1.3608880300000001E-2</c:v>
                </c:pt>
                <c:pt idx="65">
                  <c:v>1.2759065300000001E-2</c:v>
                </c:pt>
                <c:pt idx="66">
                  <c:v>1.1264629700000001E-2</c:v>
                </c:pt>
                <c:pt idx="67">
                  <c:v>9.6632670999999993E-3</c:v>
                </c:pt>
                <c:pt idx="68">
                  <c:v>8.5311047999999997E-3</c:v>
                </c:pt>
                <c:pt idx="69">
                  <c:v>7.9681547000000005E-3</c:v>
                </c:pt>
                <c:pt idx="70">
                  <c:v>7.5955902999999998E-3</c:v>
                </c:pt>
                <c:pt idx="71">
                  <c:v>6.8736700000000001E-3</c:v>
                </c:pt>
                <c:pt idx="72">
                  <c:v>5.6854920000000003E-3</c:v>
                </c:pt>
                <c:pt idx="73">
                  <c:v>4.4527706000000002E-3</c:v>
                </c:pt>
                <c:pt idx="74">
                  <c:v>3.6669145E-3</c:v>
                </c:pt>
                <c:pt idx="75">
                  <c:v>3.3528736999999999E-3</c:v>
                </c:pt>
                <c:pt idx="76">
                  <c:v>3.1931896000000001E-3</c:v>
                </c:pt>
                <c:pt idx="77">
                  <c:v>2.9959823E-3</c:v>
                </c:pt>
                <c:pt idx="78">
                  <c:v>2.8165181000000001E-3</c:v>
                </c:pt>
                <c:pt idx="79">
                  <c:v>2.7736393000000002E-3</c:v>
                </c:pt>
                <c:pt idx="80">
                  <c:v>2.7383398000000001E-3</c:v>
                </c:pt>
                <c:pt idx="81">
                  <c:v>2.4926640999999999E-3</c:v>
                </c:pt>
                <c:pt idx="82">
                  <c:v>2.0380348E-3</c:v>
                </c:pt>
                <c:pt idx="83">
                  <c:v>1.5299927E-3</c:v>
                </c:pt>
                <c:pt idx="84">
                  <c:v>1.1811927E-3</c:v>
                </c:pt>
                <c:pt idx="85">
                  <c:v>1.0797941000000001E-3</c:v>
                </c:pt>
                <c:pt idx="86">
                  <c:v>1.1180039999999999E-3</c:v>
                </c:pt>
                <c:pt idx="87">
                  <c:v>1.0682452000000001E-3</c:v>
                </c:pt>
                <c:pt idx="88">
                  <c:v>7.624722E-4</c:v>
                </c:pt>
                <c:pt idx="89">
                  <c:v>1.833018E-4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4.2392869999999998E-4</c:v>
                </c:pt>
                <c:pt idx="99">
                  <c:v>7.8977140000000001E-4</c:v>
                </c:pt>
                <c:pt idx="100">
                  <c:v>1.0406752999999999E-3</c:v>
                </c:pt>
                <c:pt idx="101">
                  <c:v>1.2155957999999999E-3</c:v>
                </c:pt>
                <c:pt idx="102">
                  <c:v>1.3919593E-3</c:v>
                </c:pt>
                <c:pt idx="103">
                  <c:v>1.5773954E-3</c:v>
                </c:pt>
                <c:pt idx="104">
                  <c:v>1.758456E-3</c:v>
                </c:pt>
                <c:pt idx="105">
                  <c:v>1.9663621000000002E-3</c:v>
                </c:pt>
                <c:pt idx="106">
                  <c:v>2.2229887999999998E-3</c:v>
                </c:pt>
                <c:pt idx="107">
                  <c:v>2.5238176E-3</c:v>
                </c:pt>
                <c:pt idx="108">
                  <c:v>2.893629E-3</c:v>
                </c:pt>
                <c:pt idx="109">
                  <c:v>3.3354189E-3</c:v>
                </c:pt>
                <c:pt idx="110">
                  <c:v>3.9720427999999997E-3</c:v>
                </c:pt>
                <c:pt idx="111">
                  <c:v>4.6179052000000003E-3</c:v>
                </c:pt>
                <c:pt idx="112">
                  <c:v>5.2990219999999996E-3</c:v>
                </c:pt>
                <c:pt idx="113">
                  <c:v>6.0114254999999997E-3</c:v>
                </c:pt>
                <c:pt idx="114">
                  <c:v>6.7143630999999997E-3</c:v>
                </c:pt>
                <c:pt idx="115">
                  <c:v>7.3885885000000004E-3</c:v>
                </c:pt>
                <c:pt idx="116">
                  <c:v>7.9905922000000004E-3</c:v>
                </c:pt>
                <c:pt idx="117">
                  <c:v>8.5027478999999996E-3</c:v>
                </c:pt>
                <c:pt idx="118">
                  <c:v>8.8515625999999997E-3</c:v>
                </c:pt>
                <c:pt idx="119">
                  <c:v>8.9812484000000008E-3</c:v>
                </c:pt>
                <c:pt idx="120">
                  <c:v>8.9437765999999998E-3</c:v>
                </c:pt>
                <c:pt idx="121">
                  <c:v>8.7496024000000006E-3</c:v>
                </c:pt>
                <c:pt idx="122">
                  <c:v>8.3975744999999994E-3</c:v>
                </c:pt>
                <c:pt idx="123">
                  <c:v>7.9145944000000006E-3</c:v>
                </c:pt>
                <c:pt idx="124">
                  <c:v>7.3269312000000001E-3</c:v>
                </c:pt>
                <c:pt idx="125">
                  <c:v>6.6759041999999999E-3</c:v>
                </c:pt>
                <c:pt idx="126">
                  <c:v>6.0631651000000002E-3</c:v>
                </c:pt>
                <c:pt idx="127">
                  <c:v>5.2976365999999999E-3</c:v>
                </c:pt>
                <c:pt idx="128">
                  <c:v>4.5282235000000002E-3</c:v>
                </c:pt>
                <c:pt idx="129">
                  <c:v>3.8321141999999998E-3</c:v>
                </c:pt>
                <c:pt idx="130">
                  <c:v>3.2580759999999999E-3</c:v>
                </c:pt>
                <c:pt idx="131">
                  <c:v>2.7243593000000001E-3</c:v>
                </c:pt>
                <c:pt idx="132">
                  <c:v>2.2811070000000001E-3</c:v>
                </c:pt>
                <c:pt idx="133">
                  <c:v>1.9429126E-3</c:v>
                </c:pt>
                <c:pt idx="134">
                  <c:v>1.2238416E-3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CE93-4EF0-BEB2-90F17E5C5137}"/>
            </c:ext>
          </c:extLst>
        </c:ser>
        <c:ser>
          <c:idx val="120"/>
          <c:order val="120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反射白_LEDlow_開放空間!$A$121:$EE$121</c:f>
              <c:numCache>
                <c:formatCode>General</c:formatCode>
                <c:ptCount val="135"/>
                <c:pt idx="0">
                  <c:v>2.108605E-4</c:v>
                </c:pt>
                <c:pt idx="1">
                  <c:v>7.5095300000000006E-5</c:v>
                </c:pt>
                <c:pt idx="2">
                  <c:v>0</c:v>
                </c:pt>
                <c:pt idx="3">
                  <c:v>0</c:v>
                </c:pt>
                <c:pt idx="4">
                  <c:v>1.5076910000000001E-4</c:v>
                </c:pt>
                <c:pt idx="5">
                  <c:v>3.8357719999999998E-4</c:v>
                </c:pt>
                <c:pt idx="6">
                  <c:v>4.6611150000000002E-4</c:v>
                </c:pt>
                <c:pt idx="7">
                  <c:v>5.0562060000000002E-4</c:v>
                </c:pt>
                <c:pt idx="8">
                  <c:v>6.2558670000000005E-4</c:v>
                </c:pt>
                <c:pt idx="9">
                  <c:v>8.1572060000000002E-4</c:v>
                </c:pt>
                <c:pt idx="10">
                  <c:v>1.0290451E-3</c:v>
                </c:pt>
                <c:pt idx="11">
                  <c:v>1.1422731999999999E-3</c:v>
                </c:pt>
                <c:pt idx="12">
                  <c:v>1.1960103000000001E-3</c:v>
                </c:pt>
                <c:pt idx="13">
                  <c:v>1.3978132E-3</c:v>
                </c:pt>
                <c:pt idx="14">
                  <c:v>1.7753642E-3</c:v>
                </c:pt>
                <c:pt idx="15">
                  <c:v>2.3340731999999999E-3</c:v>
                </c:pt>
                <c:pt idx="16">
                  <c:v>3.0003911999999999E-3</c:v>
                </c:pt>
                <c:pt idx="17">
                  <c:v>3.6819442E-3</c:v>
                </c:pt>
                <c:pt idx="18">
                  <c:v>4.1894475000000004E-3</c:v>
                </c:pt>
                <c:pt idx="19">
                  <c:v>4.4723571999999998E-3</c:v>
                </c:pt>
                <c:pt idx="20">
                  <c:v>4.5804990999999996E-3</c:v>
                </c:pt>
                <c:pt idx="21">
                  <c:v>4.6335426000000002E-3</c:v>
                </c:pt>
                <c:pt idx="22">
                  <c:v>4.6409056999999997E-3</c:v>
                </c:pt>
                <c:pt idx="23">
                  <c:v>4.5505561999999999E-3</c:v>
                </c:pt>
                <c:pt idx="24">
                  <c:v>4.3035097999999999E-3</c:v>
                </c:pt>
                <c:pt idx="25">
                  <c:v>4.0149827999999997E-3</c:v>
                </c:pt>
                <c:pt idx="26">
                  <c:v>3.9366875000000001E-3</c:v>
                </c:pt>
                <c:pt idx="27">
                  <c:v>4.2230113999999997E-3</c:v>
                </c:pt>
                <c:pt idx="28">
                  <c:v>4.8217442999999999E-3</c:v>
                </c:pt>
                <c:pt idx="29">
                  <c:v>5.8072219000000003E-3</c:v>
                </c:pt>
                <c:pt idx="30">
                  <c:v>7.2971698999999999E-3</c:v>
                </c:pt>
                <c:pt idx="31">
                  <c:v>9.7346827000000004E-3</c:v>
                </c:pt>
                <c:pt idx="32">
                  <c:v>1.3546099900000001E-2</c:v>
                </c:pt>
                <c:pt idx="33">
                  <c:v>1.8902344599999999E-2</c:v>
                </c:pt>
                <c:pt idx="34">
                  <c:v>2.5539515499999998E-2</c:v>
                </c:pt>
                <c:pt idx="35">
                  <c:v>3.2711077499999998E-2</c:v>
                </c:pt>
                <c:pt idx="36">
                  <c:v>3.9049703599999999E-2</c:v>
                </c:pt>
                <c:pt idx="37">
                  <c:v>4.2975485299999998E-2</c:v>
                </c:pt>
                <c:pt idx="38">
                  <c:v>4.3727192999999998E-2</c:v>
                </c:pt>
                <c:pt idx="39">
                  <c:v>4.1481662500000002E-2</c:v>
                </c:pt>
                <c:pt idx="40">
                  <c:v>3.7461314400000001E-2</c:v>
                </c:pt>
                <c:pt idx="41">
                  <c:v>3.2397203100000001E-2</c:v>
                </c:pt>
                <c:pt idx="42">
                  <c:v>2.7606442599999999E-2</c:v>
                </c:pt>
                <c:pt idx="43">
                  <c:v>2.32990608E-2</c:v>
                </c:pt>
                <c:pt idx="44">
                  <c:v>1.95282307E-2</c:v>
                </c:pt>
                <c:pt idx="45">
                  <c:v>1.6704026600000001E-2</c:v>
                </c:pt>
                <c:pt idx="46">
                  <c:v>1.4703412500000001E-2</c:v>
                </c:pt>
                <c:pt idx="47">
                  <c:v>1.34947049E-2</c:v>
                </c:pt>
                <c:pt idx="48">
                  <c:v>1.2864990200000001E-2</c:v>
                </c:pt>
                <c:pt idx="49">
                  <c:v>1.25016086E-2</c:v>
                </c:pt>
                <c:pt idx="50">
                  <c:v>1.24430172E-2</c:v>
                </c:pt>
                <c:pt idx="51">
                  <c:v>1.2842916899999999E-2</c:v>
                </c:pt>
                <c:pt idx="52">
                  <c:v>1.36259217E-2</c:v>
                </c:pt>
                <c:pt idx="53">
                  <c:v>1.44543042E-2</c:v>
                </c:pt>
                <c:pt idx="54">
                  <c:v>1.4972711E-2</c:v>
                </c:pt>
                <c:pt idx="55">
                  <c:v>1.5088417599999999E-2</c:v>
                </c:pt>
                <c:pt idx="56">
                  <c:v>1.5012241000000001E-2</c:v>
                </c:pt>
                <c:pt idx="57">
                  <c:v>1.50801344E-2</c:v>
                </c:pt>
                <c:pt idx="58">
                  <c:v>1.53557044E-2</c:v>
                </c:pt>
                <c:pt idx="59">
                  <c:v>1.55932698E-2</c:v>
                </c:pt>
                <c:pt idx="60">
                  <c:v>1.54414428E-2</c:v>
                </c:pt>
                <c:pt idx="61">
                  <c:v>1.47798797E-2</c:v>
                </c:pt>
                <c:pt idx="62">
                  <c:v>1.38657205E-2</c:v>
                </c:pt>
                <c:pt idx="63">
                  <c:v>1.3081662399999999E-2</c:v>
                </c:pt>
                <c:pt idx="64">
                  <c:v>1.2527533800000001E-2</c:v>
                </c:pt>
                <c:pt idx="65">
                  <c:v>1.20661547E-2</c:v>
                </c:pt>
                <c:pt idx="66">
                  <c:v>1.1463918700000001E-2</c:v>
                </c:pt>
                <c:pt idx="67">
                  <c:v>1.05520235E-2</c:v>
                </c:pt>
                <c:pt idx="68">
                  <c:v>9.3398410999999994E-3</c:v>
                </c:pt>
                <c:pt idx="69">
                  <c:v>8.0682355999999993E-3</c:v>
                </c:pt>
                <c:pt idx="70">
                  <c:v>6.8858595999999996E-3</c:v>
                </c:pt>
                <c:pt idx="71">
                  <c:v>5.8010969999999999E-3</c:v>
                </c:pt>
                <c:pt idx="72">
                  <c:v>4.7794635999999996E-3</c:v>
                </c:pt>
                <c:pt idx="73">
                  <c:v>4.0061547999999999E-3</c:v>
                </c:pt>
                <c:pt idx="74">
                  <c:v>3.7446290000000002E-3</c:v>
                </c:pt>
                <c:pt idx="75">
                  <c:v>3.8873813999999998E-3</c:v>
                </c:pt>
                <c:pt idx="76">
                  <c:v>4.0637115E-3</c:v>
                </c:pt>
                <c:pt idx="77">
                  <c:v>3.9539099999999997E-3</c:v>
                </c:pt>
                <c:pt idx="78">
                  <c:v>3.6765053000000002E-3</c:v>
                </c:pt>
                <c:pt idx="79">
                  <c:v>3.4119659000000002E-3</c:v>
                </c:pt>
                <c:pt idx="80">
                  <c:v>3.1100002E-3</c:v>
                </c:pt>
                <c:pt idx="81">
                  <c:v>2.5365383000000002E-3</c:v>
                </c:pt>
                <c:pt idx="82">
                  <c:v>1.6310691E-3</c:v>
                </c:pt>
                <c:pt idx="83">
                  <c:v>5.8177109999999995E-4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6.7431589999999997E-4</c:v>
                </c:pt>
                <c:pt idx="88">
                  <c:v>1.3931078E-3</c:v>
                </c:pt>
                <c:pt idx="89">
                  <c:v>1.8401181E-3</c:v>
                </c:pt>
                <c:pt idx="90">
                  <c:v>1.8776571000000001E-3</c:v>
                </c:pt>
                <c:pt idx="91">
                  <c:v>1.4843549999999999E-3</c:v>
                </c:pt>
                <c:pt idx="92">
                  <c:v>8.395516E-4</c:v>
                </c:pt>
                <c:pt idx="93">
                  <c:v>1.850364E-4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1.157472E-4</c:v>
                </c:pt>
                <c:pt idx="102">
                  <c:v>3.0401970000000001E-4</c:v>
                </c:pt>
                <c:pt idx="103">
                  <c:v>5.4828600000000004E-4</c:v>
                </c:pt>
                <c:pt idx="104">
                  <c:v>7.9757920000000004E-4</c:v>
                </c:pt>
                <c:pt idx="105">
                  <c:v>1.0710784E-3</c:v>
                </c:pt>
                <c:pt idx="106">
                  <c:v>1.3728166E-3</c:v>
                </c:pt>
                <c:pt idx="107">
                  <c:v>1.7183281999999999E-3</c:v>
                </c:pt>
                <c:pt idx="108">
                  <c:v>2.1131926000000001E-3</c:v>
                </c:pt>
                <c:pt idx="109">
                  <c:v>2.5779353000000001E-3</c:v>
                </c:pt>
                <c:pt idx="110">
                  <c:v>3.2135781E-3</c:v>
                </c:pt>
                <c:pt idx="111">
                  <c:v>3.8359853999999998E-3</c:v>
                </c:pt>
                <c:pt idx="112">
                  <c:v>4.5000789999999997E-3</c:v>
                </c:pt>
                <c:pt idx="113">
                  <c:v>5.2154222999999996E-3</c:v>
                </c:pt>
                <c:pt idx="114">
                  <c:v>5.9035983999999996E-3</c:v>
                </c:pt>
                <c:pt idx="115">
                  <c:v>6.5973643000000002E-3</c:v>
                </c:pt>
                <c:pt idx="116">
                  <c:v>7.2510227999999996E-3</c:v>
                </c:pt>
                <c:pt idx="117">
                  <c:v>7.8421933999999992E-3</c:v>
                </c:pt>
                <c:pt idx="118">
                  <c:v>8.3551230000000008E-3</c:v>
                </c:pt>
                <c:pt idx="119">
                  <c:v>8.6283945000000008E-3</c:v>
                </c:pt>
                <c:pt idx="120">
                  <c:v>8.7634567E-3</c:v>
                </c:pt>
                <c:pt idx="121">
                  <c:v>8.7552386999999992E-3</c:v>
                </c:pt>
                <c:pt idx="122">
                  <c:v>8.5832532E-3</c:v>
                </c:pt>
                <c:pt idx="123">
                  <c:v>8.2660857999999997E-3</c:v>
                </c:pt>
                <c:pt idx="124">
                  <c:v>7.8168521000000005E-3</c:v>
                </c:pt>
                <c:pt idx="125">
                  <c:v>7.2703254000000004E-3</c:v>
                </c:pt>
                <c:pt idx="126">
                  <c:v>6.7300516999999997E-3</c:v>
                </c:pt>
                <c:pt idx="127">
                  <c:v>5.9789298000000003E-3</c:v>
                </c:pt>
                <c:pt idx="128">
                  <c:v>5.1910486000000004E-3</c:v>
                </c:pt>
                <c:pt idx="129">
                  <c:v>4.4946852000000001E-3</c:v>
                </c:pt>
                <c:pt idx="130">
                  <c:v>3.8241078E-3</c:v>
                </c:pt>
                <c:pt idx="131">
                  <c:v>3.2237441999999998E-3</c:v>
                </c:pt>
                <c:pt idx="132">
                  <c:v>2.684288E-3</c:v>
                </c:pt>
                <c:pt idx="133">
                  <c:v>2.2037679E-3</c:v>
                </c:pt>
                <c:pt idx="134">
                  <c:v>1.2148604E-3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CE93-4EF0-BEB2-90F17E5C5137}"/>
            </c:ext>
          </c:extLst>
        </c:ser>
        <c:ser>
          <c:idx val="121"/>
          <c:order val="121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反射白_LEDlow_開放空間!$A$122:$EE$122</c:f>
              <c:numCache>
                <c:formatCode>General</c:formatCode>
                <c:ptCount val="135"/>
                <c:pt idx="0">
                  <c:v>7.8847110000000004E-4</c:v>
                </c:pt>
                <c:pt idx="1">
                  <c:v>6.1293320000000004E-4</c:v>
                </c:pt>
                <c:pt idx="2">
                  <c:v>6.4859140000000004E-4</c:v>
                </c:pt>
                <c:pt idx="3">
                  <c:v>6.970934E-4</c:v>
                </c:pt>
                <c:pt idx="4">
                  <c:v>7.7149819999999998E-4</c:v>
                </c:pt>
                <c:pt idx="5">
                  <c:v>5.1026520000000005E-4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2.9561090000000001E-4</c:v>
                </c:pt>
                <c:pt idx="11">
                  <c:v>1.1624923999999999E-3</c:v>
                </c:pt>
                <c:pt idx="12">
                  <c:v>2.0003130000000001E-3</c:v>
                </c:pt>
                <c:pt idx="13">
                  <c:v>2.5332420999999998E-3</c:v>
                </c:pt>
                <c:pt idx="14">
                  <c:v>2.5609559E-3</c:v>
                </c:pt>
                <c:pt idx="15">
                  <c:v>2.3011506999999999E-3</c:v>
                </c:pt>
                <c:pt idx="16">
                  <c:v>2.1561380000000002E-3</c:v>
                </c:pt>
                <c:pt idx="17">
                  <c:v>2.4295237000000001E-3</c:v>
                </c:pt>
                <c:pt idx="18">
                  <c:v>2.9164747999999999E-3</c:v>
                </c:pt>
                <c:pt idx="19">
                  <c:v>3.3993309000000002E-3</c:v>
                </c:pt>
                <c:pt idx="20">
                  <c:v>3.7903881E-3</c:v>
                </c:pt>
                <c:pt idx="21">
                  <c:v>4.2892238000000003E-3</c:v>
                </c:pt>
                <c:pt idx="22">
                  <c:v>4.8901363999999999E-3</c:v>
                </c:pt>
                <c:pt idx="23">
                  <c:v>5.3393883000000001E-3</c:v>
                </c:pt>
                <c:pt idx="24">
                  <c:v>5.5145406999999999E-3</c:v>
                </c:pt>
                <c:pt idx="25">
                  <c:v>5.2679470000000003E-3</c:v>
                </c:pt>
                <c:pt idx="26">
                  <c:v>4.9206726000000003E-3</c:v>
                </c:pt>
                <c:pt idx="27">
                  <c:v>4.7500798999999998E-3</c:v>
                </c:pt>
                <c:pt idx="28">
                  <c:v>4.9865552999999998E-3</c:v>
                </c:pt>
                <c:pt idx="29">
                  <c:v>5.7559949000000003E-3</c:v>
                </c:pt>
                <c:pt idx="30">
                  <c:v>7.0953225E-3</c:v>
                </c:pt>
                <c:pt idx="31">
                  <c:v>9.4102965999999996E-3</c:v>
                </c:pt>
                <c:pt idx="32">
                  <c:v>1.3119832600000001E-2</c:v>
                </c:pt>
                <c:pt idx="33">
                  <c:v>1.8423119599999999E-2</c:v>
                </c:pt>
                <c:pt idx="34">
                  <c:v>2.5017080800000001E-2</c:v>
                </c:pt>
                <c:pt idx="35">
                  <c:v>3.2102774799999997E-2</c:v>
                </c:pt>
                <c:pt idx="36">
                  <c:v>3.8394842300000002E-2</c:v>
                </c:pt>
                <c:pt idx="37">
                  <c:v>4.2433861599999997E-2</c:v>
                </c:pt>
                <c:pt idx="38">
                  <c:v>4.3492835000000001E-2</c:v>
                </c:pt>
                <c:pt idx="39">
                  <c:v>4.1596382899999999E-2</c:v>
                </c:pt>
                <c:pt idx="40">
                  <c:v>3.78074199E-2</c:v>
                </c:pt>
                <c:pt idx="41">
                  <c:v>3.2895170199999997E-2</c:v>
                </c:pt>
                <c:pt idx="42">
                  <c:v>2.81553976E-2</c:v>
                </c:pt>
                <c:pt idx="43">
                  <c:v>2.3831218500000001E-2</c:v>
                </c:pt>
                <c:pt idx="44">
                  <c:v>2.0041218E-2</c:v>
                </c:pt>
                <c:pt idx="45">
                  <c:v>1.7158800700000001E-2</c:v>
                </c:pt>
                <c:pt idx="46">
                  <c:v>1.50393508E-2</c:v>
                </c:pt>
                <c:pt idx="47">
                  <c:v>1.35742528E-2</c:v>
                </c:pt>
                <c:pt idx="48">
                  <c:v>1.26321986E-2</c:v>
                </c:pt>
                <c:pt idx="49">
                  <c:v>1.2051798400000001E-2</c:v>
                </c:pt>
                <c:pt idx="50">
                  <c:v>1.18857706E-2</c:v>
                </c:pt>
                <c:pt idx="51">
                  <c:v>1.22140497E-2</c:v>
                </c:pt>
                <c:pt idx="52">
                  <c:v>1.2857814299999999E-2</c:v>
                </c:pt>
                <c:pt idx="53">
                  <c:v>1.3608341100000001E-2</c:v>
                </c:pt>
                <c:pt idx="54">
                  <c:v>1.4296357500000001E-2</c:v>
                </c:pt>
                <c:pt idx="55">
                  <c:v>1.4877208499999999E-2</c:v>
                </c:pt>
                <c:pt idx="56">
                  <c:v>1.52634E-2</c:v>
                </c:pt>
                <c:pt idx="57">
                  <c:v>1.5356991400000001E-2</c:v>
                </c:pt>
                <c:pt idx="58">
                  <c:v>1.51095316E-2</c:v>
                </c:pt>
                <c:pt idx="59">
                  <c:v>1.4665613900000001E-2</c:v>
                </c:pt>
                <c:pt idx="60">
                  <c:v>1.43621275E-2</c:v>
                </c:pt>
                <c:pt idx="61">
                  <c:v>1.41972508E-2</c:v>
                </c:pt>
                <c:pt idx="62">
                  <c:v>1.3928624800000001E-2</c:v>
                </c:pt>
                <c:pt idx="63">
                  <c:v>1.33173037E-2</c:v>
                </c:pt>
                <c:pt idx="64">
                  <c:v>1.24147311E-2</c:v>
                </c:pt>
                <c:pt idx="65">
                  <c:v>1.1448402E-2</c:v>
                </c:pt>
                <c:pt idx="66">
                  <c:v>1.06753269E-2</c:v>
                </c:pt>
                <c:pt idx="67">
                  <c:v>9.9891378000000006E-3</c:v>
                </c:pt>
                <c:pt idx="68">
                  <c:v>9.1544985999999998E-3</c:v>
                </c:pt>
                <c:pt idx="69">
                  <c:v>8.0615058999999999E-3</c:v>
                </c:pt>
                <c:pt idx="70">
                  <c:v>6.8060867000000001E-3</c:v>
                </c:pt>
                <c:pt idx="71">
                  <c:v>5.7424726000000004E-3</c:v>
                </c:pt>
                <c:pt idx="72">
                  <c:v>5.1256712000000001E-3</c:v>
                </c:pt>
                <c:pt idx="73">
                  <c:v>4.9270167999999996E-3</c:v>
                </c:pt>
                <c:pt idx="74">
                  <c:v>4.8097152999999997E-3</c:v>
                </c:pt>
                <c:pt idx="75">
                  <c:v>4.3572346E-3</c:v>
                </c:pt>
                <c:pt idx="76">
                  <c:v>3.6124912999999999E-3</c:v>
                </c:pt>
                <c:pt idx="77">
                  <c:v>2.9076491E-3</c:v>
                </c:pt>
                <c:pt idx="78">
                  <c:v>2.5971347999999999E-3</c:v>
                </c:pt>
                <c:pt idx="79">
                  <c:v>2.6983434999999999E-3</c:v>
                </c:pt>
                <c:pt idx="80">
                  <c:v>2.8531423E-3</c:v>
                </c:pt>
                <c:pt idx="81">
                  <c:v>2.6038826999999999E-3</c:v>
                </c:pt>
                <c:pt idx="82">
                  <c:v>1.8748950999999999E-3</c:v>
                </c:pt>
                <c:pt idx="83">
                  <c:v>8.9055630000000002E-4</c:v>
                </c:pt>
                <c:pt idx="84">
                  <c:v>1.1001920000000001E-4</c:v>
                </c:pt>
                <c:pt idx="85">
                  <c:v>0</c:v>
                </c:pt>
                <c:pt idx="86">
                  <c:v>1.192557E-4</c:v>
                </c:pt>
                <c:pt idx="87">
                  <c:v>5.7389620000000002E-4</c:v>
                </c:pt>
                <c:pt idx="88">
                  <c:v>9.9297410000000002E-4</c:v>
                </c:pt>
                <c:pt idx="89">
                  <c:v>1.2125039000000001E-3</c:v>
                </c:pt>
                <c:pt idx="90">
                  <c:v>1.1770489000000001E-3</c:v>
                </c:pt>
                <c:pt idx="91">
                  <c:v>9.0890079999999998E-4</c:v>
                </c:pt>
                <c:pt idx="92">
                  <c:v>4.9787750000000004E-4</c:v>
                </c:pt>
                <c:pt idx="93">
                  <c:v>1.127387E-4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8.1032399999999993E-5</c:v>
                </c:pt>
                <c:pt idx="100">
                  <c:v>3.1149440000000002E-4</c:v>
                </c:pt>
                <c:pt idx="101">
                  <c:v>5.4030560000000003E-4</c:v>
                </c:pt>
                <c:pt idx="102">
                  <c:v>9.1775050000000001E-4</c:v>
                </c:pt>
                <c:pt idx="103">
                  <c:v>1.216923E-3</c:v>
                </c:pt>
                <c:pt idx="104">
                  <c:v>1.5141018E-3</c:v>
                </c:pt>
                <c:pt idx="105">
                  <c:v>1.8225743999999999E-3</c:v>
                </c:pt>
                <c:pt idx="106">
                  <c:v>2.1451320000000001E-3</c:v>
                </c:pt>
                <c:pt idx="107">
                  <c:v>2.4899058E-3</c:v>
                </c:pt>
                <c:pt idx="108">
                  <c:v>2.8687731999999999E-3</c:v>
                </c:pt>
                <c:pt idx="109">
                  <c:v>3.2972135E-3</c:v>
                </c:pt>
                <c:pt idx="110">
                  <c:v>3.9112953999999997E-3</c:v>
                </c:pt>
                <c:pt idx="111">
                  <c:v>4.4913514999999999E-3</c:v>
                </c:pt>
                <c:pt idx="112">
                  <c:v>5.0824800999999999E-3</c:v>
                </c:pt>
                <c:pt idx="113">
                  <c:v>5.7122678999999999E-3</c:v>
                </c:pt>
                <c:pt idx="114">
                  <c:v>6.3265376000000003E-3</c:v>
                </c:pt>
                <c:pt idx="115">
                  <c:v>6.9291904000000001E-3</c:v>
                </c:pt>
                <c:pt idx="116">
                  <c:v>7.4832118000000003E-3</c:v>
                </c:pt>
                <c:pt idx="117">
                  <c:v>8.0284076000000006E-3</c:v>
                </c:pt>
                <c:pt idx="118">
                  <c:v>8.3936639000000007E-3</c:v>
                </c:pt>
                <c:pt idx="119">
                  <c:v>8.6219776000000005E-3</c:v>
                </c:pt>
                <c:pt idx="120">
                  <c:v>8.7072234999999998E-3</c:v>
                </c:pt>
                <c:pt idx="121">
                  <c:v>8.6529311000000005E-3</c:v>
                </c:pt>
                <c:pt idx="122">
                  <c:v>8.4506543000000007E-3</c:v>
                </c:pt>
                <c:pt idx="123">
                  <c:v>8.1102280000000006E-3</c:v>
                </c:pt>
                <c:pt idx="124">
                  <c:v>7.6400833000000003E-3</c:v>
                </c:pt>
                <c:pt idx="125">
                  <c:v>7.1027894000000001E-3</c:v>
                </c:pt>
                <c:pt idx="126">
                  <c:v>6.4800064999999997E-3</c:v>
                </c:pt>
                <c:pt idx="127">
                  <c:v>5.7288273000000002E-3</c:v>
                </c:pt>
                <c:pt idx="128">
                  <c:v>4.9819774000000004E-3</c:v>
                </c:pt>
                <c:pt idx="129">
                  <c:v>4.2838850000000003E-3</c:v>
                </c:pt>
                <c:pt idx="130">
                  <c:v>3.6339508000000002E-3</c:v>
                </c:pt>
                <c:pt idx="131">
                  <c:v>3.0743589E-3</c:v>
                </c:pt>
                <c:pt idx="132">
                  <c:v>2.5869980000000001E-3</c:v>
                </c:pt>
                <c:pt idx="133">
                  <c:v>2.1841996000000002E-3</c:v>
                </c:pt>
                <c:pt idx="134">
                  <c:v>1.3312215E-3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CE93-4EF0-BEB2-90F17E5C5137}"/>
            </c:ext>
          </c:extLst>
        </c:ser>
        <c:ser>
          <c:idx val="122"/>
          <c:order val="122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反射白_LEDlow_開放空間!$A$123:$EE$123</c:f>
              <c:numCache>
                <c:formatCode>General</c:formatCode>
                <c:ptCount val="135"/>
                <c:pt idx="0">
                  <c:v>6.4952429999999995E-4</c:v>
                </c:pt>
                <c:pt idx="1">
                  <c:v>2.7539060000000002E-4</c:v>
                </c:pt>
                <c:pt idx="2">
                  <c:v>0</c:v>
                </c:pt>
                <c:pt idx="3">
                  <c:v>0</c:v>
                </c:pt>
                <c:pt idx="4">
                  <c:v>1.0202490000000001E-4</c:v>
                </c:pt>
                <c:pt idx="5">
                  <c:v>3.4242609999999998E-4</c:v>
                </c:pt>
                <c:pt idx="6">
                  <c:v>3.6099739999999997E-4</c:v>
                </c:pt>
                <c:pt idx="7">
                  <c:v>4.232072E-4</c:v>
                </c:pt>
                <c:pt idx="8">
                  <c:v>6.9610560000000002E-4</c:v>
                </c:pt>
                <c:pt idx="9">
                  <c:v>1.1768397000000001E-3</c:v>
                </c:pt>
                <c:pt idx="10">
                  <c:v>1.6379484000000001E-3</c:v>
                </c:pt>
                <c:pt idx="11">
                  <c:v>1.8019584999999999E-3</c:v>
                </c:pt>
                <c:pt idx="12">
                  <c:v>1.6152839E-3</c:v>
                </c:pt>
                <c:pt idx="13">
                  <c:v>1.4300198999999999E-3</c:v>
                </c:pt>
                <c:pt idx="14">
                  <c:v>1.4478535E-3</c:v>
                </c:pt>
                <c:pt idx="15">
                  <c:v>1.8969538999999999E-3</c:v>
                </c:pt>
                <c:pt idx="16">
                  <c:v>2.6918901000000002E-3</c:v>
                </c:pt>
                <c:pt idx="17">
                  <c:v>3.4798894E-3</c:v>
                </c:pt>
                <c:pt idx="18">
                  <c:v>4.1281110999999999E-3</c:v>
                </c:pt>
                <c:pt idx="19">
                  <c:v>4.4389325000000002E-3</c:v>
                </c:pt>
                <c:pt idx="20">
                  <c:v>4.4366759E-3</c:v>
                </c:pt>
                <c:pt idx="21">
                  <c:v>4.3658650999999996E-3</c:v>
                </c:pt>
                <c:pt idx="22">
                  <c:v>4.4323349999999999E-3</c:v>
                </c:pt>
                <c:pt idx="23">
                  <c:v>4.5369649E-3</c:v>
                </c:pt>
                <c:pt idx="24">
                  <c:v>4.6723004999999996E-3</c:v>
                </c:pt>
                <c:pt idx="25">
                  <c:v>4.7561401000000003E-3</c:v>
                </c:pt>
                <c:pt idx="26">
                  <c:v>4.857948E-3</c:v>
                </c:pt>
                <c:pt idx="27">
                  <c:v>5.0864196000000002E-3</c:v>
                </c:pt>
                <c:pt idx="28">
                  <c:v>5.4213832999999998E-3</c:v>
                </c:pt>
                <c:pt idx="29">
                  <c:v>6.1347503000000001E-3</c:v>
                </c:pt>
                <c:pt idx="30">
                  <c:v>7.3573388999999996E-3</c:v>
                </c:pt>
                <c:pt idx="31">
                  <c:v>9.5046283999999995E-3</c:v>
                </c:pt>
                <c:pt idx="32">
                  <c:v>1.31246569E-2</c:v>
                </c:pt>
                <c:pt idx="33">
                  <c:v>1.83456969E-2</c:v>
                </c:pt>
                <c:pt idx="34">
                  <c:v>2.4980001200000001E-2</c:v>
                </c:pt>
                <c:pt idx="35">
                  <c:v>3.2289899900000002E-2</c:v>
                </c:pt>
                <c:pt idx="36">
                  <c:v>3.8915250499999998E-2</c:v>
                </c:pt>
                <c:pt idx="37">
                  <c:v>4.3146472399999997E-2</c:v>
                </c:pt>
                <c:pt idx="38">
                  <c:v>4.4156137900000003E-2</c:v>
                </c:pt>
                <c:pt idx="39">
                  <c:v>4.1931647799999999E-2</c:v>
                </c:pt>
                <c:pt idx="40">
                  <c:v>3.7618350199999998E-2</c:v>
                </c:pt>
                <c:pt idx="41">
                  <c:v>3.2138075699999998E-2</c:v>
                </c:pt>
                <c:pt idx="42">
                  <c:v>2.68941075E-2</c:v>
                </c:pt>
                <c:pt idx="43">
                  <c:v>2.2455027299999999E-2</c:v>
                </c:pt>
                <c:pt idx="44">
                  <c:v>1.90358851E-2</c:v>
                </c:pt>
                <c:pt idx="45">
                  <c:v>1.6791233799999999E-2</c:v>
                </c:pt>
                <c:pt idx="46">
                  <c:v>1.51470201E-2</c:v>
                </c:pt>
                <c:pt idx="47">
                  <c:v>1.3855841900000001E-2</c:v>
                </c:pt>
                <c:pt idx="48">
                  <c:v>1.2875135100000001E-2</c:v>
                </c:pt>
                <c:pt idx="49">
                  <c:v>1.2323871300000001E-2</c:v>
                </c:pt>
                <c:pt idx="50">
                  <c:v>1.2292879600000001E-2</c:v>
                </c:pt>
                <c:pt idx="51">
                  <c:v>1.27162682E-2</c:v>
                </c:pt>
                <c:pt idx="52">
                  <c:v>1.3270109E-2</c:v>
                </c:pt>
                <c:pt idx="53">
                  <c:v>1.37429098E-2</c:v>
                </c:pt>
                <c:pt idx="54">
                  <c:v>1.41162109E-2</c:v>
                </c:pt>
                <c:pt idx="55">
                  <c:v>1.45703265E-2</c:v>
                </c:pt>
                <c:pt idx="56">
                  <c:v>1.52027551E-2</c:v>
                </c:pt>
                <c:pt idx="57">
                  <c:v>1.5810012799999999E-2</c:v>
                </c:pt>
                <c:pt idx="58">
                  <c:v>1.6023438399999999E-2</c:v>
                </c:pt>
                <c:pt idx="59">
                  <c:v>1.56118944E-2</c:v>
                </c:pt>
                <c:pt idx="60">
                  <c:v>1.4736270500000001E-2</c:v>
                </c:pt>
                <c:pt idx="61">
                  <c:v>1.3893486E-2</c:v>
                </c:pt>
                <c:pt idx="62">
                  <c:v>1.34791965E-2</c:v>
                </c:pt>
                <c:pt idx="63">
                  <c:v>1.34446463E-2</c:v>
                </c:pt>
                <c:pt idx="64">
                  <c:v>1.3240718300000001E-2</c:v>
                </c:pt>
                <c:pt idx="65">
                  <c:v>1.2387606299999999E-2</c:v>
                </c:pt>
                <c:pt idx="66">
                  <c:v>1.0902238099999999E-2</c:v>
                </c:pt>
                <c:pt idx="67">
                  <c:v>9.2913163999999993E-3</c:v>
                </c:pt>
                <c:pt idx="68">
                  <c:v>8.1050936000000001E-3</c:v>
                </c:pt>
                <c:pt idx="69">
                  <c:v>7.5547573999999998E-3</c:v>
                </c:pt>
                <c:pt idx="70">
                  <c:v>7.4164779000000002E-3</c:v>
                </c:pt>
                <c:pt idx="71">
                  <c:v>7.2553688999999998E-3</c:v>
                </c:pt>
                <c:pt idx="72">
                  <c:v>6.7224661000000003E-3</c:v>
                </c:pt>
                <c:pt idx="73">
                  <c:v>5.7283747000000003E-3</c:v>
                </c:pt>
                <c:pt idx="74">
                  <c:v>4.4465316000000003E-3</c:v>
                </c:pt>
                <c:pt idx="75">
                  <c:v>3.1528182E-3</c:v>
                </c:pt>
                <c:pt idx="76">
                  <c:v>2.1921974E-3</c:v>
                </c:pt>
                <c:pt idx="77">
                  <c:v>1.7627618999999999E-3</c:v>
                </c:pt>
                <c:pt idx="78">
                  <c:v>1.8270726000000001E-3</c:v>
                </c:pt>
                <c:pt idx="79">
                  <c:v>2.0621479000000002E-3</c:v>
                </c:pt>
                <c:pt idx="80">
                  <c:v>2.0486546999999998E-3</c:v>
                </c:pt>
                <c:pt idx="81">
                  <c:v>1.668809E-3</c:v>
                </c:pt>
                <c:pt idx="82">
                  <c:v>1.116281E-3</c:v>
                </c:pt>
                <c:pt idx="83">
                  <c:v>6.993174E-4</c:v>
                </c:pt>
                <c:pt idx="84">
                  <c:v>6.6353539999999996E-4</c:v>
                </c:pt>
                <c:pt idx="85">
                  <c:v>9.8410550000000005E-4</c:v>
                </c:pt>
                <c:pt idx="86">
                  <c:v>1.4547479E-3</c:v>
                </c:pt>
                <c:pt idx="87">
                  <c:v>1.7862989000000001E-3</c:v>
                </c:pt>
                <c:pt idx="88">
                  <c:v>1.8036524999999999E-3</c:v>
                </c:pt>
                <c:pt idx="89">
                  <c:v>1.4860014E-3</c:v>
                </c:pt>
                <c:pt idx="90">
                  <c:v>9.2752299999999998E-4</c:v>
                </c:pt>
                <c:pt idx="91">
                  <c:v>2.7404410000000001E-4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2.315993E-4</c:v>
                </c:pt>
                <c:pt idx="98">
                  <c:v>3.7893589999999998E-4</c:v>
                </c:pt>
                <c:pt idx="99">
                  <c:v>4.0207010000000001E-4</c:v>
                </c:pt>
                <c:pt idx="100">
                  <c:v>3.2322390000000001E-4</c:v>
                </c:pt>
                <c:pt idx="101">
                  <c:v>2.2080940000000001E-4</c:v>
                </c:pt>
                <c:pt idx="102">
                  <c:v>2.922078E-4</c:v>
                </c:pt>
                <c:pt idx="103">
                  <c:v>4.0837920000000002E-4</c:v>
                </c:pt>
                <c:pt idx="104">
                  <c:v>6.1092890000000004E-4</c:v>
                </c:pt>
                <c:pt idx="105">
                  <c:v>9.1461090000000004E-4</c:v>
                </c:pt>
                <c:pt idx="106">
                  <c:v>1.334572E-3</c:v>
                </c:pt>
                <c:pt idx="107">
                  <c:v>1.8476199999999999E-3</c:v>
                </c:pt>
                <c:pt idx="108">
                  <c:v>2.4529214E-3</c:v>
                </c:pt>
                <c:pt idx="109">
                  <c:v>3.1437272999999999E-3</c:v>
                </c:pt>
                <c:pt idx="110">
                  <c:v>4.0296762999999999E-3</c:v>
                </c:pt>
                <c:pt idx="111">
                  <c:v>4.8576510000000002E-3</c:v>
                </c:pt>
                <c:pt idx="112">
                  <c:v>5.6895395000000001E-3</c:v>
                </c:pt>
                <c:pt idx="113">
                  <c:v>6.5054307000000002E-3</c:v>
                </c:pt>
                <c:pt idx="114">
                  <c:v>7.2429994999999997E-3</c:v>
                </c:pt>
                <c:pt idx="115">
                  <c:v>7.9033971000000008E-3</c:v>
                </c:pt>
                <c:pt idx="116">
                  <c:v>8.4637784999999997E-3</c:v>
                </c:pt>
                <c:pt idx="117">
                  <c:v>8.923973E-3</c:v>
                </c:pt>
                <c:pt idx="118">
                  <c:v>9.3280272999999997E-3</c:v>
                </c:pt>
                <c:pt idx="119">
                  <c:v>9.3965186000000006E-3</c:v>
                </c:pt>
                <c:pt idx="120">
                  <c:v>9.3027892999999993E-3</c:v>
                </c:pt>
                <c:pt idx="121">
                  <c:v>9.0821580999999995E-3</c:v>
                </c:pt>
                <c:pt idx="122">
                  <c:v>8.7284901999999994E-3</c:v>
                </c:pt>
                <c:pt idx="123">
                  <c:v>8.2630281999999996E-3</c:v>
                </c:pt>
                <c:pt idx="124">
                  <c:v>7.6972385999999997E-3</c:v>
                </c:pt>
                <c:pt idx="125">
                  <c:v>7.0670148999999998E-3</c:v>
                </c:pt>
                <c:pt idx="126">
                  <c:v>6.3950652000000002E-3</c:v>
                </c:pt>
                <c:pt idx="127">
                  <c:v>5.6276824000000003E-3</c:v>
                </c:pt>
                <c:pt idx="128">
                  <c:v>4.8528397000000001E-3</c:v>
                </c:pt>
                <c:pt idx="129">
                  <c:v>4.1533847999999998E-3</c:v>
                </c:pt>
                <c:pt idx="130">
                  <c:v>3.5062985999999999E-3</c:v>
                </c:pt>
                <c:pt idx="131">
                  <c:v>2.9080695999999999E-3</c:v>
                </c:pt>
                <c:pt idx="132">
                  <c:v>2.3634773999999998E-3</c:v>
                </c:pt>
                <c:pt idx="133">
                  <c:v>1.8784422E-3</c:v>
                </c:pt>
                <c:pt idx="134">
                  <c:v>1.0724387E-3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A-CE93-4EF0-BEB2-90F17E5C5137}"/>
            </c:ext>
          </c:extLst>
        </c:ser>
        <c:ser>
          <c:idx val="123"/>
          <c:order val="123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反射白_LEDlow_開放空間!$A$124:$EE$124</c:f>
              <c:numCache>
                <c:formatCode>General</c:formatCode>
                <c:ptCount val="135"/>
                <c:pt idx="0">
                  <c:v>1.4501454E-3</c:v>
                </c:pt>
                <c:pt idx="1">
                  <c:v>1.1898676E-3</c:v>
                </c:pt>
                <c:pt idx="2">
                  <c:v>8.6993140000000003E-4</c:v>
                </c:pt>
                <c:pt idx="3">
                  <c:v>7.3922110000000001E-4</c:v>
                </c:pt>
                <c:pt idx="4">
                  <c:v>7.2871790000000002E-4</c:v>
                </c:pt>
                <c:pt idx="5">
                  <c:v>5.1833399999999996E-4</c:v>
                </c:pt>
                <c:pt idx="6">
                  <c:v>1.606387E-4</c:v>
                </c:pt>
                <c:pt idx="7">
                  <c:v>0</c:v>
                </c:pt>
                <c:pt idx="8">
                  <c:v>5.0129100000000001E-5</c:v>
                </c:pt>
                <c:pt idx="9">
                  <c:v>3.7138200000000002E-4</c:v>
                </c:pt>
                <c:pt idx="10">
                  <c:v>7.4896149999999998E-4</c:v>
                </c:pt>
                <c:pt idx="11">
                  <c:v>1.1472371E-3</c:v>
                </c:pt>
                <c:pt idx="12">
                  <c:v>1.5683258E-3</c:v>
                </c:pt>
                <c:pt idx="13">
                  <c:v>1.9972858E-3</c:v>
                </c:pt>
                <c:pt idx="14">
                  <c:v>2.4021200000000002E-3</c:v>
                </c:pt>
                <c:pt idx="15">
                  <c:v>2.7562645000000002E-3</c:v>
                </c:pt>
                <c:pt idx="16">
                  <c:v>3.0992687999999999E-3</c:v>
                </c:pt>
                <c:pt idx="17">
                  <c:v>3.4403064999999999E-3</c:v>
                </c:pt>
                <c:pt idx="18">
                  <c:v>3.7383047999999999E-3</c:v>
                </c:pt>
                <c:pt idx="19">
                  <c:v>4.0022312000000003E-3</c:v>
                </c:pt>
                <c:pt idx="20">
                  <c:v>4.2004772000000003E-3</c:v>
                </c:pt>
                <c:pt idx="21">
                  <c:v>4.2933672999999999E-3</c:v>
                </c:pt>
                <c:pt idx="22">
                  <c:v>4.3945466000000002E-3</c:v>
                </c:pt>
                <c:pt idx="23">
                  <c:v>4.5213047000000001E-3</c:v>
                </c:pt>
                <c:pt idx="24">
                  <c:v>4.7123473999999997E-3</c:v>
                </c:pt>
                <c:pt idx="25">
                  <c:v>4.9785254999999999E-3</c:v>
                </c:pt>
                <c:pt idx="26">
                  <c:v>5.3264400999999996E-3</c:v>
                </c:pt>
                <c:pt idx="27">
                  <c:v>5.7298899999999996E-3</c:v>
                </c:pt>
                <c:pt idx="28">
                  <c:v>6.2222210999999996E-3</c:v>
                </c:pt>
                <c:pt idx="29">
                  <c:v>6.9614793000000001E-3</c:v>
                </c:pt>
                <c:pt idx="30">
                  <c:v>8.1001519999999994E-3</c:v>
                </c:pt>
                <c:pt idx="31">
                  <c:v>1.0092465199999999E-2</c:v>
                </c:pt>
                <c:pt idx="32">
                  <c:v>1.34176407E-2</c:v>
                </c:pt>
                <c:pt idx="33">
                  <c:v>1.8211308900000001E-2</c:v>
                </c:pt>
                <c:pt idx="34">
                  <c:v>2.4277938499999999E-2</c:v>
                </c:pt>
                <c:pt idx="35">
                  <c:v>3.1067283800000001E-2</c:v>
                </c:pt>
                <c:pt idx="36">
                  <c:v>3.7469059200000002E-2</c:v>
                </c:pt>
                <c:pt idx="37">
                  <c:v>4.1925519699999997E-2</c:v>
                </c:pt>
                <c:pt idx="38">
                  <c:v>4.34098095E-2</c:v>
                </c:pt>
                <c:pt idx="39">
                  <c:v>4.1690859900000002E-2</c:v>
                </c:pt>
                <c:pt idx="40">
                  <c:v>3.7729777399999997E-2</c:v>
                </c:pt>
                <c:pt idx="41">
                  <c:v>3.2522629900000002E-2</c:v>
                </c:pt>
                <c:pt idx="42">
                  <c:v>2.7477039000000002E-2</c:v>
                </c:pt>
                <c:pt idx="43">
                  <c:v>2.3053856599999999E-2</c:v>
                </c:pt>
                <c:pt idx="44">
                  <c:v>1.94056742E-2</c:v>
                </c:pt>
                <c:pt idx="45">
                  <c:v>1.68634821E-2</c:v>
                </c:pt>
                <c:pt idx="46">
                  <c:v>1.50558176E-2</c:v>
                </c:pt>
                <c:pt idx="47">
                  <c:v>1.37851834E-2</c:v>
                </c:pt>
                <c:pt idx="48">
                  <c:v>1.29515445E-2</c:v>
                </c:pt>
                <c:pt idx="49">
                  <c:v>1.2464744999999999E-2</c:v>
                </c:pt>
                <c:pt idx="50">
                  <c:v>1.2374700000000001E-2</c:v>
                </c:pt>
                <c:pt idx="51">
                  <c:v>1.27168773E-2</c:v>
                </c:pt>
                <c:pt idx="52">
                  <c:v>1.3358975800000001E-2</c:v>
                </c:pt>
                <c:pt idx="53">
                  <c:v>1.4020935599999999E-2</c:v>
                </c:pt>
                <c:pt idx="54">
                  <c:v>1.45454817E-2</c:v>
                </c:pt>
                <c:pt idx="55">
                  <c:v>1.48561848E-2</c:v>
                </c:pt>
                <c:pt idx="56">
                  <c:v>1.49409976E-2</c:v>
                </c:pt>
                <c:pt idx="57">
                  <c:v>1.4825408300000001E-2</c:v>
                </c:pt>
                <c:pt idx="58">
                  <c:v>1.45857483E-2</c:v>
                </c:pt>
                <c:pt idx="59">
                  <c:v>1.4267414799999999E-2</c:v>
                </c:pt>
                <c:pt idx="60">
                  <c:v>1.40503151E-2</c:v>
                </c:pt>
                <c:pt idx="61">
                  <c:v>1.4060238399999999E-2</c:v>
                </c:pt>
                <c:pt idx="62">
                  <c:v>1.4238462800000001E-2</c:v>
                </c:pt>
                <c:pt idx="63">
                  <c:v>1.42481867E-2</c:v>
                </c:pt>
                <c:pt idx="64">
                  <c:v>1.36438273E-2</c:v>
                </c:pt>
                <c:pt idx="65">
                  <c:v>1.23183345E-2</c:v>
                </c:pt>
                <c:pt idx="66">
                  <c:v>1.0604259600000001E-2</c:v>
                </c:pt>
                <c:pt idx="67">
                  <c:v>8.9804241000000003E-3</c:v>
                </c:pt>
                <c:pt idx="68">
                  <c:v>7.7921809E-3</c:v>
                </c:pt>
                <c:pt idx="69">
                  <c:v>7.1276207000000001E-3</c:v>
                </c:pt>
                <c:pt idx="70">
                  <c:v>6.7718550999999998E-3</c:v>
                </c:pt>
                <c:pt idx="71">
                  <c:v>6.4468724000000003E-3</c:v>
                </c:pt>
                <c:pt idx="72">
                  <c:v>5.9764683000000001E-3</c:v>
                </c:pt>
                <c:pt idx="73">
                  <c:v>5.4892268999999997E-3</c:v>
                </c:pt>
                <c:pt idx="74">
                  <c:v>5.1375939999999997E-3</c:v>
                </c:pt>
                <c:pt idx="75">
                  <c:v>4.7417856000000003E-3</c:v>
                </c:pt>
                <c:pt idx="76">
                  <c:v>4.0249656999999999E-3</c:v>
                </c:pt>
                <c:pt idx="77">
                  <c:v>2.9795797999999998E-3</c:v>
                </c:pt>
                <c:pt idx="78">
                  <c:v>2.0413708000000001E-3</c:v>
                </c:pt>
                <c:pt idx="79">
                  <c:v>1.6783172E-3</c:v>
                </c:pt>
                <c:pt idx="80">
                  <c:v>1.9147537E-3</c:v>
                </c:pt>
                <c:pt idx="81">
                  <c:v>2.4032043E-3</c:v>
                </c:pt>
                <c:pt idx="82">
                  <c:v>2.7935274000000002E-3</c:v>
                </c:pt>
                <c:pt idx="83">
                  <c:v>2.904701E-3</c:v>
                </c:pt>
                <c:pt idx="84">
                  <c:v>2.6190243999999999E-3</c:v>
                </c:pt>
                <c:pt idx="85">
                  <c:v>1.8925630000000001E-3</c:v>
                </c:pt>
                <c:pt idx="86">
                  <c:v>8.069892E-4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1.0234955999999999E-3</c:v>
                </c:pt>
                <c:pt idx="95">
                  <c:v>2.0187271000000001E-3</c:v>
                </c:pt>
                <c:pt idx="96">
                  <c:v>2.6951095E-3</c:v>
                </c:pt>
                <c:pt idx="97">
                  <c:v>2.9944304999999999E-3</c:v>
                </c:pt>
                <c:pt idx="98">
                  <c:v>2.8755489999999998E-3</c:v>
                </c:pt>
                <c:pt idx="99">
                  <c:v>2.4303589E-3</c:v>
                </c:pt>
                <c:pt idx="100">
                  <c:v>1.8138265999999999E-3</c:v>
                </c:pt>
                <c:pt idx="101">
                  <c:v>1.163905E-3</c:v>
                </c:pt>
                <c:pt idx="102">
                  <c:v>7.0738829999999998E-4</c:v>
                </c:pt>
                <c:pt idx="103">
                  <c:v>2.9167750000000001E-4</c:v>
                </c:pt>
                <c:pt idx="104">
                  <c:v>5.8483999999999998E-5</c:v>
                </c:pt>
                <c:pt idx="105">
                  <c:v>2.7032599999999999E-5</c:v>
                </c:pt>
                <c:pt idx="106">
                  <c:v>2.1807719999999999E-4</c:v>
                </c:pt>
                <c:pt idx="107">
                  <c:v>6.2475149999999995E-4</c:v>
                </c:pt>
                <c:pt idx="108">
                  <c:v>1.2322145999999999E-3</c:v>
                </c:pt>
                <c:pt idx="109">
                  <c:v>2.0116393000000001E-3</c:v>
                </c:pt>
                <c:pt idx="110">
                  <c:v>2.9898311000000001E-3</c:v>
                </c:pt>
                <c:pt idx="111">
                  <c:v>4.0426548E-3</c:v>
                </c:pt>
                <c:pt idx="112">
                  <c:v>5.1091816000000002E-3</c:v>
                </c:pt>
                <c:pt idx="113">
                  <c:v>6.1728833000000002E-3</c:v>
                </c:pt>
                <c:pt idx="114">
                  <c:v>7.1887517999999996E-3</c:v>
                </c:pt>
                <c:pt idx="115">
                  <c:v>8.1125451000000001E-3</c:v>
                </c:pt>
                <c:pt idx="116">
                  <c:v>8.8987675999999995E-3</c:v>
                </c:pt>
                <c:pt idx="117">
                  <c:v>9.5558288000000009E-3</c:v>
                </c:pt>
                <c:pt idx="118">
                  <c:v>1.00955795E-2</c:v>
                </c:pt>
                <c:pt idx="119">
                  <c:v>1.02731474E-2</c:v>
                </c:pt>
                <c:pt idx="120">
                  <c:v>1.02272779E-2</c:v>
                </c:pt>
                <c:pt idx="121">
                  <c:v>9.9946138999999993E-3</c:v>
                </c:pt>
                <c:pt idx="122">
                  <c:v>9.5781003999999993E-3</c:v>
                </c:pt>
                <c:pt idx="123">
                  <c:v>8.9954231000000003E-3</c:v>
                </c:pt>
                <c:pt idx="124">
                  <c:v>8.2702376000000008E-3</c:v>
                </c:pt>
                <c:pt idx="125">
                  <c:v>7.5274850000000004E-3</c:v>
                </c:pt>
                <c:pt idx="126">
                  <c:v>6.4145336000000002E-3</c:v>
                </c:pt>
                <c:pt idx="127">
                  <c:v>5.4694503000000004E-3</c:v>
                </c:pt>
                <c:pt idx="128">
                  <c:v>4.4920193000000004E-3</c:v>
                </c:pt>
                <c:pt idx="129">
                  <c:v>3.5945642999999998E-3</c:v>
                </c:pt>
                <c:pt idx="130">
                  <c:v>2.7630529000000001E-3</c:v>
                </c:pt>
                <c:pt idx="131">
                  <c:v>2.0246280000000001E-3</c:v>
                </c:pt>
                <c:pt idx="132">
                  <c:v>1.3694572E-3</c:v>
                </c:pt>
                <c:pt idx="133">
                  <c:v>8.19512E-4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B-CE93-4EF0-BEB2-90F17E5C5137}"/>
            </c:ext>
          </c:extLst>
        </c:ser>
        <c:ser>
          <c:idx val="124"/>
          <c:order val="124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反射白_LEDlow_開放空間!$A$125:$EE$125</c:f>
              <c:numCache>
                <c:formatCode>General</c:formatCode>
                <c:ptCount val="135"/>
                <c:pt idx="0">
                  <c:v>2.5243599999999998E-4</c:v>
                </c:pt>
                <c:pt idx="1">
                  <c:v>1.3838079999999999E-4</c:v>
                </c:pt>
                <c:pt idx="2">
                  <c:v>3.3503789999999998E-4</c:v>
                </c:pt>
                <c:pt idx="3">
                  <c:v>4.8970899999999996E-4</c:v>
                </c:pt>
                <c:pt idx="4">
                  <c:v>7.5962679999999996E-4</c:v>
                </c:pt>
                <c:pt idx="5">
                  <c:v>9.5617610000000002E-4</c:v>
                </c:pt>
                <c:pt idx="6">
                  <c:v>9.6591929999999997E-4</c:v>
                </c:pt>
                <c:pt idx="7">
                  <c:v>7.5853119999999997E-4</c:v>
                </c:pt>
                <c:pt idx="8">
                  <c:v>3.9494839999999997E-4</c:v>
                </c:pt>
                <c:pt idx="9">
                  <c:v>5.3035499999999997E-5</c:v>
                </c:pt>
                <c:pt idx="10">
                  <c:v>5.9667099999999997E-5</c:v>
                </c:pt>
                <c:pt idx="11">
                  <c:v>3.8328590000000001E-4</c:v>
                </c:pt>
                <c:pt idx="12">
                  <c:v>1.0502834000000001E-3</c:v>
                </c:pt>
                <c:pt idx="13">
                  <c:v>1.7861139000000001E-3</c:v>
                </c:pt>
                <c:pt idx="14">
                  <c:v>2.4611733000000002E-3</c:v>
                </c:pt>
                <c:pt idx="15">
                  <c:v>2.9473996000000001E-3</c:v>
                </c:pt>
                <c:pt idx="16">
                  <c:v>3.1165297000000001E-3</c:v>
                </c:pt>
                <c:pt idx="17">
                  <c:v>3.1769949000000001E-3</c:v>
                </c:pt>
                <c:pt idx="18">
                  <c:v>3.2821372000000001E-3</c:v>
                </c:pt>
                <c:pt idx="19">
                  <c:v>3.6996262999999998E-3</c:v>
                </c:pt>
                <c:pt idx="20">
                  <c:v>4.3354802999999997E-3</c:v>
                </c:pt>
                <c:pt idx="21">
                  <c:v>4.8556648999999999E-3</c:v>
                </c:pt>
                <c:pt idx="22">
                  <c:v>5.0895376999999997E-3</c:v>
                </c:pt>
                <c:pt idx="23">
                  <c:v>5.1068077000000003E-3</c:v>
                </c:pt>
                <c:pt idx="24">
                  <c:v>4.9527125000000003E-3</c:v>
                </c:pt>
                <c:pt idx="25">
                  <c:v>4.7600293000000004E-3</c:v>
                </c:pt>
                <c:pt idx="26">
                  <c:v>4.6255695999999997E-3</c:v>
                </c:pt>
                <c:pt idx="27">
                  <c:v>4.5023438999999997E-3</c:v>
                </c:pt>
                <c:pt idx="28">
                  <c:v>4.7564176E-3</c:v>
                </c:pt>
                <c:pt idx="29">
                  <c:v>5.7110907999999997E-3</c:v>
                </c:pt>
                <c:pt idx="30">
                  <c:v>7.4705863000000001E-3</c:v>
                </c:pt>
                <c:pt idx="31">
                  <c:v>1.0173715700000001E-2</c:v>
                </c:pt>
                <c:pt idx="32">
                  <c:v>1.40773114E-2</c:v>
                </c:pt>
                <c:pt idx="33">
                  <c:v>1.92429647E-2</c:v>
                </c:pt>
                <c:pt idx="34">
                  <c:v>2.5518149100000002E-2</c:v>
                </c:pt>
                <c:pt idx="35">
                  <c:v>3.2317157800000003E-2</c:v>
                </c:pt>
                <c:pt idx="36">
                  <c:v>3.8476705600000001E-2</c:v>
                </c:pt>
                <c:pt idx="37">
                  <c:v>4.2544107900000003E-2</c:v>
                </c:pt>
                <c:pt idx="38">
                  <c:v>4.3724290999999998E-2</c:v>
                </c:pt>
                <c:pt idx="39">
                  <c:v>4.1892167199999997E-2</c:v>
                </c:pt>
                <c:pt idx="40">
                  <c:v>3.7874572000000002E-2</c:v>
                </c:pt>
                <c:pt idx="41">
                  <c:v>3.2488275300000001E-2</c:v>
                </c:pt>
                <c:pt idx="42">
                  <c:v>2.7321754E-2</c:v>
                </c:pt>
                <c:pt idx="43">
                  <c:v>2.2883135799999999E-2</c:v>
                </c:pt>
                <c:pt idx="44">
                  <c:v>1.9297150900000001E-2</c:v>
                </c:pt>
                <c:pt idx="45">
                  <c:v>1.6712833199999999E-2</c:v>
                </c:pt>
                <c:pt idx="46">
                  <c:v>1.48187028E-2</c:v>
                </c:pt>
                <c:pt idx="47">
                  <c:v>1.35715231E-2</c:v>
                </c:pt>
                <c:pt idx="48">
                  <c:v>1.2901227899999999E-2</c:v>
                </c:pt>
                <c:pt idx="49">
                  <c:v>1.2482066599999999E-2</c:v>
                </c:pt>
                <c:pt idx="50">
                  <c:v>1.2158666699999999E-2</c:v>
                </c:pt>
                <c:pt idx="51">
                  <c:v>1.19941235E-2</c:v>
                </c:pt>
                <c:pt idx="52">
                  <c:v>1.21214315E-2</c:v>
                </c:pt>
                <c:pt idx="53">
                  <c:v>1.26732644E-2</c:v>
                </c:pt>
                <c:pt idx="54">
                  <c:v>1.35072544E-2</c:v>
                </c:pt>
                <c:pt idx="55">
                  <c:v>1.4332230200000001E-2</c:v>
                </c:pt>
                <c:pt idx="56">
                  <c:v>1.49145415E-2</c:v>
                </c:pt>
                <c:pt idx="57">
                  <c:v>1.5293726699999999E-2</c:v>
                </c:pt>
                <c:pt idx="58">
                  <c:v>1.54954968E-2</c:v>
                </c:pt>
                <c:pt idx="59">
                  <c:v>1.54350596E-2</c:v>
                </c:pt>
                <c:pt idx="60">
                  <c:v>1.49293384E-2</c:v>
                </c:pt>
                <c:pt idx="61">
                  <c:v>1.4087993700000001E-2</c:v>
                </c:pt>
                <c:pt idx="62">
                  <c:v>1.31602921E-2</c:v>
                </c:pt>
                <c:pt idx="63">
                  <c:v>1.24410847E-2</c:v>
                </c:pt>
                <c:pt idx="64">
                  <c:v>1.2020460300000001E-2</c:v>
                </c:pt>
                <c:pt idx="65">
                  <c:v>1.1726077600000001E-2</c:v>
                </c:pt>
                <c:pt idx="66">
                  <c:v>1.12972427E-2</c:v>
                </c:pt>
                <c:pt idx="67">
                  <c:v>1.0585643400000001E-2</c:v>
                </c:pt>
                <c:pt idx="68">
                  <c:v>9.7135565999999993E-3</c:v>
                </c:pt>
                <c:pt idx="69">
                  <c:v>8.7597574999999997E-3</c:v>
                </c:pt>
                <c:pt idx="70">
                  <c:v>7.7869035000000001E-3</c:v>
                </c:pt>
                <c:pt idx="71">
                  <c:v>6.8004755E-3</c:v>
                </c:pt>
                <c:pt idx="72">
                  <c:v>5.8636972999999998E-3</c:v>
                </c:pt>
                <c:pt idx="73">
                  <c:v>5.0637918000000001E-3</c:v>
                </c:pt>
                <c:pt idx="74">
                  <c:v>4.4350409999999998E-3</c:v>
                </c:pt>
                <c:pt idx="75">
                  <c:v>3.8145529E-3</c:v>
                </c:pt>
                <c:pt idx="76">
                  <c:v>3.0739410000000002E-3</c:v>
                </c:pt>
                <c:pt idx="77">
                  <c:v>2.3308542999999999E-3</c:v>
                </c:pt>
                <c:pt idx="78">
                  <c:v>1.8343022E-3</c:v>
                </c:pt>
                <c:pt idx="79">
                  <c:v>1.7747994E-3</c:v>
                </c:pt>
                <c:pt idx="80">
                  <c:v>1.9513123000000001E-3</c:v>
                </c:pt>
                <c:pt idx="81">
                  <c:v>2.0228456999999999E-3</c:v>
                </c:pt>
                <c:pt idx="82">
                  <c:v>1.9503608E-3</c:v>
                </c:pt>
                <c:pt idx="83">
                  <c:v>1.8552083E-3</c:v>
                </c:pt>
                <c:pt idx="84">
                  <c:v>1.880741E-3</c:v>
                </c:pt>
                <c:pt idx="85">
                  <c:v>1.9357279E-3</c:v>
                </c:pt>
                <c:pt idx="86">
                  <c:v>1.9057335999999999E-3</c:v>
                </c:pt>
                <c:pt idx="87">
                  <c:v>1.668742E-3</c:v>
                </c:pt>
                <c:pt idx="88">
                  <c:v>1.1998066999999999E-3</c:v>
                </c:pt>
                <c:pt idx="89">
                  <c:v>5.7999750000000002E-4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2.5234610000000001E-4</c:v>
                </c:pt>
                <c:pt idx="99">
                  <c:v>4.5129460000000002E-4</c:v>
                </c:pt>
                <c:pt idx="100">
                  <c:v>5.7436309999999997E-4</c:v>
                </c:pt>
                <c:pt idx="101">
                  <c:v>6.5234410000000005E-4</c:v>
                </c:pt>
                <c:pt idx="102">
                  <c:v>8.0704650000000002E-4</c:v>
                </c:pt>
                <c:pt idx="103">
                  <c:v>1.0002266000000001E-3</c:v>
                </c:pt>
                <c:pt idx="104">
                  <c:v>1.2341050999999999E-3</c:v>
                </c:pt>
                <c:pt idx="105">
                  <c:v>1.5259919000000001E-3</c:v>
                </c:pt>
                <c:pt idx="106">
                  <c:v>1.8972769999999999E-3</c:v>
                </c:pt>
                <c:pt idx="107">
                  <c:v>2.3230915E-3</c:v>
                </c:pt>
                <c:pt idx="108">
                  <c:v>2.8266821000000001E-3</c:v>
                </c:pt>
                <c:pt idx="109">
                  <c:v>3.3954940999999998E-3</c:v>
                </c:pt>
                <c:pt idx="110">
                  <c:v>4.0984306999999999E-3</c:v>
                </c:pt>
                <c:pt idx="111">
                  <c:v>4.8164651000000003E-3</c:v>
                </c:pt>
                <c:pt idx="112">
                  <c:v>5.5117444E-3</c:v>
                </c:pt>
                <c:pt idx="113">
                  <c:v>6.2078903000000003E-3</c:v>
                </c:pt>
                <c:pt idx="114">
                  <c:v>6.8576671000000001E-3</c:v>
                </c:pt>
                <c:pt idx="115">
                  <c:v>7.4606732999999998E-3</c:v>
                </c:pt>
                <c:pt idx="116">
                  <c:v>7.9837869999999991E-3</c:v>
                </c:pt>
                <c:pt idx="117">
                  <c:v>8.4894056999999992E-3</c:v>
                </c:pt>
                <c:pt idx="118">
                  <c:v>8.7123644000000004E-3</c:v>
                </c:pt>
                <c:pt idx="119">
                  <c:v>8.8736609999999997E-3</c:v>
                </c:pt>
                <c:pt idx="120">
                  <c:v>8.8963136000000005E-3</c:v>
                </c:pt>
                <c:pt idx="121">
                  <c:v>8.7924162E-3</c:v>
                </c:pt>
                <c:pt idx="122">
                  <c:v>8.5517084E-3</c:v>
                </c:pt>
                <c:pt idx="123">
                  <c:v>8.1827315000000001E-3</c:v>
                </c:pt>
                <c:pt idx="124">
                  <c:v>7.6950756000000002E-3</c:v>
                </c:pt>
                <c:pt idx="125">
                  <c:v>7.1502401999999996E-3</c:v>
                </c:pt>
                <c:pt idx="126">
                  <c:v>6.4263054999999999E-3</c:v>
                </c:pt>
                <c:pt idx="127">
                  <c:v>5.7081496000000002E-3</c:v>
                </c:pt>
                <c:pt idx="128">
                  <c:v>4.9180561000000001E-3</c:v>
                </c:pt>
                <c:pt idx="129">
                  <c:v>4.1992636000000002E-3</c:v>
                </c:pt>
                <c:pt idx="130">
                  <c:v>3.4883649000000002E-3</c:v>
                </c:pt>
                <c:pt idx="131">
                  <c:v>2.8746445000000002E-3</c:v>
                </c:pt>
                <c:pt idx="132">
                  <c:v>2.3309203999999999E-3</c:v>
                </c:pt>
                <c:pt idx="133">
                  <c:v>1.8755154E-3</c:v>
                </c:pt>
                <c:pt idx="134">
                  <c:v>1.1147293E-3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CE93-4EF0-BEB2-90F17E5C5137}"/>
            </c:ext>
          </c:extLst>
        </c:ser>
        <c:ser>
          <c:idx val="125"/>
          <c:order val="125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反射白_LEDlow_開放空間!$A$126:$EE$126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2.587423E-4</c:v>
                </c:pt>
                <c:pt idx="4">
                  <c:v>7.1614949999999997E-4</c:v>
                </c:pt>
                <c:pt idx="5">
                  <c:v>1.1747223999999999E-3</c:v>
                </c:pt>
                <c:pt idx="6">
                  <c:v>1.3534824E-3</c:v>
                </c:pt>
                <c:pt idx="7">
                  <c:v>1.0057276999999999E-3</c:v>
                </c:pt>
                <c:pt idx="8">
                  <c:v>2.1271340000000001E-4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9.0128470000000005E-4</c:v>
                </c:pt>
                <c:pt idx="13">
                  <c:v>2.1707713999999999E-3</c:v>
                </c:pt>
                <c:pt idx="14">
                  <c:v>2.9848257999999998E-3</c:v>
                </c:pt>
                <c:pt idx="15">
                  <c:v>3.2630916999999999E-3</c:v>
                </c:pt>
                <c:pt idx="16">
                  <c:v>3.2636105999999999E-3</c:v>
                </c:pt>
                <c:pt idx="17">
                  <c:v>3.3363679000000001E-3</c:v>
                </c:pt>
                <c:pt idx="18">
                  <c:v>3.6350794E-3</c:v>
                </c:pt>
                <c:pt idx="19">
                  <c:v>4.0011448000000002E-3</c:v>
                </c:pt>
                <c:pt idx="20">
                  <c:v>4.3437438999999996E-3</c:v>
                </c:pt>
                <c:pt idx="21">
                  <c:v>4.6101576000000003E-3</c:v>
                </c:pt>
                <c:pt idx="22">
                  <c:v>4.7232000999999999E-3</c:v>
                </c:pt>
                <c:pt idx="23">
                  <c:v>4.6417085000000002E-3</c:v>
                </c:pt>
                <c:pt idx="24">
                  <c:v>4.3068947000000002E-3</c:v>
                </c:pt>
                <c:pt idx="25">
                  <c:v>3.7795643000000001E-3</c:v>
                </c:pt>
                <c:pt idx="26">
                  <c:v>3.5636700000000001E-3</c:v>
                </c:pt>
                <c:pt idx="27">
                  <c:v>3.9857625999999997E-3</c:v>
                </c:pt>
                <c:pt idx="28">
                  <c:v>4.9975091000000003E-3</c:v>
                </c:pt>
                <c:pt idx="29">
                  <c:v>6.5281595999999997E-3</c:v>
                </c:pt>
                <c:pt idx="30">
                  <c:v>8.3586163999999994E-3</c:v>
                </c:pt>
                <c:pt idx="31">
                  <c:v>1.0780974299999999E-2</c:v>
                </c:pt>
                <c:pt idx="32">
                  <c:v>1.4274597199999999E-2</c:v>
                </c:pt>
                <c:pt idx="33">
                  <c:v>1.9191557500000001E-2</c:v>
                </c:pt>
                <c:pt idx="34">
                  <c:v>2.5327445899999999E-2</c:v>
                </c:pt>
                <c:pt idx="35">
                  <c:v>3.2113399399999999E-2</c:v>
                </c:pt>
                <c:pt idx="36">
                  <c:v>3.8256537200000003E-2</c:v>
                </c:pt>
                <c:pt idx="37">
                  <c:v>4.2094752200000002E-2</c:v>
                </c:pt>
                <c:pt idx="38">
                  <c:v>4.2913686499999999E-2</c:v>
                </c:pt>
                <c:pt idx="39">
                  <c:v>4.0761891799999998E-2</c:v>
                </c:pt>
                <c:pt idx="40">
                  <c:v>3.6754570899999998E-2</c:v>
                </c:pt>
                <c:pt idx="41">
                  <c:v>3.1706672200000001E-2</c:v>
                </c:pt>
                <c:pt idx="42">
                  <c:v>2.6868986000000001E-2</c:v>
                </c:pt>
                <c:pt idx="43">
                  <c:v>2.2625802099999998E-2</c:v>
                </c:pt>
                <c:pt idx="44">
                  <c:v>1.9093735099999998E-2</c:v>
                </c:pt>
                <c:pt idx="45">
                  <c:v>1.6621706999999999E-2</c:v>
                </c:pt>
                <c:pt idx="46">
                  <c:v>1.49280857E-2</c:v>
                </c:pt>
                <c:pt idx="47">
                  <c:v>1.3919482E-2</c:v>
                </c:pt>
                <c:pt idx="48">
                  <c:v>1.34693347E-2</c:v>
                </c:pt>
                <c:pt idx="49">
                  <c:v>1.3080555900000001E-2</c:v>
                </c:pt>
                <c:pt idx="50">
                  <c:v>1.2647057E-2</c:v>
                </c:pt>
                <c:pt idx="51">
                  <c:v>1.24048367E-2</c:v>
                </c:pt>
                <c:pt idx="52">
                  <c:v>1.26107857E-2</c:v>
                </c:pt>
                <c:pt idx="53">
                  <c:v>1.3268766E-2</c:v>
                </c:pt>
                <c:pt idx="54">
                  <c:v>1.4066983E-2</c:v>
                </c:pt>
                <c:pt idx="55">
                  <c:v>1.46714132E-2</c:v>
                </c:pt>
                <c:pt idx="56">
                  <c:v>1.50282001E-2</c:v>
                </c:pt>
                <c:pt idx="57">
                  <c:v>1.5308534699999999E-2</c:v>
                </c:pt>
                <c:pt idx="58">
                  <c:v>1.5632903199999999E-2</c:v>
                </c:pt>
                <c:pt idx="59">
                  <c:v>1.5730701400000002E-2</c:v>
                </c:pt>
                <c:pt idx="60">
                  <c:v>1.53533425E-2</c:v>
                </c:pt>
                <c:pt idx="61">
                  <c:v>1.4413503899999999E-2</c:v>
                </c:pt>
                <c:pt idx="62">
                  <c:v>1.32722715E-2</c:v>
                </c:pt>
                <c:pt idx="63">
                  <c:v>1.23267276E-2</c:v>
                </c:pt>
                <c:pt idx="64">
                  <c:v>1.16820559E-2</c:v>
                </c:pt>
                <c:pt idx="65">
                  <c:v>1.11229168E-2</c:v>
                </c:pt>
                <c:pt idx="66">
                  <c:v>1.04507795E-2</c:v>
                </c:pt>
                <c:pt idx="67">
                  <c:v>9.6034957000000008E-3</c:v>
                </c:pt>
                <c:pt idx="68">
                  <c:v>8.6693251999999995E-3</c:v>
                </c:pt>
                <c:pt idx="69">
                  <c:v>7.8462232000000003E-3</c:v>
                </c:pt>
                <c:pt idx="70">
                  <c:v>7.2894817999999998E-3</c:v>
                </c:pt>
                <c:pt idx="71">
                  <c:v>6.9912081000000001E-3</c:v>
                </c:pt>
                <c:pt idx="72">
                  <c:v>6.8014212999999999E-3</c:v>
                </c:pt>
                <c:pt idx="73">
                  <c:v>6.4227716000000001E-3</c:v>
                </c:pt>
                <c:pt idx="74">
                  <c:v>5.6406902000000004E-3</c:v>
                </c:pt>
                <c:pt idx="75">
                  <c:v>4.4610687000000001E-3</c:v>
                </c:pt>
                <c:pt idx="76">
                  <c:v>3.2533992000000002E-3</c:v>
                </c:pt>
                <c:pt idx="77">
                  <c:v>2.3596145000000001E-3</c:v>
                </c:pt>
                <c:pt idx="78">
                  <c:v>1.9159653E-3</c:v>
                </c:pt>
                <c:pt idx="79">
                  <c:v>1.7161772E-3</c:v>
                </c:pt>
                <c:pt idx="80">
                  <c:v>1.5488281E-3</c:v>
                </c:pt>
                <c:pt idx="81">
                  <c:v>1.3524619E-3</c:v>
                </c:pt>
                <c:pt idx="82">
                  <c:v>1.1450051E-3</c:v>
                </c:pt>
                <c:pt idx="83">
                  <c:v>9.8352170000000003E-4</c:v>
                </c:pt>
                <c:pt idx="84">
                  <c:v>9.5975360000000003E-4</c:v>
                </c:pt>
                <c:pt idx="85">
                  <c:v>1.0382333000000001E-3</c:v>
                </c:pt>
                <c:pt idx="86">
                  <c:v>1.1651656999999999E-3</c:v>
                </c:pt>
                <c:pt idx="87">
                  <c:v>1.2483739E-3</c:v>
                </c:pt>
                <c:pt idx="88">
                  <c:v>1.2404585E-3</c:v>
                </c:pt>
                <c:pt idx="89">
                  <c:v>1.2012227999999999E-3</c:v>
                </c:pt>
                <c:pt idx="90">
                  <c:v>1.1817574E-3</c:v>
                </c:pt>
                <c:pt idx="91">
                  <c:v>1.1391909000000001E-3</c:v>
                </c:pt>
                <c:pt idx="92">
                  <c:v>9.4586720000000004E-4</c:v>
                </c:pt>
                <c:pt idx="93">
                  <c:v>6.1545709999999995E-4</c:v>
                </c:pt>
                <c:pt idx="94">
                  <c:v>1.9700840000000001E-4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2.3110590000000001E-4</c:v>
                </c:pt>
                <c:pt idx="104">
                  <c:v>6.1326030000000001E-4</c:v>
                </c:pt>
                <c:pt idx="105">
                  <c:v>1.0632203E-3</c:v>
                </c:pt>
                <c:pt idx="106">
                  <c:v>1.6053695999999999E-3</c:v>
                </c:pt>
                <c:pt idx="107">
                  <c:v>2.2150865E-3</c:v>
                </c:pt>
                <c:pt idx="108">
                  <c:v>2.9073996E-3</c:v>
                </c:pt>
                <c:pt idx="109">
                  <c:v>3.7000767999999999E-3</c:v>
                </c:pt>
                <c:pt idx="110">
                  <c:v>4.4489730999999998E-3</c:v>
                </c:pt>
                <c:pt idx="111">
                  <c:v>5.2774665000000004E-3</c:v>
                </c:pt>
                <c:pt idx="112">
                  <c:v>6.1215944999999999E-3</c:v>
                </c:pt>
                <c:pt idx="113">
                  <c:v>6.9499821E-3</c:v>
                </c:pt>
                <c:pt idx="114">
                  <c:v>7.6850979E-3</c:v>
                </c:pt>
                <c:pt idx="115">
                  <c:v>8.3234319000000008E-3</c:v>
                </c:pt>
                <c:pt idx="116">
                  <c:v>8.8417344000000005E-3</c:v>
                </c:pt>
                <c:pt idx="117">
                  <c:v>9.2569682999999996E-3</c:v>
                </c:pt>
                <c:pt idx="118">
                  <c:v>9.4070053000000001E-3</c:v>
                </c:pt>
                <c:pt idx="119">
                  <c:v>9.3827740999999996E-3</c:v>
                </c:pt>
                <c:pt idx="120">
                  <c:v>9.2019149999999997E-3</c:v>
                </c:pt>
                <c:pt idx="121">
                  <c:v>8.8825533000000002E-3</c:v>
                </c:pt>
                <c:pt idx="122">
                  <c:v>8.4330411999999997E-3</c:v>
                </c:pt>
                <c:pt idx="123">
                  <c:v>7.8799082000000006E-3</c:v>
                </c:pt>
                <c:pt idx="124">
                  <c:v>7.2362790999999996E-3</c:v>
                </c:pt>
                <c:pt idx="125">
                  <c:v>6.5444507999999997E-3</c:v>
                </c:pt>
                <c:pt idx="126">
                  <c:v>5.9367428000000003E-3</c:v>
                </c:pt>
                <c:pt idx="127">
                  <c:v>5.1313573000000001E-3</c:v>
                </c:pt>
                <c:pt idx="128">
                  <c:v>4.3607359E-3</c:v>
                </c:pt>
                <c:pt idx="129">
                  <c:v>3.660019E-3</c:v>
                </c:pt>
                <c:pt idx="130">
                  <c:v>3.0180542000000001E-3</c:v>
                </c:pt>
                <c:pt idx="131">
                  <c:v>2.441253E-3</c:v>
                </c:pt>
                <c:pt idx="132">
                  <c:v>1.9248240999999999E-3</c:v>
                </c:pt>
                <c:pt idx="133">
                  <c:v>1.4873728000000001E-3</c:v>
                </c:pt>
                <c:pt idx="134">
                  <c:v>3.7339140000000002E-4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D-CE93-4EF0-BEB2-90F17E5C5137}"/>
            </c:ext>
          </c:extLst>
        </c:ser>
        <c:ser>
          <c:idx val="126"/>
          <c:order val="126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反射白_LEDlow_開放空間!$A$127:$EE$127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2.510616E-4</c:v>
                </c:pt>
                <c:pt idx="4">
                  <c:v>6.5794119999999995E-4</c:v>
                </c:pt>
                <c:pt idx="5">
                  <c:v>8.1492830000000002E-4</c:v>
                </c:pt>
                <c:pt idx="6">
                  <c:v>7.00469E-4</c:v>
                </c:pt>
                <c:pt idx="7">
                  <c:v>4.9938789999999999E-4</c:v>
                </c:pt>
                <c:pt idx="8">
                  <c:v>3.849875E-4</c:v>
                </c:pt>
                <c:pt idx="9">
                  <c:v>3.5830809999999998E-4</c:v>
                </c:pt>
                <c:pt idx="10">
                  <c:v>5.4115019999999997E-4</c:v>
                </c:pt>
                <c:pt idx="11">
                  <c:v>8.3314740000000004E-4</c:v>
                </c:pt>
                <c:pt idx="12">
                  <c:v>1.3126915999999999E-3</c:v>
                </c:pt>
                <c:pt idx="13">
                  <c:v>1.9433604E-3</c:v>
                </c:pt>
                <c:pt idx="14">
                  <c:v>2.7418910000000002E-3</c:v>
                </c:pt>
                <c:pt idx="15">
                  <c:v>3.4909095000000001E-3</c:v>
                </c:pt>
                <c:pt idx="16">
                  <c:v>3.8916104999999999E-3</c:v>
                </c:pt>
                <c:pt idx="17">
                  <c:v>3.8144215999999999E-3</c:v>
                </c:pt>
                <c:pt idx="18">
                  <c:v>3.5766614999999998E-3</c:v>
                </c:pt>
                <c:pt idx="19">
                  <c:v>3.4044053999999998E-3</c:v>
                </c:pt>
                <c:pt idx="20">
                  <c:v>3.4479866999999999E-3</c:v>
                </c:pt>
                <c:pt idx="21">
                  <c:v>3.5937538000000002E-3</c:v>
                </c:pt>
                <c:pt idx="22">
                  <c:v>3.8208614999999998E-3</c:v>
                </c:pt>
                <c:pt idx="23">
                  <c:v>4.2036058999999999E-3</c:v>
                </c:pt>
                <c:pt idx="24">
                  <c:v>4.6746009E-3</c:v>
                </c:pt>
                <c:pt idx="25">
                  <c:v>5.2003311000000003E-3</c:v>
                </c:pt>
                <c:pt idx="26">
                  <c:v>5.6391009000000001E-3</c:v>
                </c:pt>
                <c:pt idx="27">
                  <c:v>5.8135912E-3</c:v>
                </c:pt>
                <c:pt idx="28">
                  <c:v>5.8462996999999999E-3</c:v>
                </c:pt>
                <c:pt idx="29">
                  <c:v>6.1655729000000001E-3</c:v>
                </c:pt>
                <c:pt idx="30">
                  <c:v>7.2172573E-3</c:v>
                </c:pt>
                <c:pt idx="31">
                  <c:v>9.4990013000000005E-3</c:v>
                </c:pt>
                <c:pt idx="32">
                  <c:v>1.3340503E-2</c:v>
                </c:pt>
                <c:pt idx="33">
                  <c:v>1.8592070799999999E-2</c:v>
                </c:pt>
                <c:pt idx="34">
                  <c:v>2.48574708E-2</c:v>
                </c:pt>
                <c:pt idx="35">
                  <c:v>3.1664054800000001E-2</c:v>
                </c:pt>
                <c:pt idx="36">
                  <c:v>3.7992458799999997E-2</c:v>
                </c:pt>
                <c:pt idx="37">
                  <c:v>4.2529381800000002E-2</c:v>
                </c:pt>
                <c:pt idx="38">
                  <c:v>4.4143769899999998E-2</c:v>
                </c:pt>
                <c:pt idx="39">
                  <c:v>4.2565740599999999E-2</c:v>
                </c:pt>
                <c:pt idx="40">
                  <c:v>3.8643054699999999E-2</c:v>
                </c:pt>
                <c:pt idx="41">
                  <c:v>3.3292610200000003E-2</c:v>
                </c:pt>
                <c:pt idx="42">
                  <c:v>2.78862026E-2</c:v>
                </c:pt>
                <c:pt idx="43">
                  <c:v>2.28958111E-2</c:v>
                </c:pt>
                <c:pt idx="44">
                  <c:v>1.8749088000000001E-2</c:v>
                </c:pt>
                <c:pt idx="45">
                  <c:v>1.60380434E-2</c:v>
                </c:pt>
                <c:pt idx="46">
                  <c:v>1.44738145E-2</c:v>
                </c:pt>
                <c:pt idx="47">
                  <c:v>1.35356765E-2</c:v>
                </c:pt>
                <c:pt idx="48">
                  <c:v>1.26903951E-2</c:v>
                </c:pt>
                <c:pt idx="49">
                  <c:v>1.1880444400000001E-2</c:v>
                </c:pt>
                <c:pt idx="50">
                  <c:v>1.14447139E-2</c:v>
                </c:pt>
                <c:pt idx="51">
                  <c:v>1.16887195E-2</c:v>
                </c:pt>
                <c:pt idx="52">
                  <c:v>1.24576455E-2</c:v>
                </c:pt>
                <c:pt idx="53">
                  <c:v>1.33117884E-2</c:v>
                </c:pt>
                <c:pt idx="54">
                  <c:v>1.3990093E-2</c:v>
                </c:pt>
                <c:pt idx="55">
                  <c:v>1.44053111E-2</c:v>
                </c:pt>
                <c:pt idx="56">
                  <c:v>1.47553636E-2</c:v>
                </c:pt>
                <c:pt idx="57">
                  <c:v>1.52111752E-2</c:v>
                </c:pt>
                <c:pt idx="58">
                  <c:v>1.57367047E-2</c:v>
                </c:pt>
                <c:pt idx="59">
                  <c:v>1.5966366999999999E-2</c:v>
                </c:pt>
                <c:pt idx="60">
                  <c:v>1.55073265E-2</c:v>
                </c:pt>
                <c:pt idx="61">
                  <c:v>1.4483159400000001E-2</c:v>
                </c:pt>
                <c:pt idx="62">
                  <c:v>1.3458932700000001E-2</c:v>
                </c:pt>
                <c:pt idx="63">
                  <c:v>1.2916876000000001E-2</c:v>
                </c:pt>
                <c:pt idx="64">
                  <c:v>1.2710196E-2</c:v>
                </c:pt>
                <c:pt idx="65">
                  <c:v>1.23892576E-2</c:v>
                </c:pt>
                <c:pt idx="66">
                  <c:v>1.1590016999999999E-2</c:v>
                </c:pt>
                <c:pt idx="67">
                  <c:v>1.03777144E-2</c:v>
                </c:pt>
                <c:pt idx="68">
                  <c:v>9.0395557000000001E-3</c:v>
                </c:pt>
                <c:pt idx="69">
                  <c:v>7.9124421E-3</c:v>
                </c:pt>
                <c:pt idx="70">
                  <c:v>7.0596951999999996E-3</c:v>
                </c:pt>
                <c:pt idx="71">
                  <c:v>6.3549955000000002E-3</c:v>
                </c:pt>
                <c:pt idx="72">
                  <c:v>5.6045838000000001E-3</c:v>
                </c:pt>
                <c:pt idx="73">
                  <c:v>4.7962237000000003E-3</c:v>
                </c:pt>
                <c:pt idx="74">
                  <c:v>4.0897611000000004E-3</c:v>
                </c:pt>
                <c:pt idx="75">
                  <c:v>3.3813692E-3</c:v>
                </c:pt>
                <c:pt idx="76">
                  <c:v>2.5256711999999998E-3</c:v>
                </c:pt>
                <c:pt idx="77">
                  <c:v>1.5696073000000001E-3</c:v>
                </c:pt>
                <c:pt idx="78">
                  <c:v>1.0765292E-3</c:v>
                </c:pt>
                <c:pt idx="79">
                  <c:v>1.5484454E-3</c:v>
                </c:pt>
                <c:pt idx="80">
                  <c:v>2.7442641999999998E-3</c:v>
                </c:pt>
                <c:pt idx="81">
                  <c:v>3.7998635999999999E-3</c:v>
                </c:pt>
                <c:pt idx="82">
                  <c:v>4.0245680000000001E-3</c:v>
                </c:pt>
                <c:pt idx="83">
                  <c:v>3.2474014000000002E-3</c:v>
                </c:pt>
                <c:pt idx="84">
                  <c:v>1.8794562999999999E-3</c:v>
                </c:pt>
                <c:pt idx="85">
                  <c:v>5.7862419999999998E-4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8.6500499999999996E-5</c:v>
                </c:pt>
                <c:pt idx="90">
                  <c:v>2.4754049999999999E-4</c:v>
                </c:pt>
                <c:pt idx="91">
                  <c:v>1.4317919999999999E-4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3.3357800000000001E-5</c:v>
                </c:pt>
                <c:pt idx="97">
                  <c:v>2.5088420000000001E-4</c:v>
                </c:pt>
                <c:pt idx="98">
                  <c:v>4.2517219999999999E-4</c:v>
                </c:pt>
                <c:pt idx="99">
                  <c:v>5.2072640000000003E-4</c:v>
                </c:pt>
                <c:pt idx="100">
                  <c:v>5.6033069999999996E-4</c:v>
                </c:pt>
                <c:pt idx="101">
                  <c:v>5.8577179999999996E-4</c:v>
                </c:pt>
                <c:pt idx="102">
                  <c:v>7.9082899999999995E-4</c:v>
                </c:pt>
                <c:pt idx="103">
                  <c:v>9.2060880000000001E-4</c:v>
                </c:pt>
                <c:pt idx="104">
                  <c:v>1.0996991E-3</c:v>
                </c:pt>
                <c:pt idx="105">
                  <c:v>1.3441817999999999E-3</c:v>
                </c:pt>
                <c:pt idx="106">
                  <c:v>1.6476818000000001E-3</c:v>
                </c:pt>
                <c:pt idx="107">
                  <c:v>2.0415606000000002E-3</c:v>
                </c:pt>
                <c:pt idx="108">
                  <c:v>2.513964E-3</c:v>
                </c:pt>
                <c:pt idx="109">
                  <c:v>3.0730288000000001E-3</c:v>
                </c:pt>
                <c:pt idx="110">
                  <c:v>3.8127638000000001E-3</c:v>
                </c:pt>
                <c:pt idx="111">
                  <c:v>4.5128833000000002E-3</c:v>
                </c:pt>
                <c:pt idx="112">
                  <c:v>5.2653680999999999E-3</c:v>
                </c:pt>
                <c:pt idx="113">
                  <c:v>6.0455813000000001E-3</c:v>
                </c:pt>
                <c:pt idx="114">
                  <c:v>6.7946124000000004E-3</c:v>
                </c:pt>
                <c:pt idx="115">
                  <c:v>7.5104674E-3</c:v>
                </c:pt>
                <c:pt idx="116">
                  <c:v>8.1575233000000004E-3</c:v>
                </c:pt>
                <c:pt idx="117">
                  <c:v>8.7709306000000008E-3</c:v>
                </c:pt>
                <c:pt idx="118">
                  <c:v>9.2142614999999994E-3</c:v>
                </c:pt>
                <c:pt idx="119">
                  <c:v>9.4389198000000007E-3</c:v>
                </c:pt>
                <c:pt idx="120">
                  <c:v>9.4812820000000006E-3</c:v>
                </c:pt>
                <c:pt idx="121">
                  <c:v>9.3594770999999993E-3</c:v>
                </c:pt>
                <c:pt idx="122">
                  <c:v>9.0724062000000008E-3</c:v>
                </c:pt>
                <c:pt idx="123">
                  <c:v>8.6373965999999996E-3</c:v>
                </c:pt>
                <c:pt idx="124">
                  <c:v>8.0650076000000001E-3</c:v>
                </c:pt>
                <c:pt idx="125">
                  <c:v>7.3407548E-3</c:v>
                </c:pt>
                <c:pt idx="126">
                  <c:v>6.6852439000000003E-3</c:v>
                </c:pt>
                <c:pt idx="127">
                  <c:v>5.8709927999999996E-3</c:v>
                </c:pt>
                <c:pt idx="128">
                  <c:v>5.0693960000000003E-3</c:v>
                </c:pt>
                <c:pt idx="129">
                  <c:v>4.3544858000000002E-3</c:v>
                </c:pt>
                <c:pt idx="130">
                  <c:v>3.6597585000000001E-3</c:v>
                </c:pt>
                <c:pt idx="131">
                  <c:v>3.1064469E-3</c:v>
                </c:pt>
                <c:pt idx="132">
                  <c:v>2.6326830999999998E-3</c:v>
                </c:pt>
                <c:pt idx="133">
                  <c:v>2.2428945999999998E-3</c:v>
                </c:pt>
                <c:pt idx="134">
                  <c:v>1.2512498999999999E-3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E-CE93-4EF0-BEB2-90F17E5C5137}"/>
            </c:ext>
          </c:extLst>
        </c:ser>
        <c:ser>
          <c:idx val="127"/>
          <c:order val="127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反射白_LEDlow_開放空間!$A$128:$EE$128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4.0226999999999996E-6</c:v>
                </c:pt>
                <c:pt idx="3">
                  <c:v>3.3293990000000001E-4</c:v>
                </c:pt>
                <c:pt idx="4">
                  <c:v>5.1691810000000003E-4</c:v>
                </c:pt>
                <c:pt idx="5">
                  <c:v>5.0023299999999999E-4</c:v>
                </c:pt>
                <c:pt idx="6">
                  <c:v>3.9521869999999999E-4</c:v>
                </c:pt>
                <c:pt idx="7">
                  <c:v>4.2793730000000003E-4</c:v>
                </c:pt>
                <c:pt idx="8">
                  <c:v>4.8997259999999996E-4</c:v>
                </c:pt>
                <c:pt idx="9">
                  <c:v>5.2383270000000003E-4</c:v>
                </c:pt>
                <c:pt idx="10">
                  <c:v>5.4306470000000003E-4</c:v>
                </c:pt>
                <c:pt idx="11">
                  <c:v>6.5736500000000003E-4</c:v>
                </c:pt>
                <c:pt idx="12">
                  <c:v>9.2520829999999995E-4</c:v>
                </c:pt>
                <c:pt idx="13">
                  <c:v>1.4398261E-3</c:v>
                </c:pt>
                <c:pt idx="14">
                  <c:v>2.1280241000000001E-3</c:v>
                </c:pt>
                <c:pt idx="15">
                  <c:v>2.8514371000000001E-3</c:v>
                </c:pt>
                <c:pt idx="16">
                  <c:v>3.4521871999999999E-3</c:v>
                </c:pt>
                <c:pt idx="17">
                  <c:v>3.8186083999999999E-3</c:v>
                </c:pt>
                <c:pt idx="18">
                  <c:v>3.9755600000000004E-3</c:v>
                </c:pt>
                <c:pt idx="19">
                  <c:v>3.9897732999999999E-3</c:v>
                </c:pt>
                <c:pt idx="20">
                  <c:v>3.9516711E-3</c:v>
                </c:pt>
                <c:pt idx="21">
                  <c:v>4.0641263999999996E-3</c:v>
                </c:pt>
                <c:pt idx="22">
                  <c:v>4.2782285999999996E-3</c:v>
                </c:pt>
                <c:pt idx="23">
                  <c:v>4.5229214999999998E-3</c:v>
                </c:pt>
                <c:pt idx="24">
                  <c:v>4.7001144999999998E-3</c:v>
                </c:pt>
                <c:pt idx="25">
                  <c:v>4.7938926000000003E-3</c:v>
                </c:pt>
                <c:pt idx="26">
                  <c:v>4.8994794000000001E-3</c:v>
                </c:pt>
                <c:pt idx="27">
                  <c:v>5.1583656999999996E-3</c:v>
                </c:pt>
                <c:pt idx="28">
                  <c:v>5.6136362E-3</c:v>
                </c:pt>
                <c:pt idx="29">
                  <c:v>6.4026005999999998E-3</c:v>
                </c:pt>
                <c:pt idx="30">
                  <c:v>7.6788849999999999E-3</c:v>
                </c:pt>
                <c:pt idx="31">
                  <c:v>9.8564875999999999E-3</c:v>
                </c:pt>
                <c:pt idx="32">
                  <c:v>1.3447078899999999E-2</c:v>
                </c:pt>
                <c:pt idx="33">
                  <c:v>1.85450874E-2</c:v>
                </c:pt>
                <c:pt idx="34">
                  <c:v>2.4890661200000001E-2</c:v>
                </c:pt>
                <c:pt idx="35">
                  <c:v>3.1844228500000002E-2</c:v>
                </c:pt>
                <c:pt idx="36">
                  <c:v>3.8217529700000002E-2</c:v>
                </c:pt>
                <c:pt idx="37">
                  <c:v>4.2569290799999999E-2</c:v>
                </c:pt>
                <c:pt idx="38">
                  <c:v>4.3878879400000001E-2</c:v>
                </c:pt>
                <c:pt idx="39">
                  <c:v>4.2022682700000001E-2</c:v>
                </c:pt>
                <c:pt idx="40">
                  <c:v>3.8063705000000003E-2</c:v>
                </c:pt>
                <c:pt idx="41">
                  <c:v>3.2879870399999997E-2</c:v>
                </c:pt>
                <c:pt idx="42">
                  <c:v>2.7884915499999999E-2</c:v>
                </c:pt>
                <c:pt idx="43">
                  <c:v>2.3403933299999999E-2</c:v>
                </c:pt>
                <c:pt idx="44">
                  <c:v>1.9584113699999999E-2</c:v>
                </c:pt>
                <c:pt idx="45">
                  <c:v>1.6767019399999999E-2</c:v>
                </c:pt>
                <c:pt idx="46">
                  <c:v>1.47042992E-2</c:v>
                </c:pt>
                <c:pt idx="47">
                  <c:v>1.3274828900000001E-2</c:v>
                </c:pt>
                <c:pt idx="48">
                  <c:v>1.2313666799999999E-2</c:v>
                </c:pt>
                <c:pt idx="49">
                  <c:v>1.16944583E-2</c:v>
                </c:pt>
                <c:pt idx="50">
                  <c:v>1.15023525E-2</c:v>
                </c:pt>
                <c:pt idx="51">
                  <c:v>1.17840134E-2</c:v>
                </c:pt>
                <c:pt idx="52">
                  <c:v>1.2404856299999999E-2</c:v>
                </c:pt>
                <c:pt idx="53">
                  <c:v>1.3198560999999999E-2</c:v>
                </c:pt>
                <c:pt idx="54">
                  <c:v>1.40665388E-2</c:v>
                </c:pt>
                <c:pt idx="55">
                  <c:v>1.48567883E-2</c:v>
                </c:pt>
                <c:pt idx="56">
                  <c:v>1.54756866E-2</c:v>
                </c:pt>
                <c:pt idx="57">
                  <c:v>1.5830412499999998E-2</c:v>
                </c:pt>
                <c:pt idx="58">
                  <c:v>1.5858216200000001E-2</c:v>
                </c:pt>
                <c:pt idx="59">
                  <c:v>1.5472917799999999E-2</c:v>
                </c:pt>
                <c:pt idx="60">
                  <c:v>1.4702729899999999E-2</c:v>
                </c:pt>
                <c:pt idx="61">
                  <c:v>1.3727385599999999E-2</c:v>
                </c:pt>
                <c:pt idx="62">
                  <c:v>1.29707539E-2</c:v>
                </c:pt>
                <c:pt idx="63">
                  <c:v>1.2738294000000001E-2</c:v>
                </c:pt>
                <c:pt idx="64">
                  <c:v>1.2904520100000001E-2</c:v>
                </c:pt>
                <c:pt idx="65">
                  <c:v>1.2855839900000001E-2</c:v>
                </c:pt>
                <c:pt idx="66">
                  <c:v>1.21434527E-2</c:v>
                </c:pt>
                <c:pt idx="67">
                  <c:v>1.07258782E-2</c:v>
                </c:pt>
                <c:pt idx="68">
                  <c:v>9.0137674000000008E-3</c:v>
                </c:pt>
                <c:pt idx="69">
                  <c:v>7.5245722999999999E-3</c:v>
                </c:pt>
                <c:pt idx="70">
                  <c:v>6.4685899000000002E-3</c:v>
                </c:pt>
                <c:pt idx="71">
                  <c:v>5.7407739000000001E-3</c:v>
                </c:pt>
                <c:pt idx="72">
                  <c:v>5.2209049E-3</c:v>
                </c:pt>
                <c:pt idx="73">
                  <c:v>4.7778068000000002E-3</c:v>
                </c:pt>
                <c:pt idx="74">
                  <c:v>4.3419002999999998E-3</c:v>
                </c:pt>
                <c:pt idx="75">
                  <c:v>3.7612104999999998E-3</c:v>
                </c:pt>
                <c:pt idx="76">
                  <c:v>3.0338278000000001E-3</c:v>
                </c:pt>
                <c:pt idx="77">
                  <c:v>2.3054893000000001E-3</c:v>
                </c:pt>
                <c:pt idx="78">
                  <c:v>1.7770138999999999E-3</c:v>
                </c:pt>
                <c:pt idx="79">
                  <c:v>1.6105742999999999E-3</c:v>
                </c:pt>
                <c:pt idx="80">
                  <c:v>1.7386401999999999E-3</c:v>
                </c:pt>
                <c:pt idx="81">
                  <c:v>1.92508E-3</c:v>
                </c:pt>
                <c:pt idx="82">
                  <c:v>2.0495302E-3</c:v>
                </c:pt>
                <c:pt idx="83">
                  <c:v>2.0629161000000002E-3</c:v>
                </c:pt>
                <c:pt idx="84">
                  <c:v>2.0138405E-3</c:v>
                </c:pt>
                <c:pt idx="85">
                  <c:v>1.9121901000000001E-3</c:v>
                </c:pt>
                <c:pt idx="86">
                  <c:v>1.7631286999999999E-3</c:v>
                </c:pt>
                <c:pt idx="87">
                  <c:v>1.5203250000000001E-3</c:v>
                </c:pt>
                <c:pt idx="88">
                  <c:v>1.1672401E-3</c:v>
                </c:pt>
                <c:pt idx="89">
                  <c:v>7.0635309999999998E-4</c:v>
                </c:pt>
                <c:pt idx="90">
                  <c:v>1.4809959999999999E-4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3.5567539999999999E-4</c:v>
                </c:pt>
                <c:pt idx="99">
                  <c:v>7.5156129999999998E-4</c:v>
                </c:pt>
                <c:pt idx="100">
                  <c:v>9.9088730000000008E-4</c:v>
                </c:pt>
                <c:pt idx="101">
                  <c:v>1.0963081000000001E-3</c:v>
                </c:pt>
                <c:pt idx="102">
                  <c:v>1.3202572999999999E-3</c:v>
                </c:pt>
                <c:pt idx="103">
                  <c:v>1.4137522E-3</c:v>
                </c:pt>
                <c:pt idx="104">
                  <c:v>1.5162966000000001E-3</c:v>
                </c:pt>
                <c:pt idx="105">
                  <c:v>1.6549098E-3</c:v>
                </c:pt>
                <c:pt idx="106">
                  <c:v>1.8498335999999999E-3</c:v>
                </c:pt>
                <c:pt idx="107">
                  <c:v>2.1202571E-3</c:v>
                </c:pt>
                <c:pt idx="108">
                  <c:v>2.4697343E-3</c:v>
                </c:pt>
                <c:pt idx="109">
                  <c:v>2.9108375000000001E-3</c:v>
                </c:pt>
                <c:pt idx="110">
                  <c:v>3.5657814999999998E-3</c:v>
                </c:pt>
                <c:pt idx="111">
                  <c:v>4.2358361999999998E-3</c:v>
                </c:pt>
                <c:pt idx="112">
                  <c:v>4.9466733000000001E-3</c:v>
                </c:pt>
                <c:pt idx="113">
                  <c:v>5.6927451000000004E-3</c:v>
                </c:pt>
                <c:pt idx="114">
                  <c:v>6.4064133999999998E-3</c:v>
                </c:pt>
                <c:pt idx="115">
                  <c:v>7.0811976000000002E-3</c:v>
                </c:pt>
                <c:pt idx="116">
                  <c:v>7.6885171999999998E-3</c:v>
                </c:pt>
                <c:pt idx="117">
                  <c:v>8.1902890999999995E-3</c:v>
                </c:pt>
                <c:pt idx="118">
                  <c:v>8.5548675000000005E-3</c:v>
                </c:pt>
                <c:pt idx="119">
                  <c:v>8.7197144000000001E-3</c:v>
                </c:pt>
                <c:pt idx="120">
                  <c:v>8.7121361999999997E-3</c:v>
                </c:pt>
                <c:pt idx="121">
                  <c:v>8.5526639999999998E-3</c:v>
                </c:pt>
                <c:pt idx="122">
                  <c:v>8.2382345999999999E-3</c:v>
                </c:pt>
                <c:pt idx="123">
                  <c:v>7.7878245999999998E-3</c:v>
                </c:pt>
                <c:pt idx="124">
                  <c:v>7.2325519000000001E-3</c:v>
                </c:pt>
                <c:pt idx="125">
                  <c:v>6.6467975E-3</c:v>
                </c:pt>
                <c:pt idx="126">
                  <c:v>6.0673575000000004E-3</c:v>
                </c:pt>
                <c:pt idx="127">
                  <c:v>5.2948231000000002E-3</c:v>
                </c:pt>
                <c:pt idx="128">
                  <c:v>4.5199966999999999E-3</c:v>
                </c:pt>
                <c:pt idx="129">
                  <c:v>3.8310743E-3</c:v>
                </c:pt>
                <c:pt idx="130">
                  <c:v>3.2349378000000001E-3</c:v>
                </c:pt>
                <c:pt idx="131">
                  <c:v>2.6987945000000002E-3</c:v>
                </c:pt>
                <c:pt idx="132">
                  <c:v>2.2378059000000001E-3</c:v>
                </c:pt>
                <c:pt idx="133">
                  <c:v>1.8675419E-3</c:v>
                </c:pt>
                <c:pt idx="134">
                  <c:v>9.8548610000000008E-4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F-CE93-4EF0-BEB2-90F17E5C5137}"/>
            </c:ext>
          </c:extLst>
        </c:ser>
        <c:ser>
          <c:idx val="128"/>
          <c:order val="128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反射白_LEDlow_開放空間!$A$129:$EE$129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3.2452890000000002E-4</c:v>
                </c:pt>
                <c:pt idx="4">
                  <c:v>8.5256869999999997E-4</c:v>
                </c:pt>
                <c:pt idx="5">
                  <c:v>1.1119222000000001E-3</c:v>
                </c:pt>
                <c:pt idx="6">
                  <c:v>9.8656570000000003E-4</c:v>
                </c:pt>
                <c:pt idx="7">
                  <c:v>5.8035930000000001E-4</c:v>
                </c:pt>
                <c:pt idx="8">
                  <c:v>1.636311E-4</c:v>
                </c:pt>
                <c:pt idx="9">
                  <c:v>6.6858999999999998E-6</c:v>
                </c:pt>
                <c:pt idx="10">
                  <c:v>3.3376400000000001E-4</c:v>
                </c:pt>
                <c:pt idx="11">
                  <c:v>8.3796909999999997E-4</c:v>
                </c:pt>
                <c:pt idx="12">
                  <c:v>1.3600076999999999E-3</c:v>
                </c:pt>
                <c:pt idx="13">
                  <c:v>1.8244318999999999E-3</c:v>
                </c:pt>
                <c:pt idx="14">
                  <c:v>2.2351681000000001E-3</c:v>
                </c:pt>
                <c:pt idx="15">
                  <c:v>2.6984939E-3</c:v>
                </c:pt>
                <c:pt idx="16">
                  <c:v>3.2210823000000002E-3</c:v>
                </c:pt>
                <c:pt idx="17">
                  <c:v>3.7399814E-3</c:v>
                </c:pt>
                <c:pt idx="18">
                  <c:v>4.0446971999999999E-3</c:v>
                </c:pt>
                <c:pt idx="19">
                  <c:v>4.1045541999999999E-3</c:v>
                </c:pt>
                <c:pt idx="20">
                  <c:v>4.0019723E-3</c:v>
                </c:pt>
                <c:pt idx="21">
                  <c:v>3.9149807E-3</c:v>
                </c:pt>
                <c:pt idx="22">
                  <c:v>3.9287842999999999E-3</c:v>
                </c:pt>
                <c:pt idx="23">
                  <c:v>4.1396803999999999E-3</c:v>
                </c:pt>
                <c:pt idx="24">
                  <c:v>4.4818423000000003E-3</c:v>
                </c:pt>
                <c:pt idx="25">
                  <c:v>4.8789037000000002E-3</c:v>
                </c:pt>
                <c:pt idx="26">
                  <c:v>5.3646177999999997E-3</c:v>
                </c:pt>
                <c:pt idx="27">
                  <c:v>5.7471544000000001E-3</c:v>
                </c:pt>
                <c:pt idx="28">
                  <c:v>6.0321176000000002E-3</c:v>
                </c:pt>
                <c:pt idx="29">
                  <c:v>6.5533142000000003E-3</c:v>
                </c:pt>
                <c:pt idx="30">
                  <c:v>7.6160993999999996E-3</c:v>
                </c:pt>
                <c:pt idx="31">
                  <c:v>9.7454470000000008E-3</c:v>
                </c:pt>
                <c:pt idx="32">
                  <c:v>1.32306162E-2</c:v>
                </c:pt>
                <c:pt idx="33">
                  <c:v>1.8090980100000001E-2</c:v>
                </c:pt>
                <c:pt idx="34">
                  <c:v>2.4234106799999999E-2</c:v>
                </c:pt>
                <c:pt idx="35">
                  <c:v>3.1220514299999998E-2</c:v>
                </c:pt>
                <c:pt idx="36">
                  <c:v>3.7927620099999997E-2</c:v>
                </c:pt>
                <c:pt idx="37">
                  <c:v>4.2687606099999997E-2</c:v>
                </c:pt>
                <c:pt idx="38">
                  <c:v>4.42935936E-2</c:v>
                </c:pt>
                <c:pt idx="39">
                  <c:v>4.24918346E-2</c:v>
                </c:pt>
                <c:pt idx="40">
                  <c:v>3.8319788899999999E-2</c:v>
                </c:pt>
                <c:pt idx="41">
                  <c:v>3.2948799399999999E-2</c:v>
                </c:pt>
                <c:pt idx="42">
                  <c:v>2.78393272E-2</c:v>
                </c:pt>
                <c:pt idx="43">
                  <c:v>2.3421380700000001E-2</c:v>
                </c:pt>
                <c:pt idx="44">
                  <c:v>1.9760541600000001E-2</c:v>
                </c:pt>
                <c:pt idx="45">
                  <c:v>1.7071921399999999E-2</c:v>
                </c:pt>
                <c:pt idx="46">
                  <c:v>1.50512904E-2</c:v>
                </c:pt>
                <c:pt idx="47">
                  <c:v>1.36258053E-2</c:v>
                </c:pt>
                <c:pt idx="48">
                  <c:v>1.26802614E-2</c:v>
                </c:pt>
                <c:pt idx="49">
                  <c:v>1.2069529900000001E-2</c:v>
                </c:pt>
                <c:pt idx="50">
                  <c:v>1.18527552E-2</c:v>
                </c:pt>
                <c:pt idx="51">
                  <c:v>1.2110038700000001E-2</c:v>
                </c:pt>
                <c:pt idx="52">
                  <c:v>1.26984939E-2</c:v>
                </c:pt>
                <c:pt idx="53">
                  <c:v>1.34191243E-2</c:v>
                </c:pt>
                <c:pt idx="54">
                  <c:v>1.4029581100000001E-2</c:v>
                </c:pt>
                <c:pt idx="55">
                  <c:v>1.4426940100000001E-2</c:v>
                </c:pt>
                <c:pt idx="56">
                  <c:v>1.4629852E-2</c:v>
                </c:pt>
                <c:pt idx="57">
                  <c:v>1.47269098E-2</c:v>
                </c:pt>
                <c:pt idx="58">
                  <c:v>1.47356894E-2</c:v>
                </c:pt>
                <c:pt idx="59">
                  <c:v>1.4565896199999999E-2</c:v>
                </c:pt>
                <c:pt idx="60">
                  <c:v>1.4241281E-2</c:v>
                </c:pt>
                <c:pt idx="61">
                  <c:v>1.38765508E-2</c:v>
                </c:pt>
                <c:pt idx="62">
                  <c:v>1.35914581E-2</c:v>
                </c:pt>
                <c:pt idx="63">
                  <c:v>1.3462841499999999E-2</c:v>
                </c:pt>
                <c:pt idx="64">
                  <c:v>1.33913616E-2</c:v>
                </c:pt>
                <c:pt idx="65">
                  <c:v>1.3097612200000001E-2</c:v>
                </c:pt>
                <c:pt idx="66">
                  <c:v>1.23021612E-2</c:v>
                </c:pt>
                <c:pt idx="67">
                  <c:v>1.0876491699999999E-2</c:v>
                </c:pt>
                <c:pt idx="68">
                  <c:v>9.0614334000000008E-3</c:v>
                </c:pt>
                <c:pt idx="69">
                  <c:v>7.2055683000000004E-3</c:v>
                </c:pt>
                <c:pt idx="70">
                  <c:v>5.6584015999999997E-3</c:v>
                </c:pt>
                <c:pt idx="71">
                  <c:v>4.7115715999999997E-3</c:v>
                </c:pt>
                <c:pt idx="72">
                  <c:v>4.4704903999999998E-3</c:v>
                </c:pt>
                <c:pt idx="73">
                  <c:v>4.7712162999999997E-3</c:v>
                </c:pt>
                <c:pt idx="74">
                  <c:v>5.2420729999999999E-3</c:v>
                </c:pt>
                <c:pt idx="75">
                  <c:v>5.3397048999999997E-3</c:v>
                </c:pt>
                <c:pt idx="76">
                  <c:v>4.8549882999999999E-3</c:v>
                </c:pt>
                <c:pt idx="77">
                  <c:v>4.0623969000000001E-3</c:v>
                </c:pt>
                <c:pt idx="78">
                  <c:v>3.3428601E-3</c:v>
                </c:pt>
                <c:pt idx="79">
                  <c:v>2.8011034999999998E-3</c:v>
                </c:pt>
                <c:pt idx="80">
                  <c:v>2.2840027000000001E-3</c:v>
                </c:pt>
                <c:pt idx="81">
                  <c:v>1.5927627E-3</c:v>
                </c:pt>
                <c:pt idx="82">
                  <c:v>8.0998069999999999E-4</c:v>
                </c:pt>
                <c:pt idx="83">
                  <c:v>2.9816290000000002E-4</c:v>
                </c:pt>
                <c:pt idx="84">
                  <c:v>2.7746440000000003E-4</c:v>
                </c:pt>
                <c:pt idx="85">
                  <c:v>6.267299E-4</c:v>
                </c:pt>
                <c:pt idx="86">
                  <c:v>1.0672284000000001E-3</c:v>
                </c:pt>
                <c:pt idx="87">
                  <c:v>1.3415333999999999E-3</c:v>
                </c:pt>
                <c:pt idx="88">
                  <c:v>1.3425304999999999E-3</c:v>
                </c:pt>
                <c:pt idx="89">
                  <c:v>1.1019872000000001E-3</c:v>
                </c:pt>
                <c:pt idx="90">
                  <c:v>7.0328269999999997E-4</c:v>
                </c:pt>
                <c:pt idx="91">
                  <c:v>2.3488569999999999E-4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4.5058119999999999E-4</c:v>
                </c:pt>
                <c:pt idx="99">
                  <c:v>9.3421430000000005E-4</c:v>
                </c:pt>
                <c:pt idx="100">
                  <c:v>1.3242963000000001E-3</c:v>
                </c:pt>
                <c:pt idx="101">
                  <c:v>1.6020075000000001E-3</c:v>
                </c:pt>
                <c:pt idx="102">
                  <c:v>1.9953117999999999E-3</c:v>
                </c:pt>
                <c:pt idx="103">
                  <c:v>2.1472713000000002E-3</c:v>
                </c:pt>
                <c:pt idx="104">
                  <c:v>2.2602845000000002E-3</c:v>
                </c:pt>
                <c:pt idx="105">
                  <c:v>2.3766289999999999E-3</c:v>
                </c:pt>
                <c:pt idx="106">
                  <c:v>2.5200511000000002E-3</c:v>
                </c:pt>
                <c:pt idx="107">
                  <c:v>2.7172581999999998E-3</c:v>
                </c:pt>
                <c:pt idx="108">
                  <c:v>2.9946507E-3</c:v>
                </c:pt>
                <c:pt idx="109">
                  <c:v>3.3991449000000001E-3</c:v>
                </c:pt>
                <c:pt idx="110">
                  <c:v>3.9840085000000004E-3</c:v>
                </c:pt>
                <c:pt idx="111">
                  <c:v>4.5888344999999997E-3</c:v>
                </c:pt>
                <c:pt idx="112">
                  <c:v>5.2950988000000001E-3</c:v>
                </c:pt>
                <c:pt idx="113">
                  <c:v>6.0356645999999998E-3</c:v>
                </c:pt>
                <c:pt idx="114">
                  <c:v>6.7706796999999997E-3</c:v>
                </c:pt>
                <c:pt idx="115">
                  <c:v>7.4548223000000004E-3</c:v>
                </c:pt>
                <c:pt idx="116">
                  <c:v>8.0569526000000002E-3</c:v>
                </c:pt>
                <c:pt idx="117">
                  <c:v>8.5874377000000005E-3</c:v>
                </c:pt>
                <c:pt idx="118">
                  <c:v>8.6966137999999991E-3</c:v>
                </c:pt>
                <c:pt idx="119">
                  <c:v>8.7565612000000004E-3</c:v>
                </c:pt>
                <c:pt idx="120">
                  <c:v>8.6218817000000003E-3</c:v>
                </c:pt>
                <c:pt idx="121">
                  <c:v>8.3209415999999994E-3</c:v>
                </c:pt>
                <c:pt idx="122">
                  <c:v>7.8652883000000003E-3</c:v>
                </c:pt>
                <c:pt idx="123">
                  <c:v>7.2901906000000004E-3</c:v>
                </c:pt>
                <c:pt idx="124">
                  <c:v>6.6289510999999997E-3</c:v>
                </c:pt>
                <c:pt idx="125">
                  <c:v>5.8995065999999999E-3</c:v>
                </c:pt>
                <c:pt idx="126">
                  <c:v>5.3116656000000003E-3</c:v>
                </c:pt>
                <c:pt idx="127">
                  <c:v>4.5452295000000002E-3</c:v>
                </c:pt>
                <c:pt idx="128">
                  <c:v>3.7943088E-3</c:v>
                </c:pt>
                <c:pt idx="129">
                  <c:v>3.1517961000000001E-3</c:v>
                </c:pt>
                <c:pt idx="130">
                  <c:v>2.5503531E-3</c:v>
                </c:pt>
                <c:pt idx="131">
                  <c:v>2.0487080000000002E-3</c:v>
                </c:pt>
                <c:pt idx="132">
                  <c:v>1.6023857E-3</c:v>
                </c:pt>
                <c:pt idx="133">
                  <c:v>1.2148635E-3</c:v>
                </c:pt>
                <c:pt idx="134">
                  <c:v>2.4582979999999998E-4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0-CE93-4EF0-BEB2-90F17E5C5137}"/>
            </c:ext>
          </c:extLst>
        </c:ser>
        <c:ser>
          <c:idx val="129"/>
          <c:order val="129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反射白_LEDlow_開放空間!$A$130:$EE$130</c:f>
              <c:numCache>
                <c:formatCode>General</c:formatCode>
                <c:ptCount val="135"/>
                <c:pt idx="0">
                  <c:v>5.2146989999999997E-4</c:v>
                </c:pt>
                <c:pt idx="1">
                  <c:v>3.8274579999999998E-4</c:v>
                </c:pt>
                <c:pt idx="2">
                  <c:v>3.0492550000000001E-4</c:v>
                </c:pt>
                <c:pt idx="3">
                  <c:v>5.822593E-4</c:v>
                </c:pt>
                <c:pt idx="4">
                  <c:v>1.0435345E-3</c:v>
                </c:pt>
                <c:pt idx="5">
                  <c:v>1.3175139000000001E-3</c:v>
                </c:pt>
                <c:pt idx="6">
                  <c:v>1.1060136999999999E-3</c:v>
                </c:pt>
                <c:pt idx="7">
                  <c:v>5.3118879999999999E-4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1.5926600000000001E-5</c:v>
                </c:pt>
                <c:pt idx="12">
                  <c:v>1.0411540000000001E-3</c:v>
                </c:pt>
                <c:pt idx="13">
                  <c:v>2.1771144000000001E-3</c:v>
                </c:pt>
                <c:pt idx="14">
                  <c:v>3.1942238999999998E-3</c:v>
                </c:pt>
                <c:pt idx="15">
                  <c:v>3.9357701000000004E-3</c:v>
                </c:pt>
                <c:pt idx="16">
                  <c:v>4.3133180999999996E-3</c:v>
                </c:pt>
                <c:pt idx="17">
                  <c:v>4.3219653999999998E-3</c:v>
                </c:pt>
                <c:pt idx="18">
                  <c:v>4.0784143000000004E-3</c:v>
                </c:pt>
                <c:pt idx="19">
                  <c:v>3.8706361999999998E-3</c:v>
                </c:pt>
                <c:pt idx="20">
                  <c:v>3.7193501000000002E-3</c:v>
                </c:pt>
                <c:pt idx="21">
                  <c:v>3.7139305E-3</c:v>
                </c:pt>
                <c:pt idx="22">
                  <c:v>3.8378316000000001E-3</c:v>
                </c:pt>
                <c:pt idx="23">
                  <c:v>4.1831754999999997E-3</c:v>
                </c:pt>
                <c:pt idx="24">
                  <c:v>4.6090549000000003E-3</c:v>
                </c:pt>
                <c:pt idx="25">
                  <c:v>5.0164792E-3</c:v>
                </c:pt>
                <c:pt idx="26">
                  <c:v>5.2653374000000003E-3</c:v>
                </c:pt>
                <c:pt idx="27">
                  <c:v>5.2555053999999999E-3</c:v>
                </c:pt>
                <c:pt idx="28">
                  <c:v>5.210381E-3</c:v>
                </c:pt>
                <c:pt idx="29">
                  <c:v>5.6126485999999998E-3</c:v>
                </c:pt>
                <c:pt idx="30">
                  <c:v>6.8224113999999997E-3</c:v>
                </c:pt>
                <c:pt idx="31">
                  <c:v>9.2371749000000006E-3</c:v>
                </c:pt>
                <c:pt idx="32">
                  <c:v>1.31940441E-2</c:v>
                </c:pt>
                <c:pt idx="33">
                  <c:v>1.85186751E-2</c:v>
                </c:pt>
                <c:pt idx="34">
                  <c:v>2.4981321800000001E-2</c:v>
                </c:pt>
                <c:pt idx="35">
                  <c:v>3.1911537099999998E-2</c:v>
                </c:pt>
                <c:pt idx="36">
                  <c:v>3.8219261900000003E-2</c:v>
                </c:pt>
                <c:pt idx="37">
                  <c:v>4.2435985099999997E-2</c:v>
                </c:pt>
                <c:pt idx="38">
                  <c:v>4.3775442999999997E-2</c:v>
                </c:pt>
                <c:pt idx="39">
                  <c:v>4.2000547100000001E-2</c:v>
                </c:pt>
                <c:pt idx="40">
                  <c:v>3.8102645400000003E-2</c:v>
                </c:pt>
                <c:pt idx="41">
                  <c:v>3.2804369899999998E-2</c:v>
                </c:pt>
                <c:pt idx="42">
                  <c:v>2.7647906900000001E-2</c:v>
                </c:pt>
                <c:pt idx="43">
                  <c:v>2.3351855599999999E-2</c:v>
                </c:pt>
                <c:pt idx="44">
                  <c:v>2.0106451599999998E-2</c:v>
                </c:pt>
                <c:pt idx="45">
                  <c:v>1.7910955499999999E-2</c:v>
                </c:pt>
                <c:pt idx="46">
                  <c:v>1.6086783300000001E-2</c:v>
                </c:pt>
                <c:pt idx="47">
                  <c:v>1.44334957E-2</c:v>
                </c:pt>
                <c:pt idx="48">
                  <c:v>1.3094584500000001E-2</c:v>
                </c:pt>
                <c:pt idx="49">
                  <c:v>1.22305248E-2</c:v>
                </c:pt>
                <c:pt idx="50">
                  <c:v>1.18637607E-2</c:v>
                </c:pt>
                <c:pt idx="51">
                  <c:v>1.18980119E-2</c:v>
                </c:pt>
                <c:pt idx="52">
                  <c:v>1.2151979800000001E-2</c:v>
                </c:pt>
                <c:pt idx="53">
                  <c:v>1.25980843E-2</c:v>
                </c:pt>
                <c:pt idx="54">
                  <c:v>1.32011222E-2</c:v>
                </c:pt>
                <c:pt idx="55">
                  <c:v>1.38896694E-2</c:v>
                </c:pt>
                <c:pt idx="56">
                  <c:v>1.45463143E-2</c:v>
                </c:pt>
                <c:pt idx="57">
                  <c:v>1.4978098699999999E-2</c:v>
                </c:pt>
                <c:pt idx="58">
                  <c:v>1.5155538E-2</c:v>
                </c:pt>
                <c:pt idx="59">
                  <c:v>1.5078363900000001E-2</c:v>
                </c:pt>
                <c:pt idx="60">
                  <c:v>1.48998303E-2</c:v>
                </c:pt>
                <c:pt idx="61">
                  <c:v>1.48045225E-2</c:v>
                </c:pt>
                <c:pt idx="62">
                  <c:v>1.4723456500000001E-2</c:v>
                </c:pt>
                <c:pt idx="63">
                  <c:v>1.43850297E-2</c:v>
                </c:pt>
                <c:pt idx="64">
                  <c:v>1.35463141E-2</c:v>
                </c:pt>
                <c:pt idx="65">
                  <c:v>1.2304261299999999E-2</c:v>
                </c:pt>
                <c:pt idx="66">
                  <c:v>1.1010943E-2</c:v>
                </c:pt>
                <c:pt idx="67">
                  <c:v>9.9243027999999997E-3</c:v>
                </c:pt>
                <c:pt idx="68">
                  <c:v>9.0899644000000009E-3</c:v>
                </c:pt>
                <c:pt idx="69">
                  <c:v>8.4012644000000004E-3</c:v>
                </c:pt>
                <c:pt idx="70">
                  <c:v>7.5840902999999996E-3</c:v>
                </c:pt>
                <c:pt idx="71">
                  <c:v>6.5139639000000001E-3</c:v>
                </c:pt>
                <c:pt idx="72">
                  <c:v>5.2671068999999996E-3</c:v>
                </c:pt>
                <c:pt idx="73">
                  <c:v>4.2434619000000003E-3</c:v>
                </c:pt>
                <c:pt idx="74">
                  <c:v>3.6972133000000001E-3</c:v>
                </c:pt>
                <c:pt idx="75">
                  <c:v>3.4228303000000001E-3</c:v>
                </c:pt>
                <c:pt idx="76">
                  <c:v>3.0718064E-3</c:v>
                </c:pt>
                <c:pt idx="77">
                  <c:v>2.6980251999999998E-3</c:v>
                </c:pt>
                <c:pt idx="78">
                  <c:v>2.5725068999999999E-3</c:v>
                </c:pt>
                <c:pt idx="79">
                  <c:v>2.6831755000000001E-3</c:v>
                </c:pt>
                <c:pt idx="80">
                  <c:v>2.6266051000000002E-3</c:v>
                </c:pt>
                <c:pt idx="81">
                  <c:v>2.1060964000000001E-3</c:v>
                </c:pt>
                <c:pt idx="82">
                  <c:v>1.2514640000000001E-3</c:v>
                </c:pt>
                <c:pt idx="83">
                  <c:v>5.2335619999999995E-4</c:v>
                </c:pt>
                <c:pt idx="84">
                  <c:v>2.7414749999999998E-4</c:v>
                </c:pt>
                <c:pt idx="85">
                  <c:v>5.5371529999999997E-4</c:v>
                </c:pt>
                <c:pt idx="86">
                  <c:v>1.0995477E-3</c:v>
                </c:pt>
                <c:pt idx="87">
                  <c:v>1.5790882E-3</c:v>
                </c:pt>
                <c:pt idx="88">
                  <c:v>1.7821552E-3</c:v>
                </c:pt>
                <c:pt idx="89">
                  <c:v>1.6299073E-3</c:v>
                </c:pt>
                <c:pt idx="90">
                  <c:v>1.1772744E-3</c:v>
                </c:pt>
                <c:pt idx="91">
                  <c:v>5.7418849999999995E-4</c:v>
                </c:pt>
                <c:pt idx="92">
                  <c:v>7.2243000000000006E-5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1.01435E-5</c:v>
                </c:pt>
                <c:pt idx="102">
                  <c:v>2.374989E-4</c:v>
                </c:pt>
                <c:pt idx="103">
                  <c:v>4.6131280000000002E-4</c:v>
                </c:pt>
                <c:pt idx="104">
                  <c:v>7.5116829999999997E-4</c:v>
                </c:pt>
                <c:pt idx="105">
                  <c:v>1.1071569000000001E-3</c:v>
                </c:pt>
                <c:pt idx="106">
                  <c:v>1.5300963E-3</c:v>
                </c:pt>
                <c:pt idx="107">
                  <c:v>2.0201732000000002E-3</c:v>
                </c:pt>
                <c:pt idx="108">
                  <c:v>2.5767861000000002E-3</c:v>
                </c:pt>
                <c:pt idx="109">
                  <c:v>3.1937418999999998E-3</c:v>
                </c:pt>
                <c:pt idx="110">
                  <c:v>3.9798454000000002E-3</c:v>
                </c:pt>
                <c:pt idx="111">
                  <c:v>4.7286456000000003E-3</c:v>
                </c:pt>
                <c:pt idx="112">
                  <c:v>5.4677891999999999E-3</c:v>
                </c:pt>
                <c:pt idx="113">
                  <c:v>6.1929100000000003E-3</c:v>
                </c:pt>
                <c:pt idx="114">
                  <c:v>6.8768635000000002E-3</c:v>
                </c:pt>
                <c:pt idx="115">
                  <c:v>7.4948267999999998E-3</c:v>
                </c:pt>
                <c:pt idx="116">
                  <c:v>8.0078235000000005E-3</c:v>
                </c:pt>
                <c:pt idx="117">
                  <c:v>8.4586599999999998E-3</c:v>
                </c:pt>
                <c:pt idx="118">
                  <c:v>8.8006956999999997E-3</c:v>
                </c:pt>
                <c:pt idx="119">
                  <c:v>8.8791465000000007E-3</c:v>
                </c:pt>
                <c:pt idx="120">
                  <c:v>8.8110425999999992E-3</c:v>
                </c:pt>
                <c:pt idx="121">
                  <c:v>8.6168144000000006E-3</c:v>
                </c:pt>
                <c:pt idx="122">
                  <c:v>8.2919784000000003E-3</c:v>
                </c:pt>
                <c:pt idx="123">
                  <c:v>7.8661079000000005E-3</c:v>
                </c:pt>
                <c:pt idx="124">
                  <c:v>7.3619693999999996E-3</c:v>
                </c:pt>
                <c:pt idx="125">
                  <c:v>6.8109091E-3</c:v>
                </c:pt>
                <c:pt idx="126">
                  <c:v>6.2330075999999998E-3</c:v>
                </c:pt>
                <c:pt idx="127">
                  <c:v>5.5530681E-3</c:v>
                </c:pt>
                <c:pt idx="128">
                  <c:v>4.8596235000000002E-3</c:v>
                </c:pt>
                <c:pt idx="129">
                  <c:v>4.2102435000000004E-3</c:v>
                </c:pt>
                <c:pt idx="130">
                  <c:v>3.6145316E-3</c:v>
                </c:pt>
                <c:pt idx="131">
                  <c:v>3.0182289999999999E-3</c:v>
                </c:pt>
                <c:pt idx="132">
                  <c:v>2.4589982000000001E-3</c:v>
                </c:pt>
                <c:pt idx="133">
                  <c:v>1.9578591000000002E-3</c:v>
                </c:pt>
                <c:pt idx="134">
                  <c:v>1.0683361000000001E-3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1-CE93-4EF0-BEB2-90F17E5C5137}"/>
            </c:ext>
          </c:extLst>
        </c:ser>
        <c:ser>
          <c:idx val="130"/>
          <c:order val="130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反射白_LEDlow_開放空間!$A$131:$EE$131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5.750986E-4</c:v>
                </c:pt>
                <c:pt idx="6">
                  <c:v>1.0772011000000001E-3</c:v>
                </c:pt>
                <c:pt idx="7">
                  <c:v>1.1928737999999999E-3</c:v>
                </c:pt>
                <c:pt idx="8">
                  <c:v>9.2432479999999997E-4</c:v>
                </c:pt>
                <c:pt idx="9">
                  <c:v>5.4304920000000005E-4</c:v>
                </c:pt>
                <c:pt idx="10">
                  <c:v>3.375184E-4</c:v>
                </c:pt>
                <c:pt idx="11">
                  <c:v>4.6193900000000002E-4</c:v>
                </c:pt>
                <c:pt idx="12">
                  <c:v>1.0884887999999999E-3</c:v>
                </c:pt>
                <c:pt idx="13">
                  <c:v>2.0763563999999998E-3</c:v>
                </c:pt>
                <c:pt idx="14">
                  <c:v>3.0310141999999999E-3</c:v>
                </c:pt>
                <c:pt idx="15">
                  <c:v>3.5824403000000002E-3</c:v>
                </c:pt>
                <c:pt idx="16">
                  <c:v>3.6785540000000001E-3</c:v>
                </c:pt>
                <c:pt idx="17">
                  <c:v>3.4916807999999999E-3</c:v>
                </c:pt>
                <c:pt idx="18">
                  <c:v>3.4302428999999999E-3</c:v>
                </c:pt>
                <c:pt idx="19">
                  <c:v>3.5100649000000001E-3</c:v>
                </c:pt>
                <c:pt idx="20">
                  <c:v>3.7426708999999999E-3</c:v>
                </c:pt>
                <c:pt idx="21">
                  <c:v>4.1165417000000003E-3</c:v>
                </c:pt>
                <c:pt idx="22">
                  <c:v>4.4145262999999999E-3</c:v>
                </c:pt>
                <c:pt idx="23">
                  <c:v>4.7371723000000001E-3</c:v>
                </c:pt>
                <c:pt idx="24">
                  <c:v>4.8912317E-3</c:v>
                </c:pt>
                <c:pt idx="25">
                  <c:v>4.7871097999999997E-3</c:v>
                </c:pt>
                <c:pt idx="26">
                  <c:v>4.5353127999999999E-3</c:v>
                </c:pt>
                <c:pt idx="27">
                  <c:v>4.4281813000000003E-3</c:v>
                </c:pt>
                <c:pt idx="28">
                  <c:v>4.9218153999999997E-3</c:v>
                </c:pt>
                <c:pt idx="29">
                  <c:v>6.2466706000000004E-3</c:v>
                </c:pt>
                <c:pt idx="30">
                  <c:v>8.2317237000000005E-3</c:v>
                </c:pt>
                <c:pt idx="31">
                  <c:v>1.0837863200000001E-2</c:v>
                </c:pt>
                <c:pt idx="32">
                  <c:v>1.44486548E-2</c:v>
                </c:pt>
                <c:pt idx="33">
                  <c:v>1.9348703299999999E-2</c:v>
                </c:pt>
                <c:pt idx="34">
                  <c:v>2.5438718499999999E-2</c:v>
                </c:pt>
                <c:pt idx="35">
                  <c:v>3.2195765500000001E-2</c:v>
                </c:pt>
                <c:pt idx="36">
                  <c:v>3.8400750599999998E-2</c:v>
                </c:pt>
                <c:pt idx="37">
                  <c:v>4.2365673899999998E-2</c:v>
                </c:pt>
                <c:pt idx="38">
                  <c:v>4.3176133200000001E-2</c:v>
                </c:pt>
                <c:pt idx="39">
                  <c:v>4.0863897699999999E-2</c:v>
                </c:pt>
                <c:pt idx="40">
                  <c:v>3.6516308800000001E-2</c:v>
                </c:pt>
                <c:pt idx="41">
                  <c:v>3.1476479000000002E-2</c:v>
                </c:pt>
                <c:pt idx="42">
                  <c:v>2.69848928E-2</c:v>
                </c:pt>
                <c:pt idx="43">
                  <c:v>2.33176332E-2</c:v>
                </c:pt>
                <c:pt idx="44">
                  <c:v>2.0258327900000001E-2</c:v>
                </c:pt>
                <c:pt idx="45">
                  <c:v>1.7895987299999999E-2</c:v>
                </c:pt>
                <c:pt idx="46">
                  <c:v>1.58876739E-2</c:v>
                </c:pt>
                <c:pt idx="47">
                  <c:v>1.4275635599999999E-2</c:v>
                </c:pt>
                <c:pt idx="48">
                  <c:v>1.3091348100000001E-2</c:v>
                </c:pt>
                <c:pt idx="49">
                  <c:v>1.22942403E-2</c:v>
                </c:pt>
                <c:pt idx="50">
                  <c:v>1.20438682E-2</c:v>
                </c:pt>
                <c:pt idx="51">
                  <c:v>1.2512843100000001E-2</c:v>
                </c:pt>
                <c:pt idx="52">
                  <c:v>1.3420119899999999E-2</c:v>
                </c:pt>
                <c:pt idx="53">
                  <c:v>1.4319527E-2</c:v>
                </c:pt>
                <c:pt idx="54">
                  <c:v>1.47987893E-2</c:v>
                </c:pt>
                <c:pt idx="55">
                  <c:v>1.49021009E-2</c:v>
                </c:pt>
                <c:pt idx="56">
                  <c:v>1.4990783299999999E-2</c:v>
                </c:pt>
                <c:pt idx="57">
                  <c:v>1.515509E-2</c:v>
                </c:pt>
                <c:pt idx="58">
                  <c:v>1.5223875600000001E-2</c:v>
                </c:pt>
                <c:pt idx="59">
                  <c:v>1.48786912E-2</c:v>
                </c:pt>
                <c:pt idx="60">
                  <c:v>1.4110016600000001E-2</c:v>
                </c:pt>
                <c:pt idx="61">
                  <c:v>1.32288374E-2</c:v>
                </c:pt>
                <c:pt idx="62">
                  <c:v>1.2667374699999999E-2</c:v>
                </c:pt>
                <c:pt idx="63">
                  <c:v>1.26271825E-2</c:v>
                </c:pt>
                <c:pt idx="64">
                  <c:v>1.2847784900000001E-2</c:v>
                </c:pt>
                <c:pt idx="65">
                  <c:v>1.2750881699999999E-2</c:v>
                </c:pt>
                <c:pt idx="66">
                  <c:v>1.19832437E-2</c:v>
                </c:pt>
                <c:pt idx="67">
                  <c:v>1.0539336099999999E-2</c:v>
                </c:pt>
                <c:pt idx="68">
                  <c:v>8.7476437999999997E-3</c:v>
                </c:pt>
                <c:pt idx="69">
                  <c:v>7.1228701000000004E-3</c:v>
                </c:pt>
                <c:pt idx="70">
                  <c:v>6.0309628000000002E-3</c:v>
                </c:pt>
                <c:pt idx="71">
                  <c:v>5.5719810000000002E-3</c:v>
                </c:pt>
                <c:pt idx="72">
                  <c:v>5.5494200999999998E-3</c:v>
                </c:pt>
                <c:pt idx="73">
                  <c:v>5.5595660000000002E-3</c:v>
                </c:pt>
                <c:pt idx="74">
                  <c:v>5.2249148E-3</c:v>
                </c:pt>
                <c:pt idx="75">
                  <c:v>4.3074222999999997E-3</c:v>
                </c:pt>
                <c:pt idx="76">
                  <c:v>3.0536740000000001E-3</c:v>
                </c:pt>
                <c:pt idx="77">
                  <c:v>2.0384989E-3</c:v>
                </c:pt>
                <c:pt idx="78">
                  <c:v>1.6972993000000001E-3</c:v>
                </c:pt>
                <c:pt idx="79">
                  <c:v>1.9755939000000002E-3</c:v>
                </c:pt>
                <c:pt idx="80">
                  <c:v>2.4509459999999999E-3</c:v>
                </c:pt>
                <c:pt idx="81">
                  <c:v>2.7130487999999999E-3</c:v>
                </c:pt>
                <c:pt idx="82">
                  <c:v>2.6151798999999999E-3</c:v>
                </c:pt>
                <c:pt idx="83">
                  <c:v>2.1758708000000002E-3</c:v>
                </c:pt>
                <c:pt idx="84">
                  <c:v>1.6518828E-3</c:v>
                </c:pt>
                <c:pt idx="85">
                  <c:v>1.2264571000000001E-3</c:v>
                </c:pt>
                <c:pt idx="86">
                  <c:v>9.680054E-4</c:v>
                </c:pt>
                <c:pt idx="87">
                  <c:v>8.0777080000000003E-4</c:v>
                </c:pt>
                <c:pt idx="88">
                  <c:v>6.6443679999999997E-4</c:v>
                </c:pt>
                <c:pt idx="89">
                  <c:v>4.9167799999999995E-4</c:v>
                </c:pt>
                <c:pt idx="90">
                  <c:v>2.7735470000000002E-4</c:v>
                </c:pt>
                <c:pt idx="91">
                  <c:v>1.1589299999999999E-5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2.4358E-4</c:v>
                </c:pt>
                <c:pt idx="100">
                  <c:v>6.5846229999999995E-4</c:v>
                </c:pt>
                <c:pt idx="101">
                  <c:v>1.0065177E-3</c:v>
                </c:pt>
                <c:pt idx="102">
                  <c:v>1.4097475E-3</c:v>
                </c:pt>
                <c:pt idx="103">
                  <c:v>1.6996222999999999E-3</c:v>
                </c:pt>
                <c:pt idx="104">
                  <c:v>1.9532654000000002E-3</c:v>
                </c:pt>
                <c:pt idx="105">
                  <c:v>2.2002684000000002E-3</c:v>
                </c:pt>
                <c:pt idx="106">
                  <c:v>2.4734698000000001E-3</c:v>
                </c:pt>
                <c:pt idx="107">
                  <c:v>2.7557063999999998E-3</c:v>
                </c:pt>
                <c:pt idx="108">
                  <c:v>3.0794463000000001E-3</c:v>
                </c:pt>
                <c:pt idx="109">
                  <c:v>3.4890478000000002E-3</c:v>
                </c:pt>
                <c:pt idx="110">
                  <c:v>4.0641119999999999E-3</c:v>
                </c:pt>
                <c:pt idx="111">
                  <c:v>4.6596872000000001E-3</c:v>
                </c:pt>
                <c:pt idx="112">
                  <c:v>5.3299656000000001E-3</c:v>
                </c:pt>
                <c:pt idx="113">
                  <c:v>6.0454261999999996E-3</c:v>
                </c:pt>
                <c:pt idx="114">
                  <c:v>6.7572379E-3</c:v>
                </c:pt>
                <c:pt idx="115">
                  <c:v>7.4359550999999998E-3</c:v>
                </c:pt>
                <c:pt idx="116">
                  <c:v>8.0428840999999997E-3</c:v>
                </c:pt>
                <c:pt idx="117">
                  <c:v>8.6007584000000002E-3</c:v>
                </c:pt>
                <c:pt idx="118">
                  <c:v>8.7927412000000007E-3</c:v>
                </c:pt>
                <c:pt idx="119">
                  <c:v>8.9136595000000006E-3</c:v>
                </c:pt>
                <c:pt idx="120">
                  <c:v>8.8262809000000005E-3</c:v>
                </c:pt>
                <c:pt idx="121">
                  <c:v>8.5662416999999994E-3</c:v>
                </c:pt>
                <c:pt idx="122">
                  <c:v>8.1438562000000006E-3</c:v>
                </c:pt>
                <c:pt idx="123">
                  <c:v>7.5965844999999997E-3</c:v>
                </c:pt>
                <c:pt idx="124">
                  <c:v>6.9469985999999996E-3</c:v>
                </c:pt>
                <c:pt idx="125">
                  <c:v>6.2188623E-3</c:v>
                </c:pt>
                <c:pt idx="126">
                  <c:v>5.5911494000000003E-3</c:v>
                </c:pt>
                <c:pt idx="127">
                  <c:v>4.7663999999999996E-3</c:v>
                </c:pt>
                <c:pt idx="128">
                  <c:v>4.0234043000000001E-3</c:v>
                </c:pt>
                <c:pt idx="129">
                  <c:v>3.3514755999999998E-3</c:v>
                </c:pt>
                <c:pt idx="130">
                  <c:v>2.7119193999999998E-3</c:v>
                </c:pt>
                <c:pt idx="131">
                  <c:v>2.1596339000000001E-3</c:v>
                </c:pt>
                <c:pt idx="132">
                  <c:v>1.6559283E-3</c:v>
                </c:pt>
                <c:pt idx="133">
                  <c:v>1.2030957E-3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2-CE93-4EF0-BEB2-90F17E5C5137}"/>
            </c:ext>
          </c:extLst>
        </c:ser>
        <c:ser>
          <c:idx val="131"/>
          <c:order val="131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反射白_LEDlow_開放空間!$A$132:$EE$132</c:f>
              <c:numCache>
                <c:formatCode>General</c:formatCode>
                <c:ptCount val="135"/>
                <c:pt idx="0">
                  <c:v>5.3504530000000005E-4</c:v>
                </c:pt>
                <c:pt idx="1">
                  <c:v>2.698453E-4</c:v>
                </c:pt>
                <c:pt idx="2">
                  <c:v>7.3834199999999999E-5</c:v>
                </c:pt>
                <c:pt idx="3">
                  <c:v>4.46493E-5</c:v>
                </c:pt>
                <c:pt idx="4">
                  <c:v>4.626713E-4</c:v>
                </c:pt>
                <c:pt idx="5">
                  <c:v>8.2670339999999995E-4</c:v>
                </c:pt>
                <c:pt idx="6">
                  <c:v>8.7214840000000003E-4</c:v>
                </c:pt>
                <c:pt idx="7">
                  <c:v>7.0937590000000003E-4</c:v>
                </c:pt>
                <c:pt idx="8">
                  <c:v>6.0293510000000001E-4</c:v>
                </c:pt>
                <c:pt idx="9">
                  <c:v>7.1886309999999996E-4</c:v>
                </c:pt>
                <c:pt idx="10">
                  <c:v>9.4566439999999995E-4</c:v>
                </c:pt>
                <c:pt idx="11">
                  <c:v>1.1709502000000001E-3</c:v>
                </c:pt>
                <c:pt idx="12">
                  <c:v>1.3456849999999999E-3</c:v>
                </c:pt>
                <c:pt idx="13">
                  <c:v>1.5955358E-3</c:v>
                </c:pt>
                <c:pt idx="14">
                  <c:v>2.0343261E-3</c:v>
                </c:pt>
                <c:pt idx="15">
                  <c:v>2.6098067999999999E-3</c:v>
                </c:pt>
                <c:pt idx="16">
                  <c:v>3.1202089000000001E-3</c:v>
                </c:pt>
                <c:pt idx="17">
                  <c:v>3.4214412E-3</c:v>
                </c:pt>
                <c:pt idx="18">
                  <c:v>3.4298954999999998E-3</c:v>
                </c:pt>
                <c:pt idx="19">
                  <c:v>3.3893522000000001E-3</c:v>
                </c:pt>
                <c:pt idx="20">
                  <c:v>3.5679866999999998E-3</c:v>
                </c:pt>
                <c:pt idx="21">
                  <c:v>4.0333173000000003E-3</c:v>
                </c:pt>
                <c:pt idx="22">
                  <c:v>4.6290042999999996E-3</c:v>
                </c:pt>
                <c:pt idx="23">
                  <c:v>5.0911595999999998E-3</c:v>
                </c:pt>
                <c:pt idx="24">
                  <c:v>5.3190570000000003E-3</c:v>
                </c:pt>
                <c:pt idx="25">
                  <c:v>5.4065902000000002E-3</c:v>
                </c:pt>
                <c:pt idx="26">
                  <c:v>5.4701226999999998E-3</c:v>
                </c:pt>
                <c:pt idx="27">
                  <c:v>5.4324991E-3</c:v>
                </c:pt>
                <c:pt idx="28">
                  <c:v>5.4891463E-3</c:v>
                </c:pt>
                <c:pt idx="29">
                  <c:v>5.9947161999999998E-3</c:v>
                </c:pt>
                <c:pt idx="30">
                  <c:v>7.2133238000000001E-3</c:v>
                </c:pt>
                <c:pt idx="31">
                  <c:v>9.5821954000000001E-3</c:v>
                </c:pt>
                <c:pt idx="32">
                  <c:v>1.3391630700000001E-2</c:v>
                </c:pt>
                <c:pt idx="33">
                  <c:v>1.8575051799999999E-2</c:v>
                </c:pt>
                <c:pt idx="34">
                  <c:v>2.5000562899999999E-2</c:v>
                </c:pt>
                <c:pt idx="35">
                  <c:v>3.2008882600000003E-2</c:v>
                </c:pt>
                <c:pt idx="36">
                  <c:v>3.8381841E-2</c:v>
                </c:pt>
                <c:pt idx="37">
                  <c:v>4.25393991E-2</c:v>
                </c:pt>
                <c:pt idx="38">
                  <c:v>4.3529417399999999E-2</c:v>
                </c:pt>
                <c:pt idx="39">
                  <c:v>4.1361063699999999E-2</c:v>
                </c:pt>
                <c:pt idx="40">
                  <c:v>3.7209831200000001E-2</c:v>
                </c:pt>
                <c:pt idx="41">
                  <c:v>3.2145697600000002E-2</c:v>
                </c:pt>
                <c:pt idx="42">
                  <c:v>2.7470406100000001E-2</c:v>
                </c:pt>
                <c:pt idx="43">
                  <c:v>2.3413026699999999E-2</c:v>
                </c:pt>
                <c:pt idx="44">
                  <c:v>2.0028816500000001E-2</c:v>
                </c:pt>
                <c:pt idx="45">
                  <c:v>1.7502481100000002E-2</c:v>
                </c:pt>
                <c:pt idx="46">
                  <c:v>1.5627196100000001E-2</c:v>
                </c:pt>
                <c:pt idx="47">
                  <c:v>1.4348753699999999E-2</c:v>
                </c:pt>
                <c:pt idx="48">
                  <c:v>1.3457345799999999E-2</c:v>
                </c:pt>
                <c:pt idx="49">
                  <c:v>1.28135718E-2</c:v>
                </c:pt>
                <c:pt idx="50">
                  <c:v>1.23202652E-2</c:v>
                </c:pt>
                <c:pt idx="51">
                  <c:v>1.2013564799999999E-2</c:v>
                </c:pt>
                <c:pt idx="52">
                  <c:v>1.2061545599999999E-2</c:v>
                </c:pt>
                <c:pt idx="53">
                  <c:v>1.25561366E-2</c:v>
                </c:pt>
                <c:pt idx="54">
                  <c:v>1.3461625200000001E-2</c:v>
                </c:pt>
                <c:pt idx="55">
                  <c:v>1.44436536E-2</c:v>
                </c:pt>
                <c:pt idx="56">
                  <c:v>1.5089604100000001E-2</c:v>
                </c:pt>
                <c:pt idx="57">
                  <c:v>1.5193041399999999E-2</c:v>
                </c:pt>
                <c:pt idx="58">
                  <c:v>1.4984607699999999E-2</c:v>
                </c:pt>
                <c:pt idx="59">
                  <c:v>1.48322079E-2</c:v>
                </c:pt>
                <c:pt idx="60">
                  <c:v>1.4860636599999999E-2</c:v>
                </c:pt>
                <c:pt idx="61">
                  <c:v>1.4927701999999999E-2</c:v>
                </c:pt>
                <c:pt idx="62">
                  <c:v>1.47189694E-2</c:v>
                </c:pt>
                <c:pt idx="63">
                  <c:v>1.4042996800000001E-2</c:v>
                </c:pt>
                <c:pt idx="64">
                  <c:v>1.28482562E-2</c:v>
                </c:pt>
                <c:pt idx="65">
                  <c:v>1.1449682500000001E-2</c:v>
                </c:pt>
                <c:pt idx="66">
                  <c:v>1.02449376E-2</c:v>
                </c:pt>
                <c:pt idx="67">
                  <c:v>9.4367749999999997E-3</c:v>
                </c:pt>
                <c:pt idx="68">
                  <c:v>8.8112550000000005E-3</c:v>
                </c:pt>
                <c:pt idx="69">
                  <c:v>8.0456127999999991E-3</c:v>
                </c:pt>
                <c:pt idx="70">
                  <c:v>7.0826137000000004E-3</c:v>
                </c:pt>
                <c:pt idx="71">
                  <c:v>6.1766203000000004E-3</c:v>
                </c:pt>
                <c:pt idx="72">
                  <c:v>5.5666337999999999E-3</c:v>
                </c:pt>
                <c:pt idx="73">
                  <c:v>5.2093677000000001E-3</c:v>
                </c:pt>
                <c:pt idx="74">
                  <c:v>4.868954E-3</c:v>
                </c:pt>
                <c:pt idx="75">
                  <c:v>4.2760990999999998E-3</c:v>
                </c:pt>
                <c:pt idx="76">
                  <c:v>3.4968591999999998E-3</c:v>
                </c:pt>
                <c:pt idx="77">
                  <c:v>2.7241997999999999E-3</c:v>
                </c:pt>
                <c:pt idx="78">
                  <c:v>2.2455502999999999E-3</c:v>
                </c:pt>
                <c:pt idx="79">
                  <c:v>2.1391877000000001E-3</c:v>
                </c:pt>
                <c:pt idx="80">
                  <c:v>2.1637238E-3</c:v>
                </c:pt>
                <c:pt idx="81">
                  <c:v>1.9782416000000001E-3</c:v>
                </c:pt>
                <c:pt idx="82">
                  <c:v>1.5071626E-3</c:v>
                </c:pt>
                <c:pt idx="83">
                  <c:v>8.7421039999999997E-4</c:v>
                </c:pt>
                <c:pt idx="84">
                  <c:v>4.2247520000000002E-4</c:v>
                </c:pt>
                <c:pt idx="85">
                  <c:v>3.4182700000000001E-4</c:v>
                </c:pt>
                <c:pt idx="86">
                  <c:v>5.603769E-4</c:v>
                </c:pt>
                <c:pt idx="87">
                  <c:v>8.4811170000000005E-4</c:v>
                </c:pt>
                <c:pt idx="88">
                  <c:v>1.027109E-3</c:v>
                </c:pt>
                <c:pt idx="89">
                  <c:v>1.0514311000000001E-3</c:v>
                </c:pt>
                <c:pt idx="90">
                  <c:v>9.5854960000000004E-4</c:v>
                </c:pt>
                <c:pt idx="91">
                  <c:v>7.9984749999999997E-4</c:v>
                </c:pt>
                <c:pt idx="92">
                  <c:v>6.4694670000000004E-4</c:v>
                </c:pt>
                <c:pt idx="93">
                  <c:v>5.5561529999999997E-4</c:v>
                </c:pt>
                <c:pt idx="94">
                  <c:v>5.0786270000000001E-4</c:v>
                </c:pt>
                <c:pt idx="95">
                  <c:v>5.1174879999999997E-4</c:v>
                </c:pt>
                <c:pt idx="96">
                  <c:v>5.8648520000000005E-4</c:v>
                </c:pt>
                <c:pt idx="97">
                  <c:v>6.4009030000000005E-4</c:v>
                </c:pt>
                <c:pt idx="98">
                  <c:v>6.3728910000000001E-4</c:v>
                </c:pt>
                <c:pt idx="99">
                  <c:v>5.6962379999999995E-4</c:v>
                </c:pt>
                <c:pt idx="100">
                  <c:v>4.4742810000000002E-4</c:v>
                </c:pt>
                <c:pt idx="101">
                  <c:v>3.2848049999999998E-4</c:v>
                </c:pt>
                <c:pt idx="102">
                  <c:v>3.726243E-4</c:v>
                </c:pt>
                <c:pt idx="103">
                  <c:v>4.9506330000000001E-4</c:v>
                </c:pt>
                <c:pt idx="104">
                  <c:v>7.0108659999999995E-4</c:v>
                </c:pt>
                <c:pt idx="105">
                  <c:v>9.9534459999999999E-4</c:v>
                </c:pt>
                <c:pt idx="106">
                  <c:v>1.3957118000000001E-3</c:v>
                </c:pt>
                <c:pt idx="107">
                  <c:v>1.8707862E-3</c:v>
                </c:pt>
                <c:pt idx="108">
                  <c:v>2.4204468E-3</c:v>
                </c:pt>
                <c:pt idx="109">
                  <c:v>3.0426085000000002E-3</c:v>
                </c:pt>
                <c:pt idx="110">
                  <c:v>3.9822082000000002E-3</c:v>
                </c:pt>
                <c:pt idx="111">
                  <c:v>4.7489102000000004E-3</c:v>
                </c:pt>
                <c:pt idx="112">
                  <c:v>5.5833458999999998E-3</c:v>
                </c:pt>
                <c:pt idx="113">
                  <c:v>6.3983657999999999E-3</c:v>
                </c:pt>
                <c:pt idx="114">
                  <c:v>7.1333903000000004E-3</c:v>
                </c:pt>
                <c:pt idx="115">
                  <c:v>7.7814729999999997E-3</c:v>
                </c:pt>
                <c:pt idx="116">
                  <c:v>8.3040510999999994E-3</c:v>
                </c:pt>
                <c:pt idx="117">
                  <c:v>8.7205721000000007E-3</c:v>
                </c:pt>
                <c:pt idx="118">
                  <c:v>8.9695789000000005E-3</c:v>
                </c:pt>
                <c:pt idx="119">
                  <c:v>8.9366259E-3</c:v>
                </c:pt>
                <c:pt idx="120">
                  <c:v>8.7096932999999998E-3</c:v>
                </c:pt>
                <c:pt idx="121">
                  <c:v>8.3207413999999997E-3</c:v>
                </c:pt>
                <c:pt idx="122">
                  <c:v>7.7815172E-3</c:v>
                </c:pt>
                <c:pt idx="123">
                  <c:v>7.1266005E-3</c:v>
                </c:pt>
                <c:pt idx="124">
                  <c:v>6.3743018999999996E-3</c:v>
                </c:pt>
                <c:pt idx="125">
                  <c:v>5.6049372E-3</c:v>
                </c:pt>
                <c:pt idx="126">
                  <c:v>4.8263129E-3</c:v>
                </c:pt>
                <c:pt idx="127">
                  <c:v>4.0218494999999998E-3</c:v>
                </c:pt>
                <c:pt idx="128">
                  <c:v>3.3043153E-3</c:v>
                </c:pt>
                <c:pt idx="129">
                  <c:v>2.6713903000000002E-3</c:v>
                </c:pt>
                <c:pt idx="130">
                  <c:v>2.1830075E-3</c:v>
                </c:pt>
                <c:pt idx="131">
                  <c:v>1.7833678E-3</c:v>
                </c:pt>
                <c:pt idx="132">
                  <c:v>1.4895606E-3</c:v>
                </c:pt>
                <c:pt idx="133">
                  <c:v>1.3083668999999999E-3</c:v>
                </c:pt>
                <c:pt idx="134">
                  <c:v>6.5892920000000001E-4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3-CE93-4EF0-BEB2-90F17E5C5137}"/>
            </c:ext>
          </c:extLst>
        </c:ser>
        <c:ser>
          <c:idx val="132"/>
          <c:order val="132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反射白_LEDlow_開放空間!$A$133:$EE$133</c:f>
              <c:numCache>
                <c:formatCode>General</c:formatCode>
                <c:ptCount val="135"/>
                <c:pt idx="0">
                  <c:v>8.3797090000000004E-4</c:v>
                </c:pt>
                <c:pt idx="1">
                  <c:v>6.832149E-4</c:v>
                </c:pt>
                <c:pt idx="2">
                  <c:v>8.1482600000000005E-4</c:v>
                </c:pt>
                <c:pt idx="3">
                  <c:v>9.848318999999999E-4</c:v>
                </c:pt>
                <c:pt idx="4">
                  <c:v>1.2939195999999999E-3</c:v>
                </c:pt>
                <c:pt idx="5">
                  <c:v>1.4777575000000001E-3</c:v>
                </c:pt>
                <c:pt idx="6">
                  <c:v>1.2899579999999999E-3</c:v>
                </c:pt>
                <c:pt idx="7">
                  <c:v>7.3633059999999998E-4</c:v>
                </c:pt>
                <c:pt idx="8">
                  <c:v>1.4092879999999999E-4</c:v>
                </c:pt>
                <c:pt idx="9">
                  <c:v>0</c:v>
                </c:pt>
                <c:pt idx="10">
                  <c:v>1.559094E-4</c:v>
                </c:pt>
                <c:pt idx="11">
                  <c:v>7.6618759999999998E-4</c:v>
                </c:pt>
                <c:pt idx="12">
                  <c:v>1.3940316E-3</c:v>
                </c:pt>
                <c:pt idx="13">
                  <c:v>1.9587482999999998E-3</c:v>
                </c:pt>
                <c:pt idx="14">
                  <c:v>2.5498266E-3</c:v>
                </c:pt>
                <c:pt idx="15">
                  <c:v>3.2105888000000002E-3</c:v>
                </c:pt>
                <c:pt idx="16">
                  <c:v>3.7575806000000002E-3</c:v>
                </c:pt>
                <c:pt idx="17">
                  <c:v>4.0125917000000001E-3</c:v>
                </c:pt>
                <c:pt idx="18">
                  <c:v>4.0640086000000002E-3</c:v>
                </c:pt>
                <c:pt idx="19">
                  <c:v>4.0913108000000002E-3</c:v>
                </c:pt>
                <c:pt idx="20">
                  <c:v>4.1510388000000004E-3</c:v>
                </c:pt>
                <c:pt idx="21">
                  <c:v>4.1166142999999999E-3</c:v>
                </c:pt>
                <c:pt idx="22">
                  <c:v>4.0062517000000004E-3</c:v>
                </c:pt>
                <c:pt idx="23">
                  <c:v>3.9519192999999996E-3</c:v>
                </c:pt>
                <c:pt idx="24">
                  <c:v>4.0762508000000003E-3</c:v>
                </c:pt>
                <c:pt idx="25">
                  <c:v>4.3538008E-3</c:v>
                </c:pt>
                <c:pt idx="26">
                  <c:v>4.7996938000000001E-3</c:v>
                </c:pt>
                <c:pt idx="27">
                  <c:v>5.2818563000000002E-3</c:v>
                </c:pt>
                <c:pt idx="28">
                  <c:v>5.8023742999999996E-3</c:v>
                </c:pt>
                <c:pt idx="29">
                  <c:v>6.6962135000000001E-3</c:v>
                </c:pt>
                <c:pt idx="30">
                  <c:v>8.0416379000000007E-3</c:v>
                </c:pt>
                <c:pt idx="31">
                  <c:v>1.02922693E-2</c:v>
                </c:pt>
                <c:pt idx="32">
                  <c:v>1.39155211E-2</c:v>
                </c:pt>
                <c:pt idx="33">
                  <c:v>1.8960148100000001E-2</c:v>
                </c:pt>
                <c:pt idx="34">
                  <c:v>2.5247873699999999E-2</c:v>
                </c:pt>
                <c:pt idx="35">
                  <c:v>3.2126061599999998E-2</c:v>
                </c:pt>
                <c:pt idx="36">
                  <c:v>3.8392014799999999E-2</c:v>
                </c:pt>
                <c:pt idx="37">
                  <c:v>4.2551454199999998E-2</c:v>
                </c:pt>
                <c:pt idx="38">
                  <c:v>4.37483527E-2</c:v>
                </c:pt>
                <c:pt idx="39">
                  <c:v>4.1772954199999997E-2</c:v>
                </c:pt>
                <c:pt idx="40">
                  <c:v>3.7634689399999997E-2</c:v>
                </c:pt>
                <c:pt idx="41">
                  <c:v>3.2330136699999998E-2</c:v>
                </c:pt>
                <c:pt idx="42">
                  <c:v>2.7285592599999998E-2</c:v>
                </c:pt>
                <c:pt idx="43">
                  <c:v>2.2996481499999999E-2</c:v>
                </c:pt>
                <c:pt idx="44">
                  <c:v>1.9525477699999998E-2</c:v>
                </c:pt>
                <c:pt idx="45">
                  <c:v>1.70697998E-2</c:v>
                </c:pt>
                <c:pt idx="46">
                  <c:v>1.5332980100000001E-2</c:v>
                </c:pt>
                <c:pt idx="47">
                  <c:v>1.4169503E-2</c:v>
                </c:pt>
                <c:pt idx="48">
                  <c:v>1.32813957E-2</c:v>
                </c:pt>
                <c:pt idx="49">
                  <c:v>1.24689285E-2</c:v>
                </c:pt>
                <c:pt idx="50">
                  <c:v>1.17842639E-2</c:v>
                </c:pt>
                <c:pt idx="51">
                  <c:v>1.1517918699999999E-2</c:v>
                </c:pt>
                <c:pt idx="52">
                  <c:v>1.19168656E-2</c:v>
                </c:pt>
                <c:pt idx="53">
                  <c:v>1.29451463E-2</c:v>
                </c:pt>
                <c:pt idx="54">
                  <c:v>1.41849425E-2</c:v>
                </c:pt>
                <c:pt idx="55">
                  <c:v>1.5100256499999999E-2</c:v>
                </c:pt>
                <c:pt idx="56">
                  <c:v>1.53789567E-2</c:v>
                </c:pt>
                <c:pt idx="57">
                  <c:v>1.51678491E-2</c:v>
                </c:pt>
                <c:pt idx="58">
                  <c:v>1.4892061200000001E-2</c:v>
                </c:pt>
                <c:pt idx="59">
                  <c:v>1.4774079400000001E-2</c:v>
                </c:pt>
                <c:pt idx="60">
                  <c:v>1.47305531E-2</c:v>
                </c:pt>
                <c:pt idx="61">
                  <c:v>1.4549158499999999E-2</c:v>
                </c:pt>
                <c:pt idx="62">
                  <c:v>1.4073398900000001E-2</c:v>
                </c:pt>
                <c:pt idx="63">
                  <c:v>1.3310828199999999E-2</c:v>
                </c:pt>
                <c:pt idx="64">
                  <c:v>1.23625444E-2</c:v>
                </c:pt>
                <c:pt idx="65">
                  <c:v>1.14081306E-2</c:v>
                </c:pt>
                <c:pt idx="66">
                  <c:v>1.0614539500000001E-2</c:v>
                </c:pt>
                <c:pt idx="67">
                  <c:v>9.9937366000000007E-3</c:v>
                </c:pt>
                <c:pt idx="68">
                  <c:v>9.3867267000000004E-3</c:v>
                </c:pt>
                <c:pt idx="69">
                  <c:v>8.5253697000000003E-3</c:v>
                </c:pt>
                <c:pt idx="70">
                  <c:v>7.2463830000000003E-3</c:v>
                </c:pt>
                <c:pt idx="71">
                  <c:v>5.7062008000000001E-3</c:v>
                </c:pt>
                <c:pt idx="72">
                  <c:v>4.3516889999999997E-3</c:v>
                </c:pt>
                <c:pt idx="73">
                  <c:v>3.6560480999999999E-3</c:v>
                </c:pt>
                <c:pt idx="74">
                  <c:v>3.7487044E-3</c:v>
                </c:pt>
                <c:pt idx="75">
                  <c:v>4.1142935000000004E-3</c:v>
                </c:pt>
                <c:pt idx="76">
                  <c:v>4.1424315E-3</c:v>
                </c:pt>
                <c:pt idx="77">
                  <c:v>3.7192467000000001E-3</c:v>
                </c:pt>
                <c:pt idx="78">
                  <c:v>3.1971196000000002E-3</c:v>
                </c:pt>
                <c:pt idx="79">
                  <c:v>2.8546335999999999E-3</c:v>
                </c:pt>
                <c:pt idx="80">
                  <c:v>2.5956549000000001E-3</c:v>
                </c:pt>
                <c:pt idx="81">
                  <c:v>2.1600828000000001E-3</c:v>
                </c:pt>
                <c:pt idx="82">
                  <c:v>1.5175512999999999E-3</c:v>
                </c:pt>
                <c:pt idx="83">
                  <c:v>8.7029360000000005E-4</c:v>
                </c:pt>
                <c:pt idx="84">
                  <c:v>4.4815220000000002E-4</c:v>
                </c:pt>
                <c:pt idx="85">
                  <c:v>3.7277479999999998E-4</c:v>
                </c:pt>
                <c:pt idx="86">
                  <c:v>5.0162730000000003E-4</c:v>
                </c:pt>
                <c:pt idx="87">
                  <c:v>6.3114979999999996E-4</c:v>
                </c:pt>
                <c:pt idx="88">
                  <c:v>5.9637540000000004E-4</c:v>
                </c:pt>
                <c:pt idx="89">
                  <c:v>4.2236269999999999E-4</c:v>
                </c:pt>
                <c:pt idx="90">
                  <c:v>2.1436320000000001E-4</c:v>
                </c:pt>
                <c:pt idx="91">
                  <c:v>9.5704800000000006E-5</c:v>
                </c:pt>
                <c:pt idx="92">
                  <c:v>1.410916E-4</c:v>
                </c:pt>
                <c:pt idx="93">
                  <c:v>2.2986109999999999E-4</c:v>
                </c:pt>
                <c:pt idx="94">
                  <c:v>3.4004409999999999E-4</c:v>
                </c:pt>
                <c:pt idx="95">
                  <c:v>4.6135570000000001E-4</c:v>
                </c:pt>
                <c:pt idx="96">
                  <c:v>5.9893719999999998E-4</c:v>
                </c:pt>
                <c:pt idx="97">
                  <c:v>6.8765470000000002E-4</c:v>
                </c:pt>
                <c:pt idx="98">
                  <c:v>7.3283449999999998E-4</c:v>
                </c:pt>
                <c:pt idx="99">
                  <c:v>7.3131420000000001E-4</c:v>
                </c:pt>
                <c:pt idx="100">
                  <c:v>6.9265129999999996E-4</c:v>
                </c:pt>
                <c:pt idx="101">
                  <c:v>6.5811069999999997E-4</c:v>
                </c:pt>
                <c:pt idx="102">
                  <c:v>7.5618590000000002E-4</c:v>
                </c:pt>
                <c:pt idx="103">
                  <c:v>8.9060599999999995E-4</c:v>
                </c:pt>
                <c:pt idx="104">
                  <c:v>1.0759863E-3</c:v>
                </c:pt>
                <c:pt idx="105">
                  <c:v>1.3282184000000001E-3</c:v>
                </c:pt>
                <c:pt idx="106">
                  <c:v>1.6571329000000001E-3</c:v>
                </c:pt>
                <c:pt idx="107">
                  <c:v>2.0581548999999998E-3</c:v>
                </c:pt>
                <c:pt idx="108">
                  <c:v>2.5459166999999999E-3</c:v>
                </c:pt>
                <c:pt idx="109">
                  <c:v>3.1419331E-3</c:v>
                </c:pt>
                <c:pt idx="110">
                  <c:v>3.9145066000000001E-3</c:v>
                </c:pt>
                <c:pt idx="111">
                  <c:v>4.6428683999999998E-3</c:v>
                </c:pt>
                <c:pt idx="112">
                  <c:v>5.4354831000000001E-3</c:v>
                </c:pt>
                <c:pt idx="113">
                  <c:v>6.2565822000000002E-3</c:v>
                </c:pt>
                <c:pt idx="114">
                  <c:v>7.0164837000000002E-3</c:v>
                </c:pt>
                <c:pt idx="115">
                  <c:v>7.7175363000000002E-3</c:v>
                </c:pt>
                <c:pt idx="116">
                  <c:v>8.3278407999999998E-3</c:v>
                </c:pt>
                <c:pt idx="117">
                  <c:v>8.8525497999999998E-3</c:v>
                </c:pt>
                <c:pt idx="118">
                  <c:v>9.1595072E-3</c:v>
                </c:pt>
                <c:pt idx="119">
                  <c:v>9.2696099999999993E-3</c:v>
                </c:pt>
                <c:pt idx="120">
                  <c:v>9.2047759999999996E-3</c:v>
                </c:pt>
                <c:pt idx="121">
                  <c:v>8.9865094000000003E-3</c:v>
                </c:pt>
                <c:pt idx="122">
                  <c:v>8.6242118999999996E-3</c:v>
                </c:pt>
                <c:pt idx="123">
                  <c:v>8.1373834999999995E-3</c:v>
                </c:pt>
                <c:pt idx="124">
                  <c:v>7.5554601000000004E-3</c:v>
                </c:pt>
                <c:pt idx="125">
                  <c:v>6.8719484999999999E-3</c:v>
                </c:pt>
                <c:pt idx="126">
                  <c:v>6.2990826999999999E-3</c:v>
                </c:pt>
                <c:pt idx="127">
                  <c:v>5.5099181000000004E-3</c:v>
                </c:pt>
                <c:pt idx="128">
                  <c:v>4.7425237E-3</c:v>
                </c:pt>
                <c:pt idx="129">
                  <c:v>4.0472112999999999E-3</c:v>
                </c:pt>
                <c:pt idx="130">
                  <c:v>3.4268361E-3</c:v>
                </c:pt>
                <c:pt idx="131">
                  <c:v>2.8691187000000002E-3</c:v>
                </c:pt>
                <c:pt idx="132">
                  <c:v>2.3782256000000001E-3</c:v>
                </c:pt>
                <c:pt idx="133">
                  <c:v>1.9588913E-3</c:v>
                </c:pt>
                <c:pt idx="134">
                  <c:v>1.0671595E-3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4-CE93-4EF0-BEB2-90F17E5C5137}"/>
            </c:ext>
          </c:extLst>
        </c:ser>
        <c:ser>
          <c:idx val="133"/>
          <c:order val="133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反射白_LEDlow_開放空間!$A$134:$EE$134</c:f>
              <c:numCache>
                <c:formatCode>General</c:formatCode>
                <c:ptCount val="135"/>
                <c:pt idx="0">
                  <c:v>1.351697E-3</c:v>
                </c:pt>
                <c:pt idx="1">
                  <c:v>9.1945340000000001E-4</c:v>
                </c:pt>
                <c:pt idx="2">
                  <c:v>2.9903539999999999E-4</c:v>
                </c:pt>
                <c:pt idx="3">
                  <c:v>1.0950330000000001E-4</c:v>
                </c:pt>
                <c:pt idx="4">
                  <c:v>4.2135479999999998E-4</c:v>
                </c:pt>
                <c:pt idx="5">
                  <c:v>8.1539890000000004E-4</c:v>
                </c:pt>
                <c:pt idx="6">
                  <c:v>1.0180024E-3</c:v>
                </c:pt>
                <c:pt idx="7">
                  <c:v>9.5456290000000004E-4</c:v>
                </c:pt>
                <c:pt idx="8">
                  <c:v>7.7128470000000003E-4</c:v>
                </c:pt>
                <c:pt idx="9">
                  <c:v>4.8838959999999998E-4</c:v>
                </c:pt>
                <c:pt idx="10">
                  <c:v>3.4236649999999999E-4</c:v>
                </c:pt>
                <c:pt idx="11">
                  <c:v>2.387395E-4</c:v>
                </c:pt>
                <c:pt idx="12">
                  <c:v>5.8337310000000002E-4</c:v>
                </c:pt>
                <c:pt idx="13">
                  <c:v>1.275017E-3</c:v>
                </c:pt>
                <c:pt idx="14">
                  <c:v>2.0924665E-3</c:v>
                </c:pt>
                <c:pt idx="15">
                  <c:v>2.7704413999999999E-3</c:v>
                </c:pt>
                <c:pt idx="16">
                  <c:v>3.1093366000000001E-3</c:v>
                </c:pt>
                <c:pt idx="17">
                  <c:v>3.3470150000000001E-3</c:v>
                </c:pt>
                <c:pt idx="18">
                  <c:v>3.6105680999999998E-3</c:v>
                </c:pt>
                <c:pt idx="19">
                  <c:v>3.9916607E-3</c:v>
                </c:pt>
                <c:pt idx="20">
                  <c:v>4.3311408000000001E-3</c:v>
                </c:pt>
                <c:pt idx="21">
                  <c:v>4.4693598000000003E-3</c:v>
                </c:pt>
                <c:pt idx="22">
                  <c:v>4.4450089000000002E-3</c:v>
                </c:pt>
                <c:pt idx="23">
                  <c:v>4.5015137000000002E-3</c:v>
                </c:pt>
                <c:pt idx="24">
                  <c:v>4.6338331999999996E-3</c:v>
                </c:pt>
                <c:pt idx="25">
                  <c:v>4.7978205000000001E-3</c:v>
                </c:pt>
                <c:pt idx="26">
                  <c:v>5.0756079000000001E-3</c:v>
                </c:pt>
                <c:pt idx="27">
                  <c:v>5.2750873999999996E-3</c:v>
                </c:pt>
                <c:pt idx="28">
                  <c:v>5.5643730000000001E-3</c:v>
                </c:pt>
                <c:pt idx="29">
                  <c:v>6.3041700000000004E-3</c:v>
                </c:pt>
                <c:pt idx="30">
                  <c:v>7.5204824000000003E-3</c:v>
                </c:pt>
                <c:pt idx="31">
                  <c:v>9.7713694000000004E-3</c:v>
                </c:pt>
                <c:pt idx="32">
                  <c:v>1.33972187E-2</c:v>
                </c:pt>
                <c:pt idx="33">
                  <c:v>1.8426200399999999E-2</c:v>
                </c:pt>
                <c:pt idx="34">
                  <c:v>2.4720087599999999E-2</c:v>
                </c:pt>
                <c:pt idx="35">
                  <c:v>3.1542874899999997E-2</c:v>
                </c:pt>
                <c:pt idx="36">
                  <c:v>3.7745576400000001E-2</c:v>
                </c:pt>
                <c:pt idx="37">
                  <c:v>4.1928459000000001E-2</c:v>
                </c:pt>
                <c:pt idx="38">
                  <c:v>4.3278749999999998E-2</c:v>
                </c:pt>
                <c:pt idx="39">
                  <c:v>4.1654642700000001E-2</c:v>
                </c:pt>
                <c:pt idx="40">
                  <c:v>3.7796471300000002E-2</c:v>
                </c:pt>
                <c:pt idx="41">
                  <c:v>3.2729473000000002E-2</c:v>
                </c:pt>
                <c:pt idx="42">
                  <c:v>2.7716897399999999E-2</c:v>
                </c:pt>
                <c:pt idx="43">
                  <c:v>2.3345269299999999E-2</c:v>
                </c:pt>
                <c:pt idx="44">
                  <c:v>1.9900709400000001E-2</c:v>
                </c:pt>
                <c:pt idx="45">
                  <c:v>1.76137164E-2</c:v>
                </c:pt>
                <c:pt idx="46">
                  <c:v>1.6046466299999999E-2</c:v>
                </c:pt>
                <c:pt idx="47">
                  <c:v>1.48766283E-2</c:v>
                </c:pt>
                <c:pt idx="48">
                  <c:v>1.3708400500000001E-2</c:v>
                </c:pt>
                <c:pt idx="49">
                  <c:v>1.2509206300000001E-2</c:v>
                </c:pt>
                <c:pt idx="50">
                  <c:v>1.1617751799999999E-2</c:v>
                </c:pt>
                <c:pt idx="51">
                  <c:v>1.1475767E-2</c:v>
                </c:pt>
                <c:pt idx="52">
                  <c:v>1.20707452E-2</c:v>
                </c:pt>
                <c:pt idx="53">
                  <c:v>1.3108258100000001E-2</c:v>
                </c:pt>
                <c:pt idx="54">
                  <c:v>1.4147228600000001E-2</c:v>
                </c:pt>
                <c:pt idx="55">
                  <c:v>1.50196832E-2</c:v>
                </c:pt>
                <c:pt idx="56">
                  <c:v>1.56530309E-2</c:v>
                </c:pt>
                <c:pt idx="57">
                  <c:v>1.5840468900000002E-2</c:v>
                </c:pt>
                <c:pt idx="58">
                  <c:v>1.5375928000000001E-2</c:v>
                </c:pt>
                <c:pt idx="59">
                  <c:v>1.44199384E-2</c:v>
                </c:pt>
                <c:pt idx="60">
                  <c:v>1.33565683E-2</c:v>
                </c:pt>
                <c:pt idx="61">
                  <c:v>1.27831353E-2</c:v>
                </c:pt>
                <c:pt idx="62">
                  <c:v>1.27992239E-2</c:v>
                </c:pt>
                <c:pt idx="63">
                  <c:v>1.31119229E-2</c:v>
                </c:pt>
                <c:pt idx="64">
                  <c:v>1.31313261E-2</c:v>
                </c:pt>
                <c:pt idx="65">
                  <c:v>1.26098832E-2</c:v>
                </c:pt>
                <c:pt idx="66">
                  <c:v>1.17357057E-2</c:v>
                </c:pt>
                <c:pt idx="67">
                  <c:v>1.0819504000000001E-2</c:v>
                </c:pt>
                <c:pt idx="68">
                  <c:v>9.9301710999999994E-3</c:v>
                </c:pt>
                <c:pt idx="69">
                  <c:v>8.8540027000000004E-3</c:v>
                </c:pt>
                <c:pt idx="70">
                  <c:v>7.5317648999999997E-3</c:v>
                </c:pt>
                <c:pt idx="71">
                  <c:v>6.2730861999999998E-3</c:v>
                </c:pt>
                <c:pt idx="72">
                  <c:v>5.4362072000000003E-3</c:v>
                </c:pt>
                <c:pt idx="73">
                  <c:v>5.0275335000000004E-3</c:v>
                </c:pt>
                <c:pt idx="74">
                  <c:v>4.7362795999999997E-3</c:v>
                </c:pt>
                <c:pt idx="75">
                  <c:v>4.0615466000000003E-3</c:v>
                </c:pt>
                <c:pt idx="76">
                  <c:v>2.9519593999999998E-3</c:v>
                </c:pt>
                <c:pt idx="77">
                  <c:v>1.8121521000000001E-3</c:v>
                </c:pt>
                <c:pt idx="78">
                  <c:v>1.3058850999999999E-3</c:v>
                </c:pt>
                <c:pt idx="79">
                  <c:v>1.683864E-3</c:v>
                </c:pt>
                <c:pt idx="80">
                  <c:v>2.5719638999999999E-3</c:v>
                </c:pt>
                <c:pt idx="81">
                  <c:v>3.2255972999999999E-3</c:v>
                </c:pt>
                <c:pt idx="82">
                  <c:v>3.2505796000000002E-3</c:v>
                </c:pt>
                <c:pt idx="83">
                  <c:v>2.6473282000000001E-3</c:v>
                </c:pt>
                <c:pt idx="84">
                  <c:v>1.746098E-3</c:v>
                </c:pt>
                <c:pt idx="85">
                  <c:v>8.8134019999999995E-4</c:v>
                </c:pt>
                <c:pt idx="86">
                  <c:v>2.4865230000000002E-4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3.3760460000000002E-4</c:v>
                </c:pt>
                <c:pt idx="97">
                  <c:v>6.800555E-4</c:v>
                </c:pt>
                <c:pt idx="98">
                  <c:v>9.5235839999999997E-4</c:v>
                </c:pt>
                <c:pt idx="99">
                  <c:v>1.1160672E-3</c:v>
                </c:pt>
                <c:pt idx="100">
                  <c:v>1.1882732E-3</c:v>
                </c:pt>
                <c:pt idx="101">
                  <c:v>1.2066402E-3</c:v>
                </c:pt>
                <c:pt idx="102">
                  <c:v>1.3474496999999999E-3</c:v>
                </c:pt>
                <c:pt idx="103">
                  <c:v>1.3963188E-3</c:v>
                </c:pt>
                <c:pt idx="104">
                  <c:v>1.4758331E-3</c:v>
                </c:pt>
                <c:pt idx="105">
                  <c:v>1.6062170000000001E-3</c:v>
                </c:pt>
                <c:pt idx="106">
                  <c:v>1.7912582000000001E-3</c:v>
                </c:pt>
                <c:pt idx="107">
                  <c:v>2.0587333000000002E-3</c:v>
                </c:pt>
                <c:pt idx="108">
                  <c:v>2.4094709999999998E-3</c:v>
                </c:pt>
                <c:pt idx="109">
                  <c:v>2.8491701999999999E-3</c:v>
                </c:pt>
                <c:pt idx="110">
                  <c:v>3.4738269E-3</c:v>
                </c:pt>
                <c:pt idx="111">
                  <c:v>4.1230777E-3</c:v>
                </c:pt>
                <c:pt idx="112">
                  <c:v>4.7784904E-3</c:v>
                </c:pt>
                <c:pt idx="113">
                  <c:v>5.4592635000000004E-3</c:v>
                </c:pt>
                <c:pt idx="114">
                  <c:v>6.1162993999999997E-3</c:v>
                </c:pt>
                <c:pt idx="115">
                  <c:v>6.7397956999999996E-3</c:v>
                </c:pt>
                <c:pt idx="116">
                  <c:v>7.2992556000000004E-3</c:v>
                </c:pt>
                <c:pt idx="117">
                  <c:v>7.8234114000000007E-3</c:v>
                </c:pt>
                <c:pt idx="118">
                  <c:v>8.0686491000000003E-3</c:v>
                </c:pt>
                <c:pt idx="119">
                  <c:v>8.2668121999999993E-3</c:v>
                </c:pt>
                <c:pt idx="120">
                  <c:v>8.3081544999999996E-3</c:v>
                </c:pt>
                <c:pt idx="121">
                  <c:v>8.2072392000000008E-3</c:v>
                </c:pt>
                <c:pt idx="122">
                  <c:v>7.9606864999999995E-3</c:v>
                </c:pt>
                <c:pt idx="123">
                  <c:v>7.5728321000000003E-3</c:v>
                </c:pt>
                <c:pt idx="124">
                  <c:v>7.0476825000000002E-3</c:v>
                </c:pt>
                <c:pt idx="125">
                  <c:v>6.4689387000000003E-3</c:v>
                </c:pt>
                <c:pt idx="126">
                  <c:v>5.7559352999999999E-3</c:v>
                </c:pt>
                <c:pt idx="127">
                  <c:v>4.9837483000000002E-3</c:v>
                </c:pt>
                <c:pt idx="128">
                  <c:v>4.1786059999999996E-3</c:v>
                </c:pt>
                <c:pt idx="129">
                  <c:v>3.40771E-3</c:v>
                </c:pt>
                <c:pt idx="130">
                  <c:v>2.6878980000000002E-3</c:v>
                </c:pt>
                <c:pt idx="131">
                  <c:v>2.0334876999999999E-3</c:v>
                </c:pt>
                <c:pt idx="132">
                  <c:v>1.4729643000000001E-3</c:v>
                </c:pt>
                <c:pt idx="133">
                  <c:v>1.0398512999999999E-3</c:v>
                </c:pt>
                <c:pt idx="134">
                  <c:v>1.8719719999999999E-4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CE93-4EF0-BEB2-90F17E5C5137}"/>
            </c:ext>
          </c:extLst>
        </c:ser>
        <c:ser>
          <c:idx val="134"/>
          <c:order val="134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反射白_LEDlow_開放空間!$A$135:$EE$135</c:f>
              <c:numCache>
                <c:formatCode>General</c:formatCode>
                <c:ptCount val="135"/>
                <c:pt idx="0">
                  <c:v>5.4041479999999997E-4</c:v>
                </c:pt>
                <c:pt idx="1">
                  <c:v>6.2198669999999996E-4</c:v>
                </c:pt>
                <c:pt idx="2">
                  <c:v>4.8026859999999999E-4</c:v>
                </c:pt>
                <c:pt idx="3">
                  <c:v>4.3782620000000001E-4</c:v>
                </c:pt>
                <c:pt idx="4">
                  <c:v>4.638205E-4</c:v>
                </c:pt>
                <c:pt idx="5">
                  <c:v>6.2670659999999997E-4</c:v>
                </c:pt>
                <c:pt idx="6">
                  <c:v>8.7267040000000001E-4</c:v>
                </c:pt>
                <c:pt idx="7">
                  <c:v>9.3981749999999997E-4</c:v>
                </c:pt>
                <c:pt idx="8">
                  <c:v>5.1898989999999996E-4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1.0107383000000001E-3</c:v>
                </c:pt>
                <c:pt idx="13">
                  <c:v>2.431697E-3</c:v>
                </c:pt>
                <c:pt idx="14">
                  <c:v>3.3600308999999998E-3</c:v>
                </c:pt>
                <c:pt idx="15">
                  <c:v>3.5747384999999998E-3</c:v>
                </c:pt>
                <c:pt idx="16">
                  <c:v>3.2444135E-3</c:v>
                </c:pt>
                <c:pt idx="17">
                  <c:v>2.9604963000000001E-3</c:v>
                </c:pt>
                <c:pt idx="18">
                  <c:v>2.9940237E-3</c:v>
                </c:pt>
                <c:pt idx="19">
                  <c:v>3.5354957999999999E-3</c:v>
                </c:pt>
                <c:pt idx="20">
                  <c:v>4.2924037999999996E-3</c:v>
                </c:pt>
                <c:pt idx="21">
                  <c:v>4.9796472000000003E-3</c:v>
                </c:pt>
                <c:pt idx="22">
                  <c:v>5.2568843000000004E-3</c:v>
                </c:pt>
                <c:pt idx="23">
                  <c:v>5.092531E-3</c:v>
                </c:pt>
                <c:pt idx="24">
                  <c:v>4.6905558999999998E-3</c:v>
                </c:pt>
                <c:pt idx="25">
                  <c:v>4.2518269999999997E-3</c:v>
                </c:pt>
                <c:pt idx="26">
                  <c:v>4.1857268999999997E-3</c:v>
                </c:pt>
                <c:pt idx="27">
                  <c:v>4.5481076999999998E-3</c:v>
                </c:pt>
                <c:pt idx="28">
                  <c:v>5.2249300999999996E-3</c:v>
                </c:pt>
                <c:pt idx="29">
                  <c:v>6.3259229000000002E-3</c:v>
                </c:pt>
                <c:pt idx="30">
                  <c:v>7.7513944999999997E-3</c:v>
                </c:pt>
                <c:pt idx="31">
                  <c:v>1.00221913E-2</c:v>
                </c:pt>
                <c:pt idx="32">
                  <c:v>1.3631555300000001E-2</c:v>
                </c:pt>
                <c:pt idx="33">
                  <c:v>1.8669145200000001E-2</c:v>
                </c:pt>
                <c:pt idx="34">
                  <c:v>2.4973787399999999E-2</c:v>
                </c:pt>
                <c:pt idx="35">
                  <c:v>3.1875438999999998E-2</c:v>
                </c:pt>
                <c:pt idx="36">
                  <c:v>3.8152009200000003E-2</c:v>
                </c:pt>
                <c:pt idx="37">
                  <c:v>4.22721691E-2</c:v>
                </c:pt>
                <c:pt idx="38">
                  <c:v>4.3415743899999998E-2</c:v>
                </c:pt>
                <c:pt idx="39">
                  <c:v>4.1527543200000003E-2</c:v>
                </c:pt>
                <c:pt idx="40">
                  <c:v>3.7619922299999997E-2</c:v>
                </c:pt>
                <c:pt idx="41">
                  <c:v>3.2625731099999999E-2</c:v>
                </c:pt>
                <c:pt idx="42">
                  <c:v>2.7781710000000001E-2</c:v>
                </c:pt>
                <c:pt idx="43">
                  <c:v>2.34008655E-2</c:v>
                </c:pt>
                <c:pt idx="44">
                  <c:v>1.9701104600000002E-2</c:v>
                </c:pt>
                <c:pt idx="45">
                  <c:v>1.69805624E-2</c:v>
                </c:pt>
                <c:pt idx="46">
                  <c:v>1.4996434600000001E-2</c:v>
                </c:pt>
                <c:pt idx="47">
                  <c:v>1.3543764099999999E-2</c:v>
                </c:pt>
                <c:pt idx="48">
                  <c:v>1.2460962900000001E-2</c:v>
                </c:pt>
                <c:pt idx="49">
                  <c:v>1.18228877E-2</c:v>
                </c:pt>
                <c:pt idx="50">
                  <c:v>1.17452713E-2</c:v>
                </c:pt>
                <c:pt idx="51">
                  <c:v>1.2165584599999999E-2</c:v>
                </c:pt>
                <c:pt idx="52">
                  <c:v>1.27869705E-2</c:v>
                </c:pt>
                <c:pt idx="53">
                  <c:v>1.34032974E-2</c:v>
                </c:pt>
                <c:pt idx="54">
                  <c:v>1.40598072E-2</c:v>
                </c:pt>
                <c:pt idx="55">
                  <c:v>1.48443012E-2</c:v>
                </c:pt>
                <c:pt idx="56">
                  <c:v>1.55811254E-2</c:v>
                </c:pt>
                <c:pt idx="57">
                  <c:v>1.59439873E-2</c:v>
                </c:pt>
                <c:pt idx="58">
                  <c:v>1.5710378099999998E-2</c:v>
                </c:pt>
                <c:pt idx="59">
                  <c:v>1.5006001099999999E-2</c:v>
                </c:pt>
                <c:pt idx="60">
                  <c:v>1.4217351600000001E-2</c:v>
                </c:pt>
                <c:pt idx="61">
                  <c:v>1.3727463800000001E-2</c:v>
                </c:pt>
                <c:pt idx="62">
                  <c:v>1.3610104099999999E-2</c:v>
                </c:pt>
                <c:pt idx="63">
                  <c:v>1.3659662600000001E-2</c:v>
                </c:pt>
                <c:pt idx="64">
                  <c:v>1.3492540500000001E-2</c:v>
                </c:pt>
                <c:pt idx="65">
                  <c:v>1.2835960800000001E-2</c:v>
                </c:pt>
                <c:pt idx="66">
                  <c:v>1.17080295E-2</c:v>
                </c:pt>
                <c:pt idx="67">
                  <c:v>1.0367483800000001E-2</c:v>
                </c:pt>
                <c:pt idx="68">
                  <c:v>9.1449086999999991E-3</c:v>
                </c:pt>
                <c:pt idx="69">
                  <c:v>8.1267328999999992E-3</c:v>
                </c:pt>
                <c:pt idx="70">
                  <c:v>7.1807805999999997E-3</c:v>
                </c:pt>
                <c:pt idx="71">
                  <c:v>6.2421528000000002E-3</c:v>
                </c:pt>
                <c:pt idx="72">
                  <c:v>5.4594324999999999E-3</c:v>
                </c:pt>
                <c:pt idx="73">
                  <c:v>5.0681353999999998E-3</c:v>
                </c:pt>
                <c:pt idx="74">
                  <c:v>5.0400504999999996E-3</c:v>
                </c:pt>
                <c:pt idx="75">
                  <c:v>4.8694437999999996E-3</c:v>
                </c:pt>
                <c:pt idx="76">
                  <c:v>4.2192438000000004E-3</c:v>
                </c:pt>
                <c:pt idx="77">
                  <c:v>3.1910806E-3</c:v>
                </c:pt>
                <c:pt idx="78">
                  <c:v>2.2451774999999998E-3</c:v>
                </c:pt>
                <c:pt idx="79">
                  <c:v>1.7381022999999999E-3</c:v>
                </c:pt>
                <c:pt idx="80">
                  <c:v>1.5819568999999999E-3</c:v>
                </c:pt>
                <c:pt idx="81">
                  <c:v>1.5008326999999999E-3</c:v>
                </c:pt>
                <c:pt idx="82">
                  <c:v>1.3929510999999999E-3</c:v>
                </c:pt>
                <c:pt idx="83">
                  <c:v>1.2920117E-3</c:v>
                </c:pt>
                <c:pt idx="84">
                  <c:v>1.3535736E-3</c:v>
                </c:pt>
                <c:pt idx="85">
                  <c:v>1.6226049E-3</c:v>
                </c:pt>
                <c:pt idx="86">
                  <c:v>1.9353819E-3</c:v>
                </c:pt>
                <c:pt idx="87">
                  <c:v>2.0438145999999999E-3</c:v>
                </c:pt>
                <c:pt idx="88">
                  <c:v>1.781232E-3</c:v>
                </c:pt>
                <c:pt idx="89">
                  <c:v>1.1869694999999999E-3</c:v>
                </c:pt>
                <c:pt idx="90">
                  <c:v>4.3521560000000001E-4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1.469699E-4</c:v>
                </c:pt>
                <c:pt idx="99">
                  <c:v>2.4963360000000001E-4</c:v>
                </c:pt>
                <c:pt idx="100">
                  <c:v>3.0596049999999999E-4</c:v>
                </c:pt>
                <c:pt idx="101">
                  <c:v>3.4357240000000002E-4</c:v>
                </c:pt>
                <c:pt idx="102">
                  <c:v>4.5945129999999998E-4</c:v>
                </c:pt>
                <c:pt idx="103">
                  <c:v>6.6577499999999996E-4</c:v>
                </c:pt>
                <c:pt idx="104">
                  <c:v>9.1993930000000004E-4</c:v>
                </c:pt>
                <c:pt idx="105">
                  <c:v>1.2289078000000001E-3</c:v>
                </c:pt>
                <c:pt idx="106">
                  <c:v>1.6121543000000001E-3</c:v>
                </c:pt>
                <c:pt idx="107">
                  <c:v>2.0331782000000001E-3</c:v>
                </c:pt>
                <c:pt idx="108">
                  <c:v>2.5015005E-3</c:v>
                </c:pt>
                <c:pt idx="109">
                  <c:v>3.0224180999999998E-3</c:v>
                </c:pt>
                <c:pt idx="110">
                  <c:v>3.8038369E-3</c:v>
                </c:pt>
                <c:pt idx="111">
                  <c:v>4.4481466000000002E-3</c:v>
                </c:pt>
                <c:pt idx="112">
                  <c:v>5.1139998000000004E-3</c:v>
                </c:pt>
                <c:pt idx="113">
                  <c:v>5.7886298999999999E-3</c:v>
                </c:pt>
                <c:pt idx="114">
                  <c:v>6.4052296999999999E-3</c:v>
                </c:pt>
                <c:pt idx="115">
                  <c:v>6.9785476999999997E-3</c:v>
                </c:pt>
                <c:pt idx="116">
                  <c:v>7.4938759000000004E-3</c:v>
                </c:pt>
                <c:pt idx="117">
                  <c:v>7.9797944000000003E-3</c:v>
                </c:pt>
                <c:pt idx="118">
                  <c:v>8.1937052E-3</c:v>
                </c:pt>
                <c:pt idx="119">
                  <c:v>8.3722724000000002E-3</c:v>
                </c:pt>
                <c:pt idx="120">
                  <c:v>8.4322942000000008E-3</c:v>
                </c:pt>
                <c:pt idx="121">
                  <c:v>8.3609306999999997E-3</c:v>
                </c:pt>
                <c:pt idx="122">
                  <c:v>8.1516755999999999E-3</c:v>
                </c:pt>
                <c:pt idx="123">
                  <c:v>7.8102578000000004E-3</c:v>
                </c:pt>
                <c:pt idx="124">
                  <c:v>7.3528689999999997E-3</c:v>
                </c:pt>
                <c:pt idx="125">
                  <c:v>6.8462905000000003E-3</c:v>
                </c:pt>
                <c:pt idx="126">
                  <c:v>6.1533678999999997E-3</c:v>
                </c:pt>
                <c:pt idx="127">
                  <c:v>5.4110232999999997E-3</c:v>
                </c:pt>
                <c:pt idx="128">
                  <c:v>4.6157990999999999E-3</c:v>
                </c:pt>
                <c:pt idx="129">
                  <c:v>3.8667050999999998E-3</c:v>
                </c:pt>
                <c:pt idx="130">
                  <c:v>3.1351770999999999E-3</c:v>
                </c:pt>
                <c:pt idx="131">
                  <c:v>2.457276E-3</c:v>
                </c:pt>
                <c:pt idx="132">
                  <c:v>1.8333942E-3</c:v>
                </c:pt>
                <c:pt idx="133">
                  <c:v>1.2872744000000001E-3</c:v>
                </c:pt>
                <c:pt idx="134">
                  <c:v>4.9176999999999999E-4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6-CE93-4EF0-BEB2-90F17E5C5137}"/>
            </c:ext>
          </c:extLst>
        </c:ser>
        <c:ser>
          <c:idx val="135"/>
          <c:order val="135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反射白_LEDlow_開放空間!$A$136:$EE$136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5.1330399999999999E-5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4.8810999999999999E-4</c:v>
                </c:pt>
                <c:pt idx="9">
                  <c:v>1.0247275E-3</c:v>
                </c:pt>
                <c:pt idx="10">
                  <c:v>1.5230249000000001E-3</c:v>
                </c:pt>
                <c:pt idx="11">
                  <c:v>1.8615761E-3</c:v>
                </c:pt>
                <c:pt idx="12">
                  <c:v>2.0247970000000001E-3</c:v>
                </c:pt>
                <c:pt idx="13">
                  <c:v>2.1231397999999999E-3</c:v>
                </c:pt>
                <c:pt idx="14">
                  <c:v>2.2313561999999999E-3</c:v>
                </c:pt>
                <c:pt idx="15">
                  <c:v>2.4127616E-3</c:v>
                </c:pt>
                <c:pt idx="16">
                  <c:v>2.6847759999999998E-3</c:v>
                </c:pt>
                <c:pt idx="17">
                  <c:v>3.0115178999999999E-3</c:v>
                </c:pt>
                <c:pt idx="18">
                  <c:v>3.3117908000000001E-3</c:v>
                </c:pt>
                <c:pt idx="19">
                  <c:v>3.5720863E-3</c:v>
                </c:pt>
                <c:pt idx="20">
                  <c:v>3.8351661000000001E-3</c:v>
                </c:pt>
                <c:pt idx="21">
                  <c:v>4.1818814000000003E-3</c:v>
                </c:pt>
                <c:pt idx="22">
                  <c:v>4.6308744000000002E-3</c:v>
                </c:pt>
                <c:pt idx="23">
                  <c:v>5.0123184999999997E-3</c:v>
                </c:pt>
                <c:pt idx="24">
                  <c:v>5.0907642999999999E-3</c:v>
                </c:pt>
                <c:pt idx="25">
                  <c:v>4.9125975999999997E-3</c:v>
                </c:pt>
                <c:pt idx="26">
                  <c:v>4.7149816999999998E-3</c:v>
                </c:pt>
                <c:pt idx="27">
                  <c:v>4.7822385E-3</c:v>
                </c:pt>
                <c:pt idx="28">
                  <c:v>5.1956140000000003E-3</c:v>
                </c:pt>
                <c:pt idx="29">
                  <c:v>6.0355006999999999E-3</c:v>
                </c:pt>
                <c:pt idx="30">
                  <c:v>7.3930406999999998E-3</c:v>
                </c:pt>
                <c:pt idx="31">
                  <c:v>9.6882684E-3</c:v>
                </c:pt>
                <c:pt idx="32">
                  <c:v>1.33997137E-2</c:v>
                </c:pt>
                <c:pt idx="33">
                  <c:v>1.8591167400000001E-2</c:v>
                </c:pt>
                <c:pt idx="34">
                  <c:v>2.4993143999999998E-2</c:v>
                </c:pt>
                <c:pt idx="35">
                  <c:v>3.1953968100000001E-2</c:v>
                </c:pt>
                <c:pt idx="36">
                  <c:v>3.8272060500000003E-2</c:v>
                </c:pt>
                <c:pt idx="37">
                  <c:v>4.25061807E-2</c:v>
                </c:pt>
                <c:pt idx="38">
                  <c:v>4.3795060400000002E-2</c:v>
                </c:pt>
                <c:pt idx="39">
                  <c:v>4.1938796600000001E-2</c:v>
                </c:pt>
                <c:pt idx="40">
                  <c:v>3.7975188299999997E-2</c:v>
                </c:pt>
                <c:pt idx="41">
                  <c:v>3.2710455399999998E-2</c:v>
                </c:pt>
                <c:pt idx="42">
                  <c:v>2.7918689E-2</c:v>
                </c:pt>
                <c:pt idx="43">
                  <c:v>2.4001648600000001E-2</c:v>
                </c:pt>
                <c:pt idx="44">
                  <c:v>2.08287835E-2</c:v>
                </c:pt>
                <c:pt idx="45">
                  <c:v>1.8281806300000002E-2</c:v>
                </c:pt>
                <c:pt idx="46">
                  <c:v>1.59971192E-2</c:v>
                </c:pt>
                <c:pt idx="47">
                  <c:v>1.40958149E-2</c:v>
                </c:pt>
                <c:pt idx="48">
                  <c:v>1.27686113E-2</c:v>
                </c:pt>
                <c:pt idx="49">
                  <c:v>1.18934726E-2</c:v>
                </c:pt>
                <c:pt idx="50">
                  <c:v>1.14447484E-2</c:v>
                </c:pt>
                <c:pt idx="51">
                  <c:v>1.1554838200000001E-2</c:v>
                </c:pt>
                <c:pt idx="52">
                  <c:v>1.2207942100000001E-2</c:v>
                </c:pt>
                <c:pt idx="53">
                  <c:v>1.31942229E-2</c:v>
                </c:pt>
                <c:pt idx="54">
                  <c:v>1.4015921400000001E-2</c:v>
                </c:pt>
                <c:pt idx="55">
                  <c:v>1.43759679E-2</c:v>
                </c:pt>
                <c:pt idx="56">
                  <c:v>1.44454436E-2</c:v>
                </c:pt>
                <c:pt idx="57">
                  <c:v>1.46511365E-2</c:v>
                </c:pt>
                <c:pt idx="58">
                  <c:v>1.5111655E-2</c:v>
                </c:pt>
                <c:pt idx="59">
                  <c:v>1.54394014E-2</c:v>
                </c:pt>
                <c:pt idx="60">
                  <c:v>1.51525177E-2</c:v>
                </c:pt>
                <c:pt idx="61">
                  <c:v>1.43297045E-2</c:v>
                </c:pt>
                <c:pt idx="62">
                  <c:v>1.33928461E-2</c:v>
                </c:pt>
                <c:pt idx="63">
                  <c:v>1.27328644E-2</c:v>
                </c:pt>
                <c:pt idx="64">
                  <c:v>1.2442712700000001E-2</c:v>
                </c:pt>
                <c:pt idx="65">
                  <c:v>1.2206755600000001E-2</c:v>
                </c:pt>
                <c:pt idx="66">
                  <c:v>1.1773482E-2</c:v>
                </c:pt>
                <c:pt idx="67">
                  <c:v>1.0953508299999999E-2</c:v>
                </c:pt>
                <c:pt idx="68">
                  <c:v>9.7602651999999998E-3</c:v>
                </c:pt>
                <c:pt idx="69">
                  <c:v>8.3214621999999992E-3</c:v>
                </c:pt>
                <c:pt idx="70">
                  <c:v>6.8984344000000003E-3</c:v>
                </c:pt>
                <c:pt idx="71">
                  <c:v>5.8050890999999999E-3</c:v>
                </c:pt>
                <c:pt idx="72">
                  <c:v>5.2243764999999999E-3</c:v>
                </c:pt>
                <c:pt idx="73">
                  <c:v>5.0438000000000002E-3</c:v>
                </c:pt>
                <c:pt idx="74">
                  <c:v>4.9116295000000004E-3</c:v>
                </c:pt>
                <c:pt idx="75">
                  <c:v>4.4194702000000001E-3</c:v>
                </c:pt>
                <c:pt idx="76">
                  <c:v>3.5932905E-3</c:v>
                </c:pt>
                <c:pt idx="77">
                  <c:v>2.8076514000000001E-3</c:v>
                </c:pt>
                <c:pt idx="78">
                  <c:v>2.4444365000000001E-3</c:v>
                </c:pt>
                <c:pt idx="79">
                  <c:v>2.5127763000000001E-3</c:v>
                </c:pt>
                <c:pt idx="80">
                  <c:v>2.5771800000000001E-3</c:v>
                </c:pt>
                <c:pt idx="81">
                  <c:v>2.2136743999999998E-3</c:v>
                </c:pt>
                <c:pt idx="82">
                  <c:v>1.3655137000000001E-3</c:v>
                </c:pt>
                <c:pt idx="83">
                  <c:v>2.8545760000000002E-4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8.3274810000000005E-4</c:v>
                </c:pt>
                <c:pt idx="88">
                  <c:v>1.6340197E-3</c:v>
                </c:pt>
                <c:pt idx="89">
                  <c:v>2.0686941999999999E-3</c:v>
                </c:pt>
                <c:pt idx="90">
                  <c:v>2.0273997999999999E-3</c:v>
                </c:pt>
                <c:pt idx="91">
                  <c:v>1.5575087E-3</c:v>
                </c:pt>
                <c:pt idx="92">
                  <c:v>8.4293900000000001E-4</c:v>
                </c:pt>
                <c:pt idx="93">
                  <c:v>1.4248820000000001E-4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2.10843E-4</c:v>
                </c:pt>
                <c:pt idx="102">
                  <c:v>6.3680780000000003E-4</c:v>
                </c:pt>
                <c:pt idx="103">
                  <c:v>1.1637367999999999E-3</c:v>
                </c:pt>
                <c:pt idx="104">
                  <c:v>1.6804325999999999E-3</c:v>
                </c:pt>
                <c:pt idx="105">
                  <c:v>2.1898625000000001E-3</c:v>
                </c:pt>
                <c:pt idx="106">
                  <c:v>2.6948794E-3</c:v>
                </c:pt>
                <c:pt idx="107">
                  <c:v>3.1873826000000001E-3</c:v>
                </c:pt>
                <c:pt idx="108">
                  <c:v>3.6673540999999999E-3</c:v>
                </c:pt>
                <c:pt idx="109">
                  <c:v>4.1660396000000001E-3</c:v>
                </c:pt>
                <c:pt idx="110">
                  <c:v>4.7763683999999997E-3</c:v>
                </c:pt>
                <c:pt idx="111">
                  <c:v>5.3081227999999996E-3</c:v>
                </c:pt>
                <c:pt idx="112">
                  <c:v>5.8783558000000003E-3</c:v>
                </c:pt>
                <c:pt idx="113">
                  <c:v>6.4687104999999996E-3</c:v>
                </c:pt>
                <c:pt idx="114">
                  <c:v>7.0157153999999998E-3</c:v>
                </c:pt>
                <c:pt idx="115">
                  <c:v>7.531472E-3</c:v>
                </c:pt>
                <c:pt idx="116">
                  <c:v>7.9880961999999993E-3</c:v>
                </c:pt>
                <c:pt idx="117">
                  <c:v>8.4212226999999997E-3</c:v>
                </c:pt>
                <c:pt idx="118">
                  <c:v>8.6336833999999998E-3</c:v>
                </c:pt>
                <c:pt idx="119">
                  <c:v>8.7060034000000005E-3</c:v>
                </c:pt>
                <c:pt idx="120">
                  <c:v>8.6260363000000007E-3</c:v>
                </c:pt>
                <c:pt idx="121">
                  <c:v>8.3972019999999994E-3</c:v>
                </c:pt>
                <c:pt idx="122">
                  <c:v>8.0178669000000001E-3</c:v>
                </c:pt>
                <c:pt idx="123">
                  <c:v>7.5225759999999996E-3</c:v>
                </c:pt>
                <c:pt idx="124">
                  <c:v>6.9167526000000002E-3</c:v>
                </c:pt>
                <c:pt idx="125">
                  <c:v>6.2616002E-3</c:v>
                </c:pt>
                <c:pt idx="126">
                  <c:v>5.5624493000000002E-3</c:v>
                </c:pt>
                <c:pt idx="127">
                  <c:v>4.8093535000000003E-3</c:v>
                </c:pt>
                <c:pt idx="128">
                  <c:v>4.1050771E-3</c:v>
                </c:pt>
                <c:pt idx="129">
                  <c:v>3.4581488000000001E-3</c:v>
                </c:pt>
                <c:pt idx="130">
                  <c:v>2.8482772999999999E-3</c:v>
                </c:pt>
                <c:pt idx="131">
                  <c:v>2.3078495E-3</c:v>
                </c:pt>
                <c:pt idx="132">
                  <c:v>1.8289033000000001E-3</c:v>
                </c:pt>
                <c:pt idx="133">
                  <c:v>1.4135417E-3</c:v>
                </c:pt>
                <c:pt idx="134">
                  <c:v>3.9464760000000002E-4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7-CE93-4EF0-BEB2-90F17E5C5137}"/>
            </c:ext>
          </c:extLst>
        </c:ser>
        <c:ser>
          <c:idx val="136"/>
          <c:order val="136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反射白_LEDlow_開放空間!$A$137:$EE$137</c:f>
              <c:numCache>
                <c:formatCode>General</c:formatCode>
                <c:ptCount val="135"/>
                <c:pt idx="0">
                  <c:v>3.2588540000000002E-4</c:v>
                </c:pt>
                <c:pt idx="1">
                  <c:v>3.8405779999999999E-4</c:v>
                </c:pt>
                <c:pt idx="2">
                  <c:v>3.3297299999999997E-5</c:v>
                </c:pt>
                <c:pt idx="3">
                  <c:v>1.4440960000000001E-4</c:v>
                </c:pt>
                <c:pt idx="4">
                  <c:v>4.3355180000000001E-4</c:v>
                </c:pt>
                <c:pt idx="5">
                  <c:v>8.8319669999999996E-4</c:v>
                </c:pt>
                <c:pt idx="6">
                  <c:v>1.1779378000000001E-3</c:v>
                </c:pt>
                <c:pt idx="7">
                  <c:v>1.0393908999999999E-3</c:v>
                </c:pt>
                <c:pt idx="8">
                  <c:v>4.8246859999999999E-4</c:v>
                </c:pt>
                <c:pt idx="9">
                  <c:v>0</c:v>
                </c:pt>
                <c:pt idx="10">
                  <c:v>0</c:v>
                </c:pt>
                <c:pt idx="11">
                  <c:v>3.7303119999999997E-4</c:v>
                </c:pt>
                <c:pt idx="12">
                  <c:v>1.1783638E-3</c:v>
                </c:pt>
                <c:pt idx="13">
                  <c:v>2.0200149E-3</c:v>
                </c:pt>
                <c:pt idx="14">
                  <c:v>2.669533E-3</c:v>
                </c:pt>
                <c:pt idx="15">
                  <c:v>3.1249975000000002E-3</c:v>
                </c:pt>
                <c:pt idx="16">
                  <c:v>3.5124624000000002E-3</c:v>
                </c:pt>
                <c:pt idx="17">
                  <c:v>3.9558769000000004E-3</c:v>
                </c:pt>
                <c:pt idx="18">
                  <c:v>4.3672472000000004E-3</c:v>
                </c:pt>
                <c:pt idx="19">
                  <c:v>4.6068109000000001E-3</c:v>
                </c:pt>
                <c:pt idx="20">
                  <c:v>4.6027767999999997E-3</c:v>
                </c:pt>
                <c:pt idx="21">
                  <c:v>4.4771363000000002E-3</c:v>
                </c:pt>
                <c:pt idx="22">
                  <c:v>4.3186164000000001E-3</c:v>
                </c:pt>
                <c:pt idx="23">
                  <c:v>4.2023952000000003E-3</c:v>
                </c:pt>
                <c:pt idx="24">
                  <c:v>4.0098358999999997E-3</c:v>
                </c:pt>
                <c:pt idx="25">
                  <c:v>3.8906822E-3</c:v>
                </c:pt>
                <c:pt idx="26">
                  <c:v>4.0637859999999998E-3</c:v>
                </c:pt>
                <c:pt idx="27">
                  <c:v>4.6118731000000003E-3</c:v>
                </c:pt>
                <c:pt idx="28">
                  <c:v>5.5402628999999997E-3</c:v>
                </c:pt>
                <c:pt idx="29">
                  <c:v>6.7519583000000003E-3</c:v>
                </c:pt>
                <c:pt idx="30">
                  <c:v>8.2082757999999995E-3</c:v>
                </c:pt>
                <c:pt idx="31">
                  <c:v>1.03913797E-2</c:v>
                </c:pt>
                <c:pt idx="32">
                  <c:v>1.3864632700000001E-2</c:v>
                </c:pt>
                <c:pt idx="33">
                  <c:v>1.8782693900000001E-2</c:v>
                </c:pt>
                <c:pt idx="34">
                  <c:v>2.50143912E-2</c:v>
                </c:pt>
                <c:pt idx="35">
                  <c:v>3.19024511E-2</c:v>
                </c:pt>
                <c:pt idx="36">
                  <c:v>3.8206838100000001E-2</c:v>
                </c:pt>
                <c:pt idx="37">
                  <c:v>4.2368840400000003E-2</c:v>
                </c:pt>
                <c:pt idx="38">
                  <c:v>4.34333384E-2</c:v>
                </c:pt>
                <c:pt idx="39">
                  <c:v>4.1447646900000003E-2</c:v>
                </c:pt>
                <c:pt idx="40">
                  <c:v>3.75972241E-2</c:v>
                </c:pt>
                <c:pt idx="41">
                  <c:v>3.2702423600000002E-2</c:v>
                </c:pt>
                <c:pt idx="42">
                  <c:v>2.8034979500000001E-2</c:v>
                </c:pt>
                <c:pt idx="43">
                  <c:v>2.3790037300000001E-2</c:v>
                </c:pt>
                <c:pt idx="44">
                  <c:v>2.0075708599999999E-2</c:v>
                </c:pt>
                <c:pt idx="45">
                  <c:v>1.7229877399999999E-2</c:v>
                </c:pt>
                <c:pt idx="46">
                  <c:v>1.5045544100000001E-2</c:v>
                </c:pt>
                <c:pt idx="47">
                  <c:v>1.3581011400000001E-2</c:v>
                </c:pt>
                <c:pt idx="48">
                  <c:v>1.2720596000000001E-2</c:v>
                </c:pt>
                <c:pt idx="49">
                  <c:v>1.22270677E-2</c:v>
                </c:pt>
                <c:pt idx="50">
                  <c:v>1.19596077E-2</c:v>
                </c:pt>
                <c:pt idx="51">
                  <c:v>1.1958647500000001E-2</c:v>
                </c:pt>
                <c:pt idx="52">
                  <c:v>1.2343947799999999E-2</c:v>
                </c:pt>
                <c:pt idx="53">
                  <c:v>1.3107934E-2</c:v>
                </c:pt>
                <c:pt idx="54">
                  <c:v>1.3992759400000001E-2</c:v>
                </c:pt>
                <c:pt idx="55">
                  <c:v>1.4656385399999999E-2</c:v>
                </c:pt>
                <c:pt idx="56">
                  <c:v>1.49948318E-2</c:v>
                </c:pt>
                <c:pt idx="57">
                  <c:v>1.5123944699999999E-2</c:v>
                </c:pt>
                <c:pt idx="58">
                  <c:v>1.52529646E-2</c:v>
                </c:pt>
                <c:pt idx="59">
                  <c:v>1.53507292E-2</c:v>
                </c:pt>
                <c:pt idx="60">
                  <c:v>1.5165622300000001E-2</c:v>
                </c:pt>
                <c:pt idx="61">
                  <c:v>1.46005526E-2</c:v>
                </c:pt>
                <c:pt idx="62">
                  <c:v>1.3798356100000001E-2</c:v>
                </c:pt>
                <c:pt idx="63">
                  <c:v>1.3053991799999999E-2</c:v>
                </c:pt>
                <c:pt idx="64">
                  <c:v>1.2506088199999999E-2</c:v>
                </c:pt>
                <c:pt idx="65">
                  <c:v>1.1986034899999999E-2</c:v>
                </c:pt>
                <c:pt idx="66">
                  <c:v>1.12498011E-2</c:v>
                </c:pt>
                <c:pt idx="67">
                  <c:v>1.0216374E-2</c:v>
                </c:pt>
                <c:pt idx="68">
                  <c:v>9.1205873E-3</c:v>
                </c:pt>
                <c:pt idx="69">
                  <c:v>8.2334642999999999E-3</c:v>
                </c:pt>
                <c:pt idx="70">
                  <c:v>7.5221107999999997E-3</c:v>
                </c:pt>
                <c:pt idx="71">
                  <c:v>6.7279319999999998E-3</c:v>
                </c:pt>
                <c:pt idx="72">
                  <c:v>5.7783783000000003E-3</c:v>
                </c:pt>
                <c:pt idx="73">
                  <c:v>4.8294015999999999E-3</c:v>
                </c:pt>
                <c:pt idx="74">
                  <c:v>4.0331734000000003E-3</c:v>
                </c:pt>
                <c:pt idx="75">
                  <c:v>3.3071132E-3</c:v>
                </c:pt>
                <c:pt idx="76">
                  <c:v>2.6304312E-3</c:v>
                </c:pt>
                <c:pt idx="77">
                  <c:v>2.1785856E-3</c:v>
                </c:pt>
                <c:pt idx="78">
                  <c:v>2.1278488000000002E-3</c:v>
                </c:pt>
                <c:pt idx="79">
                  <c:v>2.3167748E-3</c:v>
                </c:pt>
                <c:pt idx="80">
                  <c:v>2.3899027E-3</c:v>
                </c:pt>
                <c:pt idx="81">
                  <c:v>2.2737173999999999E-3</c:v>
                </c:pt>
                <c:pt idx="82">
                  <c:v>2.1189628000000001E-3</c:v>
                </c:pt>
                <c:pt idx="83">
                  <c:v>2.0674438999999998E-3</c:v>
                </c:pt>
                <c:pt idx="84">
                  <c:v>2.0166759000000002E-3</c:v>
                </c:pt>
                <c:pt idx="85">
                  <c:v>1.7698925000000001E-3</c:v>
                </c:pt>
                <c:pt idx="86">
                  <c:v>1.2361150000000001E-3</c:v>
                </c:pt>
                <c:pt idx="87">
                  <c:v>5.1794649999999999E-4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1.8069470000000001E-4</c:v>
                </c:pt>
                <c:pt idx="93">
                  <c:v>6.3337059999999995E-4</c:v>
                </c:pt>
                <c:pt idx="94">
                  <c:v>9.2398339999999999E-4</c:v>
                </c:pt>
                <c:pt idx="95">
                  <c:v>9.372397E-4</c:v>
                </c:pt>
                <c:pt idx="96">
                  <c:v>7.7300049999999999E-4</c:v>
                </c:pt>
                <c:pt idx="97">
                  <c:v>5.3666309999999997E-4</c:v>
                </c:pt>
                <c:pt idx="98">
                  <c:v>3.1858439999999999E-4</c:v>
                </c:pt>
                <c:pt idx="99">
                  <c:v>1.584178E-4</c:v>
                </c:pt>
                <c:pt idx="100">
                  <c:v>6.5579499999999998E-5</c:v>
                </c:pt>
                <c:pt idx="101">
                  <c:v>5.8053999999999997E-5</c:v>
                </c:pt>
                <c:pt idx="102">
                  <c:v>2.2820070000000001E-4</c:v>
                </c:pt>
                <c:pt idx="103">
                  <c:v>4.1203239999999998E-4</c:v>
                </c:pt>
                <c:pt idx="104">
                  <c:v>6.7197929999999995E-4</c:v>
                </c:pt>
                <c:pt idx="105">
                  <c:v>1.0045769E-3</c:v>
                </c:pt>
                <c:pt idx="106">
                  <c:v>1.4223511999999999E-3</c:v>
                </c:pt>
                <c:pt idx="107">
                  <c:v>1.8969302000000001E-3</c:v>
                </c:pt>
                <c:pt idx="108">
                  <c:v>2.4472907999999998E-3</c:v>
                </c:pt>
                <c:pt idx="109">
                  <c:v>3.0745404999999999E-3</c:v>
                </c:pt>
                <c:pt idx="110">
                  <c:v>3.7784813999999999E-3</c:v>
                </c:pt>
                <c:pt idx="111">
                  <c:v>4.5061931E-3</c:v>
                </c:pt>
                <c:pt idx="112">
                  <c:v>5.2396025999999997E-3</c:v>
                </c:pt>
                <c:pt idx="113">
                  <c:v>5.9614246999999997E-3</c:v>
                </c:pt>
                <c:pt idx="114">
                  <c:v>6.6735572000000002E-3</c:v>
                </c:pt>
                <c:pt idx="115">
                  <c:v>7.3353541000000001E-3</c:v>
                </c:pt>
                <c:pt idx="116">
                  <c:v>7.9113095999999994E-3</c:v>
                </c:pt>
                <c:pt idx="117">
                  <c:v>8.4553435000000003E-3</c:v>
                </c:pt>
                <c:pt idx="118">
                  <c:v>8.6984728000000008E-3</c:v>
                </c:pt>
                <c:pt idx="119">
                  <c:v>8.8682715000000002E-3</c:v>
                </c:pt>
                <c:pt idx="120">
                  <c:v>8.8729449000000005E-3</c:v>
                </c:pt>
                <c:pt idx="121">
                  <c:v>8.7317573000000002E-3</c:v>
                </c:pt>
                <c:pt idx="122">
                  <c:v>8.4482104999999991E-3</c:v>
                </c:pt>
                <c:pt idx="123">
                  <c:v>8.0307274999999994E-3</c:v>
                </c:pt>
                <c:pt idx="124">
                  <c:v>7.4993144000000001E-3</c:v>
                </c:pt>
                <c:pt idx="125">
                  <c:v>6.9176339999999998E-3</c:v>
                </c:pt>
                <c:pt idx="126">
                  <c:v>6.1941464000000003E-3</c:v>
                </c:pt>
                <c:pt idx="127">
                  <c:v>5.4476749999999999E-3</c:v>
                </c:pt>
                <c:pt idx="128">
                  <c:v>4.6819784E-3</c:v>
                </c:pt>
                <c:pt idx="129">
                  <c:v>3.9722589000000001E-3</c:v>
                </c:pt>
                <c:pt idx="130">
                  <c:v>3.3025594999999998E-3</c:v>
                </c:pt>
                <c:pt idx="131">
                  <c:v>2.7238754999999999E-3</c:v>
                </c:pt>
                <c:pt idx="132">
                  <c:v>2.2202607000000002E-3</c:v>
                </c:pt>
                <c:pt idx="133">
                  <c:v>1.8000955E-3</c:v>
                </c:pt>
                <c:pt idx="134">
                  <c:v>8.1049279999999995E-4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8-CE93-4EF0-BEB2-90F17E5C5137}"/>
            </c:ext>
          </c:extLst>
        </c:ser>
        <c:ser>
          <c:idx val="137"/>
          <c:order val="137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反射白_LEDlow_開放空間!$A$138:$EE$138</c:f>
              <c:numCache>
                <c:formatCode>General</c:formatCode>
                <c:ptCount val="135"/>
                <c:pt idx="0">
                  <c:v>8.1216739999999995E-4</c:v>
                </c:pt>
                <c:pt idx="1">
                  <c:v>1.0838916E-3</c:v>
                </c:pt>
                <c:pt idx="2">
                  <c:v>1.1657811000000001E-3</c:v>
                </c:pt>
                <c:pt idx="3">
                  <c:v>1.1157413000000001E-3</c:v>
                </c:pt>
                <c:pt idx="4">
                  <c:v>5.804877E-4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6.0548480000000005E-4</c:v>
                </c:pt>
                <c:pt idx="10">
                  <c:v>1.2687219000000001E-3</c:v>
                </c:pt>
                <c:pt idx="11">
                  <c:v>1.7845113E-3</c:v>
                </c:pt>
                <c:pt idx="12">
                  <c:v>1.7972706999999999E-3</c:v>
                </c:pt>
                <c:pt idx="13">
                  <c:v>1.561689E-3</c:v>
                </c:pt>
                <c:pt idx="14">
                  <c:v>1.4524878E-3</c:v>
                </c:pt>
                <c:pt idx="15">
                  <c:v>1.8216242000000001E-3</c:v>
                </c:pt>
                <c:pt idx="16">
                  <c:v>2.6564052999999998E-3</c:v>
                </c:pt>
                <c:pt idx="17">
                  <c:v>3.5570553E-3</c:v>
                </c:pt>
                <c:pt idx="18">
                  <c:v>4.1034762000000001E-3</c:v>
                </c:pt>
                <c:pt idx="19">
                  <c:v>4.3360986999999998E-3</c:v>
                </c:pt>
                <c:pt idx="20">
                  <c:v>4.3904264000000004E-3</c:v>
                </c:pt>
                <c:pt idx="21">
                  <c:v>4.4988579999999997E-3</c:v>
                </c:pt>
                <c:pt idx="22">
                  <c:v>4.6119504000000002E-3</c:v>
                </c:pt>
                <c:pt idx="23">
                  <c:v>4.4696718E-3</c:v>
                </c:pt>
                <c:pt idx="24">
                  <c:v>4.1329757999999999E-3</c:v>
                </c:pt>
                <c:pt idx="25">
                  <c:v>3.8519794999999999E-3</c:v>
                </c:pt>
                <c:pt idx="26">
                  <c:v>3.8767102999999999E-3</c:v>
                </c:pt>
                <c:pt idx="27">
                  <c:v>4.2671756999999996E-3</c:v>
                </c:pt>
                <c:pt idx="28">
                  <c:v>4.9313270000000001E-3</c:v>
                </c:pt>
                <c:pt idx="29">
                  <c:v>5.9647742E-3</c:v>
                </c:pt>
                <c:pt idx="30">
                  <c:v>7.4181128000000004E-3</c:v>
                </c:pt>
                <c:pt idx="31">
                  <c:v>9.790333E-3</c:v>
                </c:pt>
                <c:pt idx="32">
                  <c:v>1.3507354100000001E-2</c:v>
                </c:pt>
                <c:pt idx="33">
                  <c:v>1.8736727500000001E-2</c:v>
                </c:pt>
                <c:pt idx="34">
                  <c:v>2.53176726E-2</c:v>
                </c:pt>
                <c:pt idx="35">
                  <c:v>3.2490193799999997E-2</c:v>
                </c:pt>
                <c:pt idx="36">
                  <c:v>3.8892500099999998E-2</c:v>
                </c:pt>
                <c:pt idx="37">
                  <c:v>4.29041348E-2</c:v>
                </c:pt>
                <c:pt idx="38">
                  <c:v>4.38311137E-2</c:v>
                </c:pt>
                <c:pt idx="39">
                  <c:v>4.1624736000000002E-2</c:v>
                </c:pt>
                <c:pt idx="40">
                  <c:v>3.7461370200000003E-2</c:v>
                </c:pt>
                <c:pt idx="41">
                  <c:v>3.2123949399999997E-2</c:v>
                </c:pt>
                <c:pt idx="42">
                  <c:v>2.7172973400000001E-2</c:v>
                </c:pt>
                <c:pt idx="43">
                  <c:v>2.2937078E-2</c:v>
                </c:pt>
                <c:pt idx="44">
                  <c:v>1.9405754300000001E-2</c:v>
                </c:pt>
                <c:pt idx="45">
                  <c:v>1.6849678E-2</c:v>
                </c:pt>
                <c:pt idx="46">
                  <c:v>1.5077201599999999E-2</c:v>
                </c:pt>
                <c:pt idx="47">
                  <c:v>1.39827961E-2</c:v>
                </c:pt>
                <c:pt idx="48">
                  <c:v>1.32619878E-2</c:v>
                </c:pt>
                <c:pt idx="49">
                  <c:v>1.2564122699999999E-2</c:v>
                </c:pt>
                <c:pt idx="50">
                  <c:v>1.1988049400000001E-2</c:v>
                </c:pt>
                <c:pt idx="51">
                  <c:v>1.18623301E-2</c:v>
                </c:pt>
                <c:pt idx="52">
                  <c:v>1.2323640300000001E-2</c:v>
                </c:pt>
                <c:pt idx="53">
                  <c:v>1.32167619E-2</c:v>
                </c:pt>
                <c:pt idx="54">
                  <c:v>1.42572736E-2</c:v>
                </c:pt>
                <c:pt idx="55">
                  <c:v>1.52363041E-2</c:v>
                </c:pt>
                <c:pt idx="56">
                  <c:v>1.5998532999999999E-2</c:v>
                </c:pt>
                <c:pt idx="57">
                  <c:v>1.6474194800000001E-2</c:v>
                </c:pt>
                <c:pt idx="58">
                  <c:v>1.65666696E-2</c:v>
                </c:pt>
                <c:pt idx="59">
                  <c:v>1.6226347499999998E-2</c:v>
                </c:pt>
                <c:pt idx="60">
                  <c:v>1.5444952099999999E-2</c:v>
                </c:pt>
                <c:pt idx="61">
                  <c:v>1.44018298E-2</c:v>
                </c:pt>
                <c:pt idx="62">
                  <c:v>1.3315446700000001E-2</c:v>
                </c:pt>
                <c:pt idx="63">
                  <c:v>1.2383053999999999E-2</c:v>
                </c:pt>
                <c:pt idx="64">
                  <c:v>1.15980823E-2</c:v>
                </c:pt>
                <c:pt idx="65">
                  <c:v>1.08282641E-2</c:v>
                </c:pt>
                <c:pt idx="66">
                  <c:v>1.01006078E-2</c:v>
                </c:pt>
                <c:pt idx="67">
                  <c:v>9.5516023999999995E-3</c:v>
                </c:pt>
                <c:pt idx="68">
                  <c:v>9.2848949E-3</c:v>
                </c:pt>
                <c:pt idx="69">
                  <c:v>9.1514782999999999E-3</c:v>
                </c:pt>
                <c:pt idx="70">
                  <c:v>8.8058141999999996E-3</c:v>
                </c:pt>
                <c:pt idx="71">
                  <c:v>7.9930405999999992E-3</c:v>
                </c:pt>
                <c:pt idx="72">
                  <c:v>6.8393471000000004E-3</c:v>
                </c:pt>
                <c:pt idx="73">
                  <c:v>5.6895288000000004E-3</c:v>
                </c:pt>
                <c:pt idx="74">
                  <c:v>4.8284354E-3</c:v>
                </c:pt>
                <c:pt idx="75">
                  <c:v>4.1692307999999997E-3</c:v>
                </c:pt>
                <c:pt idx="76">
                  <c:v>3.4943582E-3</c:v>
                </c:pt>
                <c:pt idx="77">
                  <c:v>2.6075344E-3</c:v>
                </c:pt>
                <c:pt idx="78">
                  <c:v>1.6635357999999999E-3</c:v>
                </c:pt>
                <c:pt idx="79">
                  <c:v>1.0586133E-3</c:v>
                </c:pt>
                <c:pt idx="80">
                  <c:v>1.0058725000000001E-3</c:v>
                </c:pt>
                <c:pt idx="81">
                  <c:v>1.3013422999999999E-3</c:v>
                </c:pt>
                <c:pt idx="82">
                  <c:v>1.6460788000000001E-3</c:v>
                </c:pt>
                <c:pt idx="83">
                  <c:v>1.8275873E-3</c:v>
                </c:pt>
                <c:pt idx="84">
                  <c:v>1.8066473999999999E-3</c:v>
                </c:pt>
                <c:pt idx="85">
                  <c:v>1.702877E-3</c:v>
                </c:pt>
                <c:pt idx="86">
                  <c:v>1.5722628000000001E-3</c:v>
                </c:pt>
                <c:pt idx="87">
                  <c:v>1.4024859000000001E-3</c:v>
                </c:pt>
                <c:pt idx="88">
                  <c:v>1.1441693999999999E-3</c:v>
                </c:pt>
                <c:pt idx="89">
                  <c:v>8.2794810000000004E-4</c:v>
                </c:pt>
                <c:pt idx="90">
                  <c:v>5.0381139999999998E-4</c:v>
                </c:pt>
                <c:pt idx="91">
                  <c:v>2.43057E-4</c:v>
                </c:pt>
                <c:pt idx="92">
                  <c:v>1.083098E-4</c:v>
                </c:pt>
                <c:pt idx="93">
                  <c:v>4.71556E-5</c:v>
                </c:pt>
                <c:pt idx="94">
                  <c:v>5.4094999999999996E-6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1.7414620000000001E-4</c:v>
                </c:pt>
                <c:pt idx="105">
                  <c:v>6.7893529999999997E-4</c:v>
                </c:pt>
                <c:pt idx="106">
                  <c:v>1.2641153E-3</c:v>
                </c:pt>
                <c:pt idx="107">
                  <c:v>1.94177E-3</c:v>
                </c:pt>
                <c:pt idx="108">
                  <c:v>2.6856964000000001E-3</c:v>
                </c:pt>
                <c:pt idx="109">
                  <c:v>3.5053994999999999E-3</c:v>
                </c:pt>
                <c:pt idx="110">
                  <c:v>4.2890445000000003E-3</c:v>
                </c:pt>
                <c:pt idx="111">
                  <c:v>5.0898688000000003E-3</c:v>
                </c:pt>
                <c:pt idx="112">
                  <c:v>5.8622383999999998E-3</c:v>
                </c:pt>
                <c:pt idx="113">
                  <c:v>6.6004916999999998E-3</c:v>
                </c:pt>
                <c:pt idx="114">
                  <c:v>7.2505926000000004E-3</c:v>
                </c:pt>
                <c:pt idx="115">
                  <c:v>7.8141205000000005E-3</c:v>
                </c:pt>
                <c:pt idx="116">
                  <c:v>8.2812309000000004E-3</c:v>
                </c:pt>
                <c:pt idx="117">
                  <c:v>8.6821624999999999E-3</c:v>
                </c:pt>
                <c:pt idx="118">
                  <c:v>8.9254751999999996E-3</c:v>
                </c:pt>
                <c:pt idx="119">
                  <c:v>8.9517607999999999E-3</c:v>
                </c:pt>
                <c:pt idx="120">
                  <c:v>8.8388379999999999E-3</c:v>
                </c:pt>
                <c:pt idx="121">
                  <c:v>8.6032282999999998E-3</c:v>
                </c:pt>
                <c:pt idx="122">
                  <c:v>8.2460399999999996E-3</c:v>
                </c:pt>
                <c:pt idx="123">
                  <c:v>7.7796797000000001E-3</c:v>
                </c:pt>
                <c:pt idx="124">
                  <c:v>7.2217927999999997E-3</c:v>
                </c:pt>
                <c:pt idx="125">
                  <c:v>6.6085234E-3</c:v>
                </c:pt>
                <c:pt idx="126">
                  <c:v>5.7707200999999996E-3</c:v>
                </c:pt>
                <c:pt idx="127">
                  <c:v>4.9999016000000004E-3</c:v>
                </c:pt>
                <c:pt idx="128">
                  <c:v>4.2408165000000003E-3</c:v>
                </c:pt>
                <c:pt idx="129">
                  <c:v>3.4942443000000002E-3</c:v>
                </c:pt>
                <c:pt idx="130">
                  <c:v>2.7887831E-3</c:v>
                </c:pt>
                <c:pt idx="131">
                  <c:v>2.1261563999999998E-3</c:v>
                </c:pt>
                <c:pt idx="132">
                  <c:v>1.5046414000000001E-3</c:v>
                </c:pt>
                <c:pt idx="133">
                  <c:v>9.3501420000000003E-4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9-CE93-4EF0-BEB2-90F17E5C5137}"/>
            </c:ext>
          </c:extLst>
        </c:ser>
        <c:ser>
          <c:idx val="138"/>
          <c:order val="138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反射白_LEDlow_開放空間!$A$139:$EE$139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1.9083190000000001E-4</c:v>
                </c:pt>
                <c:pt idx="4">
                  <c:v>7.4464759999999996E-4</c:v>
                </c:pt>
                <c:pt idx="5">
                  <c:v>9.3192410000000002E-4</c:v>
                </c:pt>
                <c:pt idx="6">
                  <c:v>6.2531589999999997E-4</c:v>
                </c:pt>
                <c:pt idx="7">
                  <c:v>9.3201600000000006E-5</c:v>
                </c:pt>
                <c:pt idx="8">
                  <c:v>0</c:v>
                </c:pt>
                <c:pt idx="9">
                  <c:v>0</c:v>
                </c:pt>
                <c:pt idx="10">
                  <c:v>6.4356319999999995E-4</c:v>
                </c:pt>
                <c:pt idx="11">
                  <c:v>1.3109497999999999E-3</c:v>
                </c:pt>
                <c:pt idx="12">
                  <c:v>1.8864870000000001E-3</c:v>
                </c:pt>
                <c:pt idx="13">
                  <c:v>2.3446732999999999E-3</c:v>
                </c:pt>
                <c:pt idx="14">
                  <c:v>2.5732033000000001E-3</c:v>
                </c:pt>
                <c:pt idx="15">
                  <c:v>2.6312990000000001E-3</c:v>
                </c:pt>
                <c:pt idx="16">
                  <c:v>2.5785695999999999E-3</c:v>
                </c:pt>
                <c:pt idx="17">
                  <c:v>2.6260967999999999E-3</c:v>
                </c:pt>
                <c:pt idx="18">
                  <c:v>2.8741700000000001E-3</c:v>
                </c:pt>
                <c:pt idx="19">
                  <c:v>3.2902674000000001E-3</c:v>
                </c:pt>
                <c:pt idx="20">
                  <c:v>3.6966845000000002E-3</c:v>
                </c:pt>
                <c:pt idx="21">
                  <c:v>4.0860929999999998E-3</c:v>
                </c:pt>
                <c:pt idx="22">
                  <c:v>4.4621853000000001E-3</c:v>
                </c:pt>
                <c:pt idx="23">
                  <c:v>4.8341597E-3</c:v>
                </c:pt>
                <c:pt idx="24">
                  <c:v>5.3015333000000003E-3</c:v>
                </c:pt>
                <c:pt idx="25">
                  <c:v>5.6437184E-3</c:v>
                </c:pt>
                <c:pt idx="26">
                  <c:v>5.9538925999999999E-3</c:v>
                </c:pt>
                <c:pt idx="27">
                  <c:v>6.1329864000000001E-3</c:v>
                </c:pt>
                <c:pt idx="28">
                  <c:v>6.2948205000000002E-3</c:v>
                </c:pt>
                <c:pt idx="29">
                  <c:v>6.8350503999999998E-3</c:v>
                </c:pt>
                <c:pt idx="30">
                  <c:v>7.8777884999999999E-3</c:v>
                </c:pt>
                <c:pt idx="31">
                  <c:v>9.8343006999999996E-3</c:v>
                </c:pt>
                <c:pt idx="32">
                  <c:v>1.31173348E-2</c:v>
                </c:pt>
                <c:pt idx="33">
                  <c:v>1.7848148899999999E-2</c:v>
                </c:pt>
                <c:pt idx="34">
                  <c:v>2.4006802599999998E-2</c:v>
                </c:pt>
                <c:pt idx="35">
                  <c:v>3.09952982E-2</c:v>
                </c:pt>
                <c:pt idx="36">
                  <c:v>3.7624873199999999E-2</c:v>
                </c:pt>
                <c:pt idx="37">
                  <c:v>4.2277384500000001E-2</c:v>
                </c:pt>
                <c:pt idx="38">
                  <c:v>4.3927356600000002E-2</c:v>
                </c:pt>
                <c:pt idx="39">
                  <c:v>4.2419448499999998E-2</c:v>
                </c:pt>
                <c:pt idx="40">
                  <c:v>3.8717586499999998E-2</c:v>
                </c:pt>
                <c:pt idx="41">
                  <c:v>3.3570777599999997E-2</c:v>
                </c:pt>
                <c:pt idx="42">
                  <c:v>2.8585355699999999E-2</c:v>
                </c:pt>
                <c:pt idx="43">
                  <c:v>2.41863914E-2</c:v>
                </c:pt>
                <c:pt idx="44">
                  <c:v>2.0508313600000001E-2</c:v>
                </c:pt>
                <c:pt idx="45">
                  <c:v>1.77966151E-2</c:v>
                </c:pt>
                <c:pt idx="46">
                  <c:v>1.5746615799999999E-2</c:v>
                </c:pt>
                <c:pt idx="47">
                  <c:v>1.4275470700000001E-2</c:v>
                </c:pt>
                <c:pt idx="48">
                  <c:v>1.3240064500000001E-2</c:v>
                </c:pt>
                <c:pt idx="49">
                  <c:v>1.24057196E-2</c:v>
                </c:pt>
                <c:pt idx="50">
                  <c:v>1.18020847E-2</c:v>
                </c:pt>
                <c:pt idx="51">
                  <c:v>1.16512738E-2</c:v>
                </c:pt>
                <c:pt idx="52">
                  <c:v>1.20291328E-2</c:v>
                </c:pt>
                <c:pt idx="53">
                  <c:v>1.2847373299999999E-2</c:v>
                </c:pt>
                <c:pt idx="54">
                  <c:v>1.37606328E-2</c:v>
                </c:pt>
                <c:pt idx="55">
                  <c:v>1.45043684E-2</c:v>
                </c:pt>
                <c:pt idx="56">
                  <c:v>1.50208129E-2</c:v>
                </c:pt>
                <c:pt idx="57">
                  <c:v>1.5394831100000001E-2</c:v>
                </c:pt>
                <c:pt idx="58">
                  <c:v>1.5585014600000001E-2</c:v>
                </c:pt>
                <c:pt idx="59">
                  <c:v>1.53742805E-2</c:v>
                </c:pt>
                <c:pt idx="60">
                  <c:v>1.47854127E-2</c:v>
                </c:pt>
                <c:pt idx="61">
                  <c:v>1.40956491E-2</c:v>
                </c:pt>
                <c:pt idx="62">
                  <c:v>1.3627179E-2</c:v>
                </c:pt>
                <c:pt idx="63">
                  <c:v>1.3416542700000001E-2</c:v>
                </c:pt>
                <c:pt idx="64">
                  <c:v>1.3208531799999999E-2</c:v>
                </c:pt>
                <c:pt idx="65">
                  <c:v>1.2619151699999999E-2</c:v>
                </c:pt>
                <c:pt idx="66">
                  <c:v>1.15200067E-2</c:v>
                </c:pt>
                <c:pt idx="67">
                  <c:v>1.0062320200000001E-2</c:v>
                </c:pt>
                <c:pt idx="68">
                  <c:v>8.6250249000000001E-3</c:v>
                </c:pt>
                <c:pt idx="69">
                  <c:v>7.4854461000000002E-3</c:v>
                </c:pt>
                <c:pt idx="70">
                  <c:v>6.6743391000000001E-3</c:v>
                </c:pt>
                <c:pt idx="71">
                  <c:v>6.0814247E-3</c:v>
                </c:pt>
                <c:pt idx="72">
                  <c:v>5.5901826999999998E-3</c:v>
                </c:pt>
                <c:pt idx="73">
                  <c:v>5.1669595000000002E-3</c:v>
                </c:pt>
                <c:pt idx="74">
                  <c:v>4.7652498000000003E-3</c:v>
                </c:pt>
                <c:pt idx="75">
                  <c:v>4.1537583000000001E-3</c:v>
                </c:pt>
                <c:pt idx="76">
                  <c:v>3.3483708000000001E-3</c:v>
                </c:pt>
                <c:pt idx="77">
                  <c:v>2.6557212999999999E-3</c:v>
                </c:pt>
                <c:pt idx="78">
                  <c:v>2.3803715999999998E-3</c:v>
                </c:pt>
                <c:pt idx="79">
                  <c:v>2.4887868E-3</c:v>
                </c:pt>
                <c:pt idx="80">
                  <c:v>2.5773941999999998E-3</c:v>
                </c:pt>
                <c:pt idx="81">
                  <c:v>2.3190124999999998E-3</c:v>
                </c:pt>
                <c:pt idx="82">
                  <c:v>1.7307032E-3</c:v>
                </c:pt>
                <c:pt idx="83">
                  <c:v>1.0205122E-3</c:v>
                </c:pt>
                <c:pt idx="84">
                  <c:v>5.2457540000000003E-4</c:v>
                </c:pt>
                <c:pt idx="85">
                  <c:v>3.9092670000000001E-4</c:v>
                </c:pt>
                <c:pt idx="86">
                  <c:v>5.5609970000000002E-4</c:v>
                </c:pt>
                <c:pt idx="87">
                  <c:v>8.249854E-4</c:v>
                </c:pt>
                <c:pt idx="88">
                  <c:v>1.0423623999999999E-3</c:v>
                </c:pt>
                <c:pt idx="89">
                  <c:v>1.0863672E-3</c:v>
                </c:pt>
                <c:pt idx="90">
                  <c:v>9.2202880000000003E-4</c:v>
                </c:pt>
                <c:pt idx="91">
                  <c:v>5.7423979999999999E-4</c:v>
                </c:pt>
                <c:pt idx="92">
                  <c:v>1.5507389999999999E-4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1.48837E-4</c:v>
                </c:pt>
                <c:pt idx="99">
                  <c:v>2.80625E-4</c:v>
                </c:pt>
                <c:pt idx="100">
                  <c:v>3.7776729999999998E-4</c:v>
                </c:pt>
                <c:pt idx="101">
                  <c:v>4.7027510000000001E-4</c:v>
                </c:pt>
                <c:pt idx="102">
                  <c:v>6.4748609999999999E-4</c:v>
                </c:pt>
                <c:pt idx="103">
                  <c:v>7.9665889999999998E-4</c:v>
                </c:pt>
                <c:pt idx="104">
                  <c:v>9.9531480000000002E-4</c:v>
                </c:pt>
                <c:pt idx="105">
                  <c:v>1.2522916E-3</c:v>
                </c:pt>
                <c:pt idx="106">
                  <c:v>1.585351E-3</c:v>
                </c:pt>
                <c:pt idx="107">
                  <c:v>1.9856193000000002E-3</c:v>
                </c:pt>
                <c:pt idx="108">
                  <c:v>2.4550065999999998E-3</c:v>
                </c:pt>
                <c:pt idx="109">
                  <c:v>2.9890365000000002E-3</c:v>
                </c:pt>
                <c:pt idx="110">
                  <c:v>3.7447651999999998E-3</c:v>
                </c:pt>
                <c:pt idx="111">
                  <c:v>4.5034424E-3</c:v>
                </c:pt>
                <c:pt idx="112">
                  <c:v>5.2556013999999996E-3</c:v>
                </c:pt>
                <c:pt idx="113">
                  <c:v>6.0189286999999996E-3</c:v>
                </c:pt>
                <c:pt idx="114">
                  <c:v>6.7617679E-3</c:v>
                </c:pt>
                <c:pt idx="115">
                  <c:v>7.4606691000000001E-3</c:v>
                </c:pt>
                <c:pt idx="116">
                  <c:v>8.0850981000000002E-3</c:v>
                </c:pt>
                <c:pt idx="117">
                  <c:v>8.6801536000000006E-3</c:v>
                </c:pt>
                <c:pt idx="118">
                  <c:v>9.0233870000000008E-3</c:v>
                </c:pt>
                <c:pt idx="119">
                  <c:v>9.2005747999999998E-3</c:v>
                </c:pt>
                <c:pt idx="120">
                  <c:v>9.1752615000000003E-3</c:v>
                </c:pt>
                <c:pt idx="121">
                  <c:v>8.9835961999999991E-3</c:v>
                </c:pt>
                <c:pt idx="122">
                  <c:v>8.6300261000000003E-3</c:v>
                </c:pt>
                <c:pt idx="123">
                  <c:v>8.1244642000000006E-3</c:v>
                </c:pt>
                <c:pt idx="124">
                  <c:v>7.5026453000000002E-3</c:v>
                </c:pt>
                <c:pt idx="125">
                  <c:v>6.8198944999999997E-3</c:v>
                </c:pt>
                <c:pt idx="126">
                  <c:v>5.9446623000000004E-3</c:v>
                </c:pt>
                <c:pt idx="127">
                  <c:v>5.1545510000000003E-3</c:v>
                </c:pt>
                <c:pt idx="128">
                  <c:v>4.3665865000000002E-3</c:v>
                </c:pt>
                <c:pt idx="129">
                  <c:v>3.6746091000000002E-3</c:v>
                </c:pt>
                <c:pt idx="130">
                  <c:v>3.0607078E-3</c:v>
                </c:pt>
                <c:pt idx="131">
                  <c:v>2.5734935999999998E-3</c:v>
                </c:pt>
                <c:pt idx="132">
                  <c:v>2.1850636999999999E-3</c:v>
                </c:pt>
                <c:pt idx="133">
                  <c:v>1.9061550000000001E-3</c:v>
                </c:pt>
                <c:pt idx="134">
                  <c:v>1.1696180999999999E-3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A-CE93-4EF0-BEB2-90F17E5C5137}"/>
            </c:ext>
          </c:extLst>
        </c:ser>
        <c:ser>
          <c:idx val="139"/>
          <c:order val="139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反射白_LEDlow_開放空間!$A$140:$EE$140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3.2160009999999999E-4</c:v>
                </c:pt>
                <c:pt idx="6">
                  <c:v>5.8749530000000005E-4</c:v>
                </c:pt>
                <c:pt idx="7">
                  <c:v>7.0397720000000001E-4</c:v>
                </c:pt>
                <c:pt idx="8">
                  <c:v>6.9092450000000005E-4</c:v>
                </c:pt>
                <c:pt idx="9">
                  <c:v>7.0024040000000001E-4</c:v>
                </c:pt>
                <c:pt idx="10">
                  <c:v>9.7118879999999995E-4</c:v>
                </c:pt>
                <c:pt idx="11">
                  <c:v>1.2592133E-3</c:v>
                </c:pt>
                <c:pt idx="12">
                  <c:v>1.4481438999999999E-3</c:v>
                </c:pt>
                <c:pt idx="13">
                  <c:v>1.5681880999999999E-3</c:v>
                </c:pt>
                <c:pt idx="14">
                  <c:v>1.7972471999999999E-3</c:v>
                </c:pt>
                <c:pt idx="15">
                  <c:v>2.2563403E-3</c:v>
                </c:pt>
                <c:pt idx="16">
                  <c:v>2.8751471999999998E-3</c:v>
                </c:pt>
                <c:pt idx="17">
                  <c:v>3.4649870000000001E-3</c:v>
                </c:pt>
                <c:pt idx="18">
                  <c:v>3.9670699999999996E-3</c:v>
                </c:pt>
                <c:pt idx="19">
                  <c:v>4.3143518000000004E-3</c:v>
                </c:pt>
                <c:pt idx="20">
                  <c:v>4.5027690999999998E-3</c:v>
                </c:pt>
                <c:pt idx="21">
                  <c:v>4.6335528999999999E-3</c:v>
                </c:pt>
                <c:pt idx="22">
                  <c:v>4.6870210000000004E-3</c:v>
                </c:pt>
                <c:pt idx="23">
                  <c:v>4.6913475E-3</c:v>
                </c:pt>
                <c:pt idx="24">
                  <c:v>4.5922059000000001E-3</c:v>
                </c:pt>
                <c:pt idx="25">
                  <c:v>4.4496487999999999E-3</c:v>
                </c:pt>
                <c:pt idx="26">
                  <c:v>4.4076028000000003E-3</c:v>
                </c:pt>
                <c:pt idx="27">
                  <c:v>4.5984275999999998E-3</c:v>
                </c:pt>
                <c:pt idx="28">
                  <c:v>5.1657370999999997E-3</c:v>
                </c:pt>
                <c:pt idx="29">
                  <c:v>6.2955106E-3</c:v>
                </c:pt>
                <c:pt idx="30">
                  <c:v>8.0042676999999996E-3</c:v>
                </c:pt>
                <c:pt idx="31">
                  <c:v>1.0571969699999999E-2</c:v>
                </c:pt>
                <c:pt idx="32">
                  <c:v>1.4278798400000001E-2</c:v>
                </c:pt>
                <c:pt idx="33">
                  <c:v>1.9201323400000001E-2</c:v>
                </c:pt>
                <c:pt idx="34">
                  <c:v>2.5170812399999999E-2</c:v>
                </c:pt>
                <c:pt idx="35">
                  <c:v>3.1651862000000003E-2</c:v>
                </c:pt>
                <c:pt idx="36">
                  <c:v>3.7558447600000003E-2</c:v>
                </c:pt>
                <c:pt idx="37">
                  <c:v>4.1547387800000002E-2</c:v>
                </c:pt>
                <c:pt idx="38">
                  <c:v>4.2717583500000003E-2</c:v>
                </c:pt>
                <c:pt idx="39">
                  <c:v>4.1043538599999999E-2</c:v>
                </c:pt>
                <c:pt idx="40">
                  <c:v>3.7329968099999999E-2</c:v>
                </c:pt>
                <c:pt idx="41">
                  <c:v>3.2426796899999999E-2</c:v>
                </c:pt>
                <c:pt idx="42">
                  <c:v>2.7669737100000001E-2</c:v>
                </c:pt>
                <c:pt idx="43">
                  <c:v>2.3434823399999999E-2</c:v>
                </c:pt>
                <c:pt idx="44">
                  <c:v>1.9831607099999999E-2</c:v>
                </c:pt>
                <c:pt idx="45">
                  <c:v>1.7163824300000002E-2</c:v>
                </c:pt>
                <c:pt idx="46">
                  <c:v>1.5147838699999999E-2</c:v>
                </c:pt>
                <c:pt idx="47">
                  <c:v>1.36792101E-2</c:v>
                </c:pt>
                <c:pt idx="48">
                  <c:v>1.27612427E-2</c:v>
                </c:pt>
                <c:pt idx="49">
                  <c:v>1.22958897E-2</c:v>
                </c:pt>
                <c:pt idx="50">
                  <c:v>1.23442085E-2</c:v>
                </c:pt>
                <c:pt idx="51">
                  <c:v>1.2893741E-2</c:v>
                </c:pt>
                <c:pt idx="52">
                  <c:v>1.3542749E-2</c:v>
                </c:pt>
                <c:pt idx="53">
                  <c:v>1.39734419E-2</c:v>
                </c:pt>
                <c:pt idx="54">
                  <c:v>1.41205993E-2</c:v>
                </c:pt>
                <c:pt idx="55">
                  <c:v>1.42613715E-2</c:v>
                </c:pt>
                <c:pt idx="56">
                  <c:v>1.4654001200000001E-2</c:v>
                </c:pt>
                <c:pt idx="57">
                  <c:v>1.5203678E-2</c:v>
                </c:pt>
                <c:pt idx="58">
                  <c:v>1.5538038699999999E-2</c:v>
                </c:pt>
                <c:pt idx="59">
                  <c:v>1.5304976099999999E-2</c:v>
                </c:pt>
                <c:pt idx="60">
                  <c:v>1.4650313200000001E-2</c:v>
                </c:pt>
                <c:pt idx="61">
                  <c:v>1.40086971E-2</c:v>
                </c:pt>
                <c:pt idx="62">
                  <c:v>1.3589668100000001E-2</c:v>
                </c:pt>
                <c:pt idx="63">
                  <c:v>1.3253835E-2</c:v>
                </c:pt>
                <c:pt idx="64">
                  <c:v>1.2665472000000001E-2</c:v>
                </c:pt>
                <c:pt idx="65">
                  <c:v>1.1646256799999999E-2</c:v>
                </c:pt>
                <c:pt idx="66">
                  <c:v>1.04126055E-2</c:v>
                </c:pt>
                <c:pt idx="67">
                  <c:v>9.3545503999999998E-3</c:v>
                </c:pt>
                <c:pt idx="68">
                  <c:v>8.8032531000000001E-3</c:v>
                </c:pt>
                <c:pt idx="69">
                  <c:v>8.6021068999999999E-3</c:v>
                </c:pt>
                <c:pt idx="70">
                  <c:v>8.2449913000000007E-3</c:v>
                </c:pt>
                <c:pt idx="71">
                  <c:v>7.3214029000000002E-3</c:v>
                </c:pt>
                <c:pt idx="72">
                  <c:v>5.8978902999999999E-3</c:v>
                </c:pt>
                <c:pt idx="73">
                  <c:v>4.4881473000000002E-3</c:v>
                </c:pt>
                <c:pt idx="74">
                  <c:v>3.6455449E-3</c:v>
                </c:pt>
                <c:pt idx="75">
                  <c:v>3.5071960000000002E-3</c:v>
                </c:pt>
                <c:pt idx="76">
                  <c:v>3.8146553999999998E-3</c:v>
                </c:pt>
                <c:pt idx="77">
                  <c:v>4.1586122999999996E-3</c:v>
                </c:pt>
                <c:pt idx="78">
                  <c:v>4.1360323999999997E-3</c:v>
                </c:pt>
                <c:pt idx="79">
                  <c:v>3.6105366999999999E-3</c:v>
                </c:pt>
                <c:pt idx="80">
                  <c:v>2.6715121000000001E-3</c:v>
                </c:pt>
                <c:pt idx="81">
                  <c:v>1.5381436000000001E-3</c:v>
                </c:pt>
                <c:pt idx="82">
                  <c:v>5.2466060000000002E-4</c:v>
                </c:pt>
                <c:pt idx="83">
                  <c:v>6.9654000000000003E-6</c:v>
                </c:pt>
                <c:pt idx="84">
                  <c:v>8.7912900000000003E-5</c:v>
                </c:pt>
                <c:pt idx="85">
                  <c:v>4.9380859999999997E-4</c:v>
                </c:pt>
                <c:pt idx="86">
                  <c:v>9.251528E-4</c:v>
                </c:pt>
                <c:pt idx="87">
                  <c:v>1.1748298999999999E-3</c:v>
                </c:pt>
                <c:pt idx="88">
                  <c:v>1.2137952E-3</c:v>
                </c:pt>
                <c:pt idx="89">
                  <c:v>1.1288943E-3</c:v>
                </c:pt>
                <c:pt idx="90">
                  <c:v>1.0116766E-3</c:v>
                </c:pt>
                <c:pt idx="91">
                  <c:v>8.9072230000000004E-4</c:v>
                </c:pt>
                <c:pt idx="92">
                  <c:v>7.2134119999999998E-4</c:v>
                </c:pt>
                <c:pt idx="93">
                  <c:v>5.338109E-4</c:v>
                </c:pt>
                <c:pt idx="94">
                  <c:v>3.0606109999999998E-4</c:v>
                </c:pt>
                <c:pt idx="95">
                  <c:v>6.0143999999999999E-5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1.9033900000000001E-4</c:v>
                </c:pt>
                <c:pt idx="104">
                  <c:v>4.9534640000000005E-4</c:v>
                </c:pt>
                <c:pt idx="105">
                  <c:v>8.6648050000000005E-4</c:v>
                </c:pt>
                <c:pt idx="106">
                  <c:v>1.3141006000000001E-3</c:v>
                </c:pt>
                <c:pt idx="107">
                  <c:v>1.8296085000000001E-3</c:v>
                </c:pt>
                <c:pt idx="108">
                  <c:v>2.4291390999999999E-3</c:v>
                </c:pt>
                <c:pt idx="109">
                  <c:v>3.1111470999999999E-3</c:v>
                </c:pt>
                <c:pt idx="110">
                  <c:v>3.8747628999999998E-3</c:v>
                </c:pt>
                <c:pt idx="111">
                  <c:v>4.7154859999999996E-3</c:v>
                </c:pt>
                <c:pt idx="112">
                  <c:v>5.5129495000000002E-3</c:v>
                </c:pt>
                <c:pt idx="113">
                  <c:v>6.3024559000000001E-3</c:v>
                </c:pt>
                <c:pt idx="114">
                  <c:v>7.0474817999999998E-3</c:v>
                </c:pt>
                <c:pt idx="115">
                  <c:v>7.7291670999999999E-3</c:v>
                </c:pt>
                <c:pt idx="116">
                  <c:v>8.3258636000000004E-3</c:v>
                </c:pt>
                <c:pt idx="117">
                  <c:v>8.8794287000000006E-3</c:v>
                </c:pt>
                <c:pt idx="118">
                  <c:v>9.1027616999999998E-3</c:v>
                </c:pt>
                <c:pt idx="119">
                  <c:v>9.2131793000000007E-3</c:v>
                </c:pt>
                <c:pt idx="120">
                  <c:v>9.1852880999999994E-3</c:v>
                </c:pt>
                <c:pt idx="121">
                  <c:v>9.0200407000000007E-3</c:v>
                </c:pt>
                <c:pt idx="122">
                  <c:v>8.7074031999999999E-3</c:v>
                </c:pt>
                <c:pt idx="123">
                  <c:v>8.2833087000000003E-3</c:v>
                </c:pt>
                <c:pt idx="124">
                  <c:v>7.7432734000000003E-3</c:v>
                </c:pt>
                <c:pt idx="125">
                  <c:v>7.1449629000000002E-3</c:v>
                </c:pt>
                <c:pt idx="126">
                  <c:v>6.5391612999999996E-3</c:v>
                </c:pt>
                <c:pt idx="127">
                  <c:v>5.7101948000000003E-3</c:v>
                </c:pt>
                <c:pt idx="128">
                  <c:v>4.8951613999999996E-3</c:v>
                </c:pt>
                <c:pt idx="129">
                  <c:v>4.1174124999999997E-3</c:v>
                </c:pt>
                <c:pt idx="130">
                  <c:v>3.3740815999999999E-3</c:v>
                </c:pt>
                <c:pt idx="131">
                  <c:v>2.6789838000000001E-3</c:v>
                </c:pt>
                <c:pt idx="132">
                  <c:v>2.0409382E-3</c:v>
                </c:pt>
                <c:pt idx="133">
                  <c:v>1.4857086000000001E-3</c:v>
                </c:pt>
                <c:pt idx="134">
                  <c:v>3.4121020000000001E-4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B-CE93-4EF0-BEB2-90F17E5C5137}"/>
            </c:ext>
          </c:extLst>
        </c:ser>
        <c:ser>
          <c:idx val="140"/>
          <c:order val="14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反射白_LEDlow_開放空間!$A$141:$EE$141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2.7224029999999998E-4</c:v>
                </c:pt>
                <c:pt idx="5">
                  <c:v>7.0432280000000001E-4</c:v>
                </c:pt>
                <c:pt idx="6">
                  <c:v>8.3253669999999995E-4</c:v>
                </c:pt>
                <c:pt idx="7">
                  <c:v>7.0058230000000004E-4</c:v>
                </c:pt>
                <c:pt idx="8">
                  <c:v>5.5094089999999996E-4</c:v>
                </c:pt>
                <c:pt idx="9">
                  <c:v>5.7481120000000001E-4</c:v>
                </c:pt>
                <c:pt idx="10">
                  <c:v>9.2811599999999999E-4</c:v>
                </c:pt>
                <c:pt idx="11">
                  <c:v>1.2805084E-3</c:v>
                </c:pt>
                <c:pt idx="12">
                  <c:v>1.4966012E-3</c:v>
                </c:pt>
                <c:pt idx="13">
                  <c:v>1.5509237999999999E-3</c:v>
                </c:pt>
                <c:pt idx="14">
                  <c:v>1.5978167E-3</c:v>
                </c:pt>
                <c:pt idx="15">
                  <c:v>1.9566586999999998E-3</c:v>
                </c:pt>
                <c:pt idx="16">
                  <c:v>2.6103219E-3</c:v>
                </c:pt>
                <c:pt idx="17">
                  <c:v>3.4268221E-3</c:v>
                </c:pt>
                <c:pt idx="18">
                  <c:v>4.0634787000000004E-3</c:v>
                </c:pt>
                <c:pt idx="19">
                  <c:v>4.5143444999999997E-3</c:v>
                </c:pt>
                <c:pt idx="20">
                  <c:v>4.8365648999999997E-3</c:v>
                </c:pt>
                <c:pt idx="21">
                  <c:v>5.0930450999999996E-3</c:v>
                </c:pt>
                <c:pt idx="22">
                  <c:v>5.1139289999999997E-3</c:v>
                </c:pt>
                <c:pt idx="23">
                  <c:v>4.9017831000000003E-3</c:v>
                </c:pt>
                <c:pt idx="24">
                  <c:v>4.5985243999999998E-3</c:v>
                </c:pt>
                <c:pt idx="25">
                  <c:v>4.4675510999999998E-3</c:v>
                </c:pt>
                <c:pt idx="26">
                  <c:v>4.6966821000000002E-3</c:v>
                </c:pt>
                <c:pt idx="27">
                  <c:v>5.1348842999999998E-3</c:v>
                </c:pt>
                <c:pt idx="28">
                  <c:v>5.6835082000000004E-3</c:v>
                </c:pt>
                <c:pt idx="29">
                  <c:v>6.4943264999999997E-3</c:v>
                </c:pt>
                <c:pt idx="30">
                  <c:v>7.6501993000000004E-3</c:v>
                </c:pt>
                <c:pt idx="31">
                  <c:v>9.6776197000000008E-3</c:v>
                </c:pt>
                <c:pt idx="32">
                  <c:v>1.30972322E-2</c:v>
                </c:pt>
                <c:pt idx="33">
                  <c:v>1.80431325E-2</c:v>
                </c:pt>
                <c:pt idx="34">
                  <c:v>2.4371771099999998E-2</c:v>
                </c:pt>
                <c:pt idx="35">
                  <c:v>3.1422462300000002E-2</c:v>
                </c:pt>
                <c:pt idx="36">
                  <c:v>3.8046874100000003E-2</c:v>
                </c:pt>
                <c:pt idx="37">
                  <c:v>4.27258685E-2</c:v>
                </c:pt>
                <c:pt idx="38">
                  <c:v>4.4379789400000001E-2</c:v>
                </c:pt>
                <c:pt idx="39">
                  <c:v>4.2690776299999997E-2</c:v>
                </c:pt>
                <c:pt idx="40">
                  <c:v>3.86375152E-2</c:v>
                </c:pt>
                <c:pt idx="41">
                  <c:v>3.3354807600000001E-2</c:v>
                </c:pt>
                <c:pt idx="42">
                  <c:v>2.8331052499999999E-2</c:v>
                </c:pt>
                <c:pt idx="43">
                  <c:v>2.38162167E-2</c:v>
                </c:pt>
                <c:pt idx="44">
                  <c:v>1.98123194E-2</c:v>
                </c:pt>
                <c:pt idx="45">
                  <c:v>1.6531426500000002E-2</c:v>
                </c:pt>
                <c:pt idx="46">
                  <c:v>1.39605766E-2</c:v>
                </c:pt>
                <c:pt idx="47">
                  <c:v>1.22916959E-2</c:v>
                </c:pt>
                <c:pt idx="48">
                  <c:v>1.1524584100000001E-2</c:v>
                </c:pt>
                <c:pt idx="49">
                  <c:v>1.14345644E-2</c:v>
                </c:pt>
                <c:pt idx="50">
                  <c:v>1.1753566599999999E-2</c:v>
                </c:pt>
                <c:pt idx="51">
                  <c:v>1.22860698E-2</c:v>
                </c:pt>
                <c:pt idx="52">
                  <c:v>1.29200201E-2</c:v>
                </c:pt>
                <c:pt idx="53">
                  <c:v>1.3625520299999999E-2</c:v>
                </c:pt>
                <c:pt idx="54">
                  <c:v>1.4415138399999999E-2</c:v>
                </c:pt>
                <c:pt idx="55">
                  <c:v>1.51050091E-2</c:v>
                </c:pt>
                <c:pt idx="56">
                  <c:v>1.55534791E-2</c:v>
                </c:pt>
                <c:pt idx="57">
                  <c:v>1.56989768E-2</c:v>
                </c:pt>
                <c:pt idx="58">
                  <c:v>1.56085305E-2</c:v>
                </c:pt>
                <c:pt idx="59">
                  <c:v>1.5245613599999999E-2</c:v>
                </c:pt>
                <c:pt idx="60">
                  <c:v>1.46698309E-2</c:v>
                </c:pt>
                <c:pt idx="61">
                  <c:v>1.3955404100000001E-2</c:v>
                </c:pt>
                <c:pt idx="62">
                  <c:v>1.3336529999999999E-2</c:v>
                </c:pt>
                <c:pt idx="63">
                  <c:v>1.29275126E-2</c:v>
                </c:pt>
                <c:pt idx="64">
                  <c:v>1.26132164E-2</c:v>
                </c:pt>
                <c:pt idx="65">
                  <c:v>1.2098154999999999E-2</c:v>
                </c:pt>
                <c:pt idx="66">
                  <c:v>1.13983238E-2</c:v>
                </c:pt>
                <c:pt idx="67">
                  <c:v>1.06381727E-2</c:v>
                </c:pt>
                <c:pt idx="68">
                  <c:v>9.8369884999999994E-3</c:v>
                </c:pt>
                <c:pt idx="69">
                  <c:v>8.8347318000000005E-3</c:v>
                </c:pt>
                <c:pt idx="70">
                  <c:v>7.4595837000000003E-3</c:v>
                </c:pt>
                <c:pt idx="71">
                  <c:v>5.8459219999999999E-3</c:v>
                </c:pt>
                <c:pt idx="72">
                  <c:v>4.4843814999999997E-3</c:v>
                </c:pt>
                <c:pt idx="73">
                  <c:v>3.7996025999999998E-3</c:v>
                </c:pt>
                <c:pt idx="74">
                  <c:v>3.7909595000000002E-3</c:v>
                </c:pt>
                <c:pt idx="75">
                  <c:v>3.9729917999999998E-3</c:v>
                </c:pt>
                <c:pt idx="76">
                  <c:v>3.8839220000000002E-3</c:v>
                </c:pt>
                <c:pt idx="77">
                  <c:v>3.3722969000000002E-3</c:v>
                </c:pt>
                <c:pt idx="78">
                  <c:v>2.7309586000000001E-3</c:v>
                </c:pt>
                <c:pt idx="79">
                  <c:v>2.3069887000000001E-3</c:v>
                </c:pt>
                <c:pt idx="80">
                  <c:v>2.1212988E-3</c:v>
                </c:pt>
                <c:pt idx="81">
                  <c:v>1.9472856E-3</c:v>
                </c:pt>
                <c:pt idx="82">
                  <c:v>1.6715060999999999E-3</c:v>
                </c:pt>
                <c:pt idx="83">
                  <c:v>1.3128947E-3</c:v>
                </c:pt>
                <c:pt idx="84">
                  <c:v>1.0344652000000001E-3</c:v>
                </c:pt>
                <c:pt idx="85">
                  <c:v>1.041129E-3</c:v>
                </c:pt>
                <c:pt idx="86">
                  <c:v>1.2334780000000001E-3</c:v>
                </c:pt>
                <c:pt idx="87">
                  <c:v>1.3832338E-3</c:v>
                </c:pt>
                <c:pt idx="88">
                  <c:v>1.3007259000000001E-3</c:v>
                </c:pt>
                <c:pt idx="89">
                  <c:v>9.6496539999999995E-4</c:v>
                </c:pt>
                <c:pt idx="90">
                  <c:v>4.9925109999999996E-4</c:v>
                </c:pt>
                <c:pt idx="91">
                  <c:v>5.4157199999999997E-5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8.3026999999999993E-6</c:v>
                </c:pt>
                <c:pt idx="98">
                  <c:v>1.591241E-4</c:v>
                </c:pt>
                <c:pt idx="99">
                  <c:v>3.181541E-4</c:v>
                </c:pt>
                <c:pt idx="100">
                  <c:v>4.485321E-4</c:v>
                </c:pt>
                <c:pt idx="101">
                  <c:v>5.8350820000000001E-4</c:v>
                </c:pt>
                <c:pt idx="102">
                  <c:v>8.1582680000000002E-4</c:v>
                </c:pt>
                <c:pt idx="103">
                  <c:v>1.0959638E-3</c:v>
                </c:pt>
                <c:pt idx="104">
                  <c:v>1.3936116999999999E-3</c:v>
                </c:pt>
                <c:pt idx="105">
                  <c:v>1.7159045E-3</c:v>
                </c:pt>
                <c:pt idx="106">
                  <c:v>2.0672358E-3</c:v>
                </c:pt>
                <c:pt idx="107">
                  <c:v>2.4556146999999999E-3</c:v>
                </c:pt>
                <c:pt idx="108">
                  <c:v>2.8663021999999999E-3</c:v>
                </c:pt>
                <c:pt idx="109">
                  <c:v>3.3515507999999999E-3</c:v>
                </c:pt>
                <c:pt idx="110">
                  <c:v>4.0113083000000004E-3</c:v>
                </c:pt>
                <c:pt idx="111">
                  <c:v>4.5570601000000004E-3</c:v>
                </c:pt>
                <c:pt idx="112">
                  <c:v>5.1994789000000003E-3</c:v>
                </c:pt>
                <c:pt idx="113">
                  <c:v>5.8674588999999997E-3</c:v>
                </c:pt>
                <c:pt idx="114">
                  <c:v>6.5151881000000003E-3</c:v>
                </c:pt>
                <c:pt idx="115">
                  <c:v>7.1344683000000002E-3</c:v>
                </c:pt>
                <c:pt idx="116">
                  <c:v>7.6988367000000004E-3</c:v>
                </c:pt>
                <c:pt idx="117">
                  <c:v>8.2134883999999998E-3</c:v>
                </c:pt>
                <c:pt idx="118">
                  <c:v>8.5138408000000002E-3</c:v>
                </c:pt>
                <c:pt idx="119">
                  <c:v>8.6711328000000001E-3</c:v>
                </c:pt>
                <c:pt idx="120">
                  <c:v>8.6565697999999996E-3</c:v>
                </c:pt>
                <c:pt idx="121">
                  <c:v>8.4863109999999999E-3</c:v>
                </c:pt>
                <c:pt idx="122">
                  <c:v>8.1602428000000001E-3</c:v>
                </c:pt>
                <c:pt idx="123">
                  <c:v>7.6939152E-3</c:v>
                </c:pt>
                <c:pt idx="124">
                  <c:v>7.1228226000000002E-3</c:v>
                </c:pt>
                <c:pt idx="125">
                  <c:v>6.4174402999999996E-3</c:v>
                </c:pt>
                <c:pt idx="126">
                  <c:v>5.9048486999999997E-3</c:v>
                </c:pt>
                <c:pt idx="127">
                  <c:v>5.1556025000000002E-3</c:v>
                </c:pt>
                <c:pt idx="128">
                  <c:v>4.3832864999999999E-3</c:v>
                </c:pt>
                <c:pt idx="129">
                  <c:v>3.7481976000000002E-3</c:v>
                </c:pt>
                <c:pt idx="130">
                  <c:v>3.1892944000000002E-3</c:v>
                </c:pt>
                <c:pt idx="131">
                  <c:v>2.7266308000000001E-3</c:v>
                </c:pt>
                <c:pt idx="132">
                  <c:v>2.3326877999999998E-3</c:v>
                </c:pt>
                <c:pt idx="133">
                  <c:v>2.0020849000000002E-3</c:v>
                </c:pt>
                <c:pt idx="134">
                  <c:v>1.0921862E-3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C-CE93-4EF0-BEB2-90F17E5C5137}"/>
            </c:ext>
          </c:extLst>
        </c:ser>
        <c:ser>
          <c:idx val="141"/>
          <c:order val="141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反射白_LEDlow_開放空間!$A$142:$EE$142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3.7344500000000003E-4</c:v>
                </c:pt>
                <c:pt idx="3">
                  <c:v>9.1635060000000001E-4</c:v>
                </c:pt>
                <c:pt idx="4">
                  <c:v>1.1021493000000001E-3</c:v>
                </c:pt>
                <c:pt idx="5">
                  <c:v>8.8422559999999997E-4</c:v>
                </c:pt>
                <c:pt idx="6">
                  <c:v>3.5935999999999997E-4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8.9680960000000003E-4</c:v>
                </c:pt>
                <c:pt idx="12">
                  <c:v>1.7295947999999999E-3</c:v>
                </c:pt>
                <c:pt idx="13">
                  <c:v>2.2602805000000001E-3</c:v>
                </c:pt>
                <c:pt idx="14">
                  <c:v>2.4908246000000002E-3</c:v>
                </c:pt>
                <c:pt idx="15">
                  <c:v>2.6696716E-3</c:v>
                </c:pt>
                <c:pt idx="16">
                  <c:v>2.9616167000000001E-3</c:v>
                </c:pt>
                <c:pt idx="17">
                  <c:v>3.3366594000000002E-3</c:v>
                </c:pt>
                <c:pt idx="18">
                  <c:v>3.5726683999999999E-3</c:v>
                </c:pt>
                <c:pt idx="19">
                  <c:v>3.7360443000000001E-3</c:v>
                </c:pt>
                <c:pt idx="20">
                  <c:v>3.9176530999999997E-3</c:v>
                </c:pt>
                <c:pt idx="21">
                  <c:v>4.2567294999999996E-3</c:v>
                </c:pt>
                <c:pt idx="22">
                  <c:v>4.6121189E-3</c:v>
                </c:pt>
                <c:pt idx="23">
                  <c:v>4.8699086000000003E-3</c:v>
                </c:pt>
                <c:pt idx="24">
                  <c:v>5.0231605000000002E-3</c:v>
                </c:pt>
                <c:pt idx="25">
                  <c:v>5.0416235E-3</c:v>
                </c:pt>
                <c:pt idx="26">
                  <c:v>5.0217895999999998E-3</c:v>
                </c:pt>
                <c:pt idx="27">
                  <c:v>4.9443287000000002E-3</c:v>
                </c:pt>
                <c:pt idx="28">
                  <c:v>4.9976962999999999E-3</c:v>
                </c:pt>
                <c:pt idx="29">
                  <c:v>5.6154355E-3</c:v>
                </c:pt>
                <c:pt idx="30">
                  <c:v>6.9672199999999997E-3</c:v>
                </c:pt>
                <c:pt idx="31">
                  <c:v>9.4638941999999997E-3</c:v>
                </c:pt>
                <c:pt idx="32">
                  <c:v>1.3441892299999999E-2</c:v>
                </c:pt>
                <c:pt idx="33">
                  <c:v>1.8829740599999999E-2</c:v>
                </c:pt>
                <c:pt idx="34">
                  <c:v>2.5335140499999999E-2</c:v>
                </c:pt>
                <c:pt idx="35">
                  <c:v>3.2336972700000001E-2</c:v>
                </c:pt>
                <c:pt idx="36">
                  <c:v>3.8711622399999999E-2</c:v>
                </c:pt>
                <c:pt idx="37">
                  <c:v>4.2941797499999997E-2</c:v>
                </c:pt>
                <c:pt idx="38">
                  <c:v>4.4130321600000001E-2</c:v>
                </c:pt>
                <c:pt idx="39">
                  <c:v>4.2001139399999998E-2</c:v>
                </c:pt>
                <c:pt idx="40">
                  <c:v>3.7615541400000001E-2</c:v>
                </c:pt>
                <c:pt idx="41">
                  <c:v>3.1970139600000003E-2</c:v>
                </c:pt>
                <c:pt idx="42">
                  <c:v>2.6840107500000002E-2</c:v>
                </c:pt>
                <c:pt idx="43">
                  <c:v>2.26631705E-2</c:v>
                </c:pt>
                <c:pt idx="44">
                  <c:v>1.9409546600000001E-2</c:v>
                </c:pt>
                <c:pt idx="45">
                  <c:v>1.7024699599999998E-2</c:v>
                </c:pt>
                <c:pt idx="46">
                  <c:v>1.5249126599999999E-2</c:v>
                </c:pt>
                <c:pt idx="47">
                  <c:v>1.40046589E-2</c:v>
                </c:pt>
                <c:pt idx="48">
                  <c:v>1.32324239E-2</c:v>
                </c:pt>
                <c:pt idx="49">
                  <c:v>1.27431136E-2</c:v>
                </c:pt>
                <c:pt idx="50">
                  <c:v>1.2526528E-2</c:v>
                </c:pt>
                <c:pt idx="51">
                  <c:v>1.2630316399999999E-2</c:v>
                </c:pt>
                <c:pt idx="52">
                  <c:v>1.30204186E-2</c:v>
                </c:pt>
                <c:pt idx="53">
                  <c:v>1.3617310699999999E-2</c:v>
                </c:pt>
                <c:pt idx="54">
                  <c:v>1.4331022299999999E-2</c:v>
                </c:pt>
                <c:pt idx="55">
                  <c:v>1.50757553E-2</c:v>
                </c:pt>
                <c:pt idx="56">
                  <c:v>1.5663852900000001E-2</c:v>
                </c:pt>
                <c:pt idx="57">
                  <c:v>1.59586798E-2</c:v>
                </c:pt>
                <c:pt idx="58">
                  <c:v>1.58461425E-2</c:v>
                </c:pt>
                <c:pt idx="59">
                  <c:v>1.54865114E-2</c:v>
                </c:pt>
                <c:pt idx="60">
                  <c:v>1.5032162E-2</c:v>
                </c:pt>
                <c:pt idx="61">
                  <c:v>1.4599137E-2</c:v>
                </c:pt>
                <c:pt idx="62">
                  <c:v>1.39940633E-2</c:v>
                </c:pt>
                <c:pt idx="63">
                  <c:v>1.3104802E-2</c:v>
                </c:pt>
                <c:pt idx="64">
                  <c:v>1.20005328E-2</c:v>
                </c:pt>
                <c:pt idx="65">
                  <c:v>1.0887552999999999E-2</c:v>
                </c:pt>
                <c:pt idx="66">
                  <c:v>9.9833150999999992E-3</c:v>
                </c:pt>
                <c:pt idx="67">
                  <c:v>9.315406E-3</c:v>
                </c:pt>
                <c:pt idx="68">
                  <c:v>8.8360859000000003E-3</c:v>
                </c:pt>
                <c:pt idx="69">
                  <c:v>8.3918580999999999E-3</c:v>
                </c:pt>
                <c:pt idx="70">
                  <c:v>7.7834940000000002E-3</c:v>
                </c:pt>
                <c:pt idx="71">
                  <c:v>7.0087309000000002E-3</c:v>
                </c:pt>
                <c:pt idx="72">
                  <c:v>6.2163443999999997E-3</c:v>
                </c:pt>
                <c:pt idx="73">
                  <c:v>5.5988673000000001E-3</c:v>
                </c:pt>
                <c:pt idx="74">
                  <c:v>5.1768022000000004E-3</c:v>
                </c:pt>
                <c:pt idx="75">
                  <c:v>4.7196512999999997E-3</c:v>
                </c:pt>
                <c:pt idx="76">
                  <c:v>4.0667467000000002E-3</c:v>
                </c:pt>
                <c:pt idx="77">
                  <c:v>3.2621861999999999E-3</c:v>
                </c:pt>
                <c:pt idx="78">
                  <c:v>2.4039065000000001E-3</c:v>
                </c:pt>
                <c:pt idx="79">
                  <c:v>1.5708415999999999E-3</c:v>
                </c:pt>
                <c:pt idx="80">
                  <c:v>9.0144300000000004E-4</c:v>
                </c:pt>
                <c:pt idx="81">
                  <c:v>6.1392879999999997E-4</c:v>
                </c:pt>
                <c:pt idx="82">
                  <c:v>7.1412139999999999E-4</c:v>
                </c:pt>
                <c:pt idx="83">
                  <c:v>1.0720632999999999E-3</c:v>
                </c:pt>
                <c:pt idx="84">
                  <c:v>1.4322134E-3</c:v>
                </c:pt>
                <c:pt idx="85">
                  <c:v>1.5608760000000001E-3</c:v>
                </c:pt>
                <c:pt idx="86">
                  <c:v>1.4315523000000001E-3</c:v>
                </c:pt>
                <c:pt idx="87">
                  <c:v>1.1555115999999999E-3</c:v>
                </c:pt>
                <c:pt idx="88">
                  <c:v>8.7534229999999998E-4</c:v>
                </c:pt>
                <c:pt idx="89">
                  <c:v>7.0947559999999998E-4</c:v>
                </c:pt>
                <c:pt idx="90">
                  <c:v>6.3610800000000003E-4</c:v>
                </c:pt>
                <c:pt idx="91">
                  <c:v>5.2576680000000005E-4</c:v>
                </c:pt>
                <c:pt idx="92">
                  <c:v>2.6676320000000001E-4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1.6376100000000001E-4</c:v>
                </c:pt>
                <c:pt idx="101">
                  <c:v>3.276256E-4</c:v>
                </c:pt>
                <c:pt idx="102">
                  <c:v>6.6460810000000005E-4</c:v>
                </c:pt>
                <c:pt idx="103">
                  <c:v>9.0694430000000002E-4</c:v>
                </c:pt>
                <c:pt idx="104">
                  <c:v>1.1940055000000001E-3</c:v>
                </c:pt>
                <c:pt idx="105">
                  <c:v>1.5432416999999999E-3</c:v>
                </c:pt>
                <c:pt idx="106">
                  <c:v>1.9740143000000002E-3</c:v>
                </c:pt>
                <c:pt idx="107">
                  <c:v>2.4655412E-3</c:v>
                </c:pt>
                <c:pt idx="108">
                  <c:v>3.0277958000000001E-3</c:v>
                </c:pt>
                <c:pt idx="109">
                  <c:v>3.6416689000000001E-3</c:v>
                </c:pt>
                <c:pt idx="110">
                  <c:v>4.4072787000000004E-3</c:v>
                </c:pt>
                <c:pt idx="111">
                  <c:v>5.1585831999999996E-3</c:v>
                </c:pt>
                <c:pt idx="112">
                  <c:v>5.9140030999999997E-3</c:v>
                </c:pt>
                <c:pt idx="113">
                  <c:v>6.6755944999999997E-3</c:v>
                </c:pt>
                <c:pt idx="114">
                  <c:v>7.3475134999999997E-3</c:v>
                </c:pt>
                <c:pt idx="115">
                  <c:v>7.9463981E-3</c:v>
                </c:pt>
                <c:pt idx="116">
                  <c:v>8.4420255999999999E-3</c:v>
                </c:pt>
                <c:pt idx="117">
                  <c:v>8.8449540000000004E-3</c:v>
                </c:pt>
                <c:pt idx="118">
                  <c:v>9.0015576999999992E-3</c:v>
                </c:pt>
                <c:pt idx="119">
                  <c:v>9.0180803E-3</c:v>
                </c:pt>
                <c:pt idx="120">
                  <c:v>8.8868495000000002E-3</c:v>
                </c:pt>
                <c:pt idx="121">
                  <c:v>8.6058052000000003E-3</c:v>
                </c:pt>
                <c:pt idx="122">
                  <c:v>8.1765287999999992E-3</c:v>
                </c:pt>
                <c:pt idx="123">
                  <c:v>7.6265376999999999E-3</c:v>
                </c:pt>
                <c:pt idx="124">
                  <c:v>7.0014908000000002E-3</c:v>
                </c:pt>
                <c:pt idx="125">
                  <c:v>6.3825590000000003E-3</c:v>
                </c:pt>
                <c:pt idx="126">
                  <c:v>5.5808606999999998E-3</c:v>
                </c:pt>
                <c:pt idx="127">
                  <c:v>4.8772012999999999E-3</c:v>
                </c:pt>
                <c:pt idx="128">
                  <c:v>4.1659838000000001E-3</c:v>
                </c:pt>
                <c:pt idx="129">
                  <c:v>3.5741396999999999E-3</c:v>
                </c:pt>
                <c:pt idx="130">
                  <c:v>3.0510181E-3</c:v>
                </c:pt>
                <c:pt idx="131">
                  <c:v>2.6050996999999998E-3</c:v>
                </c:pt>
                <c:pt idx="132">
                  <c:v>2.2292420999999998E-3</c:v>
                </c:pt>
                <c:pt idx="133">
                  <c:v>1.9190374000000001E-3</c:v>
                </c:pt>
                <c:pt idx="134">
                  <c:v>1.2391787999999999E-3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D-CE93-4EF0-BEB2-90F17E5C5137}"/>
            </c:ext>
          </c:extLst>
        </c:ser>
        <c:ser>
          <c:idx val="142"/>
          <c:order val="142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反射白_LEDlow_開放空間!$A$143:$EE$143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3.0046679999999999E-4</c:v>
                </c:pt>
                <c:pt idx="3">
                  <c:v>8.6657650000000004E-4</c:v>
                </c:pt>
                <c:pt idx="4">
                  <c:v>1.2506269E-3</c:v>
                </c:pt>
                <c:pt idx="5">
                  <c:v>1.2563021E-3</c:v>
                </c:pt>
                <c:pt idx="6">
                  <c:v>9.5131489999999996E-4</c:v>
                </c:pt>
                <c:pt idx="7">
                  <c:v>4.658388E-4</c:v>
                </c:pt>
                <c:pt idx="8">
                  <c:v>2.3275400000000001E-5</c:v>
                </c:pt>
                <c:pt idx="9">
                  <c:v>0</c:v>
                </c:pt>
                <c:pt idx="10">
                  <c:v>3.6698300000000001E-5</c:v>
                </c:pt>
                <c:pt idx="11">
                  <c:v>4.7200639999999999E-4</c:v>
                </c:pt>
                <c:pt idx="12">
                  <c:v>1.1453829E-3</c:v>
                </c:pt>
                <c:pt idx="13">
                  <c:v>1.9436525000000001E-3</c:v>
                </c:pt>
                <c:pt idx="14">
                  <c:v>2.7048010000000002E-3</c:v>
                </c:pt>
                <c:pt idx="15">
                  <c:v>3.2533397999999999E-3</c:v>
                </c:pt>
                <c:pt idx="16">
                  <c:v>3.4650051999999998E-3</c:v>
                </c:pt>
                <c:pt idx="17">
                  <c:v>3.4139876E-3</c:v>
                </c:pt>
                <c:pt idx="18">
                  <c:v>3.3350290999999998E-3</c:v>
                </c:pt>
                <c:pt idx="19">
                  <c:v>3.3823518999999999E-3</c:v>
                </c:pt>
                <c:pt idx="20">
                  <c:v>3.6387593000000002E-3</c:v>
                </c:pt>
                <c:pt idx="21">
                  <c:v>4.0181773E-3</c:v>
                </c:pt>
                <c:pt idx="22">
                  <c:v>4.4028362999999999E-3</c:v>
                </c:pt>
                <c:pt idx="23">
                  <c:v>4.8507969E-3</c:v>
                </c:pt>
                <c:pt idx="24">
                  <c:v>5.0759352999999998E-3</c:v>
                </c:pt>
                <c:pt idx="25">
                  <c:v>4.9786209000000003E-3</c:v>
                </c:pt>
                <c:pt idx="26">
                  <c:v>4.7747902999999998E-3</c:v>
                </c:pt>
                <c:pt idx="27">
                  <c:v>4.6307253999999997E-3</c:v>
                </c:pt>
                <c:pt idx="28">
                  <c:v>4.8625595000000004E-3</c:v>
                </c:pt>
                <c:pt idx="29">
                  <c:v>5.7943630999999999E-3</c:v>
                </c:pt>
                <c:pt idx="30">
                  <c:v>7.3004458000000003E-3</c:v>
                </c:pt>
                <c:pt idx="31">
                  <c:v>9.7195096000000005E-3</c:v>
                </c:pt>
                <c:pt idx="32">
                  <c:v>1.33734774E-2</c:v>
                </c:pt>
                <c:pt idx="33">
                  <c:v>1.8471049100000001E-2</c:v>
                </c:pt>
                <c:pt idx="34">
                  <c:v>2.4948192800000001E-2</c:v>
                </c:pt>
                <c:pt idx="35">
                  <c:v>3.2088808699999999E-2</c:v>
                </c:pt>
                <c:pt idx="36">
                  <c:v>3.8481358399999999E-2</c:v>
                </c:pt>
                <c:pt idx="37">
                  <c:v>4.2517527899999998E-2</c:v>
                </c:pt>
                <c:pt idx="38">
                  <c:v>4.33788747E-2</c:v>
                </c:pt>
                <c:pt idx="39">
                  <c:v>4.1120305699999998E-2</c:v>
                </c:pt>
                <c:pt idx="40">
                  <c:v>3.6882385599999998E-2</c:v>
                </c:pt>
                <c:pt idx="41">
                  <c:v>3.1492248200000003E-2</c:v>
                </c:pt>
                <c:pt idx="42">
                  <c:v>2.64813229E-2</c:v>
                </c:pt>
                <c:pt idx="43">
                  <c:v>2.2272938900000001E-2</c:v>
                </c:pt>
                <c:pt idx="44">
                  <c:v>1.8879044800000001E-2</c:v>
                </c:pt>
                <c:pt idx="45">
                  <c:v>1.6491945800000001E-2</c:v>
                </c:pt>
                <c:pt idx="46">
                  <c:v>1.4830185100000001E-2</c:v>
                </c:pt>
                <c:pt idx="47">
                  <c:v>1.38563886E-2</c:v>
                </c:pt>
                <c:pt idx="48">
                  <c:v>1.33433184E-2</c:v>
                </c:pt>
                <c:pt idx="49">
                  <c:v>1.30073996E-2</c:v>
                </c:pt>
                <c:pt idx="50">
                  <c:v>1.2807884300000001E-2</c:v>
                </c:pt>
                <c:pt idx="51">
                  <c:v>1.28433695E-2</c:v>
                </c:pt>
                <c:pt idx="52">
                  <c:v>1.32000977E-2</c:v>
                </c:pt>
                <c:pt idx="53">
                  <c:v>1.3702495E-2</c:v>
                </c:pt>
                <c:pt idx="54">
                  <c:v>1.4222807299999999E-2</c:v>
                </c:pt>
                <c:pt idx="55">
                  <c:v>1.46758314E-2</c:v>
                </c:pt>
                <c:pt idx="56">
                  <c:v>1.50280884E-2</c:v>
                </c:pt>
                <c:pt idx="57">
                  <c:v>1.53675424E-2</c:v>
                </c:pt>
                <c:pt idx="58">
                  <c:v>1.5701474600000001E-2</c:v>
                </c:pt>
                <c:pt idx="59">
                  <c:v>1.58860236E-2</c:v>
                </c:pt>
                <c:pt idx="60">
                  <c:v>1.5715714499999998E-2</c:v>
                </c:pt>
                <c:pt idx="61">
                  <c:v>1.5157494699999999E-2</c:v>
                </c:pt>
                <c:pt idx="62">
                  <c:v>1.4352146499999999E-2</c:v>
                </c:pt>
                <c:pt idx="63">
                  <c:v>1.34953065E-2</c:v>
                </c:pt>
                <c:pt idx="64">
                  <c:v>1.2613957699999999E-2</c:v>
                </c:pt>
                <c:pt idx="65">
                  <c:v>1.16388798E-2</c:v>
                </c:pt>
                <c:pt idx="66">
                  <c:v>1.06450012E-2</c:v>
                </c:pt>
                <c:pt idx="67">
                  <c:v>9.7785358999999995E-3</c:v>
                </c:pt>
                <c:pt idx="68">
                  <c:v>9.0850284000000003E-3</c:v>
                </c:pt>
                <c:pt idx="69">
                  <c:v>8.5511608000000006E-3</c:v>
                </c:pt>
                <c:pt idx="70">
                  <c:v>7.9463059000000006E-3</c:v>
                </c:pt>
                <c:pt idx="71">
                  <c:v>7.0839049000000001E-3</c:v>
                </c:pt>
                <c:pt idx="72">
                  <c:v>5.9458710999999997E-3</c:v>
                </c:pt>
                <c:pt idx="73">
                  <c:v>4.8435837999999997E-3</c:v>
                </c:pt>
                <c:pt idx="74">
                  <c:v>4.1564601000000003E-3</c:v>
                </c:pt>
                <c:pt idx="75">
                  <c:v>3.9306423000000004E-3</c:v>
                </c:pt>
                <c:pt idx="76">
                  <c:v>3.8108407E-3</c:v>
                </c:pt>
                <c:pt idx="77">
                  <c:v>3.346805E-3</c:v>
                </c:pt>
                <c:pt idx="78">
                  <c:v>2.4909999000000001E-3</c:v>
                </c:pt>
                <c:pt idx="79">
                  <c:v>1.6625744999999999E-3</c:v>
                </c:pt>
                <c:pt idx="80">
                  <c:v>1.2435594999999999E-3</c:v>
                </c:pt>
                <c:pt idx="81">
                  <c:v>1.2624727E-3</c:v>
                </c:pt>
                <c:pt idx="82">
                  <c:v>1.4263508999999999E-3</c:v>
                </c:pt>
                <c:pt idx="83">
                  <c:v>1.4550016E-3</c:v>
                </c:pt>
                <c:pt idx="84">
                  <c:v>1.3166460999999999E-3</c:v>
                </c:pt>
                <c:pt idx="85">
                  <c:v>1.1402574999999999E-3</c:v>
                </c:pt>
                <c:pt idx="86">
                  <c:v>9.9009940000000006E-4</c:v>
                </c:pt>
                <c:pt idx="87">
                  <c:v>8.3115040000000004E-4</c:v>
                </c:pt>
                <c:pt idx="88">
                  <c:v>6.6804159999999996E-4</c:v>
                </c:pt>
                <c:pt idx="89">
                  <c:v>4.9455729999999995E-4</c:v>
                </c:pt>
                <c:pt idx="90">
                  <c:v>3.1717280000000001E-4</c:v>
                </c:pt>
                <c:pt idx="91">
                  <c:v>1.46992E-4</c:v>
                </c:pt>
                <c:pt idx="92">
                  <c:v>2.95097E-5</c:v>
                </c:pt>
                <c:pt idx="93">
                  <c:v>3.2883099999999997E-5</c:v>
                </c:pt>
                <c:pt idx="94">
                  <c:v>1.35926E-4</c:v>
                </c:pt>
                <c:pt idx="95">
                  <c:v>1.9301879999999999E-4</c:v>
                </c:pt>
                <c:pt idx="96">
                  <c:v>2.500674E-4</c:v>
                </c:pt>
                <c:pt idx="97">
                  <c:v>2.4490440000000003E-4</c:v>
                </c:pt>
                <c:pt idx="98">
                  <c:v>1.7089230000000001E-4</c:v>
                </c:pt>
                <c:pt idx="99">
                  <c:v>7.4309199999999997E-5</c:v>
                </c:pt>
                <c:pt idx="100">
                  <c:v>8.6969999999999999E-6</c:v>
                </c:pt>
                <c:pt idx="101">
                  <c:v>5.9789999999999998E-6</c:v>
                </c:pt>
                <c:pt idx="102">
                  <c:v>2.304726E-4</c:v>
                </c:pt>
                <c:pt idx="103">
                  <c:v>4.6410400000000001E-4</c:v>
                </c:pt>
                <c:pt idx="104">
                  <c:v>7.8435240000000002E-4</c:v>
                </c:pt>
                <c:pt idx="105">
                  <c:v>1.1837027E-3</c:v>
                </c:pt>
                <c:pt idx="106">
                  <c:v>1.6647882E-3</c:v>
                </c:pt>
                <c:pt idx="107">
                  <c:v>2.1878778999999998E-3</c:v>
                </c:pt>
                <c:pt idx="108">
                  <c:v>2.7430737000000002E-3</c:v>
                </c:pt>
                <c:pt idx="109">
                  <c:v>3.3182399E-3</c:v>
                </c:pt>
                <c:pt idx="110">
                  <c:v>4.1508259999999998E-3</c:v>
                </c:pt>
                <c:pt idx="111">
                  <c:v>4.7673684999999999E-3</c:v>
                </c:pt>
                <c:pt idx="112">
                  <c:v>5.4378164999999996E-3</c:v>
                </c:pt>
                <c:pt idx="113">
                  <c:v>6.0947598000000002E-3</c:v>
                </c:pt>
                <c:pt idx="114">
                  <c:v>6.6756810999999997E-3</c:v>
                </c:pt>
                <c:pt idx="115">
                  <c:v>7.2079147E-3</c:v>
                </c:pt>
                <c:pt idx="116">
                  <c:v>7.6690135000000003E-3</c:v>
                </c:pt>
                <c:pt idx="117">
                  <c:v>8.0902865000000001E-3</c:v>
                </c:pt>
                <c:pt idx="118">
                  <c:v>8.3578369000000003E-3</c:v>
                </c:pt>
                <c:pt idx="119">
                  <c:v>8.4338318999999991E-3</c:v>
                </c:pt>
                <c:pt idx="120">
                  <c:v>8.3434973000000006E-3</c:v>
                </c:pt>
                <c:pt idx="121">
                  <c:v>8.1090741000000004E-3</c:v>
                </c:pt>
                <c:pt idx="122">
                  <c:v>7.7201943000000002E-3</c:v>
                </c:pt>
                <c:pt idx="123">
                  <c:v>7.2051366000000002E-3</c:v>
                </c:pt>
                <c:pt idx="124">
                  <c:v>6.5697194E-3</c:v>
                </c:pt>
                <c:pt idx="125">
                  <c:v>5.8365696999999996E-3</c:v>
                </c:pt>
                <c:pt idx="126">
                  <c:v>5.0344177999999996E-3</c:v>
                </c:pt>
                <c:pt idx="127">
                  <c:v>4.2795519999999998E-3</c:v>
                </c:pt>
                <c:pt idx="128">
                  <c:v>3.5482778000000001E-3</c:v>
                </c:pt>
                <c:pt idx="129">
                  <c:v>2.9248425000000002E-3</c:v>
                </c:pt>
                <c:pt idx="130">
                  <c:v>2.3750309000000001E-3</c:v>
                </c:pt>
                <c:pt idx="131">
                  <c:v>1.9222457E-3</c:v>
                </c:pt>
                <c:pt idx="132">
                  <c:v>1.529063E-3</c:v>
                </c:pt>
                <c:pt idx="133">
                  <c:v>1.187174E-3</c:v>
                </c:pt>
                <c:pt idx="134">
                  <c:v>4.1165849999999998E-4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E-CE93-4EF0-BEB2-90F17E5C5137}"/>
            </c:ext>
          </c:extLst>
        </c:ser>
        <c:ser>
          <c:idx val="143"/>
          <c:order val="143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反射白_LEDlow_開放空間!$A$144:$EE$144</c:f>
              <c:numCache>
                <c:formatCode>General</c:formatCode>
                <c:ptCount val="135"/>
                <c:pt idx="0">
                  <c:v>4.0344900000000001E-5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1.4298199999999999E-4</c:v>
                </c:pt>
                <c:pt idx="6">
                  <c:v>1.7962920000000001E-4</c:v>
                </c:pt>
                <c:pt idx="7">
                  <c:v>1.8772020000000001E-4</c:v>
                </c:pt>
                <c:pt idx="8">
                  <c:v>3.809622E-4</c:v>
                </c:pt>
                <c:pt idx="9">
                  <c:v>7.4857069999999996E-4</c:v>
                </c:pt>
                <c:pt idx="10">
                  <c:v>1.1866362999999999E-3</c:v>
                </c:pt>
                <c:pt idx="11">
                  <c:v>1.4705390000000001E-3</c:v>
                </c:pt>
                <c:pt idx="12">
                  <c:v>1.6732089999999999E-3</c:v>
                </c:pt>
                <c:pt idx="13">
                  <c:v>2.0581374E-3</c:v>
                </c:pt>
                <c:pt idx="14">
                  <c:v>2.7791958000000002E-3</c:v>
                </c:pt>
                <c:pt idx="15">
                  <c:v>3.5237696000000002E-3</c:v>
                </c:pt>
                <c:pt idx="16">
                  <c:v>3.8547970000000001E-3</c:v>
                </c:pt>
                <c:pt idx="17">
                  <c:v>3.5520995000000001E-3</c:v>
                </c:pt>
                <c:pt idx="18">
                  <c:v>2.9937967000000002E-3</c:v>
                </c:pt>
                <c:pt idx="19">
                  <c:v>2.5846302000000002E-3</c:v>
                </c:pt>
                <c:pt idx="20">
                  <c:v>2.5834497000000001E-3</c:v>
                </c:pt>
                <c:pt idx="21">
                  <c:v>3.0230476999999999E-3</c:v>
                </c:pt>
                <c:pt idx="22">
                  <c:v>3.7212831000000002E-3</c:v>
                </c:pt>
                <c:pt idx="23">
                  <c:v>4.5512570000000004E-3</c:v>
                </c:pt>
                <c:pt idx="24">
                  <c:v>5.2597247999999997E-3</c:v>
                </c:pt>
                <c:pt idx="25">
                  <c:v>5.8132777999999998E-3</c:v>
                </c:pt>
                <c:pt idx="26">
                  <c:v>6.1832791999999999E-3</c:v>
                </c:pt>
                <c:pt idx="27">
                  <c:v>6.2432581999999999E-3</c:v>
                </c:pt>
                <c:pt idx="28">
                  <c:v>6.1978837000000002E-3</c:v>
                </c:pt>
                <c:pt idx="29">
                  <c:v>6.3234787000000002E-3</c:v>
                </c:pt>
                <c:pt idx="30">
                  <c:v>7.0507963999999999E-3</c:v>
                </c:pt>
                <c:pt idx="31">
                  <c:v>9.0005155999999999E-3</c:v>
                </c:pt>
                <c:pt idx="32">
                  <c:v>1.25606824E-2</c:v>
                </c:pt>
                <c:pt idx="33">
                  <c:v>1.7629567499999999E-2</c:v>
                </c:pt>
                <c:pt idx="34">
                  <c:v>2.3951740900000001E-2</c:v>
                </c:pt>
                <c:pt idx="35">
                  <c:v>3.0961090699999999E-2</c:v>
                </c:pt>
                <c:pt idx="36">
                  <c:v>3.7586096700000002E-2</c:v>
                </c:pt>
                <c:pt idx="37">
                  <c:v>4.23037894E-2</c:v>
                </c:pt>
                <c:pt idx="38">
                  <c:v>4.39718999E-2</c:v>
                </c:pt>
                <c:pt idx="39">
                  <c:v>4.2411416799999997E-2</c:v>
                </c:pt>
                <c:pt idx="40">
                  <c:v>3.8612019300000001E-2</c:v>
                </c:pt>
                <c:pt idx="41">
                  <c:v>3.33925188E-2</c:v>
                </c:pt>
                <c:pt idx="42">
                  <c:v>2.8296470600000002E-2</c:v>
                </c:pt>
                <c:pt idx="43">
                  <c:v>2.37900801E-2</c:v>
                </c:pt>
                <c:pt idx="44">
                  <c:v>2.0085198799999999E-2</c:v>
                </c:pt>
                <c:pt idx="45">
                  <c:v>1.73834935E-2</c:v>
                </c:pt>
                <c:pt idx="46">
                  <c:v>1.5238162099999999E-2</c:v>
                </c:pt>
                <c:pt idx="47">
                  <c:v>1.3619346500000001E-2</c:v>
                </c:pt>
                <c:pt idx="48">
                  <c:v>1.2534336199999999E-2</c:v>
                </c:pt>
                <c:pt idx="49">
                  <c:v>1.18689919E-2</c:v>
                </c:pt>
                <c:pt idx="50">
                  <c:v>1.15311136E-2</c:v>
                </c:pt>
                <c:pt idx="51">
                  <c:v>1.16164144E-2</c:v>
                </c:pt>
                <c:pt idx="52">
                  <c:v>1.22025507E-2</c:v>
                </c:pt>
                <c:pt idx="53">
                  <c:v>1.33180339E-2</c:v>
                </c:pt>
                <c:pt idx="54">
                  <c:v>1.46067375E-2</c:v>
                </c:pt>
                <c:pt idx="55">
                  <c:v>1.55854411E-2</c:v>
                </c:pt>
                <c:pt idx="56">
                  <c:v>1.5923324999999999E-2</c:v>
                </c:pt>
                <c:pt idx="57">
                  <c:v>1.5689914999999999E-2</c:v>
                </c:pt>
                <c:pt idx="58">
                  <c:v>1.52113149E-2</c:v>
                </c:pt>
                <c:pt idx="59">
                  <c:v>1.47480406E-2</c:v>
                </c:pt>
                <c:pt idx="60">
                  <c:v>1.44426832E-2</c:v>
                </c:pt>
                <c:pt idx="61">
                  <c:v>1.42751895E-2</c:v>
                </c:pt>
                <c:pt idx="62">
                  <c:v>1.4080701399999999E-2</c:v>
                </c:pt>
                <c:pt idx="63">
                  <c:v>1.3667766899999999E-2</c:v>
                </c:pt>
                <c:pt idx="64">
                  <c:v>1.29777826E-2</c:v>
                </c:pt>
                <c:pt idx="65">
                  <c:v>1.20856231E-2</c:v>
                </c:pt>
                <c:pt idx="66">
                  <c:v>1.1192292899999999E-2</c:v>
                </c:pt>
                <c:pt idx="67">
                  <c:v>1.03385644E-2</c:v>
                </c:pt>
                <c:pt idx="68">
                  <c:v>9.4462101999999992E-3</c:v>
                </c:pt>
                <c:pt idx="69">
                  <c:v>8.3372472E-3</c:v>
                </c:pt>
                <c:pt idx="70">
                  <c:v>6.9474973999999997E-3</c:v>
                </c:pt>
                <c:pt idx="71">
                  <c:v>5.5824183000000001E-3</c:v>
                </c:pt>
                <c:pt idx="72">
                  <c:v>4.7452427E-3</c:v>
                </c:pt>
                <c:pt idx="73">
                  <c:v>4.6971347000000002E-3</c:v>
                </c:pt>
                <c:pt idx="74">
                  <c:v>5.1088178999999997E-3</c:v>
                </c:pt>
                <c:pt idx="75">
                  <c:v>5.2256063000000004E-3</c:v>
                </c:pt>
                <c:pt idx="76">
                  <c:v>4.6172271999999999E-3</c:v>
                </c:pt>
                <c:pt idx="77">
                  <c:v>3.3582272000000002E-3</c:v>
                </c:pt>
                <c:pt idx="78">
                  <c:v>1.9430955999999999E-3</c:v>
                </c:pt>
                <c:pt idx="79">
                  <c:v>9.1238440000000005E-4</c:v>
                </c:pt>
                <c:pt idx="80">
                  <c:v>5.9003259999999998E-4</c:v>
                </c:pt>
                <c:pt idx="81">
                  <c:v>9.5791650000000002E-4</c:v>
                </c:pt>
                <c:pt idx="82">
                  <c:v>1.668877E-3</c:v>
                </c:pt>
                <c:pt idx="83">
                  <c:v>2.3163328999999998E-3</c:v>
                </c:pt>
                <c:pt idx="84">
                  <c:v>2.5381914000000001E-3</c:v>
                </c:pt>
                <c:pt idx="85">
                  <c:v>2.2663288E-3</c:v>
                </c:pt>
                <c:pt idx="86">
                  <c:v>1.5612917E-3</c:v>
                </c:pt>
                <c:pt idx="87">
                  <c:v>6.1883640000000002E-4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2.8421000000000001E-5</c:v>
                </c:pt>
                <c:pt idx="95">
                  <c:v>3.2830750000000002E-4</c:v>
                </c:pt>
                <c:pt idx="96">
                  <c:v>4.8881260000000002E-4</c:v>
                </c:pt>
                <c:pt idx="97">
                  <c:v>5.497799E-4</c:v>
                </c:pt>
                <c:pt idx="98">
                  <c:v>5.2643540000000004E-4</c:v>
                </c:pt>
                <c:pt idx="99">
                  <c:v>4.6215269999999998E-4</c:v>
                </c:pt>
                <c:pt idx="100">
                  <c:v>4.0050509999999998E-4</c:v>
                </c:pt>
                <c:pt idx="101">
                  <c:v>3.8935070000000003E-4</c:v>
                </c:pt>
                <c:pt idx="102">
                  <c:v>5.9353620000000005E-4</c:v>
                </c:pt>
                <c:pt idx="103">
                  <c:v>7.9287599999999998E-4</c:v>
                </c:pt>
                <c:pt idx="104">
                  <c:v>1.0927055E-3</c:v>
                </c:pt>
                <c:pt idx="105">
                  <c:v>1.4854721000000001E-3</c:v>
                </c:pt>
                <c:pt idx="106">
                  <c:v>1.980894E-3</c:v>
                </c:pt>
                <c:pt idx="107">
                  <c:v>2.5454084E-3</c:v>
                </c:pt>
                <c:pt idx="108">
                  <c:v>3.1734723999999998E-3</c:v>
                </c:pt>
                <c:pt idx="109">
                  <c:v>3.8894852999999999E-3</c:v>
                </c:pt>
                <c:pt idx="110">
                  <c:v>4.7207582000000003E-3</c:v>
                </c:pt>
                <c:pt idx="111">
                  <c:v>5.4879324000000002E-3</c:v>
                </c:pt>
                <c:pt idx="112">
                  <c:v>6.2627229E-3</c:v>
                </c:pt>
                <c:pt idx="113">
                  <c:v>7.0063573999999997E-3</c:v>
                </c:pt>
                <c:pt idx="114">
                  <c:v>7.6735168999999999E-3</c:v>
                </c:pt>
                <c:pt idx="115">
                  <c:v>8.2615464999999996E-3</c:v>
                </c:pt>
                <c:pt idx="116">
                  <c:v>8.7610734999999992E-3</c:v>
                </c:pt>
                <c:pt idx="117">
                  <c:v>9.1894837000000007E-3</c:v>
                </c:pt>
                <c:pt idx="118">
                  <c:v>9.3672648000000004E-3</c:v>
                </c:pt>
                <c:pt idx="119">
                  <c:v>9.3699180999999993E-3</c:v>
                </c:pt>
                <c:pt idx="120">
                  <c:v>9.2135276999999998E-3</c:v>
                </c:pt>
                <c:pt idx="121">
                  <c:v>8.9232064999999992E-3</c:v>
                </c:pt>
                <c:pt idx="122">
                  <c:v>8.5057858000000004E-3</c:v>
                </c:pt>
                <c:pt idx="123">
                  <c:v>7.9774326000000007E-3</c:v>
                </c:pt>
                <c:pt idx="124">
                  <c:v>7.3482781000000002E-3</c:v>
                </c:pt>
                <c:pt idx="125">
                  <c:v>6.6509419000000004E-3</c:v>
                </c:pt>
                <c:pt idx="126">
                  <c:v>5.8624250999999997E-3</c:v>
                </c:pt>
                <c:pt idx="127">
                  <c:v>5.1046023000000003E-3</c:v>
                </c:pt>
                <c:pt idx="128">
                  <c:v>4.3978252999999998E-3</c:v>
                </c:pt>
                <c:pt idx="129">
                  <c:v>3.7380973999999998E-3</c:v>
                </c:pt>
                <c:pt idx="130">
                  <c:v>3.1340360000000002E-3</c:v>
                </c:pt>
                <c:pt idx="131">
                  <c:v>2.6453161E-3</c:v>
                </c:pt>
                <c:pt idx="132">
                  <c:v>2.2614608000000001E-3</c:v>
                </c:pt>
                <c:pt idx="133">
                  <c:v>1.9972382999999998E-3</c:v>
                </c:pt>
                <c:pt idx="134">
                  <c:v>1.3562744999999999E-3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F-CE93-4EF0-BEB2-90F17E5C5137}"/>
            </c:ext>
          </c:extLst>
        </c:ser>
        <c:ser>
          <c:idx val="144"/>
          <c:order val="144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反射白_LEDlow_開放空間!$A$145:$EE$145</c:f>
              <c:numCache>
                <c:formatCode>General</c:formatCode>
                <c:ptCount val="135"/>
                <c:pt idx="0">
                  <c:v>6.2667430000000002E-4</c:v>
                </c:pt>
                <c:pt idx="1">
                  <c:v>5.2569029999999998E-4</c:v>
                </c:pt>
                <c:pt idx="2">
                  <c:v>5.4469920000000001E-4</c:v>
                </c:pt>
                <c:pt idx="3">
                  <c:v>8.9391039999999996E-4</c:v>
                </c:pt>
                <c:pt idx="4">
                  <c:v>1.2894724E-3</c:v>
                </c:pt>
                <c:pt idx="5">
                  <c:v>1.273029E-3</c:v>
                </c:pt>
                <c:pt idx="6">
                  <c:v>7.8427680000000004E-4</c:v>
                </c:pt>
                <c:pt idx="7">
                  <c:v>1.384031E-4</c:v>
                </c:pt>
                <c:pt idx="8">
                  <c:v>0</c:v>
                </c:pt>
                <c:pt idx="9">
                  <c:v>0</c:v>
                </c:pt>
                <c:pt idx="10">
                  <c:v>3.9580350000000003E-4</c:v>
                </c:pt>
                <c:pt idx="11">
                  <c:v>1.1140862000000001E-3</c:v>
                </c:pt>
                <c:pt idx="12">
                  <c:v>1.6699258999999999E-3</c:v>
                </c:pt>
                <c:pt idx="13">
                  <c:v>1.9241115E-3</c:v>
                </c:pt>
                <c:pt idx="14">
                  <c:v>1.9561206000000002E-3</c:v>
                </c:pt>
                <c:pt idx="15">
                  <c:v>2.0995515E-3</c:v>
                </c:pt>
                <c:pt idx="16">
                  <c:v>2.5017086999999999E-3</c:v>
                </c:pt>
                <c:pt idx="17">
                  <c:v>3.1270930000000001E-3</c:v>
                </c:pt>
                <c:pt idx="18">
                  <c:v>3.8319980000000001E-3</c:v>
                </c:pt>
                <c:pt idx="19">
                  <c:v>4.3369191999999999E-3</c:v>
                </c:pt>
                <c:pt idx="20">
                  <c:v>4.5836857000000003E-3</c:v>
                </c:pt>
                <c:pt idx="21">
                  <c:v>4.6190069999999996E-3</c:v>
                </c:pt>
                <c:pt idx="22">
                  <c:v>4.6182339999999997E-3</c:v>
                </c:pt>
                <c:pt idx="23">
                  <c:v>4.6641175000000003E-3</c:v>
                </c:pt>
                <c:pt idx="24">
                  <c:v>4.8514055000000002E-3</c:v>
                </c:pt>
                <c:pt idx="25">
                  <c:v>5.0445767000000001E-3</c:v>
                </c:pt>
                <c:pt idx="26">
                  <c:v>5.1819016000000002E-3</c:v>
                </c:pt>
                <c:pt idx="27">
                  <c:v>5.3370422999999998E-3</c:v>
                </c:pt>
                <c:pt idx="28">
                  <c:v>5.6628091E-3</c:v>
                </c:pt>
                <c:pt idx="29">
                  <c:v>6.4804601E-3</c:v>
                </c:pt>
                <c:pt idx="30">
                  <c:v>7.8312494000000003E-3</c:v>
                </c:pt>
                <c:pt idx="31">
                  <c:v>1.00354003E-2</c:v>
                </c:pt>
                <c:pt idx="32">
                  <c:v>1.3608830000000001E-2</c:v>
                </c:pt>
                <c:pt idx="33">
                  <c:v>1.8683342299999999E-2</c:v>
                </c:pt>
                <c:pt idx="34">
                  <c:v>2.5014095E-2</c:v>
                </c:pt>
                <c:pt idx="35">
                  <c:v>3.1910467900000003E-2</c:v>
                </c:pt>
                <c:pt idx="36">
                  <c:v>3.8138121400000002E-2</c:v>
                </c:pt>
                <c:pt idx="37">
                  <c:v>4.21535075E-2</c:v>
                </c:pt>
                <c:pt idx="38">
                  <c:v>4.3158866499999997E-2</c:v>
                </c:pt>
                <c:pt idx="39">
                  <c:v>4.1106201699999997E-2</c:v>
                </c:pt>
                <c:pt idx="40">
                  <c:v>3.7024702899999998E-2</c:v>
                </c:pt>
                <c:pt idx="41">
                  <c:v>3.1865175799999999E-2</c:v>
                </c:pt>
                <c:pt idx="42">
                  <c:v>2.70069335E-2</c:v>
                </c:pt>
                <c:pt idx="43">
                  <c:v>2.2899895900000002E-2</c:v>
                </c:pt>
                <c:pt idx="44">
                  <c:v>1.96415037E-2</c:v>
                </c:pt>
                <c:pt idx="45">
                  <c:v>1.7353497400000001E-2</c:v>
                </c:pt>
                <c:pt idx="46">
                  <c:v>1.56052178E-2</c:v>
                </c:pt>
                <c:pt idx="47">
                  <c:v>1.4337557399999999E-2</c:v>
                </c:pt>
                <c:pt idx="48">
                  <c:v>1.34689687E-2</c:v>
                </c:pt>
                <c:pt idx="49">
                  <c:v>1.28653543E-2</c:v>
                </c:pt>
                <c:pt idx="50">
                  <c:v>1.2421383500000001E-2</c:v>
                </c:pt>
                <c:pt idx="51">
                  <c:v>1.2223372200000001E-2</c:v>
                </c:pt>
                <c:pt idx="52">
                  <c:v>1.2338439E-2</c:v>
                </c:pt>
                <c:pt idx="53">
                  <c:v>1.28665073E-2</c:v>
                </c:pt>
                <c:pt idx="54">
                  <c:v>1.3603447899999999E-2</c:v>
                </c:pt>
                <c:pt idx="55">
                  <c:v>1.4289590499999999E-2</c:v>
                </c:pt>
                <c:pt idx="56">
                  <c:v>1.48143033E-2</c:v>
                </c:pt>
                <c:pt idx="57">
                  <c:v>1.52786747E-2</c:v>
                </c:pt>
                <c:pt idx="58">
                  <c:v>1.5828028300000001E-2</c:v>
                </c:pt>
                <c:pt idx="59">
                  <c:v>1.62549037E-2</c:v>
                </c:pt>
                <c:pt idx="60">
                  <c:v>1.61392931E-2</c:v>
                </c:pt>
                <c:pt idx="61">
                  <c:v>1.5259381400000001E-2</c:v>
                </c:pt>
                <c:pt idx="62">
                  <c:v>1.38736451E-2</c:v>
                </c:pt>
                <c:pt idx="63">
                  <c:v>1.2543982800000001E-2</c:v>
                </c:pt>
                <c:pt idx="64">
                  <c:v>1.1638069500000001E-2</c:v>
                </c:pt>
                <c:pt idx="65">
                  <c:v>1.1019759800000001E-2</c:v>
                </c:pt>
                <c:pt idx="66">
                  <c:v>1.0299788799999999E-2</c:v>
                </c:pt>
                <c:pt idx="67">
                  <c:v>9.3288794000000001E-3</c:v>
                </c:pt>
                <c:pt idx="68">
                  <c:v>8.3294362E-3</c:v>
                </c:pt>
                <c:pt idx="69">
                  <c:v>7.7425999999999997E-3</c:v>
                </c:pt>
                <c:pt idx="70">
                  <c:v>7.6211932999999997E-3</c:v>
                </c:pt>
                <c:pt idx="71">
                  <c:v>7.5838444999999999E-3</c:v>
                </c:pt>
                <c:pt idx="72">
                  <c:v>7.1377847000000001E-3</c:v>
                </c:pt>
                <c:pt idx="73">
                  <c:v>6.1171929999999999E-3</c:v>
                </c:pt>
                <c:pt idx="74">
                  <c:v>4.7460454999999997E-3</c:v>
                </c:pt>
                <c:pt idx="75">
                  <c:v>3.3484881000000002E-3</c:v>
                </c:pt>
                <c:pt idx="76">
                  <c:v>2.195827E-3</c:v>
                </c:pt>
                <c:pt idx="77">
                  <c:v>1.5097531E-3</c:v>
                </c:pt>
                <c:pt idx="78">
                  <c:v>1.3801611E-3</c:v>
                </c:pt>
                <c:pt idx="79">
                  <c:v>1.6534844999999999E-3</c:v>
                </c:pt>
                <c:pt idx="80">
                  <c:v>1.9203099999999999E-3</c:v>
                </c:pt>
                <c:pt idx="81">
                  <c:v>1.9193417E-3</c:v>
                </c:pt>
                <c:pt idx="82">
                  <c:v>1.6182567E-3</c:v>
                </c:pt>
                <c:pt idx="83">
                  <c:v>1.1005594E-3</c:v>
                </c:pt>
                <c:pt idx="84">
                  <c:v>5.6427799999999998E-4</c:v>
                </c:pt>
                <c:pt idx="85">
                  <c:v>1.637384E-4</c:v>
                </c:pt>
                <c:pt idx="86">
                  <c:v>2.6861099999999999E-5</c:v>
                </c:pt>
                <c:pt idx="87">
                  <c:v>2.106841E-4</c:v>
                </c:pt>
                <c:pt idx="88">
                  <c:v>6.6457029999999995E-4</c:v>
                </c:pt>
                <c:pt idx="89">
                  <c:v>1.2928868000000001E-3</c:v>
                </c:pt>
                <c:pt idx="90">
                  <c:v>1.9329441000000001E-3</c:v>
                </c:pt>
                <c:pt idx="91">
                  <c:v>2.3896038E-3</c:v>
                </c:pt>
                <c:pt idx="92">
                  <c:v>2.4126372000000001E-3</c:v>
                </c:pt>
                <c:pt idx="93">
                  <c:v>2.1009856999999999E-3</c:v>
                </c:pt>
                <c:pt idx="94">
                  <c:v>1.4831123000000001E-3</c:v>
                </c:pt>
                <c:pt idx="95">
                  <c:v>5.9551720000000001E-4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2.7056E-6</c:v>
                </c:pt>
                <c:pt idx="105">
                  <c:v>8.2932939999999999E-4</c:v>
                </c:pt>
                <c:pt idx="106">
                  <c:v>1.7184768999999999E-3</c:v>
                </c:pt>
                <c:pt idx="107">
                  <c:v>2.6172788000000001E-3</c:v>
                </c:pt>
                <c:pt idx="108">
                  <c:v>3.5016658E-3</c:v>
                </c:pt>
                <c:pt idx="109">
                  <c:v>4.3539703000000001E-3</c:v>
                </c:pt>
                <c:pt idx="110">
                  <c:v>5.3049027999999996E-3</c:v>
                </c:pt>
                <c:pt idx="111">
                  <c:v>6.0797035999999999E-3</c:v>
                </c:pt>
                <c:pt idx="112">
                  <c:v>6.8171793000000001E-3</c:v>
                </c:pt>
                <c:pt idx="113">
                  <c:v>7.5009706999999998E-3</c:v>
                </c:pt>
                <c:pt idx="114">
                  <c:v>8.0708888999999999E-3</c:v>
                </c:pt>
                <c:pt idx="115">
                  <c:v>8.5511318999999999E-3</c:v>
                </c:pt>
                <c:pt idx="116">
                  <c:v>8.9234504999999992E-3</c:v>
                </c:pt>
                <c:pt idx="117">
                  <c:v>9.2822033999999994E-3</c:v>
                </c:pt>
                <c:pt idx="118">
                  <c:v>9.5466720000000008E-3</c:v>
                </c:pt>
                <c:pt idx="119">
                  <c:v>9.4380117999999999E-3</c:v>
                </c:pt>
                <c:pt idx="120">
                  <c:v>9.1916797999999997E-3</c:v>
                </c:pt>
                <c:pt idx="121">
                  <c:v>8.8275530999999997E-3</c:v>
                </c:pt>
                <c:pt idx="122">
                  <c:v>8.3451765000000008E-3</c:v>
                </c:pt>
                <c:pt idx="123">
                  <c:v>7.7574169000000004E-3</c:v>
                </c:pt>
                <c:pt idx="124">
                  <c:v>7.0980078999999998E-3</c:v>
                </c:pt>
                <c:pt idx="125">
                  <c:v>6.3042849999999998E-3</c:v>
                </c:pt>
                <c:pt idx="126">
                  <c:v>5.5693336999999999E-3</c:v>
                </c:pt>
                <c:pt idx="127">
                  <c:v>4.8433076999999996E-3</c:v>
                </c:pt>
                <c:pt idx="128">
                  <c:v>4.1420381000000003E-3</c:v>
                </c:pt>
                <c:pt idx="129">
                  <c:v>3.5572015E-3</c:v>
                </c:pt>
                <c:pt idx="130">
                  <c:v>3.0392148E-3</c:v>
                </c:pt>
                <c:pt idx="131">
                  <c:v>2.6337581E-3</c:v>
                </c:pt>
                <c:pt idx="132">
                  <c:v>2.3053428E-3</c:v>
                </c:pt>
                <c:pt idx="133">
                  <c:v>2.0481951000000001E-3</c:v>
                </c:pt>
                <c:pt idx="134">
                  <c:v>1.4076757E-3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0-CE93-4EF0-BEB2-90F17E5C5137}"/>
            </c:ext>
          </c:extLst>
        </c:ser>
        <c:ser>
          <c:idx val="145"/>
          <c:order val="145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反射白_LEDlow_開放空間!$A$146:$EE$146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1.0311793E-3</c:v>
                </c:pt>
                <c:pt idx="5">
                  <c:v>1.5824882E-3</c:v>
                </c:pt>
                <c:pt idx="6">
                  <c:v>1.5596123E-3</c:v>
                </c:pt>
                <c:pt idx="7">
                  <c:v>1.2534641E-3</c:v>
                </c:pt>
                <c:pt idx="8">
                  <c:v>9.2822490000000004E-4</c:v>
                </c:pt>
                <c:pt idx="9">
                  <c:v>6.2152360000000001E-4</c:v>
                </c:pt>
                <c:pt idx="10">
                  <c:v>5.5174029999999999E-4</c:v>
                </c:pt>
                <c:pt idx="11">
                  <c:v>5.0117369999999996E-4</c:v>
                </c:pt>
                <c:pt idx="12">
                  <c:v>7.3787790000000005E-4</c:v>
                </c:pt>
                <c:pt idx="13">
                  <c:v>1.3419734999999999E-3</c:v>
                </c:pt>
                <c:pt idx="14">
                  <c:v>2.2244881999999998E-3</c:v>
                </c:pt>
                <c:pt idx="15">
                  <c:v>3.0387088E-3</c:v>
                </c:pt>
                <c:pt idx="16">
                  <c:v>3.5226594000000002E-3</c:v>
                </c:pt>
                <c:pt idx="17">
                  <c:v>3.6342306999999998E-3</c:v>
                </c:pt>
                <c:pt idx="18">
                  <c:v>3.688368E-3</c:v>
                </c:pt>
                <c:pt idx="19">
                  <c:v>3.7551348000000001E-3</c:v>
                </c:pt>
                <c:pt idx="20">
                  <c:v>3.8748713999999999E-3</c:v>
                </c:pt>
                <c:pt idx="21">
                  <c:v>4.0784165999999998E-3</c:v>
                </c:pt>
                <c:pt idx="22">
                  <c:v>4.3167494999999997E-3</c:v>
                </c:pt>
                <c:pt idx="23">
                  <c:v>4.7038128000000002E-3</c:v>
                </c:pt>
                <c:pt idx="24">
                  <c:v>5.0252485000000001E-3</c:v>
                </c:pt>
                <c:pt idx="25">
                  <c:v>5.0727645999999998E-3</c:v>
                </c:pt>
                <c:pt idx="26">
                  <c:v>4.9145496E-3</c:v>
                </c:pt>
                <c:pt idx="27">
                  <c:v>4.6481062E-3</c:v>
                </c:pt>
                <c:pt idx="28">
                  <c:v>4.5693354E-3</c:v>
                </c:pt>
                <c:pt idx="29">
                  <c:v>5.0650113E-3</c:v>
                </c:pt>
                <c:pt idx="30">
                  <c:v>6.3598398000000002E-3</c:v>
                </c:pt>
                <c:pt idx="31">
                  <c:v>8.8390046999999999E-3</c:v>
                </c:pt>
                <c:pt idx="32">
                  <c:v>1.27678728E-2</c:v>
                </c:pt>
                <c:pt idx="33">
                  <c:v>1.8232826099999998E-2</c:v>
                </c:pt>
                <c:pt idx="34">
                  <c:v>2.51438878E-2</c:v>
                </c:pt>
                <c:pt idx="35">
                  <c:v>3.2724861100000002E-2</c:v>
                </c:pt>
                <c:pt idx="36">
                  <c:v>3.9549402900000002E-2</c:v>
                </c:pt>
                <c:pt idx="37">
                  <c:v>4.3842904299999999E-2</c:v>
                </c:pt>
                <c:pt idx="38">
                  <c:v>4.4845946099999999E-2</c:v>
                </c:pt>
                <c:pt idx="39">
                  <c:v>4.2602393799999999E-2</c:v>
                </c:pt>
                <c:pt idx="40">
                  <c:v>3.8398377599999998E-2</c:v>
                </c:pt>
                <c:pt idx="41">
                  <c:v>3.2835491000000001E-2</c:v>
                </c:pt>
                <c:pt idx="42">
                  <c:v>2.7383266E-2</c:v>
                </c:pt>
                <c:pt idx="43">
                  <c:v>2.25594509E-2</c:v>
                </c:pt>
                <c:pt idx="44">
                  <c:v>1.8679969000000001E-2</c:v>
                </c:pt>
                <c:pt idx="45">
                  <c:v>1.6001284099999999E-2</c:v>
                </c:pt>
                <c:pt idx="46">
                  <c:v>1.40507668E-2</c:v>
                </c:pt>
                <c:pt idx="47">
                  <c:v>1.27000753E-2</c:v>
                </c:pt>
                <c:pt idx="48">
                  <c:v>1.1989934400000001E-2</c:v>
                </c:pt>
                <c:pt idx="49">
                  <c:v>1.18340943E-2</c:v>
                </c:pt>
                <c:pt idx="50">
                  <c:v>1.2056300400000001E-2</c:v>
                </c:pt>
                <c:pt idx="51">
                  <c:v>1.24904336E-2</c:v>
                </c:pt>
                <c:pt idx="52">
                  <c:v>1.2972672500000001E-2</c:v>
                </c:pt>
                <c:pt idx="53">
                  <c:v>1.3578508E-2</c:v>
                </c:pt>
                <c:pt idx="54">
                  <c:v>1.4308487999999999E-2</c:v>
                </c:pt>
                <c:pt idx="55">
                  <c:v>1.50226448E-2</c:v>
                </c:pt>
                <c:pt idx="56">
                  <c:v>1.55152529E-2</c:v>
                </c:pt>
                <c:pt idx="57">
                  <c:v>1.5642644800000001E-2</c:v>
                </c:pt>
                <c:pt idx="58">
                  <c:v>1.54929869E-2</c:v>
                </c:pt>
                <c:pt idx="59">
                  <c:v>1.51933087E-2</c:v>
                </c:pt>
                <c:pt idx="60">
                  <c:v>1.49537744E-2</c:v>
                </c:pt>
                <c:pt idx="61">
                  <c:v>1.47714261E-2</c:v>
                </c:pt>
                <c:pt idx="62">
                  <c:v>1.44869545E-2</c:v>
                </c:pt>
                <c:pt idx="63">
                  <c:v>1.39191374E-2</c:v>
                </c:pt>
                <c:pt idx="64">
                  <c:v>1.30346213E-2</c:v>
                </c:pt>
                <c:pt idx="65">
                  <c:v>1.179526E-2</c:v>
                </c:pt>
                <c:pt idx="66">
                  <c:v>1.0417065600000001E-2</c:v>
                </c:pt>
                <c:pt idx="67">
                  <c:v>9.0954732000000007E-3</c:v>
                </c:pt>
                <c:pt idx="68">
                  <c:v>7.9852807999999994E-3</c:v>
                </c:pt>
                <c:pt idx="69">
                  <c:v>7.0721563000000001E-3</c:v>
                </c:pt>
                <c:pt idx="70">
                  <c:v>6.2329341000000003E-3</c:v>
                </c:pt>
                <c:pt idx="71">
                  <c:v>5.5317963E-3</c:v>
                </c:pt>
                <c:pt idx="72">
                  <c:v>5.1995128999999998E-3</c:v>
                </c:pt>
                <c:pt idx="73">
                  <c:v>5.2942446999999998E-3</c:v>
                </c:pt>
                <c:pt idx="74">
                  <c:v>5.5095637000000001E-3</c:v>
                </c:pt>
                <c:pt idx="75">
                  <c:v>5.3516552000000004E-3</c:v>
                </c:pt>
                <c:pt idx="76">
                  <c:v>4.6809212999999999E-3</c:v>
                </c:pt>
                <c:pt idx="77">
                  <c:v>3.7527533999999999E-3</c:v>
                </c:pt>
                <c:pt idx="78">
                  <c:v>2.8871513999999998E-3</c:v>
                </c:pt>
                <c:pt idx="79">
                  <c:v>2.2456909000000001E-3</c:v>
                </c:pt>
                <c:pt idx="80">
                  <c:v>1.7754004E-3</c:v>
                </c:pt>
                <c:pt idx="81">
                  <c:v>1.3918475E-3</c:v>
                </c:pt>
                <c:pt idx="82">
                  <c:v>1.0118990999999999E-3</c:v>
                </c:pt>
                <c:pt idx="83">
                  <c:v>5.6634329999999996E-4</c:v>
                </c:pt>
                <c:pt idx="84">
                  <c:v>1.0116339999999999E-4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3.9284429999999999E-4</c:v>
                </c:pt>
                <c:pt idx="89">
                  <c:v>8.7766600000000004E-4</c:v>
                </c:pt>
                <c:pt idx="90">
                  <c:v>1.3131814E-3</c:v>
                </c:pt>
                <c:pt idx="91">
                  <c:v>1.6205314000000001E-3</c:v>
                </c:pt>
                <c:pt idx="92">
                  <c:v>1.7471315E-3</c:v>
                </c:pt>
                <c:pt idx="93">
                  <c:v>1.7233368000000001E-3</c:v>
                </c:pt>
                <c:pt idx="94">
                  <c:v>1.5689548000000001E-3</c:v>
                </c:pt>
                <c:pt idx="95">
                  <c:v>1.2974798000000001E-3</c:v>
                </c:pt>
                <c:pt idx="96">
                  <c:v>9.3403240000000003E-4</c:v>
                </c:pt>
                <c:pt idx="97">
                  <c:v>5.6920889999999996E-4</c:v>
                </c:pt>
                <c:pt idx="98">
                  <c:v>2.1864930000000001E-4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3.2482350000000002E-4</c:v>
                </c:pt>
                <c:pt idx="106">
                  <c:v>7.6950219999999999E-4</c:v>
                </c:pt>
                <c:pt idx="107">
                  <c:v>1.3044835999999999E-3</c:v>
                </c:pt>
                <c:pt idx="108">
                  <c:v>1.9197420000000001E-3</c:v>
                </c:pt>
                <c:pt idx="109">
                  <c:v>2.6244544000000002E-3</c:v>
                </c:pt>
                <c:pt idx="110">
                  <c:v>3.5377290999999999E-3</c:v>
                </c:pt>
                <c:pt idx="111">
                  <c:v>4.3708658999999997E-3</c:v>
                </c:pt>
                <c:pt idx="112">
                  <c:v>5.2321208999999997E-3</c:v>
                </c:pt>
                <c:pt idx="113">
                  <c:v>6.0620298999999999E-3</c:v>
                </c:pt>
                <c:pt idx="114">
                  <c:v>6.8608616000000004E-3</c:v>
                </c:pt>
                <c:pt idx="115">
                  <c:v>7.5756866000000001E-3</c:v>
                </c:pt>
                <c:pt idx="116">
                  <c:v>8.1667731999999996E-3</c:v>
                </c:pt>
                <c:pt idx="117">
                  <c:v>8.6242612000000003E-3</c:v>
                </c:pt>
                <c:pt idx="118">
                  <c:v>8.9259334000000006E-3</c:v>
                </c:pt>
                <c:pt idx="119">
                  <c:v>8.9469179999999999E-3</c:v>
                </c:pt>
                <c:pt idx="120">
                  <c:v>8.7913126000000001E-3</c:v>
                </c:pt>
                <c:pt idx="121">
                  <c:v>8.4871090999999992E-3</c:v>
                </c:pt>
                <c:pt idx="122">
                  <c:v>8.0362568000000006E-3</c:v>
                </c:pt>
                <c:pt idx="123">
                  <c:v>7.4899974000000001E-3</c:v>
                </c:pt>
                <c:pt idx="124">
                  <c:v>6.8709514999999999E-3</c:v>
                </c:pt>
                <c:pt idx="125">
                  <c:v>6.2284259999999996E-3</c:v>
                </c:pt>
                <c:pt idx="126">
                  <c:v>5.5207685000000003E-3</c:v>
                </c:pt>
                <c:pt idx="127">
                  <c:v>4.8185592000000001E-3</c:v>
                </c:pt>
                <c:pt idx="128">
                  <c:v>4.1800733E-3</c:v>
                </c:pt>
                <c:pt idx="129">
                  <c:v>3.6177103999999998E-3</c:v>
                </c:pt>
                <c:pt idx="130">
                  <c:v>3.1185606E-3</c:v>
                </c:pt>
                <c:pt idx="131">
                  <c:v>2.6685551E-3</c:v>
                </c:pt>
                <c:pt idx="132">
                  <c:v>2.2576454000000001E-3</c:v>
                </c:pt>
                <c:pt idx="133">
                  <c:v>1.887519E-3</c:v>
                </c:pt>
                <c:pt idx="134">
                  <c:v>8.946949E-4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1-CE93-4EF0-BEB2-90F17E5C5137}"/>
            </c:ext>
          </c:extLst>
        </c:ser>
        <c:ser>
          <c:idx val="146"/>
          <c:order val="146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反射白_LEDlow_開放空間!$A$147:$EE$147</c:f>
              <c:numCache>
                <c:formatCode>General</c:formatCode>
                <c:ptCount val="135"/>
                <c:pt idx="0">
                  <c:v>1.5774942000000001E-3</c:v>
                </c:pt>
                <c:pt idx="1">
                  <c:v>1.3824815E-3</c:v>
                </c:pt>
                <c:pt idx="2">
                  <c:v>1.0494374E-3</c:v>
                </c:pt>
                <c:pt idx="3">
                  <c:v>8.711379E-4</c:v>
                </c:pt>
                <c:pt idx="4">
                  <c:v>8.6119069999999998E-4</c:v>
                </c:pt>
                <c:pt idx="5">
                  <c:v>8.4199950000000002E-4</c:v>
                </c:pt>
                <c:pt idx="6">
                  <c:v>7.2060620000000001E-4</c:v>
                </c:pt>
                <c:pt idx="7">
                  <c:v>4.46871E-4</c:v>
                </c:pt>
                <c:pt idx="8">
                  <c:v>6.8452800000000003E-5</c:v>
                </c:pt>
                <c:pt idx="9">
                  <c:v>0</c:v>
                </c:pt>
                <c:pt idx="10">
                  <c:v>0</c:v>
                </c:pt>
                <c:pt idx="11">
                  <c:v>5.7023030000000001E-4</c:v>
                </c:pt>
                <c:pt idx="12">
                  <c:v>1.5187969000000001E-3</c:v>
                </c:pt>
                <c:pt idx="13">
                  <c:v>2.3898878000000001E-3</c:v>
                </c:pt>
                <c:pt idx="14">
                  <c:v>2.8994837999999998E-3</c:v>
                </c:pt>
                <c:pt idx="15">
                  <c:v>3.1171331999999999E-3</c:v>
                </c:pt>
                <c:pt idx="16">
                  <c:v>3.2967233999999998E-3</c:v>
                </c:pt>
                <c:pt idx="17">
                  <c:v>3.6482507999999999E-3</c:v>
                </c:pt>
                <c:pt idx="18">
                  <c:v>3.8828112E-3</c:v>
                </c:pt>
                <c:pt idx="19">
                  <c:v>4.0950561000000002E-3</c:v>
                </c:pt>
                <c:pt idx="20">
                  <c:v>4.3385248000000001E-3</c:v>
                </c:pt>
                <c:pt idx="21">
                  <c:v>4.6959695999999997E-3</c:v>
                </c:pt>
                <c:pt idx="22">
                  <c:v>5.0323735999999999E-3</c:v>
                </c:pt>
                <c:pt idx="23">
                  <c:v>5.1677865000000003E-3</c:v>
                </c:pt>
                <c:pt idx="24">
                  <c:v>4.9241898000000001E-3</c:v>
                </c:pt>
                <c:pt idx="25">
                  <c:v>4.530109E-3</c:v>
                </c:pt>
                <c:pt idx="26">
                  <c:v>4.3127284999999998E-3</c:v>
                </c:pt>
                <c:pt idx="27">
                  <c:v>4.4204383000000002E-3</c:v>
                </c:pt>
                <c:pt idx="28">
                  <c:v>4.8751695999999997E-3</c:v>
                </c:pt>
                <c:pt idx="29">
                  <c:v>5.7329735999999999E-3</c:v>
                </c:pt>
                <c:pt idx="30">
                  <c:v>7.1314461999999997E-3</c:v>
                </c:pt>
                <c:pt idx="31">
                  <c:v>9.6604219000000005E-3</c:v>
                </c:pt>
                <c:pt idx="32">
                  <c:v>1.3733741799999999E-2</c:v>
                </c:pt>
                <c:pt idx="33">
                  <c:v>1.92047711E-2</c:v>
                </c:pt>
                <c:pt idx="34">
                  <c:v>2.5655152300000001E-2</c:v>
                </c:pt>
                <c:pt idx="35">
                  <c:v>3.2348889899999997E-2</c:v>
                </c:pt>
                <c:pt idx="36">
                  <c:v>3.8284398599999998E-2</c:v>
                </c:pt>
                <c:pt idx="37">
                  <c:v>4.2118549300000002E-2</c:v>
                </c:pt>
                <c:pt idx="38">
                  <c:v>4.3142810500000003E-2</c:v>
                </c:pt>
                <c:pt idx="39">
                  <c:v>4.12654467E-2</c:v>
                </c:pt>
                <c:pt idx="40">
                  <c:v>3.7459638000000003E-2</c:v>
                </c:pt>
                <c:pt idx="41">
                  <c:v>3.2631777200000003E-2</c:v>
                </c:pt>
                <c:pt idx="42">
                  <c:v>2.80220173E-2</c:v>
                </c:pt>
                <c:pt idx="43">
                  <c:v>2.3927910300000001E-2</c:v>
                </c:pt>
                <c:pt idx="44">
                  <c:v>2.04465445E-2</c:v>
                </c:pt>
                <c:pt idx="45">
                  <c:v>1.7786745E-2</c:v>
                </c:pt>
                <c:pt idx="46">
                  <c:v>1.5724001500000001E-2</c:v>
                </c:pt>
                <c:pt idx="47">
                  <c:v>1.4303506400000001E-2</c:v>
                </c:pt>
                <c:pt idx="48">
                  <c:v>1.33396834E-2</c:v>
                </c:pt>
                <c:pt idx="49">
                  <c:v>1.25363721E-2</c:v>
                </c:pt>
                <c:pt idx="50">
                  <c:v>1.18310368E-2</c:v>
                </c:pt>
                <c:pt idx="51">
                  <c:v>1.16002923E-2</c:v>
                </c:pt>
                <c:pt idx="52">
                  <c:v>1.2054349299999999E-2</c:v>
                </c:pt>
                <c:pt idx="53">
                  <c:v>1.31253619E-2</c:v>
                </c:pt>
                <c:pt idx="54">
                  <c:v>1.4190795799999999E-2</c:v>
                </c:pt>
                <c:pt idx="55">
                  <c:v>1.4799069600000001E-2</c:v>
                </c:pt>
                <c:pt idx="56">
                  <c:v>1.49264922E-2</c:v>
                </c:pt>
                <c:pt idx="57">
                  <c:v>1.48984641E-2</c:v>
                </c:pt>
                <c:pt idx="58">
                  <c:v>1.49215218E-2</c:v>
                </c:pt>
                <c:pt idx="59">
                  <c:v>1.4973354499999999E-2</c:v>
                </c:pt>
                <c:pt idx="60">
                  <c:v>1.48628484E-2</c:v>
                </c:pt>
                <c:pt idx="61">
                  <c:v>1.4654738800000001E-2</c:v>
                </c:pt>
                <c:pt idx="62">
                  <c:v>1.43997567E-2</c:v>
                </c:pt>
                <c:pt idx="63">
                  <c:v>1.4042648499999999E-2</c:v>
                </c:pt>
                <c:pt idx="64">
                  <c:v>1.33854961E-2</c:v>
                </c:pt>
                <c:pt idx="65">
                  <c:v>1.22658955E-2</c:v>
                </c:pt>
                <c:pt idx="66">
                  <c:v>1.0860461700000001E-2</c:v>
                </c:pt>
                <c:pt idx="67">
                  <c:v>9.4318045E-3</c:v>
                </c:pt>
                <c:pt idx="68">
                  <c:v>8.2000755000000008E-3</c:v>
                </c:pt>
                <c:pt idx="69">
                  <c:v>7.2128134999999999E-3</c:v>
                </c:pt>
                <c:pt idx="70">
                  <c:v>6.3687418999999997E-3</c:v>
                </c:pt>
                <c:pt idx="71">
                  <c:v>5.7502858999999998E-3</c:v>
                </c:pt>
                <c:pt idx="72">
                  <c:v>5.5815172000000003E-3</c:v>
                </c:pt>
                <c:pt idx="73">
                  <c:v>5.9505560999999997E-3</c:v>
                </c:pt>
                <c:pt idx="74">
                  <c:v>6.4273239000000003E-3</c:v>
                </c:pt>
                <c:pt idx="75">
                  <c:v>6.1867689000000003E-3</c:v>
                </c:pt>
                <c:pt idx="76">
                  <c:v>4.8676869000000003E-3</c:v>
                </c:pt>
                <c:pt idx="77">
                  <c:v>2.9467746999999999E-3</c:v>
                </c:pt>
                <c:pt idx="78">
                  <c:v>1.3791308E-3</c:v>
                </c:pt>
                <c:pt idx="79">
                  <c:v>7.9930590000000003E-4</c:v>
                </c:pt>
                <c:pt idx="80">
                  <c:v>1.0835014000000001E-3</c:v>
                </c:pt>
                <c:pt idx="81">
                  <c:v>1.5727378999999999E-3</c:v>
                </c:pt>
                <c:pt idx="82">
                  <c:v>1.7897226999999999E-3</c:v>
                </c:pt>
                <c:pt idx="83">
                  <c:v>1.4917403E-3</c:v>
                </c:pt>
                <c:pt idx="84">
                  <c:v>8.4376649999999998E-4</c:v>
                </c:pt>
                <c:pt idx="85">
                  <c:v>2.3844289999999999E-4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2.0908090000000001E-4</c:v>
                </c:pt>
                <c:pt idx="91">
                  <c:v>4.2562239999999999E-4</c:v>
                </c:pt>
                <c:pt idx="92">
                  <c:v>5.7696530000000002E-4</c:v>
                </c:pt>
                <c:pt idx="93">
                  <c:v>7.0272430000000005E-4</c:v>
                </c:pt>
                <c:pt idx="94">
                  <c:v>7.7406420000000005E-4</c:v>
                </c:pt>
                <c:pt idx="95">
                  <c:v>8.6195029999999999E-4</c:v>
                </c:pt>
                <c:pt idx="96">
                  <c:v>9.7021840000000004E-4</c:v>
                </c:pt>
                <c:pt idx="97">
                  <c:v>1.1155778E-3</c:v>
                </c:pt>
                <c:pt idx="98">
                  <c:v>1.2264289E-3</c:v>
                </c:pt>
                <c:pt idx="99">
                  <c:v>1.2548176000000001E-3</c:v>
                </c:pt>
                <c:pt idx="100">
                  <c:v>1.1700008000000001E-3</c:v>
                </c:pt>
                <c:pt idx="101">
                  <c:v>1.0049989000000001E-3</c:v>
                </c:pt>
                <c:pt idx="102">
                  <c:v>1.0308659E-3</c:v>
                </c:pt>
                <c:pt idx="103">
                  <c:v>9.8967910000000007E-4</c:v>
                </c:pt>
                <c:pt idx="104">
                  <c:v>1.0192209E-3</c:v>
                </c:pt>
                <c:pt idx="105">
                  <c:v>1.1466566E-3</c:v>
                </c:pt>
                <c:pt idx="106">
                  <c:v>1.3955061E-3</c:v>
                </c:pt>
                <c:pt idx="107">
                  <c:v>1.7676301999999999E-3</c:v>
                </c:pt>
                <c:pt idx="108">
                  <c:v>2.2744949E-3</c:v>
                </c:pt>
                <c:pt idx="109">
                  <c:v>2.9190048000000001E-3</c:v>
                </c:pt>
                <c:pt idx="110">
                  <c:v>3.8335464999999999E-3</c:v>
                </c:pt>
                <c:pt idx="111">
                  <c:v>4.6747667000000001E-3</c:v>
                </c:pt>
                <c:pt idx="112">
                  <c:v>5.6211281999999996E-3</c:v>
                </c:pt>
                <c:pt idx="113">
                  <c:v>6.5702824000000003E-3</c:v>
                </c:pt>
                <c:pt idx="114">
                  <c:v>7.4283066000000002E-3</c:v>
                </c:pt>
                <c:pt idx="115">
                  <c:v>8.1772609000000003E-3</c:v>
                </c:pt>
                <c:pt idx="116">
                  <c:v>8.7627359000000005E-3</c:v>
                </c:pt>
                <c:pt idx="117">
                  <c:v>9.2159631000000002E-3</c:v>
                </c:pt>
                <c:pt idx="118">
                  <c:v>9.3704210999999999E-3</c:v>
                </c:pt>
                <c:pt idx="119">
                  <c:v>9.2950631000000006E-3</c:v>
                </c:pt>
                <c:pt idx="120">
                  <c:v>9.0103270000000003E-3</c:v>
                </c:pt>
                <c:pt idx="121">
                  <c:v>8.5653132000000007E-3</c:v>
                </c:pt>
                <c:pt idx="122">
                  <c:v>7.9851466999999992E-3</c:v>
                </c:pt>
                <c:pt idx="123">
                  <c:v>7.3086143999999999E-3</c:v>
                </c:pt>
                <c:pt idx="124">
                  <c:v>6.5795728E-3</c:v>
                </c:pt>
                <c:pt idx="125">
                  <c:v>5.8832820999999997E-3</c:v>
                </c:pt>
                <c:pt idx="126">
                  <c:v>5.3263423000000001E-3</c:v>
                </c:pt>
                <c:pt idx="127">
                  <c:v>4.6289894000000002E-3</c:v>
                </c:pt>
                <c:pt idx="128">
                  <c:v>3.9822566000000002E-3</c:v>
                </c:pt>
                <c:pt idx="129">
                  <c:v>3.5072798000000001E-3</c:v>
                </c:pt>
                <c:pt idx="130">
                  <c:v>3.1223156999999999E-3</c:v>
                </c:pt>
                <c:pt idx="131">
                  <c:v>2.8356744E-3</c:v>
                </c:pt>
                <c:pt idx="132">
                  <c:v>2.6235729000000001E-3</c:v>
                </c:pt>
                <c:pt idx="133">
                  <c:v>2.4732703000000002E-3</c:v>
                </c:pt>
                <c:pt idx="134">
                  <c:v>2.0261493000000002E-3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2-CE93-4EF0-BEB2-90F17E5C5137}"/>
            </c:ext>
          </c:extLst>
        </c:ser>
        <c:ser>
          <c:idx val="147"/>
          <c:order val="147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反射白_LEDlow_開放空間!$A$148:$EE$148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1.8867100000000001E-5</c:v>
                </c:pt>
                <c:pt idx="4">
                  <c:v>2.4430589999999998E-4</c:v>
                </c:pt>
                <c:pt idx="5">
                  <c:v>4.582543E-4</c:v>
                </c:pt>
                <c:pt idx="6">
                  <c:v>5.0876060000000002E-4</c:v>
                </c:pt>
                <c:pt idx="7">
                  <c:v>4.5365759999999998E-4</c:v>
                </c:pt>
                <c:pt idx="8">
                  <c:v>3.3746889999999998E-4</c:v>
                </c:pt>
                <c:pt idx="9">
                  <c:v>2.6241779999999998E-4</c:v>
                </c:pt>
                <c:pt idx="10">
                  <c:v>4.4095640000000003E-4</c:v>
                </c:pt>
                <c:pt idx="11">
                  <c:v>7.1929079999999998E-4</c:v>
                </c:pt>
                <c:pt idx="12">
                  <c:v>9.7058279999999995E-4</c:v>
                </c:pt>
                <c:pt idx="13">
                  <c:v>1.2887897000000001E-3</c:v>
                </c:pt>
                <c:pt idx="14">
                  <c:v>1.8010108000000001E-3</c:v>
                </c:pt>
                <c:pt idx="15">
                  <c:v>2.6280598000000001E-3</c:v>
                </c:pt>
                <c:pt idx="16">
                  <c:v>3.5744305000000001E-3</c:v>
                </c:pt>
                <c:pt idx="17">
                  <c:v>4.3808618000000001E-3</c:v>
                </c:pt>
                <c:pt idx="18">
                  <c:v>4.6890834000000003E-3</c:v>
                </c:pt>
                <c:pt idx="19">
                  <c:v>4.6368664999999996E-3</c:v>
                </c:pt>
                <c:pt idx="20">
                  <c:v>4.4604824000000001E-3</c:v>
                </c:pt>
                <c:pt idx="21">
                  <c:v>4.4191838000000004E-3</c:v>
                </c:pt>
                <c:pt idx="22">
                  <c:v>4.4552669999999997E-3</c:v>
                </c:pt>
                <c:pt idx="23">
                  <c:v>4.5082239000000003E-3</c:v>
                </c:pt>
                <c:pt idx="24">
                  <c:v>4.4963993000000004E-3</c:v>
                </c:pt>
                <c:pt idx="25">
                  <c:v>4.5318566000000001E-3</c:v>
                </c:pt>
                <c:pt idx="26">
                  <c:v>4.7145379000000003E-3</c:v>
                </c:pt>
                <c:pt idx="27">
                  <c:v>4.9275127E-3</c:v>
                </c:pt>
                <c:pt idx="28">
                  <c:v>5.2295900000000001E-3</c:v>
                </c:pt>
                <c:pt idx="29">
                  <c:v>5.9748650999999998E-3</c:v>
                </c:pt>
                <c:pt idx="30">
                  <c:v>7.3765790999999999E-3</c:v>
                </c:pt>
                <c:pt idx="31">
                  <c:v>9.9101933E-3</c:v>
                </c:pt>
                <c:pt idx="32">
                  <c:v>1.38344904E-2</c:v>
                </c:pt>
                <c:pt idx="33">
                  <c:v>1.9115405200000001E-2</c:v>
                </c:pt>
                <c:pt idx="34">
                  <c:v>2.5586793199999999E-2</c:v>
                </c:pt>
                <c:pt idx="35">
                  <c:v>3.2559625799999999E-2</c:v>
                </c:pt>
                <c:pt idx="36">
                  <c:v>3.8772728300000003E-2</c:v>
                </c:pt>
                <c:pt idx="37">
                  <c:v>4.2656782999999997E-2</c:v>
                </c:pt>
                <c:pt idx="38">
                  <c:v>4.3406996900000001E-2</c:v>
                </c:pt>
                <c:pt idx="39">
                  <c:v>4.1159447299999999E-2</c:v>
                </c:pt>
                <c:pt idx="40">
                  <c:v>3.7100892500000003E-2</c:v>
                </c:pt>
                <c:pt idx="41">
                  <c:v>3.2055802600000002E-2</c:v>
                </c:pt>
                <c:pt idx="42">
                  <c:v>2.7180446300000001E-2</c:v>
                </c:pt>
                <c:pt idx="43">
                  <c:v>2.28586551E-2</c:v>
                </c:pt>
                <c:pt idx="44">
                  <c:v>1.9415522000000001E-2</c:v>
                </c:pt>
                <c:pt idx="45">
                  <c:v>1.7042480400000001E-2</c:v>
                </c:pt>
                <c:pt idx="46">
                  <c:v>1.5288105200000001E-2</c:v>
                </c:pt>
                <c:pt idx="47">
                  <c:v>1.38543034E-2</c:v>
                </c:pt>
                <c:pt idx="48">
                  <c:v>1.27047766E-2</c:v>
                </c:pt>
                <c:pt idx="49">
                  <c:v>1.2006627400000001E-2</c:v>
                </c:pt>
                <c:pt idx="50">
                  <c:v>1.1826165E-2</c:v>
                </c:pt>
                <c:pt idx="51">
                  <c:v>1.1982283599999999E-2</c:v>
                </c:pt>
                <c:pt idx="52">
                  <c:v>1.2279785200000001E-2</c:v>
                </c:pt>
                <c:pt idx="53">
                  <c:v>1.27393631E-2</c:v>
                </c:pt>
                <c:pt idx="54">
                  <c:v>1.34743117E-2</c:v>
                </c:pt>
                <c:pt idx="55">
                  <c:v>1.4358875300000001E-2</c:v>
                </c:pt>
                <c:pt idx="56">
                  <c:v>1.50665101E-2</c:v>
                </c:pt>
                <c:pt idx="57">
                  <c:v>1.52821615E-2</c:v>
                </c:pt>
                <c:pt idx="58">
                  <c:v>1.50504718E-2</c:v>
                </c:pt>
                <c:pt idx="59">
                  <c:v>1.4758188300000001E-2</c:v>
                </c:pt>
                <c:pt idx="60">
                  <c:v>1.46814631E-2</c:v>
                </c:pt>
                <c:pt idx="61">
                  <c:v>1.48708364E-2</c:v>
                </c:pt>
                <c:pt idx="62">
                  <c:v>1.49923703E-2</c:v>
                </c:pt>
                <c:pt idx="63">
                  <c:v>1.46394465E-2</c:v>
                </c:pt>
                <c:pt idx="64">
                  <c:v>1.3544183200000001E-2</c:v>
                </c:pt>
                <c:pt idx="65">
                  <c:v>1.18940622E-2</c:v>
                </c:pt>
                <c:pt idx="66">
                  <c:v>1.02527244E-2</c:v>
                </c:pt>
                <c:pt idx="67">
                  <c:v>9.0965005000000002E-3</c:v>
                </c:pt>
                <c:pt idx="68">
                  <c:v>8.5145440000000006E-3</c:v>
                </c:pt>
                <c:pt idx="69">
                  <c:v>8.1896464999999998E-3</c:v>
                </c:pt>
                <c:pt idx="70">
                  <c:v>7.5950263999999997E-3</c:v>
                </c:pt>
                <c:pt idx="71">
                  <c:v>6.4798681999999998E-3</c:v>
                </c:pt>
                <c:pt idx="72">
                  <c:v>5.0865201999999998E-3</c:v>
                </c:pt>
                <c:pt idx="73">
                  <c:v>3.9414391000000002E-3</c:v>
                </c:pt>
                <c:pt idx="74">
                  <c:v>3.3635931999999999E-3</c:v>
                </c:pt>
                <c:pt idx="75">
                  <c:v>3.1789422999999998E-3</c:v>
                </c:pt>
                <c:pt idx="76">
                  <c:v>2.9962650000000001E-3</c:v>
                </c:pt>
                <c:pt idx="77">
                  <c:v>2.7006869000000002E-3</c:v>
                </c:pt>
                <c:pt idx="78">
                  <c:v>2.5299966999999999E-3</c:v>
                </c:pt>
                <c:pt idx="79">
                  <c:v>2.7024387E-3</c:v>
                </c:pt>
                <c:pt idx="80">
                  <c:v>3.0954019000000001E-3</c:v>
                </c:pt>
                <c:pt idx="81">
                  <c:v>3.3007319999999998E-3</c:v>
                </c:pt>
                <c:pt idx="82">
                  <c:v>3.1010237999999999E-3</c:v>
                </c:pt>
                <c:pt idx="83">
                  <c:v>2.5123788999999999E-3</c:v>
                </c:pt>
                <c:pt idx="84">
                  <c:v>1.738793E-3</c:v>
                </c:pt>
                <c:pt idx="85">
                  <c:v>9.7436180000000003E-4</c:v>
                </c:pt>
                <c:pt idx="86">
                  <c:v>3.506459E-4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4.1515159999999998E-4</c:v>
                </c:pt>
                <c:pt idx="94">
                  <c:v>8.7947000000000003E-4</c:v>
                </c:pt>
                <c:pt idx="95">
                  <c:v>1.1304901000000001E-3</c:v>
                </c:pt>
                <c:pt idx="96">
                  <c:v>1.1886462000000001E-3</c:v>
                </c:pt>
                <c:pt idx="97">
                  <c:v>9.5876589999999997E-4</c:v>
                </c:pt>
                <c:pt idx="98">
                  <c:v>5.6592420000000005E-4</c:v>
                </c:pt>
                <c:pt idx="99">
                  <c:v>1.4278009999999999E-4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1.8227489999999999E-4</c:v>
                </c:pt>
                <c:pt idx="105">
                  <c:v>6.2802129999999998E-4</c:v>
                </c:pt>
                <c:pt idx="106">
                  <c:v>1.1891428000000001E-3</c:v>
                </c:pt>
                <c:pt idx="107">
                  <c:v>1.8393099E-3</c:v>
                </c:pt>
                <c:pt idx="108">
                  <c:v>2.5643840999999999E-3</c:v>
                </c:pt>
                <c:pt idx="109">
                  <c:v>3.3739179E-3</c:v>
                </c:pt>
                <c:pt idx="110">
                  <c:v>4.2513068999999997E-3</c:v>
                </c:pt>
                <c:pt idx="111">
                  <c:v>5.1373471999999996E-3</c:v>
                </c:pt>
                <c:pt idx="112">
                  <c:v>5.9776474000000001E-3</c:v>
                </c:pt>
                <c:pt idx="113">
                  <c:v>6.7812558000000002E-3</c:v>
                </c:pt>
                <c:pt idx="114">
                  <c:v>7.5497241000000003E-3</c:v>
                </c:pt>
                <c:pt idx="115">
                  <c:v>8.2407594000000004E-3</c:v>
                </c:pt>
                <c:pt idx="116">
                  <c:v>8.8289483000000002E-3</c:v>
                </c:pt>
                <c:pt idx="117">
                  <c:v>9.3333675000000001E-3</c:v>
                </c:pt>
                <c:pt idx="118">
                  <c:v>9.8667061000000007E-3</c:v>
                </c:pt>
                <c:pt idx="119">
                  <c:v>9.8738157999999996E-3</c:v>
                </c:pt>
                <c:pt idx="120">
                  <c:v>9.7060519999999997E-3</c:v>
                </c:pt>
                <c:pt idx="121">
                  <c:v>9.3973101999999999E-3</c:v>
                </c:pt>
                <c:pt idx="122">
                  <c:v>8.9467009999999996E-3</c:v>
                </c:pt>
                <c:pt idx="123">
                  <c:v>8.3736031999999995E-3</c:v>
                </c:pt>
                <c:pt idx="124">
                  <c:v>7.7045079999999997E-3</c:v>
                </c:pt>
                <c:pt idx="125">
                  <c:v>6.9121295000000001E-3</c:v>
                </c:pt>
                <c:pt idx="126">
                  <c:v>6.1610768999999996E-3</c:v>
                </c:pt>
                <c:pt idx="127">
                  <c:v>5.3230459000000001E-3</c:v>
                </c:pt>
                <c:pt idx="128">
                  <c:v>4.5016118999999999E-3</c:v>
                </c:pt>
                <c:pt idx="129">
                  <c:v>3.7717845E-3</c:v>
                </c:pt>
                <c:pt idx="130">
                  <c:v>3.1201756E-3</c:v>
                </c:pt>
                <c:pt idx="131">
                  <c:v>2.5486539E-3</c:v>
                </c:pt>
                <c:pt idx="132">
                  <c:v>2.0324091999999998E-3</c:v>
                </c:pt>
                <c:pt idx="133">
                  <c:v>1.564724E-3</c:v>
                </c:pt>
                <c:pt idx="134">
                  <c:v>4.229913E-4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3-CE93-4EF0-BEB2-90F17E5C5137}"/>
            </c:ext>
          </c:extLst>
        </c:ser>
        <c:ser>
          <c:idx val="148"/>
          <c:order val="148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反射白_LEDlow_開放空間!$A$149:$EE$149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3.1127370000000001E-4</c:v>
                </c:pt>
                <c:pt idx="4">
                  <c:v>1.3960310000000001E-3</c:v>
                </c:pt>
                <c:pt idx="5">
                  <c:v>2.2305048000000002E-3</c:v>
                </c:pt>
                <c:pt idx="6">
                  <c:v>2.3868955000000002E-3</c:v>
                </c:pt>
                <c:pt idx="7">
                  <c:v>1.8280817000000001E-3</c:v>
                </c:pt>
                <c:pt idx="8">
                  <c:v>8.7858119999999998E-4</c:v>
                </c:pt>
                <c:pt idx="9">
                  <c:v>2.6161800000000001E-5</c:v>
                </c:pt>
                <c:pt idx="10">
                  <c:v>0</c:v>
                </c:pt>
                <c:pt idx="11">
                  <c:v>7.3979200000000005E-5</c:v>
                </c:pt>
                <c:pt idx="12">
                  <c:v>7.5263990000000002E-4</c:v>
                </c:pt>
                <c:pt idx="13">
                  <c:v>1.6563330000000001E-3</c:v>
                </c:pt>
                <c:pt idx="14">
                  <c:v>2.5188399E-3</c:v>
                </c:pt>
                <c:pt idx="15">
                  <c:v>3.2095823E-3</c:v>
                </c:pt>
                <c:pt idx="16">
                  <c:v>3.6347126999999998E-3</c:v>
                </c:pt>
                <c:pt idx="17">
                  <c:v>3.8256523999999998E-3</c:v>
                </c:pt>
                <c:pt idx="18">
                  <c:v>3.9375010000000004E-3</c:v>
                </c:pt>
                <c:pt idx="19">
                  <c:v>4.0682032999999999E-3</c:v>
                </c:pt>
                <c:pt idx="20">
                  <c:v>4.2477794999999999E-3</c:v>
                </c:pt>
                <c:pt idx="21">
                  <c:v>4.4674631000000001E-3</c:v>
                </c:pt>
                <c:pt idx="22">
                  <c:v>4.5293444000000004E-3</c:v>
                </c:pt>
                <c:pt idx="23">
                  <c:v>4.4955252999999999E-3</c:v>
                </c:pt>
                <c:pt idx="24">
                  <c:v>4.4163782000000004E-3</c:v>
                </c:pt>
                <c:pt idx="25">
                  <c:v>4.3875718999999997E-3</c:v>
                </c:pt>
                <c:pt idx="26">
                  <c:v>4.6827611999999998E-3</c:v>
                </c:pt>
                <c:pt idx="27">
                  <c:v>5.2236859000000004E-3</c:v>
                </c:pt>
                <c:pt idx="28">
                  <c:v>5.8838492000000001E-3</c:v>
                </c:pt>
                <c:pt idx="29">
                  <c:v>6.7961015999999999E-3</c:v>
                </c:pt>
                <c:pt idx="30">
                  <c:v>8.0702780000000002E-3</c:v>
                </c:pt>
                <c:pt idx="31">
                  <c:v>1.01665044E-2</c:v>
                </c:pt>
                <c:pt idx="32">
                  <c:v>1.3605667300000001E-2</c:v>
                </c:pt>
                <c:pt idx="33">
                  <c:v>1.8442058899999999E-2</c:v>
                </c:pt>
                <c:pt idx="34">
                  <c:v>2.45265551E-2</c:v>
                </c:pt>
                <c:pt idx="35">
                  <c:v>3.1238041800000001E-2</c:v>
                </c:pt>
                <c:pt idx="36">
                  <c:v>3.7374604499999999E-2</c:v>
                </c:pt>
                <c:pt idx="37">
                  <c:v>4.1413791499999998E-2</c:v>
                </c:pt>
                <c:pt idx="38">
                  <c:v>4.2485676700000002E-2</c:v>
                </c:pt>
                <c:pt idx="39">
                  <c:v>4.0642701099999998E-2</c:v>
                </c:pt>
                <c:pt idx="40">
                  <c:v>3.7106052E-2</c:v>
                </c:pt>
                <c:pt idx="41">
                  <c:v>3.2570209400000001E-2</c:v>
                </c:pt>
                <c:pt idx="42">
                  <c:v>2.8176773299999999E-2</c:v>
                </c:pt>
                <c:pt idx="43">
                  <c:v>2.4160521099999999E-2</c:v>
                </c:pt>
                <c:pt idx="44">
                  <c:v>2.0647287399999999E-2</c:v>
                </c:pt>
                <c:pt idx="45">
                  <c:v>1.8000904500000001E-2</c:v>
                </c:pt>
                <c:pt idx="46">
                  <c:v>1.60014853E-2</c:v>
                </c:pt>
                <c:pt idx="47">
                  <c:v>1.45388516E-2</c:v>
                </c:pt>
                <c:pt idx="48">
                  <c:v>1.34203425E-2</c:v>
                </c:pt>
                <c:pt idx="49">
                  <c:v>1.25839235E-2</c:v>
                </c:pt>
                <c:pt idx="50">
                  <c:v>1.2123967500000001E-2</c:v>
                </c:pt>
                <c:pt idx="51">
                  <c:v>1.2214053399999999E-2</c:v>
                </c:pt>
                <c:pt idx="52">
                  <c:v>1.27992835E-2</c:v>
                </c:pt>
                <c:pt idx="53">
                  <c:v>1.3627112800000001E-2</c:v>
                </c:pt>
                <c:pt idx="54">
                  <c:v>1.4448060699999999E-2</c:v>
                </c:pt>
                <c:pt idx="55">
                  <c:v>1.5036957300000001E-2</c:v>
                </c:pt>
                <c:pt idx="56">
                  <c:v>1.52505161E-2</c:v>
                </c:pt>
                <c:pt idx="57">
                  <c:v>1.50806103E-2</c:v>
                </c:pt>
                <c:pt idx="58">
                  <c:v>1.46258529E-2</c:v>
                </c:pt>
                <c:pt idx="59">
                  <c:v>1.40335653E-2</c:v>
                </c:pt>
                <c:pt idx="60">
                  <c:v>1.3547111299999999E-2</c:v>
                </c:pt>
                <c:pt idx="61">
                  <c:v>1.32332938E-2</c:v>
                </c:pt>
                <c:pt idx="62">
                  <c:v>1.30452234E-2</c:v>
                </c:pt>
                <c:pt idx="63">
                  <c:v>1.2825978E-2</c:v>
                </c:pt>
                <c:pt idx="64">
                  <c:v>1.24852322E-2</c:v>
                </c:pt>
                <c:pt idx="65">
                  <c:v>1.2041391800000001E-2</c:v>
                </c:pt>
                <c:pt idx="66">
                  <c:v>1.15645677E-2</c:v>
                </c:pt>
                <c:pt idx="67">
                  <c:v>1.0918891999999999E-2</c:v>
                </c:pt>
                <c:pt idx="68">
                  <c:v>9.8638395000000007E-3</c:v>
                </c:pt>
                <c:pt idx="69">
                  <c:v>8.3642461999999997E-3</c:v>
                </c:pt>
                <c:pt idx="70">
                  <c:v>6.7034861999999999E-3</c:v>
                </c:pt>
                <c:pt idx="71">
                  <c:v>5.3392620999999996E-3</c:v>
                </c:pt>
                <c:pt idx="72">
                  <c:v>4.5681031999999996E-3</c:v>
                </c:pt>
                <c:pt idx="73">
                  <c:v>4.3504321999999996E-3</c:v>
                </c:pt>
                <c:pt idx="74">
                  <c:v>4.3090298000000001E-3</c:v>
                </c:pt>
                <c:pt idx="75">
                  <c:v>3.9355815000000002E-3</c:v>
                </c:pt>
                <c:pt idx="76">
                  <c:v>3.1449294E-3</c:v>
                </c:pt>
                <c:pt idx="77">
                  <c:v>2.2510579000000002E-3</c:v>
                </c:pt>
                <c:pt idx="78">
                  <c:v>1.9581169000000001E-3</c:v>
                </c:pt>
                <c:pt idx="79">
                  <c:v>2.6012682E-3</c:v>
                </c:pt>
                <c:pt idx="80">
                  <c:v>3.6877031000000001E-3</c:v>
                </c:pt>
                <c:pt idx="81">
                  <c:v>4.3108723999999996E-3</c:v>
                </c:pt>
                <c:pt idx="82">
                  <c:v>3.9657805999999997E-3</c:v>
                </c:pt>
                <c:pt idx="83">
                  <c:v>2.6819983000000002E-3</c:v>
                </c:pt>
                <c:pt idx="84">
                  <c:v>1.1188992000000001E-3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1.4875859999999999E-4</c:v>
                </c:pt>
                <c:pt idx="92">
                  <c:v>2.9122319999999997E-4</c:v>
                </c:pt>
                <c:pt idx="93">
                  <c:v>3.5981640000000003E-4</c:v>
                </c:pt>
                <c:pt idx="94">
                  <c:v>3.6420000000000002E-4</c:v>
                </c:pt>
                <c:pt idx="95">
                  <c:v>3.5112620000000001E-4</c:v>
                </c:pt>
                <c:pt idx="96">
                  <c:v>3.4328789999999999E-4</c:v>
                </c:pt>
                <c:pt idx="97">
                  <c:v>2.7937170000000001E-4</c:v>
                </c:pt>
                <c:pt idx="98">
                  <c:v>2.267239E-4</c:v>
                </c:pt>
                <c:pt idx="99">
                  <c:v>2.2068350000000001E-4</c:v>
                </c:pt>
                <c:pt idx="100">
                  <c:v>2.8030829999999999E-4</c:v>
                </c:pt>
                <c:pt idx="101">
                  <c:v>4.2551690000000001E-4</c:v>
                </c:pt>
                <c:pt idx="102">
                  <c:v>7.4458939999999996E-4</c:v>
                </c:pt>
                <c:pt idx="103">
                  <c:v>1.0975640000000001E-3</c:v>
                </c:pt>
                <c:pt idx="104">
                  <c:v>1.4939299000000001E-3</c:v>
                </c:pt>
                <c:pt idx="105">
                  <c:v>1.933155E-3</c:v>
                </c:pt>
                <c:pt idx="106">
                  <c:v>2.4170737999999999E-3</c:v>
                </c:pt>
                <c:pt idx="107">
                  <c:v>2.9161358000000001E-3</c:v>
                </c:pt>
                <c:pt idx="108">
                  <c:v>3.4196663000000001E-3</c:v>
                </c:pt>
                <c:pt idx="109">
                  <c:v>3.9498679999999996E-3</c:v>
                </c:pt>
                <c:pt idx="110">
                  <c:v>4.6425429000000002E-3</c:v>
                </c:pt>
                <c:pt idx="111">
                  <c:v>5.2162516000000001E-3</c:v>
                </c:pt>
                <c:pt idx="112">
                  <c:v>5.8253729000000004E-3</c:v>
                </c:pt>
                <c:pt idx="113">
                  <c:v>6.4439409999999999E-3</c:v>
                </c:pt>
                <c:pt idx="114">
                  <c:v>7.0266508999999996E-3</c:v>
                </c:pt>
                <c:pt idx="115">
                  <c:v>7.5854692000000001E-3</c:v>
                </c:pt>
                <c:pt idx="116">
                  <c:v>8.0958651000000003E-3</c:v>
                </c:pt>
                <c:pt idx="117">
                  <c:v>8.5483053999999992E-3</c:v>
                </c:pt>
                <c:pt idx="118">
                  <c:v>8.9481603000000007E-3</c:v>
                </c:pt>
                <c:pt idx="119">
                  <c:v>9.0409619999999996E-3</c:v>
                </c:pt>
                <c:pt idx="120">
                  <c:v>8.9845377999999993E-3</c:v>
                </c:pt>
                <c:pt idx="121">
                  <c:v>8.7793022000000002E-3</c:v>
                </c:pt>
                <c:pt idx="122">
                  <c:v>8.4121040999999997E-3</c:v>
                </c:pt>
                <c:pt idx="123">
                  <c:v>7.9032769000000006E-3</c:v>
                </c:pt>
                <c:pt idx="124">
                  <c:v>7.2829262000000004E-3</c:v>
                </c:pt>
                <c:pt idx="125">
                  <c:v>6.5606604000000004E-3</c:v>
                </c:pt>
                <c:pt idx="126">
                  <c:v>5.7642743999999999E-3</c:v>
                </c:pt>
                <c:pt idx="127">
                  <c:v>4.9076145999999996E-3</c:v>
                </c:pt>
                <c:pt idx="128">
                  <c:v>4.0796879000000001E-3</c:v>
                </c:pt>
                <c:pt idx="129">
                  <c:v>3.3265080000000002E-3</c:v>
                </c:pt>
                <c:pt idx="130">
                  <c:v>2.6454616000000002E-3</c:v>
                </c:pt>
                <c:pt idx="131">
                  <c:v>2.0566188999999999E-3</c:v>
                </c:pt>
                <c:pt idx="132">
                  <c:v>1.5606381999999999E-3</c:v>
                </c:pt>
                <c:pt idx="133">
                  <c:v>1.1771548E-3</c:v>
                </c:pt>
                <c:pt idx="134">
                  <c:v>1.5734200000000001E-4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4-CE93-4EF0-BEB2-90F17E5C5137}"/>
            </c:ext>
          </c:extLst>
        </c:ser>
        <c:ser>
          <c:idx val="149"/>
          <c:order val="149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反射白_LEDlow_開放空間!$A$150:$EE$150</c:f>
              <c:numCache>
                <c:formatCode>General</c:formatCode>
                <c:ptCount val="135"/>
                <c:pt idx="0">
                  <c:v>1.2290741E-3</c:v>
                </c:pt>
                <c:pt idx="1">
                  <c:v>1.2762736000000001E-3</c:v>
                </c:pt>
                <c:pt idx="2">
                  <c:v>7.7932939999999997E-4</c:v>
                </c:pt>
                <c:pt idx="3">
                  <c:v>4.084801E-4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1.65489E-4</c:v>
                </c:pt>
                <c:pt idx="8">
                  <c:v>4.732987E-4</c:v>
                </c:pt>
                <c:pt idx="9">
                  <c:v>6.1678350000000004E-4</c:v>
                </c:pt>
                <c:pt idx="10">
                  <c:v>7.608262E-4</c:v>
                </c:pt>
                <c:pt idx="11">
                  <c:v>1.0047363000000001E-3</c:v>
                </c:pt>
                <c:pt idx="12">
                  <c:v>1.4109152000000001E-3</c:v>
                </c:pt>
                <c:pt idx="13">
                  <c:v>1.8762022000000001E-3</c:v>
                </c:pt>
                <c:pt idx="14">
                  <c:v>2.3486582000000001E-3</c:v>
                </c:pt>
                <c:pt idx="15">
                  <c:v>2.7550856999999998E-3</c:v>
                </c:pt>
                <c:pt idx="16">
                  <c:v>3.0207417000000002E-3</c:v>
                </c:pt>
                <c:pt idx="17">
                  <c:v>3.2582378E-3</c:v>
                </c:pt>
                <c:pt idx="18">
                  <c:v>3.3916109000000001E-3</c:v>
                </c:pt>
                <c:pt idx="19">
                  <c:v>3.5573257999999999E-3</c:v>
                </c:pt>
                <c:pt idx="20">
                  <c:v>3.7573946E-3</c:v>
                </c:pt>
                <c:pt idx="21">
                  <c:v>4.0076822000000003E-3</c:v>
                </c:pt>
                <c:pt idx="22">
                  <c:v>4.3470495999999997E-3</c:v>
                </c:pt>
                <c:pt idx="23">
                  <c:v>4.7022629999999999E-3</c:v>
                </c:pt>
                <c:pt idx="24">
                  <c:v>4.9926527E-3</c:v>
                </c:pt>
                <c:pt idx="25">
                  <c:v>5.0791888000000004E-3</c:v>
                </c:pt>
                <c:pt idx="26">
                  <c:v>5.1379642000000001E-3</c:v>
                </c:pt>
                <c:pt idx="27">
                  <c:v>5.1933797000000004E-3</c:v>
                </c:pt>
                <c:pt idx="28">
                  <c:v>5.4898178000000004E-3</c:v>
                </c:pt>
                <c:pt idx="29">
                  <c:v>6.3054514999999998E-3</c:v>
                </c:pt>
                <c:pt idx="30">
                  <c:v>7.6837418999999999E-3</c:v>
                </c:pt>
                <c:pt idx="31">
                  <c:v>1.00655342E-2</c:v>
                </c:pt>
                <c:pt idx="32">
                  <c:v>1.3663332E-2</c:v>
                </c:pt>
                <c:pt idx="33">
                  <c:v>1.8709398799999999E-2</c:v>
                </c:pt>
                <c:pt idx="34">
                  <c:v>2.50619482E-2</c:v>
                </c:pt>
                <c:pt idx="35">
                  <c:v>3.2050151399999997E-2</c:v>
                </c:pt>
                <c:pt idx="36">
                  <c:v>3.83532532E-2</c:v>
                </c:pt>
                <c:pt idx="37">
                  <c:v>4.2297061499999997E-2</c:v>
                </c:pt>
                <c:pt idx="38">
                  <c:v>4.3118242199999997E-2</c:v>
                </c:pt>
                <c:pt idx="39">
                  <c:v>4.0786121000000002E-2</c:v>
                </c:pt>
                <c:pt idx="40">
                  <c:v>3.64298895E-2</c:v>
                </c:pt>
                <c:pt idx="41">
                  <c:v>3.1144391699999999E-2</c:v>
                </c:pt>
                <c:pt idx="42">
                  <c:v>2.63337363E-2</c:v>
                </c:pt>
                <c:pt idx="43">
                  <c:v>2.2406561299999999E-2</c:v>
                </c:pt>
                <c:pt idx="44">
                  <c:v>1.9306000300000001E-2</c:v>
                </c:pt>
                <c:pt idx="45">
                  <c:v>1.7176540600000002E-2</c:v>
                </c:pt>
                <c:pt idx="46">
                  <c:v>1.5566545500000001E-2</c:v>
                </c:pt>
                <c:pt idx="47">
                  <c:v>1.42333405E-2</c:v>
                </c:pt>
                <c:pt idx="48">
                  <c:v>1.3124057099999999E-2</c:v>
                </c:pt>
                <c:pt idx="49">
                  <c:v>1.22240353E-2</c:v>
                </c:pt>
                <c:pt idx="50">
                  <c:v>1.18181929E-2</c:v>
                </c:pt>
                <c:pt idx="51">
                  <c:v>1.2183575E-2</c:v>
                </c:pt>
                <c:pt idx="52">
                  <c:v>1.3103883699999999E-2</c:v>
                </c:pt>
                <c:pt idx="53">
                  <c:v>1.4073104600000001E-2</c:v>
                </c:pt>
                <c:pt idx="54">
                  <c:v>1.4724789199999999E-2</c:v>
                </c:pt>
                <c:pt idx="55">
                  <c:v>1.5068441599999999E-2</c:v>
                </c:pt>
                <c:pt idx="56">
                  <c:v>1.5351621399999999E-2</c:v>
                </c:pt>
                <c:pt idx="57">
                  <c:v>1.5652231900000001E-2</c:v>
                </c:pt>
                <c:pt idx="58">
                  <c:v>1.5807075399999999E-2</c:v>
                </c:pt>
                <c:pt idx="59">
                  <c:v>1.5518699800000001E-2</c:v>
                </c:pt>
                <c:pt idx="60">
                  <c:v>1.4768312699999999E-2</c:v>
                </c:pt>
                <c:pt idx="61">
                  <c:v>1.38082914E-2</c:v>
                </c:pt>
                <c:pt idx="62">
                  <c:v>1.30078355E-2</c:v>
                </c:pt>
                <c:pt idx="63">
                  <c:v>1.2601915700000001E-2</c:v>
                </c:pt>
                <c:pt idx="64">
                  <c:v>1.24509037E-2</c:v>
                </c:pt>
                <c:pt idx="65">
                  <c:v>1.2181215E-2</c:v>
                </c:pt>
                <c:pt idx="66">
                  <c:v>1.1480255999999999E-2</c:v>
                </c:pt>
                <c:pt idx="67">
                  <c:v>1.03217894E-2</c:v>
                </c:pt>
                <c:pt idx="68">
                  <c:v>8.9352596999999999E-3</c:v>
                </c:pt>
                <c:pt idx="69">
                  <c:v>7.7128913E-3</c:v>
                </c:pt>
                <c:pt idx="70">
                  <c:v>6.8610297000000001E-3</c:v>
                </c:pt>
                <c:pt idx="71">
                  <c:v>6.3687190000000001E-3</c:v>
                </c:pt>
                <c:pt idx="72">
                  <c:v>6.0564703000000001E-3</c:v>
                </c:pt>
                <c:pt idx="73">
                  <c:v>5.6991595999999999E-3</c:v>
                </c:pt>
                <c:pt idx="74">
                  <c:v>5.1234373999999999E-3</c:v>
                </c:pt>
                <c:pt idx="75">
                  <c:v>4.2676972000000001E-3</c:v>
                </c:pt>
                <c:pt idx="76">
                  <c:v>3.3352585E-3</c:v>
                </c:pt>
                <c:pt idx="77">
                  <c:v>2.6746680999999999E-3</c:v>
                </c:pt>
                <c:pt idx="78">
                  <c:v>2.5335327E-3</c:v>
                </c:pt>
                <c:pt idx="79">
                  <c:v>2.8405372999999999E-3</c:v>
                </c:pt>
                <c:pt idx="80">
                  <c:v>3.1735124E-3</c:v>
                </c:pt>
                <c:pt idx="81">
                  <c:v>3.1005640000000001E-3</c:v>
                </c:pt>
                <c:pt idx="82">
                  <c:v>2.4852952999999999E-3</c:v>
                </c:pt>
                <c:pt idx="83">
                  <c:v>1.3961064E-3</c:v>
                </c:pt>
                <c:pt idx="84">
                  <c:v>3.1178830000000001E-4</c:v>
                </c:pt>
                <c:pt idx="85">
                  <c:v>0</c:v>
                </c:pt>
                <c:pt idx="86">
                  <c:v>0</c:v>
                </c:pt>
                <c:pt idx="87">
                  <c:v>2.373156E-4</c:v>
                </c:pt>
                <c:pt idx="88">
                  <c:v>7.5299150000000001E-4</c:v>
                </c:pt>
                <c:pt idx="89">
                  <c:v>1.0333717E-3</c:v>
                </c:pt>
                <c:pt idx="90">
                  <c:v>9.6066089999999999E-4</c:v>
                </c:pt>
                <c:pt idx="91">
                  <c:v>5.7510890000000005E-4</c:v>
                </c:pt>
                <c:pt idx="92">
                  <c:v>7.3726000000000005E-5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1.8963000000000001E-4</c:v>
                </c:pt>
                <c:pt idx="103">
                  <c:v>5.7193049999999996E-4</c:v>
                </c:pt>
                <c:pt idx="104">
                  <c:v>9.8152880000000001E-4</c:v>
                </c:pt>
                <c:pt idx="105">
                  <c:v>1.4354338999999999E-3</c:v>
                </c:pt>
                <c:pt idx="106">
                  <c:v>1.9558141999999998E-3</c:v>
                </c:pt>
                <c:pt idx="107">
                  <c:v>2.5148890000000002E-3</c:v>
                </c:pt>
                <c:pt idx="108">
                  <c:v>3.1401714999999999E-3</c:v>
                </c:pt>
                <c:pt idx="109">
                  <c:v>3.8340571000000001E-3</c:v>
                </c:pt>
                <c:pt idx="110">
                  <c:v>4.5796711999999996E-3</c:v>
                </c:pt>
                <c:pt idx="111">
                  <c:v>5.3893858999999999E-3</c:v>
                </c:pt>
                <c:pt idx="112">
                  <c:v>6.2256027E-3</c:v>
                </c:pt>
                <c:pt idx="113">
                  <c:v>7.0801070000000004E-3</c:v>
                </c:pt>
                <c:pt idx="114">
                  <c:v>7.8694746000000006E-3</c:v>
                </c:pt>
                <c:pt idx="115">
                  <c:v>8.5960719999999997E-3</c:v>
                </c:pt>
                <c:pt idx="116">
                  <c:v>9.2316540000000006E-3</c:v>
                </c:pt>
                <c:pt idx="117">
                  <c:v>9.8034813999999994E-3</c:v>
                </c:pt>
                <c:pt idx="118">
                  <c:v>1.0134649500000001E-2</c:v>
                </c:pt>
                <c:pt idx="119">
                  <c:v>1.0184611200000001E-2</c:v>
                </c:pt>
                <c:pt idx="120">
                  <c:v>1.0036386499999999E-2</c:v>
                </c:pt>
                <c:pt idx="121">
                  <c:v>9.7265392999999999E-3</c:v>
                </c:pt>
                <c:pt idx="122">
                  <c:v>9.2620198000000001E-3</c:v>
                </c:pt>
                <c:pt idx="123">
                  <c:v>8.6717643000000007E-3</c:v>
                </c:pt>
                <c:pt idx="124">
                  <c:v>7.9785958000000001E-3</c:v>
                </c:pt>
                <c:pt idx="125">
                  <c:v>7.1334247E-3</c:v>
                </c:pt>
                <c:pt idx="126">
                  <c:v>6.5447040999999997E-3</c:v>
                </c:pt>
                <c:pt idx="127">
                  <c:v>5.6457453999999999E-3</c:v>
                </c:pt>
                <c:pt idx="128">
                  <c:v>4.7563900999999997E-3</c:v>
                </c:pt>
                <c:pt idx="129">
                  <c:v>3.9838742999999998E-3</c:v>
                </c:pt>
                <c:pt idx="130">
                  <c:v>3.2347235999999999E-3</c:v>
                </c:pt>
                <c:pt idx="131">
                  <c:v>2.5857300000000001E-3</c:v>
                </c:pt>
                <c:pt idx="132">
                  <c:v>1.9810909999999999E-3</c:v>
                </c:pt>
                <c:pt idx="133">
                  <c:v>1.4237531000000001E-3</c:v>
                </c:pt>
                <c:pt idx="134">
                  <c:v>2.2348419999999999E-4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5-CE93-4EF0-BEB2-90F17E5C5137}"/>
            </c:ext>
          </c:extLst>
        </c:ser>
        <c:ser>
          <c:idx val="150"/>
          <c:order val="150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反射白_LEDlow_開放空間!$A$151:$EE$151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2.6761180000000001E-4</c:v>
                </c:pt>
                <c:pt idx="4">
                  <c:v>7.0102100000000002E-4</c:v>
                </c:pt>
                <c:pt idx="5">
                  <c:v>7.5855569999999997E-4</c:v>
                </c:pt>
                <c:pt idx="6">
                  <c:v>4.7201730000000003E-4</c:v>
                </c:pt>
                <c:pt idx="7">
                  <c:v>1.7736870000000001E-4</c:v>
                </c:pt>
                <c:pt idx="8">
                  <c:v>2.605781E-4</c:v>
                </c:pt>
                <c:pt idx="9">
                  <c:v>8.6984439999999996E-4</c:v>
                </c:pt>
                <c:pt idx="10">
                  <c:v>1.7189346999999999E-3</c:v>
                </c:pt>
                <c:pt idx="11">
                  <c:v>2.2389227999999998E-3</c:v>
                </c:pt>
                <c:pt idx="12">
                  <c:v>2.2545896999999998E-3</c:v>
                </c:pt>
                <c:pt idx="13">
                  <c:v>2.0293660999999999E-3</c:v>
                </c:pt>
                <c:pt idx="14">
                  <c:v>1.8810631999999999E-3</c:v>
                </c:pt>
                <c:pt idx="15">
                  <c:v>2.1079807E-3</c:v>
                </c:pt>
                <c:pt idx="16">
                  <c:v>2.7025982000000001E-3</c:v>
                </c:pt>
                <c:pt idx="17">
                  <c:v>3.4263485999999998E-3</c:v>
                </c:pt>
                <c:pt idx="18">
                  <c:v>4.1960734E-3</c:v>
                </c:pt>
                <c:pt idx="19">
                  <c:v>4.6614524999999997E-3</c:v>
                </c:pt>
                <c:pt idx="20">
                  <c:v>4.7339564000000002E-3</c:v>
                </c:pt>
                <c:pt idx="21">
                  <c:v>4.5753959999999998E-3</c:v>
                </c:pt>
                <c:pt idx="22">
                  <c:v>4.3776622000000001E-3</c:v>
                </c:pt>
                <c:pt idx="23">
                  <c:v>4.3978821000000001E-3</c:v>
                </c:pt>
                <c:pt idx="24">
                  <c:v>4.6274638999999999E-3</c:v>
                </c:pt>
                <c:pt idx="25">
                  <c:v>4.8075193000000002E-3</c:v>
                </c:pt>
                <c:pt idx="26">
                  <c:v>4.9623054999999999E-3</c:v>
                </c:pt>
                <c:pt idx="27">
                  <c:v>5.2280271999999997E-3</c:v>
                </c:pt>
                <c:pt idx="28">
                  <c:v>5.7831736999999998E-3</c:v>
                </c:pt>
                <c:pt idx="29">
                  <c:v>6.7991726000000002E-3</c:v>
                </c:pt>
                <c:pt idx="30">
                  <c:v>8.1201390999999998E-3</c:v>
                </c:pt>
                <c:pt idx="31">
                  <c:v>1.0009773099999999E-2</c:v>
                </c:pt>
                <c:pt idx="32">
                  <c:v>1.3196983400000001E-2</c:v>
                </c:pt>
                <c:pt idx="33">
                  <c:v>1.8131298899999999E-2</c:v>
                </c:pt>
                <c:pt idx="34">
                  <c:v>2.4725416699999999E-2</c:v>
                </c:pt>
                <c:pt idx="35">
                  <c:v>3.2117694600000003E-2</c:v>
                </c:pt>
                <c:pt idx="36">
                  <c:v>3.8742046799999999E-2</c:v>
                </c:pt>
                <c:pt idx="37">
                  <c:v>4.28062528E-2</c:v>
                </c:pt>
                <c:pt idx="38">
                  <c:v>4.3578401199999998E-2</c:v>
                </c:pt>
                <c:pt idx="39">
                  <c:v>4.1338540600000001E-2</c:v>
                </c:pt>
                <c:pt idx="40">
                  <c:v>3.7367105499999997E-2</c:v>
                </c:pt>
                <c:pt idx="41">
                  <c:v>3.2501280299999998E-2</c:v>
                </c:pt>
                <c:pt idx="42">
                  <c:v>2.78698821E-2</c:v>
                </c:pt>
                <c:pt idx="43">
                  <c:v>2.3628730300000001E-2</c:v>
                </c:pt>
                <c:pt idx="44">
                  <c:v>1.9874004599999998E-2</c:v>
                </c:pt>
                <c:pt idx="45">
                  <c:v>1.70767922E-2</c:v>
                </c:pt>
                <c:pt idx="46">
                  <c:v>1.5106746900000001E-2</c:v>
                </c:pt>
                <c:pt idx="47">
                  <c:v>1.3868331899999999E-2</c:v>
                </c:pt>
                <c:pt idx="48">
                  <c:v>1.31742666E-2</c:v>
                </c:pt>
                <c:pt idx="49">
                  <c:v>1.26988776E-2</c:v>
                </c:pt>
                <c:pt idx="50">
                  <c:v>1.2440736399999999E-2</c:v>
                </c:pt>
                <c:pt idx="51">
                  <c:v>1.25470813E-2</c:v>
                </c:pt>
                <c:pt idx="52">
                  <c:v>1.29194828E-2</c:v>
                </c:pt>
                <c:pt idx="53">
                  <c:v>1.32910209E-2</c:v>
                </c:pt>
                <c:pt idx="54">
                  <c:v>1.3504987600000001E-2</c:v>
                </c:pt>
                <c:pt idx="55">
                  <c:v>1.37600238E-2</c:v>
                </c:pt>
                <c:pt idx="56">
                  <c:v>1.4390373600000001E-2</c:v>
                </c:pt>
                <c:pt idx="57">
                  <c:v>1.53770326E-2</c:v>
                </c:pt>
                <c:pt idx="58">
                  <c:v>1.6213327600000001E-2</c:v>
                </c:pt>
                <c:pt idx="59">
                  <c:v>1.6249358700000001E-2</c:v>
                </c:pt>
                <c:pt idx="60">
                  <c:v>1.5373149900000001E-2</c:v>
                </c:pt>
                <c:pt idx="61">
                  <c:v>1.4047188699999999E-2</c:v>
                </c:pt>
                <c:pt idx="62">
                  <c:v>1.29125305E-2</c:v>
                </c:pt>
                <c:pt idx="63">
                  <c:v>1.22656785E-2</c:v>
                </c:pt>
                <c:pt idx="64">
                  <c:v>1.18848989E-2</c:v>
                </c:pt>
                <c:pt idx="65">
                  <c:v>1.13868741E-2</c:v>
                </c:pt>
                <c:pt idx="66">
                  <c:v>1.0683943499999999E-2</c:v>
                </c:pt>
                <c:pt idx="67">
                  <c:v>9.8889441999999994E-3</c:v>
                </c:pt>
                <c:pt idx="68">
                  <c:v>9.1445949000000006E-3</c:v>
                </c:pt>
                <c:pt idx="69">
                  <c:v>8.4159215999999992E-3</c:v>
                </c:pt>
                <c:pt idx="70">
                  <c:v>7.6427194000000002E-3</c:v>
                </c:pt>
                <c:pt idx="71">
                  <c:v>6.8295719000000003E-3</c:v>
                </c:pt>
                <c:pt idx="72">
                  <c:v>6.0667582000000003E-3</c:v>
                </c:pt>
                <c:pt idx="73">
                  <c:v>5.3640040999999999E-3</c:v>
                </c:pt>
                <c:pt idx="74">
                  <c:v>4.6028759999999997E-3</c:v>
                </c:pt>
                <c:pt idx="75">
                  <c:v>3.6364479E-3</c:v>
                </c:pt>
                <c:pt idx="76">
                  <c:v>2.6503111999999999E-3</c:v>
                </c:pt>
                <c:pt idx="77">
                  <c:v>2.0013146999999999E-3</c:v>
                </c:pt>
                <c:pt idx="78">
                  <c:v>1.9578065E-3</c:v>
                </c:pt>
                <c:pt idx="79">
                  <c:v>2.4463134E-3</c:v>
                </c:pt>
                <c:pt idx="80">
                  <c:v>3.0112183000000001E-3</c:v>
                </c:pt>
                <c:pt idx="81">
                  <c:v>3.1515028999999999E-3</c:v>
                </c:pt>
                <c:pt idx="82">
                  <c:v>2.7357637999999998E-3</c:v>
                </c:pt>
                <c:pt idx="83">
                  <c:v>1.9113101000000001E-3</c:v>
                </c:pt>
                <c:pt idx="84">
                  <c:v>1.0409767999999999E-3</c:v>
                </c:pt>
                <c:pt idx="85">
                  <c:v>3.8088880000000002E-4</c:v>
                </c:pt>
                <c:pt idx="86">
                  <c:v>4.81167E-5</c:v>
                </c:pt>
                <c:pt idx="87">
                  <c:v>1.2992399999999999E-5</c:v>
                </c:pt>
                <c:pt idx="88">
                  <c:v>1.906287E-4</c:v>
                </c:pt>
                <c:pt idx="89">
                  <c:v>5.2118930000000002E-4</c:v>
                </c:pt>
                <c:pt idx="90">
                  <c:v>9.0001679999999996E-4</c:v>
                </c:pt>
                <c:pt idx="91">
                  <c:v>1.1802869999999999E-3</c:v>
                </c:pt>
                <c:pt idx="92">
                  <c:v>1.1516394E-3</c:v>
                </c:pt>
                <c:pt idx="93">
                  <c:v>9.3150649999999998E-4</c:v>
                </c:pt>
                <c:pt idx="94">
                  <c:v>5.7250529999999995E-4</c:v>
                </c:pt>
                <c:pt idx="95">
                  <c:v>1.5314579999999999E-4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1.0145300000000001E-4</c:v>
                </c:pt>
                <c:pt idx="103">
                  <c:v>3.0934469999999999E-4</c:v>
                </c:pt>
                <c:pt idx="104">
                  <c:v>5.8039349999999996E-4</c:v>
                </c:pt>
                <c:pt idx="105">
                  <c:v>9.2227379999999999E-4</c:v>
                </c:pt>
                <c:pt idx="106">
                  <c:v>1.3346345000000001E-3</c:v>
                </c:pt>
                <c:pt idx="107">
                  <c:v>1.8380047999999999E-3</c:v>
                </c:pt>
                <c:pt idx="108">
                  <c:v>2.4245474000000001E-3</c:v>
                </c:pt>
                <c:pt idx="109">
                  <c:v>3.102381E-3</c:v>
                </c:pt>
                <c:pt idx="110">
                  <c:v>3.9503602000000001E-3</c:v>
                </c:pt>
                <c:pt idx="111">
                  <c:v>4.7430702999999999E-3</c:v>
                </c:pt>
                <c:pt idx="112">
                  <c:v>5.5533609999999997E-3</c:v>
                </c:pt>
                <c:pt idx="113">
                  <c:v>6.3522542E-3</c:v>
                </c:pt>
                <c:pt idx="114">
                  <c:v>7.0654689E-3</c:v>
                </c:pt>
                <c:pt idx="115">
                  <c:v>7.6981428999999997E-3</c:v>
                </c:pt>
                <c:pt idx="116">
                  <c:v>8.2216271999999996E-3</c:v>
                </c:pt>
                <c:pt idx="117">
                  <c:v>8.6991042000000001E-3</c:v>
                </c:pt>
                <c:pt idx="118">
                  <c:v>8.7034739999999992E-3</c:v>
                </c:pt>
                <c:pt idx="119">
                  <c:v>8.8032632999999992E-3</c:v>
                </c:pt>
                <c:pt idx="120">
                  <c:v>8.7653370999999994E-3</c:v>
                </c:pt>
                <c:pt idx="121">
                  <c:v>8.6066657999999997E-3</c:v>
                </c:pt>
                <c:pt idx="122">
                  <c:v>8.3252201000000008E-3</c:v>
                </c:pt>
                <c:pt idx="123">
                  <c:v>7.9546272999999994E-3</c:v>
                </c:pt>
                <c:pt idx="124">
                  <c:v>7.5009456000000004E-3</c:v>
                </c:pt>
                <c:pt idx="125">
                  <c:v>7.0386422000000004E-3</c:v>
                </c:pt>
                <c:pt idx="126">
                  <c:v>6.4931014000000004E-3</c:v>
                </c:pt>
                <c:pt idx="127">
                  <c:v>5.7779364000000001E-3</c:v>
                </c:pt>
                <c:pt idx="128">
                  <c:v>5.0926603999999999E-3</c:v>
                </c:pt>
                <c:pt idx="129">
                  <c:v>4.4013233999999997E-3</c:v>
                </c:pt>
                <c:pt idx="130">
                  <c:v>3.7147653999999998E-3</c:v>
                </c:pt>
                <c:pt idx="131">
                  <c:v>3.051776E-3</c:v>
                </c:pt>
                <c:pt idx="132">
                  <c:v>2.4129342999999999E-3</c:v>
                </c:pt>
                <c:pt idx="133">
                  <c:v>1.8180808E-3</c:v>
                </c:pt>
                <c:pt idx="134">
                  <c:v>1.0220925E-3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6-CE93-4EF0-BEB2-90F17E5C5137}"/>
            </c:ext>
          </c:extLst>
        </c:ser>
        <c:ser>
          <c:idx val="151"/>
          <c:order val="151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反射白_LEDlow_開放空間!$A$152:$EE$152</c:f>
              <c:numCache>
                <c:formatCode>General</c:formatCode>
                <c:ptCount val="135"/>
                <c:pt idx="0">
                  <c:v>2.4010059000000002E-3</c:v>
                </c:pt>
                <c:pt idx="1">
                  <c:v>2.2199629000000001E-3</c:v>
                </c:pt>
                <c:pt idx="2">
                  <c:v>1.8586867E-3</c:v>
                </c:pt>
                <c:pt idx="3">
                  <c:v>9.1710480000000002E-4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6.441684E-4</c:v>
                </c:pt>
                <c:pt idx="9">
                  <c:v>1.0980626999999999E-3</c:v>
                </c:pt>
                <c:pt idx="10">
                  <c:v>1.2683331E-3</c:v>
                </c:pt>
                <c:pt idx="11">
                  <c:v>1.3164626E-3</c:v>
                </c:pt>
                <c:pt idx="12">
                  <c:v>1.6012479E-3</c:v>
                </c:pt>
                <c:pt idx="13">
                  <c:v>2.1086467999999999E-3</c:v>
                </c:pt>
                <c:pt idx="14">
                  <c:v>2.7326958000000001E-3</c:v>
                </c:pt>
                <c:pt idx="15">
                  <c:v>3.2200336E-3</c:v>
                </c:pt>
                <c:pt idx="16">
                  <c:v>3.3810844E-3</c:v>
                </c:pt>
                <c:pt idx="17">
                  <c:v>3.3276472000000001E-3</c:v>
                </c:pt>
                <c:pt idx="18">
                  <c:v>3.2704773E-3</c:v>
                </c:pt>
                <c:pt idx="19">
                  <c:v>3.3800530000000001E-3</c:v>
                </c:pt>
                <c:pt idx="20">
                  <c:v>3.7348741E-3</c:v>
                </c:pt>
                <c:pt idx="21">
                  <c:v>4.3311058999999999E-3</c:v>
                </c:pt>
                <c:pt idx="22">
                  <c:v>4.9196578999999999E-3</c:v>
                </c:pt>
                <c:pt idx="23">
                  <c:v>5.3508938000000001E-3</c:v>
                </c:pt>
                <c:pt idx="24">
                  <c:v>5.3257551000000002E-3</c:v>
                </c:pt>
                <c:pt idx="25">
                  <c:v>4.9135461E-3</c:v>
                </c:pt>
                <c:pt idx="26">
                  <c:v>4.4465675E-3</c:v>
                </c:pt>
                <c:pt idx="27">
                  <c:v>4.1664196000000004E-3</c:v>
                </c:pt>
                <c:pt idx="28">
                  <c:v>4.4989111E-3</c:v>
                </c:pt>
                <c:pt idx="29">
                  <c:v>5.7092584000000002E-3</c:v>
                </c:pt>
                <c:pt idx="30">
                  <c:v>7.6204654999999996E-3</c:v>
                </c:pt>
                <c:pt idx="31">
                  <c:v>1.0395224200000001E-2</c:v>
                </c:pt>
                <c:pt idx="32">
                  <c:v>1.4187942300000001E-2</c:v>
                </c:pt>
                <c:pt idx="33">
                  <c:v>1.9106255799999999E-2</c:v>
                </c:pt>
                <c:pt idx="34">
                  <c:v>2.5173923000000001E-2</c:v>
                </c:pt>
                <c:pt idx="35">
                  <c:v>3.1825948499999999E-2</c:v>
                </c:pt>
                <c:pt idx="36">
                  <c:v>3.78875844E-2</c:v>
                </c:pt>
                <c:pt idx="37">
                  <c:v>4.1835997299999997E-2</c:v>
                </c:pt>
                <c:pt idx="38">
                  <c:v>4.2837165300000001E-2</c:v>
                </c:pt>
                <c:pt idx="39">
                  <c:v>4.0860321400000003E-2</c:v>
                </c:pt>
                <c:pt idx="40">
                  <c:v>3.70206535E-2</c:v>
                </c:pt>
                <c:pt idx="41">
                  <c:v>3.2114878299999997E-2</c:v>
                </c:pt>
                <c:pt idx="42">
                  <c:v>2.7587071099999999E-2</c:v>
                </c:pt>
                <c:pt idx="43">
                  <c:v>2.3604728299999999E-2</c:v>
                </c:pt>
                <c:pt idx="44">
                  <c:v>2.01006364E-2</c:v>
                </c:pt>
                <c:pt idx="45">
                  <c:v>1.7463559300000001E-2</c:v>
                </c:pt>
                <c:pt idx="46">
                  <c:v>1.55379977E-2</c:v>
                </c:pt>
                <c:pt idx="47">
                  <c:v>1.4378388400000001E-2</c:v>
                </c:pt>
                <c:pt idx="48">
                  <c:v>1.3600935200000001E-2</c:v>
                </c:pt>
                <c:pt idx="49">
                  <c:v>1.27791399E-2</c:v>
                </c:pt>
                <c:pt idx="50">
                  <c:v>1.18875504E-2</c:v>
                </c:pt>
                <c:pt idx="51">
                  <c:v>1.13971019E-2</c:v>
                </c:pt>
                <c:pt idx="52">
                  <c:v>1.16984993E-2</c:v>
                </c:pt>
                <c:pt idx="53">
                  <c:v>1.26734134E-2</c:v>
                </c:pt>
                <c:pt idx="54">
                  <c:v>1.3855039099999999E-2</c:v>
                </c:pt>
                <c:pt idx="55">
                  <c:v>1.48576852E-2</c:v>
                </c:pt>
                <c:pt idx="56">
                  <c:v>1.56163629E-2</c:v>
                </c:pt>
                <c:pt idx="57">
                  <c:v>1.6092875999999999E-2</c:v>
                </c:pt>
                <c:pt idx="58">
                  <c:v>1.61903147E-2</c:v>
                </c:pt>
                <c:pt idx="59">
                  <c:v>1.56970546E-2</c:v>
                </c:pt>
                <c:pt idx="60">
                  <c:v>1.46306483E-2</c:v>
                </c:pt>
                <c:pt idx="61">
                  <c:v>1.33846989E-2</c:v>
                </c:pt>
                <c:pt idx="62">
                  <c:v>1.2339287399999999E-2</c:v>
                </c:pt>
                <c:pt idx="63">
                  <c:v>1.1693466499999999E-2</c:v>
                </c:pt>
                <c:pt idx="64">
                  <c:v>1.1355819200000001E-2</c:v>
                </c:pt>
                <c:pt idx="65">
                  <c:v>1.1186695700000001E-2</c:v>
                </c:pt>
                <c:pt idx="66">
                  <c:v>1.11050308E-2</c:v>
                </c:pt>
                <c:pt idx="67">
                  <c:v>1.09736286E-2</c:v>
                </c:pt>
                <c:pt idx="68">
                  <c:v>1.06029855E-2</c:v>
                </c:pt>
                <c:pt idx="69">
                  <c:v>9.7485240999999993E-3</c:v>
                </c:pt>
                <c:pt idx="70">
                  <c:v>8.3728107000000003E-3</c:v>
                </c:pt>
                <c:pt idx="71">
                  <c:v>6.7557720000000002E-3</c:v>
                </c:pt>
                <c:pt idx="72">
                  <c:v>5.4305437999999998E-3</c:v>
                </c:pt>
                <c:pt idx="73">
                  <c:v>4.7491477000000002E-3</c:v>
                </c:pt>
                <c:pt idx="74">
                  <c:v>4.5889731999999997E-3</c:v>
                </c:pt>
                <c:pt idx="75">
                  <c:v>4.3270621E-3</c:v>
                </c:pt>
                <c:pt idx="76">
                  <c:v>3.505771E-3</c:v>
                </c:pt>
                <c:pt idx="77">
                  <c:v>2.2311093999999999E-3</c:v>
                </c:pt>
                <c:pt idx="78">
                  <c:v>1.1819985E-3</c:v>
                </c:pt>
                <c:pt idx="79">
                  <c:v>9.3292859999999996E-4</c:v>
                </c:pt>
                <c:pt idx="80">
                  <c:v>1.3952457000000001E-3</c:v>
                </c:pt>
                <c:pt idx="81">
                  <c:v>1.9628256999999999E-3</c:v>
                </c:pt>
                <c:pt idx="82">
                  <c:v>2.1803413999999998E-3</c:v>
                </c:pt>
                <c:pt idx="83">
                  <c:v>1.9811655000000002E-3</c:v>
                </c:pt>
                <c:pt idx="84">
                  <c:v>1.5662165E-3</c:v>
                </c:pt>
                <c:pt idx="85">
                  <c:v>1.2344071999999999E-3</c:v>
                </c:pt>
                <c:pt idx="86">
                  <c:v>1.1130271E-3</c:v>
                </c:pt>
                <c:pt idx="87">
                  <c:v>1.1828655999999999E-3</c:v>
                </c:pt>
                <c:pt idx="88">
                  <c:v>1.2706175000000001E-3</c:v>
                </c:pt>
                <c:pt idx="89">
                  <c:v>1.2560501999999999E-3</c:v>
                </c:pt>
                <c:pt idx="90">
                  <c:v>1.0664493E-3</c:v>
                </c:pt>
                <c:pt idx="91">
                  <c:v>6.7868509999999998E-4</c:v>
                </c:pt>
                <c:pt idx="92">
                  <c:v>1.4246349999999999E-4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2.5729700000000003E-4</c:v>
                </c:pt>
                <c:pt idx="102">
                  <c:v>7.7552809999999997E-4</c:v>
                </c:pt>
                <c:pt idx="103">
                  <c:v>1.2545780999999999E-3</c:v>
                </c:pt>
                <c:pt idx="104">
                  <c:v>1.7342951999999999E-3</c:v>
                </c:pt>
                <c:pt idx="105">
                  <c:v>2.2195342000000001E-3</c:v>
                </c:pt>
                <c:pt idx="106">
                  <c:v>2.6979176E-3</c:v>
                </c:pt>
                <c:pt idx="107">
                  <c:v>3.1871358000000001E-3</c:v>
                </c:pt>
                <c:pt idx="108">
                  <c:v>3.6638181000000001E-3</c:v>
                </c:pt>
                <c:pt idx="109">
                  <c:v>4.1423299999999996E-3</c:v>
                </c:pt>
                <c:pt idx="110">
                  <c:v>4.8492131999999999E-3</c:v>
                </c:pt>
                <c:pt idx="111">
                  <c:v>5.3527197000000004E-3</c:v>
                </c:pt>
                <c:pt idx="112">
                  <c:v>5.8736646999999996E-3</c:v>
                </c:pt>
                <c:pt idx="113">
                  <c:v>6.3948733999999998E-3</c:v>
                </c:pt>
                <c:pt idx="114">
                  <c:v>6.8734366999999999E-3</c:v>
                </c:pt>
                <c:pt idx="115">
                  <c:v>7.3116580000000004E-3</c:v>
                </c:pt>
                <c:pt idx="116">
                  <c:v>7.6834527000000001E-3</c:v>
                </c:pt>
                <c:pt idx="117">
                  <c:v>8.0187880000000007E-3</c:v>
                </c:pt>
                <c:pt idx="118">
                  <c:v>8.2327220999999992E-3</c:v>
                </c:pt>
                <c:pt idx="119">
                  <c:v>8.2581518000000003E-3</c:v>
                </c:pt>
                <c:pt idx="120">
                  <c:v>8.1364242000000007E-3</c:v>
                </c:pt>
                <c:pt idx="121">
                  <c:v>7.8922547000000003E-3</c:v>
                </c:pt>
                <c:pt idx="122">
                  <c:v>7.5098685999999996E-3</c:v>
                </c:pt>
                <c:pt idx="123">
                  <c:v>7.0177051000000004E-3</c:v>
                </c:pt>
                <c:pt idx="124">
                  <c:v>6.4395149000000002E-3</c:v>
                </c:pt>
                <c:pt idx="125">
                  <c:v>5.8028717E-3</c:v>
                </c:pt>
                <c:pt idx="126">
                  <c:v>5.0095603999999998E-3</c:v>
                </c:pt>
                <c:pt idx="127">
                  <c:v>4.2888029000000003E-3</c:v>
                </c:pt>
                <c:pt idx="128">
                  <c:v>3.6192964999999999E-3</c:v>
                </c:pt>
                <c:pt idx="129">
                  <c:v>3.0008748E-3</c:v>
                </c:pt>
                <c:pt idx="130">
                  <c:v>2.4798772999999998E-3</c:v>
                </c:pt>
                <c:pt idx="131">
                  <c:v>1.9995721999999999E-3</c:v>
                </c:pt>
                <c:pt idx="132">
                  <c:v>1.5935842E-3</c:v>
                </c:pt>
                <c:pt idx="133">
                  <c:v>1.2640768999999999E-3</c:v>
                </c:pt>
                <c:pt idx="134">
                  <c:v>7.1015100000000001E-4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7-CE93-4EF0-BEB2-90F17E5C5137}"/>
            </c:ext>
          </c:extLst>
        </c:ser>
        <c:ser>
          <c:idx val="152"/>
          <c:order val="152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反射白_LEDlow_開放空間!$A$153:$EE$153</c:f>
              <c:numCache>
                <c:formatCode>General</c:formatCode>
                <c:ptCount val="135"/>
                <c:pt idx="0">
                  <c:v>8.8089200000000004E-5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2.404664E-4</c:v>
                </c:pt>
                <c:pt idx="5">
                  <c:v>8.9000639999999996E-4</c:v>
                </c:pt>
                <c:pt idx="6">
                  <c:v>1.1856779000000001E-3</c:v>
                </c:pt>
                <c:pt idx="7">
                  <c:v>1.1146569E-3</c:v>
                </c:pt>
                <c:pt idx="8">
                  <c:v>9.8567279999999999E-4</c:v>
                </c:pt>
                <c:pt idx="9">
                  <c:v>1.0463108E-3</c:v>
                </c:pt>
                <c:pt idx="10">
                  <c:v>1.3539772E-3</c:v>
                </c:pt>
                <c:pt idx="11">
                  <c:v>1.4680717000000001E-3</c:v>
                </c:pt>
                <c:pt idx="12">
                  <c:v>1.3848249000000001E-3</c:v>
                </c:pt>
                <c:pt idx="13">
                  <c:v>1.2906509E-3</c:v>
                </c:pt>
                <c:pt idx="14">
                  <c:v>1.3761190000000001E-3</c:v>
                </c:pt>
                <c:pt idx="15">
                  <c:v>1.7783148999999999E-3</c:v>
                </c:pt>
                <c:pt idx="16">
                  <c:v>2.4172931000000001E-3</c:v>
                </c:pt>
                <c:pt idx="17">
                  <c:v>3.1441023999999999E-3</c:v>
                </c:pt>
                <c:pt idx="18">
                  <c:v>3.9131184999999999E-3</c:v>
                </c:pt>
                <c:pt idx="19">
                  <c:v>4.4805597999999997E-3</c:v>
                </c:pt>
                <c:pt idx="20">
                  <c:v>4.7589815000000004E-3</c:v>
                </c:pt>
                <c:pt idx="21">
                  <c:v>4.6871016000000001E-3</c:v>
                </c:pt>
                <c:pt idx="22">
                  <c:v>4.4056633000000003E-3</c:v>
                </c:pt>
                <c:pt idx="23">
                  <c:v>4.1336478000000001E-3</c:v>
                </c:pt>
                <c:pt idx="24">
                  <c:v>4.0548038999999999E-3</c:v>
                </c:pt>
                <c:pt idx="25">
                  <c:v>4.2138523000000002E-3</c:v>
                </c:pt>
                <c:pt idx="26">
                  <c:v>4.6654721E-3</c:v>
                </c:pt>
                <c:pt idx="27">
                  <c:v>5.2475146999999998E-3</c:v>
                </c:pt>
                <c:pt idx="28">
                  <c:v>5.9566856E-3</c:v>
                </c:pt>
                <c:pt idx="29">
                  <c:v>7.0228427999999999E-3</c:v>
                </c:pt>
                <c:pt idx="30">
                  <c:v>8.4272753000000002E-3</c:v>
                </c:pt>
                <c:pt idx="31">
                  <c:v>1.05118277E-2</c:v>
                </c:pt>
                <c:pt idx="32">
                  <c:v>1.3735191900000001E-2</c:v>
                </c:pt>
                <c:pt idx="33">
                  <c:v>1.8487621100000001E-2</c:v>
                </c:pt>
                <c:pt idx="34">
                  <c:v>2.4859370700000001E-2</c:v>
                </c:pt>
                <c:pt idx="35">
                  <c:v>3.2206460800000003E-2</c:v>
                </c:pt>
                <c:pt idx="36">
                  <c:v>3.8995444800000001E-2</c:v>
                </c:pt>
                <c:pt idx="37">
                  <c:v>4.3369770100000003E-2</c:v>
                </c:pt>
                <c:pt idx="38">
                  <c:v>4.4421639300000003E-2</c:v>
                </c:pt>
                <c:pt idx="39">
                  <c:v>4.2233515499999999E-2</c:v>
                </c:pt>
                <c:pt idx="40">
                  <c:v>3.7999179199999997E-2</c:v>
                </c:pt>
                <c:pt idx="41">
                  <c:v>3.2620046299999997E-2</c:v>
                </c:pt>
                <c:pt idx="42">
                  <c:v>2.74365619E-2</c:v>
                </c:pt>
                <c:pt idx="43">
                  <c:v>2.2803265600000001E-2</c:v>
                </c:pt>
                <c:pt idx="44">
                  <c:v>1.8880721199999999E-2</c:v>
                </c:pt>
                <c:pt idx="45">
                  <c:v>1.6109356700000001E-2</c:v>
                </c:pt>
                <c:pt idx="46">
                  <c:v>1.4320518799999999E-2</c:v>
                </c:pt>
                <c:pt idx="47">
                  <c:v>1.32818595E-2</c:v>
                </c:pt>
                <c:pt idx="48">
                  <c:v>1.26666334E-2</c:v>
                </c:pt>
                <c:pt idx="49">
                  <c:v>1.22529836E-2</c:v>
                </c:pt>
                <c:pt idx="50">
                  <c:v>1.2156094399999999E-2</c:v>
                </c:pt>
                <c:pt idx="51">
                  <c:v>1.2535277799999999E-2</c:v>
                </c:pt>
                <c:pt idx="52">
                  <c:v>1.33429673E-2</c:v>
                </c:pt>
                <c:pt idx="53">
                  <c:v>1.42270122E-2</c:v>
                </c:pt>
                <c:pt idx="54">
                  <c:v>1.49731012E-2</c:v>
                </c:pt>
                <c:pt idx="55">
                  <c:v>1.54725304E-2</c:v>
                </c:pt>
                <c:pt idx="56">
                  <c:v>1.5705745699999999E-2</c:v>
                </c:pt>
                <c:pt idx="57">
                  <c:v>1.5637034599999999E-2</c:v>
                </c:pt>
                <c:pt idx="58">
                  <c:v>1.5299993600000001E-2</c:v>
                </c:pt>
                <c:pt idx="59">
                  <c:v>1.4790589E-2</c:v>
                </c:pt>
                <c:pt idx="60">
                  <c:v>1.4270167800000001E-2</c:v>
                </c:pt>
                <c:pt idx="61">
                  <c:v>1.38833355E-2</c:v>
                </c:pt>
                <c:pt idx="62">
                  <c:v>1.3595873499999999E-2</c:v>
                </c:pt>
                <c:pt idx="63">
                  <c:v>1.32533042E-2</c:v>
                </c:pt>
                <c:pt idx="64">
                  <c:v>1.26112485E-2</c:v>
                </c:pt>
                <c:pt idx="65">
                  <c:v>1.15738343E-2</c:v>
                </c:pt>
                <c:pt idx="66">
                  <c:v>1.0406271599999999E-2</c:v>
                </c:pt>
                <c:pt idx="67">
                  <c:v>9.4296326999999992E-3</c:v>
                </c:pt>
                <c:pt idx="68">
                  <c:v>8.7288040999999993E-3</c:v>
                </c:pt>
                <c:pt idx="69">
                  <c:v>8.0718388999999995E-3</c:v>
                </c:pt>
                <c:pt idx="70">
                  <c:v>7.2653544999999996E-3</c:v>
                </c:pt>
                <c:pt idx="71">
                  <c:v>6.4434580999999996E-3</c:v>
                </c:pt>
                <c:pt idx="72">
                  <c:v>5.8874264000000004E-3</c:v>
                </c:pt>
                <c:pt idx="73">
                  <c:v>5.6276340000000003E-3</c:v>
                </c:pt>
                <c:pt idx="74">
                  <c:v>5.3251985999999999E-3</c:v>
                </c:pt>
                <c:pt idx="75">
                  <c:v>4.5628947999999999E-3</c:v>
                </c:pt>
                <c:pt idx="76">
                  <c:v>3.3959813999999999E-3</c:v>
                </c:pt>
                <c:pt idx="77">
                  <c:v>2.2129836000000002E-3</c:v>
                </c:pt>
                <c:pt idx="78">
                  <c:v>1.4360811999999999E-3</c:v>
                </c:pt>
                <c:pt idx="79">
                  <c:v>1.3062428E-3</c:v>
                </c:pt>
                <c:pt idx="80">
                  <c:v>1.6937873000000001E-3</c:v>
                </c:pt>
                <c:pt idx="81">
                  <c:v>2.2000265000000001E-3</c:v>
                </c:pt>
                <c:pt idx="82">
                  <c:v>2.4710151000000001E-3</c:v>
                </c:pt>
                <c:pt idx="83">
                  <c:v>2.2924412000000002E-3</c:v>
                </c:pt>
                <c:pt idx="84">
                  <c:v>1.8372423000000001E-3</c:v>
                </c:pt>
                <c:pt idx="85">
                  <c:v>1.3653903000000001E-3</c:v>
                </c:pt>
                <c:pt idx="86">
                  <c:v>1.0245562999999999E-3</c:v>
                </c:pt>
                <c:pt idx="87">
                  <c:v>7.5649020000000003E-4</c:v>
                </c:pt>
                <c:pt idx="88">
                  <c:v>4.4119E-4</c:v>
                </c:pt>
                <c:pt idx="89">
                  <c:v>4.4899199999999999E-5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1.735784E-4</c:v>
                </c:pt>
                <c:pt idx="97">
                  <c:v>4.2537039999999998E-4</c:v>
                </c:pt>
                <c:pt idx="98">
                  <c:v>5.7246589999999996E-4</c:v>
                </c:pt>
                <c:pt idx="99">
                  <c:v>6.3742940000000004E-4</c:v>
                </c:pt>
                <c:pt idx="100">
                  <c:v>6.6063289999999995E-4</c:v>
                </c:pt>
                <c:pt idx="101">
                  <c:v>6.8774940000000001E-4</c:v>
                </c:pt>
                <c:pt idx="102">
                  <c:v>7.8909589999999995E-4</c:v>
                </c:pt>
                <c:pt idx="103">
                  <c:v>9.4001179999999998E-4</c:v>
                </c:pt>
                <c:pt idx="104">
                  <c:v>1.1478831E-3</c:v>
                </c:pt>
                <c:pt idx="105">
                  <c:v>1.4214496E-3</c:v>
                </c:pt>
                <c:pt idx="106">
                  <c:v>1.7734656999999999E-3</c:v>
                </c:pt>
                <c:pt idx="107">
                  <c:v>2.2001232000000001E-3</c:v>
                </c:pt>
                <c:pt idx="108">
                  <c:v>2.7009299999999998E-3</c:v>
                </c:pt>
                <c:pt idx="109">
                  <c:v>3.3100536000000001E-3</c:v>
                </c:pt>
                <c:pt idx="110">
                  <c:v>4.0409961000000003E-3</c:v>
                </c:pt>
                <c:pt idx="111">
                  <c:v>4.8056886999999996E-3</c:v>
                </c:pt>
                <c:pt idx="112">
                  <c:v>5.5988011999999997E-3</c:v>
                </c:pt>
                <c:pt idx="113">
                  <c:v>6.4067784999999999E-3</c:v>
                </c:pt>
                <c:pt idx="114">
                  <c:v>7.1852970999999998E-3</c:v>
                </c:pt>
                <c:pt idx="115">
                  <c:v>7.9022655000000001E-3</c:v>
                </c:pt>
                <c:pt idx="116">
                  <c:v>8.5184787999999997E-3</c:v>
                </c:pt>
                <c:pt idx="117">
                  <c:v>9.0084579000000008E-3</c:v>
                </c:pt>
                <c:pt idx="118">
                  <c:v>9.5651344999999992E-3</c:v>
                </c:pt>
                <c:pt idx="119">
                  <c:v>9.5959762000000001E-3</c:v>
                </c:pt>
                <c:pt idx="120">
                  <c:v>9.4282813000000007E-3</c:v>
                </c:pt>
                <c:pt idx="121">
                  <c:v>9.0963775000000007E-3</c:v>
                </c:pt>
                <c:pt idx="122">
                  <c:v>8.5967621000000004E-3</c:v>
                </c:pt>
                <c:pt idx="123">
                  <c:v>7.9602208000000008E-3</c:v>
                </c:pt>
                <c:pt idx="124">
                  <c:v>7.2183068999999997E-3</c:v>
                </c:pt>
                <c:pt idx="125">
                  <c:v>6.3777445E-3</c:v>
                </c:pt>
                <c:pt idx="126">
                  <c:v>5.5467277000000002E-3</c:v>
                </c:pt>
                <c:pt idx="127">
                  <c:v>4.6475539000000003E-3</c:v>
                </c:pt>
                <c:pt idx="128">
                  <c:v>3.7777448999999999E-3</c:v>
                </c:pt>
                <c:pt idx="129">
                  <c:v>3.0184285999999999E-3</c:v>
                </c:pt>
                <c:pt idx="130">
                  <c:v>2.3480339000000001E-3</c:v>
                </c:pt>
                <c:pt idx="131">
                  <c:v>1.7856383999999999E-3</c:v>
                </c:pt>
                <c:pt idx="132">
                  <c:v>1.3019569E-3</c:v>
                </c:pt>
                <c:pt idx="133">
                  <c:v>9.03782E-4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8-CE93-4EF0-BEB2-90F17E5C5137}"/>
            </c:ext>
          </c:extLst>
        </c:ser>
        <c:ser>
          <c:idx val="153"/>
          <c:order val="153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反射白_LEDlow_開放空間!$A$154:$EE$154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6.2397799999999994E-5</c:v>
                </c:pt>
                <c:pt idx="3">
                  <c:v>8.0695780000000002E-4</c:v>
                </c:pt>
                <c:pt idx="4">
                  <c:v>1.1347421E-3</c:v>
                </c:pt>
                <c:pt idx="5">
                  <c:v>9.1098239999999999E-4</c:v>
                </c:pt>
                <c:pt idx="6">
                  <c:v>2.774478E-4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4.6970220000000002E-4</c:v>
                </c:pt>
                <c:pt idx="11">
                  <c:v>1.4422040999999999E-3</c:v>
                </c:pt>
                <c:pt idx="12">
                  <c:v>2.2339523000000001E-3</c:v>
                </c:pt>
                <c:pt idx="13">
                  <c:v>2.7690308999999999E-3</c:v>
                </c:pt>
                <c:pt idx="14">
                  <c:v>3.0969416E-3</c:v>
                </c:pt>
                <c:pt idx="15">
                  <c:v>3.3331949000000001E-3</c:v>
                </c:pt>
                <c:pt idx="16">
                  <c:v>3.5703512999999999E-3</c:v>
                </c:pt>
                <c:pt idx="17">
                  <c:v>3.7861309999999999E-3</c:v>
                </c:pt>
                <c:pt idx="18">
                  <c:v>3.9173871999999997E-3</c:v>
                </c:pt>
                <c:pt idx="19">
                  <c:v>3.9815385999999999E-3</c:v>
                </c:pt>
                <c:pt idx="20">
                  <c:v>3.9729420000000001E-3</c:v>
                </c:pt>
                <c:pt idx="21">
                  <c:v>4.0055480999999999E-3</c:v>
                </c:pt>
                <c:pt idx="22">
                  <c:v>4.1505400999999999E-3</c:v>
                </c:pt>
                <c:pt idx="23">
                  <c:v>4.4500264000000003E-3</c:v>
                </c:pt>
                <c:pt idx="24">
                  <c:v>4.8593958000000001E-3</c:v>
                </c:pt>
                <c:pt idx="25">
                  <c:v>5.1526575999999999E-3</c:v>
                </c:pt>
                <c:pt idx="26">
                  <c:v>5.2711171999999997E-3</c:v>
                </c:pt>
                <c:pt idx="27">
                  <c:v>5.3319489000000003E-3</c:v>
                </c:pt>
                <c:pt idx="28">
                  <c:v>5.5779981999999999E-3</c:v>
                </c:pt>
                <c:pt idx="29">
                  <c:v>6.3054627000000002E-3</c:v>
                </c:pt>
                <c:pt idx="30">
                  <c:v>7.7572698000000001E-3</c:v>
                </c:pt>
                <c:pt idx="31">
                  <c:v>1.0154366499999999E-2</c:v>
                </c:pt>
                <c:pt idx="32">
                  <c:v>1.39004122E-2</c:v>
                </c:pt>
                <c:pt idx="33">
                  <c:v>1.89809464E-2</c:v>
                </c:pt>
                <c:pt idx="34">
                  <c:v>2.51922607E-2</c:v>
                </c:pt>
                <c:pt idx="35">
                  <c:v>3.1997445999999999E-2</c:v>
                </c:pt>
                <c:pt idx="36">
                  <c:v>3.8344714799999999E-2</c:v>
                </c:pt>
                <c:pt idx="37">
                  <c:v>4.2671125400000003E-2</c:v>
                </c:pt>
                <c:pt idx="38">
                  <c:v>4.4110130499999997E-2</c:v>
                </c:pt>
                <c:pt idx="39">
                  <c:v>4.2390678100000002E-2</c:v>
                </c:pt>
                <c:pt idx="40">
                  <c:v>3.8431387400000003E-2</c:v>
                </c:pt>
                <c:pt idx="41">
                  <c:v>3.3318251399999999E-2</c:v>
                </c:pt>
                <c:pt idx="42">
                  <c:v>2.82703843E-2</c:v>
                </c:pt>
                <c:pt idx="43">
                  <c:v>2.37483494E-2</c:v>
                </c:pt>
                <c:pt idx="44">
                  <c:v>1.9863009500000001E-2</c:v>
                </c:pt>
                <c:pt idx="45">
                  <c:v>1.6847301299999999E-2</c:v>
                </c:pt>
                <c:pt idx="46">
                  <c:v>1.44477496E-2</c:v>
                </c:pt>
                <c:pt idx="47">
                  <c:v>1.2673052000000001E-2</c:v>
                </c:pt>
                <c:pt idx="48">
                  <c:v>1.16216922E-2</c:v>
                </c:pt>
                <c:pt idx="49">
                  <c:v>1.12090223E-2</c:v>
                </c:pt>
                <c:pt idx="50">
                  <c:v>1.14046028E-2</c:v>
                </c:pt>
                <c:pt idx="51">
                  <c:v>1.2114465200000001E-2</c:v>
                </c:pt>
                <c:pt idx="52">
                  <c:v>1.29995653E-2</c:v>
                </c:pt>
                <c:pt idx="53">
                  <c:v>1.3809362400000001E-2</c:v>
                </c:pt>
                <c:pt idx="54">
                  <c:v>1.4327836199999999E-2</c:v>
                </c:pt>
                <c:pt idx="55">
                  <c:v>1.45798391E-2</c:v>
                </c:pt>
                <c:pt idx="56">
                  <c:v>1.47635201E-2</c:v>
                </c:pt>
                <c:pt idx="57">
                  <c:v>1.50357801E-2</c:v>
                </c:pt>
                <c:pt idx="58">
                  <c:v>1.53764179E-2</c:v>
                </c:pt>
                <c:pt idx="59">
                  <c:v>1.5548737700000001E-2</c:v>
                </c:pt>
                <c:pt idx="60">
                  <c:v>1.52546195E-2</c:v>
                </c:pt>
                <c:pt idx="61">
                  <c:v>1.46042211E-2</c:v>
                </c:pt>
                <c:pt idx="62">
                  <c:v>1.3886536499999999E-2</c:v>
                </c:pt>
                <c:pt idx="63">
                  <c:v>1.3400835E-2</c:v>
                </c:pt>
                <c:pt idx="64">
                  <c:v>1.3083299600000001E-2</c:v>
                </c:pt>
                <c:pt idx="65">
                  <c:v>1.2601459400000001E-2</c:v>
                </c:pt>
                <c:pt idx="66">
                  <c:v>1.1664301199999999E-2</c:v>
                </c:pt>
                <c:pt idx="67">
                  <c:v>1.02554252E-2</c:v>
                </c:pt>
                <c:pt idx="68">
                  <c:v>8.6398450999999998E-3</c:v>
                </c:pt>
                <c:pt idx="69">
                  <c:v>7.1169366000000001E-3</c:v>
                </c:pt>
                <c:pt idx="70">
                  <c:v>5.7704304000000001E-3</c:v>
                </c:pt>
                <c:pt idx="71">
                  <c:v>4.7731711999999997E-3</c:v>
                </c:pt>
                <c:pt idx="72">
                  <c:v>4.3363967E-3</c:v>
                </c:pt>
                <c:pt idx="73">
                  <c:v>4.5358268999999996E-3</c:v>
                </c:pt>
                <c:pt idx="74">
                  <c:v>5.052852E-3</c:v>
                </c:pt>
                <c:pt idx="75">
                  <c:v>5.2120676000000001E-3</c:v>
                </c:pt>
                <c:pt idx="76">
                  <c:v>4.7044191000000001E-3</c:v>
                </c:pt>
                <c:pt idx="77">
                  <c:v>3.8465878000000001E-3</c:v>
                </c:pt>
                <c:pt idx="78">
                  <c:v>3.1554402999999999E-3</c:v>
                </c:pt>
                <c:pt idx="79">
                  <c:v>2.8425993E-3</c:v>
                </c:pt>
                <c:pt idx="80">
                  <c:v>2.6929341000000002E-3</c:v>
                </c:pt>
                <c:pt idx="81">
                  <c:v>2.3883486E-3</c:v>
                </c:pt>
                <c:pt idx="82">
                  <c:v>1.8240053E-3</c:v>
                </c:pt>
                <c:pt idx="83">
                  <c:v>1.0729960999999999E-3</c:v>
                </c:pt>
                <c:pt idx="84">
                  <c:v>3.2046439999999999E-4</c:v>
                </c:pt>
                <c:pt idx="85">
                  <c:v>0</c:v>
                </c:pt>
                <c:pt idx="86">
                  <c:v>0</c:v>
                </c:pt>
                <c:pt idx="87">
                  <c:v>1.1201270000000001E-4</c:v>
                </c:pt>
                <c:pt idx="88">
                  <c:v>4.6575529999999998E-4</c:v>
                </c:pt>
                <c:pt idx="89">
                  <c:v>6.8568749999999999E-4</c:v>
                </c:pt>
                <c:pt idx="90">
                  <c:v>6.6216479999999997E-4</c:v>
                </c:pt>
                <c:pt idx="91">
                  <c:v>3.9192600000000001E-4</c:v>
                </c:pt>
                <c:pt idx="92">
                  <c:v>1.128856E-4</c:v>
                </c:pt>
                <c:pt idx="93">
                  <c:v>0</c:v>
                </c:pt>
                <c:pt idx="94">
                  <c:v>3.4883000000000001E-6</c:v>
                </c:pt>
                <c:pt idx="95">
                  <c:v>2.296798E-4</c:v>
                </c:pt>
                <c:pt idx="96">
                  <c:v>5.7571399999999996E-4</c:v>
                </c:pt>
                <c:pt idx="97">
                  <c:v>8.6213809999999996E-4</c:v>
                </c:pt>
                <c:pt idx="98">
                  <c:v>1.0226524999999999E-3</c:v>
                </c:pt>
                <c:pt idx="99">
                  <c:v>1.0472569E-3</c:v>
                </c:pt>
                <c:pt idx="100">
                  <c:v>9.7366819999999998E-4</c:v>
                </c:pt>
                <c:pt idx="101">
                  <c:v>8.4857559999999995E-4</c:v>
                </c:pt>
                <c:pt idx="102">
                  <c:v>7.6468100000000002E-4</c:v>
                </c:pt>
                <c:pt idx="103">
                  <c:v>7.0455599999999995E-4</c:v>
                </c:pt>
                <c:pt idx="104">
                  <c:v>7.0403589999999997E-4</c:v>
                </c:pt>
                <c:pt idx="105">
                  <c:v>7.9571160000000004E-4</c:v>
                </c:pt>
                <c:pt idx="106">
                  <c:v>9.8150009999999998E-4</c:v>
                </c:pt>
                <c:pt idx="107">
                  <c:v>1.3070649E-3</c:v>
                </c:pt>
                <c:pt idx="108">
                  <c:v>1.7566474E-3</c:v>
                </c:pt>
                <c:pt idx="109">
                  <c:v>2.3539730000000001E-3</c:v>
                </c:pt>
                <c:pt idx="110">
                  <c:v>3.1664408999999998E-3</c:v>
                </c:pt>
                <c:pt idx="111">
                  <c:v>3.9724911999999999E-3</c:v>
                </c:pt>
                <c:pt idx="112">
                  <c:v>4.89779E-3</c:v>
                </c:pt>
                <c:pt idx="113">
                  <c:v>5.8735684000000002E-3</c:v>
                </c:pt>
                <c:pt idx="114">
                  <c:v>6.8185865000000003E-3</c:v>
                </c:pt>
                <c:pt idx="115">
                  <c:v>7.7047408999999997E-3</c:v>
                </c:pt>
                <c:pt idx="116">
                  <c:v>8.4799565E-3</c:v>
                </c:pt>
                <c:pt idx="117">
                  <c:v>9.1047985000000005E-3</c:v>
                </c:pt>
                <c:pt idx="118">
                  <c:v>9.6346027999999993E-3</c:v>
                </c:pt>
                <c:pt idx="119">
                  <c:v>9.7527793000000002E-3</c:v>
                </c:pt>
                <c:pt idx="120">
                  <c:v>9.6236523000000004E-3</c:v>
                </c:pt>
                <c:pt idx="121">
                  <c:v>9.2789343999999992E-3</c:v>
                </c:pt>
                <c:pt idx="122">
                  <c:v>8.7264496999999996E-3</c:v>
                </c:pt>
                <c:pt idx="123">
                  <c:v>8.0109723000000004E-3</c:v>
                </c:pt>
                <c:pt idx="124">
                  <c:v>7.1791121999999997E-3</c:v>
                </c:pt>
                <c:pt idx="125">
                  <c:v>6.2625813000000002E-3</c:v>
                </c:pt>
                <c:pt idx="126">
                  <c:v>5.3539894999999997E-3</c:v>
                </c:pt>
                <c:pt idx="127">
                  <c:v>4.4096131000000002E-3</c:v>
                </c:pt>
                <c:pt idx="128">
                  <c:v>3.5106096999999998E-3</c:v>
                </c:pt>
                <c:pt idx="129">
                  <c:v>2.7804222999999999E-3</c:v>
                </c:pt>
                <c:pt idx="130">
                  <c:v>2.1286489999999998E-3</c:v>
                </c:pt>
                <c:pt idx="131">
                  <c:v>1.610907E-3</c:v>
                </c:pt>
                <c:pt idx="132">
                  <c:v>1.1650672E-3</c:v>
                </c:pt>
                <c:pt idx="133">
                  <c:v>7.8216980000000004E-4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9-CE93-4EF0-BEB2-90F17E5C5137}"/>
            </c:ext>
          </c:extLst>
        </c:ser>
        <c:ser>
          <c:idx val="154"/>
          <c:order val="154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反射白_LEDlow_開放空間!$A$155:$EE$155</c:f>
              <c:numCache>
                <c:formatCode>General</c:formatCode>
                <c:ptCount val="135"/>
                <c:pt idx="0">
                  <c:v>8.3169199999999998E-4</c:v>
                </c:pt>
                <c:pt idx="1">
                  <c:v>6.68649E-4</c:v>
                </c:pt>
                <c:pt idx="2">
                  <c:v>5.5806430000000004E-4</c:v>
                </c:pt>
                <c:pt idx="3">
                  <c:v>8.6512499999999995E-5</c:v>
                </c:pt>
                <c:pt idx="4">
                  <c:v>0</c:v>
                </c:pt>
                <c:pt idx="5">
                  <c:v>0</c:v>
                </c:pt>
                <c:pt idx="6">
                  <c:v>4.1545999999999998E-5</c:v>
                </c:pt>
                <c:pt idx="7">
                  <c:v>4.4987670000000001E-4</c:v>
                </c:pt>
                <c:pt idx="8">
                  <c:v>6.5539600000000004E-4</c:v>
                </c:pt>
                <c:pt idx="9">
                  <c:v>7.1712649999999996E-4</c:v>
                </c:pt>
                <c:pt idx="10">
                  <c:v>9.3830349999999999E-4</c:v>
                </c:pt>
                <c:pt idx="11">
                  <c:v>1.4953290000000001E-3</c:v>
                </c:pt>
                <c:pt idx="12">
                  <c:v>2.0473688000000002E-3</c:v>
                </c:pt>
                <c:pt idx="13">
                  <c:v>2.3216447000000001E-3</c:v>
                </c:pt>
                <c:pt idx="14">
                  <c:v>2.3412772000000002E-3</c:v>
                </c:pt>
                <c:pt idx="15">
                  <c:v>2.3987485999999998E-3</c:v>
                </c:pt>
                <c:pt idx="16">
                  <c:v>2.5638979999999998E-3</c:v>
                </c:pt>
                <c:pt idx="17">
                  <c:v>2.8239565E-3</c:v>
                </c:pt>
                <c:pt idx="18">
                  <c:v>3.1127166E-3</c:v>
                </c:pt>
                <c:pt idx="19">
                  <c:v>3.4983220999999999E-3</c:v>
                </c:pt>
                <c:pt idx="20">
                  <c:v>3.9920672000000003E-3</c:v>
                </c:pt>
                <c:pt idx="21">
                  <c:v>4.5371413999999999E-3</c:v>
                </c:pt>
                <c:pt idx="22">
                  <c:v>5.0082225000000003E-3</c:v>
                </c:pt>
                <c:pt idx="23">
                  <c:v>5.2150427000000003E-3</c:v>
                </c:pt>
                <c:pt idx="24">
                  <c:v>5.1242197E-3</c:v>
                </c:pt>
                <c:pt idx="25">
                  <c:v>4.9229390000000003E-3</c:v>
                </c:pt>
                <c:pt idx="26">
                  <c:v>4.8229437999999999E-3</c:v>
                </c:pt>
                <c:pt idx="27">
                  <c:v>4.9495394000000003E-3</c:v>
                </c:pt>
                <c:pt idx="28">
                  <c:v>5.4328800000000002E-3</c:v>
                </c:pt>
                <c:pt idx="29">
                  <c:v>6.4200726E-3</c:v>
                </c:pt>
                <c:pt idx="30">
                  <c:v>7.9194745000000007E-3</c:v>
                </c:pt>
                <c:pt idx="31">
                  <c:v>1.0312600099999999E-2</c:v>
                </c:pt>
                <c:pt idx="32">
                  <c:v>1.3919571400000001E-2</c:v>
                </c:pt>
                <c:pt idx="33">
                  <c:v>1.87853072E-2</c:v>
                </c:pt>
                <c:pt idx="34">
                  <c:v>2.47564204E-2</c:v>
                </c:pt>
                <c:pt idx="35">
                  <c:v>3.1323999200000001E-2</c:v>
                </c:pt>
                <c:pt idx="36">
                  <c:v>3.7406299300000001E-2</c:v>
                </c:pt>
                <c:pt idx="37">
                  <c:v>4.1525941300000001E-2</c:v>
                </c:pt>
                <c:pt idx="38">
                  <c:v>4.2836818800000002E-2</c:v>
                </c:pt>
                <c:pt idx="39">
                  <c:v>4.1168216600000002E-2</c:v>
                </c:pt>
                <c:pt idx="40">
                  <c:v>3.7424773000000001E-2</c:v>
                </c:pt>
                <c:pt idx="41">
                  <c:v>3.2387658999999999E-2</c:v>
                </c:pt>
                <c:pt idx="42">
                  <c:v>2.7556626099999999E-2</c:v>
                </c:pt>
                <c:pt idx="43">
                  <c:v>2.34318245E-2</c:v>
                </c:pt>
                <c:pt idx="44">
                  <c:v>2.0099675300000001E-2</c:v>
                </c:pt>
                <c:pt idx="45">
                  <c:v>1.7685284799999999E-2</c:v>
                </c:pt>
                <c:pt idx="46">
                  <c:v>1.5831351300000001E-2</c:v>
                </c:pt>
                <c:pt idx="47">
                  <c:v>1.45145198E-2</c:v>
                </c:pt>
                <c:pt idx="48">
                  <c:v>1.3641675900000001E-2</c:v>
                </c:pt>
                <c:pt idx="49">
                  <c:v>1.2953619499999999E-2</c:v>
                </c:pt>
                <c:pt idx="50">
                  <c:v>1.23911696E-2</c:v>
                </c:pt>
                <c:pt idx="51">
                  <c:v>1.2169973000000001E-2</c:v>
                </c:pt>
                <c:pt idx="52">
                  <c:v>1.24316849E-2</c:v>
                </c:pt>
                <c:pt idx="53">
                  <c:v>1.31538427E-2</c:v>
                </c:pt>
                <c:pt idx="54">
                  <c:v>1.39954928E-2</c:v>
                </c:pt>
                <c:pt idx="55">
                  <c:v>1.4608488399999999E-2</c:v>
                </c:pt>
                <c:pt idx="56">
                  <c:v>1.49456654E-2</c:v>
                </c:pt>
                <c:pt idx="57">
                  <c:v>1.5196800200000001E-2</c:v>
                </c:pt>
                <c:pt idx="58">
                  <c:v>1.54957259E-2</c:v>
                </c:pt>
                <c:pt idx="59">
                  <c:v>1.55735882E-2</c:v>
                </c:pt>
                <c:pt idx="60">
                  <c:v>1.51748266E-2</c:v>
                </c:pt>
                <c:pt idx="61">
                  <c:v>1.43152317E-2</c:v>
                </c:pt>
                <c:pt idx="62">
                  <c:v>1.3375993799999999E-2</c:v>
                </c:pt>
                <c:pt idx="63">
                  <c:v>1.26839494E-2</c:v>
                </c:pt>
                <c:pt idx="64">
                  <c:v>1.2246206399999999E-2</c:v>
                </c:pt>
                <c:pt idx="65">
                  <c:v>1.18659744E-2</c:v>
                </c:pt>
                <c:pt idx="66">
                  <c:v>1.1420981E-2</c:v>
                </c:pt>
                <c:pt idx="67">
                  <c:v>1.0803245E-2</c:v>
                </c:pt>
                <c:pt idx="68">
                  <c:v>9.8726898000000007E-3</c:v>
                </c:pt>
                <c:pt idx="69">
                  <c:v>8.5847367999999993E-3</c:v>
                </c:pt>
                <c:pt idx="70">
                  <c:v>7.1065216000000004E-3</c:v>
                </c:pt>
                <c:pt idx="71">
                  <c:v>5.8601065999999997E-3</c:v>
                </c:pt>
                <c:pt idx="72">
                  <c:v>5.2267993000000004E-3</c:v>
                </c:pt>
                <c:pt idx="73">
                  <c:v>5.2233421999999998E-3</c:v>
                </c:pt>
                <c:pt idx="74">
                  <c:v>5.4376488999999997E-3</c:v>
                </c:pt>
                <c:pt idx="75">
                  <c:v>5.2956454E-3</c:v>
                </c:pt>
                <c:pt idx="76">
                  <c:v>4.5774635000000001E-3</c:v>
                </c:pt>
                <c:pt idx="77">
                  <c:v>3.4968029000000001E-3</c:v>
                </c:pt>
                <c:pt idx="78">
                  <c:v>2.4447577999999999E-3</c:v>
                </c:pt>
                <c:pt idx="79">
                  <c:v>1.6331010000000001E-3</c:v>
                </c:pt>
                <c:pt idx="80">
                  <c:v>1.0433993000000001E-3</c:v>
                </c:pt>
                <c:pt idx="81">
                  <c:v>6.3473719999999998E-4</c:v>
                </c:pt>
                <c:pt idx="82">
                  <c:v>4.0015899999999997E-4</c:v>
                </c:pt>
                <c:pt idx="83">
                  <c:v>3.2988670000000001E-4</c:v>
                </c:pt>
                <c:pt idx="84">
                  <c:v>4.1391790000000001E-4</c:v>
                </c:pt>
                <c:pt idx="85">
                  <c:v>6.3534599999999996E-4</c:v>
                </c:pt>
                <c:pt idx="86">
                  <c:v>9.0367059999999996E-4</c:v>
                </c:pt>
                <c:pt idx="87">
                  <c:v>1.1321577E-3</c:v>
                </c:pt>
                <c:pt idx="88">
                  <c:v>1.2416001000000001E-3</c:v>
                </c:pt>
                <c:pt idx="89">
                  <c:v>1.2522007E-3</c:v>
                </c:pt>
                <c:pt idx="90">
                  <c:v>1.2091630000000001E-3</c:v>
                </c:pt>
                <c:pt idx="91">
                  <c:v>1.1229006E-3</c:v>
                </c:pt>
                <c:pt idx="92">
                  <c:v>9.91942E-4</c:v>
                </c:pt>
                <c:pt idx="93">
                  <c:v>8.3252689999999997E-4</c:v>
                </c:pt>
                <c:pt idx="94">
                  <c:v>6.444024E-4</c:v>
                </c:pt>
                <c:pt idx="95">
                  <c:v>4.954165E-4</c:v>
                </c:pt>
                <c:pt idx="96">
                  <c:v>3.274118E-4</c:v>
                </c:pt>
                <c:pt idx="97">
                  <c:v>2.175833E-4</c:v>
                </c:pt>
                <c:pt idx="98">
                  <c:v>1.122306E-4</c:v>
                </c:pt>
                <c:pt idx="99">
                  <c:v>1.12914E-5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2.126106E-4</c:v>
                </c:pt>
                <c:pt idx="105">
                  <c:v>5.5790739999999998E-4</c:v>
                </c:pt>
                <c:pt idx="106">
                  <c:v>1.0258649999999999E-3</c:v>
                </c:pt>
                <c:pt idx="107">
                  <c:v>1.5958934000000001E-3</c:v>
                </c:pt>
                <c:pt idx="108">
                  <c:v>2.2672128000000001E-3</c:v>
                </c:pt>
                <c:pt idx="109">
                  <c:v>3.0042618000000001E-3</c:v>
                </c:pt>
                <c:pt idx="110">
                  <c:v>3.9502293999999997E-3</c:v>
                </c:pt>
                <c:pt idx="111">
                  <c:v>4.8993140999999997E-3</c:v>
                </c:pt>
                <c:pt idx="112">
                  <c:v>5.7863760999999998E-3</c:v>
                </c:pt>
                <c:pt idx="113">
                  <c:v>6.6338852E-3</c:v>
                </c:pt>
                <c:pt idx="114">
                  <c:v>7.4095018E-3</c:v>
                </c:pt>
                <c:pt idx="115">
                  <c:v>8.0806323999999992E-3</c:v>
                </c:pt>
                <c:pt idx="116">
                  <c:v>8.6300513000000002E-3</c:v>
                </c:pt>
                <c:pt idx="117">
                  <c:v>9.0575729999999993E-3</c:v>
                </c:pt>
                <c:pt idx="118">
                  <c:v>9.3107792000000009E-3</c:v>
                </c:pt>
                <c:pt idx="119">
                  <c:v>9.3475450000000005E-3</c:v>
                </c:pt>
                <c:pt idx="120">
                  <c:v>9.2409494999999998E-3</c:v>
                </c:pt>
                <c:pt idx="121">
                  <c:v>9.0089747999999997E-3</c:v>
                </c:pt>
                <c:pt idx="122">
                  <c:v>8.6599095000000001E-3</c:v>
                </c:pt>
                <c:pt idx="123">
                  <c:v>8.1994599000000008E-3</c:v>
                </c:pt>
                <c:pt idx="124">
                  <c:v>7.6509858000000002E-3</c:v>
                </c:pt>
                <c:pt idx="125">
                  <c:v>7.1160238999999998E-3</c:v>
                </c:pt>
                <c:pt idx="126">
                  <c:v>6.3005821000000004E-3</c:v>
                </c:pt>
                <c:pt idx="127">
                  <c:v>5.5691940000000004E-3</c:v>
                </c:pt>
                <c:pt idx="128">
                  <c:v>4.7865529000000002E-3</c:v>
                </c:pt>
                <c:pt idx="129">
                  <c:v>4.0364516999999997E-3</c:v>
                </c:pt>
                <c:pt idx="130">
                  <c:v>3.2957761999999999E-3</c:v>
                </c:pt>
                <c:pt idx="131">
                  <c:v>2.6199722E-3</c:v>
                </c:pt>
                <c:pt idx="132">
                  <c:v>1.9926751999999998E-3</c:v>
                </c:pt>
                <c:pt idx="133">
                  <c:v>1.4379156000000001E-3</c:v>
                </c:pt>
                <c:pt idx="134">
                  <c:v>6.7050219999999997E-4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A-CE93-4EF0-BEB2-90F17E5C5137}"/>
            </c:ext>
          </c:extLst>
        </c:ser>
        <c:ser>
          <c:idx val="155"/>
          <c:order val="155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反射白_LEDlow_開放空間!$A$156:$EE$156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1.5351460000000001E-4</c:v>
                </c:pt>
                <c:pt idx="4">
                  <c:v>8.5236739999999995E-4</c:v>
                </c:pt>
                <c:pt idx="5">
                  <c:v>1.1560063999999999E-3</c:v>
                </c:pt>
                <c:pt idx="6">
                  <c:v>1.2410512E-3</c:v>
                </c:pt>
                <c:pt idx="7">
                  <c:v>1.210841E-3</c:v>
                </c:pt>
                <c:pt idx="8">
                  <c:v>1.0842881999999999E-3</c:v>
                </c:pt>
                <c:pt idx="9">
                  <c:v>8.8569889999999996E-4</c:v>
                </c:pt>
                <c:pt idx="10">
                  <c:v>7.2858319999999995E-4</c:v>
                </c:pt>
                <c:pt idx="11">
                  <c:v>7.0618660000000002E-4</c:v>
                </c:pt>
                <c:pt idx="12">
                  <c:v>9.6493030000000001E-4</c:v>
                </c:pt>
                <c:pt idx="13">
                  <c:v>1.3907890999999999E-3</c:v>
                </c:pt>
                <c:pt idx="14">
                  <c:v>1.7311503E-3</c:v>
                </c:pt>
                <c:pt idx="15">
                  <c:v>1.9186737000000001E-3</c:v>
                </c:pt>
                <c:pt idx="16">
                  <c:v>1.9759494E-3</c:v>
                </c:pt>
                <c:pt idx="17">
                  <c:v>2.18373E-3</c:v>
                </c:pt>
                <c:pt idx="18">
                  <c:v>2.8163886000000002E-3</c:v>
                </c:pt>
                <c:pt idx="19">
                  <c:v>3.7103145999999999E-3</c:v>
                </c:pt>
                <c:pt idx="20">
                  <c:v>4.6120318999999998E-3</c:v>
                </c:pt>
                <c:pt idx="21">
                  <c:v>5.2351472E-3</c:v>
                </c:pt>
                <c:pt idx="22">
                  <c:v>5.4901545000000003E-3</c:v>
                </c:pt>
                <c:pt idx="23">
                  <c:v>5.4745664999999999E-3</c:v>
                </c:pt>
                <c:pt idx="24">
                  <c:v>5.2300645000000002E-3</c:v>
                </c:pt>
                <c:pt idx="25">
                  <c:v>4.8476815999999997E-3</c:v>
                </c:pt>
                <c:pt idx="26">
                  <c:v>4.6491440999999996E-3</c:v>
                </c:pt>
                <c:pt idx="27">
                  <c:v>4.7783716999999998E-3</c:v>
                </c:pt>
                <c:pt idx="28">
                  <c:v>5.4354104E-3</c:v>
                </c:pt>
                <c:pt idx="29">
                  <c:v>6.6569676E-3</c:v>
                </c:pt>
                <c:pt idx="30">
                  <c:v>8.2266377000000009E-3</c:v>
                </c:pt>
                <c:pt idx="31">
                  <c:v>1.0483454E-2</c:v>
                </c:pt>
                <c:pt idx="32">
                  <c:v>1.38569791E-2</c:v>
                </c:pt>
                <c:pt idx="33">
                  <c:v>1.8689563499999999E-2</c:v>
                </c:pt>
                <c:pt idx="34">
                  <c:v>2.4874431999999998E-2</c:v>
                </c:pt>
                <c:pt idx="35">
                  <c:v>3.1648009999999997E-2</c:v>
                </c:pt>
                <c:pt idx="36">
                  <c:v>3.7660144299999997E-2</c:v>
                </c:pt>
                <c:pt idx="37">
                  <c:v>4.1389480200000002E-2</c:v>
                </c:pt>
                <c:pt idx="38">
                  <c:v>4.2222861200000003E-2</c:v>
                </c:pt>
                <c:pt idx="39">
                  <c:v>4.0343508100000001E-2</c:v>
                </c:pt>
                <c:pt idx="40">
                  <c:v>3.6811504500000002E-2</c:v>
                </c:pt>
                <c:pt idx="41">
                  <c:v>3.2341554799999998E-2</c:v>
                </c:pt>
                <c:pt idx="42">
                  <c:v>2.7948148499999999E-2</c:v>
                </c:pt>
                <c:pt idx="43">
                  <c:v>2.3822030099999999E-2</c:v>
                </c:pt>
                <c:pt idx="44">
                  <c:v>2.0201373799999998E-2</c:v>
                </c:pt>
                <c:pt idx="45">
                  <c:v>1.7624041100000001E-2</c:v>
                </c:pt>
                <c:pt idx="46">
                  <c:v>1.5881549599999999E-2</c:v>
                </c:pt>
                <c:pt idx="47">
                  <c:v>1.4627970800000001E-2</c:v>
                </c:pt>
                <c:pt idx="48">
                  <c:v>1.35017773E-2</c:v>
                </c:pt>
                <c:pt idx="49">
                  <c:v>1.2455564000000001E-2</c:v>
                </c:pt>
                <c:pt idx="50">
                  <c:v>1.18612209E-2</c:v>
                </c:pt>
                <c:pt idx="51">
                  <c:v>1.20405648E-2</c:v>
                </c:pt>
                <c:pt idx="52">
                  <c:v>1.2832008299999999E-2</c:v>
                </c:pt>
                <c:pt idx="53">
                  <c:v>1.3778706999999999E-2</c:v>
                </c:pt>
                <c:pt idx="54">
                  <c:v>1.4544496299999999E-2</c:v>
                </c:pt>
                <c:pt idx="55">
                  <c:v>1.5065222E-2</c:v>
                </c:pt>
                <c:pt idx="56">
                  <c:v>1.5390357E-2</c:v>
                </c:pt>
                <c:pt idx="57">
                  <c:v>1.5480604E-2</c:v>
                </c:pt>
                <c:pt idx="58">
                  <c:v>1.5240790299999999E-2</c:v>
                </c:pt>
                <c:pt idx="59">
                  <c:v>1.4674604900000001E-2</c:v>
                </c:pt>
                <c:pt idx="60">
                  <c:v>1.39605561E-2</c:v>
                </c:pt>
                <c:pt idx="61">
                  <c:v>1.33667691E-2</c:v>
                </c:pt>
                <c:pt idx="62">
                  <c:v>1.2930695900000001E-2</c:v>
                </c:pt>
                <c:pt idx="63">
                  <c:v>1.2537293099999999E-2</c:v>
                </c:pt>
                <c:pt idx="64">
                  <c:v>1.20162498E-2</c:v>
                </c:pt>
                <c:pt idx="65">
                  <c:v>1.13565475E-2</c:v>
                </c:pt>
                <c:pt idx="66">
                  <c:v>1.0755626500000001E-2</c:v>
                </c:pt>
                <c:pt idx="67">
                  <c:v>1.03324857E-2</c:v>
                </c:pt>
                <c:pt idx="68">
                  <c:v>9.9987639000000007E-3</c:v>
                </c:pt>
                <c:pt idx="69">
                  <c:v>9.5011732000000008E-3</c:v>
                </c:pt>
                <c:pt idx="70">
                  <c:v>8.6963539999999999E-3</c:v>
                </c:pt>
                <c:pt idx="71">
                  <c:v>7.5856904000000001E-3</c:v>
                </c:pt>
                <c:pt idx="72">
                  <c:v>6.2505640000000001E-3</c:v>
                </c:pt>
                <c:pt idx="73">
                  <c:v>4.7750589000000003E-3</c:v>
                </c:pt>
                <c:pt idx="74">
                  <c:v>3.2722802999999999E-3</c:v>
                </c:pt>
                <c:pt idx="75">
                  <c:v>1.9783435999999998E-3</c:v>
                </c:pt>
                <c:pt idx="76">
                  <c:v>1.2372673999999999E-3</c:v>
                </c:pt>
                <c:pt idx="77">
                  <c:v>1.2363506E-3</c:v>
                </c:pt>
                <c:pt idx="78">
                  <c:v>1.8263117E-3</c:v>
                </c:pt>
                <c:pt idx="79">
                  <c:v>2.6021663E-3</c:v>
                </c:pt>
                <c:pt idx="80">
                  <c:v>3.06333E-3</c:v>
                </c:pt>
                <c:pt idx="81">
                  <c:v>2.9430710999999998E-3</c:v>
                </c:pt>
                <c:pt idx="82">
                  <c:v>2.3667232999999999E-3</c:v>
                </c:pt>
                <c:pt idx="83">
                  <c:v>1.6433997000000001E-3</c:v>
                </c:pt>
                <c:pt idx="84">
                  <c:v>1.1823281999999999E-3</c:v>
                </c:pt>
                <c:pt idx="85">
                  <c:v>1.0410494E-3</c:v>
                </c:pt>
                <c:pt idx="86">
                  <c:v>1.0881670999999999E-3</c:v>
                </c:pt>
                <c:pt idx="87">
                  <c:v>1.1258202999999999E-3</c:v>
                </c:pt>
                <c:pt idx="88">
                  <c:v>1.0739530999999999E-3</c:v>
                </c:pt>
                <c:pt idx="89">
                  <c:v>9.9060290000000002E-4</c:v>
                </c:pt>
                <c:pt idx="90">
                  <c:v>9.150432E-4</c:v>
                </c:pt>
                <c:pt idx="91">
                  <c:v>7.9230459999999996E-4</c:v>
                </c:pt>
                <c:pt idx="92">
                  <c:v>4.5199969999999999E-4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5.0945600000000004E-4</c:v>
                </c:pt>
                <c:pt idx="103">
                  <c:v>1.0594605999999999E-3</c:v>
                </c:pt>
                <c:pt idx="104">
                  <c:v>1.6077020999999999E-3</c:v>
                </c:pt>
                <c:pt idx="105">
                  <c:v>2.1590138999999999E-3</c:v>
                </c:pt>
                <c:pt idx="106">
                  <c:v>2.7298178000000001E-3</c:v>
                </c:pt>
                <c:pt idx="107">
                  <c:v>3.2789030000000001E-3</c:v>
                </c:pt>
                <c:pt idx="108">
                  <c:v>3.8402136000000001E-3</c:v>
                </c:pt>
                <c:pt idx="109">
                  <c:v>4.4153504999999999E-3</c:v>
                </c:pt>
                <c:pt idx="110">
                  <c:v>5.0500952999999998E-3</c:v>
                </c:pt>
                <c:pt idx="111">
                  <c:v>5.6540714999999998E-3</c:v>
                </c:pt>
                <c:pt idx="112">
                  <c:v>6.2492038000000003E-3</c:v>
                </c:pt>
                <c:pt idx="113">
                  <c:v>6.8389671000000001E-3</c:v>
                </c:pt>
                <c:pt idx="114">
                  <c:v>7.3518385E-3</c:v>
                </c:pt>
                <c:pt idx="115">
                  <c:v>7.8014065999999996E-3</c:v>
                </c:pt>
                <c:pt idx="116">
                  <c:v>8.1643267000000002E-3</c:v>
                </c:pt>
                <c:pt idx="117">
                  <c:v>8.5194212999999998E-3</c:v>
                </c:pt>
                <c:pt idx="118">
                  <c:v>8.5174320000000001E-3</c:v>
                </c:pt>
                <c:pt idx="119">
                  <c:v>8.5345245999999993E-3</c:v>
                </c:pt>
                <c:pt idx="120">
                  <c:v>8.4270908999999998E-3</c:v>
                </c:pt>
                <c:pt idx="121">
                  <c:v>8.2016186999999997E-3</c:v>
                </c:pt>
                <c:pt idx="122">
                  <c:v>7.8556155999999992E-3</c:v>
                </c:pt>
                <c:pt idx="123">
                  <c:v>7.4167032999999999E-3</c:v>
                </c:pt>
                <c:pt idx="124">
                  <c:v>6.9020106000000003E-3</c:v>
                </c:pt>
                <c:pt idx="125">
                  <c:v>6.3936864000000001E-3</c:v>
                </c:pt>
                <c:pt idx="126">
                  <c:v>5.7245823999999999E-3</c:v>
                </c:pt>
                <c:pt idx="127">
                  <c:v>5.0933408000000003E-3</c:v>
                </c:pt>
                <c:pt idx="128">
                  <c:v>4.4760149999999999E-3</c:v>
                </c:pt>
                <c:pt idx="129">
                  <c:v>3.9024571999999999E-3</c:v>
                </c:pt>
                <c:pt idx="130">
                  <c:v>3.3543779999999999E-3</c:v>
                </c:pt>
                <c:pt idx="131">
                  <c:v>2.8725029000000002E-3</c:v>
                </c:pt>
                <c:pt idx="132">
                  <c:v>2.4614295E-3</c:v>
                </c:pt>
                <c:pt idx="133">
                  <c:v>2.1313501000000002E-3</c:v>
                </c:pt>
                <c:pt idx="134">
                  <c:v>1.4201909000000001E-3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B-CE93-4EF0-BEB2-90F17E5C5137}"/>
            </c:ext>
          </c:extLst>
        </c:ser>
        <c:ser>
          <c:idx val="156"/>
          <c:order val="156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反射白_LEDlow_開放空間!$A$157:$EE$157</c:f>
              <c:numCache>
                <c:formatCode>General</c:formatCode>
                <c:ptCount val="135"/>
                <c:pt idx="0">
                  <c:v>8.0524500000000001E-4</c:v>
                </c:pt>
                <c:pt idx="1">
                  <c:v>5.9740089999999997E-4</c:v>
                </c:pt>
                <c:pt idx="2">
                  <c:v>7.5232619999999995E-4</c:v>
                </c:pt>
                <c:pt idx="3">
                  <c:v>8.4452330000000001E-4</c:v>
                </c:pt>
                <c:pt idx="4">
                  <c:v>1.1691289000000001E-3</c:v>
                </c:pt>
                <c:pt idx="5">
                  <c:v>1.3614887999999999E-3</c:v>
                </c:pt>
                <c:pt idx="6">
                  <c:v>1.1089680000000001E-3</c:v>
                </c:pt>
                <c:pt idx="7">
                  <c:v>4.858207E-4</c:v>
                </c:pt>
                <c:pt idx="8">
                  <c:v>0</c:v>
                </c:pt>
                <c:pt idx="9">
                  <c:v>0</c:v>
                </c:pt>
                <c:pt idx="10">
                  <c:v>1.40875E-5</c:v>
                </c:pt>
                <c:pt idx="11">
                  <c:v>8.5762290000000003E-4</c:v>
                </c:pt>
                <c:pt idx="12">
                  <c:v>1.7199254000000001E-3</c:v>
                </c:pt>
                <c:pt idx="13">
                  <c:v>2.2694670999999999E-3</c:v>
                </c:pt>
                <c:pt idx="14">
                  <c:v>2.5800456999999998E-3</c:v>
                </c:pt>
                <c:pt idx="15">
                  <c:v>2.8120351000000001E-3</c:v>
                </c:pt>
                <c:pt idx="16">
                  <c:v>3.1082164000000002E-3</c:v>
                </c:pt>
                <c:pt idx="17">
                  <c:v>3.5057445E-3</c:v>
                </c:pt>
                <c:pt idx="18">
                  <c:v>3.8657602999999999E-3</c:v>
                </c:pt>
                <c:pt idx="19">
                  <c:v>4.1635455999999996E-3</c:v>
                </c:pt>
                <c:pt idx="20">
                  <c:v>4.4056913000000003E-3</c:v>
                </c:pt>
                <c:pt idx="21">
                  <c:v>4.5771427E-3</c:v>
                </c:pt>
                <c:pt idx="22">
                  <c:v>4.6072728000000002E-3</c:v>
                </c:pt>
                <c:pt idx="23">
                  <c:v>4.4864919000000003E-3</c:v>
                </c:pt>
                <c:pt idx="24">
                  <c:v>4.2231255000000001E-3</c:v>
                </c:pt>
                <c:pt idx="25">
                  <c:v>4.1306103000000004E-3</c:v>
                </c:pt>
                <c:pt idx="26">
                  <c:v>4.3600076000000001E-3</c:v>
                </c:pt>
                <c:pt idx="27">
                  <c:v>4.8065599999999997E-3</c:v>
                </c:pt>
                <c:pt idx="28">
                  <c:v>5.4628747000000002E-3</c:v>
                </c:pt>
                <c:pt idx="29">
                  <c:v>6.3990293999999998E-3</c:v>
                </c:pt>
                <c:pt idx="30">
                  <c:v>7.7473680000000001E-3</c:v>
                </c:pt>
                <c:pt idx="31">
                  <c:v>9.9372473000000003E-3</c:v>
                </c:pt>
                <c:pt idx="32">
                  <c:v>1.3424931100000001E-2</c:v>
                </c:pt>
                <c:pt idx="33">
                  <c:v>1.8389564000000001E-2</c:v>
                </c:pt>
                <c:pt idx="34">
                  <c:v>2.4759840200000001E-2</c:v>
                </c:pt>
                <c:pt idx="35">
                  <c:v>3.1835719899999997E-2</c:v>
                </c:pt>
                <c:pt idx="36">
                  <c:v>3.8274265799999999E-2</c:v>
                </c:pt>
                <c:pt idx="37">
                  <c:v>4.24579307E-2</c:v>
                </c:pt>
                <c:pt idx="38">
                  <c:v>4.3650846899999998E-2</c:v>
                </c:pt>
                <c:pt idx="39">
                  <c:v>4.1964363300000002E-2</c:v>
                </c:pt>
                <c:pt idx="40">
                  <c:v>3.8387410300000001E-2</c:v>
                </c:pt>
                <c:pt idx="41">
                  <c:v>3.3424101800000001E-2</c:v>
                </c:pt>
                <c:pt idx="42">
                  <c:v>2.8333900499999998E-2</c:v>
                </c:pt>
                <c:pt idx="43">
                  <c:v>2.3581545799999999E-2</c:v>
                </c:pt>
                <c:pt idx="44">
                  <c:v>1.9538614900000001E-2</c:v>
                </c:pt>
                <c:pt idx="45">
                  <c:v>1.65851861E-2</c:v>
                </c:pt>
                <c:pt idx="46">
                  <c:v>1.4436840100000001E-2</c:v>
                </c:pt>
                <c:pt idx="47">
                  <c:v>1.29870344E-2</c:v>
                </c:pt>
                <c:pt idx="48">
                  <c:v>1.21306265E-2</c:v>
                </c:pt>
                <c:pt idx="49">
                  <c:v>1.16538135E-2</c:v>
                </c:pt>
                <c:pt idx="50">
                  <c:v>1.1457006400000001E-2</c:v>
                </c:pt>
                <c:pt idx="51">
                  <c:v>1.1650271699999999E-2</c:v>
                </c:pt>
                <c:pt idx="52">
                  <c:v>1.23141482E-2</c:v>
                </c:pt>
                <c:pt idx="53">
                  <c:v>1.33367339E-2</c:v>
                </c:pt>
                <c:pt idx="54">
                  <c:v>1.44108832E-2</c:v>
                </c:pt>
                <c:pt idx="55">
                  <c:v>1.52036054E-2</c:v>
                </c:pt>
                <c:pt idx="56">
                  <c:v>1.56118535E-2</c:v>
                </c:pt>
                <c:pt idx="57">
                  <c:v>1.57928411E-2</c:v>
                </c:pt>
                <c:pt idx="58">
                  <c:v>1.5853637800000001E-2</c:v>
                </c:pt>
                <c:pt idx="59">
                  <c:v>1.56945288E-2</c:v>
                </c:pt>
                <c:pt idx="60">
                  <c:v>1.5188019699999999E-2</c:v>
                </c:pt>
                <c:pt idx="61">
                  <c:v>1.44582102E-2</c:v>
                </c:pt>
                <c:pt idx="62">
                  <c:v>1.36541426E-2</c:v>
                </c:pt>
                <c:pt idx="63">
                  <c:v>1.2906043799999999E-2</c:v>
                </c:pt>
                <c:pt idx="64">
                  <c:v>1.22180684E-2</c:v>
                </c:pt>
                <c:pt idx="65">
                  <c:v>1.14787389E-2</c:v>
                </c:pt>
                <c:pt idx="66">
                  <c:v>1.0658740099999999E-2</c:v>
                </c:pt>
                <c:pt idx="67">
                  <c:v>9.8226899000000006E-3</c:v>
                </c:pt>
                <c:pt idx="68">
                  <c:v>9.0836528999999992E-3</c:v>
                </c:pt>
                <c:pt idx="69">
                  <c:v>8.4367608999999996E-3</c:v>
                </c:pt>
                <c:pt idx="70">
                  <c:v>7.7052331000000002E-3</c:v>
                </c:pt>
                <c:pt idx="71">
                  <c:v>6.7748017999999998E-3</c:v>
                </c:pt>
                <c:pt idx="72">
                  <c:v>5.7163251999999996E-3</c:v>
                </c:pt>
                <c:pt idx="73">
                  <c:v>4.7756196000000002E-3</c:v>
                </c:pt>
                <c:pt idx="74">
                  <c:v>4.1159168000000001E-3</c:v>
                </c:pt>
                <c:pt idx="75">
                  <c:v>3.6704735999999998E-3</c:v>
                </c:pt>
                <c:pt idx="76">
                  <c:v>3.2592234E-3</c:v>
                </c:pt>
                <c:pt idx="77">
                  <c:v>2.7469138E-3</c:v>
                </c:pt>
                <c:pt idx="78">
                  <c:v>2.1669455000000002E-3</c:v>
                </c:pt>
                <c:pt idx="79">
                  <c:v>1.7714126E-3</c:v>
                </c:pt>
                <c:pt idx="80">
                  <c:v>1.7354047999999999E-3</c:v>
                </c:pt>
                <c:pt idx="81">
                  <c:v>1.9215762E-3</c:v>
                </c:pt>
                <c:pt idx="82">
                  <c:v>2.0618644000000002E-3</c:v>
                </c:pt>
                <c:pt idx="83">
                  <c:v>1.9524817000000001E-3</c:v>
                </c:pt>
                <c:pt idx="84">
                  <c:v>1.6058635000000001E-3</c:v>
                </c:pt>
                <c:pt idx="85">
                  <c:v>1.1376183000000001E-3</c:v>
                </c:pt>
                <c:pt idx="86">
                  <c:v>6.8916330000000001E-4</c:v>
                </c:pt>
                <c:pt idx="87">
                  <c:v>3.6748930000000003E-4</c:v>
                </c:pt>
                <c:pt idx="88">
                  <c:v>2.4249730000000001E-4</c:v>
                </c:pt>
                <c:pt idx="89">
                  <c:v>3.6732959999999999E-4</c:v>
                </c:pt>
                <c:pt idx="90">
                  <c:v>6.7186480000000005E-4</c:v>
                </c:pt>
                <c:pt idx="91">
                  <c:v>9.725434E-4</c:v>
                </c:pt>
                <c:pt idx="92">
                  <c:v>1.0100522000000001E-3</c:v>
                </c:pt>
                <c:pt idx="93">
                  <c:v>8.3417150000000004E-4</c:v>
                </c:pt>
                <c:pt idx="94">
                  <c:v>4.9317049999999998E-4</c:v>
                </c:pt>
                <c:pt idx="95">
                  <c:v>7.2725200000000006E-5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4.2609499999999998E-4</c:v>
                </c:pt>
                <c:pt idx="103">
                  <c:v>7.8561090000000004E-4</c:v>
                </c:pt>
                <c:pt idx="104">
                  <c:v>1.1695608999999999E-3</c:v>
                </c:pt>
                <c:pt idx="105">
                  <c:v>1.5733187E-3</c:v>
                </c:pt>
                <c:pt idx="106">
                  <c:v>1.9967613999999998E-3</c:v>
                </c:pt>
                <c:pt idx="107">
                  <c:v>2.4204685E-3</c:v>
                </c:pt>
                <c:pt idx="108">
                  <c:v>2.8528694999999998E-3</c:v>
                </c:pt>
                <c:pt idx="109">
                  <c:v>3.2897288999999999E-3</c:v>
                </c:pt>
                <c:pt idx="110">
                  <c:v>3.9438345E-3</c:v>
                </c:pt>
                <c:pt idx="111">
                  <c:v>4.4551221999999998E-3</c:v>
                </c:pt>
                <c:pt idx="112">
                  <c:v>4.9856411999999999E-3</c:v>
                </c:pt>
                <c:pt idx="113">
                  <c:v>5.5202651000000004E-3</c:v>
                </c:pt>
                <c:pt idx="114">
                  <c:v>6.0064801999999999E-3</c:v>
                </c:pt>
                <c:pt idx="115">
                  <c:v>6.4641712000000004E-3</c:v>
                </c:pt>
                <c:pt idx="116">
                  <c:v>6.8788091000000001E-3</c:v>
                </c:pt>
                <c:pt idx="117">
                  <c:v>7.2763558000000002E-3</c:v>
                </c:pt>
                <c:pt idx="118">
                  <c:v>7.4954508000000001E-3</c:v>
                </c:pt>
                <c:pt idx="119">
                  <c:v>7.6381252E-3</c:v>
                </c:pt>
                <c:pt idx="120">
                  <c:v>7.6988669999999999E-3</c:v>
                </c:pt>
                <c:pt idx="121">
                  <c:v>7.6643815000000002E-3</c:v>
                </c:pt>
                <c:pt idx="122">
                  <c:v>7.5208814999999998E-3</c:v>
                </c:pt>
                <c:pt idx="123">
                  <c:v>7.2892746000000003E-3</c:v>
                </c:pt>
                <c:pt idx="124">
                  <c:v>6.9663217E-3</c:v>
                </c:pt>
                <c:pt idx="125">
                  <c:v>6.5236716000000002E-3</c:v>
                </c:pt>
                <c:pt idx="126">
                  <c:v>6.1254207999999997E-3</c:v>
                </c:pt>
                <c:pt idx="127">
                  <c:v>5.5487920000000003E-3</c:v>
                </c:pt>
                <c:pt idx="128">
                  <c:v>5.0183846999999997E-3</c:v>
                </c:pt>
                <c:pt idx="129">
                  <c:v>4.4775079000000002E-3</c:v>
                </c:pt>
                <c:pt idx="130">
                  <c:v>3.9276928000000003E-3</c:v>
                </c:pt>
                <c:pt idx="131">
                  <c:v>3.4282634000000001E-3</c:v>
                </c:pt>
                <c:pt idx="132">
                  <c:v>2.9658852000000002E-3</c:v>
                </c:pt>
                <c:pt idx="133">
                  <c:v>2.5501635E-3</c:v>
                </c:pt>
                <c:pt idx="134">
                  <c:v>1.7974328999999999E-3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C-CE93-4EF0-BEB2-90F17E5C5137}"/>
            </c:ext>
          </c:extLst>
        </c:ser>
        <c:ser>
          <c:idx val="157"/>
          <c:order val="157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反射白_LEDlow_開放空間!$A$158:$EE$158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2.4485670000000002E-4</c:v>
                </c:pt>
                <c:pt idx="4">
                  <c:v>9.9777469999999991E-4</c:v>
                </c:pt>
                <c:pt idx="5">
                  <c:v>1.2719696E-3</c:v>
                </c:pt>
                <c:pt idx="6">
                  <c:v>8.277324E-4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3.7154529999999997E-4</c:v>
                </c:pt>
                <c:pt idx="12">
                  <c:v>1.2070369E-3</c:v>
                </c:pt>
                <c:pt idx="13">
                  <c:v>1.9413004999999999E-3</c:v>
                </c:pt>
                <c:pt idx="14">
                  <c:v>2.6167924999999999E-3</c:v>
                </c:pt>
                <c:pt idx="15">
                  <c:v>3.2633150000000001E-3</c:v>
                </c:pt>
                <c:pt idx="16">
                  <c:v>3.7598237E-3</c:v>
                </c:pt>
                <c:pt idx="17">
                  <c:v>3.9704121E-3</c:v>
                </c:pt>
                <c:pt idx="18">
                  <c:v>3.8923213999999999E-3</c:v>
                </c:pt>
                <c:pt idx="19">
                  <c:v>3.6808307999999998E-3</c:v>
                </c:pt>
                <c:pt idx="20">
                  <c:v>3.4950382999999999E-3</c:v>
                </c:pt>
                <c:pt idx="21">
                  <c:v>3.51601E-3</c:v>
                </c:pt>
                <c:pt idx="22">
                  <c:v>3.7937757999999999E-3</c:v>
                </c:pt>
                <c:pt idx="23">
                  <c:v>4.1853408000000003E-3</c:v>
                </c:pt>
                <c:pt idx="24">
                  <c:v>4.6244314999999998E-3</c:v>
                </c:pt>
                <c:pt idx="25">
                  <c:v>4.9481009999999999E-3</c:v>
                </c:pt>
                <c:pt idx="26">
                  <c:v>5.2345265000000004E-3</c:v>
                </c:pt>
                <c:pt idx="27">
                  <c:v>5.4873437999999998E-3</c:v>
                </c:pt>
                <c:pt idx="28">
                  <c:v>5.8070793999999998E-3</c:v>
                </c:pt>
                <c:pt idx="29">
                  <c:v>6.4442526000000003E-3</c:v>
                </c:pt>
                <c:pt idx="30">
                  <c:v>7.5575141E-3</c:v>
                </c:pt>
                <c:pt idx="31">
                  <c:v>9.5954742000000006E-3</c:v>
                </c:pt>
                <c:pt idx="32">
                  <c:v>1.3146078199999999E-2</c:v>
                </c:pt>
                <c:pt idx="33">
                  <c:v>1.8400862800000001E-2</c:v>
                </c:pt>
                <c:pt idx="34">
                  <c:v>2.5029219700000001E-2</c:v>
                </c:pt>
                <c:pt idx="35">
                  <c:v>3.2206673200000001E-2</c:v>
                </c:pt>
                <c:pt idx="36">
                  <c:v>3.8595750900000003E-2</c:v>
                </c:pt>
                <c:pt idx="37">
                  <c:v>4.2692970500000003E-2</c:v>
                </c:pt>
                <c:pt idx="38">
                  <c:v>4.3722156399999997E-2</c:v>
                </c:pt>
                <c:pt idx="39">
                  <c:v>4.1777648000000001E-2</c:v>
                </c:pt>
                <c:pt idx="40">
                  <c:v>3.7786334800000002E-2</c:v>
                </c:pt>
                <c:pt idx="41">
                  <c:v>3.2598901499999999E-2</c:v>
                </c:pt>
                <c:pt idx="42">
                  <c:v>2.74227932E-2</c:v>
                </c:pt>
                <c:pt idx="43">
                  <c:v>2.26938091E-2</c:v>
                </c:pt>
                <c:pt idx="44">
                  <c:v>1.88018605E-2</c:v>
                </c:pt>
                <c:pt idx="45">
                  <c:v>1.6231637399999999E-2</c:v>
                </c:pt>
                <c:pt idx="46">
                  <c:v>1.46561656E-2</c:v>
                </c:pt>
                <c:pt idx="47">
                  <c:v>1.3788051000000001E-2</c:v>
                </c:pt>
                <c:pt idx="48">
                  <c:v>1.32860485E-2</c:v>
                </c:pt>
                <c:pt idx="49">
                  <c:v>1.28284162E-2</c:v>
                </c:pt>
                <c:pt idx="50">
                  <c:v>1.23665435E-2</c:v>
                </c:pt>
                <c:pt idx="51">
                  <c:v>1.20792817E-2</c:v>
                </c:pt>
                <c:pt idx="52">
                  <c:v>1.20990705E-2</c:v>
                </c:pt>
                <c:pt idx="53">
                  <c:v>1.25409532E-2</c:v>
                </c:pt>
                <c:pt idx="54">
                  <c:v>1.32942637E-2</c:v>
                </c:pt>
                <c:pt idx="55">
                  <c:v>1.41106965E-2</c:v>
                </c:pt>
                <c:pt idx="56">
                  <c:v>1.4783787499999999E-2</c:v>
                </c:pt>
                <c:pt idx="57">
                  <c:v>1.52947558E-2</c:v>
                </c:pt>
                <c:pt idx="58">
                  <c:v>1.57033317E-2</c:v>
                </c:pt>
                <c:pt idx="59">
                  <c:v>1.5901349499999998E-2</c:v>
                </c:pt>
                <c:pt idx="60">
                  <c:v>1.56208631E-2</c:v>
                </c:pt>
                <c:pt idx="61">
                  <c:v>1.4896208399999999E-2</c:v>
                </c:pt>
                <c:pt idx="62">
                  <c:v>1.39377574E-2</c:v>
                </c:pt>
                <c:pt idx="63">
                  <c:v>1.30607672E-2</c:v>
                </c:pt>
                <c:pt idx="64">
                  <c:v>1.2365834799999999E-2</c:v>
                </c:pt>
                <c:pt idx="65">
                  <c:v>1.1724710500000001E-2</c:v>
                </c:pt>
                <c:pt idx="66">
                  <c:v>1.0954245899999999E-2</c:v>
                </c:pt>
                <c:pt idx="67">
                  <c:v>9.9485115999999995E-3</c:v>
                </c:pt>
                <c:pt idx="68">
                  <c:v>8.7381490000000006E-3</c:v>
                </c:pt>
                <c:pt idx="69">
                  <c:v>7.4922373000000002E-3</c:v>
                </c:pt>
                <c:pt idx="70">
                  <c:v>6.4093941000000001E-3</c:v>
                </c:pt>
                <c:pt idx="71">
                  <c:v>5.7231727999999997E-3</c:v>
                </c:pt>
                <c:pt idx="72">
                  <c:v>5.4228632000000001E-3</c:v>
                </c:pt>
                <c:pt idx="73">
                  <c:v>5.2756215E-3</c:v>
                </c:pt>
                <c:pt idx="74">
                  <c:v>4.9570784999999999E-3</c:v>
                </c:pt>
                <c:pt idx="75">
                  <c:v>4.3035462000000002E-3</c:v>
                </c:pt>
                <c:pt idx="76">
                  <c:v>3.5987603E-3</c:v>
                </c:pt>
                <c:pt idx="77">
                  <c:v>3.1680972E-3</c:v>
                </c:pt>
                <c:pt idx="78">
                  <c:v>3.0886011999999999E-3</c:v>
                </c:pt>
                <c:pt idx="79">
                  <c:v>3.1580333999999999E-3</c:v>
                </c:pt>
                <c:pt idx="80">
                  <c:v>3.0295156999999998E-3</c:v>
                </c:pt>
                <c:pt idx="81">
                  <c:v>2.5333469E-3</c:v>
                </c:pt>
                <c:pt idx="82">
                  <c:v>1.7204392999999999E-3</c:v>
                </c:pt>
                <c:pt idx="83">
                  <c:v>8.1032299999999995E-4</c:v>
                </c:pt>
                <c:pt idx="84">
                  <c:v>9.7936799999999994E-5</c:v>
                </c:pt>
                <c:pt idx="85">
                  <c:v>0</c:v>
                </c:pt>
                <c:pt idx="86">
                  <c:v>0</c:v>
                </c:pt>
                <c:pt idx="87">
                  <c:v>5.0374200000000003E-5</c:v>
                </c:pt>
                <c:pt idx="88">
                  <c:v>5.6183610000000005E-4</c:v>
                </c:pt>
                <c:pt idx="89">
                  <c:v>1.1794958999999999E-3</c:v>
                </c:pt>
                <c:pt idx="90">
                  <c:v>1.7784296E-3</c:v>
                </c:pt>
                <c:pt idx="91">
                  <c:v>2.2037923000000001E-3</c:v>
                </c:pt>
                <c:pt idx="92">
                  <c:v>2.2222344000000002E-3</c:v>
                </c:pt>
                <c:pt idx="93">
                  <c:v>1.9393451999999999E-3</c:v>
                </c:pt>
                <c:pt idx="94">
                  <c:v>1.4056336000000001E-3</c:v>
                </c:pt>
                <c:pt idx="95">
                  <c:v>6.7622139999999999E-4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8.0289800000000005E-5</c:v>
                </c:pt>
                <c:pt idx="105">
                  <c:v>5.9496579999999998E-4</c:v>
                </c:pt>
                <c:pt idx="106">
                  <c:v>1.1747980999999999E-3</c:v>
                </c:pt>
                <c:pt idx="107">
                  <c:v>1.8052476E-3</c:v>
                </c:pt>
                <c:pt idx="108">
                  <c:v>2.4778422000000001E-3</c:v>
                </c:pt>
                <c:pt idx="109">
                  <c:v>3.1897773000000001E-3</c:v>
                </c:pt>
                <c:pt idx="110">
                  <c:v>4.0671294999999998E-3</c:v>
                </c:pt>
                <c:pt idx="111">
                  <c:v>4.8747267999999996E-3</c:v>
                </c:pt>
                <c:pt idx="112">
                  <c:v>5.6756274000000001E-3</c:v>
                </c:pt>
                <c:pt idx="113">
                  <c:v>6.4575359999999998E-3</c:v>
                </c:pt>
                <c:pt idx="114">
                  <c:v>7.2048985999999997E-3</c:v>
                </c:pt>
                <c:pt idx="115">
                  <c:v>7.8920294000000002E-3</c:v>
                </c:pt>
                <c:pt idx="116">
                  <c:v>8.5013824999999998E-3</c:v>
                </c:pt>
                <c:pt idx="117">
                  <c:v>9.0824496000000005E-3</c:v>
                </c:pt>
                <c:pt idx="118">
                  <c:v>9.2939921000000005E-3</c:v>
                </c:pt>
                <c:pt idx="119">
                  <c:v>9.4164804999999994E-3</c:v>
                </c:pt>
                <c:pt idx="120">
                  <c:v>9.3835397000000004E-3</c:v>
                </c:pt>
                <c:pt idx="121">
                  <c:v>9.1950147999999999E-3</c:v>
                </c:pt>
                <c:pt idx="122">
                  <c:v>8.8461740000000001E-3</c:v>
                </c:pt>
                <c:pt idx="123">
                  <c:v>8.3561121000000002E-3</c:v>
                </c:pt>
                <c:pt idx="124">
                  <c:v>7.7609126000000002E-3</c:v>
                </c:pt>
                <c:pt idx="125">
                  <c:v>7.0882671999999997E-3</c:v>
                </c:pt>
                <c:pt idx="126">
                  <c:v>6.3295471000000001E-3</c:v>
                </c:pt>
                <c:pt idx="127">
                  <c:v>5.5402339999999998E-3</c:v>
                </c:pt>
                <c:pt idx="128">
                  <c:v>4.7184810999999997E-3</c:v>
                </c:pt>
                <c:pt idx="129">
                  <c:v>4.0091713999999999E-3</c:v>
                </c:pt>
                <c:pt idx="130">
                  <c:v>3.3664623999999999E-3</c:v>
                </c:pt>
                <c:pt idx="131">
                  <c:v>2.8327561000000001E-3</c:v>
                </c:pt>
                <c:pt idx="132">
                  <c:v>2.3735948E-3</c:v>
                </c:pt>
                <c:pt idx="133">
                  <c:v>2.0051179000000001E-3</c:v>
                </c:pt>
                <c:pt idx="134">
                  <c:v>1.2569978E-3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D-CE93-4EF0-BEB2-90F17E5C5137}"/>
            </c:ext>
          </c:extLst>
        </c:ser>
        <c:ser>
          <c:idx val="158"/>
          <c:order val="158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反射白_LEDlow_開放空間!$A$159:$EE$159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5.5097450000000004E-4</c:v>
                </c:pt>
                <c:pt idx="3">
                  <c:v>9.4068190000000005E-4</c:v>
                </c:pt>
                <c:pt idx="4">
                  <c:v>6.0502679999999999E-4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6.7121719999999995E-4</c:v>
                </c:pt>
                <c:pt idx="11">
                  <c:v>1.3736861000000001E-3</c:v>
                </c:pt>
                <c:pt idx="12">
                  <c:v>2.0099389E-3</c:v>
                </c:pt>
                <c:pt idx="13">
                  <c:v>2.4931529000000001E-3</c:v>
                </c:pt>
                <c:pt idx="14">
                  <c:v>2.9915415000000001E-3</c:v>
                </c:pt>
                <c:pt idx="15">
                  <c:v>3.4287858E-3</c:v>
                </c:pt>
                <c:pt idx="16">
                  <c:v>3.651811E-3</c:v>
                </c:pt>
                <c:pt idx="17">
                  <c:v>3.5104183000000001E-3</c:v>
                </c:pt>
                <c:pt idx="18">
                  <c:v>3.2034059999999998E-3</c:v>
                </c:pt>
                <c:pt idx="19">
                  <c:v>3.0214498000000001E-3</c:v>
                </c:pt>
                <c:pt idx="20">
                  <c:v>3.0830164999999998E-3</c:v>
                </c:pt>
                <c:pt idx="21">
                  <c:v>3.4322131E-3</c:v>
                </c:pt>
                <c:pt idx="22">
                  <c:v>3.9173233999999996E-3</c:v>
                </c:pt>
                <c:pt idx="23">
                  <c:v>4.4670799000000004E-3</c:v>
                </c:pt>
                <c:pt idx="24">
                  <c:v>5.0689172999999997E-3</c:v>
                </c:pt>
                <c:pt idx="25">
                  <c:v>5.4841810000000003E-3</c:v>
                </c:pt>
                <c:pt idx="26">
                  <c:v>5.6359568000000004E-3</c:v>
                </c:pt>
                <c:pt idx="27">
                  <c:v>5.4414928999999999E-3</c:v>
                </c:pt>
                <c:pt idx="28">
                  <c:v>5.4691638999999998E-3</c:v>
                </c:pt>
                <c:pt idx="29">
                  <c:v>6.1917895999999998E-3</c:v>
                </c:pt>
                <c:pt idx="30">
                  <c:v>7.6482184000000002E-3</c:v>
                </c:pt>
                <c:pt idx="31">
                  <c:v>9.9581963999999992E-3</c:v>
                </c:pt>
                <c:pt idx="32">
                  <c:v>1.3438922400000001E-2</c:v>
                </c:pt>
                <c:pt idx="33">
                  <c:v>1.82671994E-2</c:v>
                </c:pt>
                <c:pt idx="34">
                  <c:v>2.45464146E-2</c:v>
                </c:pt>
                <c:pt idx="35">
                  <c:v>3.1611531999999998E-2</c:v>
                </c:pt>
                <c:pt idx="36">
                  <c:v>3.8153480699999999E-2</c:v>
                </c:pt>
                <c:pt idx="37">
                  <c:v>4.2443256800000002E-2</c:v>
                </c:pt>
                <c:pt idx="38">
                  <c:v>4.3568477000000001E-2</c:v>
                </c:pt>
                <c:pt idx="39">
                  <c:v>4.1504614099999997E-2</c:v>
                </c:pt>
                <c:pt idx="40">
                  <c:v>3.7453357100000001E-2</c:v>
                </c:pt>
                <c:pt idx="41">
                  <c:v>3.2348260300000001E-2</c:v>
                </c:pt>
                <c:pt idx="42">
                  <c:v>2.7502352399999999E-2</c:v>
                </c:pt>
                <c:pt idx="43">
                  <c:v>2.32692566E-2</c:v>
                </c:pt>
                <c:pt idx="44">
                  <c:v>1.9795015499999999E-2</c:v>
                </c:pt>
                <c:pt idx="45">
                  <c:v>1.73398331E-2</c:v>
                </c:pt>
                <c:pt idx="46">
                  <c:v>1.55445831E-2</c:v>
                </c:pt>
                <c:pt idx="47">
                  <c:v>1.4180831600000001E-2</c:v>
                </c:pt>
                <c:pt idx="48">
                  <c:v>1.30415037E-2</c:v>
                </c:pt>
                <c:pt idx="49">
                  <c:v>1.2163519899999999E-2</c:v>
                </c:pt>
                <c:pt idx="50">
                  <c:v>1.17286909E-2</c:v>
                </c:pt>
                <c:pt idx="51">
                  <c:v>1.18464651E-2</c:v>
                </c:pt>
                <c:pt idx="52">
                  <c:v>1.24127856E-2</c:v>
                </c:pt>
                <c:pt idx="53">
                  <c:v>1.32084899E-2</c:v>
                </c:pt>
                <c:pt idx="54">
                  <c:v>1.4125449599999999E-2</c:v>
                </c:pt>
                <c:pt idx="55">
                  <c:v>1.50368512E-2</c:v>
                </c:pt>
                <c:pt idx="56">
                  <c:v>1.5792889500000001E-2</c:v>
                </c:pt>
                <c:pt idx="57">
                  <c:v>1.6239151399999999E-2</c:v>
                </c:pt>
                <c:pt idx="58">
                  <c:v>1.6286253899999999E-2</c:v>
                </c:pt>
                <c:pt idx="59">
                  <c:v>1.5873864299999998E-2</c:v>
                </c:pt>
                <c:pt idx="60">
                  <c:v>1.5052237499999999E-2</c:v>
                </c:pt>
                <c:pt idx="61">
                  <c:v>1.4084237600000001E-2</c:v>
                </c:pt>
                <c:pt idx="62">
                  <c:v>1.3283548900000001E-2</c:v>
                </c:pt>
                <c:pt idx="63">
                  <c:v>1.2839198099999999E-2</c:v>
                </c:pt>
                <c:pt idx="64">
                  <c:v>1.26360888E-2</c:v>
                </c:pt>
                <c:pt idx="65">
                  <c:v>1.22030843E-2</c:v>
                </c:pt>
                <c:pt idx="66">
                  <c:v>1.1215995100000001E-2</c:v>
                </c:pt>
                <c:pt idx="67">
                  <c:v>9.7363181000000004E-3</c:v>
                </c:pt>
                <c:pt idx="68">
                  <c:v>8.3073238000000004E-3</c:v>
                </c:pt>
                <c:pt idx="69">
                  <c:v>7.5000739000000002E-3</c:v>
                </c:pt>
                <c:pt idx="70">
                  <c:v>7.3291119E-3</c:v>
                </c:pt>
                <c:pt idx="71">
                  <c:v>7.2954031999999999E-3</c:v>
                </c:pt>
                <c:pt idx="72">
                  <c:v>6.8610012999999999E-3</c:v>
                </c:pt>
                <c:pt idx="73">
                  <c:v>5.9062862000000002E-3</c:v>
                </c:pt>
                <c:pt idx="74">
                  <c:v>4.7157830999999999E-3</c:v>
                </c:pt>
                <c:pt idx="75">
                  <c:v>3.585286E-3</c:v>
                </c:pt>
                <c:pt idx="76">
                  <c:v>2.7601460000000002E-3</c:v>
                </c:pt>
                <c:pt idx="77">
                  <c:v>2.3452234000000001E-3</c:v>
                </c:pt>
                <c:pt idx="78">
                  <c:v>2.2586437000000001E-3</c:v>
                </c:pt>
                <c:pt idx="79">
                  <c:v>2.2837513000000002E-3</c:v>
                </c:pt>
                <c:pt idx="80">
                  <c:v>2.1710047000000001E-3</c:v>
                </c:pt>
                <c:pt idx="81">
                  <c:v>1.8208128000000001E-3</c:v>
                </c:pt>
                <c:pt idx="82">
                  <c:v>1.3177957999999999E-3</c:v>
                </c:pt>
                <c:pt idx="83">
                  <c:v>8.2777519999999995E-4</c:v>
                </c:pt>
                <c:pt idx="84">
                  <c:v>5.5163490000000005E-4</c:v>
                </c:pt>
                <c:pt idx="85">
                  <c:v>4.6223979999999998E-4</c:v>
                </c:pt>
                <c:pt idx="86">
                  <c:v>5.816943E-4</c:v>
                </c:pt>
                <c:pt idx="87">
                  <c:v>8.4978319999999997E-4</c:v>
                </c:pt>
                <c:pt idx="88">
                  <c:v>1.1876696999999999E-3</c:v>
                </c:pt>
                <c:pt idx="89">
                  <c:v>1.5034617E-3</c:v>
                </c:pt>
                <c:pt idx="90">
                  <c:v>1.6428725E-3</c:v>
                </c:pt>
                <c:pt idx="91">
                  <c:v>1.4661971000000001E-3</c:v>
                </c:pt>
                <c:pt idx="92">
                  <c:v>9.3898080000000001E-4</c:v>
                </c:pt>
                <c:pt idx="93">
                  <c:v>3.6865999999999998E-4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1.3091719999999999E-4</c:v>
                </c:pt>
                <c:pt idx="101">
                  <c:v>2.629636E-4</c:v>
                </c:pt>
                <c:pt idx="102">
                  <c:v>5.8836719999999997E-4</c:v>
                </c:pt>
                <c:pt idx="103">
                  <c:v>8.1441629999999998E-4</c:v>
                </c:pt>
                <c:pt idx="104">
                  <c:v>1.0809445999999999E-3</c:v>
                </c:pt>
                <c:pt idx="105">
                  <c:v>1.3940133E-3</c:v>
                </c:pt>
                <c:pt idx="106">
                  <c:v>1.7651122E-3</c:v>
                </c:pt>
                <c:pt idx="107">
                  <c:v>2.1879823999999999E-3</c:v>
                </c:pt>
                <c:pt idx="108">
                  <c:v>2.6623602E-3</c:v>
                </c:pt>
                <c:pt idx="109">
                  <c:v>3.1621256000000002E-3</c:v>
                </c:pt>
                <c:pt idx="110">
                  <c:v>3.8832887000000002E-3</c:v>
                </c:pt>
                <c:pt idx="111">
                  <c:v>4.5450962999999999E-3</c:v>
                </c:pt>
                <c:pt idx="112">
                  <c:v>5.2053053E-3</c:v>
                </c:pt>
                <c:pt idx="113">
                  <c:v>5.8715664999999997E-3</c:v>
                </c:pt>
                <c:pt idx="114">
                  <c:v>6.4760242000000004E-3</c:v>
                </c:pt>
                <c:pt idx="115">
                  <c:v>7.0298868000000002E-3</c:v>
                </c:pt>
                <c:pt idx="116">
                  <c:v>7.4955294999999996E-3</c:v>
                </c:pt>
                <c:pt idx="117">
                  <c:v>7.8780064E-3</c:v>
                </c:pt>
                <c:pt idx="118">
                  <c:v>8.2043250999999998E-3</c:v>
                </c:pt>
                <c:pt idx="119">
                  <c:v>8.3135003000000002E-3</c:v>
                </c:pt>
                <c:pt idx="120">
                  <c:v>8.2531050000000002E-3</c:v>
                </c:pt>
                <c:pt idx="121">
                  <c:v>8.0543504999999998E-3</c:v>
                </c:pt>
                <c:pt idx="122">
                  <c:v>7.7110924999999999E-3</c:v>
                </c:pt>
                <c:pt idx="123">
                  <c:v>7.2370478999999998E-3</c:v>
                </c:pt>
                <c:pt idx="124">
                  <c:v>6.6518914000000002E-3</c:v>
                </c:pt>
                <c:pt idx="125">
                  <c:v>6.0122129999999998E-3</c:v>
                </c:pt>
                <c:pt idx="126">
                  <c:v>5.2387607000000001E-3</c:v>
                </c:pt>
                <c:pt idx="127">
                  <c:v>4.5275604000000001E-3</c:v>
                </c:pt>
                <c:pt idx="128">
                  <c:v>3.8019114E-3</c:v>
                </c:pt>
                <c:pt idx="129">
                  <c:v>3.1738838E-3</c:v>
                </c:pt>
                <c:pt idx="130">
                  <c:v>2.6359267E-3</c:v>
                </c:pt>
                <c:pt idx="131">
                  <c:v>2.2173838000000001E-3</c:v>
                </c:pt>
                <c:pt idx="132">
                  <c:v>1.8742875E-3</c:v>
                </c:pt>
                <c:pt idx="133">
                  <c:v>1.6172180999999999E-3</c:v>
                </c:pt>
                <c:pt idx="134">
                  <c:v>9.2611560000000002E-4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E-CE93-4EF0-BEB2-90F17E5C5137}"/>
            </c:ext>
          </c:extLst>
        </c:ser>
        <c:ser>
          <c:idx val="159"/>
          <c:order val="159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反射白_LEDlow_開放空間!$A$160:$EE$160</c:f>
              <c:numCache>
                <c:formatCode>General</c:formatCode>
                <c:ptCount val="135"/>
                <c:pt idx="0">
                  <c:v>7.4014969999999997E-4</c:v>
                </c:pt>
                <c:pt idx="1">
                  <c:v>8.0444049999999997E-4</c:v>
                </c:pt>
                <c:pt idx="2">
                  <c:v>8.4886409999999999E-4</c:v>
                </c:pt>
                <c:pt idx="3">
                  <c:v>7.5576660000000004E-4</c:v>
                </c:pt>
                <c:pt idx="4">
                  <c:v>4.525296E-4</c:v>
                </c:pt>
                <c:pt idx="5">
                  <c:v>2.0110209999999999E-4</c:v>
                </c:pt>
                <c:pt idx="6">
                  <c:v>1.3515940000000001E-4</c:v>
                </c:pt>
                <c:pt idx="7">
                  <c:v>2.193788E-4</c:v>
                </c:pt>
                <c:pt idx="8">
                  <c:v>3.5505379999999998E-4</c:v>
                </c:pt>
                <c:pt idx="9">
                  <c:v>4.1978149999999999E-4</c:v>
                </c:pt>
                <c:pt idx="10">
                  <c:v>6.9717189999999999E-4</c:v>
                </c:pt>
                <c:pt idx="11">
                  <c:v>7.432917E-4</c:v>
                </c:pt>
                <c:pt idx="12">
                  <c:v>8.6553300000000004E-4</c:v>
                </c:pt>
                <c:pt idx="13">
                  <c:v>1.2452947999999999E-3</c:v>
                </c:pt>
                <c:pt idx="14">
                  <c:v>1.9502756E-3</c:v>
                </c:pt>
                <c:pt idx="15">
                  <c:v>2.8149434E-3</c:v>
                </c:pt>
                <c:pt idx="16">
                  <c:v>3.4796089999999998E-3</c:v>
                </c:pt>
                <c:pt idx="17">
                  <c:v>3.8655144000000002E-3</c:v>
                </c:pt>
                <c:pt idx="18">
                  <c:v>4.0106181999999997E-3</c:v>
                </c:pt>
                <c:pt idx="19">
                  <c:v>4.0230984000000003E-3</c:v>
                </c:pt>
                <c:pt idx="20">
                  <c:v>3.9829560999999998E-3</c:v>
                </c:pt>
                <c:pt idx="21">
                  <c:v>3.9868830000000001E-3</c:v>
                </c:pt>
                <c:pt idx="22">
                  <c:v>4.1398186999999998E-3</c:v>
                </c:pt>
                <c:pt idx="23">
                  <c:v>4.5095676999999997E-3</c:v>
                </c:pt>
                <c:pt idx="24">
                  <c:v>4.7599966999999997E-3</c:v>
                </c:pt>
                <c:pt idx="25">
                  <c:v>4.6757105999999998E-3</c:v>
                </c:pt>
                <c:pt idx="26">
                  <c:v>4.6532648000000001E-3</c:v>
                </c:pt>
                <c:pt idx="27">
                  <c:v>4.8767906E-3</c:v>
                </c:pt>
                <c:pt idx="28">
                  <c:v>5.5274916999999996E-3</c:v>
                </c:pt>
                <c:pt idx="29">
                  <c:v>6.5772002999999997E-3</c:v>
                </c:pt>
                <c:pt idx="30">
                  <c:v>7.9527004000000002E-3</c:v>
                </c:pt>
                <c:pt idx="31">
                  <c:v>1.01585081E-2</c:v>
                </c:pt>
                <c:pt idx="32">
                  <c:v>1.3755924100000001E-2</c:v>
                </c:pt>
                <c:pt idx="33">
                  <c:v>1.89571753E-2</c:v>
                </c:pt>
                <c:pt idx="34">
                  <c:v>2.55342517E-2</c:v>
                </c:pt>
                <c:pt idx="35">
                  <c:v>3.2621368800000002E-2</c:v>
                </c:pt>
                <c:pt idx="36">
                  <c:v>3.8830824200000003E-2</c:v>
                </c:pt>
                <c:pt idx="37">
                  <c:v>4.2664628500000003E-2</c:v>
                </c:pt>
                <c:pt idx="38">
                  <c:v>4.3470818500000001E-2</c:v>
                </c:pt>
                <c:pt idx="39">
                  <c:v>4.1399583199999999E-2</c:v>
                </c:pt>
                <c:pt idx="40">
                  <c:v>3.7472214500000003E-2</c:v>
                </c:pt>
                <c:pt idx="41">
                  <c:v>3.2494049499999997E-2</c:v>
                </c:pt>
                <c:pt idx="42">
                  <c:v>2.77158692E-2</c:v>
                </c:pt>
                <c:pt idx="43">
                  <c:v>2.3444184999999999E-2</c:v>
                </c:pt>
                <c:pt idx="44">
                  <c:v>1.9759943700000001E-2</c:v>
                </c:pt>
                <c:pt idx="45">
                  <c:v>1.6880638900000002E-2</c:v>
                </c:pt>
                <c:pt idx="46">
                  <c:v>1.45741003E-2</c:v>
                </c:pt>
                <c:pt idx="47">
                  <c:v>1.28805069E-2</c:v>
                </c:pt>
                <c:pt idx="48">
                  <c:v>1.18755335E-2</c:v>
                </c:pt>
                <c:pt idx="49">
                  <c:v>1.14330864E-2</c:v>
                </c:pt>
                <c:pt idx="50">
                  <c:v>1.14980191E-2</c:v>
                </c:pt>
                <c:pt idx="51">
                  <c:v>1.20128682E-2</c:v>
                </c:pt>
                <c:pt idx="52">
                  <c:v>1.2892288199999999E-2</c:v>
                </c:pt>
                <c:pt idx="53">
                  <c:v>1.3866644399999999E-2</c:v>
                </c:pt>
                <c:pt idx="54">
                  <c:v>1.4682998900000001E-2</c:v>
                </c:pt>
                <c:pt idx="55">
                  <c:v>1.51794618E-2</c:v>
                </c:pt>
                <c:pt idx="56">
                  <c:v>1.5405553400000001E-2</c:v>
                </c:pt>
                <c:pt idx="57">
                  <c:v>1.53873432E-2</c:v>
                </c:pt>
                <c:pt idx="58">
                  <c:v>1.5216439999999999E-2</c:v>
                </c:pt>
                <c:pt idx="59">
                  <c:v>1.4895907599999999E-2</c:v>
                </c:pt>
                <c:pt idx="60">
                  <c:v>1.4498671499999999E-2</c:v>
                </c:pt>
                <c:pt idx="61">
                  <c:v>1.4167146800000001E-2</c:v>
                </c:pt>
                <c:pt idx="62">
                  <c:v>1.39264995E-2</c:v>
                </c:pt>
                <c:pt idx="63">
                  <c:v>1.3673943500000001E-2</c:v>
                </c:pt>
                <c:pt idx="64">
                  <c:v>1.31752547E-2</c:v>
                </c:pt>
                <c:pt idx="65">
                  <c:v>1.2245130700000001E-2</c:v>
                </c:pt>
                <c:pt idx="66">
                  <c:v>1.10996412E-2</c:v>
                </c:pt>
                <c:pt idx="67">
                  <c:v>1.00394301E-2</c:v>
                </c:pt>
                <c:pt idx="68">
                  <c:v>9.1438674999999997E-3</c:v>
                </c:pt>
                <c:pt idx="69">
                  <c:v>8.2214427999999992E-3</c:v>
                </c:pt>
                <c:pt idx="70">
                  <c:v>6.9627919999999998E-3</c:v>
                </c:pt>
                <c:pt idx="71">
                  <c:v>5.5102175000000002E-3</c:v>
                </c:pt>
                <c:pt idx="72">
                  <c:v>4.3552801999999996E-3</c:v>
                </c:pt>
                <c:pt idx="73">
                  <c:v>3.8935103999999999E-3</c:v>
                </c:pt>
                <c:pt idx="74">
                  <c:v>4.0263304999999996E-3</c:v>
                </c:pt>
                <c:pt idx="75">
                  <c:v>4.2495349999999996E-3</c:v>
                </c:pt>
                <c:pt idx="76">
                  <c:v>4.2040580999999997E-3</c:v>
                </c:pt>
                <c:pt idx="77">
                  <c:v>3.8846312E-3</c:v>
                </c:pt>
                <c:pt idx="78">
                  <c:v>3.4537640999999998E-3</c:v>
                </c:pt>
                <c:pt idx="79">
                  <c:v>3.0260581999999999E-3</c:v>
                </c:pt>
                <c:pt idx="80">
                  <c:v>2.6666938999999998E-3</c:v>
                </c:pt>
                <c:pt idx="81">
                  <c:v>2.4655749999999998E-3</c:v>
                </c:pt>
                <c:pt idx="82">
                  <c:v>2.3371589000000001E-3</c:v>
                </c:pt>
                <c:pt idx="83">
                  <c:v>2.1369671000000001E-3</c:v>
                </c:pt>
                <c:pt idx="84">
                  <c:v>1.7459032000000001E-3</c:v>
                </c:pt>
                <c:pt idx="85">
                  <c:v>1.1820848E-3</c:v>
                </c:pt>
                <c:pt idx="86">
                  <c:v>5.0635350000000003E-4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1.9562179999999999E-4</c:v>
                </c:pt>
                <c:pt idx="94">
                  <c:v>5.027505E-4</c:v>
                </c:pt>
                <c:pt idx="95">
                  <c:v>6.9609439999999999E-4</c:v>
                </c:pt>
                <c:pt idx="96">
                  <c:v>7.5992840000000002E-4</c:v>
                </c:pt>
                <c:pt idx="97">
                  <c:v>7.9205629999999996E-4</c:v>
                </c:pt>
                <c:pt idx="98">
                  <c:v>8.0061810000000005E-4</c:v>
                </c:pt>
                <c:pt idx="99">
                  <c:v>8.1581239999999999E-4</c:v>
                </c:pt>
                <c:pt idx="100">
                  <c:v>8.1247429999999998E-4</c:v>
                </c:pt>
                <c:pt idx="101">
                  <c:v>8.1406890000000002E-4</c:v>
                </c:pt>
                <c:pt idx="102">
                  <c:v>9.3248840000000001E-4</c:v>
                </c:pt>
                <c:pt idx="103">
                  <c:v>9.8418989999999999E-4</c:v>
                </c:pt>
                <c:pt idx="104">
                  <c:v>1.0673401E-3</c:v>
                </c:pt>
                <c:pt idx="105">
                  <c:v>1.196845E-3</c:v>
                </c:pt>
                <c:pt idx="106">
                  <c:v>1.4023550000000001E-3</c:v>
                </c:pt>
                <c:pt idx="107">
                  <c:v>1.6656923E-3</c:v>
                </c:pt>
                <c:pt idx="108">
                  <c:v>2.0161732000000001E-3</c:v>
                </c:pt>
                <c:pt idx="109">
                  <c:v>2.4965596E-3</c:v>
                </c:pt>
                <c:pt idx="110">
                  <c:v>3.1110633E-3</c:v>
                </c:pt>
                <c:pt idx="111">
                  <c:v>3.8052844000000001E-3</c:v>
                </c:pt>
                <c:pt idx="112">
                  <c:v>4.5648049999999999E-3</c:v>
                </c:pt>
                <c:pt idx="113">
                  <c:v>5.3730085E-3</c:v>
                </c:pt>
                <c:pt idx="114">
                  <c:v>6.1995927000000001E-3</c:v>
                </c:pt>
                <c:pt idx="115">
                  <c:v>7.0014237000000003E-3</c:v>
                </c:pt>
                <c:pt idx="116">
                  <c:v>7.7323289999999996E-3</c:v>
                </c:pt>
                <c:pt idx="117">
                  <c:v>8.3972801999999992E-3</c:v>
                </c:pt>
                <c:pt idx="118">
                  <c:v>8.7956926000000001E-3</c:v>
                </c:pt>
                <c:pt idx="119">
                  <c:v>9.0231624999999992E-3</c:v>
                </c:pt>
                <c:pt idx="120">
                  <c:v>9.0735582999999995E-3</c:v>
                </c:pt>
                <c:pt idx="121">
                  <c:v>8.9477636000000003E-3</c:v>
                </c:pt>
                <c:pt idx="122">
                  <c:v>8.6504332999999996E-3</c:v>
                </c:pt>
                <c:pt idx="123">
                  <c:v>8.2007069000000002E-3</c:v>
                </c:pt>
                <c:pt idx="124">
                  <c:v>7.6273479000000003E-3</c:v>
                </c:pt>
                <c:pt idx="125">
                  <c:v>6.9672381999999998E-3</c:v>
                </c:pt>
                <c:pt idx="126">
                  <c:v>6.3430392E-3</c:v>
                </c:pt>
                <c:pt idx="127">
                  <c:v>5.5093876999999999E-3</c:v>
                </c:pt>
                <c:pt idx="128">
                  <c:v>4.6743872000000004E-3</c:v>
                </c:pt>
                <c:pt idx="129">
                  <c:v>3.8946838999999998E-3</c:v>
                </c:pt>
                <c:pt idx="130">
                  <c:v>3.1750654000000001E-3</c:v>
                </c:pt>
                <c:pt idx="131">
                  <c:v>2.5398396000000001E-3</c:v>
                </c:pt>
                <c:pt idx="132">
                  <c:v>1.9749672999999999E-3</c:v>
                </c:pt>
                <c:pt idx="133">
                  <c:v>1.4909649999999999E-3</c:v>
                </c:pt>
                <c:pt idx="134">
                  <c:v>4.6241890000000001E-4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F-CE93-4EF0-BEB2-90F17E5C5137}"/>
            </c:ext>
          </c:extLst>
        </c:ser>
        <c:ser>
          <c:idx val="160"/>
          <c:order val="160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反射白_LEDlow_開放空間!$A$161:$EE$161</c:f>
              <c:numCache>
                <c:formatCode>General</c:formatCode>
                <c:ptCount val="135"/>
                <c:pt idx="0">
                  <c:v>1.9208540000000001E-3</c:v>
                </c:pt>
                <c:pt idx="1">
                  <c:v>1.3655061999999999E-3</c:v>
                </c:pt>
                <c:pt idx="2">
                  <c:v>6.8716540000000003E-4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3.4321219999999998E-4</c:v>
                </c:pt>
                <c:pt idx="7">
                  <c:v>7.1352079999999999E-4</c:v>
                </c:pt>
                <c:pt idx="8">
                  <c:v>8.9733239999999995E-4</c:v>
                </c:pt>
                <c:pt idx="9">
                  <c:v>9.669441E-4</c:v>
                </c:pt>
                <c:pt idx="10">
                  <c:v>9.7082539999999995E-4</c:v>
                </c:pt>
                <c:pt idx="11">
                  <c:v>1.0542984000000001E-3</c:v>
                </c:pt>
                <c:pt idx="12">
                  <c:v>1.2253582E-3</c:v>
                </c:pt>
                <c:pt idx="13">
                  <c:v>1.4812438E-3</c:v>
                </c:pt>
                <c:pt idx="14">
                  <c:v>1.6911497000000001E-3</c:v>
                </c:pt>
                <c:pt idx="15">
                  <c:v>1.9822551000000001E-3</c:v>
                </c:pt>
                <c:pt idx="16">
                  <c:v>2.4160147E-3</c:v>
                </c:pt>
                <c:pt idx="17">
                  <c:v>3.0128618000000002E-3</c:v>
                </c:pt>
                <c:pt idx="18">
                  <c:v>3.6190316999999998E-3</c:v>
                </c:pt>
                <c:pt idx="19">
                  <c:v>4.0657916000000002E-3</c:v>
                </c:pt>
                <c:pt idx="20">
                  <c:v>4.2776530999999998E-3</c:v>
                </c:pt>
                <c:pt idx="21">
                  <c:v>4.2943922000000002E-3</c:v>
                </c:pt>
                <c:pt idx="22">
                  <c:v>4.1779685000000004E-3</c:v>
                </c:pt>
                <c:pt idx="23">
                  <c:v>4.0118102999999999E-3</c:v>
                </c:pt>
                <c:pt idx="24">
                  <c:v>3.9299618999999999E-3</c:v>
                </c:pt>
                <c:pt idx="25">
                  <c:v>3.9905174999999996E-3</c:v>
                </c:pt>
                <c:pt idx="26">
                  <c:v>4.2981301000000003E-3</c:v>
                </c:pt>
                <c:pt idx="27">
                  <c:v>4.8440006000000004E-3</c:v>
                </c:pt>
                <c:pt idx="28">
                  <c:v>5.5741760999999997E-3</c:v>
                </c:pt>
                <c:pt idx="29">
                  <c:v>6.6419761000000004E-3</c:v>
                </c:pt>
                <c:pt idx="30">
                  <c:v>8.0730970999999992E-3</c:v>
                </c:pt>
                <c:pt idx="31">
                  <c:v>1.0287528900000001E-2</c:v>
                </c:pt>
                <c:pt idx="32">
                  <c:v>1.38420044E-2</c:v>
                </c:pt>
                <c:pt idx="33">
                  <c:v>1.8780667300000001E-2</c:v>
                </c:pt>
                <c:pt idx="34">
                  <c:v>2.4920312699999999E-2</c:v>
                </c:pt>
                <c:pt idx="35">
                  <c:v>3.1662732399999997E-2</c:v>
                </c:pt>
                <c:pt idx="36">
                  <c:v>3.7916477800000001E-2</c:v>
                </c:pt>
                <c:pt idx="37">
                  <c:v>4.21306454E-2</c:v>
                </c:pt>
                <c:pt idx="38">
                  <c:v>4.3438631999999998E-2</c:v>
                </c:pt>
                <c:pt idx="39">
                  <c:v>4.1727896799999997E-2</c:v>
                </c:pt>
                <c:pt idx="40">
                  <c:v>3.8064770400000003E-2</c:v>
                </c:pt>
                <c:pt idx="41">
                  <c:v>3.3079970600000001E-2</c:v>
                </c:pt>
                <c:pt idx="42">
                  <c:v>2.8116853899999999E-2</c:v>
                </c:pt>
                <c:pt idx="43">
                  <c:v>2.3530650899999998E-2</c:v>
                </c:pt>
                <c:pt idx="44">
                  <c:v>1.95831731E-2</c:v>
                </c:pt>
                <c:pt idx="45">
                  <c:v>1.6754759500000001E-2</c:v>
                </c:pt>
                <c:pt idx="46">
                  <c:v>1.48664834E-2</c:v>
                </c:pt>
                <c:pt idx="47">
                  <c:v>1.3807046200000001E-2</c:v>
                </c:pt>
                <c:pt idx="48">
                  <c:v>1.3283323499999999E-2</c:v>
                </c:pt>
                <c:pt idx="49">
                  <c:v>1.2812974899999999E-2</c:v>
                </c:pt>
                <c:pt idx="50">
                  <c:v>1.2324205600000001E-2</c:v>
                </c:pt>
                <c:pt idx="51">
                  <c:v>1.20644169E-2</c:v>
                </c:pt>
                <c:pt idx="52">
                  <c:v>1.23623135E-2</c:v>
                </c:pt>
                <c:pt idx="53">
                  <c:v>1.3230539899999999E-2</c:v>
                </c:pt>
                <c:pt idx="54">
                  <c:v>1.43129807E-2</c:v>
                </c:pt>
                <c:pt idx="55">
                  <c:v>1.5082543699999999E-2</c:v>
                </c:pt>
                <c:pt idx="56">
                  <c:v>1.53270457E-2</c:v>
                </c:pt>
                <c:pt idx="57">
                  <c:v>1.5226823299999999E-2</c:v>
                </c:pt>
                <c:pt idx="58">
                  <c:v>1.51349381E-2</c:v>
                </c:pt>
                <c:pt idx="59">
                  <c:v>1.5079100599999999E-2</c:v>
                </c:pt>
                <c:pt idx="60">
                  <c:v>1.48656359E-2</c:v>
                </c:pt>
                <c:pt idx="61">
                  <c:v>1.43970735E-2</c:v>
                </c:pt>
                <c:pt idx="62">
                  <c:v>1.37992818E-2</c:v>
                </c:pt>
                <c:pt idx="63">
                  <c:v>1.3261137500000001E-2</c:v>
                </c:pt>
                <c:pt idx="64">
                  <c:v>1.27510373E-2</c:v>
                </c:pt>
                <c:pt idx="65">
                  <c:v>1.2140409099999999E-2</c:v>
                </c:pt>
                <c:pt idx="66">
                  <c:v>1.13594718E-2</c:v>
                </c:pt>
                <c:pt idx="67">
                  <c:v>1.0421918699999999E-2</c:v>
                </c:pt>
                <c:pt idx="68">
                  <c:v>9.3231480999999995E-3</c:v>
                </c:pt>
                <c:pt idx="69">
                  <c:v>8.1199128000000002E-3</c:v>
                </c:pt>
                <c:pt idx="70">
                  <c:v>7.0099821000000001E-3</c:v>
                </c:pt>
                <c:pt idx="71">
                  <c:v>6.2405843999999997E-3</c:v>
                </c:pt>
                <c:pt idx="72">
                  <c:v>5.8638099999999997E-3</c:v>
                </c:pt>
                <c:pt idx="73">
                  <c:v>5.6560324000000002E-3</c:v>
                </c:pt>
                <c:pt idx="74">
                  <c:v>5.3055035000000002E-3</c:v>
                </c:pt>
                <c:pt idx="75">
                  <c:v>4.5698383000000002E-3</c:v>
                </c:pt>
                <c:pt idx="76">
                  <c:v>3.4437852000000001E-3</c:v>
                </c:pt>
                <c:pt idx="77">
                  <c:v>2.2059325E-3</c:v>
                </c:pt>
                <c:pt idx="78">
                  <c:v>1.2917323E-3</c:v>
                </c:pt>
                <c:pt idx="79">
                  <c:v>9.9347359999999991E-4</c:v>
                </c:pt>
                <c:pt idx="80">
                  <c:v>1.1999643999999999E-3</c:v>
                </c:pt>
                <c:pt idx="81">
                  <c:v>1.5464501E-3</c:v>
                </c:pt>
                <c:pt idx="82">
                  <c:v>1.7868252E-3</c:v>
                </c:pt>
                <c:pt idx="83">
                  <c:v>1.8341624E-3</c:v>
                </c:pt>
                <c:pt idx="84">
                  <c:v>1.7620680000000001E-3</c:v>
                </c:pt>
                <c:pt idx="85">
                  <c:v>1.7139962E-3</c:v>
                </c:pt>
                <c:pt idx="86">
                  <c:v>1.6826268000000001E-3</c:v>
                </c:pt>
                <c:pt idx="87">
                  <c:v>1.5278392999999999E-3</c:v>
                </c:pt>
                <c:pt idx="88">
                  <c:v>1.1050424E-3</c:v>
                </c:pt>
                <c:pt idx="89">
                  <c:v>4.157764E-4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1.5137230000000001E-4</c:v>
                </c:pt>
                <c:pt idx="98">
                  <c:v>5.9168079999999997E-4</c:v>
                </c:pt>
                <c:pt idx="99">
                  <c:v>9.4572190000000004E-4</c:v>
                </c:pt>
                <c:pt idx="100">
                  <c:v>1.209143E-3</c:v>
                </c:pt>
                <c:pt idx="101">
                  <c:v>1.3858385000000001E-3</c:v>
                </c:pt>
                <c:pt idx="102">
                  <c:v>1.4481354000000001E-3</c:v>
                </c:pt>
                <c:pt idx="103">
                  <c:v>1.5877383999999999E-3</c:v>
                </c:pt>
                <c:pt idx="104">
                  <c:v>1.7240342E-3</c:v>
                </c:pt>
                <c:pt idx="105">
                  <c:v>1.8911488999999999E-3</c:v>
                </c:pt>
                <c:pt idx="106">
                  <c:v>2.0996389999999999E-3</c:v>
                </c:pt>
                <c:pt idx="107">
                  <c:v>2.3888515000000002E-3</c:v>
                </c:pt>
                <c:pt idx="108">
                  <c:v>2.7473621999999998E-3</c:v>
                </c:pt>
                <c:pt idx="109">
                  <c:v>3.2431087E-3</c:v>
                </c:pt>
                <c:pt idx="110">
                  <c:v>3.8385715E-3</c:v>
                </c:pt>
                <c:pt idx="111">
                  <c:v>4.4381917E-3</c:v>
                </c:pt>
                <c:pt idx="112">
                  <c:v>5.1639251999999998E-3</c:v>
                </c:pt>
                <c:pt idx="113">
                  <c:v>5.9395469999999999E-3</c:v>
                </c:pt>
                <c:pt idx="114">
                  <c:v>6.6673024999999997E-3</c:v>
                </c:pt>
                <c:pt idx="115">
                  <c:v>7.3444201000000004E-3</c:v>
                </c:pt>
                <c:pt idx="116">
                  <c:v>7.9385806E-3</c:v>
                </c:pt>
                <c:pt idx="117">
                  <c:v>8.4366900999999998E-3</c:v>
                </c:pt>
                <c:pt idx="118">
                  <c:v>8.7500969000000005E-3</c:v>
                </c:pt>
                <c:pt idx="119">
                  <c:v>8.8432170000000004E-3</c:v>
                </c:pt>
                <c:pt idx="120">
                  <c:v>8.7535883999999998E-3</c:v>
                </c:pt>
                <c:pt idx="121">
                  <c:v>8.4988371999999996E-3</c:v>
                </c:pt>
                <c:pt idx="122">
                  <c:v>8.0934548999999998E-3</c:v>
                </c:pt>
                <c:pt idx="123">
                  <c:v>7.5723813000000001E-3</c:v>
                </c:pt>
                <c:pt idx="124">
                  <c:v>6.9629228999999997E-3</c:v>
                </c:pt>
                <c:pt idx="125">
                  <c:v>6.3363187999999999E-3</c:v>
                </c:pt>
                <c:pt idx="126">
                  <c:v>5.6097674999999996E-3</c:v>
                </c:pt>
                <c:pt idx="127">
                  <c:v>4.8676906000000002E-3</c:v>
                </c:pt>
                <c:pt idx="128">
                  <c:v>4.2281947E-3</c:v>
                </c:pt>
                <c:pt idx="129">
                  <c:v>3.6634495000000002E-3</c:v>
                </c:pt>
                <c:pt idx="130">
                  <c:v>3.1326930000000002E-3</c:v>
                </c:pt>
                <c:pt idx="131">
                  <c:v>2.7282203000000001E-3</c:v>
                </c:pt>
                <c:pt idx="132">
                  <c:v>2.3789067999999999E-3</c:v>
                </c:pt>
                <c:pt idx="133">
                  <c:v>2.0739420000000001E-3</c:v>
                </c:pt>
                <c:pt idx="134">
                  <c:v>1.2742961999999999E-3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0-CE93-4EF0-BEB2-90F17E5C5137}"/>
            </c:ext>
          </c:extLst>
        </c:ser>
        <c:ser>
          <c:idx val="161"/>
          <c:order val="161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反射白_LEDlow_開放空間!$A$162:$EE$162</c:f>
              <c:numCache>
                <c:formatCode>General</c:formatCode>
                <c:ptCount val="135"/>
                <c:pt idx="0">
                  <c:v>2.3186553999999999E-3</c:v>
                </c:pt>
                <c:pt idx="1">
                  <c:v>2.0651865999999999E-3</c:v>
                </c:pt>
                <c:pt idx="2">
                  <c:v>1.9642663999999998E-3</c:v>
                </c:pt>
                <c:pt idx="3">
                  <c:v>1.5735991E-3</c:v>
                </c:pt>
                <c:pt idx="4">
                  <c:v>1.1917554E-3</c:v>
                </c:pt>
                <c:pt idx="5">
                  <c:v>7.396716E-4</c:v>
                </c:pt>
                <c:pt idx="6">
                  <c:v>3.9294029999999998E-4</c:v>
                </c:pt>
                <c:pt idx="7">
                  <c:v>2.8951580000000001E-4</c:v>
                </c:pt>
                <c:pt idx="8">
                  <c:v>3.5935140000000002E-4</c:v>
                </c:pt>
                <c:pt idx="9">
                  <c:v>4.8183949999999997E-4</c:v>
                </c:pt>
                <c:pt idx="10">
                  <c:v>6.3484800000000003E-4</c:v>
                </c:pt>
                <c:pt idx="11">
                  <c:v>8.2063419999999995E-4</c:v>
                </c:pt>
                <c:pt idx="12">
                  <c:v>1.1463113E-3</c:v>
                </c:pt>
                <c:pt idx="13">
                  <c:v>1.6948849999999999E-3</c:v>
                </c:pt>
                <c:pt idx="14">
                  <c:v>2.4430243999999999E-3</c:v>
                </c:pt>
                <c:pt idx="15">
                  <c:v>3.2463715999999998E-3</c:v>
                </c:pt>
                <c:pt idx="16">
                  <c:v>3.8647402999999999E-3</c:v>
                </c:pt>
                <c:pt idx="17">
                  <c:v>4.2215971999999997E-3</c:v>
                </c:pt>
                <c:pt idx="18">
                  <c:v>4.2525245999999999E-3</c:v>
                </c:pt>
                <c:pt idx="19">
                  <c:v>4.1878777999999998E-3</c:v>
                </c:pt>
                <c:pt idx="20">
                  <c:v>4.2204805999999997E-3</c:v>
                </c:pt>
                <c:pt idx="21">
                  <c:v>4.2635010999999999E-3</c:v>
                </c:pt>
                <c:pt idx="22">
                  <c:v>4.3030231999999996E-3</c:v>
                </c:pt>
                <c:pt idx="23">
                  <c:v>4.3178117000000002E-3</c:v>
                </c:pt>
                <c:pt idx="24">
                  <c:v>4.3155080999999996E-3</c:v>
                </c:pt>
                <c:pt idx="25">
                  <c:v>4.4439435000000003E-3</c:v>
                </c:pt>
                <c:pt idx="26">
                  <c:v>4.6644010999999999E-3</c:v>
                </c:pt>
                <c:pt idx="27">
                  <c:v>4.9062348E-3</c:v>
                </c:pt>
                <c:pt idx="28">
                  <c:v>5.2922280000000004E-3</c:v>
                </c:pt>
                <c:pt idx="29">
                  <c:v>6.1772531000000002E-3</c:v>
                </c:pt>
                <c:pt idx="30">
                  <c:v>7.7688241999999998E-3</c:v>
                </c:pt>
                <c:pt idx="31">
                  <c:v>1.0337565999999999E-2</c:v>
                </c:pt>
                <c:pt idx="32">
                  <c:v>1.4199039E-2</c:v>
                </c:pt>
                <c:pt idx="33">
                  <c:v>1.9322376700000001E-2</c:v>
                </c:pt>
                <c:pt idx="34">
                  <c:v>2.5507392399999999E-2</c:v>
                </c:pt>
                <c:pt idx="35">
                  <c:v>3.2232537899999997E-2</c:v>
                </c:pt>
                <c:pt idx="36">
                  <c:v>3.84024382E-2</c:v>
                </c:pt>
                <c:pt idx="37">
                  <c:v>4.2540259699999999E-2</c:v>
                </c:pt>
                <c:pt idx="38">
                  <c:v>4.3669983699999998E-2</c:v>
                </c:pt>
                <c:pt idx="39">
                  <c:v>4.1552297799999999E-2</c:v>
                </c:pt>
                <c:pt idx="40">
                  <c:v>3.7262499300000002E-2</c:v>
                </c:pt>
                <c:pt idx="41">
                  <c:v>3.1888343399999998E-2</c:v>
                </c:pt>
                <c:pt idx="42">
                  <c:v>2.6989085600000001E-2</c:v>
                </c:pt>
                <c:pt idx="43">
                  <c:v>2.2897299400000001E-2</c:v>
                </c:pt>
                <c:pt idx="44">
                  <c:v>1.95420608E-2</c:v>
                </c:pt>
                <c:pt idx="45">
                  <c:v>1.6991838799999999E-2</c:v>
                </c:pt>
                <c:pt idx="46">
                  <c:v>1.50783649E-2</c:v>
                </c:pt>
                <c:pt idx="47">
                  <c:v>1.38278762E-2</c:v>
                </c:pt>
                <c:pt idx="48">
                  <c:v>1.3067849899999999E-2</c:v>
                </c:pt>
                <c:pt idx="49">
                  <c:v>1.2546859699999999E-2</c:v>
                </c:pt>
                <c:pt idx="50">
                  <c:v>1.22134518E-2</c:v>
                </c:pt>
                <c:pt idx="51">
                  <c:v>1.2208121799999999E-2</c:v>
                </c:pt>
                <c:pt idx="52">
                  <c:v>1.26487836E-2</c:v>
                </c:pt>
                <c:pt idx="53">
                  <c:v>1.3495603599999999E-2</c:v>
                </c:pt>
                <c:pt idx="54">
                  <c:v>1.4509214100000001E-2</c:v>
                </c:pt>
                <c:pt idx="55">
                  <c:v>1.53948031E-2</c:v>
                </c:pt>
                <c:pt idx="56">
                  <c:v>1.5861960099999999E-2</c:v>
                </c:pt>
                <c:pt idx="57">
                  <c:v>1.5819957499999999E-2</c:v>
                </c:pt>
                <c:pt idx="58">
                  <c:v>1.53501239E-2</c:v>
                </c:pt>
                <c:pt idx="59">
                  <c:v>1.4686802400000001E-2</c:v>
                </c:pt>
                <c:pt idx="60">
                  <c:v>1.4008629099999999E-2</c:v>
                </c:pt>
                <c:pt idx="61">
                  <c:v>1.35389538E-2</c:v>
                </c:pt>
                <c:pt idx="62">
                  <c:v>1.3356693100000001E-2</c:v>
                </c:pt>
                <c:pt idx="63">
                  <c:v>1.3389037899999999E-2</c:v>
                </c:pt>
                <c:pt idx="64">
                  <c:v>1.32887717E-2</c:v>
                </c:pt>
                <c:pt idx="65">
                  <c:v>1.2768453900000001E-2</c:v>
                </c:pt>
                <c:pt idx="66">
                  <c:v>1.1788331000000001E-2</c:v>
                </c:pt>
                <c:pt idx="67">
                  <c:v>1.0528834500000001E-2</c:v>
                </c:pt>
                <c:pt idx="68">
                  <c:v>9.2205554000000002E-3</c:v>
                </c:pt>
                <c:pt idx="69">
                  <c:v>7.9338512999999992E-3</c:v>
                </c:pt>
                <c:pt idx="70">
                  <c:v>6.6368625999999997E-3</c:v>
                </c:pt>
                <c:pt idx="71">
                  <c:v>5.4682287999999997E-3</c:v>
                </c:pt>
                <c:pt idx="72">
                  <c:v>4.7033075000000001E-3</c:v>
                </c:pt>
                <c:pt idx="73">
                  <c:v>4.5470744E-3</c:v>
                </c:pt>
                <c:pt idx="74">
                  <c:v>4.8766392000000004E-3</c:v>
                </c:pt>
                <c:pt idx="75">
                  <c:v>5.1441891E-3</c:v>
                </c:pt>
                <c:pt idx="76">
                  <c:v>4.8795742999999999E-3</c:v>
                </c:pt>
                <c:pt idx="77">
                  <c:v>3.9723399E-3</c:v>
                </c:pt>
                <c:pt idx="78">
                  <c:v>2.7669624000000001E-3</c:v>
                </c:pt>
                <c:pt idx="79">
                  <c:v>1.6306207E-3</c:v>
                </c:pt>
                <c:pt idx="80">
                  <c:v>8.3871979999999998E-4</c:v>
                </c:pt>
                <c:pt idx="81">
                  <c:v>4.9924050000000003E-4</c:v>
                </c:pt>
                <c:pt idx="82">
                  <c:v>6.0783039999999999E-4</c:v>
                </c:pt>
                <c:pt idx="83">
                  <c:v>1.1345916000000001E-3</c:v>
                </c:pt>
                <c:pt idx="84">
                  <c:v>1.8195315000000001E-3</c:v>
                </c:pt>
                <c:pt idx="85">
                  <c:v>2.3594509999999998E-3</c:v>
                </c:pt>
                <c:pt idx="86">
                  <c:v>2.5105325E-3</c:v>
                </c:pt>
                <c:pt idx="87">
                  <c:v>2.1758153999999999E-3</c:v>
                </c:pt>
                <c:pt idx="88">
                  <c:v>1.4307473999999999E-3</c:v>
                </c:pt>
                <c:pt idx="89">
                  <c:v>4.6048710000000002E-4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9.6977699999999998E-5</c:v>
                </c:pt>
                <c:pt idx="98">
                  <c:v>7.5271240000000003E-4</c:v>
                </c:pt>
                <c:pt idx="99">
                  <c:v>1.2498016E-3</c:v>
                </c:pt>
                <c:pt idx="100">
                  <c:v>1.5815377000000001E-3</c:v>
                </c:pt>
                <c:pt idx="101">
                  <c:v>1.7576094E-3</c:v>
                </c:pt>
                <c:pt idx="102">
                  <c:v>1.8523522000000001E-3</c:v>
                </c:pt>
                <c:pt idx="103">
                  <c:v>1.9019789E-3</c:v>
                </c:pt>
                <c:pt idx="104">
                  <c:v>1.9332569E-3</c:v>
                </c:pt>
                <c:pt idx="105">
                  <c:v>1.9898487E-3</c:v>
                </c:pt>
                <c:pt idx="106">
                  <c:v>2.1092275000000001E-3</c:v>
                </c:pt>
                <c:pt idx="107">
                  <c:v>2.2935127E-3</c:v>
                </c:pt>
                <c:pt idx="108">
                  <c:v>2.5726585E-3</c:v>
                </c:pt>
                <c:pt idx="109">
                  <c:v>2.9790041E-3</c:v>
                </c:pt>
                <c:pt idx="110">
                  <c:v>3.4964515E-3</c:v>
                </c:pt>
                <c:pt idx="111">
                  <c:v>4.1300523999999996E-3</c:v>
                </c:pt>
                <c:pt idx="112">
                  <c:v>4.8319041000000002E-3</c:v>
                </c:pt>
                <c:pt idx="113">
                  <c:v>5.5933958000000004E-3</c:v>
                </c:pt>
                <c:pt idx="114">
                  <c:v>6.3483691999999996E-3</c:v>
                </c:pt>
                <c:pt idx="115">
                  <c:v>7.0780035999999996E-3</c:v>
                </c:pt>
                <c:pt idx="116">
                  <c:v>7.7349143000000004E-3</c:v>
                </c:pt>
                <c:pt idx="117">
                  <c:v>8.3139800000000003E-3</c:v>
                </c:pt>
                <c:pt idx="118">
                  <c:v>8.6450278999999994E-3</c:v>
                </c:pt>
                <c:pt idx="119">
                  <c:v>8.8611031E-3</c:v>
                </c:pt>
                <c:pt idx="120">
                  <c:v>8.8826892999999997E-3</c:v>
                </c:pt>
                <c:pt idx="121">
                  <c:v>8.7309572999999998E-3</c:v>
                </c:pt>
                <c:pt idx="122">
                  <c:v>8.4054135000000002E-3</c:v>
                </c:pt>
                <c:pt idx="123">
                  <c:v>7.9346522999999992E-3</c:v>
                </c:pt>
                <c:pt idx="124">
                  <c:v>7.3364349000000001E-3</c:v>
                </c:pt>
                <c:pt idx="125">
                  <c:v>6.6551715000000003E-3</c:v>
                </c:pt>
                <c:pt idx="126">
                  <c:v>5.8477879999999996E-3</c:v>
                </c:pt>
                <c:pt idx="127">
                  <c:v>4.9914974000000003E-3</c:v>
                </c:pt>
                <c:pt idx="128">
                  <c:v>4.1745020999999997E-3</c:v>
                </c:pt>
                <c:pt idx="129">
                  <c:v>3.3811055999999999E-3</c:v>
                </c:pt>
                <c:pt idx="130">
                  <c:v>2.6223368000000001E-3</c:v>
                </c:pt>
                <c:pt idx="131">
                  <c:v>1.9583731999999999E-3</c:v>
                </c:pt>
                <c:pt idx="132">
                  <c:v>1.3543972000000001E-3</c:v>
                </c:pt>
                <c:pt idx="133">
                  <c:v>8.2908700000000005E-4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1-CE93-4EF0-BEB2-90F17E5C5137}"/>
            </c:ext>
          </c:extLst>
        </c:ser>
        <c:ser>
          <c:idx val="162"/>
          <c:order val="16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反射白_LEDlow_開放空間!$A$163:$EE$163</c:f>
              <c:numCache>
                <c:formatCode>General</c:formatCode>
                <c:ptCount val="135"/>
                <c:pt idx="0">
                  <c:v>1.3936954000000001E-3</c:v>
                </c:pt>
                <c:pt idx="1">
                  <c:v>8.5839219999999999E-4</c:v>
                </c:pt>
                <c:pt idx="2">
                  <c:v>2.1419970000000001E-4</c:v>
                </c:pt>
                <c:pt idx="3">
                  <c:v>0</c:v>
                </c:pt>
                <c:pt idx="4">
                  <c:v>1.865297E-4</c:v>
                </c:pt>
                <c:pt idx="5">
                  <c:v>4.0576959999999999E-4</c:v>
                </c:pt>
                <c:pt idx="6">
                  <c:v>2.7676900000000001E-4</c:v>
                </c:pt>
                <c:pt idx="7">
                  <c:v>2.11487E-5</c:v>
                </c:pt>
                <c:pt idx="8">
                  <c:v>0</c:v>
                </c:pt>
                <c:pt idx="9">
                  <c:v>3.3929460000000001E-4</c:v>
                </c:pt>
                <c:pt idx="10">
                  <c:v>1.011821E-3</c:v>
                </c:pt>
                <c:pt idx="11">
                  <c:v>1.6204877999999999E-3</c:v>
                </c:pt>
                <c:pt idx="12">
                  <c:v>1.9662593999999999E-3</c:v>
                </c:pt>
                <c:pt idx="13">
                  <c:v>2.0944746E-3</c:v>
                </c:pt>
                <c:pt idx="14">
                  <c:v>2.1161747E-3</c:v>
                </c:pt>
                <c:pt idx="15">
                  <c:v>2.3170775E-3</c:v>
                </c:pt>
                <c:pt idx="16">
                  <c:v>2.7173039999999998E-3</c:v>
                </c:pt>
                <c:pt idx="17">
                  <c:v>3.3027106000000001E-3</c:v>
                </c:pt>
                <c:pt idx="18">
                  <c:v>3.9142049E-3</c:v>
                </c:pt>
                <c:pt idx="19">
                  <c:v>4.4005312999999997E-3</c:v>
                </c:pt>
                <c:pt idx="20">
                  <c:v>4.6770097999999996E-3</c:v>
                </c:pt>
                <c:pt idx="21">
                  <c:v>4.8321513000000003E-3</c:v>
                </c:pt>
                <c:pt idx="22">
                  <c:v>4.8182881E-3</c:v>
                </c:pt>
                <c:pt idx="23">
                  <c:v>4.7719436999999996E-3</c:v>
                </c:pt>
                <c:pt idx="24">
                  <c:v>4.6738372000000002E-3</c:v>
                </c:pt>
                <c:pt idx="25">
                  <c:v>4.5399354000000003E-3</c:v>
                </c:pt>
                <c:pt idx="26">
                  <c:v>4.5170146E-3</c:v>
                </c:pt>
                <c:pt idx="27">
                  <c:v>4.6615907999999996E-3</c:v>
                </c:pt>
                <c:pt idx="28">
                  <c:v>5.0574065999999997E-3</c:v>
                </c:pt>
                <c:pt idx="29">
                  <c:v>5.9786327E-3</c:v>
                </c:pt>
                <c:pt idx="30">
                  <c:v>7.3659577999999996E-3</c:v>
                </c:pt>
                <c:pt idx="31">
                  <c:v>9.6482550999999993E-3</c:v>
                </c:pt>
                <c:pt idx="32">
                  <c:v>1.32470755E-2</c:v>
                </c:pt>
                <c:pt idx="33">
                  <c:v>1.8371473999999999E-2</c:v>
                </c:pt>
                <c:pt idx="34">
                  <c:v>2.4938715600000001E-2</c:v>
                </c:pt>
                <c:pt idx="35">
                  <c:v>3.2273232899999997E-2</c:v>
                </c:pt>
                <c:pt idx="36">
                  <c:v>3.90272625E-2</c:v>
                </c:pt>
                <c:pt idx="37">
                  <c:v>4.3520204700000002E-2</c:v>
                </c:pt>
                <c:pt idx="38">
                  <c:v>4.4742573100000002E-2</c:v>
                </c:pt>
                <c:pt idx="39">
                  <c:v>4.2601264999999999E-2</c:v>
                </c:pt>
                <c:pt idx="40">
                  <c:v>3.8268472999999997E-2</c:v>
                </c:pt>
                <c:pt idx="41">
                  <c:v>3.2658644000000001E-2</c:v>
                </c:pt>
                <c:pt idx="42">
                  <c:v>2.75699534E-2</c:v>
                </c:pt>
                <c:pt idx="43">
                  <c:v>2.34417003E-2</c:v>
                </c:pt>
                <c:pt idx="44">
                  <c:v>2.0204085900000002E-2</c:v>
                </c:pt>
                <c:pt idx="45">
                  <c:v>1.76432077E-2</c:v>
                </c:pt>
                <c:pt idx="46">
                  <c:v>1.5383183E-2</c:v>
                </c:pt>
                <c:pt idx="47">
                  <c:v>1.35254031E-2</c:v>
                </c:pt>
                <c:pt idx="48">
                  <c:v>1.22903557E-2</c:v>
                </c:pt>
                <c:pt idx="49">
                  <c:v>1.15593811E-2</c:v>
                </c:pt>
                <c:pt idx="50">
                  <c:v>1.11720329E-2</c:v>
                </c:pt>
                <c:pt idx="51">
                  <c:v>1.11340815E-2</c:v>
                </c:pt>
                <c:pt idx="52">
                  <c:v>1.1582918500000001E-2</c:v>
                </c:pt>
                <c:pt idx="53">
                  <c:v>1.26144784E-2</c:v>
                </c:pt>
                <c:pt idx="54">
                  <c:v>1.3956321400000001E-2</c:v>
                </c:pt>
                <c:pt idx="55">
                  <c:v>1.52029153E-2</c:v>
                </c:pt>
                <c:pt idx="56">
                  <c:v>1.6058757900000002E-2</c:v>
                </c:pt>
                <c:pt idx="57">
                  <c:v>1.6343377499999999E-2</c:v>
                </c:pt>
                <c:pt idx="58">
                  <c:v>1.6080845100000001E-2</c:v>
                </c:pt>
                <c:pt idx="59">
                  <c:v>1.5441433500000001E-2</c:v>
                </c:pt>
                <c:pt idx="60">
                  <c:v>1.46749532E-2</c:v>
                </c:pt>
                <c:pt idx="61">
                  <c:v>1.4106796099999999E-2</c:v>
                </c:pt>
                <c:pt idx="62">
                  <c:v>1.3714713E-2</c:v>
                </c:pt>
                <c:pt idx="63">
                  <c:v>1.32185649E-2</c:v>
                </c:pt>
                <c:pt idx="64">
                  <c:v>1.2340905100000001E-2</c:v>
                </c:pt>
                <c:pt idx="65">
                  <c:v>1.1188869400000001E-2</c:v>
                </c:pt>
                <c:pt idx="66">
                  <c:v>1.0288180799999999E-2</c:v>
                </c:pt>
                <c:pt idx="67">
                  <c:v>9.9023171000000004E-3</c:v>
                </c:pt>
                <c:pt idx="68">
                  <c:v>9.7362873999999999E-3</c:v>
                </c:pt>
                <c:pt idx="69">
                  <c:v>9.1699938999999994E-3</c:v>
                </c:pt>
                <c:pt idx="70">
                  <c:v>7.7789742000000002E-3</c:v>
                </c:pt>
                <c:pt idx="71">
                  <c:v>5.9222238999999998E-3</c:v>
                </c:pt>
                <c:pt idx="72">
                  <c:v>4.4622039000000004E-3</c:v>
                </c:pt>
                <c:pt idx="73">
                  <c:v>4.0712222000000003E-3</c:v>
                </c:pt>
                <c:pt idx="74">
                  <c:v>4.5430148E-3</c:v>
                </c:pt>
                <c:pt idx="75">
                  <c:v>4.8881065999999999E-3</c:v>
                </c:pt>
                <c:pt idx="76">
                  <c:v>4.3941433999999998E-3</c:v>
                </c:pt>
                <c:pt idx="77">
                  <c:v>3.2799653999999998E-3</c:v>
                </c:pt>
                <c:pt idx="78">
                  <c:v>2.3259460000000002E-3</c:v>
                </c:pt>
                <c:pt idx="79">
                  <c:v>1.9253269000000001E-3</c:v>
                </c:pt>
                <c:pt idx="80">
                  <c:v>1.8627848E-3</c:v>
                </c:pt>
                <c:pt idx="81">
                  <c:v>1.7535528999999999E-3</c:v>
                </c:pt>
                <c:pt idx="82">
                  <c:v>1.5157149999999999E-3</c:v>
                </c:pt>
                <c:pt idx="83">
                  <c:v>1.2658674999999999E-3</c:v>
                </c:pt>
                <c:pt idx="84">
                  <c:v>1.1878311999999999E-3</c:v>
                </c:pt>
                <c:pt idx="85">
                  <c:v>1.4481404E-3</c:v>
                </c:pt>
                <c:pt idx="86">
                  <c:v>1.8741175E-3</c:v>
                </c:pt>
                <c:pt idx="87">
                  <c:v>2.1795407E-3</c:v>
                </c:pt>
                <c:pt idx="88">
                  <c:v>2.0934289999999999E-3</c:v>
                </c:pt>
                <c:pt idx="89">
                  <c:v>1.5385780000000001E-3</c:v>
                </c:pt>
                <c:pt idx="90">
                  <c:v>6.3596449999999999E-4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3.6317499999999999E-5</c:v>
                </c:pt>
                <c:pt idx="99">
                  <c:v>3.5643269999999997E-4</c:v>
                </c:pt>
                <c:pt idx="100">
                  <c:v>5.677058E-4</c:v>
                </c:pt>
                <c:pt idx="101">
                  <c:v>6.9883059999999999E-4</c:v>
                </c:pt>
                <c:pt idx="102">
                  <c:v>8.172667E-4</c:v>
                </c:pt>
                <c:pt idx="103">
                  <c:v>1.0051502999999999E-3</c:v>
                </c:pt>
                <c:pt idx="104">
                  <c:v>1.2033611E-3</c:v>
                </c:pt>
                <c:pt idx="105">
                  <c:v>1.4379850999999999E-3</c:v>
                </c:pt>
                <c:pt idx="106">
                  <c:v>1.7311523E-3</c:v>
                </c:pt>
                <c:pt idx="107">
                  <c:v>2.0796884999999998E-3</c:v>
                </c:pt>
                <c:pt idx="108">
                  <c:v>2.4989209999999999E-3</c:v>
                </c:pt>
                <c:pt idx="109">
                  <c:v>3.0012259E-3</c:v>
                </c:pt>
                <c:pt idx="110">
                  <c:v>3.6727116000000001E-3</c:v>
                </c:pt>
                <c:pt idx="111">
                  <c:v>4.3607233E-3</c:v>
                </c:pt>
                <c:pt idx="112">
                  <c:v>5.0463755999999999E-3</c:v>
                </c:pt>
                <c:pt idx="113">
                  <c:v>5.7459757999999998E-3</c:v>
                </c:pt>
                <c:pt idx="114">
                  <c:v>6.4462787000000004E-3</c:v>
                </c:pt>
                <c:pt idx="115">
                  <c:v>7.1100974000000003E-3</c:v>
                </c:pt>
                <c:pt idx="116">
                  <c:v>7.7149239000000001E-3</c:v>
                </c:pt>
                <c:pt idx="117">
                  <c:v>8.2731433000000007E-3</c:v>
                </c:pt>
                <c:pt idx="118">
                  <c:v>8.5208174000000001E-3</c:v>
                </c:pt>
                <c:pt idx="119">
                  <c:v>8.7585896E-3</c:v>
                </c:pt>
                <c:pt idx="120">
                  <c:v>8.8391722999999998E-3</c:v>
                </c:pt>
                <c:pt idx="121">
                  <c:v>8.7750107000000004E-3</c:v>
                </c:pt>
                <c:pt idx="122">
                  <c:v>8.5572823999999995E-3</c:v>
                </c:pt>
                <c:pt idx="123">
                  <c:v>8.2020284999999998E-3</c:v>
                </c:pt>
                <c:pt idx="124">
                  <c:v>7.7082775999999997E-3</c:v>
                </c:pt>
                <c:pt idx="125">
                  <c:v>7.0928605E-3</c:v>
                </c:pt>
                <c:pt idx="126">
                  <c:v>6.3952352000000001E-3</c:v>
                </c:pt>
                <c:pt idx="127">
                  <c:v>5.5800001000000004E-3</c:v>
                </c:pt>
                <c:pt idx="128">
                  <c:v>4.7904584000000002E-3</c:v>
                </c:pt>
                <c:pt idx="129">
                  <c:v>3.9861094999999996E-3</c:v>
                </c:pt>
                <c:pt idx="130">
                  <c:v>3.1942844000000001E-3</c:v>
                </c:pt>
                <c:pt idx="131">
                  <c:v>2.4755290000000002E-3</c:v>
                </c:pt>
                <c:pt idx="132">
                  <c:v>1.8457626999999999E-3</c:v>
                </c:pt>
                <c:pt idx="133">
                  <c:v>1.3370406E-3</c:v>
                </c:pt>
                <c:pt idx="134">
                  <c:v>4.247098E-4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2-CE93-4EF0-BEB2-90F17E5C5137}"/>
            </c:ext>
          </c:extLst>
        </c:ser>
        <c:ser>
          <c:idx val="163"/>
          <c:order val="16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反射白_LEDlow_開放空間!$A$164:$EE$164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1.3836790000000001E-4</c:v>
                </c:pt>
                <c:pt idx="4">
                  <c:v>7.1259299999999997E-4</c:v>
                </c:pt>
                <c:pt idx="5">
                  <c:v>9.0810209999999997E-4</c:v>
                </c:pt>
                <c:pt idx="6">
                  <c:v>6.3800930000000003E-4</c:v>
                </c:pt>
                <c:pt idx="7">
                  <c:v>2.0692980000000001E-4</c:v>
                </c:pt>
                <c:pt idx="8">
                  <c:v>0</c:v>
                </c:pt>
                <c:pt idx="9">
                  <c:v>6.1170899999999994E-5</c:v>
                </c:pt>
                <c:pt idx="10">
                  <c:v>3.9530620000000001E-4</c:v>
                </c:pt>
                <c:pt idx="11">
                  <c:v>7.3664979999999998E-4</c:v>
                </c:pt>
                <c:pt idx="12">
                  <c:v>1.1209245000000001E-3</c:v>
                </c:pt>
                <c:pt idx="13">
                  <c:v>1.5496736999999999E-3</c:v>
                </c:pt>
                <c:pt idx="14">
                  <c:v>2.1818319999999999E-3</c:v>
                </c:pt>
                <c:pt idx="15">
                  <c:v>2.8939736E-3</c:v>
                </c:pt>
                <c:pt idx="16">
                  <c:v>3.5427386999999999E-3</c:v>
                </c:pt>
                <c:pt idx="17">
                  <c:v>3.9474564000000004E-3</c:v>
                </c:pt>
                <c:pt idx="18">
                  <c:v>4.0633939000000001E-3</c:v>
                </c:pt>
                <c:pt idx="19">
                  <c:v>4.0757577E-3</c:v>
                </c:pt>
                <c:pt idx="20">
                  <c:v>4.0113553E-3</c:v>
                </c:pt>
                <c:pt idx="21">
                  <c:v>3.8187539000000001E-3</c:v>
                </c:pt>
                <c:pt idx="22">
                  <c:v>3.5888109999999999E-3</c:v>
                </c:pt>
                <c:pt idx="23">
                  <c:v>3.6305825E-3</c:v>
                </c:pt>
                <c:pt idx="24">
                  <c:v>4.0231277000000003E-3</c:v>
                </c:pt>
                <c:pt idx="25">
                  <c:v>4.6124533000000004E-3</c:v>
                </c:pt>
                <c:pt idx="26">
                  <c:v>5.2003185000000004E-3</c:v>
                </c:pt>
                <c:pt idx="27">
                  <c:v>5.5512907000000002E-3</c:v>
                </c:pt>
                <c:pt idx="28">
                  <c:v>5.9232442000000003E-3</c:v>
                </c:pt>
                <c:pt idx="29">
                  <c:v>6.6238861000000003E-3</c:v>
                </c:pt>
                <c:pt idx="30">
                  <c:v>7.9590119000000001E-3</c:v>
                </c:pt>
                <c:pt idx="31">
                  <c:v>1.02082593E-2</c:v>
                </c:pt>
                <c:pt idx="32">
                  <c:v>1.3800792399999999E-2</c:v>
                </c:pt>
                <c:pt idx="33">
                  <c:v>1.8724378199999999E-2</c:v>
                </c:pt>
                <c:pt idx="34">
                  <c:v>2.47343592E-2</c:v>
                </c:pt>
                <c:pt idx="35">
                  <c:v>3.1262207799999997E-2</c:v>
                </c:pt>
                <c:pt idx="36">
                  <c:v>3.7326175699999999E-2</c:v>
                </c:pt>
                <c:pt idx="37">
                  <c:v>4.14330885E-2</c:v>
                </c:pt>
                <c:pt idx="38">
                  <c:v>4.2756900200000003E-2</c:v>
                </c:pt>
                <c:pt idx="39">
                  <c:v>4.0955200800000001E-2</c:v>
                </c:pt>
                <c:pt idx="40">
                  <c:v>3.6978285800000003E-2</c:v>
                </c:pt>
                <c:pt idx="41">
                  <c:v>3.1917270300000002E-2</c:v>
                </c:pt>
                <c:pt idx="42">
                  <c:v>2.7203757299999999E-2</c:v>
                </c:pt>
                <c:pt idx="43">
                  <c:v>2.3204479399999998E-2</c:v>
                </c:pt>
                <c:pt idx="44">
                  <c:v>1.9877105999999999E-2</c:v>
                </c:pt>
                <c:pt idx="45">
                  <c:v>1.74139403E-2</c:v>
                </c:pt>
                <c:pt idx="46">
                  <c:v>1.55703006E-2</c:v>
                </c:pt>
                <c:pt idx="47">
                  <c:v>1.4251329E-2</c:v>
                </c:pt>
                <c:pt idx="48">
                  <c:v>1.3280168199999999E-2</c:v>
                </c:pt>
                <c:pt idx="49">
                  <c:v>1.2509308800000001E-2</c:v>
                </c:pt>
                <c:pt idx="50">
                  <c:v>1.2033793100000001E-2</c:v>
                </c:pt>
                <c:pt idx="51">
                  <c:v>1.20598227E-2</c:v>
                </c:pt>
                <c:pt idx="52">
                  <c:v>1.26387672E-2</c:v>
                </c:pt>
                <c:pt idx="53">
                  <c:v>1.3585466900000001E-2</c:v>
                </c:pt>
                <c:pt idx="54">
                  <c:v>1.46595193E-2</c:v>
                </c:pt>
                <c:pt idx="55">
                  <c:v>1.55568784E-2</c:v>
                </c:pt>
                <c:pt idx="56">
                  <c:v>1.5966689199999998E-2</c:v>
                </c:pt>
                <c:pt idx="57">
                  <c:v>1.5813128999999999E-2</c:v>
                </c:pt>
                <c:pt idx="58">
                  <c:v>1.52335335E-2</c:v>
                </c:pt>
                <c:pt idx="59">
                  <c:v>1.44340163E-2</c:v>
                </c:pt>
                <c:pt idx="60">
                  <c:v>1.3678540499999999E-2</c:v>
                </c:pt>
                <c:pt idx="61">
                  <c:v>1.30217923E-2</c:v>
                </c:pt>
                <c:pt idx="62">
                  <c:v>1.2531261E-2</c:v>
                </c:pt>
                <c:pt idx="63">
                  <c:v>1.22684445E-2</c:v>
                </c:pt>
                <c:pt idx="64">
                  <c:v>1.22509701E-2</c:v>
                </c:pt>
                <c:pt idx="65">
                  <c:v>1.23782661E-2</c:v>
                </c:pt>
                <c:pt idx="66">
                  <c:v>1.23534426E-2</c:v>
                </c:pt>
                <c:pt idx="67">
                  <c:v>1.18097598E-2</c:v>
                </c:pt>
                <c:pt idx="68">
                  <c:v>1.0565142099999999E-2</c:v>
                </c:pt>
                <c:pt idx="69">
                  <c:v>8.7599316999999993E-3</c:v>
                </c:pt>
                <c:pt idx="70">
                  <c:v>6.9604660000000002E-3</c:v>
                </c:pt>
                <c:pt idx="71">
                  <c:v>5.7229613999999996E-3</c:v>
                </c:pt>
                <c:pt idx="72">
                  <c:v>5.2398979000000002E-3</c:v>
                </c:pt>
                <c:pt idx="73">
                  <c:v>5.1927520000000001E-3</c:v>
                </c:pt>
                <c:pt idx="74">
                  <c:v>5.0387690000000002E-3</c:v>
                </c:pt>
                <c:pt idx="75">
                  <c:v>4.3250616E-3</c:v>
                </c:pt>
                <c:pt idx="76">
                  <c:v>3.1503667000000002E-3</c:v>
                </c:pt>
                <c:pt idx="77">
                  <c:v>1.9210366999999999E-3</c:v>
                </c:pt>
                <c:pt idx="78">
                  <c:v>1.2263638999999999E-3</c:v>
                </c:pt>
                <c:pt idx="79">
                  <c:v>1.3419738E-3</c:v>
                </c:pt>
                <c:pt idx="80">
                  <c:v>2.0470952000000001E-3</c:v>
                </c:pt>
                <c:pt idx="81">
                  <c:v>2.8220620000000002E-3</c:v>
                </c:pt>
                <c:pt idx="82">
                  <c:v>3.3183933999999999E-3</c:v>
                </c:pt>
                <c:pt idx="83">
                  <c:v>3.3904108999999998E-3</c:v>
                </c:pt>
                <c:pt idx="84">
                  <c:v>3.0660268000000002E-3</c:v>
                </c:pt>
                <c:pt idx="85">
                  <c:v>2.4456496E-3</c:v>
                </c:pt>
                <c:pt idx="86">
                  <c:v>1.6099646E-3</c:v>
                </c:pt>
                <c:pt idx="87">
                  <c:v>6.6526599999999997E-4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5.81143E-4</c:v>
                </c:pt>
                <c:pt idx="97">
                  <c:v>1.0980358000000001E-3</c:v>
                </c:pt>
                <c:pt idx="98">
                  <c:v>1.4348995000000001E-3</c:v>
                </c:pt>
                <c:pt idx="99">
                  <c:v>1.5666421000000001E-3</c:v>
                </c:pt>
                <c:pt idx="100">
                  <c:v>1.551221E-3</c:v>
                </c:pt>
                <c:pt idx="101">
                  <c:v>1.4681461000000001E-3</c:v>
                </c:pt>
                <c:pt idx="102">
                  <c:v>1.5832217999999999E-3</c:v>
                </c:pt>
                <c:pt idx="103">
                  <c:v>1.5704817999999999E-3</c:v>
                </c:pt>
                <c:pt idx="104">
                  <c:v>1.6146454E-3</c:v>
                </c:pt>
                <c:pt idx="105">
                  <c:v>1.7397987999999999E-3</c:v>
                </c:pt>
                <c:pt idx="106">
                  <c:v>1.9584238000000002E-3</c:v>
                </c:pt>
                <c:pt idx="107">
                  <c:v>2.2752553E-3</c:v>
                </c:pt>
                <c:pt idx="108">
                  <c:v>2.6858693000000001E-3</c:v>
                </c:pt>
                <c:pt idx="109">
                  <c:v>3.2082319000000001E-3</c:v>
                </c:pt>
                <c:pt idx="110">
                  <c:v>3.8353151000000002E-3</c:v>
                </c:pt>
                <c:pt idx="111">
                  <c:v>4.4707176000000001E-3</c:v>
                </c:pt>
                <c:pt idx="112">
                  <c:v>5.1416359000000002E-3</c:v>
                </c:pt>
                <c:pt idx="113">
                  <c:v>5.8159926000000001E-3</c:v>
                </c:pt>
                <c:pt idx="114">
                  <c:v>6.4308131000000001E-3</c:v>
                </c:pt>
                <c:pt idx="115">
                  <c:v>6.9894077999999998E-3</c:v>
                </c:pt>
                <c:pt idx="116">
                  <c:v>7.4703177000000004E-3</c:v>
                </c:pt>
                <c:pt idx="117">
                  <c:v>7.8571234000000007E-3</c:v>
                </c:pt>
                <c:pt idx="118">
                  <c:v>8.0054579000000004E-3</c:v>
                </c:pt>
                <c:pt idx="119">
                  <c:v>8.0977371000000003E-3</c:v>
                </c:pt>
                <c:pt idx="120">
                  <c:v>8.0285938000000008E-3</c:v>
                </c:pt>
                <c:pt idx="121">
                  <c:v>7.8283055000000004E-3</c:v>
                </c:pt>
                <c:pt idx="122">
                  <c:v>7.4934199999999998E-3</c:v>
                </c:pt>
                <c:pt idx="123">
                  <c:v>7.0437770000000002E-3</c:v>
                </c:pt>
                <c:pt idx="124">
                  <c:v>6.4946552999999999E-3</c:v>
                </c:pt>
                <c:pt idx="125">
                  <c:v>5.9287753000000004E-3</c:v>
                </c:pt>
                <c:pt idx="126">
                  <c:v>5.1172478000000004E-3</c:v>
                </c:pt>
                <c:pt idx="127">
                  <c:v>4.4184387999999996E-3</c:v>
                </c:pt>
                <c:pt idx="128">
                  <c:v>3.7076347999999999E-3</c:v>
                </c:pt>
                <c:pt idx="129">
                  <c:v>3.0321408999999999E-3</c:v>
                </c:pt>
                <c:pt idx="130">
                  <c:v>2.4091245000000001E-3</c:v>
                </c:pt>
                <c:pt idx="131">
                  <c:v>1.8315028999999999E-3</c:v>
                </c:pt>
                <c:pt idx="132">
                  <c:v>1.3118512E-3</c:v>
                </c:pt>
                <c:pt idx="133">
                  <c:v>8.6724369999999999E-4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3-CE93-4EF0-BEB2-90F17E5C5137}"/>
            </c:ext>
          </c:extLst>
        </c:ser>
        <c:ser>
          <c:idx val="164"/>
          <c:order val="164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反射白_LEDlow_開放空間!$A$165:$EE$165</c:f>
              <c:numCache>
                <c:formatCode>General</c:formatCode>
                <c:ptCount val="135"/>
                <c:pt idx="0">
                  <c:v>6.0754739999999998E-4</c:v>
                </c:pt>
                <c:pt idx="1">
                  <c:v>3.5513999999999999E-4</c:v>
                </c:pt>
                <c:pt idx="2">
                  <c:v>2.2799800000000001E-5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1.216782E-4</c:v>
                </c:pt>
                <c:pt idx="7">
                  <c:v>8.3084249999999999E-4</c:v>
                </c:pt>
                <c:pt idx="8">
                  <c:v>1.1902989000000001E-3</c:v>
                </c:pt>
                <c:pt idx="9">
                  <c:v>1.0158465000000001E-3</c:v>
                </c:pt>
                <c:pt idx="10">
                  <c:v>6.2472820000000003E-4</c:v>
                </c:pt>
                <c:pt idx="11">
                  <c:v>4.4061270000000002E-4</c:v>
                </c:pt>
                <c:pt idx="12">
                  <c:v>6.9062850000000005E-4</c:v>
                </c:pt>
                <c:pt idx="13">
                  <c:v>1.3246938999999999E-3</c:v>
                </c:pt>
                <c:pt idx="14">
                  <c:v>2.0704594999999999E-3</c:v>
                </c:pt>
                <c:pt idx="15">
                  <c:v>2.6969622999999999E-3</c:v>
                </c:pt>
                <c:pt idx="16">
                  <c:v>3.0500044E-3</c:v>
                </c:pt>
                <c:pt idx="17">
                  <c:v>3.1945190999999999E-3</c:v>
                </c:pt>
                <c:pt idx="18">
                  <c:v>3.2160118999999998E-3</c:v>
                </c:pt>
                <c:pt idx="19">
                  <c:v>3.2977520000000001E-3</c:v>
                </c:pt>
                <c:pt idx="20">
                  <c:v>3.5087788E-3</c:v>
                </c:pt>
                <c:pt idx="21">
                  <c:v>3.9214617999999996E-3</c:v>
                </c:pt>
                <c:pt idx="22">
                  <c:v>4.4410177999999996E-3</c:v>
                </c:pt>
                <c:pt idx="23">
                  <c:v>4.9996483000000003E-3</c:v>
                </c:pt>
                <c:pt idx="24">
                  <c:v>5.3868485000000002E-3</c:v>
                </c:pt>
                <c:pt idx="25">
                  <c:v>5.4208245E-3</c:v>
                </c:pt>
                <c:pt idx="26">
                  <c:v>5.2351024999999999E-3</c:v>
                </c:pt>
                <c:pt idx="27">
                  <c:v>4.9865502000000003E-3</c:v>
                </c:pt>
                <c:pt idx="28">
                  <c:v>5.0342529999999998E-3</c:v>
                </c:pt>
                <c:pt idx="29">
                  <c:v>5.7630766999999996E-3</c:v>
                </c:pt>
                <c:pt idx="30">
                  <c:v>7.2201393000000001E-3</c:v>
                </c:pt>
                <c:pt idx="31">
                  <c:v>9.7618727000000002E-3</c:v>
                </c:pt>
                <c:pt idx="32">
                  <c:v>1.36296032E-2</c:v>
                </c:pt>
                <c:pt idx="33">
                  <c:v>1.8855564299999999E-2</c:v>
                </c:pt>
                <c:pt idx="34">
                  <c:v>2.5260498700000002E-2</c:v>
                </c:pt>
                <c:pt idx="35">
                  <c:v>3.21151987E-2</c:v>
                </c:pt>
                <c:pt idx="36">
                  <c:v>3.82358618E-2</c:v>
                </c:pt>
                <c:pt idx="37">
                  <c:v>4.2170312299999999E-2</c:v>
                </c:pt>
                <c:pt idx="38">
                  <c:v>4.3220300199999999E-2</c:v>
                </c:pt>
                <c:pt idx="39">
                  <c:v>4.13819775E-2</c:v>
                </c:pt>
                <c:pt idx="40">
                  <c:v>3.7566192399999997E-2</c:v>
                </c:pt>
                <c:pt idx="41">
                  <c:v>3.2517846699999998E-2</c:v>
                </c:pt>
                <c:pt idx="42">
                  <c:v>2.7552237699999999E-2</c:v>
                </c:pt>
                <c:pt idx="43">
                  <c:v>2.32469961E-2</c:v>
                </c:pt>
                <c:pt idx="44">
                  <c:v>1.9856762100000001E-2</c:v>
                </c:pt>
                <c:pt idx="45">
                  <c:v>1.7628371699999999E-2</c:v>
                </c:pt>
                <c:pt idx="46">
                  <c:v>1.6069680499999999E-2</c:v>
                </c:pt>
                <c:pt idx="47">
                  <c:v>1.4912440399999999E-2</c:v>
                </c:pt>
                <c:pt idx="48">
                  <c:v>1.3944880999999999E-2</c:v>
                </c:pt>
                <c:pt idx="49">
                  <c:v>1.31014185E-2</c:v>
                </c:pt>
                <c:pt idx="50">
                  <c:v>1.25301024E-2</c:v>
                </c:pt>
                <c:pt idx="51">
                  <c:v>1.24132093E-2</c:v>
                </c:pt>
                <c:pt idx="52">
                  <c:v>1.2732204E-2</c:v>
                </c:pt>
                <c:pt idx="53">
                  <c:v>1.32906493E-2</c:v>
                </c:pt>
                <c:pt idx="54">
                  <c:v>1.38985571E-2</c:v>
                </c:pt>
                <c:pt idx="55">
                  <c:v>1.44978967E-2</c:v>
                </c:pt>
                <c:pt idx="56">
                  <c:v>1.5021128599999999E-2</c:v>
                </c:pt>
                <c:pt idx="57">
                  <c:v>1.53685249E-2</c:v>
                </c:pt>
                <c:pt idx="58">
                  <c:v>1.5458131199999999E-2</c:v>
                </c:pt>
                <c:pt idx="59">
                  <c:v>1.5300942600000001E-2</c:v>
                </c:pt>
                <c:pt idx="60">
                  <c:v>1.5064409000000001E-2</c:v>
                </c:pt>
                <c:pt idx="61">
                  <c:v>1.48214269E-2</c:v>
                </c:pt>
                <c:pt idx="62">
                  <c:v>1.4356235E-2</c:v>
                </c:pt>
                <c:pt idx="63">
                  <c:v>1.34004876E-2</c:v>
                </c:pt>
                <c:pt idx="64">
                  <c:v>1.1931117600000001E-2</c:v>
                </c:pt>
                <c:pt idx="65">
                  <c:v>1.0362816E-2</c:v>
                </c:pt>
                <c:pt idx="66">
                  <c:v>9.2474780999999995E-3</c:v>
                </c:pt>
                <c:pt idx="67">
                  <c:v>8.7621686999999997E-3</c:v>
                </c:pt>
                <c:pt idx="68">
                  <c:v>8.6807580999999998E-3</c:v>
                </c:pt>
                <c:pt idx="69">
                  <c:v>8.5337161999999994E-3</c:v>
                </c:pt>
                <c:pt idx="70">
                  <c:v>8.0124902999999994E-3</c:v>
                </c:pt>
                <c:pt idx="71">
                  <c:v>7.1807075000000003E-3</c:v>
                </c:pt>
                <c:pt idx="72">
                  <c:v>6.3233444999999996E-3</c:v>
                </c:pt>
                <c:pt idx="73">
                  <c:v>5.7573145999999997E-3</c:v>
                </c:pt>
                <c:pt idx="74">
                  <c:v>5.4614757999999998E-3</c:v>
                </c:pt>
                <c:pt idx="75">
                  <c:v>5.0302068999999996E-3</c:v>
                </c:pt>
                <c:pt idx="76">
                  <c:v>4.1897278000000001E-3</c:v>
                </c:pt>
                <c:pt idx="77">
                  <c:v>3.0089630999999999E-3</c:v>
                </c:pt>
                <c:pt idx="78">
                  <c:v>1.9014149E-3</c:v>
                </c:pt>
                <c:pt idx="79">
                  <c:v>1.2431035999999999E-3</c:v>
                </c:pt>
                <c:pt idx="80">
                  <c:v>1.0529159000000001E-3</c:v>
                </c:pt>
                <c:pt idx="81">
                  <c:v>1.0688071E-3</c:v>
                </c:pt>
                <c:pt idx="82">
                  <c:v>1.1079682E-3</c:v>
                </c:pt>
                <c:pt idx="83">
                  <c:v>1.1280333E-3</c:v>
                </c:pt>
                <c:pt idx="84">
                  <c:v>1.1768982999999999E-3</c:v>
                </c:pt>
                <c:pt idx="85">
                  <c:v>1.2780834000000001E-3</c:v>
                </c:pt>
                <c:pt idx="86">
                  <c:v>1.3474508000000001E-3</c:v>
                </c:pt>
                <c:pt idx="87">
                  <c:v>1.2803135000000001E-3</c:v>
                </c:pt>
                <c:pt idx="88">
                  <c:v>1.0263424999999999E-3</c:v>
                </c:pt>
                <c:pt idx="89">
                  <c:v>6.7326479999999997E-4</c:v>
                </c:pt>
                <c:pt idx="90">
                  <c:v>3.6173830000000001E-4</c:v>
                </c:pt>
                <c:pt idx="91">
                  <c:v>2.1921789999999999E-4</c:v>
                </c:pt>
                <c:pt idx="92">
                  <c:v>2.6740379999999999E-4</c:v>
                </c:pt>
                <c:pt idx="93">
                  <c:v>3.9929400000000002E-4</c:v>
                </c:pt>
                <c:pt idx="94">
                  <c:v>4.76532E-4</c:v>
                </c:pt>
                <c:pt idx="95">
                  <c:v>4.2883260000000002E-4</c:v>
                </c:pt>
                <c:pt idx="96">
                  <c:v>3.4450790000000001E-4</c:v>
                </c:pt>
                <c:pt idx="97">
                  <c:v>1.5443459999999999E-4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3.7834460000000001E-4</c:v>
                </c:pt>
                <c:pt idx="106">
                  <c:v>1.0323583E-3</c:v>
                </c:pt>
                <c:pt idx="107">
                  <c:v>1.7996773000000001E-3</c:v>
                </c:pt>
                <c:pt idx="108">
                  <c:v>2.6833642999999998E-3</c:v>
                </c:pt>
                <c:pt idx="109">
                  <c:v>3.6736808000000002E-3</c:v>
                </c:pt>
                <c:pt idx="110">
                  <c:v>4.6103024000000003E-3</c:v>
                </c:pt>
                <c:pt idx="111">
                  <c:v>5.6410734999999997E-3</c:v>
                </c:pt>
                <c:pt idx="112">
                  <c:v>6.5524750000000003E-3</c:v>
                </c:pt>
                <c:pt idx="113">
                  <c:v>7.3933653000000004E-3</c:v>
                </c:pt>
                <c:pt idx="114">
                  <c:v>8.1207911000000001E-3</c:v>
                </c:pt>
                <c:pt idx="115">
                  <c:v>8.7318392000000009E-3</c:v>
                </c:pt>
                <c:pt idx="116">
                  <c:v>9.2018479000000007E-3</c:v>
                </c:pt>
                <c:pt idx="117">
                  <c:v>9.6132289999999992E-3</c:v>
                </c:pt>
                <c:pt idx="118">
                  <c:v>9.7492085999999999E-3</c:v>
                </c:pt>
                <c:pt idx="119">
                  <c:v>9.7179728999999999E-3</c:v>
                </c:pt>
                <c:pt idx="120">
                  <c:v>9.5581710000000007E-3</c:v>
                </c:pt>
                <c:pt idx="121">
                  <c:v>9.3003650999999993E-3</c:v>
                </c:pt>
                <c:pt idx="122">
                  <c:v>8.9507913000000001E-3</c:v>
                </c:pt>
                <c:pt idx="123">
                  <c:v>8.5036269999999997E-3</c:v>
                </c:pt>
                <c:pt idx="124">
                  <c:v>7.9603911999999999E-3</c:v>
                </c:pt>
                <c:pt idx="125">
                  <c:v>7.3040617000000004E-3</c:v>
                </c:pt>
                <c:pt idx="126">
                  <c:v>6.6267586999999998E-3</c:v>
                </c:pt>
                <c:pt idx="127">
                  <c:v>5.8902674000000004E-3</c:v>
                </c:pt>
                <c:pt idx="128">
                  <c:v>5.0942655999999999E-3</c:v>
                </c:pt>
                <c:pt idx="129">
                  <c:v>4.3074875000000002E-3</c:v>
                </c:pt>
                <c:pt idx="130">
                  <c:v>3.5112811999999998E-3</c:v>
                </c:pt>
                <c:pt idx="131">
                  <c:v>2.7859466999999999E-3</c:v>
                </c:pt>
                <c:pt idx="132">
                  <c:v>2.1280180999999998E-3</c:v>
                </c:pt>
                <c:pt idx="133">
                  <c:v>1.5688941E-3</c:v>
                </c:pt>
                <c:pt idx="134">
                  <c:v>5.5427769999999996E-4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4-CE93-4EF0-BEB2-90F17E5C5137}"/>
            </c:ext>
          </c:extLst>
        </c:ser>
        <c:ser>
          <c:idx val="165"/>
          <c:order val="165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反射白_LEDlow_開放空間!$A$166:$EE$166</c:f>
              <c:numCache>
                <c:formatCode>General</c:formatCode>
                <c:ptCount val="135"/>
                <c:pt idx="0">
                  <c:v>3.6473259999999998E-4</c:v>
                </c:pt>
                <c:pt idx="1">
                  <c:v>2.8915359999999999E-4</c:v>
                </c:pt>
                <c:pt idx="2">
                  <c:v>2.574268E-4</c:v>
                </c:pt>
                <c:pt idx="3">
                  <c:v>4.430325E-4</c:v>
                </c:pt>
                <c:pt idx="4">
                  <c:v>7.6062839999999998E-4</c:v>
                </c:pt>
                <c:pt idx="5">
                  <c:v>9.7164690000000004E-4</c:v>
                </c:pt>
                <c:pt idx="6">
                  <c:v>9.8726049999999996E-4</c:v>
                </c:pt>
                <c:pt idx="7">
                  <c:v>8.2426549999999998E-4</c:v>
                </c:pt>
                <c:pt idx="8">
                  <c:v>5.3970289999999996E-4</c:v>
                </c:pt>
                <c:pt idx="9">
                  <c:v>2.8679010000000002E-4</c:v>
                </c:pt>
                <c:pt idx="10">
                  <c:v>3.2621169999999999E-4</c:v>
                </c:pt>
                <c:pt idx="11">
                  <c:v>6.0458270000000001E-4</c:v>
                </c:pt>
                <c:pt idx="12">
                  <c:v>1.0898106000000001E-3</c:v>
                </c:pt>
                <c:pt idx="13">
                  <c:v>1.6140082E-3</c:v>
                </c:pt>
                <c:pt idx="14">
                  <c:v>2.0300746E-3</c:v>
                </c:pt>
                <c:pt idx="15">
                  <c:v>2.4531306999999998E-3</c:v>
                </c:pt>
                <c:pt idx="16">
                  <c:v>2.9205198000000002E-3</c:v>
                </c:pt>
                <c:pt idx="17">
                  <c:v>3.4566366000000001E-3</c:v>
                </c:pt>
                <c:pt idx="18">
                  <c:v>3.9095379999999997E-3</c:v>
                </c:pt>
                <c:pt idx="19">
                  <c:v>4.2581325000000001E-3</c:v>
                </c:pt>
                <c:pt idx="20">
                  <c:v>4.5252334999999998E-3</c:v>
                </c:pt>
                <c:pt idx="21">
                  <c:v>4.7525008999999997E-3</c:v>
                </c:pt>
                <c:pt idx="22">
                  <c:v>4.8356587000000003E-3</c:v>
                </c:pt>
                <c:pt idx="23">
                  <c:v>4.7704306999999998E-3</c:v>
                </c:pt>
                <c:pt idx="24">
                  <c:v>4.5098582999999999E-3</c:v>
                </c:pt>
                <c:pt idx="25">
                  <c:v>4.1754940000000001E-3</c:v>
                </c:pt>
                <c:pt idx="26">
                  <c:v>4.1109635000000002E-3</c:v>
                </c:pt>
                <c:pt idx="27">
                  <c:v>4.4065006E-3</c:v>
                </c:pt>
                <c:pt idx="28">
                  <c:v>5.1861182E-3</c:v>
                </c:pt>
                <c:pt idx="29">
                  <c:v>6.5360436999999999E-3</c:v>
                </c:pt>
                <c:pt idx="30">
                  <c:v>8.3016650999999993E-3</c:v>
                </c:pt>
                <c:pt idx="31">
                  <c:v>1.0818771099999999E-2</c:v>
                </c:pt>
                <c:pt idx="32">
                  <c:v>1.45100756E-2</c:v>
                </c:pt>
                <c:pt idx="33">
                  <c:v>1.9485609599999999E-2</c:v>
                </c:pt>
                <c:pt idx="34">
                  <c:v>2.55932603E-2</c:v>
                </c:pt>
                <c:pt idx="35">
                  <c:v>3.2159861200000001E-2</c:v>
                </c:pt>
                <c:pt idx="36">
                  <c:v>3.8020901400000001E-2</c:v>
                </c:pt>
                <c:pt idx="37">
                  <c:v>4.1707016499999999E-2</c:v>
                </c:pt>
                <c:pt idx="38">
                  <c:v>4.25161831E-2</c:v>
                </c:pt>
                <c:pt idx="39">
                  <c:v>4.0473665999999998E-2</c:v>
                </c:pt>
                <c:pt idx="40">
                  <c:v>3.6521326799999997E-2</c:v>
                </c:pt>
                <c:pt idx="41">
                  <c:v>3.1688928599999999E-2</c:v>
                </c:pt>
                <c:pt idx="42">
                  <c:v>2.7137393100000001E-2</c:v>
                </c:pt>
                <c:pt idx="43">
                  <c:v>2.3244703200000001E-2</c:v>
                </c:pt>
                <c:pt idx="44">
                  <c:v>2.00463515E-2</c:v>
                </c:pt>
                <c:pt idx="45">
                  <c:v>1.7711881499999999E-2</c:v>
                </c:pt>
                <c:pt idx="46">
                  <c:v>1.58538111E-2</c:v>
                </c:pt>
                <c:pt idx="47">
                  <c:v>1.43472468E-2</c:v>
                </c:pt>
                <c:pt idx="48">
                  <c:v>1.31089399E-2</c:v>
                </c:pt>
                <c:pt idx="49">
                  <c:v>1.2198616799999999E-2</c:v>
                </c:pt>
                <c:pt idx="50">
                  <c:v>1.1791370799999999E-2</c:v>
                </c:pt>
                <c:pt idx="51">
                  <c:v>1.20486254E-2</c:v>
                </c:pt>
                <c:pt idx="52">
                  <c:v>1.2850336699999999E-2</c:v>
                </c:pt>
                <c:pt idx="53">
                  <c:v>1.38542987E-2</c:v>
                </c:pt>
                <c:pt idx="54">
                  <c:v>1.47016812E-2</c:v>
                </c:pt>
                <c:pt idx="55">
                  <c:v>1.5234629600000001E-2</c:v>
                </c:pt>
                <c:pt idx="56">
                  <c:v>1.556833E-2</c:v>
                </c:pt>
                <c:pt idx="57">
                  <c:v>1.5710953600000001E-2</c:v>
                </c:pt>
                <c:pt idx="58">
                  <c:v>1.5667788700000001E-2</c:v>
                </c:pt>
                <c:pt idx="59">
                  <c:v>1.5277881199999999E-2</c:v>
                </c:pt>
                <c:pt idx="60">
                  <c:v>1.45227779E-2</c:v>
                </c:pt>
                <c:pt idx="61">
                  <c:v>1.3608283400000001E-2</c:v>
                </c:pt>
                <c:pt idx="62">
                  <c:v>1.28736058E-2</c:v>
                </c:pt>
                <c:pt idx="63">
                  <c:v>1.24868611E-2</c:v>
                </c:pt>
                <c:pt idx="64">
                  <c:v>1.22720767E-2</c:v>
                </c:pt>
                <c:pt idx="65">
                  <c:v>1.1844731900000001E-2</c:v>
                </c:pt>
                <c:pt idx="66">
                  <c:v>1.1063898900000001E-2</c:v>
                </c:pt>
                <c:pt idx="67">
                  <c:v>9.9412081999999992E-3</c:v>
                </c:pt>
                <c:pt idx="68">
                  <c:v>8.6739846000000002E-3</c:v>
                </c:pt>
                <c:pt idx="69">
                  <c:v>7.6058591E-3</c:v>
                </c:pt>
                <c:pt idx="70">
                  <c:v>6.9378777000000001E-3</c:v>
                </c:pt>
                <c:pt idx="71">
                  <c:v>6.6978465999999997E-3</c:v>
                </c:pt>
                <c:pt idx="72">
                  <c:v>6.6723186000000002E-3</c:v>
                </c:pt>
                <c:pt idx="73">
                  <c:v>6.5300423000000003E-3</c:v>
                </c:pt>
                <c:pt idx="74">
                  <c:v>5.8859689E-3</c:v>
                </c:pt>
                <c:pt idx="75">
                  <c:v>4.5620445000000001E-3</c:v>
                </c:pt>
                <c:pt idx="76">
                  <c:v>2.9055270999999998E-3</c:v>
                </c:pt>
                <c:pt idx="77">
                  <c:v>1.5020524E-3</c:v>
                </c:pt>
                <c:pt idx="78">
                  <c:v>9.1475249999999997E-4</c:v>
                </c:pt>
                <c:pt idx="79">
                  <c:v>1.3209926E-3</c:v>
                </c:pt>
                <c:pt idx="80">
                  <c:v>2.2452928000000001E-3</c:v>
                </c:pt>
                <c:pt idx="81">
                  <c:v>2.9480959999999999E-3</c:v>
                </c:pt>
                <c:pt idx="82">
                  <c:v>3.0168474000000002E-3</c:v>
                </c:pt>
                <c:pt idx="83">
                  <c:v>2.3945374000000001E-3</c:v>
                </c:pt>
                <c:pt idx="84">
                  <c:v>1.5490821000000001E-3</c:v>
                </c:pt>
                <c:pt idx="85">
                  <c:v>9.4876840000000004E-4</c:v>
                </c:pt>
                <c:pt idx="86">
                  <c:v>6.9854339999999996E-4</c:v>
                </c:pt>
                <c:pt idx="87">
                  <c:v>5.9770709999999998E-4</c:v>
                </c:pt>
                <c:pt idx="88">
                  <c:v>4.1086930000000001E-4</c:v>
                </c:pt>
                <c:pt idx="89">
                  <c:v>8.7759399999999999E-5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2.0349020000000001E-4</c:v>
                </c:pt>
                <c:pt idx="102">
                  <c:v>5.4754580000000003E-4</c:v>
                </c:pt>
                <c:pt idx="103">
                  <c:v>9.4890339999999999E-4</c:v>
                </c:pt>
                <c:pt idx="104">
                  <c:v>1.3826654000000001E-3</c:v>
                </c:pt>
                <c:pt idx="105">
                  <c:v>1.8552076E-3</c:v>
                </c:pt>
                <c:pt idx="106">
                  <c:v>2.3750557999999999E-3</c:v>
                </c:pt>
                <c:pt idx="107">
                  <c:v>2.9260973E-3</c:v>
                </c:pt>
                <c:pt idx="108">
                  <c:v>3.5174199999999998E-3</c:v>
                </c:pt>
                <c:pt idx="109">
                  <c:v>4.1832932999999999E-3</c:v>
                </c:pt>
                <c:pt idx="110">
                  <c:v>4.8358152000000003E-3</c:v>
                </c:pt>
                <c:pt idx="111">
                  <c:v>5.4896944E-3</c:v>
                </c:pt>
                <c:pt idx="112">
                  <c:v>6.1943670999999997E-3</c:v>
                </c:pt>
                <c:pt idx="113">
                  <c:v>6.892853E-3</c:v>
                </c:pt>
                <c:pt idx="114">
                  <c:v>7.5435666E-3</c:v>
                </c:pt>
                <c:pt idx="115">
                  <c:v>8.1260111000000003E-3</c:v>
                </c:pt>
                <c:pt idx="116">
                  <c:v>8.6094876999999997E-3</c:v>
                </c:pt>
                <c:pt idx="117">
                  <c:v>8.9851348000000008E-3</c:v>
                </c:pt>
                <c:pt idx="118">
                  <c:v>9.3654515000000001E-3</c:v>
                </c:pt>
                <c:pt idx="119">
                  <c:v>9.3241213E-3</c:v>
                </c:pt>
                <c:pt idx="120">
                  <c:v>9.1210975999999992E-3</c:v>
                </c:pt>
                <c:pt idx="121">
                  <c:v>8.7702135000000004E-3</c:v>
                </c:pt>
                <c:pt idx="122">
                  <c:v>8.2867089999999997E-3</c:v>
                </c:pt>
                <c:pt idx="123">
                  <c:v>7.6919919999999999E-3</c:v>
                </c:pt>
                <c:pt idx="124">
                  <c:v>6.9962571999999997E-3</c:v>
                </c:pt>
                <c:pt idx="125">
                  <c:v>6.1729653000000004E-3</c:v>
                </c:pt>
                <c:pt idx="126">
                  <c:v>5.4222256999999999E-3</c:v>
                </c:pt>
                <c:pt idx="127">
                  <c:v>4.5695830999999999E-3</c:v>
                </c:pt>
                <c:pt idx="128">
                  <c:v>3.8338269000000001E-3</c:v>
                </c:pt>
                <c:pt idx="129">
                  <c:v>3.1096206999999998E-3</c:v>
                </c:pt>
                <c:pt idx="130">
                  <c:v>2.4339813000000001E-3</c:v>
                </c:pt>
                <c:pt idx="131">
                  <c:v>1.8823777E-3</c:v>
                </c:pt>
                <c:pt idx="132">
                  <c:v>1.406395E-3</c:v>
                </c:pt>
                <c:pt idx="133">
                  <c:v>1.0168763E-3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5-CE93-4EF0-BEB2-90F17E5C5137}"/>
            </c:ext>
          </c:extLst>
        </c:ser>
        <c:ser>
          <c:idx val="166"/>
          <c:order val="166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反射白_LEDlow_開放空間!$A$167:$EE$167</c:f>
              <c:numCache>
                <c:formatCode>General</c:formatCode>
                <c:ptCount val="135"/>
                <c:pt idx="0">
                  <c:v>1.5650932999999999E-3</c:v>
                </c:pt>
                <c:pt idx="1">
                  <c:v>1.4531635000000001E-3</c:v>
                </c:pt>
                <c:pt idx="2">
                  <c:v>1.3702516000000001E-3</c:v>
                </c:pt>
                <c:pt idx="3">
                  <c:v>1.1605768E-3</c:v>
                </c:pt>
                <c:pt idx="4">
                  <c:v>8.2234500000000004E-4</c:v>
                </c:pt>
                <c:pt idx="5">
                  <c:v>2.8734140000000001E-4</c:v>
                </c:pt>
                <c:pt idx="6">
                  <c:v>0</c:v>
                </c:pt>
                <c:pt idx="7">
                  <c:v>0</c:v>
                </c:pt>
                <c:pt idx="8">
                  <c:v>7.9272300000000003E-5</c:v>
                </c:pt>
                <c:pt idx="9">
                  <c:v>4.1940869999999999E-4</c:v>
                </c:pt>
                <c:pt idx="10">
                  <c:v>7.6603190000000001E-4</c:v>
                </c:pt>
                <c:pt idx="11">
                  <c:v>1.0752493E-3</c:v>
                </c:pt>
                <c:pt idx="12">
                  <c:v>1.4004982000000001E-3</c:v>
                </c:pt>
                <c:pt idx="13">
                  <c:v>1.8410375E-3</c:v>
                </c:pt>
                <c:pt idx="14">
                  <c:v>2.3597664999999999E-3</c:v>
                </c:pt>
                <c:pt idx="15">
                  <c:v>2.9904018E-3</c:v>
                </c:pt>
                <c:pt idx="16">
                  <c:v>3.5552508000000001E-3</c:v>
                </c:pt>
                <c:pt idx="17">
                  <c:v>3.9144554E-3</c:v>
                </c:pt>
                <c:pt idx="18">
                  <c:v>3.9728591000000001E-3</c:v>
                </c:pt>
                <c:pt idx="19">
                  <c:v>3.8741622000000001E-3</c:v>
                </c:pt>
                <c:pt idx="20">
                  <c:v>3.8787965000000001E-3</c:v>
                </c:pt>
                <c:pt idx="21">
                  <c:v>4.1099865999999997E-3</c:v>
                </c:pt>
                <c:pt idx="22">
                  <c:v>4.4350973000000004E-3</c:v>
                </c:pt>
                <c:pt idx="23">
                  <c:v>4.7250831999999998E-3</c:v>
                </c:pt>
                <c:pt idx="24">
                  <c:v>4.8531605999999998E-3</c:v>
                </c:pt>
                <c:pt idx="25">
                  <c:v>4.7658016000000003E-3</c:v>
                </c:pt>
                <c:pt idx="26">
                  <c:v>4.5988555000000004E-3</c:v>
                </c:pt>
                <c:pt idx="27">
                  <c:v>4.5822081000000004E-3</c:v>
                </c:pt>
                <c:pt idx="28">
                  <c:v>4.9987397999999997E-3</c:v>
                </c:pt>
                <c:pt idx="29">
                  <c:v>6.1194939E-3</c:v>
                </c:pt>
                <c:pt idx="30">
                  <c:v>7.9162512000000001E-3</c:v>
                </c:pt>
                <c:pt idx="31">
                  <c:v>1.04704676E-2</c:v>
                </c:pt>
                <c:pt idx="32">
                  <c:v>1.41288908E-2</c:v>
                </c:pt>
                <c:pt idx="33">
                  <c:v>1.91383343E-2</c:v>
                </c:pt>
                <c:pt idx="34">
                  <c:v>2.53750235E-2</c:v>
                </c:pt>
                <c:pt idx="35">
                  <c:v>3.22729982E-2</c:v>
                </c:pt>
                <c:pt idx="36">
                  <c:v>3.85269336E-2</c:v>
                </c:pt>
                <c:pt idx="37">
                  <c:v>4.2409662200000003E-2</c:v>
                </c:pt>
                <c:pt idx="38">
                  <c:v>4.3135710100000002E-2</c:v>
                </c:pt>
                <c:pt idx="39">
                  <c:v>4.0677350000000001E-2</c:v>
                </c:pt>
                <c:pt idx="40">
                  <c:v>3.62785682E-2</c:v>
                </c:pt>
                <c:pt idx="41">
                  <c:v>3.1037392099999998E-2</c:v>
                </c:pt>
                <c:pt idx="42">
                  <c:v>2.6359332700000002E-2</c:v>
                </c:pt>
                <c:pt idx="43">
                  <c:v>2.24924684E-2</c:v>
                </c:pt>
                <c:pt idx="44">
                  <c:v>1.93028729E-2</c:v>
                </c:pt>
                <c:pt idx="45">
                  <c:v>1.7004024199999999E-2</c:v>
                </c:pt>
                <c:pt idx="46">
                  <c:v>1.5390174499999999E-2</c:v>
                </c:pt>
                <c:pt idx="47">
                  <c:v>1.4387602899999999E-2</c:v>
                </c:pt>
                <c:pt idx="48">
                  <c:v>1.3725929899999999E-2</c:v>
                </c:pt>
                <c:pt idx="49">
                  <c:v>1.30830854E-2</c:v>
                </c:pt>
                <c:pt idx="50">
                  <c:v>1.2605045E-2</c:v>
                </c:pt>
                <c:pt idx="51">
                  <c:v>1.2668580699999999E-2</c:v>
                </c:pt>
                <c:pt idx="52">
                  <c:v>1.33423451E-2</c:v>
                </c:pt>
                <c:pt idx="53">
                  <c:v>1.41963121E-2</c:v>
                </c:pt>
                <c:pt idx="54">
                  <c:v>1.47333937E-2</c:v>
                </c:pt>
                <c:pt idx="55">
                  <c:v>1.4819052100000001E-2</c:v>
                </c:pt>
                <c:pt idx="56">
                  <c:v>1.47638796E-2</c:v>
                </c:pt>
                <c:pt idx="57">
                  <c:v>1.48653174E-2</c:v>
                </c:pt>
                <c:pt idx="58">
                  <c:v>1.50486231E-2</c:v>
                </c:pt>
                <c:pt idx="59">
                  <c:v>1.4977732699999999E-2</c:v>
                </c:pt>
                <c:pt idx="60">
                  <c:v>1.4334512900000001E-2</c:v>
                </c:pt>
                <c:pt idx="61">
                  <c:v>1.34053547E-2</c:v>
                </c:pt>
                <c:pt idx="62">
                  <c:v>1.27672134E-2</c:v>
                </c:pt>
                <c:pt idx="63">
                  <c:v>1.27954166E-2</c:v>
                </c:pt>
                <c:pt idx="64">
                  <c:v>1.3085254500000001E-2</c:v>
                </c:pt>
                <c:pt idx="65">
                  <c:v>1.2962706399999999E-2</c:v>
                </c:pt>
                <c:pt idx="66">
                  <c:v>1.19697135E-2</c:v>
                </c:pt>
                <c:pt idx="67">
                  <c:v>1.0279678699999999E-2</c:v>
                </c:pt>
                <c:pt idx="68">
                  <c:v>8.4985495000000008E-3</c:v>
                </c:pt>
                <c:pt idx="69">
                  <c:v>7.1734757999999997E-3</c:v>
                </c:pt>
                <c:pt idx="70">
                  <c:v>6.4455796999999997E-3</c:v>
                </c:pt>
                <c:pt idx="71">
                  <c:v>6.0376511000000002E-3</c:v>
                </c:pt>
                <c:pt idx="72">
                  <c:v>5.6527471000000001E-3</c:v>
                </c:pt>
                <c:pt idx="73">
                  <c:v>5.2265426999999996E-3</c:v>
                </c:pt>
                <c:pt idx="74">
                  <c:v>4.9505358999999997E-3</c:v>
                </c:pt>
                <c:pt idx="75">
                  <c:v>4.7908882000000002E-3</c:v>
                </c:pt>
                <c:pt idx="76">
                  <c:v>4.5173378E-3</c:v>
                </c:pt>
                <c:pt idx="77">
                  <c:v>3.8520211999999998E-3</c:v>
                </c:pt>
                <c:pt idx="78">
                  <c:v>2.8900632000000001E-3</c:v>
                </c:pt>
                <c:pt idx="79">
                  <c:v>2.0079834000000002E-3</c:v>
                </c:pt>
                <c:pt idx="80">
                  <c:v>1.4979432999999999E-3</c:v>
                </c:pt>
                <c:pt idx="81">
                  <c:v>1.3202451000000001E-3</c:v>
                </c:pt>
                <c:pt idx="82">
                  <c:v>1.3361116000000001E-3</c:v>
                </c:pt>
                <c:pt idx="83">
                  <c:v>1.4957334000000001E-3</c:v>
                </c:pt>
                <c:pt idx="84">
                  <c:v>1.7131341999999999E-3</c:v>
                </c:pt>
                <c:pt idx="85">
                  <c:v>1.8254846E-3</c:v>
                </c:pt>
                <c:pt idx="86">
                  <c:v>1.7193579E-3</c:v>
                </c:pt>
                <c:pt idx="87">
                  <c:v>1.343623E-3</c:v>
                </c:pt>
                <c:pt idx="88">
                  <c:v>7.2991069999999998E-4</c:v>
                </c:pt>
                <c:pt idx="89">
                  <c:v>1.7680000000000001E-6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4.1734859999999999E-4</c:v>
                </c:pt>
                <c:pt idx="98">
                  <c:v>8.7195549999999995E-4</c:v>
                </c:pt>
                <c:pt idx="99">
                  <c:v>1.175717E-3</c:v>
                </c:pt>
                <c:pt idx="100">
                  <c:v>1.322745E-3</c:v>
                </c:pt>
                <c:pt idx="101">
                  <c:v>1.3676336E-3</c:v>
                </c:pt>
                <c:pt idx="102">
                  <c:v>1.5372555999999999E-3</c:v>
                </c:pt>
                <c:pt idx="103">
                  <c:v>1.5596646999999999E-3</c:v>
                </c:pt>
                <c:pt idx="104">
                  <c:v>1.6122661E-3</c:v>
                </c:pt>
                <c:pt idx="105">
                  <c:v>1.7199881E-3</c:v>
                </c:pt>
                <c:pt idx="106">
                  <c:v>1.9046973E-3</c:v>
                </c:pt>
                <c:pt idx="107">
                  <c:v>2.1784983000000002E-3</c:v>
                </c:pt>
                <c:pt idx="108">
                  <c:v>2.5581956999999999E-3</c:v>
                </c:pt>
                <c:pt idx="109">
                  <c:v>3.0776955999999999E-3</c:v>
                </c:pt>
                <c:pt idx="110">
                  <c:v>3.778609E-3</c:v>
                </c:pt>
                <c:pt idx="111">
                  <c:v>4.5226831E-3</c:v>
                </c:pt>
                <c:pt idx="112">
                  <c:v>5.3220432999999999E-3</c:v>
                </c:pt>
                <c:pt idx="113">
                  <c:v>6.1716163000000001E-3</c:v>
                </c:pt>
                <c:pt idx="114">
                  <c:v>6.9984946999999999E-3</c:v>
                </c:pt>
                <c:pt idx="115">
                  <c:v>7.7817179000000004E-3</c:v>
                </c:pt>
                <c:pt idx="116">
                  <c:v>8.4730786999999991E-3</c:v>
                </c:pt>
                <c:pt idx="117">
                  <c:v>9.0417909000000008E-3</c:v>
                </c:pt>
                <c:pt idx="118">
                  <c:v>9.4752246999999998E-3</c:v>
                </c:pt>
                <c:pt idx="119">
                  <c:v>9.6208853999999993E-3</c:v>
                </c:pt>
                <c:pt idx="120">
                  <c:v>9.5481100000000003E-3</c:v>
                </c:pt>
                <c:pt idx="121">
                  <c:v>9.2876516000000003E-3</c:v>
                </c:pt>
                <c:pt idx="122">
                  <c:v>8.8387820999999995E-3</c:v>
                </c:pt>
                <c:pt idx="123">
                  <c:v>8.2370694999999994E-3</c:v>
                </c:pt>
                <c:pt idx="124">
                  <c:v>7.5083203000000003E-3</c:v>
                </c:pt>
                <c:pt idx="125">
                  <c:v>6.7237666999999997E-3</c:v>
                </c:pt>
                <c:pt idx="126">
                  <c:v>5.8786356999999999E-3</c:v>
                </c:pt>
                <c:pt idx="127">
                  <c:v>4.9243061999999999E-3</c:v>
                </c:pt>
                <c:pt idx="128">
                  <c:v>4.0087849000000004E-3</c:v>
                </c:pt>
                <c:pt idx="129">
                  <c:v>3.1660759999999999E-3</c:v>
                </c:pt>
                <c:pt idx="130">
                  <c:v>2.4106619E-3</c:v>
                </c:pt>
                <c:pt idx="131">
                  <c:v>1.7591434E-3</c:v>
                </c:pt>
                <c:pt idx="132">
                  <c:v>1.2027749999999999E-3</c:v>
                </c:pt>
                <c:pt idx="133">
                  <c:v>7.5428639999999998E-4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6-CE93-4EF0-BEB2-90F17E5C5137}"/>
            </c:ext>
          </c:extLst>
        </c:ser>
        <c:ser>
          <c:idx val="167"/>
          <c:order val="167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反射白_LEDlow_開放空間!$A$168:$EE$168</c:f>
              <c:numCache>
                <c:formatCode>General</c:formatCode>
                <c:ptCount val="135"/>
                <c:pt idx="0">
                  <c:v>1.1247748000000001E-3</c:v>
                </c:pt>
                <c:pt idx="1">
                  <c:v>8.1328209999999995E-4</c:v>
                </c:pt>
                <c:pt idx="2">
                  <c:v>6.5644490000000004E-4</c:v>
                </c:pt>
                <c:pt idx="3">
                  <c:v>7.8990620000000001E-4</c:v>
                </c:pt>
                <c:pt idx="4">
                  <c:v>1.1285287E-3</c:v>
                </c:pt>
                <c:pt idx="5">
                  <c:v>1.3056966000000001E-3</c:v>
                </c:pt>
                <c:pt idx="6">
                  <c:v>1.1417284E-3</c:v>
                </c:pt>
                <c:pt idx="7">
                  <c:v>8.225401E-4</c:v>
                </c:pt>
                <c:pt idx="8">
                  <c:v>4.9468009999999998E-4</c:v>
                </c:pt>
                <c:pt idx="9">
                  <c:v>2.9099300000000002E-4</c:v>
                </c:pt>
                <c:pt idx="10">
                  <c:v>3.8336989999999998E-4</c:v>
                </c:pt>
                <c:pt idx="11">
                  <c:v>6.1757360000000005E-4</c:v>
                </c:pt>
                <c:pt idx="12">
                  <c:v>1.0074172999999999E-3</c:v>
                </c:pt>
                <c:pt idx="13">
                  <c:v>1.5084357E-3</c:v>
                </c:pt>
                <c:pt idx="14">
                  <c:v>2.0313879999999999E-3</c:v>
                </c:pt>
                <c:pt idx="15">
                  <c:v>2.5950817000000002E-3</c:v>
                </c:pt>
                <c:pt idx="16">
                  <c:v>3.1371432999999999E-3</c:v>
                </c:pt>
                <c:pt idx="17">
                  <c:v>3.5256743E-3</c:v>
                </c:pt>
                <c:pt idx="18">
                  <c:v>3.7394373000000001E-3</c:v>
                </c:pt>
                <c:pt idx="19">
                  <c:v>3.7805438000000002E-3</c:v>
                </c:pt>
                <c:pt idx="20">
                  <c:v>3.7503763999999998E-3</c:v>
                </c:pt>
                <c:pt idx="21">
                  <c:v>3.8390374000000001E-3</c:v>
                </c:pt>
                <c:pt idx="22">
                  <c:v>4.1423934000000004E-3</c:v>
                </c:pt>
                <c:pt idx="23">
                  <c:v>4.5124954000000002E-3</c:v>
                </c:pt>
                <c:pt idx="24">
                  <c:v>4.8635620999999997E-3</c:v>
                </c:pt>
                <c:pt idx="25">
                  <c:v>5.1557766000000001E-3</c:v>
                </c:pt>
                <c:pt idx="26">
                  <c:v>5.4538245000000001E-3</c:v>
                </c:pt>
                <c:pt idx="27">
                  <c:v>5.7038547999999998E-3</c:v>
                </c:pt>
                <c:pt idx="28">
                  <c:v>5.9641301999999998E-3</c:v>
                </c:pt>
                <c:pt idx="29">
                  <c:v>6.4532338000000003E-3</c:v>
                </c:pt>
                <c:pt idx="30">
                  <c:v>7.3806541E-3</c:v>
                </c:pt>
                <c:pt idx="31">
                  <c:v>9.2832576000000007E-3</c:v>
                </c:pt>
                <c:pt idx="32">
                  <c:v>1.2719710400000001E-2</c:v>
                </c:pt>
                <c:pt idx="33">
                  <c:v>1.7841311200000001E-2</c:v>
                </c:pt>
                <c:pt idx="34">
                  <c:v>2.44931187E-2</c:v>
                </c:pt>
                <c:pt idx="35">
                  <c:v>3.1842723500000003E-2</c:v>
                </c:pt>
                <c:pt idx="36">
                  <c:v>3.84663939E-2</c:v>
                </c:pt>
                <c:pt idx="37">
                  <c:v>4.2765956399999999E-2</c:v>
                </c:pt>
                <c:pt idx="38">
                  <c:v>4.4015329300000003E-2</c:v>
                </c:pt>
                <c:pt idx="39">
                  <c:v>4.2242046399999997E-2</c:v>
                </c:pt>
                <c:pt idx="40">
                  <c:v>3.8417775199999997E-2</c:v>
                </c:pt>
                <c:pt idx="41">
                  <c:v>3.3075097900000003E-2</c:v>
                </c:pt>
                <c:pt idx="42">
                  <c:v>2.77957972E-2</c:v>
                </c:pt>
                <c:pt idx="43">
                  <c:v>2.31853276E-2</c:v>
                </c:pt>
                <c:pt idx="44">
                  <c:v>1.94719881E-2</c:v>
                </c:pt>
                <c:pt idx="45">
                  <c:v>1.6934659299999998E-2</c:v>
                </c:pt>
                <c:pt idx="46">
                  <c:v>1.5202096700000001E-2</c:v>
                </c:pt>
                <c:pt idx="47">
                  <c:v>1.42120617E-2</c:v>
                </c:pt>
                <c:pt idx="48">
                  <c:v>1.3726824E-2</c:v>
                </c:pt>
                <c:pt idx="49">
                  <c:v>1.3363297999999999E-2</c:v>
                </c:pt>
                <c:pt idx="50">
                  <c:v>1.3013771699999999E-2</c:v>
                </c:pt>
                <c:pt idx="51">
                  <c:v>1.2878643299999999E-2</c:v>
                </c:pt>
                <c:pt idx="52">
                  <c:v>1.30625181E-2</c:v>
                </c:pt>
                <c:pt idx="53">
                  <c:v>1.3434140900000001E-2</c:v>
                </c:pt>
                <c:pt idx="54">
                  <c:v>1.3735594199999999E-2</c:v>
                </c:pt>
                <c:pt idx="55">
                  <c:v>1.3935928199999999E-2</c:v>
                </c:pt>
                <c:pt idx="56">
                  <c:v>1.4308200199999999E-2</c:v>
                </c:pt>
                <c:pt idx="57">
                  <c:v>1.49150994E-2</c:v>
                </c:pt>
                <c:pt idx="58">
                  <c:v>1.54738706E-2</c:v>
                </c:pt>
                <c:pt idx="59">
                  <c:v>1.54482024E-2</c:v>
                </c:pt>
                <c:pt idx="60">
                  <c:v>1.47888903E-2</c:v>
                </c:pt>
                <c:pt idx="61">
                  <c:v>1.3914671700000001E-2</c:v>
                </c:pt>
                <c:pt idx="62">
                  <c:v>1.33364787E-2</c:v>
                </c:pt>
                <c:pt idx="63">
                  <c:v>1.3106737300000001E-2</c:v>
                </c:pt>
                <c:pt idx="64">
                  <c:v>1.27844997E-2</c:v>
                </c:pt>
                <c:pt idx="65">
                  <c:v>1.2009699800000001E-2</c:v>
                </c:pt>
                <c:pt idx="66">
                  <c:v>1.0894537899999999E-2</c:v>
                </c:pt>
                <c:pt idx="67">
                  <c:v>9.7720017999999992E-3</c:v>
                </c:pt>
                <c:pt idx="68">
                  <c:v>8.8117327999999995E-3</c:v>
                </c:pt>
                <c:pt idx="69">
                  <c:v>7.9504857000000009E-3</c:v>
                </c:pt>
                <c:pt idx="70">
                  <c:v>7.0789707999999998E-3</c:v>
                </c:pt>
                <c:pt idx="71">
                  <c:v>6.2396480000000004E-3</c:v>
                </c:pt>
                <c:pt idx="72">
                  <c:v>5.5558272000000002E-3</c:v>
                </c:pt>
                <c:pt idx="73">
                  <c:v>5.0577447000000001E-3</c:v>
                </c:pt>
                <c:pt idx="74">
                  <c:v>4.6724165000000002E-3</c:v>
                </c:pt>
                <c:pt idx="75">
                  <c:v>4.1843113000000001E-3</c:v>
                </c:pt>
                <c:pt idx="76">
                  <c:v>3.5074313999999998E-3</c:v>
                </c:pt>
                <c:pt idx="77">
                  <c:v>2.7482104000000002E-3</c:v>
                </c:pt>
                <c:pt idx="78">
                  <c:v>2.1738653999999998E-3</c:v>
                </c:pt>
                <c:pt idx="79">
                  <c:v>1.9763785000000002E-3</c:v>
                </c:pt>
                <c:pt idx="80">
                  <c:v>1.9882404999999998E-3</c:v>
                </c:pt>
                <c:pt idx="81">
                  <c:v>1.9037232E-3</c:v>
                </c:pt>
                <c:pt idx="82">
                  <c:v>1.6109736999999999E-3</c:v>
                </c:pt>
                <c:pt idx="83">
                  <c:v>1.2036283999999999E-3</c:v>
                </c:pt>
                <c:pt idx="84">
                  <c:v>8.6147299999999997E-4</c:v>
                </c:pt>
                <c:pt idx="85">
                  <c:v>6.6961609999999997E-4</c:v>
                </c:pt>
                <c:pt idx="86">
                  <c:v>5.4530150000000005E-4</c:v>
                </c:pt>
                <c:pt idx="87">
                  <c:v>3.9853920000000001E-4</c:v>
                </c:pt>
                <c:pt idx="88">
                  <c:v>2.167076E-4</c:v>
                </c:pt>
                <c:pt idx="89">
                  <c:v>4.7490300000000002E-5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1.2321390000000001E-4</c:v>
                </c:pt>
                <c:pt idx="95">
                  <c:v>3.2758419999999997E-4</c:v>
                </c:pt>
                <c:pt idx="96">
                  <c:v>6.4529799999999999E-4</c:v>
                </c:pt>
                <c:pt idx="97">
                  <c:v>9.0690789999999996E-4</c:v>
                </c:pt>
                <c:pt idx="98">
                  <c:v>1.0982533999999999E-3</c:v>
                </c:pt>
                <c:pt idx="99">
                  <c:v>1.1777707000000001E-3</c:v>
                </c:pt>
                <c:pt idx="100">
                  <c:v>1.1353034E-3</c:v>
                </c:pt>
                <c:pt idx="101">
                  <c:v>1.0166509999999999E-3</c:v>
                </c:pt>
                <c:pt idx="102">
                  <c:v>1.1708813E-3</c:v>
                </c:pt>
                <c:pt idx="103">
                  <c:v>1.1738492999999999E-3</c:v>
                </c:pt>
                <c:pt idx="104">
                  <c:v>1.2435883E-3</c:v>
                </c:pt>
                <c:pt idx="105">
                  <c:v>1.3919601000000001E-3</c:v>
                </c:pt>
                <c:pt idx="106">
                  <c:v>1.6350513000000001E-3</c:v>
                </c:pt>
                <c:pt idx="107">
                  <c:v>1.9668834000000001E-3</c:v>
                </c:pt>
                <c:pt idx="108">
                  <c:v>2.3875695000000001E-3</c:v>
                </c:pt>
                <c:pt idx="109">
                  <c:v>2.9118664000000001E-3</c:v>
                </c:pt>
                <c:pt idx="110">
                  <c:v>3.7061616000000001E-3</c:v>
                </c:pt>
                <c:pt idx="111">
                  <c:v>4.4225026000000002E-3</c:v>
                </c:pt>
                <c:pt idx="112">
                  <c:v>5.1796897000000001E-3</c:v>
                </c:pt>
                <c:pt idx="113">
                  <c:v>5.9282985E-3</c:v>
                </c:pt>
                <c:pt idx="114">
                  <c:v>6.6385879000000004E-3</c:v>
                </c:pt>
                <c:pt idx="115">
                  <c:v>7.2706858999999997E-3</c:v>
                </c:pt>
                <c:pt idx="116">
                  <c:v>7.7933500999999997E-3</c:v>
                </c:pt>
                <c:pt idx="117">
                  <c:v>8.1985323000000002E-3</c:v>
                </c:pt>
                <c:pt idx="118">
                  <c:v>8.4555008999999993E-3</c:v>
                </c:pt>
                <c:pt idx="119">
                  <c:v>8.5118300999999993E-3</c:v>
                </c:pt>
                <c:pt idx="120">
                  <c:v>8.3881718999999997E-3</c:v>
                </c:pt>
                <c:pt idx="121">
                  <c:v>8.1260716999999993E-3</c:v>
                </c:pt>
                <c:pt idx="122">
                  <c:v>7.7296123E-3</c:v>
                </c:pt>
                <c:pt idx="123">
                  <c:v>7.2291209000000002E-3</c:v>
                </c:pt>
                <c:pt idx="124">
                  <c:v>6.6563115000000004E-3</c:v>
                </c:pt>
                <c:pt idx="125">
                  <c:v>6.0171601000000002E-3</c:v>
                </c:pt>
                <c:pt idx="126">
                  <c:v>5.4742610000000002E-3</c:v>
                </c:pt>
                <c:pt idx="127">
                  <c:v>4.7515561000000001E-3</c:v>
                </c:pt>
                <c:pt idx="128">
                  <c:v>4.067027E-3</c:v>
                </c:pt>
                <c:pt idx="129">
                  <c:v>3.4433387E-3</c:v>
                </c:pt>
                <c:pt idx="130">
                  <c:v>2.8978684000000002E-3</c:v>
                </c:pt>
                <c:pt idx="131">
                  <c:v>2.4110313999999998E-3</c:v>
                </c:pt>
                <c:pt idx="132">
                  <c:v>1.9878130000000002E-3</c:v>
                </c:pt>
                <c:pt idx="133">
                  <c:v>1.6369608000000001E-3</c:v>
                </c:pt>
                <c:pt idx="134">
                  <c:v>9.7916600000000006E-4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7-CE93-4EF0-BEB2-90F17E5C5137}"/>
            </c:ext>
          </c:extLst>
        </c:ser>
        <c:ser>
          <c:idx val="168"/>
          <c:order val="168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反射白_LEDlow_開放空間!$A$169:$EE$169</c:f>
              <c:numCache>
                <c:formatCode>General</c:formatCode>
                <c:ptCount val="135"/>
                <c:pt idx="0">
                  <c:v>6.8209830000000001E-4</c:v>
                </c:pt>
                <c:pt idx="1">
                  <c:v>5.8966499999999996E-4</c:v>
                </c:pt>
                <c:pt idx="2">
                  <c:v>7.1398480000000003E-4</c:v>
                </c:pt>
                <c:pt idx="3">
                  <c:v>5.8738340000000005E-4</c:v>
                </c:pt>
                <c:pt idx="4">
                  <c:v>3.2736169999999999E-4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3.3277339999999999E-4</c:v>
                </c:pt>
                <c:pt idx="10">
                  <c:v>8.3501080000000002E-4</c:v>
                </c:pt>
                <c:pt idx="11">
                  <c:v>1.4313939999999999E-3</c:v>
                </c:pt>
                <c:pt idx="12">
                  <c:v>1.9842493000000001E-3</c:v>
                </c:pt>
                <c:pt idx="13">
                  <c:v>2.4412521000000001E-3</c:v>
                </c:pt>
                <c:pt idx="14">
                  <c:v>2.6615150000000001E-3</c:v>
                </c:pt>
                <c:pt idx="15">
                  <c:v>2.7530552E-3</c:v>
                </c:pt>
                <c:pt idx="16">
                  <c:v>2.8175979000000001E-3</c:v>
                </c:pt>
                <c:pt idx="17">
                  <c:v>2.9778434000000001E-3</c:v>
                </c:pt>
                <c:pt idx="18">
                  <c:v>3.3402147E-3</c:v>
                </c:pt>
                <c:pt idx="19">
                  <c:v>3.7785198E-3</c:v>
                </c:pt>
                <c:pt idx="20">
                  <c:v>4.1719241999999997E-3</c:v>
                </c:pt>
                <c:pt idx="21">
                  <c:v>4.4666002999999999E-3</c:v>
                </c:pt>
                <c:pt idx="22">
                  <c:v>4.6088798E-3</c:v>
                </c:pt>
                <c:pt idx="23">
                  <c:v>4.6371360999999996E-3</c:v>
                </c:pt>
                <c:pt idx="24">
                  <c:v>4.5675230000000004E-3</c:v>
                </c:pt>
                <c:pt idx="25">
                  <c:v>4.4570080999999998E-3</c:v>
                </c:pt>
                <c:pt idx="26">
                  <c:v>4.4734869000000003E-3</c:v>
                </c:pt>
                <c:pt idx="27">
                  <c:v>4.6664988999999997E-3</c:v>
                </c:pt>
                <c:pt idx="28">
                  <c:v>5.0880214999999996E-3</c:v>
                </c:pt>
                <c:pt idx="29">
                  <c:v>6.0395257999999999E-3</c:v>
                </c:pt>
                <c:pt idx="30">
                  <c:v>7.5818472999999997E-3</c:v>
                </c:pt>
                <c:pt idx="31">
                  <c:v>1.01190228E-2</c:v>
                </c:pt>
                <c:pt idx="32">
                  <c:v>1.3892359999999999E-2</c:v>
                </c:pt>
                <c:pt idx="33">
                  <c:v>1.8896820000000002E-2</c:v>
                </c:pt>
                <c:pt idx="34">
                  <c:v>2.5021417099999999E-2</c:v>
                </c:pt>
                <c:pt idx="35">
                  <c:v>3.1785696699999998E-2</c:v>
                </c:pt>
                <c:pt idx="36">
                  <c:v>3.8038674699999997E-2</c:v>
                </c:pt>
                <c:pt idx="37">
                  <c:v>4.2182866499999999E-2</c:v>
                </c:pt>
                <c:pt idx="38">
                  <c:v>4.3282866500000003E-2</c:v>
                </c:pt>
                <c:pt idx="39">
                  <c:v>4.1445761900000003E-2</c:v>
                </c:pt>
                <c:pt idx="40">
                  <c:v>3.7844560999999999E-2</c:v>
                </c:pt>
                <c:pt idx="41">
                  <c:v>3.30159701E-2</c:v>
                </c:pt>
                <c:pt idx="42">
                  <c:v>2.8166411400000001E-2</c:v>
                </c:pt>
                <c:pt idx="43">
                  <c:v>2.3647405199999999E-2</c:v>
                </c:pt>
                <c:pt idx="44">
                  <c:v>1.9777439500000001E-2</c:v>
                </c:pt>
                <c:pt idx="45">
                  <c:v>1.6937687999999999E-2</c:v>
                </c:pt>
                <c:pt idx="46">
                  <c:v>1.47696389E-2</c:v>
                </c:pt>
                <c:pt idx="47">
                  <c:v>1.3244733200000001E-2</c:v>
                </c:pt>
                <c:pt idx="48">
                  <c:v>1.2358338599999999E-2</c:v>
                </c:pt>
                <c:pt idx="49">
                  <c:v>1.20871617E-2</c:v>
                </c:pt>
                <c:pt idx="50">
                  <c:v>1.21687194E-2</c:v>
                </c:pt>
                <c:pt idx="51">
                  <c:v>1.24553228E-2</c:v>
                </c:pt>
                <c:pt idx="52">
                  <c:v>1.2842223999999999E-2</c:v>
                </c:pt>
                <c:pt idx="53">
                  <c:v>1.33857848E-2</c:v>
                </c:pt>
                <c:pt idx="54">
                  <c:v>1.4030562700000001E-2</c:v>
                </c:pt>
                <c:pt idx="55">
                  <c:v>1.4622199299999999E-2</c:v>
                </c:pt>
                <c:pt idx="56">
                  <c:v>1.50386672E-2</c:v>
                </c:pt>
                <c:pt idx="57">
                  <c:v>1.51667139E-2</c:v>
                </c:pt>
                <c:pt idx="58">
                  <c:v>1.5030907499999999E-2</c:v>
                </c:pt>
                <c:pt idx="59">
                  <c:v>1.47290155E-2</c:v>
                </c:pt>
                <c:pt idx="60">
                  <c:v>1.43930959E-2</c:v>
                </c:pt>
                <c:pt idx="61">
                  <c:v>1.41732162E-2</c:v>
                </c:pt>
                <c:pt idx="62">
                  <c:v>1.40128918E-2</c:v>
                </c:pt>
                <c:pt idx="63">
                  <c:v>1.37073006E-2</c:v>
                </c:pt>
                <c:pt idx="64">
                  <c:v>1.30008906E-2</c:v>
                </c:pt>
                <c:pt idx="65">
                  <c:v>1.1836040799999999E-2</c:v>
                </c:pt>
                <c:pt idx="66">
                  <c:v>1.05467718E-2</c:v>
                </c:pt>
                <c:pt idx="67">
                  <c:v>9.4980112999999994E-3</c:v>
                </c:pt>
                <c:pt idx="68">
                  <c:v>8.7851527999999995E-3</c:v>
                </c:pt>
                <c:pt idx="69">
                  <c:v>8.1373099000000004E-3</c:v>
                </c:pt>
                <c:pt idx="70">
                  <c:v>7.3066618999999998E-3</c:v>
                </c:pt>
                <c:pt idx="71">
                  <c:v>6.2542398999999999E-3</c:v>
                </c:pt>
                <c:pt idx="72">
                  <c:v>5.2460809000000001E-3</c:v>
                </c:pt>
                <c:pt idx="73">
                  <c:v>4.5024211999999996E-3</c:v>
                </c:pt>
                <c:pt idx="74">
                  <c:v>4.1153114000000001E-3</c:v>
                </c:pt>
                <c:pt idx="75">
                  <c:v>3.9417380000000002E-3</c:v>
                </c:pt>
                <c:pt idx="76">
                  <c:v>3.7810204000000001E-3</c:v>
                </c:pt>
                <c:pt idx="77">
                  <c:v>3.4636070000000001E-3</c:v>
                </c:pt>
                <c:pt idx="78">
                  <c:v>3.0294138000000002E-3</c:v>
                </c:pt>
                <c:pt idx="79">
                  <c:v>2.6744229E-3</c:v>
                </c:pt>
                <c:pt idx="80">
                  <c:v>2.4137633999999999E-3</c:v>
                </c:pt>
                <c:pt idx="81">
                  <c:v>2.0701144999999998E-3</c:v>
                </c:pt>
                <c:pt idx="82">
                  <c:v>1.5668686999999999E-3</c:v>
                </c:pt>
                <c:pt idx="83">
                  <c:v>9.7411589999999999E-4</c:v>
                </c:pt>
                <c:pt idx="84">
                  <c:v>5.5039089999999998E-4</c:v>
                </c:pt>
                <c:pt idx="85">
                  <c:v>3.8647030000000003E-4</c:v>
                </c:pt>
                <c:pt idx="86">
                  <c:v>4.6445440000000002E-4</c:v>
                </c:pt>
                <c:pt idx="87">
                  <c:v>6.2815319999999996E-4</c:v>
                </c:pt>
                <c:pt idx="88">
                  <c:v>7.155916E-4</c:v>
                </c:pt>
                <c:pt idx="89">
                  <c:v>6.7384930000000001E-4</c:v>
                </c:pt>
                <c:pt idx="90">
                  <c:v>5.2821840000000003E-4</c:v>
                </c:pt>
                <c:pt idx="91">
                  <c:v>3.4565630000000001E-4</c:v>
                </c:pt>
                <c:pt idx="92">
                  <c:v>2.1540050000000001E-4</c:v>
                </c:pt>
                <c:pt idx="93">
                  <c:v>1.9607049999999999E-4</c:v>
                </c:pt>
                <c:pt idx="94">
                  <c:v>2.4204740000000001E-4</c:v>
                </c:pt>
                <c:pt idx="95">
                  <c:v>3.675695E-4</c:v>
                </c:pt>
                <c:pt idx="96">
                  <c:v>5.3837169999999997E-4</c:v>
                </c:pt>
                <c:pt idx="97">
                  <c:v>7.0974959999999996E-4</c:v>
                </c:pt>
                <c:pt idx="98">
                  <c:v>8.2049149999999997E-4</c:v>
                </c:pt>
                <c:pt idx="99">
                  <c:v>8.3477569999999997E-4</c:v>
                </c:pt>
                <c:pt idx="100">
                  <c:v>7.5483340000000003E-4</c:v>
                </c:pt>
                <c:pt idx="101">
                  <c:v>6.1955430000000002E-4</c:v>
                </c:pt>
                <c:pt idx="102">
                  <c:v>7.0855250000000005E-4</c:v>
                </c:pt>
                <c:pt idx="103">
                  <c:v>7.2139939999999998E-4</c:v>
                </c:pt>
                <c:pt idx="104">
                  <c:v>8.0121360000000004E-4</c:v>
                </c:pt>
                <c:pt idx="105">
                  <c:v>9.5502710000000004E-4</c:v>
                </c:pt>
                <c:pt idx="106">
                  <c:v>1.2028227999999999E-3</c:v>
                </c:pt>
                <c:pt idx="107">
                  <c:v>1.5239597999999999E-3</c:v>
                </c:pt>
                <c:pt idx="108">
                  <c:v>1.9217673999999999E-3</c:v>
                </c:pt>
                <c:pt idx="109">
                  <c:v>2.401439E-3</c:v>
                </c:pt>
                <c:pt idx="110">
                  <c:v>3.2204094000000002E-3</c:v>
                </c:pt>
                <c:pt idx="111">
                  <c:v>3.9150714999999997E-3</c:v>
                </c:pt>
                <c:pt idx="112">
                  <c:v>4.6240394000000001E-3</c:v>
                </c:pt>
                <c:pt idx="113">
                  <c:v>5.3460499999999998E-3</c:v>
                </c:pt>
                <c:pt idx="114">
                  <c:v>6.0404012999999996E-3</c:v>
                </c:pt>
                <c:pt idx="115">
                  <c:v>6.6880230000000004E-3</c:v>
                </c:pt>
                <c:pt idx="116">
                  <c:v>7.2711603999999997E-3</c:v>
                </c:pt>
                <c:pt idx="117">
                  <c:v>7.8028048999999999E-3</c:v>
                </c:pt>
                <c:pt idx="118">
                  <c:v>8.1044863999999994E-3</c:v>
                </c:pt>
                <c:pt idx="119">
                  <c:v>8.3102825999999998E-3</c:v>
                </c:pt>
                <c:pt idx="120">
                  <c:v>8.3641578000000008E-3</c:v>
                </c:pt>
                <c:pt idx="121">
                  <c:v>8.2793756999999992E-3</c:v>
                </c:pt>
                <c:pt idx="122">
                  <c:v>8.0433805000000008E-3</c:v>
                </c:pt>
                <c:pt idx="123">
                  <c:v>7.6768543E-3</c:v>
                </c:pt>
                <c:pt idx="124">
                  <c:v>7.1964166E-3</c:v>
                </c:pt>
                <c:pt idx="125">
                  <c:v>6.6516157000000003E-3</c:v>
                </c:pt>
                <c:pt idx="126">
                  <c:v>6.0252081999999998E-3</c:v>
                </c:pt>
                <c:pt idx="127">
                  <c:v>5.2751763999999996E-3</c:v>
                </c:pt>
                <c:pt idx="128">
                  <c:v>4.5467349999999997E-3</c:v>
                </c:pt>
                <c:pt idx="129">
                  <c:v>3.8630664000000002E-3</c:v>
                </c:pt>
                <c:pt idx="130">
                  <c:v>3.2334635E-3</c:v>
                </c:pt>
                <c:pt idx="131">
                  <c:v>2.6872520999999998E-3</c:v>
                </c:pt>
                <c:pt idx="132">
                  <c:v>2.2242027E-3</c:v>
                </c:pt>
                <c:pt idx="133">
                  <c:v>1.8472925999999999E-3</c:v>
                </c:pt>
                <c:pt idx="134">
                  <c:v>1.2798186E-3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8-CE93-4EF0-BEB2-90F17E5C5137}"/>
            </c:ext>
          </c:extLst>
        </c:ser>
        <c:ser>
          <c:idx val="169"/>
          <c:order val="169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反射白_LEDlow_開放空間!$A$170:$EE$170</c:f>
              <c:numCache>
                <c:formatCode>General</c:formatCode>
                <c:ptCount val="135"/>
                <c:pt idx="0">
                  <c:v>1.4556331E-3</c:v>
                </c:pt>
                <c:pt idx="1">
                  <c:v>1.4117744999999999E-3</c:v>
                </c:pt>
                <c:pt idx="2">
                  <c:v>1.5698941000000001E-3</c:v>
                </c:pt>
                <c:pt idx="3">
                  <c:v>1.7398964E-3</c:v>
                </c:pt>
                <c:pt idx="4">
                  <c:v>1.8452663E-3</c:v>
                </c:pt>
                <c:pt idx="5">
                  <c:v>1.5442680999999999E-3</c:v>
                </c:pt>
                <c:pt idx="6">
                  <c:v>9.0691079999999998E-4</c:v>
                </c:pt>
                <c:pt idx="7">
                  <c:v>2.2714219999999999E-4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1.9108269999999999E-4</c:v>
                </c:pt>
                <c:pt idx="12">
                  <c:v>1.0148943E-3</c:v>
                </c:pt>
                <c:pt idx="13">
                  <c:v>2.0908966999999999E-3</c:v>
                </c:pt>
                <c:pt idx="14">
                  <c:v>3.1750814999999999E-3</c:v>
                </c:pt>
                <c:pt idx="15">
                  <c:v>3.9372434999999997E-3</c:v>
                </c:pt>
                <c:pt idx="16">
                  <c:v>4.2509562000000002E-3</c:v>
                </c:pt>
                <c:pt idx="17">
                  <c:v>4.2135547999999998E-3</c:v>
                </c:pt>
                <c:pt idx="18">
                  <c:v>3.9764418999999997E-3</c:v>
                </c:pt>
                <c:pt idx="19">
                  <c:v>3.7248528000000001E-3</c:v>
                </c:pt>
                <c:pt idx="20">
                  <c:v>3.6320554000000001E-3</c:v>
                </c:pt>
                <c:pt idx="21">
                  <c:v>3.7863433999999999E-3</c:v>
                </c:pt>
                <c:pt idx="22">
                  <c:v>4.2371279999999997E-3</c:v>
                </c:pt>
                <c:pt idx="23">
                  <c:v>4.7685076000000002E-3</c:v>
                </c:pt>
                <c:pt idx="24">
                  <c:v>5.1515446999999999E-3</c:v>
                </c:pt>
                <c:pt idx="25">
                  <c:v>5.3452737999999996E-3</c:v>
                </c:pt>
                <c:pt idx="26">
                  <c:v>5.4725101000000003E-3</c:v>
                </c:pt>
                <c:pt idx="27">
                  <c:v>5.5262827999999998E-3</c:v>
                </c:pt>
                <c:pt idx="28">
                  <c:v>5.6005068999999998E-3</c:v>
                </c:pt>
                <c:pt idx="29">
                  <c:v>5.9534078000000002E-3</c:v>
                </c:pt>
                <c:pt idx="30">
                  <c:v>6.8400945000000003E-3</c:v>
                </c:pt>
                <c:pt idx="31">
                  <c:v>8.9429142000000007E-3</c:v>
                </c:pt>
                <c:pt idx="32">
                  <c:v>1.27510373E-2</c:v>
                </c:pt>
                <c:pt idx="33">
                  <c:v>1.8277140300000001E-2</c:v>
                </c:pt>
                <c:pt idx="34">
                  <c:v>2.5135548800000001E-2</c:v>
                </c:pt>
                <c:pt idx="35">
                  <c:v>3.2396528899999999E-2</c:v>
                </c:pt>
                <c:pt idx="36">
                  <c:v>3.8728963599999999E-2</c:v>
                </c:pt>
                <c:pt idx="37">
                  <c:v>4.2664211200000003E-2</c:v>
                </c:pt>
                <c:pt idx="38">
                  <c:v>4.3695997399999999E-2</c:v>
                </c:pt>
                <c:pt idx="39">
                  <c:v>4.1720841100000003E-2</c:v>
                </c:pt>
                <c:pt idx="40">
                  <c:v>3.7653062500000001E-2</c:v>
                </c:pt>
                <c:pt idx="41">
                  <c:v>3.21062654E-2</c:v>
                </c:pt>
                <c:pt idx="42">
                  <c:v>2.67707929E-2</c:v>
                </c:pt>
                <c:pt idx="43">
                  <c:v>2.2236943200000001E-2</c:v>
                </c:pt>
                <c:pt idx="44">
                  <c:v>1.8728326999999999E-2</c:v>
                </c:pt>
                <c:pt idx="45">
                  <c:v>1.6417471699999998E-2</c:v>
                </c:pt>
                <c:pt idx="46">
                  <c:v>1.49669973E-2</c:v>
                </c:pt>
                <c:pt idx="47">
                  <c:v>1.42778531E-2</c:v>
                </c:pt>
                <c:pt idx="48">
                  <c:v>1.39794089E-2</c:v>
                </c:pt>
                <c:pt idx="49">
                  <c:v>1.3524642200000001E-2</c:v>
                </c:pt>
                <c:pt idx="50">
                  <c:v>1.2801132200000001E-2</c:v>
                </c:pt>
                <c:pt idx="51">
                  <c:v>1.2295288E-2</c:v>
                </c:pt>
                <c:pt idx="52">
                  <c:v>1.24210259E-2</c:v>
                </c:pt>
                <c:pt idx="53">
                  <c:v>1.3170064400000001E-2</c:v>
                </c:pt>
                <c:pt idx="54">
                  <c:v>1.40239839E-2</c:v>
                </c:pt>
                <c:pt idx="55">
                  <c:v>1.46024721E-2</c:v>
                </c:pt>
                <c:pt idx="56">
                  <c:v>1.49665875E-2</c:v>
                </c:pt>
                <c:pt idx="57">
                  <c:v>1.53320935E-2</c:v>
                </c:pt>
                <c:pt idx="58">
                  <c:v>1.5667138600000002E-2</c:v>
                </c:pt>
                <c:pt idx="59">
                  <c:v>1.5657024499999998E-2</c:v>
                </c:pt>
                <c:pt idx="60">
                  <c:v>1.4997998300000001E-2</c:v>
                </c:pt>
                <c:pt idx="61">
                  <c:v>1.4025711499999999E-2</c:v>
                </c:pt>
                <c:pt idx="62">
                  <c:v>1.3231343600000001E-2</c:v>
                </c:pt>
                <c:pt idx="63">
                  <c:v>1.29044121E-2</c:v>
                </c:pt>
                <c:pt idx="64">
                  <c:v>1.27835786E-2</c:v>
                </c:pt>
                <c:pt idx="65">
                  <c:v>1.2335727899999999E-2</c:v>
                </c:pt>
                <c:pt idx="66">
                  <c:v>1.12971719E-2</c:v>
                </c:pt>
                <c:pt idx="67">
                  <c:v>9.8844021999999997E-3</c:v>
                </c:pt>
                <c:pt idx="68">
                  <c:v>8.5565894999999996E-3</c:v>
                </c:pt>
                <c:pt idx="69">
                  <c:v>7.6112291000000002E-3</c:v>
                </c:pt>
                <c:pt idx="70">
                  <c:v>6.9929216999999998E-3</c:v>
                </c:pt>
                <c:pt idx="71">
                  <c:v>6.4815710999999998E-3</c:v>
                </c:pt>
                <c:pt idx="72">
                  <c:v>5.9458213000000001E-3</c:v>
                </c:pt>
                <c:pt idx="73">
                  <c:v>5.3556118999999996E-3</c:v>
                </c:pt>
                <c:pt idx="74">
                  <c:v>4.7076907999999999E-3</c:v>
                </c:pt>
                <c:pt idx="75">
                  <c:v>3.9206700999999998E-3</c:v>
                </c:pt>
                <c:pt idx="76">
                  <c:v>3.0923842000000002E-3</c:v>
                </c:pt>
                <c:pt idx="77">
                  <c:v>2.4888667E-3</c:v>
                </c:pt>
                <c:pt idx="78">
                  <c:v>2.3584191000000001E-3</c:v>
                </c:pt>
                <c:pt idx="79">
                  <c:v>2.6605007999999999E-3</c:v>
                </c:pt>
                <c:pt idx="80">
                  <c:v>3.0030597E-3</c:v>
                </c:pt>
                <c:pt idx="81">
                  <c:v>3.0315144E-3</c:v>
                </c:pt>
                <c:pt idx="82">
                  <c:v>2.6503621999999999E-3</c:v>
                </c:pt>
                <c:pt idx="83">
                  <c:v>1.9497728000000001E-3</c:v>
                </c:pt>
                <c:pt idx="84">
                  <c:v>1.1780696999999999E-3</c:v>
                </c:pt>
                <c:pt idx="85">
                  <c:v>6.0655940000000003E-4</c:v>
                </c:pt>
                <c:pt idx="86">
                  <c:v>3.3758969999999998E-4</c:v>
                </c:pt>
                <c:pt idx="87">
                  <c:v>3.101887E-4</c:v>
                </c:pt>
                <c:pt idx="88">
                  <c:v>3.8175079999999998E-4</c:v>
                </c:pt>
                <c:pt idx="89">
                  <c:v>4.1908450000000002E-4</c:v>
                </c:pt>
                <c:pt idx="90">
                  <c:v>3.5879530000000002E-4</c:v>
                </c:pt>
                <c:pt idx="91">
                  <c:v>1.8007670000000001E-4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3.4805799999999998E-5</c:v>
                </c:pt>
                <c:pt idx="100">
                  <c:v>1.0118740000000001E-4</c:v>
                </c:pt>
                <c:pt idx="101">
                  <c:v>1.6957880000000001E-4</c:v>
                </c:pt>
                <c:pt idx="102">
                  <c:v>3.6595479999999999E-4</c:v>
                </c:pt>
                <c:pt idx="103">
                  <c:v>5.7488220000000004E-4</c:v>
                </c:pt>
                <c:pt idx="104">
                  <c:v>8.4073419999999995E-4</c:v>
                </c:pt>
                <c:pt idx="105">
                  <c:v>1.1710618E-3</c:v>
                </c:pt>
                <c:pt idx="106">
                  <c:v>1.5685395E-3</c:v>
                </c:pt>
                <c:pt idx="107">
                  <c:v>2.0340378000000001E-3</c:v>
                </c:pt>
                <c:pt idx="108">
                  <c:v>2.5577387000000002E-3</c:v>
                </c:pt>
                <c:pt idx="109">
                  <c:v>3.1391380000000001E-3</c:v>
                </c:pt>
                <c:pt idx="110">
                  <c:v>3.9393053999999999E-3</c:v>
                </c:pt>
                <c:pt idx="111">
                  <c:v>4.6578263999999996E-3</c:v>
                </c:pt>
                <c:pt idx="112">
                  <c:v>5.3786648999999999E-3</c:v>
                </c:pt>
                <c:pt idx="113">
                  <c:v>6.1002894999999998E-3</c:v>
                </c:pt>
                <c:pt idx="114">
                  <c:v>6.7701777000000003E-3</c:v>
                </c:pt>
                <c:pt idx="115">
                  <c:v>7.3909895000000003E-3</c:v>
                </c:pt>
                <c:pt idx="116">
                  <c:v>7.9285624000000002E-3</c:v>
                </c:pt>
                <c:pt idx="117">
                  <c:v>8.4212300999999996E-3</c:v>
                </c:pt>
                <c:pt idx="118">
                  <c:v>8.6804731000000006E-3</c:v>
                </c:pt>
                <c:pt idx="119">
                  <c:v>8.7895905999999992E-3</c:v>
                </c:pt>
                <c:pt idx="120">
                  <c:v>8.7627564000000002E-3</c:v>
                </c:pt>
                <c:pt idx="121">
                  <c:v>8.6045926000000005E-3</c:v>
                </c:pt>
                <c:pt idx="122">
                  <c:v>8.3045354000000002E-3</c:v>
                </c:pt>
                <c:pt idx="123">
                  <c:v>7.8759546999999999E-3</c:v>
                </c:pt>
                <c:pt idx="124">
                  <c:v>7.3337801999999999E-3</c:v>
                </c:pt>
                <c:pt idx="125">
                  <c:v>6.7569031000000003E-3</c:v>
                </c:pt>
                <c:pt idx="126">
                  <c:v>6.0717152000000002E-3</c:v>
                </c:pt>
                <c:pt idx="127">
                  <c:v>5.3370212999999996E-3</c:v>
                </c:pt>
                <c:pt idx="128">
                  <c:v>4.5359325999999997E-3</c:v>
                </c:pt>
                <c:pt idx="129">
                  <c:v>3.8295099999999999E-3</c:v>
                </c:pt>
                <c:pt idx="130">
                  <c:v>3.1842184000000001E-3</c:v>
                </c:pt>
                <c:pt idx="131">
                  <c:v>2.5695675999999998E-3</c:v>
                </c:pt>
                <c:pt idx="132">
                  <c:v>2.0157745999999999E-3</c:v>
                </c:pt>
                <c:pt idx="133">
                  <c:v>1.5354982E-3</c:v>
                </c:pt>
                <c:pt idx="134">
                  <c:v>7.0449740000000003E-4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9-CE93-4EF0-BEB2-90F17E5C5137}"/>
            </c:ext>
          </c:extLst>
        </c:ser>
        <c:ser>
          <c:idx val="170"/>
          <c:order val="170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反射白_LEDlow_開放空間!$A$171:$EE$171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3.6107709999999999E-4</c:v>
                </c:pt>
                <c:pt idx="3">
                  <c:v>4.6434489999999998E-4</c:v>
                </c:pt>
                <c:pt idx="4">
                  <c:v>2.5546489999999999E-4</c:v>
                </c:pt>
                <c:pt idx="5">
                  <c:v>9.0960900000000005E-5</c:v>
                </c:pt>
                <c:pt idx="6">
                  <c:v>3.0435169999999998E-4</c:v>
                </c:pt>
                <c:pt idx="7">
                  <c:v>7.6464899999999995E-4</c:v>
                </c:pt>
                <c:pt idx="8">
                  <c:v>1.1108791E-3</c:v>
                </c:pt>
                <c:pt idx="9">
                  <c:v>1.1624052000000001E-3</c:v>
                </c:pt>
                <c:pt idx="10">
                  <c:v>9.143329E-4</c:v>
                </c:pt>
                <c:pt idx="11">
                  <c:v>7.8507519999999995E-4</c:v>
                </c:pt>
                <c:pt idx="12">
                  <c:v>9.4899380000000003E-4</c:v>
                </c:pt>
                <c:pt idx="13">
                  <c:v>1.4142930000000001E-3</c:v>
                </c:pt>
                <c:pt idx="14">
                  <c:v>2.0418784000000001E-3</c:v>
                </c:pt>
                <c:pt idx="15">
                  <c:v>2.6499571000000001E-3</c:v>
                </c:pt>
                <c:pt idx="16">
                  <c:v>3.0422611000000001E-3</c:v>
                </c:pt>
                <c:pt idx="17">
                  <c:v>3.2435864999999999E-3</c:v>
                </c:pt>
                <c:pt idx="18">
                  <c:v>3.4715588999999999E-3</c:v>
                </c:pt>
                <c:pt idx="19">
                  <c:v>3.7967413999999999E-3</c:v>
                </c:pt>
                <c:pt idx="20">
                  <c:v>4.2660505999999997E-3</c:v>
                </c:pt>
                <c:pt idx="21">
                  <c:v>4.7010011000000003E-3</c:v>
                </c:pt>
                <c:pt idx="22">
                  <c:v>4.9880408000000003E-3</c:v>
                </c:pt>
                <c:pt idx="23">
                  <c:v>4.9333329999999998E-3</c:v>
                </c:pt>
                <c:pt idx="24">
                  <c:v>4.7077741000000001E-3</c:v>
                </c:pt>
                <c:pt idx="25">
                  <c:v>4.5083826000000002E-3</c:v>
                </c:pt>
                <c:pt idx="26">
                  <c:v>4.5624984999999996E-3</c:v>
                </c:pt>
                <c:pt idx="27">
                  <c:v>4.8238272000000002E-3</c:v>
                </c:pt>
                <c:pt idx="28">
                  <c:v>5.3275661000000002E-3</c:v>
                </c:pt>
                <c:pt idx="29">
                  <c:v>6.2701125000000002E-3</c:v>
                </c:pt>
                <c:pt idx="30">
                  <c:v>7.6971877999999997E-3</c:v>
                </c:pt>
                <c:pt idx="31">
                  <c:v>9.9788046999999998E-3</c:v>
                </c:pt>
                <c:pt idx="32">
                  <c:v>1.34891244E-2</c:v>
                </c:pt>
                <c:pt idx="33">
                  <c:v>1.84518527E-2</c:v>
                </c:pt>
                <c:pt idx="34">
                  <c:v>2.47146972E-2</c:v>
                </c:pt>
                <c:pt idx="35">
                  <c:v>3.1590525100000003E-2</c:v>
                </c:pt>
                <c:pt idx="36">
                  <c:v>3.77324484E-2</c:v>
                </c:pt>
                <c:pt idx="37">
                  <c:v>4.1687712100000003E-2</c:v>
                </c:pt>
                <c:pt idx="38">
                  <c:v>4.2820401500000001E-2</c:v>
                </c:pt>
                <c:pt idx="39">
                  <c:v>4.1192844499999999E-2</c:v>
                </c:pt>
                <c:pt idx="40">
                  <c:v>3.7834245699999998E-2</c:v>
                </c:pt>
                <c:pt idx="41">
                  <c:v>3.3175751599999997E-2</c:v>
                </c:pt>
                <c:pt idx="42">
                  <c:v>2.86526065E-2</c:v>
                </c:pt>
                <c:pt idx="43">
                  <c:v>2.45225523E-2</c:v>
                </c:pt>
                <c:pt idx="44">
                  <c:v>2.07551401E-2</c:v>
                </c:pt>
                <c:pt idx="45">
                  <c:v>1.7726946600000001E-2</c:v>
                </c:pt>
                <c:pt idx="46">
                  <c:v>1.53434062E-2</c:v>
                </c:pt>
                <c:pt idx="47">
                  <c:v>1.3697739699999999E-2</c:v>
                </c:pt>
                <c:pt idx="48">
                  <c:v>1.26681309E-2</c:v>
                </c:pt>
                <c:pt idx="49">
                  <c:v>1.1776834700000001E-2</c:v>
                </c:pt>
                <c:pt idx="50">
                  <c:v>1.09867835E-2</c:v>
                </c:pt>
                <c:pt idx="51">
                  <c:v>1.0714615699999999E-2</c:v>
                </c:pt>
                <c:pt idx="52">
                  <c:v>1.1317946000000001E-2</c:v>
                </c:pt>
                <c:pt idx="53">
                  <c:v>1.26467496E-2</c:v>
                </c:pt>
                <c:pt idx="54">
                  <c:v>1.40598705E-2</c:v>
                </c:pt>
                <c:pt idx="55">
                  <c:v>1.50117045E-2</c:v>
                </c:pt>
                <c:pt idx="56">
                  <c:v>1.5386339299999999E-2</c:v>
                </c:pt>
                <c:pt idx="57">
                  <c:v>1.53702619E-2</c:v>
                </c:pt>
                <c:pt idx="58">
                  <c:v>1.51822018E-2</c:v>
                </c:pt>
                <c:pt idx="59">
                  <c:v>1.48245115E-2</c:v>
                </c:pt>
                <c:pt idx="60">
                  <c:v>1.43232485E-2</c:v>
                </c:pt>
                <c:pt idx="61">
                  <c:v>1.3904088199999999E-2</c:v>
                </c:pt>
                <c:pt idx="62">
                  <c:v>1.3628508900000001E-2</c:v>
                </c:pt>
                <c:pt idx="63">
                  <c:v>1.33399721E-2</c:v>
                </c:pt>
                <c:pt idx="64">
                  <c:v>1.28486035E-2</c:v>
                </c:pt>
                <c:pt idx="65">
                  <c:v>1.20310439E-2</c:v>
                </c:pt>
                <c:pt idx="66">
                  <c:v>1.1148090500000001E-2</c:v>
                </c:pt>
                <c:pt idx="67">
                  <c:v>1.03916693E-2</c:v>
                </c:pt>
                <c:pt idx="68">
                  <c:v>9.7983311999999996E-3</c:v>
                </c:pt>
                <c:pt idx="69">
                  <c:v>9.1122071999999998E-3</c:v>
                </c:pt>
                <c:pt idx="70">
                  <c:v>8.0368210999999991E-3</c:v>
                </c:pt>
                <c:pt idx="71">
                  <c:v>6.6076279999999999E-3</c:v>
                </c:pt>
                <c:pt idx="72">
                  <c:v>5.2028409999999997E-3</c:v>
                </c:pt>
                <c:pt idx="73">
                  <c:v>4.3127275999999999E-3</c:v>
                </c:pt>
                <c:pt idx="74">
                  <c:v>3.9998990999999999E-3</c:v>
                </c:pt>
                <c:pt idx="75">
                  <c:v>3.8184048999999999E-3</c:v>
                </c:pt>
                <c:pt idx="76">
                  <c:v>3.3474097000000002E-3</c:v>
                </c:pt>
                <c:pt idx="77">
                  <c:v>2.6387644000000002E-3</c:v>
                </c:pt>
                <c:pt idx="78">
                  <c:v>1.9692037999999999E-3</c:v>
                </c:pt>
                <c:pt idx="79">
                  <c:v>1.6199286000000001E-3</c:v>
                </c:pt>
                <c:pt idx="80">
                  <c:v>1.5203560000000001E-3</c:v>
                </c:pt>
                <c:pt idx="81">
                  <c:v>1.5553152000000001E-3</c:v>
                </c:pt>
                <c:pt idx="82">
                  <c:v>1.6572587E-3</c:v>
                </c:pt>
                <c:pt idx="83">
                  <c:v>1.7982635E-3</c:v>
                </c:pt>
                <c:pt idx="84">
                  <c:v>1.8825998E-3</c:v>
                </c:pt>
                <c:pt idx="85">
                  <c:v>1.7983745000000001E-3</c:v>
                </c:pt>
                <c:pt idx="86">
                  <c:v>1.4744650999999999E-3</c:v>
                </c:pt>
                <c:pt idx="87">
                  <c:v>9.593205E-4</c:v>
                </c:pt>
                <c:pt idx="88">
                  <c:v>4.2280200000000001E-4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3.5754999999999999E-6</c:v>
                </c:pt>
                <c:pt idx="100">
                  <c:v>2.2818630000000001E-4</c:v>
                </c:pt>
                <c:pt idx="101">
                  <c:v>4.8667209999999999E-4</c:v>
                </c:pt>
                <c:pt idx="102">
                  <c:v>9.0016930000000003E-4</c:v>
                </c:pt>
                <c:pt idx="103">
                  <c:v>1.2333737999999999E-3</c:v>
                </c:pt>
                <c:pt idx="104">
                  <c:v>1.5985655000000001E-3</c:v>
                </c:pt>
                <c:pt idx="105">
                  <c:v>1.9956368000000001E-3</c:v>
                </c:pt>
                <c:pt idx="106">
                  <c:v>2.4295782E-3</c:v>
                </c:pt>
                <c:pt idx="107">
                  <c:v>2.8803550999999998E-3</c:v>
                </c:pt>
                <c:pt idx="108">
                  <c:v>3.3486392000000001E-3</c:v>
                </c:pt>
                <c:pt idx="109">
                  <c:v>3.8508484000000002E-3</c:v>
                </c:pt>
                <c:pt idx="110">
                  <c:v>4.5185824999999999E-3</c:v>
                </c:pt>
                <c:pt idx="111">
                  <c:v>5.0925598000000002E-3</c:v>
                </c:pt>
                <c:pt idx="112">
                  <c:v>5.6915665000000001E-3</c:v>
                </c:pt>
                <c:pt idx="113">
                  <c:v>6.2805633E-3</c:v>
                </c:pt>
                <c:pt idx="114">
                  <c:v>6.8417694000000003E-3</c:v>
                </c:pt>
                <c:pt idx="115">
                  <c:v>7.3545557000000003E-3</c:v>
                </c:pt>
                <c:pt idx="116">
                  <c:v>7.7907046999999997E-3</c:v>
                </c:pt>
                <c:pt idx="117">
                  <c:v>8.2534049000000005E-3</c:v>
                </c:pt>
                <c:pt idx="118">
                  <c:v>8.4137507E-3</c:v>
                </c:pt>
                <c:pt idx="119">
                  <c:v>8.4874071000000002E-3</c:v>
                </c:pt>
                <c:pt idx="120">
                  <c:v>8.4127560000000004E-3</c:v>
                </c:pt>
                <c:pt idx="121">
                  <c:v>8.2046557000000006E-3</c:v>
                </c:pt>
                <c:pt idx="122">
                  <c:v>7.8607928000000004E-3</c:v>
                </c:pt>
                <c:pt idx="123">
                  <c:v>7.3988661000000001E-3</c:v>
                </c:pt>
                <c:pt idx="124">
                  <c:v>6.8341102000000001E-3</c:v>
                </c:pt>
                <c:pt idx="125">
                  <c:v>6.2146857E-3</c:v>
                </c:pt>
                <c:pt idx="126">
                  <c:v>5.4834732000000001E-3</c:v>
                </c:pt>
                <c:pt idx="127">
                  <c:v>4.735047E-3</c:v>
                </c:pt>
                <c:pt idx="128">
                  <c:v>3.9715747999999997E-3</c:v>
                </c:pt>
                <c:pt idx="129">
                  <c:v>3.2236719999999999E-3</c:v>
                </c:pt>
                <c:pt idx="130">
                  <c:v>2.5182885999999998E-3</c:v>
                </c:pt>
                <c:pt idx="131">
                  <c:v>1.859601E-3</c:v>
                </c:pt>
                <c:pt idx="132">
                  <c:v>1.2419779999999999E-3</c:v>
                </c:pt>
                <c:pt idx="133">
                  <c:v>6.9693520000000005E-4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A-CE93-4EF0-BEB2-90F17E5C5137}"/>
            </c:ext>
          </c:extLst>
        </c:ser>
        <c:ser>
          <c:idx val="171"/>
          <c:order val="171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反射白_LEDlow_開放空間!$A$172:$EE$172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3.8087800000000002E-4</c:v>
                </c:pt>
                <c:pt idx="4">
                  <c:v>5.6694440000000003E-4</c:v>
                </c:pt>
                <c:pt idx="5">
                  <c:v>1.283182E-4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5.3074E-5</c:v>
                </c:pt>
                <c:pt idx="10">
                  <c:v>7.1130490000000004E-4</c:v>
                </c:pt>
                <c:pt idx="11">
                  <c:v>1.1277226E-3</c:v>
                </c:pt>
                <c:pt idx="12">
                  <c:v>1.5359672999999999E-3</c:v>
                </c:pt>
                <c:pt idx="13">
                  <c:v>2.1039981000000002E-3</c:v>
                </c:pt>
                <c:pt idx="14">
                  <c:v>2.8757692999999999E-3</c:v>
                </c:pt>
                <c:pt idx="15">
                  <c:v>3.5613186000000002E-3</c:v>
                </c:pt>
                <c:pt idx="16">
                  <c:v>3.9788456999999998E-3</c:v>
                </c:pt>
                <c:pt idx="17">
                  <c:v>4.0041711000000004E-3</c:v>
                </c:pt>
                <c:pt idx="18">
                  <c:v>3.7411298E-3</c:v>
                </c:pt>
                <c:pt idx="19">
                  <c:v>3.4528776999999998E-3</c:v>
                </c:pt>
                <c:pt idx="20">
                  <c:v>3.284819E-3</c:v>
                </c:pt>
                <c:pt idx="21">
                  <c:v>3.4353712000000001E-3</c:v>
                </c:pt>
                <c:pt idx="22">
                  <c:v>3.8353342000000002E-3</c:v>
                </c:pt>
                <c:pt idx="23">
                  <c:v>4.3643746000000001E-3</c:v>
                </c:pt>
                <c:pt idx="24">
                  <c:v>4.7527771000000002E-3</c:v>
                </c:pt>
                <c:pt idx="25">
                  <c:v>4.8805373000000004E-3</c:v>
                </c:pt>
                <c:pt idx="26">
                  <c:v>4.9378653000000002E-3</c:v>
                </c:pt>
                <c:pt idx="27">
                  <c:v>4.9966658000000002E-3</c:v>
                </c:pt>
                <c:pt idx="28">
                  <c:v>5.3065252000000004E-3</c:v>
                </c:pt>
                <c:pt idx="29">
                  <c:v>6.0938097999999998E-3</c:v>
                </c:pt>
                <c:pt idx="30">
                  <c:v>7.5187231000000002E-3</c:v>
                </c:pt>
                <c:pt idx="31">
                  <c:v>9.9745280999999995E-3</c:v>
                </c:pt>
                <c:pt idx="32">
                  <c:v>1.38322311E-2</c:v>
                </c:pt>
                <c:pt idx="33">
                  <c:v>1.9134286800000001E-2</c:v>
                </c:pt>
                <c:pt idx="34">
                  <c:v>2.5630153700000002E-2</c:v>
                </c:pt>
                <c:pt idx="35">
                  <c:v>3.2540414500000003E-2</c:v>
                </c:pt>
                <c:pt idx="36">
                  <c:v>3.8643576200000002E-2</c:v>
                </c:pt>
                <c:pt idx="37">
                  <c:v>4.2392808900000002E-2</c:v>
                </c:pt>
                <c:pt idx="38">
                  <c:v>4.3088890599999999E-2</c:v>
                </c:pt>
                <c:pt idx="39">
                  <c:v>4.07811254E-2</c:v>
                </c:pt>
                <c:pt idx="40">
                  <c:v>3.6591742199999999E-2</c:v>
                </c:pt>
                <c:pt idx="41">
                  <c:v>3.1480584300000003E-2</c:v>
                </c:pt>
                <c:pt idx="42">
                  <c:v>2.68056765E-2</c:v>
                </c:pt>
                <c:pt idx="43">
                  <c:v>2.2942474099999999E-2</c:v>
                </c:pt>
                <c:pt idx="44">
                  <c:v>1.99390277E-2</c:v>
                </c:pt>
                <c:pt idx="45">
                  <c:v>1.7734641200000002E-2</c:v>
                </c:pt>
                <c:pt idx="46">
                  <c:v>1.59043595E-2</c:v>
                </c:pt>
                <c:pt idx="47">
                  <c:v>1.44109428E-2</c:v>
                </c:pt>
                <c:pt idx="48">
                  <c:v>1.33434022E-2</c:v>
                </c:pt>
                <c:pt idx="49">
                  <c:v>1.2605121400000001E-2</c:v>
                </c:pt>
                <c:pt idx="50">
                  <c:v>1.21921506E-2</c:v>
                </c:pt>
                <c:pt idx="51">
                  <c:v>1.2301573499999999E-2</c:v>
                </c:pt>
                <c:pt idx="52">
                  <c:v>1.2969626999999999E-2</c:v>
                </c:pt>
                <c:pt idx="53">
                  <c:v>1.3988774299999999E-2</c:v>
                </c:pt>
                <c:pt idx="54">
                  <c:v>1.4779107600000001E-2</c:v>
                </c:pt>
                <c:pt idx="55">
                  <c:v>1.50178829E-2</c:v>
                </c:pt>
                <c:pt idx="56">
                  <c:v>1.49441808E-2</c:v>
                </c:pt>
                <c:pt idx="57">
                  <c:v>1.49517134E-2</c:v>
                </c:pt>
                <c:pt idx="58">
                  <c:v>1.51139637E-2</c:v>
                </c:pt>
                <c:pt idx="59">
                  <c:v>1.5167837E-2</c:v>
                </c:pt>
                <c:pt idx="60">
                  <c:v>1.4702723399999999E-2</c:v>
                </c:pt>
                <c:pt idx="61">
                  <c:v>1.3909738499999999E-2</c:v>
                </c:pt>
                <c:pt idx="62">
                  <c:v>1.3193777800000001E-2</c:v>
                </c:pt>
                <c:pt idx="63">
                  <c:v>1.28811141E-2</c:v>
                </c:pt>
                <c:pt idx="64">
                  <c:v>1.28085483E-2</c:v>
                </c:pt>
                <c:pt idx="65">
                  <c:v>1.25091504E-2</c:v>
                </c:pt>
                <c:pt idx="66">
                  <c:v>1.16314404E-2</c:v>
                </c:pt>
                <c:pt idx="67">
                  <c:v>1.0187579299999999E-2</c:v>
                </c:pt>
                <c:pt idx="68">
                  <c:v>8.5275937000000007E-3</c:v>
                </c:pt>
                <c:pt idx="69">
                  <c:v>7.1529293999999998E-3</c:v>
                </c:pt>
                <c:pt idx="70">
                  <c:v>6.2460116999999999E-3</c:v>
                </c:pt>
                <c:pt idx="71">
                  <c:v>5.6875301999999997E-3</c:v>
                </c:pt>
                <c:pt idx="72">
                  <c:v>5.3229638999999999E-3</c:v>
                </c:pt>
                <c:pt idx="73">
                  <c:v>5.0729894999999997E-3</c:v>
                </c:pt>
                <c:pt idx="74">
                  <c:v>4.9471441000000001E-3</c:v>
                </c:pt>
                <c:pt idx="75">
                  <c:v>4.8328251999999999E-3</c:v>
                </c:pt>
                <c:pt idx="76">
                  <c:v>4.5639490999999999E-3</c:v>
                </c:pt>
                <c:pt idx="77">
                  <c:v>4.0480979000000004E-3</c:v>
                </c:pt>
                <c:pt idx="78">
                  <c:v>3.3237685000000001E-3</c:v>
                </c:pt>
                <c:pt idx="79">
                  <c:v>2.5588903E-3</c:v>
                </c:pt>
                <c:pt idx="80">
                  <c:v>1.9076825999999999E-3</c:v>
                </c:pt>
                <c:pt idx="81">
                  <c:v>1.3679727000000001E-3</c:v>
                </c:pt>
                <c:pt idx="82">
                  <c:v>9.1684160000000004E-4</c:v>
                </c:pt>
                <c:pt idx="83">
                  <c:v>5.8308920000000003E-4</c:v>
                </c:pt>
                <c:pt idx="84">
                  <c:v>4.3537760000000002E-4</c:v>
                </c:pt>
                <c:pt idx="85">
                  <c:v>5.1922540000000003E-4</c:v>
                </c:pt>
                <c:pt idx="86">
                  <c:v>7.0834109999999995E-4</c:v>
                </c:pt>
                <c:pt idx="87">
                  <c:v>8.5381469999999996E-4</c:v>
                </c:pt>
                <c:pt idx="88">
                  <c:v>8.692633E-4</c:v>
                </c:pt>
                <c:pt idx="89">
                  <c:v>7.7977419999999997E-4</c:v>
                </c:pt>
                <c:pt idx="90">
                  <c:v>6.2605259999999998E-4</c:v>
                </c:pt>
                <c:pt idx="91">
                  <c:v>4.3224600000000001E-4</c:v>
                </c:pt>
                <c:pt idx="92">
                  <c:v>2.1606920000000001E-4</c:v>
                </c:pt>
                <c:pt idx="93">
                  <c:v>2.6466E-5</c:v>
                </c:pt>
                <c:pt idx="94">
                  <c:v>0</c:v>
                </c:pt>
                <c:pt idx="95">
                  <c:v>0</c:v>
                </c:pt>
                <c:pt idx="96">
                  <c:v>9.5930100000000005E-5</c:v>
                </c:pt>
                <c:pt idx="97">
                  <c:v>3.5236890000000002E-4</c:v>
                </c:pt>
                <c:pt idx="98">
                  <c:v>6.0218629999999999E-4</c:v>
                </c:pt>
                <c:pt idx="99">
                  <c:v>7.7329169999999997E-4</c:v>
                </c:pt>
                <c:pt idx="100">
                  <c:v>8.4493320000000004E-4</c:v>
                </c:pt>
                <c:pt idx="101">
                  <c:v>8.2756210000000004E-4</c:v>
                </c:pt>
                <c:pt idx="102">
                  <c:v>9.6344919999999997E-4</c:v>
                </c:pt>
                <c:pt idx="103">
                  <c:v>9.9678359999999999E-4</c:v>
                </c:pt>
                <c:pt idx="104">
                  <c:v>1.0663401000000001E-3</c:v>
                </c:pt>
                <c:pt idx="105">
                  <c:v>1.2071527E-3</c:v>
                </c:pt>
                <c:pt idx="106">
                  <c:v>1.4466749999999999E-3</c:v>
                </c:pt>
                <c:pt idx="107">
                  <c:v>1.7850737999999999E-3</c:v>
                </c:pt>
                <c:pt idx="108">
                  <c:v>2.2623395000000001E-3</c:v>
                </c:pt>
                <c:pt idx="109">
                  <c:v>2.8841206999999998E-3</c:v>
                </c:pt>
                <c:pt idx="110">
                  <c:v>3.6642064999999999E-3</c:v>
                </c:pt>
                <c:pt idx="111">
                  <c:v>4.5492835000000001E-3</c:v>
                </c:pt>
                <c:pt idx="112">
                  <c:v>5.4561323000000004E-3</c:v>
                </c:pt>
                <c:pt idx="113">
                  <c:v>6.4042774E-3</c:v>
                </c:pt>
                <c:pt idx="114">
                  <c:v>7.2701470999999998E-3</c:v>
                </c:pt>
                <c:pt idx="115">
                  <c:v>8.0615989999999992E-3</c:v>
                </c:pt>
                <c:pt idx="116">
                  <c:v>8.7319184000000001E-3</c:v>
                </c:pt>
                <c:pt idx="117">
                  <c:v>9.3070119999999999E-3</c:v>
                </c:pt>
                <c:pt idx="118">
                  <c:v>9.4863297000000006E-3</c:v>
                </c:pt>
                <c:pt idx="119">
                  <c:v>9.6132820000000008E-3</c:v>
                </c:pt>
                <c:pt idx="120">
                  <c:v>9.5639369000000002E-3</c:v>
                </c:pt>
                <c:pt idx="121">
                  <c:v>9.3586034999999998E-3</c:v>
                </c:pt>
                <c:pt idx="122">
                  <c:v>9.0104369E-3</c:v>
                </c:pt>
                <c:pt idx="123">
                  <c:v>8.5451854000000004E-3</c:v>
                </c:pt>
                <c:pt idx="124">
                  <c:v>7.9980082999999997E-3</c:v>
                </c:pt>
                <c:pt idx="125">
                  <c:v>7.4407173999999996E-3</c:v>
                </c:pt>
                <c:pt idx="126">
                  <c:v>6.8585034000000003E-3</c:v>
                </c:pt>
                <c:pt idx="127">
                  <c:v>6.0955673000000002E-3</c:v>
                </c:pt>
                <c:pt idx="128">
                  <c:v>5.3213708999999996E-3</c:v>
                </c:pt>
                <c:pt idx="129">
                  <c:v>4.6234852999999998E-3</c:v>
                </c:pt>
                <c:pt idx="130">
                  <c:v>3.9374856000000003E-3</c:v>
                </c:pt>
                <c:pt idx="131">
                  <c:v>3.2908779000000001E-3</c:v>
                </c:pt>
                <c:pt idx="132">
                  <c:v>2.6986671000000001E-3</c:v>
                </c:pt>
                <c:pt idx="133">
                  <c:v>2.1730701000000001E-3</c:v>
                </c:pt>
                <c:pt idx="134">
                  <c:v>1.1491487E-3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B-CE93-4EF0-BEB2-90F17E5C5137}"/>
            </c:ext>
          </c:extLst>
        </c:ser>
        <c:ser>
          <c:idx val="172"/>
          <c:order val="172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反射白_LEDlow_開放空間!$A$173:$EE$173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1.0181834999999999E-3</c:v>
                </c:pt>
                <c:pt idx="5">
                  <c:v>1.7543435E-3</c:v>
                </c:pt>
                <c:pt idx="6">
                  <c:v>1.8013510999999999E-3</c:v>
                </c:pt>
                <c:pt idx="7">
                  <c:v>1.2769601E-3</c:v>
                </c:pt>
                <c:pt idx="8">
                  <c:v>6.5149160000000002E-4</c:v>
                </c:pt>
                <c:pt idx="9">
                  <c:v>3.3186590000000002E-4</c:v>
                </c:pt>
                <c:pt idx="10">
                  <c:v>5.5245529999999998E-4</c:v>
                </c:pt>
                <c:pt idx="11">
                  <c:v>7.9780699999999999E-4</c:v>
                </c:pt>
                <c:pt idx="12">
                  <c:v>1.0558435000000001E-3</c:v>
                </c:pt>
                <c:pt idx="13">
                  <c:v>1.3740985E-3</c:v>
                </c:pt>
                <c:pt idx="14">
                  <c:v>1.6387871000000001E-3</c:v>
                </c:pt>
                <c:pt idx="15">
                  <c:v>1.9507362999999999E-3</c:v>
                </c:pt>
                <c:pt idx="16">
                  <c:v>2.4061636E-3</c:v>
                </c:pt>
                <c:pt idx="17">
                  <c:v>3.0972884999999999E-3</c:v>
                </c:pt>
                <c:pt idx="18">
                  <c:v>4.0267413E-3</c:v>
                </c:pt>
                <c:pt idx="19">
                  <c:v>4.9181622000000003E-3</c:v>
                </c:pt>
                <c:pt idx="20">
                  <c:v>5.4278229000000004E-3</c:v>
                </c:pt>
                <c:pt idx="21">
                  <c:v>5.4198476000000004E-3</c:v>
                </c:pt>
                <c:pt idx="22">
                  <c:v>5.0288425000000001E-3</c:v>
                </c:pt>
                <c:pt idx="23">
                  <c:v>4.6257204E-3</c:v>
                </c:pt>
                <c:pt idx="24">
                  <c:v>4.4119735000000002E-3</c:v>
                </c:pt>
                <c:pt idx="25">
                  <c:v>4.4065136000000001E-3</c:v>
                </c:pt>
                <c:pt idx="26">
                  <c:v>4.5956075000000004E-3</c:v>
                </c:pt>
                <c:pt idx="27">
                  <c:v>4.9808639999999998E-3</c:v>
                </c:pt>
                <c:pt idx="28">
                  <c:v>5.5466615999999998E-3</c:v>
                </c:pt>
                <c:pt idx="29">
                  <c:v>6.5265851999999997E-3</c:v>
                </c:pt>
                <c:pt idx="30">
                  <c:v>7.9054069000000001E-3</c:v>
                </c:pt>
                <c:pt idx="31">
                  <c:v>9.9933826999999992E-3</c:v>
                </c:pt>
                <c:pt idx="32">
                  <c:v>1.3370201E-2</c:v>
                </c:pt>
                <c:pt idx="33">
                  <c:v>1.8307922399999999E-2</c:v>
                </c:pt>
                <c:pt idx="34">
                  <c:v>2.4685828E-2</c:v>
                </c:pt>
                <c:pt idx="35">
                  <c:v>3.17087099E-2</c:v>
                </c:pt>
                <c:pt idx="36">
                  <c:v>3.8035664699999999E-2</c:v>
                </c:pt>
                <c:pt idx="37">
                  <c:v>4.2079187900000002E-2</c:v>
                </c:pt>
                <c:pt idx="38">
                  <c:v>4.3316233900000001E-2</c:v>
                </c:pt>
                <c:pt idx="39">
                  <c:v>4.1766345500000003E-2</c:v>
                </c:pt>
                <c:pt idx="40">
                  <c:v>3.8178380599999999E-2</c:v>
                </c:pt>
                <c:pt idx="41">
                  <c:v>3.3218886699999998E-2</c:v>
                </c:pt>
                <c:pt idx="42">
                  <c:v>2.8165949499999999E-2</c:v>
                </c:pt>
                <c:pt idx="43">
                  <c:v>2.3650996399999999E-2</c:v>
                </c:pt>
                <c:pt idx="44">
                  <c:v>1.9857594700000002E-2</c:v>
                </c:pt>
                <c:pt idx="45">
                  <c:v>1.6926601499999999E-2</c:v>
                </c:pt>
                <c:pt idx="46">
                  <c:v>1.46421576E-2</c:v>
                </c:pt>
                <c:pt idx="47">
                  <c:v>1.3220856899999999E-2</c:v>
                </c:pt>
                <c:pt idx="48">
                  <c:v>1.2699727900000001E-2</c:v>
                </c:pt>
                <c:pt idx="49">
                  <c:v>1.26098059E-2</c:v>
                </c:pt>
                <c:pt idx="50">
                  <c:v>1.2479404899999999E-2</c:v>
                </c:pt>
                <c:pt idx="51">
                  <c:v>1.2305758E-2</c:v>
                </c:pt>
                <c:pt idx="52">
                  <c:v>1.2371646199999999E-2</c:v>
                </c:pt>
                <c:pt idx="53">
                  <c:v>1.30022243E-2</c:v>
                </c:pt>
                <c:pt idx="54">
                  <c:v>1.40160397E-2</c:v>
                </c:pt>
                <c:pt idx="55">
                  <c:v>1.50110982E-2</c:v>
                </c:pt>
                <c:pt idx="56">
                  <c:v>1.55933276E-2</c:v>
                </c:pt>
                <c:pt idx="57">
                  <c:v>1.5710746899999999E-2</c:v>
                </c:pt>
                <c:pt idx="58">
                  <c:v>1.5542145800000001E-2</c:v>
                </c:pt>
                <c:pt idx="59">
                  <c:v>1.5217703799999999E-2</c:v>
                </c:pt>
                <c:pt idx="60">
                  <c:v>1.47693027E-2</c:v>
                </c:pt>
                <c:pt idx="61">
                  <c:v>1.43037029E-2</c:v>
                </c:pt>
                <c:pt idx="62">
                  <c:v>1.38483671E-2</c:v>
                </c:pt>
                <c:pt idx="63">
                  <c:v>1.34178391E-2</c:v>
                </c:pt>
                <c:pt idx="64">
                  <c:v>1.29521042E-2</c:v>
                </c:pt>
                <c:pt idx="65">
                  <c:v>1.22877154E-2</c:v>
                </c:pt>
                <c:pt idx="66">
                  <c:v>1.1321132100000001E-2</c:v>
                </c:pt>
                <c:pt idx="67">
                  <c:v>1.0128274600000001E-2</c:v>
                </c:pt>
                <c:pt idx="68">
                  <c:v>9.0061715000000001E-3</c:v>
                </c:pt>
                <c:pt idx="69">
                  <c:v>8.2209632000000005E-3</c:v>
                </c:pt>
                <c:pt idx="70">
                  <c:v>7.6099625000000002E-3</c:v>
                </c:pt>
                <c:pt idx="71">
                  <c:v>6.8198E-3</c:v>
                </c:pt>
                <c:pt idx="72">
                  <c:v>5.6449040000000001E-3</c:v>
                </c:pt>
                <c:pt idx="73">
                  <c:v>4.3977625000000001E-3</c:v>
                </c:pt>
                <c:pt idx="74">
                  <c:v>3.5681384999999999E-3</c:v>
                </c:pt>
                <c:pt idx="75">
                  <c:v>3.2199540000000001E-3</c:v>
                </c:pt>
                <c:pt idx="76">
                  <c:v>3.0480742000000001E-3</c:v>
                </c:pt>
                <c:pt idx="77">
                  <c:v>2.8378613999999998E-3</c:v>
                </c:pt>
                <c:pt idx="78">
                  <c:v>2.6117651999999999E-3</c:v>
                </c:pt>
                <c:pt idx="79">
                  <c:v>2.4701869E-3</c:v>
                </c:pt>
                <c:pt idx="80">
                  <c:v>2.3579031999999998E-3</c:v>
                </c:pt>
                <c:pt idx="81">
                  <c:v>2.1089161999999998E-3</c:v>
                </c:pt>
                <c:pt idx="82">
                  <c:v>1.6655893E-3</c:v>
                </c:pt>
                <c:pt idx="83">
                  <c:v>1.1865650000000001E-3</c:v>
                </c:pt>
                <c:pt idx="84">
                  <c:v>8.7284730000000005E-4</c:v>
                </c:pt>
                <c:pt idx="85">
                  <c:v>8.6678419999999996E-4</c:v>
                </c:pt>
                <c:pt idx="86">
                  <c:v>1.0377934999999999E-3</c:v>
                </c:pt>
                <c:pt idx="87">
                  <c:v>1.1364623000000001E-3</c:v>
                </c:pt>
                <c:pt idx="88">
                  <c:v>1.010265E-3</c:v>
                </c:pt>
                <c:pt idx="89">
                  <c:v>5.9673080000000002E-4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2.158572E-4</c:v>
                </c:pt>
                <c:pt idx="98">
                  <c:v>5.4519150000000005E-4</c:v>
                </c:pt>
                <c:pt idx="99">
                  <c:v>7.5800870000000003E-4</c:v>
                </c:pt>
                <c:pt idx="100">
                  <c:v>8.7106439999999998E-4</c:v>
                </c:pt>
                <c:pt idx="101">
                  <c:v>9.3311860000000002E-4</c:v>
                </c:pt>
                <c:pt idx="102">
                  <c:v>1.1131682E-3</c:v>
                </c:pt>
                <c:pt idx="103">
                  <c:v>1.2484381E-3</c:v>
                </c:pt>
                <c:pt idx="104">
                  <c:v>1.4459315999999999E-3</c:v>
                </c:pt>
                <c:pt idx="105">
                  <c:v>1.7155454999999999E-3</c:v>
                </c:pt>
                <c:pt idx="106">
                  <c:v>2.0587295000000002E-3</c:v>
                </c:pt>
                <c:pt idx="107">
                  <c:v>2.4870739000000001E-3</c:v>
                </c:pt>
                <c:pt idx="108">
                  <c:v>2.9773972999999998E-3</c:v>
                </c:pt>
                <c:pt idx="109">
                  <c:v>3.5242389000000002E-3</c:v>
                </c:pt>
                <c:pt idx="110">
                  <c:v>4.3488768999999997E-3</c:v>
                </c:pt>
                <c:pt idx="111">
                  <c:v>5.0459186999999997E-3</c:v>
                </c:pt>
                <c:pt idx="112">
                  <c:v>5.7675946000000002E-3</c:v>
                </c:pt>
                <c:pt idx="113">
                  <c:v>6.4747607999999998E-3</c:v>
                </c:pt>
                <c:pt idx="114">
                  <c:v>7.1288467999999997E-3</c:v>
                </c:pt>
                <c:pt idx="115">
                  <c:v>7.7137747000000003E-3</c:v>
                </c:pt>
                <c:pt idx="116">
                  <c:v>8.2181523999999995E-3</c:v>
                </c:pt>
                <c:pt idx="117">
                  <c:v>8.6416584000000001E-3</c:v>
                </c:pt>
                <c:pt idx="118">
                  <c:v>8.8948896000000006E-3</c:v>
                </c:pt>
                <c:pt idx="119">
                  <c:v>8.9549981000000001E-3</c:v>
                </c:pt>
                <c:pt idx="120">
                  <c:v>8.8402451999999992E-3</c:v>
                </c:pt>
                <c:pt idx="121">
                  <c:v>8.5863815999999999E-3</c:v>
                </c:pt>
                <c:pt idx="122">
                  <c:v>8.1954048999999998E-3</c:v>
                </c:pt>
                <c:pt idx="123">
                  <c:v>7.6826415000000002E-3</c:v>
                </c:pt>
                <c:pt idx="124">
                  <c:v>7.0620513999999999E-3</c:v>
                </c:pt>
                <c:pt idx="125">
                  <c:v>6.3553802E-3</c:v>
                </c:pt>
                <c:pt idx="126">
                  <c:v>5.5645648000000004E-3</c:v>
                </c:pt>
                <c:pt idx="127">
                  <c:v>4.7869178999999998E-3</c:v>
                </c:pt>
                <c:pt idx="128">
                  <c:v>3.9861015999999999E-3</c:v>
                </c:pt>
                <c:pt idx="129">
                  <c:v>3.2306920999999999E-3</c:v>
                </c:pt>
                <c:pt idx="130">
                  <c:v>2.5384130000000002E-3</c:v>
                </c:pt>
                <c:pt idx="131">
                  <c:v>1.8960349999999999E-3</c:v>
                </c:pt>
                <c:pt idx="132">
                  <c:v>1.3213477999999999E-3</c:v>
                </c:pt>
                <c:pt idx="133">
                  <c:v>8.3950140000000001E-4</c:v>
                </c:pt>
                <c:pt idx="134">
                  <c:v>9.7040799999999994E-5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C-CE93-4EF0-BEB2-90F17E5C5137}"/>
            </c:ext>
          </c:extLst>
        </c:ser>
        <c:ser>
          <c:idx val="173"/>
          <c:order val="173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反射白_LEDlow_開放空間!$A$174:$EE$174</c:f>
              <c:numCache>
                <c:formatCode>General</c:formatCode>
                <c:ptCount val="135"/>
                <c:pt idx="0">
                  <c:v>1.8280938999999999E-3</c:v>
                </c:pt>
                <c:pt idx="1">
                  <c:v>1.6850387000000001E-3</c:v>
                </c:pt>
                <c:pt idx="2">
                  <c:v>1.4427742E-3</c:v>
                </c:pt>
                <c:pt idx="3">
                  <c:v>9.844869E-4</c:v>
                </c:pt>
                <c:pt idx="4">
                  <c:v>4.150434E-4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2.8389229999999999E-4</c:v>
                </c:pt>
                <c:pt idx="9">
                  <c:v>5.1992900000000003E-4</c:v>
                </c:pt>
                <c:pt idx="10">
                  <c:v>7.7852640000000001E-4</c:v>
                </c:pt>
                <c:pt idx="11">
                  <c:v>1.0193616999999999E-3</c:v>
                </c:pt>
                <c:pt idx="12">
                  <c:v>1.5075653000000001E-3</c:v>
                </c:pt>
                <c:pt idx="13">
                  <c:v>2.1700966E-3</c:v>
                </c:pt>
                <c:pt idx="14">
                  <c:v>2.7720886E-3</c:v>
                </c:pt>
                <c:pt idx="15">
                  <c:v>3.1887797999999999E-3</c:v>
                </c:pt>
                <c:pt idx="16">
                  <c:v>3.3776059E-3</c:v>
                </c:pt>
                <c:pt idx="17">
                  <c:v>3.4152286E-3</c:v>
                </c:pt>
                <c:pt idx="18">
                  <c:v>3.3514905000000001E-3</c:v>
                </c:pt>
                <c:pt idx="19">
                  <c:v>3.4083302999999999E-3</c:v>
                </c:pt>
                <c:pt idx="20">
                  <c:v>3.6576425000000002E-3</c:v>
                </c:pt>
                <c:pt idx="21">
                  <c:v>4.1675428E-3</c:v>
                </c:pt>
                <c:pt idx="22">
                  <c:v>4.6871663000000001E-3</c:v>
                </c:pt>
                <c:pt idx="23">
                  <c:v>5.1691163999999998E-3</c:v>
                </c:pt>
                <c:pt idx="24">
                  <c:v>5.4820295999999996E-3</c:v>
                </c:pt>
                <c:pt idx="25">
                  <c:v>5.5625950999999996E-3</c:v>
                </c:pt>
                <c:pt idx="26">
                  <c:v>5.4548228999999997E-3</c:v>
                </c:pt>
                <c:pt idx="27">
                  <c:v>5.1987459999999997E-3</c:v>
                </c:pt>
                <c:pt idx="28">
                  <c:v>5.0874370999999998E-3</c:v>
                </c:pt>
                <c:pt idx="29">
                  <c:v>5.5441405000000001E-3</c:v>
                </c:pt>
                <c:pt idx="30">
                  <c:v>6.7262718999999997E-3</c:v>
                </c:pt>
                <c:pt idx="31">
                  <c:v>9.0403762000000002E-3</c:v>
                </c:pt>
                <c:pt idx="32">
                  <c:v>1.29551301E-2</c:v>
                </c:pt>
                <c:pt idx="33">
                  <c:v>1.8464727300000001E-2</c:v>
                </c:pt>
                <c:pt idx="34">
                  <c:v>2.52195708E-2</c:v>
                </c:pt>
                <c:pt idx="35">
                  <c:v>3.2302461599999999E-2</c:v>
                </c:pt>
                <c:pt idx="36">
                  <c:v>3.8512937699999999E-2</c:v>
                </c:pt>
                <c:pt idx="37">
                  <c:v>4.2529892200000002E-2</c:v>
                </c:pt>
                <c:pt idx="38">
                  <c:v>4.3683435800000003E-2</c:v>
                </c:pt>
                <c:pt idx="39">
                  <c:v>4.1898321400000001E-2</c:v>
                </c:pt>
                <c:pt idx="40">
                  <c:v>3.8152657399999998E-2</c:v>
                </c:pt>
                <c:pt idx="41">
                  <c:v>3.3057406499999997E-2</c:v>
                </c:pt>
                <c:pt idx="42">
                  <c:v>2.799608E-2</c:v>
                </c:pt>
                <c:pt idx="43">
                  <c:v>2.3441109799999998E-2</c:v>
                </c:pt>
                <c:pt idx="44">
                  <c:v>1.9695809099999999E-2</c:v>
                </c:pt>
                <c:pt idx="45">
                  <c:v>1.7075652300000001E-2</c:v>
                </c:pt>
                <c:pt idx="46">
                  <c:v>1.5206879E-2</c:v>
                </c:pt>
                <c:pt idx="47">
                  <c:v>1.3842840699999999E-2</c:v>
                </c:pt>
                <c:pt idx="48">
                  <c:v>1.27811469E-2</c:v>
                </c:pt>
                <c:pt idx="49">
                  <c:v>1.18990056E-2</c:v>
                </c:pt>
                <c:pt idx="50">
                  <c:v>1.1258495E-2</c:v>
                </c:pt>
                <c:pt idx="51">
                  <c:v>1.1094128700000001E-2</c:v>
                </c:pt>
                <c:pt idx="52">
                  <c:v>1.1519259800000001E-2</c:v>
                </c:pt>
                <c:pt idx="53">
                  <c:v>1.2385920599999999E-2</c:v>
                </c:pt>
                <c:pt idx="54">
                  <c:v>1.3341416599999999E-2</c:v>
                </c:pt>
                <c:pt idx="55">
                  <c:v>1.40673043E-2</c:v>
                </c:pt>
                <c:pt idx="56">
                  <c:v>1.4516954300000001E-2</c:v>
                </c:pt>
                <c:pt idx="57">
                  <c:v>1.49508184E-2</c:v>
                </c:pt>
                <c:pt idx="58">
                  <c:v>1.5443149999999999E-2</c:v>
                </c:pt>
                <c:pt idx="59">
                  <c:v>1.5682090100000001E-2</c:v>
                </c:pt>
                <c:pt idx="60">
                  <c:v>1.52988881E-2</c:v>
                </c:pt>
                <c:pt idx="61">
                  <c:v>1.44261383E-2</c:v>
                </c:pt>
                <c:pt idx="62">
                  <c:v>1.3420953399999999E-2</c:v>
                </c:pt>
                <c:pt idx="63">
                  <c:v>1.26114776E-2</c:v>
                </c:pt>
                <c:pt idx="64">
                  <c:v>1.2102767800000001E-2</c:v>
                </c:pt>
                <c:pt idx="65">
                  <c:v>1.1687498500000001E-2</c:v>
                </c:pt>
                <c:pt idx="66">
                  <c:v>1.1189684300000001E-2</c:v>
                </c:pt>
                <c:pt idx="67">
                  <c:v>1.04835285E-2</c:v>
                </c:pt>
                <c:pt idx="68">
                  <c:v>9.6542248999999993E-3</c:v>
                </c:pt>
                <c:pt idx="69">
                  <c:v>8.8183172000000001E-3</c:v>
                </c:pt>
                <c:pt idx="70">
                  <c:v>7.8647965999999996E-3</c:v>
                </c:pt>
                <c:pt idx="71">
                  <c:v>6.7295222999999996E-3</c:v>
                </c:pt>
                <c:pt idx="72">
                  <c:v>5.5253524E-3</c:v>
                </c:pt>
                <c:pt idx="73">
                  <c:v>4.5721852000000004E-3</c:v>
                </c:pt>
                <c:pt idx="74">
                  <c:v>3.9558513000000003E-3</c:v>
                </c:pt>
                <c:pt idx="75">
                  <c:v>3.4310778000000001E-3</c:v>
                </c:pt>
                <c:pt idx="76">
                  <c:v>2.8571701000000001E-3</c:v>
                </c:pt>
                <c:pt idx="77">
                  <c:v>2.490473E-3</c:v>
                </c:pt>
                <c:pt idx="78">
                  <c:v>2.5011597E-3</c:v>
                </c:pt>
                <c:pt idx="79">
                  <c:v>2.7275240999999999E-3</c:v>
                </c:pt>
                <c:pt idx="80">
                  <c:v>2.7224037000000002E-3</c:v>
                </c:pt>
                <c:pt idx="81">
                  <c:v>2.3377589E-3</c:v>
                </c:pt>
                <c:pt idx="82">
                  <c:v>1.7635963E-3</c:v>
                </c:pt>
                <c:pt idx="83">
                  <c:v>1.2940224000000001E-3</c:v>
                </c:pt>
                <c:pt idx="84">
                  <c:v>1.0949686E-3</c:v>
                </c:pt>
                <c:pt idx="85">
                  <c:v>1.1230541000000001E-3</c:v>
                </c:pt>
                <c:pt idx="86">
                  <c:v>1.2150621000000001E-3</c:v>
                </c:pt>
                <c:pt idx="87">
                  <c:v>1.2271971E-3</c:v>
                </c:pt>
                <c:pt idx="88">
                  <c:v>1.0879971999999999E-3</c:v>
                </c:pt>
                <c:pt idx="89">
                  <c:v>8.002447E-4</c:v>
                </c:pt>
                <c:pt idx="90">
                  <c:v>3.9671249999999997E-4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3.0996339999999999E-4</c:v>
                </c:pt>
                <c:pt idx="101">
                  <c:v>7.2912159999999999E-4</c:v>
                </c:pt>
                <c:pt idx="102">
                  <c:v>1.1272299999999999E-3</c:v>
                </c:pt>
                <c:pt idx="103">
                  <c:v>1.5143004E-3</c:v>
                </c:pt>
                <c:pt idx="104">
                  <c:v>1.8772883000000001E-3</c:v>
                </c:pt>
                <c:pt idx="105">
                  <c:v>2.2394501000000001E-3</c:v>
                </c:pt>
                <c:pt idx="106">
                  <c:v>2.6224287999999998E-3</c:v>
                </c:pt>
                <c:pt idx="107">
                  <c:v>3.0192677000000002E-3</c:v>
                </c:pt>
                <c:pt idx="108">
                  <c:v>3.4546540000000001E-3</c:v>
                </c:pt>
                <c:pt idx="109">
                  <c:v>3.9672678999999999E-3</c:v>
                </c:pt>
                <c:pt idx="110">
                  <c:v>4.6239202000000002E-3</c:v>
                </c:pt>
                <c:pt idx="111">
                  <c:v>5.2869757999999996E-3</c:v>
                </c:pt>
                <c:pt idx="112">
                  <c:v>5.9907171E-3</c:v>
                </c:pt>
                <c:pt idx="113">
                  <c:v>6.7189787999999999E-3</c:v>
                </c:pt>
                <c:pt idx="114">
                  <c:v>7.4120653000000003E-3</c:v>
                </c:pt>
                <c:pt idx="115">
                  <c:v>8.0496483000000001E-3</c:v>
                </c:pt>
                <c:pt idx="116">
                  <c:v>8.6015258000000008E-3</c:v>
                </c:pt>
                <c:pt idx="117">
                  <c:v>9.0890004999999996E-3</c:v>
                </c:pt>
                <c:pt idx="118">
                  <c:v>9.2486906999999993E-3</c:v>
                </c:pt>
                <c:pt idx="119">
                  <c:v>9.3048234000000004E-3</c:v>
                </c:pt>
                <c:pt idx="120">
                  <c:v>9.1980806999999998E-3</c:v>
                </c:pt>
                <c:pt idx="121">
                  <c:v>8.9327190000000004E-3</c:v>
                </c:pt>
                <c:pt idx="122">
                  <c:v>8.5258977E-3</c:v>
                </c:pt>
                <c:pt idx="123">
                  <c:v>8.0027272999999999E-3</c:v>
                </c:pt>
                <c:pt idx="124">
                  <c:v>7.3867393999999999E-3</c:v>
                </c:pt>
                <c:pt idx="125">
                  <c:v>6.7275153000000004E-3</c:v>
                </c:pt>
                <c:pt idx="126">
                  <c:v>6.0898317000000002E-3</c:v>
                </c:pt>
                <c:pt idx="127">
                  <c:v>5.3213527000000004E-3</c:v>
                </c:pt>
                <c:pt idx="128">
                  <c:v>4.5835879E-3</c:v>
                </c:pt>
                <c:pt idx="129">
                  <c:v>3.8948342999999999E-3</c:v>
                </c:pt>
                <c:pt idx="130">
                  <c:v>3.2404644999999999E-3</c:v>
                </c:pt>
                <c:pt idx="131">
                  <c:v>2.6609824999999998E-3</c:v>
                </c:pt>
                <c:pt idx="132">
                  <c:v>2.1516383000000001E-3</c:v>
                </c:pt>
                <c:pt idx="133">
                  <c:v>1.7361338E-3</c:v>
                </c:pt>
                <c:pt idx="134">
                  <c:v>9.3757430000000004E-4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CE93-4EF0-BEB2-90F17E5C5137}"/>
            </c:ext>
          </c:extLst>
        </c:ser>
        <c:ser>
          <c:idx val="174"/>
          <c:order val="174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反射白_LEDlow_開放空間!$A$175:$EE$175</c:f>
              <c:numCache>
                <c:formatCode>General</c:formatCode>
                <c:ptCount val="135"/>
                <c:pt idx="0">
                  <c:v>1.5354067E-3</c:v>
                </c:pt>
                <c:pt idx="1">
                  <c:v>1.4554718999999999E-3</c:v>
                </c:pt>
                <c:pt idx="2">
                  <c:v>1.3708952999999999E-3</c:v>
                </c:pt>
                <c:pt idx="3">
                  <c:v>1.1290212000000001E-3</c:v>
                </c:pt>
                <c:pt idx="4">
                  <c:v>8.4590339999999998E-4</c:v>
                </c:pt>
                <c:pt idx="5">
                  <c:v>5.3092820000000002E-4</c:v>
                </c:pt>
                <c:pt idx="6">
                  <c:v>2.809229E-4</c:v>
                </c:pt>
                <c:pt idx="7">
                  <c:v>1.170735E-4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5.712906E-4</c:v>
                </c:pt>
                <c:pt idx="12">
                  <c:v>1.6631782E-3</c:v>
                </c:pt>
                <c:pt idx="13">
                  <c:v>2.8041749999999999E-3</c:v>
                </c:pt>
                <c:pt idx="14">
                  <c:v>3.6905045E-3</c:v>
                </c:pt>
                <c:pt idx="15">
                  <c:v>4.1670711000000001E-3</c:v>
                </c:pt>
                <c:pt idx="16">
                  <c:v>4.1660381999999996E-3</c:v>
                </c:pt>
                <c:pt idx="17">
                  <c:v>3.8264012000000002E-3</c:v>
                </c:pt>
                <c:pt idx="18">
                  <c:v>3.5454992000000002E-3</c:v>
                </c:pt>
                <c:pt idx="19">
                  <c:v>3.5804093000000002E-3</c:v>
                </c:pt>
                <c:pt idx="20">
                  <c:v>4.0056826999999998E-3</c:v>
                </c:pt>
                <c:pt idx="21">
                  <c:v>4.5836725999999998E-3</c:v>
                </c:pt>
                <c:pt idx="22">
                  <c:v>4.9616549999999997E-3</c:v>
                </c:pt>
                <c:pt idx="23">
                  <c:v>5.0444184000000003E-3</c:v>
                </c:pt>
                <c:pt idx="24">
                  <c:v>4.8863492E-3</c:v>
                </c:pt>
                <c:pt idx="25">
                  <c:v>4.7053657000000002E-3</c:v>
                </c:pt>
                <c:pt idx="26">
                  <c:v>4.6521588000000003E-3</c:v>
                </c:pt>
                <c:pt idx="27">
                  <c:v>4.8265881000000002E-3</c:v>
                </c:pt>
                <c:pt idx="28">
                  <c:v>5.3874385000000002E-3</c:v>
                </c:pt>
                <c:pt idx="29">
                  <c:v>6.5520954999999997E-3</c:v>
                </c:pt>
                <c:pt idx="30">
                  <c:v>8.1201624000000003E-3</c:v>
                </c:pt>
                <c:pt idx="31">
                  <c:v>1.0286174699999999E-2</c:v>
                </c:pt>
                <c:pt idx="32">
                  <c:v>1.3559006199999999E-2</c:v>
                </c:pt>
                <c:pt idx="33">
                  <c:v>1.8341044000000001E-2</c:v>
                </c:pt>
                <c:pt idx="34">
                  <c:v>2.4648541600000001E-2</c:v>
                </c:pt>
                <c:pt idx="35">
                  <c:v>3.1720615899999999E-2</c:v>
                </c:pt>
                <c:pt idx="36">
                  <c:v>3.8092754800000003E-2</c:v>
                </c:pt>
                <c:pt idx="37">
                  <c:v>4.2066041399999997E-2</c:v>
                </c:pt>
                <c:pt idx="38">
                  <c:v>4.2888812700000001E-2</c:v>
                </c:pt>
                <c:pt idx="39">
                  <c:v>4.0741842200000003E-2</c:v>
                </c:pt>
                <c:pt idx="40">
                  <c:v>3.6770232E-2</c:v>
                </c:pt>
                <c:pt idx="41">
                  <c:v>3.2138254499999998E-2</c:v>
                </c:pt>
                <c:pt idx="42">
                  <c:v>2.7959575899999999E-2</c:v>
                </c:pt>
                <c:pt idx="43">
                  <c:v>2.4303741800000001E-2</c:v>
                </c:pt>
                <c:pt idx="44">
                  <c:v>2.0964773400000001E-2</c:v>
                </c:pt>
                <c:pt idx="45">
                  <c:v>1.8142581000000001E-2</c:v>
                </c:pt>
                <c:pt idx="46">
                  <c:v>1.57724414E-2</c:v>
                </c:pt>
                <c:pt idx="47">
                  <c:v>1.39948959E-2</c:v>
                </c:pt>
                <c:pt idx="48">
                  <c:v>1.2725682E-2</c:v>
                </c:pt>
                <c:pt idx="49">
                  <c:v>1.18532237E-2</c:v>
                </c:pt>
                <c:pt idx="50">
                  <c:v>1.1436003300000001E-2</c:v>
                </c:pt>
                <c:pt idx="51">
                  <c:v>1.1647682600000001E-2</c:v>
                </c:pt>
                <c:pt idx="52">
                  <c:v>1.24193095E-2</c:v>
                </c:pt>
                <c:pt idx="53">
                  <c:v>1.3342390799999999E-2</c:v>
                </c:pt>
                <c:pt idx="54">
                  <c:v>1.3989374000000001E-2</c:v>
                </c:pt>
                <c:pt idx="55">
                  <c:v>1.4225208200000001E-2</c:v>
                </c:pt>
                <c:pt idx="56">
                  <c:v>1.43046696E-2</c:v>
                </c:pt>
                <c:pt idx="57">
                  <c:v>1.44989053E-2</c:v>
                </c:pt>
                <c:pt idx="58">
                  <c:v>1.4913639100000001E-2</c:v>
                </c:pt>
                <c:pt idx="59">
                  <c:v>1.52247306E-2</c:v>
                </c:pt>
                <c:pt idx="60">
                  <c:v>1.51151866E-2</c:v>
                </c:pt>
                <c:pt idx="61">
                  <c:v>1.4605159899999999E-2</c:v>
                </c:pt>
                <c:pt idx="62">
                  <c:v>1.39595941E-2</c:v>
                </c:pt>
                <c:pt idx="63">
                  <c:v>1.3385825800000001E-2</c:v>
                </c:pt>
                <c:pt idx="64">
                  <c:v>1.27773182E-2</c:v>
                </c:pt>
                <c:pt idx="65">
                  <c:v>1.19693791E-2</c:v>
                </c:pt>
                <c:pt idx="66">
                  <c:v>1.096512E-2</c:v>
                </c:pt>
                <c:pt idx="67">
                  <c:v>9.9458107999999996E-3</c:v>
                </c:pt>
                <c:pt idx="68">
                  <c:v>9.1014309000000005E-3</c:v>
                </c:pt>
                <c:pt idx="69">
                  <c:v>8.4469616000000004E-3</c:v>
                </c:pt>
                <c:pt idx="70">
                  <c:v>7.6829124999999998E-3</c:v>
                </c:pt>
                <c:pt idx="71">
                  <c:v>6.6418680000000004E-3</c:v>
                </c:pt>
                <c:pt idx="72">
                  <c:v>5.4515613999999999E-3</c:v>
                </c:pt>
                <c:pt idx="73">
                  <c:v>4.5471019000000003E-3</c:v>
                </c:pt>
                <c:pt idx="74">
                  <c:v>4.114721E-3</c:v>
                </c:pt>
                <c:pt idx="75">
                  <c:v>3.7952928999999999E-3</c:v>
                </c:pt>
                <c:pt idx="76">
                  <c:v>3.2195612000000002E-3</c:v>
                </c:pt>
                <c:pt idx="77">
                  <c:v>2.5687974E-3</c:v>
                </c:pt>
                <c:pt idx="78">
                  <c:v>2.3747599E-3</c:v>
                </c:pt>
                <c:pt idx="79">
                  <c:v>2.7843990999999999E-3</c:v>
                </c:pt>
                <c:pt idx="80">
                  <c:v>3.2920733000000001E-3</c:v>
                </c:pt>
                <c:pt idx="81">
                  <c:v>3.2413092E-3</c:v>
                </c:pt>
                <c:pt idx="82">
                  <c:v>2.4640574000000001E-3</c:v>
                </c:pt>
                <c:pt idx="83">
                  <c:v>1.2005848E-3</c:v>
                </c:pt>
                <c:pt idx="84">
                  <c:v>1.7638999999999998E-5</c:v>
                </c:pt>
                <c:pt idx="85">
                  <c:v>0</c:v>
                </c:pt>
                <c:pt idx="86">
                  <c:v>0</c:v>
                </c:pt>
                <c:pt idx="87">
                  <c:v>1.365425E-4</c:v>
                </c:pt>
                <c:pt idx="88">
                  <c:v>7.9881639999999996E-4</c:v>
                </c:pt>
                <c:pt idx="89">
                  <c:v>1.3215938000000001E-3</c:v>
                </c:pt>
                <c:pt idx="90">
                  <c:v>1.6292120999999999E-3</c:v>
                </c:pt>
                <c:pt idx="91">
                  <c:v>1.7034062E-3</c:v>
                </c:pt>
                <c:pt idx="92">
                  <c:v>1.5538848E-3</c:v>
                </c:pt>
                <c:pt idx="93">
                  <c:v>1.2751728E-3</c:v>
                </c:pt>
                <c:pt idx="94">
                  <c:v>8.4386409999999998E-4</c:v>
                </c:pt>
                <c:pt idx="95">
                  <c:v>3.4133250000000003E-4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8.8564699999999996E-5</c:v>
                </c:pt>
                <c:pt idx="104">
                  <c:v>5.8192140000000003E-4</c:v>
                </c:pt>
                <c:pt idx="105">
                  <c:v>1.1240810999999999E-3</c:v>
                </c:pt>
                <c:pt idx="106">
                  <c:v>1.7036651999999999E-3</c:v>
                </c:pt>
                <c:pt idx="107">
                  <c:v>2.3190314000000002E-3</c:v>
                </c:pt>
                <c:pt idx="108">
                  <c:v>2.9633494999999998E-3</c:v>
                </c:pt>
                <c:pt idx="109">
                  <c:v>3.6472299E-3</c:v>
                </c:pt>
                <c:pt idx="110">
                  <c:v>4.3713896999999996E-3</c:v>
                </c:pt>
                <c:pt idx="111">
                  <c:v>5.0752833000000004E-3</c:v>
                </c:pt>
                <c:pt idx="112">
                  <c:v>5.7654161999999998E-3</c:v>
                </c:pt>
                <c:pt idx="113">
                  <c:v>6.4363717000000004E-3</c:v>
                </c:pt>
                <c:pt idx="114">
                  <c:v>7.0739458000000002E-3</c:v>
                </c:pt>
                <c:pt idx="115">
                  <c:v>7.6488386999999996E-3</c:v>
                </c:pt>
                <c:pt idx="116">
                  <c:v>8.1232105999999998E-3</c:v>
                </c:pt>
                <c:pt idx="117">
                  <c:v>8.5544026999999998E-3</c:v>
                </c:pt>
                <c:pt idx="118">
                  <c:v>8.9214602E-3</c:v>
                </c:pt>
                <c:pt idx="119">
                  <c:v>8.9436359999999996E-3</c:v>
                </c:pt>
                <c:pt idx="120">
                  <c:v>8.8230222000000007E-3</c:v>
                </c:pt>
                <c:pt idx="121">
                  <c:v>8.5717243999999995E-3</c:v>
                </c:pt>
                <c:pt idx="122">
                  <c:v>8.1874783999999999E-3</c:v>
                </c:pt>
                <c:pt idx="123">
                  <c:v>7.6969298999999998E-3</c:v>
                </c:pt>
                <c:pt idx="124">
                  <c:v>7.1115223999999996E-3</c:v>
                </c:pt>
                <c:pt idx="125">
                  <c:v>6.4562018999999998E-3</c:v>
                </c:pt>
                <c:pt idx="126">
                  <c:v>5.7446644999999998E-3</c:v>
                </c:pt>
                <c:pt idx="127">
                  <c:v>5.0162840999999998E-3</c:v>
                </c:pt>
                <c:pt idx="128">
                  <c:v>4.3232245000000002E-3</c:v>
                </c:pt>
                <c:pt idx="129">
                  <c:v>3.665396E-3</c:v>
                </c:pt>
                <c:pt idx="130">
                  <c:v>3.0870168E-3</c:v>
                </c:pt>
                <c:pt idx="131">
                  <c:v>2.5634274000000002E-3</c:v>
                </c:pt>
                <c:pt idx="132">
                  <c:v>2.0911072000000001E-3</c:v>
                </c:pt>
                <c:pt idx="133">
                  <c:v>1.6850069000000001E-3</c:v>
                </c:pt>
                <c:pt idx="134">
                  <c:v>7.7583320000000004E-4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E-CE93-4EF0-BEB2-90F17E5C5137}"/>
            </c:ext>
          </c:extLst>
        </c:ser>
        <c:ser>
          <c:idx val="175"/>
          <c:order val="175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反射白_LEDlow_開放空間!$A$176:$EE$176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8.0707899999999993E-5</c:v>
                </c:pt>
                <c:pt idx="4">
                  <c:v>2.2037700000000001E-5</c:v>
                </c:pt>
                <c:pt idx="5">
                  <c:v>0</c:v>
                </c:pt>
                <c:pt idx="6">
                  <c:v>0</c:v>
                </c:pt>
                <c:pt idx="7">
                  <c:v>1.6252390000000001E-4</c:v>
                </c:pt>
                <c:pt idx="8">
                  <c:v>6.6051390000000003E-4</c:v>
                </c:pt>
                <c:pt idx="9">
                  <c:v>1.0462252000000001E-3</c:v>
                </c:pt>
                <c:pt idx="10">
                  <c:v>1.1944746E-3</c:v>
                </c:pt>
                <c:pt idx="11">
                  <c:v>9.6004260000000002E-4</c:v>
                </c:pt>
                <c:pt idx="12">
                  <c:v>8.1231290000000002E-4</c:v>
                </c:pt>
                <c:pt idx="13">
                  <c:v>1.1388211E-3</c:v>
                </c:pt>
                <c:pt idx="14">
                  <c:v>1.8993375E-3</c:v>
                </c:pt>
                <c:pt idx="15">
                  <c:v>2.7186812000000002E-3</c:v>
                </c:pt>
                <c:pt idx="16">
                  <c:v>3.2144890000000001E-3</c:v>
                </c:pt>
                <c:pt idx="17">
                  <c:v>3.3476397000000001E-3</c:v>
                </c:pt>
                <c:pt idx="18">
                  <c:v>3.3176362000000002E-3</c:v>
                </c:pt>
                <c:pt idx="19">
                  <c:v>3.3295934999999998E-3</c:v>
                </c:pt>
                <c:pt idx="20">
                  <c:v>3.5089728999999998E-3</c:v>
                </c:pt>
                <c:pt idx="21">
                  <c:v>3.8851215999999998E-3</c:v>
                </c:pt>
                <c:pt idx="22">
                  <c:v>4.4500115E-3</c:v>
                </c:pt>
                <c:pt idx="23">
                  <c:v>5.1132571E-3</c:v>
                </c:pt>
                <c:pt idx="24">
                  <c:v>5.6002344999999997E-3</c:v>
                </c:pt>
                <c:pt idx="25">
                  <c:v>5.6807990000000003E-3</c:v>
                </c:pt>
                <c:pt idx="26">
                  <c:v>5.5472710999999999E-3</c:v>
                </c:pt>
                <c:pt idx="27">
                  <c:v>5.4113948999999998E-3</c:v>
                </c:pt>
                <c:pt idx="28">
                  <c:v>5.5988612999999998E-3</c:v>
                </c:pt>
                <c:pt idx="29">
                  <c:v>6.3590445000000001E-3</c:v>
                </c:pt>
                <c:pt idx="30">
                  <c:v>7.7040199999999998E-3</c:v>
                </c:pt>
                <c:pt idx="31">
                  <c:v>9.8975394000000005E-3</c:v>
                </c:pt>
                <c:pt idx="32">
                  <c:v>1.33095505E-2</c:v>
                </c:pt>
                <c:pt idx="33">
                  <c:v>1.8191134599999999E-2</c:v>
                </c:pt>
                <c:pt idx="34">
                  <c:v>2.4442127000000001E-2</c:v>
                </c:pt>
                <c:pt idx="35">
                  <c:v>3.1436231000000002E-2</c:v>
                </c:pt>
                <c:pt idx="36">
                  <c:v>3.79457287E-2</c:v>
                </c:pt>
                <c:pt idx="37">
                  <c:v>4.2456913700000001E-2</c:v>
                </c:pt>
                <c:pt idx="38">
                  <c:v>4.3853834299999998E-2</c:v>
                </c:pt>
                <c:pt idx="39">
                  <c:v>4.2024467099999997E-2</c:v>
                </c:pt>
                <c:pt idx="40">
                  <c:v>3.7866815900000003E-2</c:v>
                </c:pt>
                <c:pt idx="41">
                  <c:v>3.2604679499999997E-2</c:v>
                </c:pt>
                <c:pt idx="42">
                  <c:v>2.7639260499999999E-2</c:v>
                </c:pt>
                <c:pt idx="43">
                  <c:v>2.3410959200000001E-2</c:v>
                </c:pt>
                <c:pt idx="44">
                  <c:v>2.0101161699999998E-2</c:v>
                </c:pt>
                <c:pt idx="45">
                  <c:v>1.7925813799999999E-2</c:v>
                </c:pt>
                <c:pt idx="46">
                  <c:v>1.6334457300000001E-2</c:v>
                </c:pt>
                <c:pt idx="47">
                  <c:v>1.4845703700000001E-2</c:v>
                </c:pt>
                <c:pt idx="48">
                  <c:v>1.3237959699999999E-2</c:v>
                </c:pt>
                <c:pt idx="49">
                  <c:v>1.1765565699999999E-2</c:v>
                </c:pt>
                <c:pt idx="50">
                  <c:v>1.08900508E-2</c:v>
                </c:pt>
                <c:pt idx="51">
                  <c:v>1.0841318399999999E-2</c:v>
                </c:pt>
                <c:pt idx="52">
                  <c:v>1.1350303000000001E-2</c:v>
                </c:pt>
                <c:pt idx="53">
                  <c:v>1.2120358600000001E-2</c:v>
                </c:pt>
                <c:pt idx="54">
                  <c:v>1.3050323399999999E-2</c:v>
                </c:pt>
                <c:pt idx="55">
                  <c:v>1.4188212299999999E-2</c:v>
                </c:pt>
                <c:pt idx="56">
                  <c:v>1.5408618400000001E-2</c:v>
                </c:pt>
                <c:pt idx="57">
                  <c:v>1.6344984999999999E-2</c:v>
                </c:pt>
                <c:pt idx="58">
                  <c:v>1.65521987E-2</c:v>
                </c:pt>
                <c:pt idx="59">
                  <c:v>1.5915870700000001E-2</c:v>
                </c:pt>
                <c:pt idx="60">
                  <c:v>1.4725958900000001E-2</c:v>
                </c:pt>
                <c:pt idx="61">
                  <c:v>1.35550275E-2</c:v>
                </c:pt>
                <c:pt idx="62">
                  <c:v>1.28194299E-2</c:v>
                </c:pt>
                <c:pt idx="63">
                  <c:v>1.2631679E-2</c:v>
                </c:pt>
                <c:pt idx="64">
                  <c:v>1.2692461699999999E-2</c:v>
                </c:pt>
                <c:pt idx="65">
                  <c:v>1.26271062E-2</c:v>
                </c:pt>
                <c:pt idx="66">
                  <c:v>1.21244723E-2</c:v>
                </c:pt>
                <c:pt idx="67">
                  <c:v>1.1092698200000001E-2</c:v>
                </c:pt>
                <c:pt idx="68">
                  <c:v>9.7663709999999994E-3</c:v>
                </c:pt>
                <c:pt idx="69">
                  <c:v>8.4485020000000001E-3</c:v>
                </c:pt>
                <c:pt idx="70">
                  <c:v>7.3060114000000004E-3</c:v>
                </c:pt>
                <c:pt idx="71">
                  <c:v>6.3368692000000003E-3</c:v>
                </c:pt>
                <c:pt idx="72">
                  <c:v>5.4896329999999998E-3</c:v>
                </c:pt>
                <c:pt idx="73">
                  <c:v>4.7638877000000003E-3</c:v>
                </c:pt>
                <c:pt idx="74">
                  <c:v>4.1633607000000003E-3</c:v>
                </c:pt>
                <c:pt idx="75">
                  <c:v>3.457E-3</c:v>
                </c:pt>
                <c:pt idx="76">
                  <c:v>2.5760382000000002E-3</c:v>
                </c:pt>
                <c:pt idx="77">
                  <c:v>1.7543006000000001E-3</c:v>
                </c:pt>
                <c:pt idx="78">
                  <c:v>1.4766962000000001E-3</c:v>
                </c:pt>
                <c:pt idx="79">
                  <c:v>1.8938064E-3</c:v>
                </c:pt>
                <c:pt idx="80">
                  <c:v>2.5577655000000002E-3</c:v>
                </c:pt>
                <c:pt idx="81">
                  <c:v>2.8606540999999998E-3</c:v>
                </c:pt>
                <c:pt idx="82">
                  <c:v>2.5333158999999998E-3</c:v>
                </c:pt>
                <c:pt idx="83">
                  <c:v>1.7471962E-3</c:v>
                </c:pt>
                <c:pt idx="84">
                  <c:v>9.4044970000000002E-4</c:v>
                </c:pt>
                <c:pt idx="85">
                  <c:v>4.722916E-4</c:v>
                </c:pt>
                <c:pt idx="86">
                  <c:v>4.2491229999999999E-4</c:v>
                </c:pt>
                <c:pt idx="87">
                  <c:v>6.6215260000000004E-4</c:v>
                </c:pt>
                <c:pt idx="88">
                  <c:v>9.7373369999999998E-4</c:v>
                </c:pt>
                <c:pt idx="89">
                  <c:v>1.1891003999999999E-3</c:v>
                </c:pt>
                <c:pt idx="90">
                  <c:v>1.1743506E-3</c:v>
                </c:pt>
                <c:pt idx="91">
                  <c:v>8.9517510000000004E-4</c:v>
                </c:pt>
                <c:pt idx="92">
                  <c:v>4.5252060000000003E-4</c:v>
                </c:pt>
                <c:pt idx="93">
                  <c:v>4.0534500000000003E-5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2.08505E-5</c:v>
                </c:pt>
                <c:pt idx="100">
                  <c:v>2.714285E-4</c:v>
                </c:pt>
                <c:pt idx="101">
                  <c:v>5.5223380000000001E-4</c:v>
                </c:pt>
                <c:pt idx="102">
                  <c:v>9.018222E-4</c:v>
                </c:pt>
                <c:pt idx="103">
                  <c:v>1.2650075E-3</c:v>
                </c:pt>
                <c:pt idx="104">
                  <c:v>1.6266335999999999E-3</c:v>
                </c:pt>
                <c:pt idx="105">
                  <c:v>1.9933106000000001E-3</c:v>
                </c:pt>
                <c:pt idx="106">
                  <c:v>2.3694190000000002E-3</c:v>
                </c:pt>
                <c:pt idx="107">
                  <c:v>2.7607726000000001E-3</c:v>
                </c:pt>
                <c:pt idx="108">
                  <c:v>3.1617099999999999E-3</c:v>
                </c:pt>
                <c:pt idx="109">
                  <c:v>3.5948454999999999E-3</c:v>
                </c:pt>
                <c:pt idx="110">
                  <c:v>4.1931700000000004E-3</c:v>
                </c:pt>
                <c:pt idx="111">
                  <c:v>4.6904840999999996E-3</c:v>
                </c:pt>
                <c:pt idx="112">
                  <c:v>5.2771131000000004E-3</c:v>
                </c:pt>
                <c:pt idx="113">
                  <c:v>5.8933672999999997E-3</c:v>
                </c:pt>
                <c:pt idx="114">
                  <c:v>6.4662141000000001E-3</c:v>
                </c:pt>
                <c:pt idx="115">
                  <c:v>7.0053572000000003E-3</c:v>
                </c:pt>
                <c:pt idx="116">
                  <c:v>7.4804714E-3</c:v>
                </c:pt>
                <c:pt idx="117">
                  <c:v>7.8871445999999998E-3</c:v>
                </c:pt>
                <c:pt idx="118">
                  <c:v>8.2982666999999993E-3</c:v>
                </c:pt>
                <c:pt idx="119">
                  <c:v>8.3624553000000001E-3</c:v>
                </c:pt>
                <c:pt idx="120">
                  <c:v>8.2716848999999995E-3</c:v>
                </c:pt>
                <c:pt idx="121">
                  <c:v>8.0333808E-3</c:v>
                </c:pt>
                <c:pt idx="122">
                  <c:v>7.6420129999999996E-3</c:v>
                </c:pt>
                <c:pt idx="123">
                  <c:v>7.1380007999999997E-3</c:v>
                </c:pt>
                <c:pt idx="124">
                  <c:v>6.5404069999999998E-3</c:v>
                </c:pt>
                <c:pt idx="125">
                  <c:v>5.8503072E-3</c:v>
                </c:pt>
                <c:pt idx="126">
                  <c:v>5.2300934E-3</c:v>
                </c:pt>
                <c:pt idx="127">
                  <c:v>4.4585950999999997E-3</c:v>
                </c:pt>
                <c:pt idx="128">
                  <c:v>3.7832031999999998E-3</c:v>
                </c:pt>
                <c:pt idx="129">
                  <c:v>3.1434649000000002E-3</c:v>
                </c:pt>
                <c:pt idx="130">
                  <c:v>2.5981909000000001E-3</c:v>
                </c:pt>
                <c:pt idx="131">
                  <c:v>2.1084674999999999E-3</c:v>
                </c:pt>
                <c:pt idx="132">
                  <c:v>1.6786888000000001E-3</c:v>
                </c:pt>
                <c:pt idx="133">
                  <c:v>1.3189395E-3</c:v>
                </c:pt>
                <c:pt idx="134">
                  <c:v>2.5304720000000002E-4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CE93-4EF0-BEB2-90F17E5C5137}"/>
            </c:ext>
          </c:extLst>
        </c:ser>
        <c:ser>
          <c:idx val="176"/>
          <c:order val="176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反射白_LEDlow_開放空間!$A$177:$EE$177</c:f>
              <c:numCache>
                <c:formatCode>General</c:formatCode>
                <c:ptCount val="135"/>
                <c:pt idx="0">
                  <c:v>2.6538670000000002E-4</c:v>
                </c:pt>
                <c:pt idx="1">
                  <c:v>6.0727660000000001E-4</c:v>
                </c:pt>
                <c:pt idx="2">
                  <c:v>7.6925609999999999E-4</c:v>
                </c:pt>
                <c:pt idx="3">
                  <c:v>7.4005730000000001E-4</c:v>
                </c:pt>
                <c:pt idx="4">
                  <c:v>2.2162700000000001E-4</c:v>
                </c:pt>
                <c:pt idx="5">
                  <c:v>0</c:v>
                </c:pt>
                <c:pt idx="6">
                  <c:v>0</c:v>
                </c:pt>
                <c:pt idx="7">
                  <c:v>2.5736900000000001E-5</c:v>
                </c:pt>
                <c:pt idx="8">
                  <c:v>2.7023379999999999E-4</c:v>
                </c:pt>
                <c:pt idx="9">
                  <c:v>4.5585340000000002E-4</c:v>
                </c:pt>
                <c:pt idx="10">
                  <c:v>9.2449570000000003E-4</c:v>
                </c:pt>
                <c:pt idx="11">
                  <c:v>1.6504639999999999E-3</c:v>
                </c:pt>
                <c:pt idx="12">
                  <c:v>2.4118070000000002E-3</c:v>
                </c:pt>
                <c:pt idx="13">
                  <c:v>2.7774936E-3</c:v>
                </c:pt>
                <c:pt idx="14">
                  <c:v>2.6401971E-3</c:v>
                </c:pt>
                <c:pt idx="15">
                  <c:v>2.2837226E-3</c:v>
                </c:pt>
                <c:pt idx="16">
                  <c:v>1.9999954000000002E-3</c:v>
                </c:pt>
                <c:pt idx="17">
                  <c:v>2.1375158999999999E-3</c:v>
                </c:pt>
                <c:pt idx="18">
                  <c:v>2.6123884999999999E-3</c:v>
                </c:pt>
                <c:pt idx="19">
                  <c:v>3.4207386999999998E-3</c:v>
                </c:pt>
                <c:pt idx="20">
                  <c:v>4.4078360999999996E-3</c:v>
                </c:pt>
                <c:pt idx="21">
                  <c:v>5.2113122999999997E-3</c:v>
                </c:pt>
                <c:pt idx="22">
                  <c:v>5.4568769000000001E-3</c:v>
                </c:pt>
                <c:pt idx="23">
                  <c:v>5.1450519999999998E-3</c:v>
                </c:pt>
                <c:pt idx="24">
                  <c:v>4.5866956999999998E-3</c:v>
                </c:pt>
                <c:pt idx="25">
                  <c:v>4.1894432999999998E-3</c:v>
                </c:pt>
                <c:pt idx="26">
                  <c:v>4.2081586999999998E-3</c:v>
                </c:pt>
                <c:pt idx="27">
                  <c:v>4.5105264999999997E-3</c:v>
                </c:pt>
                <c:pt idx="28">
                  <c:v>5.1589352E-3</c:v>
                </c:pt>
                <c:pt idx="29">
                  <c:v>6.4085823999999996E-3</c:v>
                </c:pt>
                <c:pt idx="30">
                  <c:v>8.3346441E-3</c:v>
                </c:pt>
                <c:pt idx="31">
                  <c:v>1.1029025499999999E-2</c:v>
                </c:pt>
                <c:pt idx="32">
                  <c:v>1.46457655E-2</c:v>
                </c:pt>
                <c:pt idx="33">
                  <c:v>1.93391833E-2</c:v>
                </c:pt>
                <c:pt idx="34">
                  <c:v>2.50860322E-2</c:v>
                </c:pt>
                <c:pt idx="35">
                  <c:v>3.1517907999999997E-2</c:v>
                </c:pt>
                <c:pt idx="36">
                  <c:v>3.7578277299999997E-2</c:v>
                </c:pt>
                <c:pt idx="37">
                  <c:v>4.16747965E-2</c:v>
                </c:pt>
                <c:pt idx="38">
                  <c:v>4.2952373600000003E-2</c:v>
                </c:pt>
                <c:pt idx="39">
                  <c:v>4.12523001E-2</c:v>
                </c:pt>
                <c:pt idx="40">
                  <c:v>3.7505239199999998E-2</c:v>
                </c:pt>
                <c:pt idx="41">
                  <c:v>3.2581187800000001E-2</c:v>
                </c:pt>
                <c:pt idx="42">
                  <c:v>2.7960274399999999E-2</c:v>
                </c:pt>
                <c:pt idx="43">
                  <c:v>2.4051493E-2</c:v>
                </c:pt>
                <c:pt idx="44">
                  <c:v>2.0785881199999998E-2</c:v>
                </c:pt>
                <c:pt idx="45">
                  <c:v>1.8185053E-2</c:v>
                </c:pt>
                <c:pt idx="46">
                  <c:v>1.58550758E-2</c:v>
                </c:pt>
                <c:pt idx="47">
                  <c:v>1.39156161E-2</c:v>
                </c:pt>
                <c:pt idx="48">
                  <c:v>1.2642784000000001E-2</c:v>
                </c:pt>
                <c:pt idx="49">
                  <c:v>1.1858891700000001E-2</c:v>
                </c:pt>
                <c:pt idx="50">
                  <c:v>1.15113929E-2</c:v>
                </c:pt>
                <c:pt idx="51">
                  <c:v>1.1685594000000001E-2</c:v>
                </c:pt>
                <c:pt idx="52">
                  <c:v>1.2435540599999999E-2</c:v>
                </c:pt>
                <c:pt idx="53">
                  <c:v>1.3718884400000001E-2</c:v>
                </c:pt>
                <c:pt idx="54">
                  <c:v>1.50690628E-2</c:v>
                </c:pt>
                <c:pt idx="55">
                  <c:v>1.59412809E-2</c:v>
                </c:pt>
                <c:pt idx="56">
                  <c:v>1.6027813799999999E-2</c:v>
                </c:pt>
                <c:pt idx="57">
                  <c:v>1.54396845E-2</c:v>
                </c:pt>
                <c:pt idx="58">
                  <c:v>1.46446042E-2</c:v>
                </c:pt>
                <c:pt idx="59">
                  <c:v>1.40723102E-2</c:v>
                </c:pt>
                <c:pt idx="60">
                  <c:v>1.39172515E-2</c:v>
                </c:pt>
                <c:pt idx="61">
                  <c:v>1.3993803399999999E-2</c:v>
                </c:pt>
                <c:pt idx="62">
                  <c:v>1.39554832E-2</c:v>
                </c:pt>
                <c:pt idx="63">
                  <c:v>1.35947419E-2</c:v>
                </c:pt>
                <c:pt idx="64">
                  <c:v>1.29953399E-2</c:v>
                </c:pt>
                <c:pt idx="65">
                  <c:v>1.22195901E-2</c:v>
                </c:pt>
                <c:pt idx="66">
                  <c:v>1.1437745799999999E-2</c:v>
                </c:pt>
                <c:pt idx="67">
                  <c:v>1.06218131E-2</c:v>
                </c:pt>
                <c:pt idx="68">
                  <c:v>9.6880039000000005E-3</c:v>
                </c:pt>
                <c:pt idx="69">
                  <c:v>8.5583198999999999E-3</c:v>
                </c:pt>
                <c:pt idx="70">
                  <c:v>7.1752435000000002E-3</c:v>
                </c:pt>
                <c:pt idx="71">
                  <c:v>5.6863985999999998E-3</c:v>
                </c:pt>
                <c:pt idx="72">
                  <c:v>4.4480207999999999E-3</c:v>
                </c:pt>
                <c:pt idx="73">
                  <c:v>3.8163313000000002E-3</c:v>
                </c:pt>
                <c:pt idx="74">
                  <c:v>3.8759789999999999E-3</c:v>
                </c:pt>
                <c:pt idx="75">
                  <c:v>4.2153299000000002E-3</c:v>
                </c:pt>
                <c:pt idx="76">
                  <c:v>4.2903493000000003E-3</c:v>
                </c:pt>
                <c:pt idx="77">
                  <c:v>3.837104E-3</c:v>
                </c:pt>
                <c:pt idx="78">
                  <c:v>3.0216987E-3</c:v>
                </c:pt>
                <c:pt idx="79">
                  <c:v>2.2492203999999998E-3</c:v>
                </c:pt>
                <c:pt idx="80">
                  <c:v>1.7071774E-3</c:v>
                </c:pt>
                <c:pt idx="81">
                  <c:v>1.4387153E-3</c:v>
                </c:pt>
                <c:pt idx="82">
                  <c:v>1.4012047000000001E-3</c:v>
                </c:pt>
                <c:pt idx="83">
                  <c:v>1.6169730000000001E-3</c:v>
                </c:pt>
                <c:pt idx="84">
                  <c:v>2.0192730999999998E-3</c:v>
                </c:pt>
                <c:pt idx="85">
                  <c:v>2.3702004E-3</c:v>
                </c:pt>
                <c:pt idx="86">
                  <c:v>2.4362488000000001E-3</c:v>
                </c:pt>
                <c:pt idx="87">
                  <c:v>2.0439143000000001E-3</c:v>
                </c:pt>
                <c:pt idx="88">
                  <c:v>1.2132369E-3</c:v>
                </c:pt>
                <c:pt idx="89">
                  <c:v>1.012873E-4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7.385359E-4</c:v>
                </c:pt>
                <c:pt idx="98">
                  <c:v>1.2706483E-3</c:v>
                </c:pt>
                <c:pt idx="99">
                  <c:v>1.5306148000000001E-3</c:v>
                </c:pt>
                <c:pt idx="100">
                  <c:v>1.5714914000000001E-3</c:v>
                </c:pt>
                <c:pt idx="101">
                  <c:v>1.4910196000000001E-3</c:v>
                </c:pt>
                <c:pt idx="102">
                  <c:v>1.4985267E-3</c:v>
                </c:pt>
                <c:pt idx="103">
                  <c:v>1.4433394E-3</c:v>
                </c:pt>
                <c:pt idx="104">
                  <c:v>1.4463513999999999E-3</c:v>
                </c:pt>
                <c:pt idx="105">
                  <c:v>1.5275716999999999E-3</c:v>
                </c:pt>
                <c:pt idx="106">
                  <c:v>1.7117320999999999E-3</c:v>
                </c:pt>
                <c:pt idx="107">
                  <c:v>1.9846044000000002E-3</c:v>
                </c:pt>
                <c:pt idx="108">
                  <c:v>2.3603982000000002E-3</c:v>
                </c:pt>
                <c:pt idx="109">
                  <c:v>2.8531365000000002E-3</c:v>
                </c:pt>
                <c:pt idx="110">
                  <c:v>3.5976958E-3</c:v>
                </c:pt>
                <c:pt idx="111">
                  <c:v>4.3468722E-3</c:v>
                </c:pt>
                <c:pt idx="112">
                  <c:v>5.0776507999999998E-3</c:v>
                </c:pt>
                <c:pt idx="113">
                  <c:v>5.8180345000000003E-3</c:v>
                </c:pt>
                <c:pt idx="114">
                  <c:v>6.5328390000000004E-3</c:v>
                </c:pt>
                <c:pt idx="115">
                  <c:v>7.2087920000000003E-3</c:v>
                </c:pt>
                <c:pt idx="116">
                  <c:v>7.8187798999999995E-3</c:v>
                </c:pt>
                <c:pt idx="117">
                  <c:v>8.3229784000000001E-3</c:v>
                </c:pt>
                <c:pt idx="118">
                  <c:v>8.7104998999999999E-3</c:v>
                </c:pt>
                <c:pt idx="119">
                  <c:v>8.8680488999999998E-3</c:v>
                </c:pt>
                <c:pt idx="120">
                  <c:v>8.8653759999999995E-3</c:v>
                </c:pt>
                <c:pt idx="121">
                  <c:v>8.7225949000000001E-3</c:v>
                </c:pt>
                <c:pt idx="122">
                  <c:v>8.434169E-3</c:v>
                </c:pt>
                <c:pt idx="123">
                  <c:v>7.9997395999999998E-3</c:v>
                </c:pt>
                <c:pt idx="124">
                  <c:v>7.4528162000000002E-3</c:v>
                </c:pt>
                <c:pt idx="125">
                  <c:v>6.8237799999999998E-3</c:v>
                </c:pt>
                <c:pt idx="126">
                  <c:v>6.0723694000000003E-3</c:v>
                </c:pt>
                <c:pt idx="127">
                  <c:v>5.3240702999999999E-3</c:v>
                </c:pt>
                <c:pt idx="128">
                  <c:v>4.5138401999999999E-3</c:v>
                </c:pt>
                <c:pt idx="129">
                  <c:v>3.8143933999999998E-3</c:v>
                </c:pt>
                <c:pt idx="130">
                  <c:v>3.1580549999999999E-3</c:v>
                </c:pt>
                <c:pt idx="131">
                  <c:v>2.6325610999999999E-3</c:v>
                </c:pt>
                <c:pt idx="132">
                  <c:v>2.2019930000000002E-3</c:v>
                </c:pt>
                <c:pt idx="133">
                  <c:v>1.8869818000000001E-3</c:v>
                </c:pt>
                <c:pt idx="134">
                  <c:v>1.2353365E-3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0-CE93-4EF0-BEB2-90F17E5C5137}"/>
            </c:ext>
          </c:extLst>
        </c:ser>
        <c:ser>
          <c:idx val="177"/>
          <c:order val="177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反射白_LEDlow_開放空間!$A$178:$EE$178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3.32648E-4</c:v>
                </c:pt>
                <c:pt idx="4">
                  <c:v>6.0904899999999996E-4</c:v>
                </c:pt>
                <c:pt idx="5">
                  <c:v>7.4933900000000002E-4</c:v>
                </c:pt>
                <c:pt idx="6">
                  <c:v>8.5282369999999997E-4</c:v>
                </c:pt>
                <c:pt idx="7">
                  <c:v>9.4550999999999999E-4</c:v>
                </c:pt>
                <c:pt idx="8">
                  <c:v>8.628164E-4</c:v>
                </c:pt>
                <c:pt idx="9">
                  <c:v>4.4694709999999998E-4</c:v>
                </c:pt>
                <c:pt idx="10">
                  <c:v>6.3153799999999998E-5</c:v>
                </c:pt>
                <c:pt idx="11">
                  <c:v>0</c:v>
                </c:pt>
                <c:pt idx="12">
                  <c:v>2.8974360000000001E-4</c:v>
                </c:pt>
                <c:pt idx="13">
                  <c:v>1.0766160999999999E-3</c:v>
                </c:pt>
                <c:pt idx="14">
                  <c:v>2.160379E-3</c:v>
                </c:pt>
                <c:pt idx="15">
                  <c:v>3.2457353000000001E-3</c:v>
                </c:pt>
                <c:pt idx="16">
                  <c:v>3.9769430000000001E-3</c:v>
                </c:pt>
                <c:pt idx="17">
                  <c:v>4.1962420000000002E-3</c:v>
                </c:pt>
                <c:pt idx="18">
                  <c:v>3.9578443E-3</c:v>
                </c:pt>
                <c:pt idx="19">
                  <c:v>3.7139906000000001E-3</c:v>
                </c:pt>
                <c:pt idx="20">
                  <c:v>3.7743986999999998E-3</c:v>
                </c:pt>
                <c:pt idx="21">
                  <c:v>4.0998737999999998E-3</c:v>
                </c:pt>
                <c:pt idx="22">
                  <c:v>4.4601457000000002E-3</c:v>
                </c:pt>
                <c:pt idx="23">
                  <c:v>4.7015295999999996E-3</c:v>
                </c:pt>
                <c:pt idx="24">
                  <c:v>4.7597713E-3</c:v>
                </c:pt>
                <c:pt idx="25">
                  <c:v>4.8414725E-3</c:v>
                </c:pt>
                <c:pt idx="26">
                  <c:v>4.9750055E-3</c:v>
                </c:pt>
                <c:pt idx="27">
                  <c:v>5.1237334999999998E-3</c:v>
                </c:pt>
                <c:pt idx="28">
                  <c:v>5.4492339999999998E-3</c:v>
                </c:pt>
                <c:pt idx="29">
                  <c:v>6.277543E-3</c:v>
                </c:pt>
                <c:pt idx="30">
                  <c:v>7.8900381999999995E-3</c:v>
                </c:pt>
                <c:pt idx="31">
                  <c:v>1.0506491200000001E-2</c:v>
                </c:pt>
                <c:pt idx="32">
                  <c:v>1.4275846999999999E-2</c:v>
                </c:pt>
                <c:pt idx="33">
                  <c:v>1.9157387299999998E-2</c:v>
                </c:pt>
                <c:pt idx="34">
                  <c:v>2.5098852800000002E-2</c:v>
                </c:pt>
                <c:pt idx="35">
                  <c:v>3.1699337100000002E-2</c:v>
                </c:pt>
                <c:pt idx="36">
                  <c:v>3.7871506100000001E-2</c:v>
                </c:pt>
                <c:pt idx="37">
                  <c:v>4.1926715500000003E-2</c:v>
                </c:pt>
                <c:pt idx="38">
                  <c:v>4.3062221300000002E-2</c:v>
                </c:pt>
                <c:pt idx="39">
                  <c:v>4.1132789099999997E-2</c:v>
                </c:pt>
                <c:pt idx="40">
                  <c:v>3.7092156699999997E-2</c:v>
                </c:pt>
                <c:pt idx="41">
                  <c:v>3.2010327999999998E-2</c:v>
                </c:pt>
                <c:pt idx="42">
                  <c:v>2.7256196399999998E-2</c:v>
                </c:pt>
                <c:pt idx="43">
                  <c:v>2.3467583600000001E-2</c:v>
                </c:pt>
                <c:pt idx="44">
                  <c:v>2.0686760500000002E-2</c:v>
                </c:pt>
                <c:pt idx="45">
                  <c:v>1.8719864999999999E-2</c:v>
                </c:pt>
                <c:pt idx="46">
                  <c:v>1.6865383800000001E-2</c:v>
                </c:pt>
                <c:pt idx="47">
                  <c:v>1.50489109E-2</c:v>
                </c:pt>
                <c:pt idx="48">
                  <c:v>1.3482752299999999E-2</c:v>
                </c:pt>
                <c:pt idx="49">
                  <c:v>1.23995962E-2</c:v>
                </c:pt>
                <c:pt idx="50">
                  <c:v>1.1897062E-2</c:v>
                </c:pt>
                <c:pt idx="51">
                  <c:v>1.19516654E-2</c:v>
                </c:pt>
                <c:pt idx="52">
                  <c:v>1.24251889E-2</c:v>
                </c:pt>
                <c:pt idx="53">
                  <c:v>1.3235870699999999E-2</c:v>
                </c:pt>
                <c:pt idx="54">
                  <c:v>1.4154449100000001E-2</c:v>
                </c:pt>
                <c:pt idx="55">
                  <c:v>1.50171435E-2</c:v>
                </c:pt>
                <c:pt idx="56">
                  <c:v>1.5665184700000001E-2</c:v>
                </c:pt>
                <c:pt idx="57">
                  <c:v>1.5877241300000001E-2</c:v>
                </c:pt>
                <c:pt idx="58">
                  <c:v>1.55377854E-2</c:v>
                </c:pt>
                <c:pt idx="59">
                  <c:v>1.4724528400000001E-2</c:v>
                </c:pt>
                <c:pt idx="60">
                  <c:v>1.37078315E-2</c:v>
                </c:pt>
                <c:pt idx="61">
                  <c:v>1.28282681E-2</c:v>
                </c:pt>
                <c:pt idx="62">
                  <c:v>1.22560998E-2</c:v>
                </c:pt>
                <c:pt idx="63">
                  <c:v>1.2040787400000001E-2</c:v>
                </c:pt>
                <c:pt idx="64">
                  <c:v>1.2058782400000001E-2</c:v>
                </c:pt>
                <c:pt idx="65">
                  <c:v>1.2135868899999999E-2</c:v>
                </c:pt>
                <c:pt idx="66">
                  <c:v>1.2039357800000001E-2</c:v>
                </c:pt>
                <c:pt idx="67">
                  <c:v>1.15195205E-2</c:v>
                </c:pt>
                <c:pt idx="68">
                  <c:v>1.0488471900000001E-2</c:v>
                </c:pt>
                <c:pt idx="69">
                  <c:v>9.0259769999999993E-3</c:v>
                </c:pt>
                <c:pt idx="70">
                  <c:v>7.4282298E-3</c:v>
                </c:pt>
                <c:pt idx="71">
                  <c:v>6.0269655999999998E-3</c:v>
                </c:pt>
                <c:pt idx="72">
                  <c:v>5.0326199000000002E-3</c:v>
                </c:pt>
                <c:pt idx="73">
                  <c:v>4.4416407999999996E-3</c:v>
                </c:pt>
                <c:pt idx="74">
                  <c:v>4.0478188999999998E-3</c:v>
                </c:pt>
                <c:pt idx="75">
                  <c:v>3.5108880000000002E-3</c:v>
                </c:pt>
                <c:pt idx="76">
                  <c:v>2.7348243E-3</c:v>
                </c:pt>
                <c:pt idx="77">
                  <c:v>2.0019632999999999E-3</c:v>
                </c:pt>
                <c:pt idx="78">
                  <c:v>1.7001207000000001E-3</c:v>
                </c:pt>
                <c:pt idx="79">
                  <c:v>1.9318422999999999E-3</c:v>
                </c:pt>
                <c:pt idx="80">
                  <c:v>2.3743509999999998E-3</c:v>
                </c:pt>
                <c:pt idx="81">
                  <c:v>2.5970403000000002E-3</c:v>
                </c:pt>
                <c:pt idx="82">
                  <c:v>2.4734525999999999E-3</c:v>
                </c:pt>
                <c:pt idx="83">
                  <c:v>2.1600246000000002E-3</c:v>
                </c:pt>
                <c:pt idx="84">
                  <c:v>1.8910966999999999E-3</c:v>
                </c:pt>
                <c:pt idx="85">
                  <c:v>1.6631981999999999E-3</c:v>
                </c:pt>
                <c:pt idx="86">
                  <c:v>1.3674506000000001E-3</c:v>
                </c:pt>
                <c:pt idx="87">
                  <c:v>9.3516379999999998E-4</c:v>
                </c:pt>
                <c:pt idx="88">
                  <c:v>4.3460740000000002E-4</c:v>
                </c:pt>
                <c:pt idx="89">
                  <c:v>2.6101700000000001E-5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8.4914799999999995E-5</c:v>
                </c:pt>
                <c:pt idx="99">
                  <c:v>4.7274870000000002E-4</c:v>
                </c:pt>
                <c:pt idx="100">
                  <c:v>8.2428920000000004E-4</c:v>
                </c:pt>
                <c:pt idx="101">
                  <c:v>1.1319347E-3</c:v>
                </c:pt>
                <c:pt idx="102">
                  <c:v>1.5383774E-3</c:v>
                </c:pt>
                <c:pt idx="103">
                  <c:v>1.8124043E-3</c:v>
                </c:pt>
                <c:pt idx="104">
                  <c:v>2.0766742999999998E-3</c:v>
                </c:pt>
                <c:pt idx="105">
                  <c:v>2.3523671999999998E-3</c:v>
                </c:pt>
                <c:pt idx="106">
                  <c:v>2.6671854E-3</c:v>
                </c:pt>
                <c:pt idx="107">
                  <c:v>3.0051692999999999E-3</c:v>
                </c:pt>
                <c:pt idx="108">
                  <c:v>3.3869316999999999E-3</c:v>
                </c:pt>
                <c:pt idx="109">
                  <c:v>3.8076732000000002E-3</c:v>
                </c:pt>
                <c:pt idx="110">
                  <c:v>4.3194471000000002E-3</c:v>
                </c:pt>
                <c:pt idx="111">
                  <c:v>4.8595964999999996E-3</c:v>
                </c:pt>
                <c:pt idx="112">
                  <c:v>5.4286127E-3</c:v>
                </c:pt>
                <c:pt idx="113">
                  <c:v>6.0307253000000003E-3</c:v>
                </c:pt>
                <c:pt idx="114">
                  <c:v>6.5864786E-3</c:v>
                </c:pt>
                <c:pt idx="115">
                  <c:v>7.1108079999999997E-3</c:v>
                </c:pt>
                <c:pt idx="116">
                  <c:v>7.5721293999999996E-3</c:v>
                </c:pt>
                <c:pt idx="117">
                  <c:v>8.0169066999999997E-3</c:v>
                </c:pt>
                <c:pt idx="118">
                  <c:v>8.1692113999999993E-3</c:v>
                </c:pt>
                <c:pt idx="119">
                  <c:v>8.3338460000000007E-3</c:v>
                </c:pt>
                <c:pt idx="120">
                  <c:v>8.3550642999999994E-3</c:v>
                </c:pt>
                <c:pt idx="121">
                  <c:v>8.2345362999999994E-3</c:v>
                </c:pt>
                <c:pt idx="122">
                  <c:v>7.9642636999999999E-3</c:v>
                </c:pt>
                <c:pt idx="123">
                  <c:v>7.5604529000000004E-3</c:v>
                </c:pt>
                <c:pt idx="124">
                  <c:v>7.0450794999999998E-3</c:v>
                </c:pt>
                <c:pt idx="125">
                  <c:v>6.5105157000000004E-3</c:v>
                </c:pt>
                <c:pt idx="126">
                  <c:v>5.7502333000000001E-3</c:v>
                </c:pt>
                <c:pt idx="127">
                  <c:v>5.0075850000000002E-3</c:v>
                </c:pt>
                <c:pt idx="128">
                  <c:v>4.2734668000000003E-3</c:v>
                </c:pt>
                <c:pt idx="129">
                  <c:v>3.5786210000000001E-3</c:v>
                </c:pt>
                <c:pt idx="130">
                  <c:v>2.9507179000000001E-3</c:v>
                </c:pt>
                <c:pt idx="131">
                  <c:v>2.3850136999999999E-3</c:v>
                </c:pt>
                <c:pt idx="132">
                  <c:v>1.9070160000000001E-3</c:v>
                </c:pt>
                <c:pt idx="133">
                  <c:v>1.5396131E-3</c:v>
                </c:pt>
                <c:pt idx="134">
                  <c:v>7.384793E-4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1-CE93-4EF0-BEB2-90F17E5C5137}"/>
            </c:ext>
          </c:extLst>
        </c:ser>
        <c:ser>
          <c:idx val="178"/>
          <c:order val="178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反射白_LEDlow_開放空間!$A$179:$EE$179</c:f>
              <c:numCache>
                <c:formatCode>General</c:formatCode>
                <c:ptCount val="135"/>
                <c:pt idx="0">
                  <c:v>2.1604414000000001E-3</c:v>
                </c:pt>
                <c:pt idx="1">
                  <c:v>1.7451935000000001E-3</c:v>
                </c:pt>
                <c:pt idx="2">
                  <c:v>9.671724E-4</c:v>
                </c:pt>
                <c:pt idx="3">
                  <c:v>6.4753199999999995E-5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1.2874849999999999E-4</c:v>
                </c:pt>
                <c:pt idx="9">
                  <c:v>5.8706700000000004E-4</c:v>
                </c:pt>
                <c:pt idx="10">
                  <c:v>1.0333219999999999E-3</c:v>
                </c:pt>
                <c:pt idx="11">
                  <c:v>1.5374360000000001E-3</c:v>
                </c:pt>
                <c:pt idx="12">
                  <c:v>2.0385892E-3</c:v>
                </c:pt>
                <c:pt idx="13">
                  <c:v>2.4776910000000002E-3</c:v>
                </c:pt>
                <c:pt idx="14">
                  <c:v>2.7870060999999999E-3</c:v>
                </c:pt>
                <c:pt idx="15">
                  <c:v>2.9747754E-3</c:v>
                </c:pt>
                <c:pt idx="16">
                  <c:v>3.1308348000000001E-3</c:v>
                </c:pt>
                <c:pt idx="17">
                  <c:v>3.3291278000000001E-3</c:v>
                </c:pt>
                <c:pt idx="18">
                  <c:v>3.3511817000000002E-3</c:v>
                </c:pt>
                <c:pt idx="19">
                  <c:v>3.4281607000000002E-3</c:v>
                </c:pt>
                <c:pt idx="20">
                  <c:v>3.6366733000000001E-3</c:v>
                </c:pt>
                <c:pt idx="21">
                  <c:v>4.0885955000000002E-3</c:v>
                </c:pt>
                <c:pt idx="22">
                  <c:v>4.5958561999999998E-3</c:v>
                </c:pt>
                <c:pt idx="23">
                  <c:v>4.9428655999999996E-3</c:v>
                </c:pt>
                <c:pt idx="24">
                  <c:v>5.0511197000000004E-3</c:v>
                </c:pt>
                <c:pt idx="25">
                  <c:v>5.0064539999999996E-3</c:v>
                </c:pt>
                <c:pt idx="26">
                  <c:v>5.0062845000000003E-3</c:v>
                </c:pt>
                <c:pt idx="27">
                  <c:v>5.1520979000000003E-3</c:v>
                </c:pt>
                <c:pt idx="28">
                  <c:v>5.5567864000000003E-3</c:v>
                </c:pt>
                <c:pt idx="29">
                  <c:v>6.2895436000000001E-3</c:v>
                </c:pt>
                <c:pt idx="30">
                  <c:v>7.5487401000000004E-3</c:v>
                </c:pt>
                <c:pt idx="31">
                  <c:v>9.7953537000000004E-3</c:v>
                </c:pt>
                <c:pt idx="32">
                  <c:v>1.34573877E-2</c:v>
                </c:pt>
                <c:pt idx="33">
                  <c:v>1.8551629E-2</c:v>
                </c:pt>
                <c:pt idx="34">
                  <c:v>2.4856844900000001E-2</c:v>
                </c:pt>
                <c:pt idx="35">
                  <c:v>3.1681187499999999E-2</c:v>
                </c:pt>
                <c:pt idx="36">
                  <c:v>3.79166082E-2</c:v>
                </c:pt>
                <c:pt idx="37">
                  <c:v>4.2055603099999998E-2</c:v>
                </c:pt>
                <c:pt idx="38">
                  <c:v>4.3174538800000002E-2</c:v>
                </c:pt>
                <c:pt idx="39">
                  <c:v>4.1231989900000002E-2</c:v>
                </c:pt>
                <c:pt idx="40">
                  <c:v>3.7308301799999999E-2</c:v>
                </c:pt>
                <c:pt idx="41">
                  <c:v>3.22524197E-2</c:v>
                </c:pt>
                <c:pt idx="42">
                  <c:v>2.7388081000000002E-2</c:v>
                </c:pt>
                <c:pt idx="43">
                  <c:v>2.3127432900000001E-2</c:v>
                </c:pt>
                <c:pt idx="44">
                  <c:v>1.9697312299999999E-2</c:v>
                </c:pt>
                <c:pt idx="45">
                  <c:v>1.7261030199999999E-2</c:v>
                </c:pt>
                <c:pt idx="46">
                  <c:v>1.5324785400000001E-2</c:v>
                </c:pt>
                <c:pt idx="47">
                  <c:v>1.38108963E-2</c:v>
                </c:pt>
                <c:pt idx="48">
                  <c:v>1.2712777600000001E-2</c:v>
                </c:pt>
                <c:pt idx="49">
                  <c:v>1.21341078E-2</c:v>
                </c:pt>
                <c:pt idx="50">
                  <c:v>1.2075390700000001E-2</c:v>
                </c:pt>
                <c:pt idx="51">
                  <c:v>1.2409602299999999E-2</c:v>
                </c:pt>
                <c:pt idx="52">
                  <c:v>1.28938491E-2</c:v>
                </c:pt>
                <c:pt idx="53">
                  <c:v>1.3394714300000001E-2</c:v>
                </c:pt>
                <c:pt idx="54">
                  <c:v>1.38483737E-2</c:v>
                </c:pt>
                <c:pt idx="55">
                  <c:v>1.4278234000000001E-2</c:v>
                </c:pt>
                <c:pt idx="56">
                  <c:v>1.4662483699999999E-2</c:v>
                </c:pt>
                <c:pt idx="57">
                  <c:v>1.49688944E-2</c:v>
                </c:pt>
                <c:pt idx="58">
                  <c:v>1.50880488E-2</c:v>
                </c:pt>
                <c:pt idx="59">
                  <c:v>1.49878589E-2</c:v>
                </c:pt>
                <c:pt idx="60">
                  <c:v>1.47202164E-2</c:v>
                </c:pt>
                <c:pt idx="61">
                  <c:v>1.4425749E-2</c:v>
                </c:pt>
                <c:pt idx="62">
                  <c:v>1.4164388199999999E-2</c:v>
                </c:pt>
                <c:pt idx="63">
                  <c:v>1.38535202E-2</c:v>
                </c:pt>
                <c:pt idx="64">
                  <c:v>1.3271574899999999E-2</c:v>
                </c:pt>
                <c:pt idx="65">
                  <c:v>1.2260066300000001E-2</c:v>
                </c:pt>
                <c:pt idx="66">
                  <c:v>1.09091997E-2</c:v>
                </c:pt>
                <c:pt idx="67">
                  <c:v>9.4480403000000001E-3</c:v>
                </c:pt>
                <c:pt idx="68">
                  <c:v>8.0997477999999994E-3</c:v>
                </c:pt>
                <c:pt idx="69">
                  <c:v>7.1193309999999996E-3</c:v>
                </c:pt>
                <c:pt idx="70">
                  <c:v>6.5528228999999997E-3</c:v>
                </c:pt>
                <c:pt idx="71">
                  <c:v>6.3805351999999997E-3</c:v>
                </c:pt>
                <c:pt idx="72">
                  <c:v>6.4344922999999997E-3</c:v>
                </c:pt>
                <c:pt idx="73">
                  <c:v>6.4696958000000004E-3</c:v>
                </c:pt>
                <c:pt idx="74">
                  <c:v>6.1708231999999998E-3</c:v>
                </c:pt>
                <c:pt idx="75">
                  <c:v>5.2922884999999998E-3</c:v>
                </c:pt>
                <c:pt idx="76">
                  <c:v>3.9666444000000002E-3</c:v>
                </c:pt>
                <c:pt idx="77">
                  <c:v>2.6772804999999999E-3</c:v>
                </c:pt>
                <c:pt idx="78">
                  <c:v>1.8856456E-3</c:v>
                </c:pt>
                <c:pt idx="79">
                  <c:v>1.6850828999999999E-3</c:v>
                </c:pt>
                <c:pt idx="80">
                  <c:v>1.7364071E-3</c:v>
                </c:pt>
                <c:pt idx="81">
                  <c:v>1.696269E-3</c:v>
                </c:pt>
                <c:pt idx="82">
                  <c:v>1.4739382E-3</c:v>
                </c:pt>
                <c:pt idx="83">
                  <c:v>1.1267708999999999E-3</c:v>
                </c:pt>
                <c:pt idx="84">
                  <c:v>8.9634950000000001E-4</c:v>
                </c:pt>
                <c:pt idx="85">
                  <c:v>9.5737709999999996E-4</c:v>
                </c:pt>
                <c:pt idx="86">
                  <c:v>1.1929550999999999E-3</c:v>
                </c:pt>
                <c:pt idx="87">
                  <c:v>1.3477834999999999E-3</c:v>
                </c:pt>
                <c:pt idx="88">
                  <c:v>1.224298E-3</c:v>
                </c:pt>
                <c:pt idx="89">
                  <c:v>7.8737610000000004E-4</c:v>
                </c:pt>
                <c:pt idx="90">
                  <c:v>1.6300059999999999E-4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2.18488E-4</c:v>
                </c:pt>
                <c:pt idx="97">
                  <c:v>6.807022E-4</c:v>
                </c:pt>
                <c:pt idx="98">
                  <c:v>9.9457150000000004E-4</c:v>
                </c:pt>
                <c:pt idx="99">
                  <c:v>1.1176203E-3</c:v>
                </c:pt>
                <c:pt idx="100">
                  <c:v>1.0750027000000001E-3</c:v>
                </c:pt>
                <c:pt idx="101">
                  <c:v>9.4409249999999995E-4</c:v>
                </c:pt>
                <c:pt idx="102">
                  <c:v>8.6615290000000001E-4</c:v>
                </c:pt>
                <c:pt idx="103">
                  <c:v>8.6329660000000004E-4</c:v>
                </c:pt>
                <c:pt idx="104">
                  <c:v>9.4006090000000003E-4</c:v>
                </c:pt>
                <c:pt idx="105">
                  <c:v>1.1218223000000001E-3</c:v>
                </c:pt>
                <c:pt idx="106">
                  <c:v>1.4368447000000001E-3</c:v>
                </c:pt>
                <c:pt idx="107">
                  <c:v>1.8733685E-3</c:v>
                </c:pt>
                <c:pt idx="108">
                  <c:v>2.4461052000000001E-3</c:v>
                </c:pt>
                <c:pt idx="109">
                  <c:v>3.1553328000000001E-3</c:v>
                </c:pt>
                <c:pt idx="110">
                  <c:v>3.9933267999999996E-3</c:v>
                </c:pt>
                <c:pt idx="111">
                  <c:v>4.8758127E-3</c:v>
                </c:pt>
                <c:pt idx="112">
                  <c:v>5.7734335000000003E-3</c:v>
                </c:pt>
                <c:pt idx="113">
                  <c:v>6.6574136999999999E-3</c:v>
                </c:pt>
                <c:pt idx="114">
                  <c:v>7.4691013000000002E-3</c:v>
                </c:pt>
                <c:pt idx="115">
                  <c:v>8.1786066000000008E-3</c:v>
                </c:pt>
                <c:pt idx="116">
                  <c:v>8.7364186000000003E-3</c:v>
                </c:pt>
                <c:pt idx="117">
                  <c:v>9.1757337000000008E-3</c:v>
                </c:pt>
                <c:pt idx="118">
                  <c:v>9.3815633999999992E-3</c:v>
                </c:pt>
                <c:pt idx="119">
                  <c:v>9.3909836999999993E-3</c:v>
                </c:pt>
                <c:pt idx="120">
                  <c:v>9.2097781999999993E-3</c:v>
                </c:pt>
                <c:pt idx="121">
                  <c:v>8.8715627999999998E-3</c:v>
                </c:pt>
                <c:pt idx="122">
                  <c:v>8.3869993999999993E-3</c:v>
                </c:pt>
                <c:pt idx="123">
                  <c:v>7.7938060000000003E-3</c:v>
                </c:pt>
                <c:pt idx="124">
                  <c:v>7.1120365000000001E-3</c:v>
                </c:pt>
                <c:pt idx="125">
                  <c:v>6.4308215000000004E-3</c:v>
                </c:pt>
                <c:pt idx="126">
                  <c:v>5.6132539000000002E-3</c:v>
                </c:pt>
                <c:pt idx="127">
                  <c:v>4.8430464000000003E-3</c:v>
                </c:pt>
                <c:pt idx="128">
                  <c:v>4.1132065999999997E-3</c:v>
                </c:pt>
                <c:pt idx="129">
                  <c:v>3.4352561999999999E-3</c:v>
                </c:pt>
                <c:pt idx="130">
                  <c:v>2.8135200999999999E-3</c:v>
                </c:pt>
                <c:pt idx="131">
                  <c:v>2.2148385E-3</c:v>
                </c:pt>
                <c:pt idx="132">
                  <c:v>1.6709145000000001E-3</c:v>
                </c:pt>
                <c:pt idx="133">
                  <c:v>1.1796226E-3</c:v>
                </c:pt>
                <c:pt idx="134">
                  <c:v>6.6545300000000001E-5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2-CE93-4EF0-BEB2-90F17E5C5137}"/>
            </c:ext>
          </c:extLst>
        </c:ser>
        <c:ser>
          <c:idx val="179"/>
          <c:order val="179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反射白_LEDlow_開放空間!$A$180:$EE$180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5.1007050000000001E-4</c:v>
                </c:pt>
                <c:pt idx="4">
                  <c:v>9.6879430000000003E-4</c:v>
                </c:pt>
                <c:pt idx="5">
                  <c:v>6.4873039999999995E-4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5.9344819999999996E-4</c:v>
                </c:pt>
                <c:pt idx="10">
                  <c:v>1.6986686E-3</c:v>
                </c:pt>
                <c:pt idx="11">
                  <c:v>2.3728364999999999E-3</c:v>
                </c:pt>
                <c:pt idx="12">
                  <c:v>2.4670173999999999E-3</c:v>
                </c:pt>
                <c:pt idx="13">
                  <c:v>2.2462732000000001E-3</c:v>
                </c:pt>
                <c:pt idx="14">
                  <c:v>2.1065927999999999E-3</c:v>
                </c:pt>
                <c:pt idx="15">
                  <c:v>2.3386144999999999E-3</c:v>
                </c:pt>
                <c:pt idx="16">
                  <c:v>2.9350842999999998E-3</c:v>
                </c:pt>
                <c:pt idx="17">
                  <c:v>3.5407108000000001E-3</c:v>
                </c:pt>
                <c:pt idx="18">
                  <c:v>3.9265793999999996E-3</c:v>
                </c:pt>
                <c:pt idx="19">
                  <c:v>3.9266995000000002E-3</c:v>
                </c:pt>
                <c:pt idx="20">
                  <c:v>3.7333357999999998E-3</c:v>
                </c:pt>
                <c:pt idx="21">
                  <c:v>3.6999031000000001E-3</c:v>
                </c:pt>
                <c:pt idx="22">
                  <c:v>3.9128838000000001E-3</c:v>
                </c:pt>
                <c:pt idx="23">
                  <c:v>4.4249891999999999E-3</c:v>
                </c:pt>
                <c:pt idx="24">
                  <c:v>5.0642337000000003E-3</c:v>
                </c:pt>
                <c:pt idx="25">
                  <c:v>5.7206102999999998E-3</c:v>
                </c:pt>
                <c:pt idx="26">
                  <c:v>6.1825806999999998E-3</c:v>
                </c:pt>
                <c:pt idx="27">
                  <c:v>6.2548778999999997E-3</c:v>
                </c:pt>
                <c:pt idx="28">
                  <c:v>6.1481618000000004E-3</c:v>
                </c:pt>
                <c:pt idx="29">
                  <c:v>6.3190501999999997E-3</c:v>
                </c:pt>
                <c:pt idx="30">
                  <c:v>7.0632854E-3</c:v>
                </c:pt>
                <c:pt idx="31">
                  <c:v>8.8868728000000008E-3</c:v>
                </c:pt>
                <c:pt idx="32">
                  <c:v>1.2301034299999999E-2</c:v>
                </c:pt>
                <c:pt idx="33">
                  <c:v>1.7460485899999999E-2</c:v>
                </c:pt>
                <c:pt idx="34">
                  <c:v>2.4224204900000001E-2</c:v>
                </c:pt>
                <c:pt idx="35">
                  <c:v>3.1761251400000003E-2</c:v>
                </c:pt>
                <c:pt idx="36">
                  <c:v>3.8663975900000001E-2</c:v>
                </c:pt>
                <c:pt idx="37">
                  <c:v>4.33426201E-2</c:v>
                </c:pt>
                <c:pt idx="38">
                  <c:v>4.4882263999999998E-2</c:v>
                </c:pt>
                <c:pt idx="39">
                  <c:v>4.3190337699999998E-2</c:v>
                </c:pt>
                <c:pt idx="40">
                  <c:v>3.9189878900000003E-2</c:v>
                </c:pt>
                <c:pt idx="41">
                  <c:v>3.3722225600000003E-2</c:v>
                </c:pt>
                <c:pt idx="42">
                  <c:v>2.8380567200000002E-2</c:v>
                </c:pt>
                <c:pt idx="43">
                  <c:v>2.3668987700000001E-2</c:v>
                </c:pt>
                <c:pt idx="44">
                  <c:v>1.9708404299999999E-2</c:v>
                </c:pt>
                <c:pt idx="45">
                  <c:v>1.67578068E-2</c:v>
                </c:pt>
                <c:pt idx="46">
                  <c:v>1.45476479E-2</c:v>
                </c:pt>
                <c:pt idx="47">
                  <c:v>1.3139922199999999E-2</c:v>
                </c:pt>
                <c:pt idx="48">
                  <c:v>1.24996789E-2</c:v>
                </c:pt>
                <c:pt idx="49">
                  <c:v>1.23824989E-2</c:v>
                </c:pt>
                <c:pt idx="50">
                  <c:v>1.2564188800000001E-2</c:v>
                </c:pt>
                <c:pt idx="51">
                  <c:v>1.29034352E-2</c:v>
                </c:pt>
                <c:pt idx="52">
                  <c:v>1.31522128E-2</c:v>
                </c:pt>
                <c:pt idx="53">
                  <c:v>1.31874373E-2</c:v>
                </c:pt>
                <c:pt idx="54">
                  <c:v>1.3087596700000001E-2</c:v>
                </c:pt>
                <c:pt idx="55">
                  <c:v>1.31257176E-2</c:v>
                </c:pt>
                <c:pt idx="56">
                  <c:v>1.3649296E-2</c:v>
                </c:pt>
                <c:pt idx="57">
                  <c:v>1.46632306E-2</c:v>
                </c:pt>
                <c:pt idx="58">
                  <c:v>1.5801403700000001E-2</c:v>
                </c:pt>
                <c:pt idx="59">
                  <c:v>1.63854677E-2</c:v>
                </c:pt>
                <c:pt idx="60">
                  <c:v>1.6137400600000001E-2</c:v>
                </c:pt>
                <c:pt idx="61">
                  <c:v>1.5365551200000001E-2</c:v>
                </c:pt>
                <c:pt idx="62">
                  <c:v>1.45413876E-2</c:v>
                </c:pt>
                <c:pt idx="63">
                  <c:v>1.3822264000000001E-2</c:v>
                </c:pt>
                <c:pt idx="64">
                  <c:v>1.2913694599999999E-2</c:v>
                </c:pt>
                <c:pt idx="65">
                  <c:v>1.1503899499999999E-2</c:v>
                </c:pt>
                <c:pt idx="66">
                  <c:v>9.8194573000000007E-3</c:v>
                </c:pt>
                <c:pt idx="67">
                  <c:v>8.4443557999999991E-3</c:v>
                </c:pt>
                <c:pt idx="68">
                  <c:v>7.8199645999999998E-3</c:v>
                </c:pt>
                <c:pt idx="69">
                  <c:v>7.7945873999999997E-3</c:v>
                </c:pt>
                <c:pt idx="70">
                  <c:v>7.7333725000000002E-3</c:v>
                </c:pt>
                <c:pt idx="71">
                  <c:v>7.1675632999999997E-3</c:v>
                </c:pt>
                <c:pt idx="72">
                  <c:v>6.1399178000000002E-3</c:v>
                </c:pt>
                <c:pt idx="73">
                  <c:v>5.0841742000000004E-3</c:v>
                </c:pt>
                <c:pt idx="74">
                  <c:v>4.3655209999999998E-3</c:v>
                </c:pt>
                <c:pt idx="75">
                  <c:v>3.9632566999999999E-3</c:v>
                </c:pt>
                <c:pt idx="76">
                  <c:v>3.6963499000000001E-3</c:v>
                </c:pt>
                <c:pt idx="77">
                  <c:v>3.5166487000000001E-3</c:v>
                </c:pt>
                <c:pt idx="78">
                  <c:v>3.4101733E-3</c:v>
                </c:pt>
                <c:pt idx="79">
                  <c:v>3.2662046000000002E-3</c:v>
                </c:pt>
                <c:pt idx="80">
                  <c:v>2.8190301000000002E-3</c:v>
                </c:pt>
                <c:pt idx="81">
                  <c:v>1.9865389999999998E-3</c:v>
                </c:pt>
                <c:pt idx="82">
                  <c:v>9.0744329999999996E-4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4.8691080000000001E-4</c:v>
                </c:pt>
                <c:pt idx="88">
                  <c:v>1.2422755999999999E-3</c:v>
                </c:pt>
                <c:pt idx="89">
                  <c:v>1.6268424E-3</c:v>
                </c:pt>
                <c:pt idx="90">
                  <c:v>1.6176145E-3</c:v>
                </c:pt>
                <c:pt idx="91">
                  <c:v>1.3375374000000001E-3</c:v>
                </c:pt>
                <c:pt idx="92">
                  <c:v>9.9522879999999997E-4</c:v>
                </c:pt>
                <c:pt idx="93">
                  <c:v>6.8732530000000002E-4</c:v>
                </c:pt>
                <c:pt idx="94">
                  <c:v>3.9985390000000002E-4</c:v>
                </c:pt>
                <c:pt idx="95">
                  <c:v>1.274208E-4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6.0941199999999999E-5</c:v>
                </c:pt>
                <c:pt idx="104">
                  <c:v>4.4294430000000001E-4</c:v>
                </c:pt>
                <c:pt idx="105">
                  <c:v>9.0839529999999999E-4</c:v>
                </c:pt>
                <c:pt idx="106">
                  <c:v>1.4530516999999999E-3</c:v>
                </c:pt>
                <c:pt idx="107">
                  <c:v>2.0798468000000001E-3</c:v>
                </c:pt>
                <c:pt idx="108">
                  <c:v>2.7711613E-3</c:v>
                </c:pt>
                <c:pt idx="109">
                  <c:v>3.5414307000000002E-3</c:v>
                </c:pt>
                <c:pt idx="110">
                  <c:v>4.4376933999999996E-3</c:v>
                </c:pt>
                <c:pt idx="111">
                  <c:v>5.2515571E-3</c:v>
                </c:pt>
                <c:pt idx="112">
                  <c:v>6.0788374000000003E-3</c:v>
                </c:pt>
                <c:pt idx="113">
                  <c:v>6.8934536999999997E-3</c:v>
                </c:pt>
                <c:pt idx="114">
                  <c:v>7.6293977999999998E-3</c:v>
                </c:pt>
                <c:pt idx="115">
                  <c:v>8.2807270999999995E-3</c:v>
                </c:pt>
                <c:pt idx="116">
                  <c:v>8.8160810999999995E-3</c:v>
                </c:pt>
                <c:pt idx="117">
                  <c:v>9.2672342000000001E-3</c:v>
                </c:pt>
                <c:pt idx="118">
                  <c:v>9.5077166000000005E-3</c:v>
                </c:pt>
                <c:pt idx="119">
                  <c:v>9.5304706999999999E-3</c:v>
                </c:pt>
                <c:pt idx="120">
                  <c:v>9.3650221999999998E-3</c:v>
                </c:pt>
                <c:pt idx="121">
                  <c:v>9.0515157000000002E-3</c:v>
                </c:pt>
                <c:pt idx="122">
                  <c:v>8.5978964000000008E-3</c:v>
                </c:pt>
                <c:pt idx="123">
                  <c:v>8.0319083999999992E-3</c:v>
                </c:pt>
                <c:pt idx="124">
                  <c:v>7.3775350999999998E-3</c:v>
                </c:pt>
                <c:pt idx="125">
                  <c:v>6.6140918000000002E-3</c:v>
                </c:pt>
                <c:pt idx="126">
                  <c:v>5.9539959999999996E-3</c:v>
                </c:pt>
                <c:pt idx="127">
                  <c:v>5.1951180000000003E-3</c:v>
                </c:pt>
                <c:pt idx="128">
                  <c:v>4.5033195000000002E-3</c:v>
                </c:pt>
                <c:pt idx="129">
                  <c:v>3.9166152000000001E-3</c:v>
                </c:pt>
                <c:pt idx="130">
                  <c:v>3.4162912000000002E-3</c:v>
                </c:pt>
                <c:pt idx="131">
                  <c:v>2.9986870999999999E-3</c:v>
                </c:pt>
                <c:pt idx="132">
                  <c:v>2.6752859999999998E-3</c:v>
                </c:pt>
                <c:pt idx="133">
                  <c:v>2.4465685999999999E-3</c:v>
                </c:pt>
                <c:pt idx="134">
                  <c:v>1.8588999999999999E-3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3-CE93-4EF0-BEB2-90F17E5C5137}"/>
            </c:ext>
          </c:extLst>
        </c:ser>
        <c:ser>
          <c:idx val="180"/>
          <c:order val="180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反射白_LEDlow_開放空間!$A$181:$EE$181</c:f>
              <c:numCache>
                <c:formatCode>General</c:formatCode>
                <c:ptCount val="135"/>
                <c:pt idx="0">
                  <c:v>1.1362117000000001E-3</c:v>
                </c:pt>
                <c:pt idx="1">
                  <c:v>1.1807626999999999E-3</c:v>
                </c:pt>
                <c:pt idx="2">
                  <c:v>1.5731059000000001E-3</c:v>
                </c:pt>
                <c:pt idx="3">
                  <c:v>1.5664977000000001E-3</c:v>
                </c:pt>
                <c:pt idx="4">
                  <c:v>1.0411438000000001E-3</c:v>
                </c:pt>
                <c:pt idx="5">
                  <c:v>1.17246E-5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4.302323E-4</c:v>
                </c:pt>
                <c:pt idx="10">
                  <c:v>1.2349754000000001E-3</c:v>
                </c:pt>
                <c:pt idx="11">
                  <c:v>1.766344E-3</c:v>
                </c:pt>
                <c:pt idx="12">
                  <c:v>2.0228186999999998E-3</c:v>
                </c:pt>
                <c:pt idx="13">
                  <c:v>2.1444703E-3</c:v>
                </c:pt>
                <c:pt idx="14">
                  <c:v>2.2606151000000001E-3</c:v>
                </c:pt>
                <c:pt idx="15">
                  <c:v>2.5433560000000001E-3</c:v>
                </c:pt>
                <c:pt idx="16">
                  <c:v>2.9665620999999999E-3</c:v>
                </c:pt>
                <c:pt idx="17">
                  <c:v>3.3390467999999999E-3</c:v>
                </c:pt>
                <c:pt idx="18">
                  <c:v>3.4378352999999999E-3</c:v>
                </c:pt>
                <c:pt idx="19">
                  <c:v>3.3284284000000002E-3</c:v>
                </c:pt>
                <c:pt idx="20">
                  <c:v>3.3534311000000001E-3</c:v>
                </c:pt>
                <c:pt idx="21">
                  <c:v>3.7942449999999999E-3</c:v>
                </c:pt>
                <c:pt idx="22">
                  <c:v>4.4737281000000002E-3</c:v>
                </c:pt>
                <c:pt idx="23">
                  <c:v>5.0807557999999996E-3</c:v>
                </c:pt>
                <c:pt idx="24">
                  <c:v>5.3937276999999999E-3</c:v>
                </c:pt>
                <c:pt idx="25">
                  <c:v>5.4163494999999997E-3</c:v>
                </c:pt>
                <c:pt idx="26">
                  <c:v>5.3562857000000004E-3</c:v>
                </c:pt>
                <c:pt idx="27">
                  <c:v>5.3539890999999996E-3</c:v>
                </c:pt>
                <c:pt idx="28">
                  <c:v>5.6603062000000004E-3</c:v>
                </c:pt>
                <c:pt idx="29">
                  <c:v>6.4272069999999999E-3</c:v>
                </c:pt>
                <c:pt idx="30">
                  <c:v>7.6152696000000002E-3</c:v>
                </c:pt>
                <c:pt idx="31">
                  <c:v>9.6322121000000007E-3</c:v>
                </c:pt>
                <c:pt idx="32">
                  <c:v>1.30683081E-2</c:v>
                </c:pt>
                <c:pt idx="33">
                  <c:v>1.8212864200000001E-2</c:v>
                </c:pt>
                <c:pt idx="34">
                  <c:v>2.4769531599999998E-2</c:v>
                </c:pt>
                <c:pt idx="35">
                  <c:v>3.1901106200000001E-2</c:v>
                </c:pt>
                <c:pt idx="36">
                  <c:v>3.8204461299999999E-2</c:v>
                </c:pt>
                <c:pt idx="37">
                  <c:v>4.2190249999999999E-2</c:v>
                </c:pt>
                <c:pt idx="38">
                  <c:v>4.3099898800000001E-2</c:v>
                </c:pt>
                <c:pt idx="39">
                  <c:v>4.10927907E-2</c:v>
                </c:pt>
                <c:pt idx="40">
                  <c:v>3.7167288399999998E-2</c:v>
                </c:pt>
                <c:pt idx="41">
                  <c:v>3.2297935299999997E-2</c:v>
                </c:pt>
                <c:pt idx="42">
                  <c:v>2.7616742999999999E-2</c:v>
                </c:pt>
                <c:pt idx="43">
                  <c:v>2.3312093700000001E-2</c:v>
                </c:pt>
                <c:pt idx="44">
                  <c:v>1.93925798E-2</c:v>
                </c:pt>
                <c:pt idx="45">
                  <c:v>1.64164137E-2</c:v>
                </c:pt>
                <c:pt idx="46">
                  <c:v>1.44068757E-2</c:v>
                </c:pt>
                <c:pt idx="47">
                  <c:v>1.3349968E-2</c:v>
                </c:pt>
                <c:pt idx="48">
                  <c:v>1.2901919899999999E-2</c:v>
                </c:pt>
                <c:pt idx="49">
                  <c:v>1.2537876099999999E-2</c:v>
                </c:pt>
                <c:pt idx="50">
                  <c:v>1.2248380999999999E-2</c:v>
                </c:pt>
                <c:pt idx="51">
                  <c:v>1.23107592E-2</c:v>
                </c:pt>
                <c:pt idx="52">
                  <c:v>1.27674807E-2</c:v>
                </c:pt>
                <c:pt idx="53">
                  <c:v>1.33872591E-2</c:v>
                </c:pt>
                <c:pt idx="54">
                  <c:v>1.3876636499999999E-2</c:v>
                </c:pt>
                <c:pt idx="55">
                  <c:v>1.42005598E-2</c:v>
                </c:pt>
                <c:pt idx="56">
                  <c:v>1.4493758799999999E-2</c:v>
                </c:pt>
                <c:pt idx="57">
                  <c:v>1.4871463200000001E-2</c:v>
                </c:pt>
                <c:pt idx="58">
                  <c:v>1.52314575E-2</c:v>
                </c:pt>
                <c:pt idx="59">
                  <c:v>1.5306784800000001E-2</c:v>
                </c:pt>
                <c:pt idx="60">
                  <c:v>1.50422128E-2</c:v>
                </c:pt>
                <c:pt idx="61">
                  <c:v>1.44984685E-2</c:v>
                </c:pt>
                <c:pt idx="62">
                  <c:v>1.38758384E-2</c:v>
                </c:pt>
                <c:pt idx="63">
                  <c:v>1.32946214E-2</c:v>
                </c:pt>
                <c:pt idx="64">
                  <c:v>1.2707141200000001E-2</c:v>
                </c:pt>
                <c:pt idx="65">
                  <c:v>1.1917310800000001E-2</c:v>
                </c:pt>
                <c:pt idx="66">
                  <c:v>1.0897044099999999E-2</c:v>
                </c:pt>
                <c:pt idx="67">
                  <c:v>9.7410455E-3</c:v>
                </c:pt>
                <c:pt idx="68">
                  <c:v>8.6151361000000003E-3</c:v>
                </c:pt>
                <c:pt idx="69">
                  <c:v>7.6582519999999999E-3</c:v>
                </c:pt>
                <c:pt idx="70">
                  <c:v>6.8413349999999996E-3</c:v>
                </c:pt>
                <c:pt idx="71">
                  <c:v>6.1708767999999999E-3</c:v>
                </c:pt>
                <c:pt idx="72">
                  <c:v>5.7196225999999999E-3</c:v>
                </c:pt>
                <c:pt idx="73">
                  <c:v>5.5414443000000001E-3</c:v>
                </c:pt>
                <c:pt idx="74">
                  <c:v>5.4811397999999997E-3</c:v>
                </c:pt>
                <c:pt idx="75">
                  <c:v>5.1315184999999996E-3</c:v>
                </c:pt>
                <c:pt idx="76">
                  <c:v>4.2270640999999996E-3</c:v>
                </c:pt>
                <c:pt idx="77">
                  <c:v>2.8628539000000001E-3</c:v>
                </c:pt>
                <c:pt idx="78">
                  <c:v>1.5711914999999999E-3</c:v>
                </c:pt>
                <c:pt idx="79">
                  <c:v>9.26574E-4</c:v>
                </c:pt>
                <c:pt idx="80">
                  <c:v>1.0829329999999999E-3</c:v>
                </c:pt>
                <c:pt idx="81">
                  <c:v>1.7987236999999999E-3</c:v>
                </c:pt>
                <c:pt idx="82">
                  <c:v>2.5882151000000001E-3</c:v>
                </c:pt>
                <c:pt idx="83">
                  <c:v>3.0207972E-3</c:v>
                </c:pt>
                <c:pt idx="84">
                  <c:v>2.8188754999999999E-3</c:v>
                </c:pt>
                <c:pt idx="85">
                  <c:v>2.0385028E-3</c:v>
                </c:pt>
                <c:pt idx="86">
                  <c:v>9.205525E-4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4.2914799999999998E-5</c:v>
                </c:pt>
                <c:pt idx="94">
                  <c:v>3.6840190000000001E-4</c:v>
                </c:pt>
                <c:pt idx="95">
                  <c:v>6.0579920000000003E-4</c:v>
                </c:pt>
                <c:pt idx="96">
                  <c:v>7.845873E-4</c:v>
                </c:pt>
                <c:pt idx="97">
                  <c:v>8.8583930000000002E-4</c:v>
                </c:pt>
                <c:pt idx="98">
                  <c:v>9.1714439999999997E-4</c:v>
                </c:pt>
                <c:pt idx="99">
                  <c:v>8.8710880000000001E-4</c:v>
                </c:pt>
                <c:pt idx="100">
                  <c:v>8.2206689999999997E-4</c:v>
                </c:pt>
                <c:pt idx="101">
                  <c:v>7.4933539999999998E-4</c:v>
                </c:pt>
                <c:pt idx="102">
                  <c:v>8.9042199999999998E-4</c:v>
                </c:pt>
                <c:pt idx="103">
                  <c:v>9.1815310000000004E-4</c:v>
                </c:pt>
                <c:pt idx="104">
                  <c:v>1.0190901999999999E-3</c:v>
                </c:pt>
                <c:pt idx="105">
                  <c:v>1.2083866000000001E-3</c:v>
                </c:pt>
                <c:pt idx="106">
                  <c:v>1.4996483E-3</c:v>
                </c:pt>
                <c:pt idx="107">
                  <c:v>1.8938151999999999E-3</c:v>
                </c:pt>
                <c:pt idx="108">
                  <c:v>2.3966619999999999E-3</c:v>
                </c:pt>
                <c:pt idx="109">
                  <c:v>3.0131635999999999E-3</c:v>
                </c:pt>
                <c:pt idx="110">
                  <c:v>3.8084210999999998E-3</c:v>
                </c:pt>
                <c:pt idx="111">
                  <c:v>4.5926971000000002E-3</c:v>
                </c:pt>
                <c:pt idx="112">
                  <c:v>5.4448009000000004E-3</c:v>
                </c:pt>
                <c:pt idx="113">
                  <c:v>6.3057881999999997E-3</c:v>
                </c:pt>
                <c:pt idx="114">
                  <c:v>7.1346643000000003E-3</c:v>
                </c:pt>
                <c:pt idx="115">
                  <c:v>7.8923646E-3</c:v>
                </c:pt>
                <c:pt idx="116">
                  <c:v>8.5333912000000005E-3</c:v>
                </c:pt>
                <c:pt idx="117">
                  <c:v>9.0701998999999991E-3</c:v>
                </c:pt>
                <c:pt idx="118">
                  <c:v>9.5119234000000004E-3</c:v>
                </c:pt>
                <c:pt idx="119">
                  <c:v>9.5967938999999992E-3</c:v>
                </c:pt>
                <c:pt idx="120">
                  <c:v>9.4948373999999992E-3</c:v>
                </c:pt>
                <c:pt idx="121">
                  <c:v>9.2219551999999996E-3</c:v>
                </c:pt>
                <c:pt idx="122">
                  <c:v>8.7810643000000004E-3</c:v>
                </c:pt>
                <c:pt idx="123">
                  <c:v>8.1950593999999995E-3</c:v>
                </c:pt>
                <c:pt idx="124">
                  <c:v>7.4893822999999998E-3</c:v>
                </c:pt>
                <c:pt idx="125">
                  <c:v>6.7398837000000001E-3</c:v>
                </c:pt>
                <c:pt idx="126">
                  <c:v>5.9780212999999997E-3</c:v>
                </c:pt>
                <c:pt idx="127">
                  <c:v>5.1399575999999999E-3</c:v>
                </c:pt>
                <c:pt idx="128">
                  <c:v>4.2477315E-3</c:v>
                </c:pt>
                <c:pt idx="129">
                  <c:v>3.4749033000000002E-3</c:v>
                </c:pt>
                <c:pt idx="130">
                  <c:v>2.7888175E-3</c:v>
                </c:pt>
                <c:pt idx="131">
                  <c:v>2.1662600000000001E-3</c:v>
                </c:pt>
                <c:pt idx="132">
                  <c:v>1.6072877E-3</c:v>
                </c:pt>
                <c:pt idx="133">
                  <c:v>1.1365894000000001E-3</c:v>
                </c:pt>
                <c:pt idx="134">
                  <c:v>1.147099E-4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4-CE93-4EF0-BEB2-90F17E5C5137}"/>
            </c:ext>
          </c:extLst>
        </c:ser>
        <c:ser>
          <c:idx val="181"/>
          <c:order val="181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反射白_LEDlow_開放空間!$A$182:$EE$182</c:f>
              <c:numCache>
                <c:formatCode>General</c:formatCode>
                <c:ptCount val="135"/>
                <c:pt idx="0">
                  <c:v>6.4191979999999997E-4</c:v>
                </c:pt>
                <c:pt idx="1">
                  <c:v>3.2836669999999999E-4</c:v>
                </c:pt>
                <c:pt idx="2">
                  <c:v>0</c:v>
                </c:pt>
                <c:pt idx="3">
                  <c:v>0</c:v>
                </c:pt>
                <c:pt idx="4">
                  <c:v>4.724056E-4</c:v>
                </c:pt>
                <c:pt idx="5">
                  <c:v>1.1148133E-3</c:v>
                </c:pt>
                <c:pt idx="6">
                  <c:v>1.3912101E-3</c:v>
                </c:pt>
                <c:pt idx="7">
                  <c:v>1.2591848000000001E-3</c:v>
                </c:pt>
                <c:pt idx="8">
                  <c:v>9.0221639999999998E-4</c:v>
                </c:pt>
                <c:pt idx="9">
                  <c:v>5.2772110000000002E-4</c:v>
                </c:pt>
                <c:pt idx="10">
                  <c:v>3.409819E-4</c:v>
                </c:pt>
                <c:pt idx="11">
                  <c:v>4.045222E-4</c:v>
                </c:pt>
                <c:pt idx="12">
                  <c:v>6.5509840000000004E-4</c:v>
                </c:pt>
                <c:pt idx="13">
                  <c:v>1.0694331000000001E-3</c:v>
                </c:pt>
                <c:pt idx="14">
                  <c:v>1.5355665999999999E-3</c:v>
                </c:pt>
                <c:pt idx="15">
                  <c:v>2.1250821E-3</c:v>
                </c:pt>
                <c:pt idx="16">
                  <c:v>2.7753351999999999E-3</c:v>
                </c:pt>
                <c:pt idx="17">
                  <c:v>3.4922753000000001E-3</c:v>
                </c:pt>
                <c:pt idx="18">
                  <c:v>4.1111289000000002E-3</c:v>
                </c:pt>
                <c:pt idx="19">
                  <c:v>4.6731215000000003E-3</c:v>
                </c:pt>
                <c:pt idx="20">
                  <c:v>5.1622023E-3</c:v>
                </c:pt>
                <c:pt idx="21">
                  <c:v>5.5196756000000001E-3</c:v>
                </c:pt>
                <c:pt idx="22">
                  <c:v>5.5734221999999998E-3</c:v>
                </c:pt>
                <c:pt idx="23">
                  <c:v>5.2855150000000002E-3</c:v>
                </c:pt>
                <c:pt idx="24">
                  <c:v>4.7550891000000001E-3</c:v>
                </c:pt>
                <c:pt idx="25">
                  <c:v>4.2099492000000002E-3</c:v>
                </c:pt>
                <c:pt idx="26">
                  <c:v>3.9030502E-3</c:v>
                </c:pt>
                <c:pt idx="27">
                  <c:v>4.0223217000000004E-3</c:v>
                </c:pt>
                <c:pt idx="28">
                  <c:v>4.6042217999999998E-3</c:v>
                </c:pt>
                <c:pt idx="29">
                  <c:v>5.8492025999999997E-3</c:v>
                </c:pt>
                <c:pt idx="30">
                  <c:v>7.5442507000000004E-3</c:v>
                </c:pt>
                <c:pt idx="31">
                  <c:v>1.0033762099999999E-2</c:v>
                </c:pt>
                <c:pt idx="32">
                  <c:v>1.37752239E-2</c:v>
                </c:pt>
                <c:pt idx="33">
                  <c:v>1.8948331499999999E-2</c:v>
                </c:pt>
                <c:pt idx="34">
                  <c:v>2.53926776E-2</c:v>
                </c:pt>
                <c:pt idx="35">
                  <c:v>3.23743373E-2</c:v>
                </c:pt>
                <c:pt idx="36">
                  <c:v>3.8609523299999997E-2</c:v>
                </c:pt>
                <c:pt idx="37">
                  <c:v>4.2572733000000001E-2</c:v>
                </c:pt>
                <c:pt idx="38">
                  <c:v>4.3385457199999998E-2</c:v>
                </c:pt>
                <c:pt idx="39">
                  <c:v>4.1164070400000002E-2</c:v>
                </c:pt>
                <c:pt idx="40">
                  <c:v>3.7058390699999999E-2</c:v>
                </c:pt>
                <c:pt idx="41">
                  <c:v>3.20361927E-2</c:v>
                </c:pt>
                <c:pt idx="42">
                  <c:v>2.7462866200000002E-2</c:v>
                </c:pt>
                <c:pt idx="43">
                  <c:v>2.3434834599999999E-2</c:v>
                </c:pt>
                <c:pt idx="44">
                  <c:v>1.99083369E-2</c:v>
                </c:pt>
                <c:pt idx="45">
                  <c:v>1.71180815E-2</c:v>
                </c:pt>
                <c:pt idx="46">
                  <c:v>1.49920695E-2</c:v>
                </c:pt>
                <c:pt idx="47">
                  <c:v>1.3624358E-2</c:v>
                </c:pt>
                <c:pt idx="48">
                  <c:v>1.2873875E-2</c:v>
                </c:pt>
                <c:pt idx="49">
                  <c:v>1.2401189700000001E-2</c:v>
                </c:pt>
                <c:pt idx="50">
                  <c:v>1.20715648E-2</c:v>
                </c:pt>
                <c:pt idx="51">
                  <c:v>1.19505301E-2</c:v>
                </c:pt>
                <c:pt idx="52">
                  <c:v>1.2193629500000001E-2</c:v>
                </c:pt>
                <c:pt idx="53">
                  <c:v>1.2921256900000001E-2</c:v>
                </c:pt>
                <c:pt idx="54">
                  <c:v>1.39686819E-2</c:v>
                </c:pt>
                <c:pt idx="55">
                  <c:v>1.4928136999999999E-2</c:v>
                </c:pt>
                <c:pt idx="56">
                  <c:v>1.54676959E-2</c:v>
                </c:pt>
                <c:pt idx="57">
                  <c:v>1.5578318400000001E-2</c:v>
                </c:pt>
                <c:pt idx="58">
                  <c:v>1.53638218E-2</c:v>
                </c:pt>
                <c:pt idx="59">
                  <c:v>1.4932799199999999E-2</c:v>
                </c:pt>
                <c:pt idx="60">
                  <c:v>1.4304082799999999E-2</c:v>
                </c:pt>
                <c:pt idx="61">
                  <c:v>1.36338947E-2</c:v>
                </c:pt>
                <c:pt idx="62">
                  <c:v>1.31252939E-2</c:v>
                </c:pt>
                <c:pt idx="63">
                  <c:v>1.28697716E-2</c:v>
                </c:pt>
                <c:pt idx="64">
                  <c:v>1.27173904E-2</c:v>
                </c:pt>
                <c:pt idx="65">
                  <c:v>1.2375881E-2</c:v>
                </c:pt>
                <c:pt idx="66">
                  <c:v>1.1713313899999999E-2</c:v>
                </c:pt>
                <c:pt idx="67">
                  <c:v>1.07520055E-2</c:v>
                </c:pt>
                <c:pt idx="68">
                  <c:v>9.5792441000000002E-3</c:v>
                </c:pt>
                <c:pt idx="69">
                  <c:v>8.3143347999999999E-3</c:v>
                </c:pt>
                <c:pt idx="70">
                  <c:v>6.9970357999999998E-3</c:v>
                </c:pt>
                <c:pt idx="71">
                  <c:v>5.8352248999999998E-3</c:v>
                </c:pt>
                <c:pt idx="72">
                  <c:v>5.1098219000000004E-3</c:v>
                </c:pt>
                <c:pt idx="73">
                  <c:v>4.9538956999999996E-3</c:v>
                </c:pt>
                <c:pt idx="74">
                  <c:v>5.1257283999999997E-3</c:v>
                </c:pt>
                <c:pt idx="75">
                  <c:v>5.0014383000000001E-3</c:v>
                </c:pt>
                <c:pt idx="76">
                  <c:v>4.1880175000000002E-3</c:v>
                </c:pt>
                <c:pt idx="77">
                  <c:v>2.8540785000000001E-3</c:v>
                </c:pt>
                <c:pt idx="78">
                  <c:v>1.6096127000000001E-3</c:v>
                </c:pt>
                <c:pt idx="79">
                  <c:v>1.0081881E-3</c:v>
                </c:pt>
                <c:pt idx="80">
                  <c:v>1.0939903999999999E-3</c:v>
                </c:pt>
                <c:pt idx="81">
                  <c:v>1.5070362000000001E-3</c:v>
                </c:pt>
                <c:pt idx="82">
                  <c:v>1.8943221E-3</c:v>
                </c:pt>
                <c:pt idx="83">
                  <c:v>2.0349679999999998E-3</c:v>
                </c:pt>
                <c:pt idx="84">
                  <c:v>1.8895221000000001E-3</c:v>
                </c:pt>
                <c:pt idx="85">
                  <c:v>1.5678521E-3</c:v>
                </c:pt>
                <c:pt idx="86">
                  <c:v>1.1186385999999999E-3</c:v>
                </c:pt>
                <c:pt idx="87">
                  <c:v>6.0815849999999998E-4</c:v>
                </c:pt>
                <c:pt idx="88">
                  <c:v>1.198796E-4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9.69785E-5</c:v>
                </c:pt>
                <c:pt idx="95">
                  <c:v>2.3918250000000001E-4</c:v>
                </c:pt>
                <c:pt idx="96">
                  <c:v>3.1547429999999999E-4</c:v>
                </c:pt>
                <c:pt idx="97">
                  <c:v>3.9167359999999998E-4</c:v>
                </c:pt>
                <c:pt idx="98">
                  <c:v>4.6748690000000001E-4</c:v>
                </c:pt>
                <c:pt idx="99">
                  <c:v>5.3535520000000001E-4</c:v>
                </c:pt>
                <c:pt idx="100">
                  <c:v>6.0054089999999997E-4</c:v>
                </c:pt>
                <c:pt idx="101">
                  <c:v>6.5111360000000003E-4</c:v>
                </c:pt>
                <c:pt idx="102">
                  <c:v>7.4269690000000003E-4</c:v>
                </c:pt>
                <c:pt idx="103">
                  <c:v>8.590742E-4</c:v>
                </c:pt>
                <c:pt idx="104">
                  <c:v>1.0137792999999999E-3</c:v>
                </c:pt>
                <c:pt idx="105">
                  <c:v>1.2300176999999999E-3</c:v>
                </c:pt>
                <c:pt idx="106">
                  <c:v>1.5305984999999999E-3</c:v>
                </c:pt>
                <c:pt idx="107">
                  <c:v>1.9009412E-3</c:v>
                </c:pt>
                <c:pt idx="108">
                  <c:v>2.3634797000000002E-3</c:v>
                </c:pt>
                <c:pt idx="109">
                  <c:v>2.9102259000000001E-3</c:v>
                </c:pt>
                <c:pt idx="110">
                  <c:v>3.6649883000000002E-3</c:v>
                </c:pt>
                <c:pt idx="111">
                  <c:v>4.4375882000000002E-3</c:v>
                </c:pt>
                <c:pt idx="112">
                  <c:v>5.2359336999999997E-3</c:v>
                </c:pt>
                <c:pt idx="113">
                  <c:v>6.0400552999999996E-3</c:v>
                </c:pt>
                <c:pt idx="114">
                  <c:v>6.8318807E-3</c:v>
                </c:pt>
                <c:pt idx="115">
                  <c:v>7.5586652000000001E-3</c:v>
                </c:pt>
                <c:pt idx="116">
                  <c:v>8.1845614999999997E-3</c:v>
                </c:pt>
                <c:pt idx="117">
                  <c:v>8.7582348000000004E-3</c:v>
                </c:pt>
                <c:pt idx="118">
                  <c:v>9.0512176999999992E-3</c:v>
                </c:pt>
                <c:pt idx="119">
                  <c:v>9.1853850000000008E-3</c:v>
                </c:pt>
                <c:pt idx="120">
                  <c:v>9.1500486999999998E-3</c:v>
                </c:pt>
                <c:pt idx="121">
                  <c:v>8.9655164999999995E-3</c:v>
                </c:pt>
                <c:pt idx="122">
                  <c:v>8.6375875000000001E-3</c:v>
                </c:pt>
                <c:pt idx="123">
                  <c:v>8.2014557000000005E-3</c:v>
                </c:pt>
                <c:pt idx="124">
                  <c:v>7.6643550000000003E-3</c:v>
                </c:pt>
                <c:pt idx="125">
                  <c:v>7.1196597999999998E-3</c:v>
                </c:pt>
                <c:pt idx="126">
                  <c:v>6.4841932999999997E-3</c:v>
                </c:pt>
                <c:pt idx="127">
                  <c:v>5.7566413000000004E-3</c:v>
                </c:pt>
                <c:pt idx="128">
                  <c:v>5.0780325999999999E-3</c:v>
                </c:pt>
                <c:pt idx="129">
                  <c:v>4.4279438000000004E-3</c:v>
                </c:pt>
                <c:pt idx="130">
                  <c:v>3.7903273000000001E-3</c:v>
                </c:pt>
                <c:pt idx="131">
                  <c:v>3.2078631000000001E-3</c:v>
                </c:pt>
                <c:pt idx="132">
                  <c:v>2.6777016E-3</c:v>
                </c:pt>
                <c:pt idx="133">
                  <c:v>2.2038568E-3</c:v>
                </c:pt>
                <c:pt idx="134">
                  <c:v>1.4286749999999999E-3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5-CE93-4EF0-BEB2-90F17E5C5137}"/>
            </c:ext>
          </c:extLst>
        </c:ser>
        <c:ser>
          <c:idx val="182"/>
          <c:order val="182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反射白_LEDlow_開放空間!$A$183:$EE$183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3.816863E-4</c:v>
                </c:pt>
                <c:pt idx="4">
                  <c:v>8.3600920000000004E-4</c:v>
                </c:pt>
                <c:pt idx="5">
                  <c:v>9.8394439999999997E-4</c:v>
                </c:pt>
                <c:pt idx="6">
                  <c:v>8.0001370000000005E-4</c:v>
                </c:pt>
                <c:pt idx="7">
                  <c:v>4.7346859999999999E-4</c:v>
                </c:pt>
                <c:pt idx="8">
                  <c:v>1.460853E-4</c:v>
                </c:pt>
                <c:pt idx="9">
                  <c:v>0</c:v>
                </c:pt>
                <c:pt idx="10">
                  <c:v>1.2846959999999999E-4</c:v>
                </c:pt>
                <c:pt idx="11">
                  <c:v>7.216872E-4</c:v>
                </c:pt>
                <c:pt idx="12">
                  <c:v>1.5966969E-3</c:v>
                </c:pt>
                <c:pt idx="13">
                  <c:v>2.3653534999999999E-3</c:v>
                </c:pt>
                <c:pt idx="14">
                  <c:v>2.7915297999999999E-3</c:v>
                </c:pt>
                <c:pt idx="15">
                  <c:v>2.9262457999999999E-3</c:v>
                </c:pt>
                <c:pt idx="16">
                  <c:v>2.8762754999999999E-3</c:v>
                </c:pt>
                <c:pt idx="17">
                  <c:v>2.8983869000000001E-3</c:v>
                </c:pt>
                <c:pt idx="18">
                  <c:v>3.1806285999999998E-3</c:v>
                </c:pt>
                <c:pt idx="19">
                  <c:v>3.6827473000000002E-3</c:v>
                </c:pt>
                <c:pt idx="20">
                  <c:v>4.2445590000000002E-3</c:v>
                </c:pt>
                <c:pt idx="21">
                  <c:v>4.7370763000000003E-3</c:v>
                </c:pt>
                <c:pt idx="22">
                  <c:v>4.9862778000000002E-3</c:v>
                </c:pt>
                <c:pt idx="23">
                  <c:v>5.0472049000000003E-3</c:v>
                </c:pt>
                <c:pt idx="24">
                  <c:v>5.0069051999999999E-3</c:v>
                </c:pt>
                <c:pt idx="25">
                  <c:v>4.9774451000000001E-3</c:v>
                </c:pt>
                <c:pt idx="26">
                  <c:v>4.9348064000000001E-3</c:v>
                </c:pt>
                <c:pt idx="27">
                  <c:v>4.8029548000000002E-3</c:v>
                </c:pt>
                <c:pt idx="28">
                  <c:v>4.8809969000000002E-3</c:v>
                </c:pt>
                <c:pt idx="29">
                  <c:v>5.6209438E-3</c:v>
                </c:pt>
                <c:pt idx="30">
                  <c:v>7.1039596000000002E-3</c:v>
                </c:pt>
                <c:pt idx="31">
                  <c:v>9.5281918000000004E-3</c:v>
                </c:pt>
                <c:pt idx="32">
                  <c:v>1.31070409E-2</c:v>
                </c:pt>
                <c:pt idx="33">
                  <c:v>1.80715472E-2</c:v>
                </c:pt>
                <c:pt idx="34">
                  <c:v>2.4447476499999999E-2</c:v>
                </c:pt>
                <c:pt idx="35">
                  <c:v>3.1679008199999997E-2</c:v>
                </c:pt>
                <c:pt idx="36">
                  <c:v>3.8422666500000001E-2</c:v>
                </c:pt>
                <c:pt idx="37">
                  <c:v>4.29615676E-2</c:v>
                </c:pt>
                <c:pt idx="38">
                  <c:v>4.4282853599999998E-2</c:v>
                </c:pt>
                <c:pt idx="39">
                  <c:v>4.23759706E-2</c:v>
                </c:pt>
                <c:pt idx="40">
                  <c:v>3.83322574E-2</c:v>
                </c:pt>
                <c:pt idx="41">
                  <c:v>3.2966684599999997E-2</c:v>
                </c:pt>
                <c:pt idx="42">
                  <c:v>2.7836928100000002E-2</c:v>
                </c:pt>
                <c:pt idx="43">
                  <c:v>2.3319842300000001E-2</c:v>
                </c:pt>
                <c:pt idx="44">
                  <c:v>1.9561203199999998E-2</c:v>
                </c:pt>
                <c:pt idx="45">
                  <c:v>1.6886372100000002E-2</c:v>
                </c:pt>
                <c:pt idx="46">
                  <c:v>1.49251288E-2</c:v>
                </c:pt>
                <c:pt idx="47">
                  <c:v>1.3489454999999999E-2</c:v>
                </c:pt>
                <c:pt idx="48">
                  <c:v>1.24432212E-2</c:v>
                </c:pt>
                <c:pt idx="49">
                  <c:v>1.17181456E-2</c:v>
                </c:pt>
                <c:pt idx="50">
                  <c:v>1.14211105E-2</c:v>
                </c:pt>
                <c:pt idx="51">
                  <c:v>1.16814133E-2</c:v>
                </c:pt>
                <c:pt idx="52">
                  <c:v>1.2329001900000001E-2</c:v>
                </c:pt>
                <c:pt idx="53">
                  <c:v>1.30853755E-2</c:v>
                </c:pt>
                <c:pt idx="54">
                  <c:v>1.37431193E-2</c:v>
                </c:pt>
                <c:pt idx="55">
                  <c:v>1.42848352E-2</c:v>
                </c:pt>
                <c:pt idx="56">
                  <c:v>1.47684263E-2</c:v>
                </c:pt>
                <c:pt idx="57">
                  <c:v>1.5236096500000001E-2</c:v>
                </c:pt>
                <c:pt idx="58">
                  <c:v>1.55240428E-2</c:v>
                </c:pt>
                <c:pt idx="59">
                  <c:v>1.5426686E-2</c:v>
                </c:pt>
                <c:pt idx="60">
                  <c:v>1.49739729E-2</c:v>
                </c:pt>
                <c:pt idx="61">
                  <c:v>1.43379923E-2</c:v>
                </c:pt>
                <c:pt idx="62">
                  <c:v>1.3661874500000001E-2</c:v>
                </c:pt>
                <c:pt idx="63">
                  <c:v>1.29743284E-2</c:v>
                </c:pt>
                <c:pt idx="64">
                  <c:v>1.2262276399999999E-2</c:v>
                </c:pt>
                <c:pt idx="65">
                  <c:v>1.1559064500000001E-2</c:v>
                </c:pt>
                <c:pt idx="66">
                  <c:v>1.0912300099999999E-2</c:v>
                </c:pt>
                <c:pt idx="67">
                  <c:v>1.02390191E-2</c:v>
                </c:pt>
                <c:pt idx="68">
                  <c:v>9.4421515000000008E-3</c:v>
                </c:pt>
                <c:pt idx="69">
                  <c:v>8.3920852999999993E-3</c:v>
                </c:pt>
                <c:pt idx="70">
                  <c:v>7.1330726999999997E-3</c:v>
                </c:pt>
                <c:pt idx="71">
                  <c:v>5.8395349999999999E-3</c:v>
                </c:pt>
                <c:pt idx="72">
                  <c:v>4.8163881999999996E-3</c:v>
                </c:pt>
                <c:pt idx="73">
                  <c:v>4.2984755999999997E-3</c:v>
                </c:pt>
                <c:pt idx="74">
                  <c:v>4.2483215E-3</c:v>
                </c:pt>
                <c:pt idx="75">
                  <c:v>4.2457650000000003E-3</c:v>
                </c:pt>
                <c:pt idx="76">
                  <c:v>3.8948096000000001E-3</c:v>
                </c:pt>
                <c:pt idx="77">
                  <c:v>3.2343293999999999E-3</c:v>
                </c:pt>
                <c:pt idx="78">
                  <c:v>2.6326242000000001E-3</c:v>
                </c:pt>
                <c:pt idx="79">
                  <c:v>2.3378422000000002E-3</c:v>
                </c:pt>
                <c:pt idx="80">
                  <c:v>2.1496600999999999E-3</c:v>
                </c:pt>
                <c:pt idx="81">
                  <c:v>1.7831894E-3</c:v>
                </c:pt>
                <c:pt idx="82">
                  <c:v>1.2914207E-3</c:v>
                </c:pt>
                <c:pt idx="83">
                  <c:v>9.1588450000000001E-4</c:v>
                </c:pt>
                <c:pt idx="84">
                  <c:v>8.3670599999999999E-4</c:v>
                </c:pt>
                <c:pt idx="85">
                  <c:v>1.0552185000000001E-3</c:v>
                </c:pt>
                <c:pt idx="86">
                  <c:v>1.3753579000000001E-3</c:v>
                </c:pt>
                <c:pt idx="87">
                  <c:v>1.5870490999999999E-3</c:v>
                </c:pt>
                <c:pt idx="88">
                  <c:v>1.5500495999999999E-3</c:v>
                </c:pt>
                <c:pt idx="89">
                  <c:v>1.2604058000000001E-3</c:v>
                </c:pt>
                <c:pt idx="90">
                  <c:v>8.2649299999999998E-4</c:v>
                </c:pt>
                <c:pt idx="91">
                  <c:v>3.9491029999999999E-4</c:v>
                </c:pt>
                <c:pt idx="92">
                  <c:v>1.001632E-4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1.370807E-4</c:v>
                </c:pt>
                <c:pt idx="99">
                  <c:v>2.7624060000000001E-4</c:v>
                </c:pt>
                <c:pt idx="100">
                  <c:v>4.122482E-4</c:v>
                </c:pt>
                <c:pt idx="101">
                  <c:v>5.3645090000000004E-4</c:v>
                </c:pt>
                <c:pt idx="102">
                  <c:v>6.7527780000000001E-4</c:v>
                </c:pt>
                <c:pt idx="103">
                  <c:v>8.3940359999999995E-4</c:v>
                </c:pt>
                <c:pt idx="104">
                  <c:v>1.0114009000000001E-3</c:v>
                </c:pt>
                <c:pt idx="105">
                  <c:v>1.2184775999999999E-3</c:v>
                </c:pt>
                <c:pt idx="106">
                  <c:v>1.4786058000000001E-3</c:v>
                </c:pt>
                <c:pt idx="107">
                  <c:v>1.7934231E-3</c:v>
                </c:pt>
                <c:pt idx="108">
                  <c:v>2.1717960000000001E-3</c:v>
                </c:pt>
                <c:pt idx="109">
                  <c:v>2.6436175999999998E-3</c:v>
                </c:pt>
                <c:pt idx="110">
                  <c:v>3.4154583999999998E-3</c:v>
                </c:pt>
                <c:pt idx="111">
                  <c:v>4.0769912000000004E-3</c:v>
                </c:pt>
                <c:pt idx="112">
                  <c:v>4.8475228000000002E-3</c:v>
                </c:pt>
                <c:pt idx="113">
                  <c:v>5.6525823000000003E-3</c:v>
                </c:pt>
                <c:pt idx="114">
                  <c:v>6.4673624000000001E-3</c:v>
                </c:pt>
                <c:pt idx="115">
                  <c:v>7.2383406000000004E-3</c:v>
                </c:pt>
                <c:pt idx="116">
                  <c:v>7.9156690999999998E-3</c:v>
                </c:pt>
                <c:pt idx="117">
                  <c:v>8.4800776000000001E-3</c:v>
                </c:pt>
                <c:pt idx="118">
                  <c:v>8.9551043000000007E-3</c:v>
                </c:pt>
                <c:pt idx="119">
                  <c:v>9.0890946E-3</c:v>
                </c:pt>
                <c:pt idx="120">
                  <c:v>9.0388673999999992E-3</c:v>
                </c:pt>
                <c:pt idx="121">
                  <c:v>8.8101224999999998E-3</c:v>
                </c:pt>
                <c:pt idx="122">
                  <c:v>8.4146428999999998E-3</c:v>
                </c:pt>
                <c:pt idx="123">
                  <c:v>7.8942318999999997E-3</c:v>
                </c:pt>
                <c:pt idx="124">
                  <c:v>7.2643775000000004E-3</c:v>
                </c:pt>
                <c:pt idx="125">
                  <c:v>6.5886866999999997E-3</c:v>
                </c:pt>
                <c:pt idx="126">
                  <c:v>5.8623644999999999E-3</c:v>
                </c:pt>
                <c:pt idx="127">
                  <c:v>5.1040625999999997E-3</c:v>
                </c:pt>
                <c:pt idx="128">
                  <c:v>4.4266571999999997E-3</c:v>
                </c:pt>
                <c:pt idx="129">
                  <c:v>3.7573818E-3</c:v>
                </c:pt>
                <c:pt idx="130">
                  <c:v>3.1456718999999999E-3</c:v>
                </c:pt>
                <c:pt idx="131">
                  <c:v>2.5830661999999998E-3</c:v>
                </c:pt>
                <c:pt idx="132">
                  <c:v>2.0585502000000002E-3</c:v>
                </c:pt>
                <c:pt idx="133">
                  <c:v>1.5760523E-3</c:v>
                </c:pt>
                <c:pt idx="134">
                  <c:v>5.6195769999999999E-4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6-CE93-4EF0-BEB2-90F17E5C5137}"/>
            </c:ext>
          </c:extLst>
        </c:ser>
        <c:ser>
          <c:idx val="183"/>
          <c:order val="183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反射白_LEDlow_開放空間!$A$184:$EE$184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3.162967E-4</c:v>
                </c:pt>
                <c:pt idx="3">
                  <c:v>1.2337445999999999E-3</c:v>
                </c:pt>
                <c:pt idx="4">
                  <c:v>1.8871854999999999E-3</c:v>
                </c:pt>
                <c:pt idx="5">
                  <c:v>1.7599568000000001E-3</c:v>
                </c:pt>
                <c:pt idx="6">
                  <c:v>9.8830670000000002E-4</c:v>
                </c:pt>
                <c:pt idx="7">
                  <c:v>1.1932239999999999E-4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6.366128E-4</c:v>
                </c:pt>
                <c:pt idx="12">
                  <c:v>1.3188684000000001E-3</c:v>
                </c:pt>
                <c:pt idx="13">
                  <c:v>1.9241534E-3</c:v>
                </c:pt>
                <c:pt idx="14">
                  <c:v>2.4065215000000002E-3</c:v>
                </c:pt>
                <c:pt idx="15">
                  <c:v>2.8708861E-3</c:v>
                </c:pt>
                <c:pt idx="16">
                  <c:v>3.3717318E-3</c:v>
                </c:pt>
                <c:pt idx="17">
                  <c:v>3.7896295999999999E-3</c:v>
                </c:pt>
                <c:pt idx="18">
                  <c:v>4.2487634000000002E-3</c:v>
                </c:pt>
                <c:pt idx="19">
                  <c:v>4.5746811999999998E-3</c:v>
                </c:pt>
                <c:pt idx="20">
                  <c:v>4.6626193999999999E-3</c:v>
                </c:pt>
                <c:pt idx="21">
                  <c:v>4.4667706999999999E-3</c:v>
                </c:pt>
                <c:pt idx="22">
                  <c:v>4.1075688999999997E-3</c:v>
                </c:pt>
                <c:pt idx="23">
                  <c:v>3.8447350000000002E-3</c:v>
                </c:pt>
                <c:pt idx="24">
                  <c:v>3.8728785999999999E-3</c:v>
                </c:pt>
                <c:pt idx="25">
                  <c:v>4.1794763000000002E-3</c:v>
                </c:pt>
                <c:pt idx="26">
                  <c:v>4.6485327000000002E-3</c:v>
                </c:pt>
                <c:pt idx="27">
                  <c:v>5.1709195000000001E-3</c:v>
                </c:pt>
                <c:pt idx="28">
                  <c:v>5.7662464999999998E-3</c:v>
                </c:pt>
                <c:pt idx="29">
                  <c:v>6.7549613E-3</c:v>
                </c:pt>
                <c:pt idx="30">
                  <c:v>8.2779080000000005E-3</c:v>
                </c:pt>
                <c:pt idx="31">
                  <c:v>1.0624253199999999E-2</c:v>
                </c:pt>
                <c:pt idx="32">
                  <c:v>1.4079636899999999E-2</c:v>
                </c:pt>
                <c:pt idx="33">
                  <c:v>1.8740920300000002E-2</c:v>
                </c:pt>
                <c:pt idx="34">
                  <c:v>2.4593910199999999E-2</c:v>
                </c:pt>
                <c:pt idx="35">
                  <c:v>3.12341992E-2</c:v>
                </c:pt>
                <c:pt idx="36">
                  <c:v>3.7506937999999997E-2</c:v>
                </c:pt>
                <c:pt idx="37">
                  <c:v>4.1628085099999997E-2</c:v>
                </c:pt>
                <c:pt idx="38">
                  <c:v>4.2678736199999998E-2</c:v>
                </c:pt>
                <c:pt idx="39">
                  <c:v>4.0663439799999999E-2</c:v>
                </c:pt>
                <c:pt idx="40">
                  <c:v>3.6752186700000002E-2</c:v>
                </c:pt>
                <c:pt idx="41">
                  <c:v>3.2022453800000003E-2</c:v>
                </c:pt>
                <c:pt idx="42">
                  <c:v>2.7599820899999999E-2</c:v>
                </c:pt>
                <c:pt idx="43">
                  <c:v>2.38457602E-2</c:v>
                </c:pt>
                <c:pt idx="44">
                  <c:v>2.0730378099999999E-2</c:v>
                </c:pt>
                <c:pt idx="45">
                  <c:v>1.8322292699999999E-2</c:v>
                </c:pt>
                <c:pt idx="46">
                  <c:v>1.62380487E-2</c:v>
                </c:pt>
                <c:pt idx="47">
                  <c:v>1.4513246699999999E-2</c:v>
                </c:pt>
                <c:pt idx="48">
                  <c:v>1.33274337E-2</c:v>
                </c:pt>
                <c:pt idx="49">
                  <c:v>1.2657557599999999E-2</c:v>
                </c:pt>
                <c:pt idx="50">
                  <c:v>1.2383215100000001E-2</c:v>
                </c:pt>
                <c:pt idx="51">
                  <c:v>1.23804919E-2</c:v>
                </c:pt>
                <c:pt idx="52">
                  <c:v>1.25936503E-2</c:v>
                </c:pt>
                <c:pt idx="53">
                  <c:v>1.31041883E-2</c:v>
                </c:pt>
                <c:pt idx="54">
                  <c:v>1.3815183199999999E-2</c:v>
                </c:pt>
                <c:pt idx="55">
                  <c:v>1.4534852500000001E-2</c:v>
                </c:pt>
                <c:pt idx="56">
                  <c:v>1.5029247900000001E-2</c:v>
                </c:pt>
                <c:pt idx="57">
                  <c:v>1.51409348E-2</c:v>
                </c:pt>
                <c:pt idx="58">
                  <c:v>1.49002653E-2</c:v>
                </c:pt>
                <c:pt idx="59">
                  <c:v>1.44320903E-2</c:v>
                </c:pt>
                <c:pt idx="60">
                  <c:v>1.39194196E-2</c:v>
                </c:pt>
                <c:pt idx="61">
                  <c:v>1.3473024599999999E-2</c:v>
                </c:pt>
                <c:pt idx="62">
                  <c:v>1.31577421E-2</c:v>
                </c:pt>
                <c:pt idx="63">
                  <c:v>1.2944628499999999E-2</c:v>
                </c:pt>
                <c:pt idx="64">
                  <c:v>1.2668370300000001E-2</c:v>
                </c:pt>
                <c:pt idx="65">
                  <c:v>1.2213238499999999E-2</c:v>
                </c:pt>
                <c:pt idx="66">
                  <c:v>1.14951516E-2</c:v>
                </c:pt>
                <c:pt idx="67">
                  <c:v>1.0512787799999999E-2</c:v>
                </c:pt>
                <c:pt idx="68">
                  <c:v>9.3367575000000008E-3</c:v>
                </c:pt>
                <c:pt idx="69">
                  <c:v>8.1453360999999991E-3</c:v>
                </c:pt>
                <c:pt idx="70">
                  <c:v>7.0991641999999999E-3</c:v>
                </c:pt>
                <c:pt idx="71">
                  <c:v>6.2939859999999997E-3</c:v>
                </c:pt>
                <c:pt idx="72">
                  <c:v>5.7255587999999998E-3</c:v>
                </c:pt>
                <c:pt idx="73">
                  <c:v>5.2731391000000001E-3</c:v>
                </c:pt>
                <c:pt idx="74">
                  <c:v>4.7223698E-3</c:v>
                </c:pt>
                <c:pt idx="75">
                  <c:v>3.8529907E-3</c:v>
                </c:pt>
                <c:pt idx="76">
                  <c:v>2.8066622999999998E-3</c:v>
                </c:pt>
                <c:pt idx="77">
                  <c:v>2.0189320000000002E-3</c:v>
                </c:pt>
                <c:pt idx="78">
                  <c:v>1.9263538000000001E-3</c:v>
                </c:pt>
                <c:pt idx="79">
                  <c:v>2.4158836E-3</c:v>
                </c:pt>
                <c:pt idx="80">
                  <c:v>2.9103625999999999E-3</c:v>
                </c:pt>
                <c:pt idx="81">
                  <c:v>2.8913626E-3</c:v>
                </c:pt>
                <c:pt idx="82">
                  <c:v>2.2977916999999998E-3</c:v>
                </c:pt>
                <c:pt idx="83">
                  <c:v>1.4126421E-3</c:v>
                </c:pt>
                <c:pt idx="84">
                  <c:v>6.2320789999999995E-4</c:v>
                </c:pt>
                <c:pt idx="85">
                  <c:v>1.457873E-4</c:v>
                </c:pt>
                <c:pt idx="86">
                  <c:v>4.7170000000000002E-7</c:v>
                </c:pt>
                <c:pt idx="87">
                  <c:v>1.226795E-4</c:v>
                </c:pt>
                <c:pt idx="88">
                  <c:v>4.2330759999999998E-4</c:v>
                </c:pt>
                <c:pt idx="89">
                  <c:v>7.901513E-4</c:v>
                </c:pt>
                <c:pt idx="90">
                  <c:v>1.0730567E-3</c:v>
                </c:pt>
                <c:pt idx="91">
                  <c:v>1.1464641000000001E-3</c:v>
                </c:pt>
                <c:pt idx="92">
                  <c:v>9.3431220000000004E-4</c:v>
                </c:pt>
                <c:pt idx="93">
                  <c:v>6.513415E-4</c:v>
                </c:pt>
                <c:pt idx="94">
                  <c:v>3.5334439999999998E-4</c:v>
                </c:pt>
                <c:pt idx="95">
                  <c:v>9.2456799999999999E-5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6.4473600000000006E-5</c:v>
                </c:pt>
                <c:pt idx="101">
                  <c:v>2.538525E-4</c:v>
                </c:pt>
                <c:pt idx="102">
                  <c:v>5.9647159999999999E-4</c:v>
                </c:pt>
                <c:pt idx="103">
                  <c:v>8.9647629999999999E-4</c:v>
                </c:pt>
                <c:pt idx="104">
                  <c:v>1.2187719999999999E-3</c:v>
                </c:pt>
                <c:pt idx="105">
                  <c:v>1.5765086999999999E-3</c:v>
                </c:pt>
                <c:pt idx="106">
                  <c:v>1.9772381000000001E-3</c:v>
                </c:pt>
                <c:pt idx="107">
                  <c:v>2.4114889000000001E-3</c:v>
                </c:pt>
                <c:pt idx="108">
                  <c:v>2.8914469000000001E-3</c:v>
                </c:pt>
                <c:pt idx="109">
                  <c:v>3.4218128E-3</c:v>
                </c:pt>
                <c:pt idx="110">
                  <c:v>4.0489052999999999E-3</c:v>
                </c:pt>
                <c:pt idx="111">
                  <c:v>4.6797213000000001E-3</c:v>
                </c:pt>
                <c:pt idx="112">
                  <c:v>5.3317979999999996E-3</c:v>
                </c:pt>
                <c:pt idx="113">
                  <c:v>6.0046654999999999E-3</c:v>
                </c:pt>
                <c:pt idx="114">
                  <c:v>6.6459370000000002E-3</c:v>
                </c:pt>
                <c:pt idx="115">
                  <c:v>7.2635877999999996E-3</c:v>
                </c:pt>
                <c:pt idx="116">
                  <c:v>7.8337713999999999E-3</c:v>
                </c:pt>
                <c:pt idx="117">
                  <c:v>8.3868159000000005E-3</c:v>
                </c:pt>
                <c:pt idx="118">
                  <c:v>8.6130750999999992E-3</c:v>
                </c:pt>
                <c:pt idx="119">
                  <c:v>8.8023553000000001E-3</c:v>
                </c:pt>
                <c:pt idx="120">
                  <c:v>8.8368021000000008E-3</c:v>
                </c:pt>
                <c:pt idx="121">
                  <c:v>8.7203625999999999E-3</c:v>
                </c:pt>
                <c:pt idx="122">
                  <c:v>8.4520047999999993E-3</c:v>
                </c:pt>
                <c:pt idx="123">
                  <c:v>8.0291890000000008E-3</c:v>
                </c:pt>
                <c:pt idx="124">
                  <c:v>7.4883205999999999E-3</c:v>
                </c:pt>
                <c:pt idx="125">
                  <c:v>6.8834322000000002E-3</c:v>
                </c:pt>
                <c:pt idx="126">
                  <c:v>6.1137262E-3</c:v>
                </c:pt>
                <c:pt idx="127">
                  <c:v>5.3630470999999997E-3</c:v>
                </c:pt>
                <c:pt idx="128">
                  <c:v>4.5617959000000003E-3</c:v>
                </c:pt>
                <c:pt idx="129">
                  <c:v>3.8533080000000002E-3</c:v>
                </c:pt>
                <c:pt idx="130">
                  <c:v>3.1816858999999999E-3</c:v>
                </c:pt>
                <c:pt idx="131">
                  <c:v>2.6125787000000002E-3</c:v>
                </c:pt>
                <c:pt idx="132">
                  <c:v>2.1224013E-3</c:v>
                </c:pt>
                <c:pt idx="133">
                  <c:v>1.7184276E-3</c:v>
                </c:pt>
                <c:pt idx="134">
                  <c:v>7.2588769999999995E-4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7-CE93-4EF0-BEB2-90F17E5C5137}"/>
            </c:ext>
          </c:extLst>
        </c:ser>
        <c:ser>
          <c:idx val="184"/>
          <c:order val="184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反射白_LEDlow_開放空間!$A$185:$EE$185</c:f>
              <c:numCache>
                <c:formatCode>General</c:formatCode>
                <c:ptCount val="135"/>
                <c:pt idx="0">
                  <c:v>8.3149920000000004E-4</c:v>
                </c:pt>
                <c:pt idx="1">
                  <c:v>5.1794660000000002E-4</c:v>
                </c:pt>
                <c:pt idx="2">
                  <c:v>4.1901440000000002E-4</c:v>
                </c:pt>
                <c:pt idx="3">
                  <c:v>1.569822E-4</c:v>
                </c:pt>
                <c:pt idx="4">
                  <c:v>4.7067500000000003E-5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5.2301240000000003E-4</c:v>
                </c:pt>
                <c:pt idx="10">
                  <c:v>1.0999569999999999E-3</c:v>
                </c:pt>
                <c:pt idx="11">
                  <c:v>1.5424114E-3</c:v>
                </c:pt>
                <c:pt idx="12">
                  <c:v>1.7682214000000001E-3</c:v>
                </c:pt>
                <c:pt idx="13">
                  <c:v>1.8340583000000001E-3</c:v>
                </c:pt>
                <c:pt idx="14">
                  <c:v>1.9076760999999999E-3</c:v>
                </c:pt>
                <c:pt idx="15">
                  <c:v>2.1861463E-3</c:v>
                </c:pt>
                <c:pt idx="16">
                  <c:v>2.7158388000000002E-3</c:v>
                </c:pt>
                <c:pt idx="17">
                  <c:v>3.3649993000000001E-3</c:v>
                </c:pt>
                <c:pt idx="18">
                  <c:v>3.9395489999999997E-3</c:v>
                </c:pt>
                <c:pt idx="19">
                  <c:v>4.2041129999999998E-3</c:v>
                </c:pt>
                <c:pt idx="20">
                  <c:v>4.1267643999999999E-3</c:v>
                </c:pt>
                <c:pt idx="21">
                  <c:v>3.9569922000000004E-3</c:v>
                </c:pt>
                <c:pt idx="22">
                  <c:v>3.9121121999999998E-3</c:v>
                </c:pt>
                <c:pt idx="23">
                  <c:v>4.0774052000000002E-3</c:v>
                </c:pt>
                <c:pt idx="24">
                  <c:v>4.3952879000000002E-3</c:v>
                </c:pt>
                <c:pt idx="25">
                  <c:v>4.6487417999999999E-3</c:v>
                </c:pt>
                <c:pt idx="26">
                  <c:v>4.8064188999999997E-3</c:v>
                </c:pt>
                <c:pt idx="27">
                  <c:v>4.9527809000000002E-3</c:v>
                </c:pt>
                <c:pt idx="28">
                  <c:v>5.4062614E-3</c:v>
                </c:pt>
                <c:pt idx="29">
                  <c:v>6.4294366000000004E-3</c:v>
                </c:pt>
                <c:pt idx="30">
                  <c:v>8.0026686000000003E-3</c:v>
                </c:pt>
                <c:pt idx="31">
                  <c:v>1.0315931400000001E-2</c:v>
                </c:pt>
                <c:pt idx="32">
                  <c:v>1.3728014199999999E-2</c:v>
                </c:pt>
                <c:pt idx="33">
                  <c:v>1.8500516200000001E-2</c:v>
                </c:pt>
                <c:pt idx="34">
                  <c:v>2.4702565700000002E-2</c:v>
                </c:pt>
                <c:pt idx="35">
                  <c:v>3.1736835800000002E-2</c:v>
                </c:pt>
                <c:pt idx="36">
                  <c:v>3.8316197699999999E-2</c:v>
                </c:pt>
                <c:pt idx="37">
                  <c:v>4.2700186399999999E-2</c:v>
                </c:pt>
                <c:pt idx="38">
                  <c:v>4.3908711500000003E-2</c:v>
                </c:pt>
                <c:pt idx="39">
                  <c:v>4.1846789400000001E-2</c:v>
                </c:pt>
                <c:pt idx="40">
                  <c:v>3.7728194100000001E-2</c:v>
                </c:pt>
                <c:pt idx="41">
                  <c:v>3.2510109199999998E-2</c:v>
                </c:pt>
                <c:pt idx="42">
                  <c:v>2.7694627600000001E-2</c:v>
                </c:pt>
                <c:pt idx="43">
                  <c:v>2.3567784599999999E-2</c:v>
                </c:pt>
                <c:pt idx="44">
                  <c:v>2.00620946E-2</c:v>
                </c:pt>
                <c:pt idx="45">
                  <c:v>1.7253465999999999E-2</c:v>
                </c:pt>
                <c:pt idx="46">
                  <c:v>1.49077503E-2</c:v>
                </c:pt>
                <c:pt idx="47">
                  <c:v>1.3204392000000001E-2</c:v>
                </c:pt>
                <c:pt idx="48">
                  <c:v>1.23285679E-2</c:v>
                </c:pt>
                <c:pt idx="49">
                  <c:v>1.2106210900000001E-2</c:v>
                </c:pt>
                <c:pt idx="50">
                  <c:v>1.22649875E-2</c:v>
                </c:pt>
                <c:pt idx="51">
                  <c:v>1.2622647900000001E-2</c:v>
                </c:pt>
                <c:pt idx="52">
                  <c:v>1.3104948199999999E-2</c:v>
                </c:pt>
                <c:pt idx="53">
                  <c:v>1.37602603E-2</c:v>
                </c:pt>
                <c:pt idx="54">
                  <c:v>1.4534607499999999E-2</c:v>
                </c:pt>
                <c:pt idx="55">
                  <c:v>1.5162145700000001E-2</c:v>
                </c:pt>
                <c:pt idx="56">
                  <c:v>1.5409119400000001E-2</c:v>
                </c:pt>
                <c:pt idx="57">
                  <c:v>1.5250911900000001E-2</c:v>
                </c:pt>
                <c:pt idx="58">
                  <c:v>1.49820354E-2</c:v>
                </c:pt>
                <c:pt idx="59">
                  <c:v>1.47720743E-2</c:v>
                </c:pt>
                <c:pt idx="60">
                  <c:v>1.46765113E-2</c:v>
                </c:pt>
                <c:pt idx="61">
                  <c:v>1.4468293599999999E-2</c:v>
                </c:pt>
                <c:pt idx="62">
                  <c:v>1.40584903E-2</c:v>
                </c:pt>
                <c:pt idx="63">
                  <c:v>1.34949684E-2</c:v>
                </c:pt>
                <c:pt idx="64">
                  <c:v>1.2888762200000001E-2</c:v>
                </c:pt>
                <c:pt idx="65">
                  <c:v>1.2141146699999999E-2</c:v>
                </c:pt>
                <c:pt idx="66">
                  <c:v>1.12737063E-2</c:v>
                </c:pt>
                <c:pt idx="67">
                  <c:v>1.02270534E-2</c:v>
                </c:pt>
                <c:pt idx="68">
                  <c:v>8.9097208999999993E-3</c:v>
                </c:pt>
                <c:pt idx="69">
                  <c:v>7.3160593999999999E-3</c:v>
                </c:pt>
                <c:pt idx="70">
                  <c:v>5.6108277999999999E-3</c:v>
                </c:pt>
                <c:pt idx="71">
                  <c:v>4.2682238999999997E-3</c:v>
                </c:pt>
                <c:pt idx="72">
                  <c:v>3.7897810999999999E-3</c:v>
                </c:pt>
                <c:pt idx="73">
                  <c:v>4.2743831999999997E-3</c:v>
                </c:pt>
                <c:pt idx="74">
                  <c:v>5.2352728999999999E-3</c:v>
                </c:pt>
                <c:pt idx="75">
                  <c:v>5.8118976000000001E-3</c:v>
                </c:pt>
                <c:pt idx="76">
                  <c:v>5.4192883000000001E-3</c:v>
                </c:pt>
                <c:pt idx="77">
                  <c:v>4.0994533E-3</c:v>
                </c:pt>
                <c:pt idx="78">
                  <c:v>2.3844484000000001E-3</c:v>
                </c:pt>
                <c:pt idx="79">
                  <c:v>9.6613530000000001E-4</c:v>
                </c:pt>
                <c:pt idx="80">
                  <c:v>3.2510770000000001E-4</c:v>
                </c:pt>
                <c:pt idx="81">
                  <c:v>4.6429030000000001E-4</c:v>
                </c:pt>
                <c:pt idx="82">
                  <c:v>1.0619430000000001E-3</c:v>
                </c:pt>
                <c:pt idx="83">
                  <c:v>1.6882418000000001E-3</c:v>
                </c:pt>
                <c:pt idx="84">
                  <c:v>1.9861909E-3</c:v>
                </c:pt>
                <c:pt idx="85">
                  <c:v>1.9040119E-3</c:v>
                </c:pt>
                <c:pt idx="86">
                  <c:v>1.5343396E-3</c:v>
                </c:pt>
                <c:pt idx="87">
                  <c:v>1.0263632E-3</c:v>
                </c:pt>
                <c:pt idx="88">
                  <c:v>4.8689160000000003E-4</c:v>
                </c:pt>
                <c:pt idx="89">
                  <c:v>1.1921599999999999E-5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6.07163E-5</c:v>
                </c:pt>
                <c:pt idx="96">
                  <c:v>3.4848650000000002E-4</c:v>
                </c:pt>
                <c:pt idx="97">
                  <c:v>6.4989959999999999E-4</c:v>
                </c:pt>
                <c:pt idx="98">
                  <c:v>8.3974509999999996E-4</c:v>
                </c:pt>
                <c:pt idx="99">
                  <c:v>8.9666989999999999E-4</c:v>
                </c:pt>
                <c:pt idx="100">
                  <c:v>8.1942400000000002E-4</c:v>
                </c:pt>
                <c:pt idx="101">
                  <c:v>6.4737319999999998E-4</c:v>
                </c:pt>
                <c:pt idx="102">
                  <c:v>6.4002830000000005E-4</c:v>
                </c:pt>
                <c:pt idx="103">
                  <c:v>5.536912E-4</c:v>
                </c:pt>
                <c:pt idx="104">
                  <c:v>5.4912549999999998E-4</c:v>
                </c:pt>
                <c:pt idx="105">
                  <c:v>6.4511120000000004E-4</c:v>
                </c:pt>
                <c:pt idx="106">
                  <c:v>8.5218770000000004E-4</c:v>
                </c:pt>
                <c:pt idx="107">
                  <c:v>1.1889525E-3</c:v>
                </c:pt>
                <c:pt idx="108">
                  <c:v>1.6410467E-3</c:v>
                </c:pt>
                <c:pt idx="109">
                  <c:v>2.22602E-3</c:v>
                </c:pt>
                <c:pt idx="110">
                  <c:v>3.1502269999999998E-3</c:v>
                </c:pt>
                <c:pt idx="111">
                  <c:v>3.9805392999999996E-3</c:v>
                </c:pt>
                <c:pt idx="112">
                  <c:v>4.8731681999999998E-3</c:v>
                </c:pt>
                <c:pt idx="113">
                  <c:v>5.7857283000000001E-3</c:v>
                </c:pt>
                <c:pt idx="114">
                  <c:v>6.6648452E-3</c:v>
                </c:pt>
                <c:pt idx="115">
                  <c:v>7.4711120999999998E-3</c:v>
                </c:pt>
                <c:pt idx="116">
                  <c:v>8.1649683000000004E-3</c:v>
                </c:pt>
                <c:pt idx="117">
                  <c:v>8.7333740999999999E-3</c:v>
                </c:pt>
                <c:pt idx="118">
                  <c:v>9.0925599999999995E-3</c:v>
                </c:pt>
                <c:pt idx="119">
                  <c:v>9.2520025000000002E-3</c:v>
                </c:pt>
                <c:pt idx="120">
                  <c:v>9.2067699999999995E-3</c:v>
                </c:pt>
                <c:pt idx="121">
                  <c:v>8.9886561000000007E-3</c:v>
                </c:pt>
                <c:pt idx="122">
                  <c:v>8.5909721000000001E-3</c:v>
                </c:pt>
                <c:pt idx="123">
                  <c:v>8.0531491000000004E-3</c:v>
                </c:pt>
                <c:pt idx="124">
                  <c:v>7.3919431000000002E-3</c:v>
                </c:pt>
                <c:pt idx="125">
                  <c:v>6.6701801999999996E-3</c:v>
                </c:pt>
                <c:pt idx="126">
                  <c:v>5.8962991000000003E-3</c:v>
                </c:pt>
                <c:pt idx="127">
                  <c:v>5.0308933000000004E-3</c:v>
                </c:pt>
                <c:pt idx="128">
                  <c:v>4.2110927999999999E-3</c:v>
                </c:pt>
                <c:pt idx="129">
                  <c:v>3.4429303E-3</c:v>
                </c:pt>
                <c:pt idx="130">
                  <c:v>2.7336284999999998E-3</c:v>
                </c:pt>
                <c:pt idx="131">
                  <c:v>2.1094353999999999E-3</c:v>
                </c:pt>
                <c:pt idx="132">
                  <c:v>1.5698544E-3</c:v>
                </c:pt>
                <c:pt idx="133">
                  <c:v>1.1317250000000001E-3</c:v>
                </c:pt>
                <c:pt idx="134">
                  <c:v>3.8691920000000001E-4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8-CE93-4EF0-BEB2-90F17E5C5137}"/>
            </c:ext>
          </c:extLst>
        </c:ser>
        <c:ser>
          <c:idx val="185"/>
          <c:order val="185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反射白_LEDlow_開放空間!$A$186:$EE$186</c:f>
              <c:numCache>
                <c:formatCode>General</c:formatCode>
                <c:ptCount val="135"/>
                <c:pt idx="0">
                  <c:v>2.3866915E-3</c:v>
                </c:pt>
                <c:pt idx="1">
                  <c:v>1.6474273E-3</c:v>
                </c:pt>
                <c:pt idx="2">
                  <c:v>8.2458729999999999E-4</c:v>
                </c:pt>
                <c:pt idx="3">
                  <c:v>1.9291330000000001E-4</c:v>
                </c:pt>
                <c:pt idx="4">
                  <c:v>1.286359E-4</c:v>
                </c:pt>
                <c:pt idx="5">
                  <c:v>9.7596200000000006E-5</c:v>
                </c:pt>
                <c:pt idx="6">
                  <c:v>6.3230200000000003E-5</c:v>
                </c:pt>
                <c:pt idx="7">
                  <c:v>2.9812699999999997E-4</c:v>
                </c:pt>
                <c:pt idx="8">
                  <c:v>9.1468210000000003E-4</c:v>
                </c:pt>
                <c:pt idx="9">
                  <c:v>1.6400733E-3</c:v>
                </c:pt>
                <c:pt idx="10">
                  <c:v>2.2010249000000001E-3</c:v>
                </c:pt>
                <c:pt idx="11">
                  <c:v>2.2827196000000001E-3</c:v>
                </c:pt>
                <c:pt idx="12">
                  <c:v>2.0019268000000001E-3</c:v>
                </c:pt>
                <c:pt idx="13">
                  <c:v>1.7494705999999999E-3</c:v>
                </c:pt>
                <c:pt idx="14">
                  <c:v>1.7272686999999999E-3</c:v>
                </c:pt>
                <c:pt idx="15">
                  <c:v>2.0913554000000002E-3</c:v>
                </c:pt>
                <c:pt idx="16">
                  <c:v>2.6764701999999999E-3</c:v>
                </c:pt>
                <c:pt idx="17">
                  <c:v>3.1517374000000001E-3</c:v>
                </c:pt>
                <c:pt idx="18">
                  <c:v>3.5289094999999999E-3</c:v>
                </c:pt>
                <c:pt idx="19">
                  <c:v>3.7491969000000001E-3</c:v>
                </c:pt>
                <c:pt idx="20">
                  <c:v>3.9729448000000002E-3</c:v>
                </c:pt>
                <c:pt idx="21">
                  <c:v>4.2194240000000003E-3</c:v>
                </c:pt>
                <c:pt idx="22">
                  <c:v>4.4894488999999999E-3</c:v>
                </c:pt>
                <c:pt idx="23">
                  <c:v>4.6056606999999999E-3</c:v>
                </c:pt>
                <c:pt idx="24">
                  <c:v>4.6546217000000001E-3</c:v>
                </c:pt>
                <c:pt idx="25">
                  <c:v>4.6258718000000004E-3</c:v>
                </c:pt>
                <c:pt idx="26">
                  <c:v>4.7050952000000004E-3</c:v>
                </c:pt>
                <c:pt idx="27">
                  <c:v>4.9891262E-3</c:v>
                </c:pt>
                <c:pt idx="28">
                  <c:v>5.4898634999999999E-3</c:v>
                </c:pt>
                <c:pt idx="29">
                  <c:v>6.4736893E-3</c:v>
                </c:pt>
                <c:pt idx="30">
                  <c:v>7.9742605000000001E-3</c:v>
                </c:pt>
                <c:pt idx="31">
                  <c:v>1.0315949099999999E-2</c:v>
                </c:pt>
                <c:pt idx="32">
                  <c:v>1.3966248400000001E-2</c:v>
                </c:pt>
                <c:pt idx="33">
                  <c:v>1.90310515E-2</c:v>
                </c:pt>
                <c:pt idx="34">
                  <c:v>2.53445804E-2</c:v>
                </c:pt>
                <c:pt idx="35">
                  <c:v>3.2257925700000002E-2</c:v>
                </c:pt>
                <c:pt idx="36">
                  <c:v>3.8502313199999999E-2</c:v>
                </c:pt>
                <c:pt idx="37">
                  <c:v>4.2472928799999997E-2</c:v>
                </c:pt>
                <c:pt idx="38">
                  <c:v>4.33031693E-2</c:v>
                </c:pt>
                <c:pt idx="39">
                  <c:v>4.1046537500000001E-2</c:v>
                </c:pt>
                <c:pt idx="40">
                  <c:v>3.6964558100000003E-2</c:v>
                </c:pt>
                <c:pt idx="41">
                  <c:v>3.2022520899999997E-2</c:v>
                </c:pt>
                <c:pt idx="42">
                  <c:v>2.7501635300000001E-2</c:v>
                </c:pt>
                <c:pt idx="43">
                  <c:v>2.36689281E-2</c:v>
                </c:pt>
                <c:pt idx="44">
                  <c:v>2.04819888E-2</c:v>
                </c:pt>
                <c:pt idx="45">
                  <c:v>1.8007401400000001E-2</c:v>
                </c:pt>
                <c:pt idx="46">
                  <c:v>1.58518609E-2</c:v>
                </c:pt>
                <c:pt idx="47">
                  <c:v>1.40314801E-2</c:v>
                </c:pt>
                <c:pt idx="48">
                  <c:v>1.2602563900000001E-2</c:v>
                </c:pt>
                <c:pt idx="49">
                  <c:v>1.1632585900000001E-2</c:v>
                </c:pt>
                <c:pt idx="50">
                  <c:v>1.1219238899999999E-2</c:v>
                </c:pt>
                <c:pt idx="51">
                  <c:v>1.15184793E-2</c:v>
                </c:pt>
                <c:pt idx="52">
                  <c:v>1.2520304899999999E-2</c:v>
                </c:pt>
                <c:pt idx="53">
                  <c:v>1.3884787399999999E-2</c:v>
                </c:pt>
                <c:pt idx="54">
                  <c:v>1.4971726600000001E-2</c:v>
                </c:pt>
                <c:pt idx="55">
                  <c:v>1.5274724E-2</c:v>
                </c:pt>
                <c:pt idx="56">
                  <c:v>1.4879997799999999E-2</c:v>
                </c:pt>
                <c:pt idx="57">
                  <c:v>1.42569719E-2</c:v>
                </c:pt>
                <c:pt idx="58">
                  <c:v>1.3937950100000001E-2</c:v>
                </c:pt>
                <c:pt idx="59">
                  <c:v>1.40271327E-2</c:v>
                </c:pt>
                <c:pt idx="60">
                  <c:v>1.41923064E-2</c:v>
                </c:pt>
                <c:pt idx="61">
                  <c:v>1.41839767E-2</c:v>
                </c:pt>
                <c:pt idx="62">
                  <c:v>1.40468804E-2</c:v>
                </c:pt>
                <c:pt idx="63">
                  <c:v>1.3968166000000001E-2</c:v>
                </c:pt>
                <c:pt idx="64">
                  <c:v>1.3899532100000001E-2</c:v>
                </c:pt>
                <c:pt idx="65">
                  <c:v>1.35009689E-2</c:v>
                </c:pt>
                <c:pt idx="66">
                  <c:v>1.25567317E-2</c:v>
                </c:pt>
                <c:pt idx="67">
                  <c:v>1.1091507E-2</c:v>
                </c:pt>
                <c:pt idx="68">
                  <c:v>9.2699806999999995E-3</c:v>
                </c:pt>
                <c:pt idx="69">
                  <c:v>7.3788925000000003E-3</c:v>
                </c:pt>
                <c:pt idx="70">
                  <c:v>5.7009519E-3</c:v>
                </c:pt>
                <c:pt idx="71">
                  <c:v>4.5448783999999997E-3</c:v>
                </c:pt>
                <c:pt idx="72">
                  <c:v>4.1411598000000004E-3</c:v>
                </c:pt>
                <c:pt idx="73">
                  <c:v>4.4548605000000003E-3</c:v>
                </c:pt>
                <c:pt idx="74">
                  <c:v>5.1529128000000002E-3</c:v>
                </c:pt>
                <c:pt idx="75">
                  <c:v>5.5291326999999998E-3</c:v>
                </c:pt>
                <c:pt idx="76">
                  <c:v>5.0793742000000003E-3</c:v>
                </c:pt>
                <c:pt idx="77">
                  <c:v>3.8057803E-3</c:v>
                </c:pt>
                <c:pt idx="78">
                  <c:v>2.3837734000000002E-3</c:v>
                </c:pt>
                <c:pt idx="79">
                  <c:v>1.4819199E-3</c:v>
                </c:pt>
                <c:pt idx="80">
                  <c:v>1.2976655999999999E-3</c:v>
                </c:pt>
                <c:pt idx="81">
                  <c:v>1.5410930999999999E-3</c:v>
                </c:pt>
                <c:pt idx="82">
                  <c:v>1.8240346E-3</c:v>
                </c:pt>
                <c:pt idx="83">
                  <c:v>1.9169908E-3</c:v>
                </c:pt>
                <c:pt idx="84">
                  <c:v>1.7277970999999999E-3</c:v>
                </c:pt>
                <c:pt idx="85">
                  <c:v>1.2781953000000001E-3</c:v>
                </c:pt>
                <c:pt idx="86">
                  <c:v>6.2375869999999999E-4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3.7069929999999999E-4</c:v>
                </c:pt>
                <c:pt idx="94">
                  <c:v>1.0358811E-3</c:v>
                </c:pt>
                <c:pt idx="95">
                  <c:v>1.5895137999999999E-3</c:v>
                </c:pt>
                <c:pt idx="96">
                  <c:v>1.9676137999999998E-3</c:v>
                </c:pt>
                <c:pt idx="97">
                  <c:v>2.1400071999999998E-3</c:v>
                </c:pt>
                <c:pt idx="98">
                  <c:v>2.1485724000000002E-3</c:v>
                </c:pt>
                <c:pt idx="99">
                  <c:v>2.0377161000000002E-3</c:v>
                </c:pt>
                <c:pt idx="100">
                  <c:v>1.8572898999999999E-3</c:v>
                </c:pt>
                <c:pt idx="101">
                  <c:v>1.6414123E-3</c:v>
                </c:pt>
                <c:pt idx="102">
                  <c:v>1.5194439E-3</c:v>
                </c:pt>
                <c:pt idx="103">
                  <c:v>1.3179757999999999E-3</c:v>
                </c:pt>
                <c:pt idx="104">
                  <c:v>1.1776728999999999E-3</c:v>
                </c:pt>
                <c:pt idx="105">
                  <c:v>1.122854E-3</c:v>
                </c:pt>
                <c:pt idx="106">
                  <c:v>1.1788918999999999E-3</c:v>
                </c:pt>
                <c:pt idx="107">
                  <c:v>1.3270265E-3</c:v>
                </c:pt>
                <c:pt idx="108">
                  <c:v>1.5906395E-3</c:v>
                </c:pt>
                <c:pt idx="109">
                  <c:v>1.9719235000000002E-3</c:v>
                </c:pt>
                <c:pt idx="110">
                  <c:v>2.7096590000000001E-3</c:v>
                </c:pt>
                <c:pt idx="111">
                  <c:v>3.3938088000000002E-3</c:v>
                </c:pt>
                <c:pt idx="112">
                  <c:v>4.1831135999999998E-3</c:v>
                </c:pt>
                <c:pt idx="113">
                  <c:v>5.0172395999999999E-3</c:v>
                </c:pt>
                <c:pt idx="114">
                  <c:v>5.8729862999999998E-3</c:v>
                </c:pt>
                <c:pt idx="115">
                  <c:v>6.6846223E-3</c:v>
                </c:pt>
                <c:pt idx="116">
                  <c:v>7.4118175999999996E-3</c:v>
                </c:pt>
                <c:pt idx="117">
                  <c:v>8.0516375999999997E-3</c:v>
                </c:pt>
                <c:pt idx="118">
                  <c:v>8.5566415999999996E-3</c:v>
                </c:pt>
                <c:pt idx="119">
                  <c:v>8.7341480000000006E-3</c:v>
                </c:pt>
                <c:pt idx="120">
                  <c:v>8.7001891999999997E-3</c:v>
                </c:pt>
                <c:pt idx="121">
                  <c:v>8.4793948999999993E-3</c:v>
                </c:pt>
                <c:pt idx="122">
                  <c:v>8.0777621000000001E-3</c:v>
                </c:pt>
                <c:pt idx="123">
                  <c:v>7.5318748000000003E-3</c:v>
                </c:pt>
                <c:pt idx="124">
                  <c:v>6.8788212000000003E-3</c:v>
                </c:pt>
                <c:pt idx="125">
                  <c:v>6.2311188999999998E-3</c:v>
                </c:pt>
                <c:pt idx="126">
                  <c:v>5.4981173E-3</c:v>
                </c:pt>
                <c:pt idx="127">
                  <c:v>4.7126570999999999E-3</c:v>
                </c:pt>
                <c:pt idx="128">
                  <c:v>3.9223866000000001E-3</c:v>
                </c:pt>
                <c:pt idx="129">
                  <c:v>3.2543532999999999E-3</c:v>
                </c:pt>
                <c:pt idx="130">
                  <c:v>2.6892311999999999E-3</c:v>
                </c:pt>
                <c:pt idx="131">
                  <c:v>2.163159E-3</c:v>
                </c:pt>
                <c:pt idx="132">
                  <c:v>1.6791251999999999E-3</c:v>
                </c:pt>
                <c:pt idx="133">
                  <c:v>1.2445602000000001E-3</c:v>
                </c:pt>
                <c:pt idx="134">
                  <c:v>2.4529599999999999E-4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9-CE93-4EF0-BEB2-90F17E5C5137}"/>
            </c:ext>
          </c:extLst>
        </c:ser>
        <c:ser>
          <c:idx val="186"/>
          <c:order val="186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反射白_LEDlow_開放空間!$A$187:$EE$187</c:f>
              <c:numCache>
                <c:formatCode>General</c:formatCode>
                <c:ptCount val="135"/>
                <c:pt idx="0">
                  <c:v>1.9256156999999999E-3</c:v>
                </c:pt>
                <c:pt idx="1">
                  <c:v>1.6883219000000001E-3</c:v>
                </c:pt>
                <c:pt idx="2">
                  <c:v>1.3244518E-3</c:v>
                </c:pt>
                <c:pt idx="3">
                  <c:v>5.3532929999999996E-4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2.8135859999999999E-4</c:v>
                </c:pt>
                <c:pt idx="8">
                  <c:v>9.6011529999999999E-4</c:v>
                </c:pt>
                <c:pt idx="9">
                  <c:v>1.3010872999999999E-3</c:v>
                </c:pt>
                <c:pt idx="10">
                  <c:v>1.4152177999999999E-3</c:v>
                </c:pt>
                <c:pt idx="11">
                  <c:v>1.634314E-3</c:v>
                </c:pt>
                <c:pt idx="12">
                  <c:v>1.8635647000000001E-3</c:v>
                </c:pt>
                <c:pt idx="13">
                  <c:v>2.0313446999999998E-3</c:v>
                </c:pt>
                <c:pt idx="14">
                  <c:v>2.0737271000000001E-3</c:v>
                </c:pt>
                <c:pt idx="15">
                  <c:v>2.2541075000000002E-3</c:v>
                </c:pt>
                <c:pt idx="16">
                  <c:v>2.5765058E-3</c:v>
                </c:pt>
                <c:pt idx="17">
                  <c:v>3.1022419999999998E-3</c:v>
                </c:pt>
                <c:pt idx="18">
                  <c:v>3.6544415999999998E-3</c:v>
                </c:pt>
                <c:pt idx="19">
                  <c:v>4.2794445E-3</c:v>
                </c:pt>
                <c:pt idx="20">
                  <c:v>4.9390051999999999E-3</c:v>
                </c:pt>
                <c:pt idx="21">
                  <c:v>5.5182609000000004E-3</c:v>
                </c:pt>
                <c:pt idx="22">
                  <c:v>5.7201409000000002E-3</c:v>
                </c:pt>
                <c:pt idx="23">
                  <c:v>5.4145316000000004E-3</c:v>
                </c:pt>
                <c:pt idx="24">
                  <c:v>4.7913436000000002E-3</c:v>
                </c:pt>
                <c:pt idx="25">
                  <c:v>4.1542667999999996E-3</c:v>
                </c:pt>
                <c:pt idx="26">
                  <c:v>3.8994956E-3</c:v>
                </c:pt>
                <c:pt idx="27">
                  <c:v>4.1261086999999997E-3</c:v>
                </c:pt>
                <c:pt idx="28">
                  <c:v>4.7579631000000001E-3</c:v>
                </c:pt>
                <c:pt idx="29">
                  <c:v>5.9933610999999996E-3</c:v>
                </c:pt>
                <c:pt idx="30">
                  <c:v>7.7637946000000003E-3</c:v>
                </c:pt>
                <c:pt idx="31">
                  <c:v>1.04759689E-2</c:v>
                </c:pt>
                <c:pt idx="32">
                  <c:v>1.4416575399999999E-2</c:v>
                </c:pt>
                <c:pt idx="33">
                  <c:v>1.94746573E-2</c:v>
                </c:pt>
                <c:pt idx="34">
                  <c:v>2.5411531300000002E-2</c:v>
                </c:pt>
                <c:pt idx="35">
                  <c:v>3.18855792E-2</c:v>
                </c:pt>
                <c:pt idx="36">
                  <c:v>3.8005251400000002E-2</c:v>
                </c:pt>
                <c:pt idx="37">
                  <c:v>4.2334850899999998E-2</c:v>
                </c:pt>
                <c:pt idx="38">
                  <c:v>4.3562956200000003E-2</c:v>
                </c:pt>
                <c:pt idx="39">
                  <c:v>4.1600175199999999E-2</c:v>
                </c:pt>
                <c:pt idx="40">
                  <c:v>3.7498749800000002E-2</c:v>
                </c:pt>
                <c:pt idx="41">
                  <c:v>3.2316684700000001E-2</c:v>
                </c:pt>
                <c:pt idx="42">
                  <c:v>2.7386495800000001E-2</c:v>
                </c:pt>
                <c:pt idx="43">
                  <c:v>2.2988095900000002E-2</c:v>
                </c:pt>
                <c:pt idx="44">
                  <c:v>1.9384846099999999E-2</c:v>
                </c:pt>
                <c:pt idx="45">
                  <c:v>1.6941819300000001E-2</c:v>
                </c:pt>
                <c:pt idx="46">
                  <c:v>1.53299514E-2</c:v>
                </c:pt>
                <c:pt idx="47">
                  <c:v>1.42294094E-2</c:v>
                </c:pt>
                <c:pt idx="48">
                  <c:v>1.3350266E-2</c:v>
                </c:pt>
                <c:pt idx="49">
                  <c:v>1.25483647E-2</c:v>
                </c:pt>
                <c:pt idx="50">
                  <c:v>1.19654732E-2</c:v>
                </c:pt>
                <c:pt idx="51">
                  <c:v>1.1847862000000001E-2</c:v>
                </c:pt>
                <c:pt idx="52">
                  <c:v>1.22240288E-2</c:v>
                </c:pt>
                <c:pt idx="53">
                  <c:v>1.30530149E-2</c:v>
                </c:pt>
                <c:pt idx="54">
                  <c:v>1.4127893399999999E-2</c:v>
                </c:pt>
                <c:pt idx="55">
                  <c:v>1.51470136E-2</c:v>
                </c:pt>
                <c:pt idx="56">
                  <c:v>1.58642586E-2</c:v>
                </c:pt>
                <c:pt idx="57">
                  <c:v>1.61614679E-2</c:v>
                </c:pt>
                <c:pt idx="58">
                  <c:v>1.5940060799999999E-2</c:v>
                </c:pt>
                <c:pt idx="59">
                  <c:v>1.5217918E-2</c:v>
                </c:pt>
                <c:pt idx="60">
                  <c:v>1.40726203E-2</c:v>
                </c:pt>
                <c:pt idx="61">
                  <c:v>1.2942027300000001E-2</c:v>
                </c:pt>
                <c:pt idx="62">
                  <c:v>1.2241466899999999E-2</c:v>
                </c:pt>
                <c:pt idx="63">
                  <c:v>1.21370777E-2</c:v>
                </c:pt>
                <c:pt idx="64">
                  <c:v>1.2301420800000001E-2</c:v>
                </c:pt>
                <c:pt idx="65">
                  <c:v>1.23041561E-2</c:v>
                </c:pt>
                <c:pt idx="66">
                  <c:v>1.19427219E-2</c:v>
                </c:pt>
                <c:pt idx="67">
                  <c:v>1.12245008E-2</c:v>
                </c:pt>
                <c:pt idx="68">
                  <c:v>1.01456437E-2</c:v>
                </c:pt>
                <c:pt idx="69">
                  <c:v>8.6949095000000004E-3</c:v>
                </c:pt>
                <c:pt idx="70">
                  <c:v>6.9822953E-3</c:v>
                </c:pt>
                <c:pt idx="71">
                  <c:v>5.5042635999999999E-3</c:v>
                </c:pt>
                <c:pt idx="72">
                  <c:v>4.8041409E-3</c:v>
                </c:pt>
                <c:pt idx="73">
                  <c:v>4.9504051000000002E-3</c:v>
                </c:pt>
                <c:pt idx="74">
                  <c:v>5.4375068000000002E-3</c:v>
                </c:pt>
                <c:pt idx="75">
                  <c:v>5.3678094000000004E-3</c:v>
                </c:pt>
                <c:pt idx="76">
                  <c:v>4.3480969E-3</c:v>
                </c:pt>
                <c:pt idx="77">
                  <c:v>2.7865949000000002E-3</c:v>
                </c:pt>
                <c:pt idx="78">
                  <c:v>1.6009527999999999E-3</c:v>
                </c:pt>
                <c:pt idx="79">
                  <c:v>1.3358973000000001E-3</c:v>
                </c:pt>
                <c:pt idx="80">
                  <c:v>1.7743149E-3</c:v>
                </c:pt>
                <c:pt idx="81">
                  <c:v>2.2495802999999998E-3</c:v>
                </c:pt>
                <c:pt idx="82">
                  <c:v>2.3670931999999999E-3</c:v>
                </c:pt>
                <c:pt idx="83">
                  <c:v>2.0973592000000001E-3</c:v>
                </c:pt>
                <c:pt idx="84">
                  <c:v>1.7708316E-3</c:v>
                </c:pt>
                <c:pt idx="85">
                  <c:v>1.7439472000000001E-3</c:v>
                </c:pt>
                <c:pt idx="86">
                  <c:v>1.8685577000000001E-3</c:v>
                </c:pt>
                <c:pt idx="87">
                  <c:v>1.82434E-3</c:v>
                </c:pt>
                <c:pt idx="88">
                  <c:v>1.3683473999999999E-3</c:v>
                </c:pt>
                <c:pt idx="89">
                  <c:v>5.4614279999999995E-4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1.007534E-4</c:v>
                </c:pt>
                <c:pt idx="99">
                  <c:v>3.2336339999999999E-4</c:v>
                </c:pt>
                <c:pt idx="100">
                  <c:v>5.1137670000000004E-4</c:v>
                </c:pt>
                <c:pt idx="101">
                  <c:v>6.9136909999999998E-4</c:v>
                </c:pt>
                <c:pt idx="102">
                  <c:v>8.0258909999999996E-4</c:v>
                </c:pt>
                <c:pt idx="103">
                  <c:v>1.0772323999999999E-3</c:v>
                </c:pt>
                <c:pt idx="104">
                  <c:v>1.3705947E-3</c:v>
                </c:pt>
                <c:pt idx="105">
                  <c:v>1.6980787E-3</c:v>
                </c:pt>
                <c:pt idx="106">
                  <c:v>2.0881404999999998E-3</c:v>
                </c:pt>
                <c:pt idx="107">
                  <c:v>2.5052073999999999E-3</c:v>
                </c:pt>
                <c:pt idx="108">
                  <c:v>2.9839483999999999E-3</c:v>
                </c:pt>
                <c:pt idx="109">
                  <c:v>3.5488022999999999E-3</c:v>
                </c:pt>
                <c:pt idx="110">
                  <c:v>4.1732391999999997E-3</c:v>
                </c:pt>
                <c:pt idx="111">
                  <c:v>4.8509273000000002E-3</c:v>
                </c:pt>
                <c:pt idx="112">
                  <c:v>5.5448008000000002E-3</c:v>
                </c:pt>
                <c:pt idx="113">
                  <c:v>6.2349844E-3</c:v>
                </c:pt>
                <c:pt idx="114">
                  <c:v>6.9317203000000003E-3</c:v>
                </c:pt>
                <c:pt idx="115">
                  <c:v>7.5780428000000004E-3</c:v>
                </c:pt>
                <c:pt idx="116">
                  <c:v>8.1341155000000005E-3</c:v>
                </c:pt>
                <c:pt idx="117">
                  <c:v>8.6000981000000001E-3</c:v>
                </c:pt>
                <c:pt idx="118">
                  <c:v>8.9911687999999993E-3</c:v>
                </c:pt>
                <c:pt idx="119">
                  <c:v>9.1217095000000002E-3</c:v>
                </c:pt>
                <c:pt idx="120">
                  <c:v>9.0858042000000003E-3</c:v>
                </c:pt>
                <c:pt idx="121">
                  <c:v>8.9075556000000004E-3</c:v>
                </c:pt>
                <c:pt idx="122">
                  <c:v>8.5813560999999997E-3</c:v>
                </c:pt>
                <c:pt idx="123">
                  <c:v>8.1364204999999998E-3</c:v>
                </c:pt>
                <c:pt idx="124">
                  <c:v>7.5607243999999997E-3</c:v>
                </c:pt>
                <c:pt idx="125">
                  <c:v>6.8890415E-3</c:v>
                </c:pt>
                <c:pt idx="126">
                  <c:v>6.1371708000000002E-3</c:v>
                </c:pt>
                <c:pt idx="127">
                  <c:v>5.3271218E-3</c:v>
                </c:pt>
                <c:pt idx="128">
                  <c:v>4.5311581E-3</c:v>
                </c:pt>
                <c:pt idx="129">
                  <c:v>3.7399136999999999E-3</c:v>
                </c:pt>
                <c:pt idx="130">
                  <c:v>2.9719064E-3</c:v>
                </c:pt>
                <c:pt idx="131">
                  <c:v>2.2575806000000001E-3</c:v>
                </c:pt>
                <c:pt idx="132">
                  <c:v>1.589537E-3</c:v>
                </c:pt>
                <c:pt idx="133">
                  <c:v>9.8657850000000006E-4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A-CE93-4EF0-BEB2-90F17E5C5137}"/>
            </c:ext>
          </c:extLst>
        </c:ser>
        <c:ser>
          <c:idx val="187"/>
          <c:order val="187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反射白_LEDlow_開放空間!$A$188:$EE$188</c:f>
              <c:numCache>
                <c:formatCode>General</c:formatCode>
                <c:ptCount val="135"/>
                <c:pt idx="0">
                  <c:v>1.4536175999999999E-3</c:v>
                </c:pt>
                <c:pt idx="1">
                  <c:v>1.0845843000000001E-3</c:v>
                </c:pt>
                <c:pt idx="2">
                  <c:v>4.660566E-4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3.21751E-4</c:v>
                </c:pt>
                <c:pt idx="8">
                  <c:v>9.5715150000000001E-4</c:v>
                </c:pt>
                <c:pt idx="9">
                  <c:v>1.3895981E-3</c:v>
                </c:pt>
                <c:pt idx="10">
                  <c:v>1.5133301E-3</c:v>
                </c:pt>
                <c:pt idx="11">
                  <c:v>1.5159806999999999E-3</c:v>
                </c:pt>
                <c:pt idx="12">
                  <c:v>1.6133479999999999E-3</c:v>
                </c:pt>
                <c:pt idx="13">
                  <c:v>1.9426547000000001E-3</c:v>
                </c:pt>
                <c:pt idx="14">
                  <c:v>2.3733349999999999E-3</c:v>
                </c:pt>
                <c:pt idx="15">
                  <c:v>2.7140148000000001E-3</c:v>
                </c:pt>
                <c:pt idx="16">
                  <c:v>2.8733022E-3</c:v>
                </c:pt>
                <c:pt idx="17">
                  <c:v>2.9267475000000001E-3</c:v>
                </c:pt>
                <c:pt idx="18">
                  <c:v>3.1513723E-3</c:v>
                </c:pt>
                <c:pt idx="19">
                  <c:v>3.4608778000000001E-3</c:v>
                </c:pt>
                <c:pt idx="20">
                  <c:v>3.7697041000000001E-3</c:v>
                </c:pt>
                <c:pt idx="21">
                  <c:v>4.0505686999999999E-3</c:v>
                </c:pt>
                <c:pt idx="22">
                  <c:v>4.3755379000000004E-3</c:v>
                </c:pt>
                <c:pt idx="23">
                  <c:v>4.6715960000000001E-3</c:v>
                </c:pt>
                <c:pt idx="24">
                  <c:v>4.8903823000000001E-3</c:v>
                </c:pt>
                <c:pt idx="25">
                  <c:v>5.0022751000000001E-3</c:v>
                </c:pt>
                <c:pt idx="26">
                  <c:v>5.1426351999999996E-3</c:v>
                </c:pt>
                <c:pt idx="27">
                  <c:v>5.4747121999999997E-3</c:v>
                </c:pt>
                <c:pt idx="28">
                  <c:v>6.0747741000000003E-3</c:v>
                </c:pt>
                <c:pt idx="29">
                  <c:v>6.9519971000000002E-3</c:v>
                </c:pt>
                <c:pt idx="30">
                  <c:v>8.0681442999999999E-3</c:v>
                </c:pt>
                <c:pt idx="31">
                  <c:v>9.8848306E-3</c:v>
                </c:pt>
                <c:pt idx="32">
                  <c:v>1.30556552E-2</c:v>
                </c:pt>
                <c:pt idx="33">
                  <c:v>1.7906032499999999E-2</c:v>
                </c:pt>
                <c:pt idx="34">
                  <c:v>2.4249019100000001E-2</c:v>
                </c:pt>
                <c:pt idx="35">
                  <c:v>3.1224973499999999E-2</c:v>
                </c:pt>
                <c:pt idx="36">
                  <c:v>3.7493627500000001E-2</c:v>
                </c:pt>
                <c:pt idx="37">
                  <c:v>4.1559848900000002E-2</c:v>
                </c:pt>
                <c:pt idx="38">
                  <c:v>4.2760658999999999E-2</c:v>
                </c:pt>
                <c:pt idx="39">
                  <c:v>4.1085932399999997E-2</c:v>
                </c:pt>
                <c:pt idx="40">
                  <c:v>3.7380389899999998E-2</c:v>
                </c:pt>
                <c:pt idx="41">
                  <c:v>3.2627046100000001E-2</c:v>
                </c:pt>
                <c:pt idx="42">
                  <c:v>2.8187878400000001E-2</c:v>
                </c:pt>
                <c:pt idx="43">
                  <c:v>2.43012477E-2</c:v>
                </c:pt>
                <c:pt idx="44">
                  <c:v>2.08489299E-2</c:v>
                </c:pt>
                <c:pt idx="45">
                  <c:v>1.7945703100000002E-2</c:v>
                </c:pt>
                <c:pt idx="46">
                  <c:v>1.55349188E-2</c:v>
                </c:pt>
                <c:pt idx="47">
                  <c:v>1.3854230800000001E-2</c:v>
                </c:pt>
                <c:pt idx="48">
                  <c:v>1.2911084999999999E-2</c:v>
                </c:pt>
                <c:pt idx="49">
                  <c:v>1.23746907E-2</c:v>
                </c:pt>
                <c:pt idx="50">
                  <c:v>1.20390644E-2</c:v>
                </c:pt>
                <c:pt idx="51">
                  <c:v>1.20122088E-2</c:v>
                </c:pt>
                <c:pt idx="52">
                  <c:v>1.24633908E-2</c:v>
                </c:pt>
                <c:pt idx="53">
                  <c:v>1.3452635100000001E-2</c:v>
                </c:pt>
                <c:pt idx="54">
                  <c:v>1.4691591299999999E-2</c:v>
                </c:pt>
                <c:pt idx="55">
                  <c:v>1.5748377899999999E-2</c:v>
                </c:pt>
                <c:pt idx="56">
                  <c:v>1.61473099E-2</c:v>
                </c:pt>
                <c:pt idx="57">
                  <c:v>1.5782743700000001E-2</c:v>
                </c:pt>
                <c:pt idx="58">
                  <c:v>1.5035813699999999E-2</c:v>
                </c:pt>
                <c:pt idx="59">
                  <c:v>1.4463266400000001E-2</c:v>
                </c:pt>
                <c:pt idx="60">
                  <c:v>1.4359965000000001E-2</c:v>
                </c:pt>
                <c:pt idx="61">
                  <c:v>1.44206695E-2</c:v>
                </c:pt>
                <c:pt idx="62">
                  <c:v>1.41203413E-2</c:v>
                </c:pt>
                <c:pt idx="63">
                  <c:v>1.33161172E-2</c:v>
                </c:pt>
                <c:pt idx="64">
                  <c:v>1.23984031E-2</c:v>
                </c:pt>
                <c:pt idx="65">
                  <c:v>1.1736952700000001E-2</c:v>
                </c:pt>
                <c:pt idx="66">
                  <c:v>1.12932138E-2</c:v>
                </c:pt>
                <c:pt idx="67">
                  <c:v>1.0596147699999999E-2</c:v>
                </c:pt>
                <c:pt idx="68">
                  <c:v>9.4123567000000009E-3</c:v>
                </c:pt>
                <c:pt idx="69">
                  <c:v>7.9444366999999998E-3</c:v>
                </c:pt>
                <c:pt idx="70">
                  <c:v>6.6328929000000003E-3</c:v>
                </c:pt>
                <c:pt idx="71">
                  <c:v>5.8945170999999998E-3</c:v>
                </c:pt>
                <c:pt idx="72">
                  <c:v>5.7719004999999997E-3</c:v>
                </c:pt>
                <c:pt idx="73">
                  <c:v>5.9814480999999999E-3</c:v>
                </c:pt>
                <c:pt idx="74">
                  <c:v>5.9175822000000003E-3</c:v>
                </c:pt>
                <c:pt idx="75">
                  <c:v>5.0910525000000002E-3</c:v>
                </c:pt>
                <c:pt idx="76">
                  <c:v>3.5774604999999999E-3</c:v>
                </c:pt>
                <c:pt idx="77">
                  <c:v>1.9440067999999999E-3</c:v>
                </c:pt>
                <c:pt idx="78">
                  <c:v>8.2217789999999998E-4</c:v>
                </c:pt>
                <c:pt idx="79">
                  <c:v>5.4107030000000004E-4</c:v>
                </c:pt>
                <c:pt idx="80">
                  <c:v>9.8177719999999994E-4</c:v>
                </c:pt>
                <c:pt idx="81">
                  <c:v>1.7063264999999999E-3</c:v>
                </c:pt>
                <c:pt idx="82">
                  <c:v>2.3858687E-3</c:v>
                </c:pt>
                <c:pt idx="83">
                  <c:v>2.7033943000000001E-3</c:v>
                </c:pt>
                <c:pt idx="84">
                  <c:v>2.5782243000000002E-3</c:v>
                </c:pt>
                <c:pt idx="85">
                  <c:v>2.0773248E-3</c:v>
                </c:pt>
                <c:pt idx="86">
                  <c:v>1.3556270999999999E-3</c:v>
                </c:pt>
                <c:pt idx="87">
                  <c:v>5.7569049999999997E-4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1.375228E-4</c:v>
                </c:pt>
                <c:pt idx="98">
                  <c:v>4.4791170000000002E-4</c:v>
                </c:pt>
                <c:pt idx="99">
                  <c:v>7.3967369999999996E-4</c:v>
                </c:pt>
                <c:pt idx="100">
                  <c:v>9.7129490000000002E-4</c:v>
                </c:pt>
                <c:pt idx="101">
                  <c:v>1.1313158E-3</c:v>
                </c:pt>
                <c:pt idx="102">
                  <c:v>1.3823119999999999E-3</c:v>
                </c:pt>
                <c:pt idx="103">
                  <c:v>1.5389462000000001E-3</c:v>
                </c:pt>
                <c:pt idx="104">
                  <c:v>1.6983418E-3</c:v>
                </c:pt>
                <c:pt idx="105">
                  <c:v>1.8810113E-3</c:v>
                </c:pt>
                <c:pt idx="106">
                  <c:v>2.1202322000000002E-3</c:v>
                </c:pt>
                <c:pt idx="107">
                  <c:v>2.3930382000000002E-3</c:v>
                </c:pt>
                <c:pt idx="108">
                  <c:v>2.7267963000000002E-3</c:v>
                </c:pt>
                <c:pt idx="109">
                  <c:v>3.1359368E-3</c:v>
                </c:pt>
                <c:pt idx="110">
                  <c:v>3.7520193000000002E-3</c:v>
                </c:pt>
                <c:pt idx="111">
                  <c:v>4.3327566000000003E-3</c:v>
                </c:pt>
                <c:pt idx="112">
                  <c:v>4.9892575000000002E-3</c:v>
                </c:pt>
                <c:pt idx="113">
                  <c:v>5.6711938E-3</c:v>
                </c:pt>
                <c:pt idx="114">
                  <c:v>6.3628977999999996E-3</c:v>
                </c:pt>
                <c:pt idx="115">
                  <c:v>7.0243724999999998E-3</c:v>
                </c:pt>
                <c:pt idx="116">
                  <c:v>7.60584E-3</c:v>
                </c:pt>
                <c:pt idx="117">
                  <c:v>8.1235644999999995E-3</c:v>
                </c:pt>
                <c:pt idx="118">
                  <c:v>8.3965128000000003E-3</c:v>
                </c:pt>
                <c:pt idx="119">
                  <c:v>8.5583767000000002E-3</c:v>
                </c:pt>
                <c:pt idx="120">
                  <c:v>8.5367346E-3</c:v>
                </c:pt>
                <c:pt idx="121">
                  <c:v>8.3476845000000008E-3</c:v>
                </c:pt>
                <c:pt idx="122">
                  <c:v>7.9906517999999999E-3</c:v>
                </c:pt>
                <c:pt idx="123">
                  <c:v>7.4907304000000003E-3</c:v>
                </c:pt>
                <c:pt idx="124">
                  <c:v>6.8673464E-3</c:v>
                </c:pt>
                <c:pt idx="125">
                  <c:v>6.2449159999999997E-3</c:v>
                </c:pt>
                <c:pt idx="126">
                  <c:v>5.4871811999999999E-3</c:v>
                </c:pt>
                <c:pt idx="127">
                  <c:v>4.6540894999999999E-3</c:v>
                </c:pt>
                <c:pt idx="128">
                  <c:v>3.8666442999999999E-3</c:v>
                </c:pt>
                <c:pt idx="129">
                  <c:v>3.1683901000000001E-3</c:v>
                </c:pt>
                <c:pt idx="130">
                  <c:v>2.5373050000000001E-3</c:v>
                </c:pt>
                <c:pt idx="131">
                  <c:v>2.0164822000000001E-3</c:v>
                </c:pt>
                <c:pt idx="132">
                  <c:v>1.5724292E-3</c:v>
                </c:pt>
                <c:pt idx="133">
                  <c:v>1.2133032000000001E-3</c:v>
                </c:pt>
                <c:pt idx="134">
                  <c:v>3.6130590000000001E-4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B-CE93-4EF0-BEB2-90F17E5C5137}"/>
            </c:ext>
          </c:extLst>
        </c:ser>
        <c:ser>
          <c:idx val="188"/>
          <c:order val="188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反射白_LEDlow_開放空間!$A$189:$EE$189</c:f>
              <c:numCache>
                <c:formatCode>General</c:formatCode>
                <c:ptCount val="135"/>
                <c:pt idx="0">
                  <c:v>2.4837402E-3</c:v>
                </c:pt>
                <c:pt idx="1">
                  <c:v>2.2472468999999999E-3</c:v>
                </c:pt>
                <c:pt idx="2">
                  <c:v>1.7985442000000001E-3</c:v>
                </c:pt>
                <c:pt idx="3">
                  <c:v>1.0062951E-3</c:v>
                </c:pt>
                <c:pt idx="4">
                  <c:v>4.1677149999999998E-4</c:v>
                </c:pt>
                <c:pt idx="5">
                  <c:v>2.6835779999999999E-4</c:v>
                </c:pt>
                <c:pt idx="6">
                  <c:v>4.7461779999999999E-4</c:v>
                </c:pt>
                <c:pt idx="7">
                  <c:v>7.5188399999999997E-4</c:v>
                </c:pt>
                <c:pt idx="8">
                  <c:v>8.9391690000000001E-4</c:v>
                </c:pt>
                <c:pt idx="9">
                  <c:v>9.5893590000000004E-4</c:v>
                </c:pt>
                <c:pt idx="10">
                  <c:v>9.2429630000000001E-4</c:v>
                </c:pt>
                <c:pt idx="11">
                  <c:v>1.0186698000000001E-3</c:v>
                </c:pt>
                <c:pt idx="12">
                  <c:v>1.2613252000000001E-3</c:v>
                </c:pt>
                <c:pt idx="13">
                  <c:v>1.5900268999999999E-3</c:v>
                </c:pt>
                <c:pt idx="14">
                  <c:v>1.9182878999999999E-3</c:v>
                </c:pt>
                <c:pt idx="15">
                  <c:v>2.3132141000000001E-3</c:v>
                </c:pt>
                <c:pt idx="16">
                  <c:v>2.8103913999999999E-3</c:v>
                </c:pt>
                <c:pt idx="17">
                  <c:v>3.4244149000000001E-3</c:v>
                </c:pt>
                <c:pt idx="18">
                  <c:v>4.0068673000000004E-3</c:v>
                </c:pt>
                <c:pt idx="19">
                  <c:v>4.4800643999999999E-3</c:v>
                </c:pt>
                <c:pt idx="20">
                  <c:v>4.9211708999999998E-3</c:v>
                </c:pt>
                <c:pt idx="21">
                  <c:v>5.1823421E-3</c:v>
                </c:pt>
                <c:pt idx="22">
                  <c:v>5.1272721E-3</c:v>
                </c:pt>
                <c:pt idx="23">
                  <c:v>4.6526574999999999E-3</c:v>
                </c:pt>
                <c:pt idx="24">
                  <c:v>4.0307017000000001E-3</c:v>
                </c:pt>
                <c:pt idx="25">
                  <c:v>3.778226E-3</c:v>
                </c:pt>
                <c:pt idx="26">
                  <c:v>4.0705437000000001E-3</c:v>
                </c:pt>
                <c:pt idx="27">
                  <c:v>4.7513781999999997E-3</c:v>
                </c:pt>
                <c:pt idx="28">
                  <c:v>5.6174327999999997E-3</c:v>
                </c:pt>
                <c:pt idx="29">
                  <c:v>6.8432442000000001E-3</c:v>
                </c:pt>
                <c:pt idx="30">
                  <c:v>8.4642637999999999E-3</c:v>
                </c:pt>
                <c:pt idx="31">
                  <c:v>1.08454069E-2</c:v>
                </c:pt>
                <c:pt idx="32">
                  <c:v>1.4398595300000001E-2</c:v>
                </c:pt>
                <c:pt idx="33">
                  <c:v>1.92699302E-2</c:v>
                </c:pt>
                <c:pt idx="34">
                  <c:v>2.5249056499999999E-2</c:v>
                </c:pt>
                <c:pt idx="35">
                  <c:v>3.1858313800000003E-2</c:v>
                </c:pt>
                <c:pt idx="36">
                  <c:v>3.79370973E-2</c:v>
                </c:pt>
                <c:pt idx="37">
                  <c:v>4.1891526399999997E-2</c:v>
                </c:pt>
                <c:pt idx="38">
                  <c:v>4.28814478E-2</c:v>
                </c:pt>
                <c:pt idx="39">
                  <c:v>4.0871046500000001E-2</c:v>
                </c:pt>
                <c:pt idx="40">
                  <c:v>3.68266888E-2</c:v>
                </c:pt>
                <c:pt idx="41">
                  <c:v>3.1972091600000002E-2</c:v>
                </c:pt>
                <c:pt idx="42">
                  <c:v>2.7590572800000001E-2</c:v>
                </c:pt>
                <c:pt idx="43">
                  <c:v>2.3941978799999999E-2</c:v>
                </c:pt>
                <c:pt idx="44">
                  <c:v>2.0789455599999999E-2</c:v>
                </c:pt>
                <c:pt idx="45">
                  <c:v>1.8219862100000001E-2</c:v>
                </c:pt>
                <c:pt idx="46">
                  <c:v>1.5962334299999999E-2</c:v>
                </c:pt>
                <c:pt idx="47">
                  <c:v>1.4114189900000001E-2</c:v>
                </c:pt>
                <c:pt idx="48">
                  <c:v>1.2721533E-2</c:v>
                </c:pt>
                <c:pt idx="49">
                  <c:v>1.1776955800000001E-2</c:v>
                </c:pt>
                <c:pt idx="50">
                  <c:v>1.14063984E-2</c:v>
                </c:pt>
                <c:pt idx="51">
                  <c:v>1.1747936699999999E-2</c:v>
                </c:pt>
                <c:pt idx="52">
                  <c:v>1.26890466E-2</c:v>
                </c:pt>
                <c:pt idx="53">
                  <c:v>1.37986876E-2</c:v>
                </c:pt>
                <c:pt idx="54">
                  <c:v>1.4694784799999999E-2</c:v>
                </c:pt>
                <c:pt idx="55">
                  <c:v>1.52579304E-2</c:v>
                </c:pt>
                <c:pt idx="56">
                  <c:v>1.55595588E-2</c:v>
                </c:pt>
                <c:pt idx="57">
                  <c:v>1.5620712199999999E-2</c:v>
                </c:pt>
                <c:pt idx="58">
                  <c:v>1.5431369699999999E-2</c:v>
                </c:pt>
                <c:pt idx="59">
                  <c:v>1.48832444E-2</c:v>
                </c:pt>
                <c:pt idx="60">
                  <c:v>1.4191809999999999E-2</c:v>
                </c:pt>
                <c:pt idx="61">
                  <c:v>1.3544495199999999E-2</c:v>
                </c:pt>
                <c:pt idx="62">
                  <c:v>1.30788833E-2</c:v>
                </c:pt>
                <c:pt idx="63">
                  <c:v>1.2796425300000001E-2</c:v>
                </c:pt>
                <c:pt idx="64">
                  <c:v>1.2598102E-2</c:v>
                </c:pt>
                <c:pt idx="65">
                  <c:v>1.23549253E-2</c:v>
                </c:pt>
                <c:pt idx="66">
                  <c:v>1.19112469E-2</c:v>
                </c:pt>
                <c:pt idx="67">
                  <c:v>1.10870302E-2</c:v>
                </c:pt>
                <c:pt idx="68">
                  <c:v>9.9295396000000005E-3</c:v>
                </c:pt>
                <c:pt idx="69">
                  <c:v>8.5879983E-3</c:v>
                </c:pt>
                <c:pt idx="70">
                  <c:v>7.1558231E-3</c:v>
                </c:pt>
                <c:pt idx="71">
                  <c:v>5.7075824999999998E-3</c:v>
                </c:pt>
                <c:pt idx="72">
                  <c:v>4.4342182000000003E-3</c:v>
                </c:pt>
                <c:pt idx="73">
                  <c:v>3.6833947999999998E-3</c:v>
                </c:pt>
                <c:pt idx="74">
                  <c:v>3.5216378E-3</c:v>
                </c:pt>
                <c:pt idx="75">
                  <c:v>3.6192080000000001E-3</c:v>
                </c:pt>
                <c:pt idx="76">
                  <c:v>3.5585777000000001E-3</c:v>
                </c:pt>
                <c:pt idx="77">
                  <c:v>3.3795175E-3</c:v>
                </c:pt>
                <c:pt idx="78">
                  <c:v>3.2501174E-3</c:v>
                </c:pt>
                <c:pt idx="79">
                  <c:v>3.1084514000000001E-3</c:v>
                </c:pt>
                <c:pt idx="80">
                  <c:v>2.7577952E-3</c:v>
                </c:pt>
                <c:pt idx="81">
                  <c:v>2.2366354E-3</c:v>
                </c:pt>
                <c:pt idx="82">
                  <c:v>1.7419137999999999E-3</c:v>
                </c:pt>
                <c:pt idx="83">
                  <c:v>1.5007745E-3</c:v>
                </c:pt>
                <c:pt idx="84">
                  <c:v>1.4441934E-3</c:v>
                </c:pt>
                <c:pt idx="85">
                  <c:v>1.3858773999999999E-3</c:v>
                </c:pt>
                <c:pt idx="86">
                  <c:v>1.1596332E-3</c:v>
                </c:pt>
                <c:pt idx="87">
                  <c:v>7.9277779999999999E-4</c:v>
                </c:pt>
                <c:pt idx="88">
                  <c:v>4.2509630000000002E-4</c:v>
                </c:pt>
                <c:pt idx="89">
                  <c:v>2.1452600000000001E-4</c:v>
                </c:pt>
                <c:pt idx="90">
                  <c:v>1.8392819999999999E-4</c:v>
                </c:pt>
                <c:pt idx="91">
                  <c:v>2.4905979999999999E-4</c:v>
                </c:pt>
                <c:pt idx="92">
                  <c:v>2.1746100000000001E-4</c:v>
                </c:pt>
                <c:pt idx="93">
                  <c:v>6.8082200000000004E-5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1.4150130000000001E-4</c:v>
                </c:pt>
                <c:pt idx="100">
                  <c:v>4.1956909999999999E-4</c:v>
                </c:pt>
                <c:pt idx="101">
                  <c:v>6.8576559999999995E-4</c:v>
                </c:pt>
                <c:pt idx="102">
                  <c:v>1.1376826999999999E-3</c:v>
                </c:pt>
                <c:pt idx="103">
                  <c:v>1.4368397999999999E-3</c:v>
                </c:pt>
                <c:pt idx="104">
                  <c:v>1.7145473E-3</c:v>
                </c:pt>
                <c:pt idx="105">
                  <c:v>1.9878787E-3</c:v>
                </c:pt>
                <c:pt idx="106">
                  <c:v>2.2769374999999999E-3</c:v>
                </c:pt>
                <c:pt idx="107">
                  <c:v>2.5709963E-3</c:v>
                </c:pt>
                <c:pt idx="108">
                  <c:v>2.8967484999999999E-3</c:v>
                </c:pt>
                <c:pt idx="109">
                  <c:v>3.2852482999999998E-3</c:v>
                </c:pt>
                <c:pt idx="110">
                  <c:v>3.8170307000000001E-3</c:v>
                </c:pt>
                <c:pt idx="111">
                  <c:v>4.3433988000000003E-3</c:v>
                </c:pt>
                <c:pt idx="112">
                  <c:v>4.9299095000000003E-3</c:v>
                </c:pt>
                <c:pt idx="113">
                  <c:v>5.5576647000000002E-3</c:v>
                </c:pt>
                <c:pt idx="114">
                  <c:v>6.1945897000000002E-3</c:v>
                </c:pt>
                <c:pt idx="115">
                  <c:v>6.8296292000000003E-3</c:v>
                </c:pt>
                <c:pt idx="116">
                  <c:v>7.4260426000000001E-3</c:v>
                </c:pt>
                <c:pt idx="117">
                  <c:v>7.9931077E-3</c:v>
                </c:pt>
                <c:pt idx="118">
                  <c:v>8.2719047000000007E-3</c:v>
                </c:pt>
                <c:pt idx="119">
                  <c:v>8.5040089000000003E-3</c:v>
                </c:pt>
                <c:pt idx="120">
                  <c:v>8.5958800999999998E-3</c:v>
                </c:pt>
                <c:pt idx="121">
                  <c:v>8.5379649000000002E-3</c:v>
                </c:pt>
                <c:pt idx="122">
                  <c:v>8.3225360000000002E-3</c:v>
                </c:pt>
                <c:pt idx="123">
                  <c:v>7.9623070000000001E-3</c:v>
                </c:pt>
                <c:pt idx="124">
                  <c:v>7.4656447000000003E-3</c:v>
                </c:pt>
                <c:pt idx="125">
                  <c:v>6.8570677999999999E-3</c:v>
                </c:pt>
                <c:pt idx="126">
                  <c:v>6.2895403000000003E-3</c:v>
                </c:pt>
                <c:pt idx="127">
                  <c:v>5.4737911999999996E-3</c:v>
                </c:pt>
                <c:pt idx="128">
                  <c:v>4.6472014000000002E-3</c:v>
                </c:pt>
                <c:pt idx="129">
                  <c:v>3.8459827000000002E-3</c:v>
                </c:pt>
                <c:pt idx="130">
                  <c:v>3.1155652999999999E-3</c:v>
                </c:pt>
                <c:pt idx="131">
                  <c:v>2.4606998000000001E-3</c:v>
                </c:pt>
                <c:pt idx="132">
                  <c:v>1.8665588E-3</c:v>
                </c:pt>
                <c:pt idx="133">
                  <c:v>1.3513465E-3</c:v>
                </c:pt>
                <c:pt idx="134">
                  <c:v>2.5659819999999999E-4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C-CE93-4EF0-BEB2-90F17E5C5137}"/>
            </c:ext>
          </c:extLst>
        </c:ser>
        <c:ser>
          <c:idx val="189"/>
          <c:order val="189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反射白_LEDlow_開放空間!$A$190:$EE$190</c:f>
              <c:numCache>
                <c:formatCode>General</c:formatCode>
                <c:ptCount val="135"/>
                <c:pt idx="0">
                  <c:v>1.7491052E-3</c:v>
                </c:pt>
                <c:pt idx="1">
                  <c:v>1.1781490999999999E-3</c:v>
                </c:pt>
                <c:pt idx="2">
                  <c:v>5.0874540000000004E-4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3.1454779999999998E-4</c:v>
                </c:pt>
                <c:pt idx="7">
                  <c:v>9.1132759999999996E-4</c:v>
                </c:pt>
                <c:pt idx="8">
                  <c:v>1.2763359000000001E-3</c:v>
                </c:pt>
                <c:pt idx="9">
                  <c:v>1.2884566000000001E-3</c:v>
                </c:pt>
                <c:pt idx="10">
                  <c:v>1.2017958999999999E-3</c:v>
                </c:pt>
                <c:pt idx="11">
                  <c:v>1.2529825000000001E-3</c:v>
                </c:pt>
                <c:pt idx="12">
                  <c:v>1.7218196000000001E-3</c:v>
                </c:pt>
                <c:pt idx="13">
                  <c:v>2.4218408E-3</c:v>
                </c:pt>
                <c:pt idx="14">
                  <c:v>3.1203295E-3</c:v>
                </c:pt>
                <c:pt idx="15">
                  <c:v>3.5803077999999999E-3</c:v>
                </c:pt>
                <c:pt idx="16">
                  <c:v>3.7754885999999998E-3</c:v>
                </c:pt>
                <c:pt idx="17">
                  <c:v>3.7632414999999998E-3</c:v>
                </c:pt>
                <c:pt idx="18">
                  <c:v>3.5516777999999999E-3</c:v>
                </c:pt>
                <c:pt idx="19">
                  <c:v>3.4247618E-3</c:v>
                </c:pt>
                <c:pt idx="20">
                  <c:v>3.6728428999999998E-3</c:v>
                </c:pt>
                <c:pt idx="21">
                  <c:v>4.2149313000000004E-3</c:v>
                </c:pt>
                <c:pt idx="22">
                  <c:v>4.6472930999999999E-3</c:v>
                </c:pt>
                <c:pt idx="23">
                  <c:v>4.7493539999999999E-3</c:v>
                </c:pt>
                <c:pt idx="24">
                  <c:v>4.5254956999999998E-3</c:v>
                </c:pt>
                <c:pt idx="25">
                  <c:v>4.4815693999999996E-3</c:v>
                </c:pt>
                <c:pt idx="26">
                  <c:v>4.8315334E-3</c:v>
                </c:pt>
                <c:pt idx="27">
                  <c:v>5.3704106000000001E-3</c:v>
                </c:pt>
                <c:pt idx="28">
                  <c:v>5.9098066000000003E-3</c:v>
                </c:pt>
                <c:pt idx="29">
                  <c:v>6.5077227000000003E-3</c:v>
                </c:pt>
                <c:pt idx="30">
                  <c:v>7.4188769999999999E-3</c:v>
                </c:pt>
                <c:pt idx="31">
                  <c:v>9.3580941000000004E-3</c:v>
                </c:pt>
                <c:pt idx="32">
                  <c:v>1.30307823E-2</c:v>
                </c:pt>
                <c:pt idx="33">
                  <c:v>1.8532995100000001E-2</c:v>
                </c:pt>
                <c:pt idx="34">
                  <c:v>2.5316547599999999E-2</c:v>
                </c:pt>
                <c:pt idx="35">
                  <c:v>3.2453548200000001E-2</c:v>
                </c:pt>
                <c:pt idx="36">
                  <c:v>3.8689993300000003E-2</c:v>
                </c:pt>
                <c:pt idx="37">
                  <c:v>4.2709626299999998E-2</c:v>
                </c:pt>
                <c:pt idx="38">
                  <c:v>4.3856382399999998E-2</c:v>
                </c:pt>
                <c:pt idx="39">
                  <c:v>4.2060699299999997E-2</c:v>
                </c:pt>
                <c:pt idx="40">
                  <c:v>3.8204602900000002E-2</c:v>
                </c:pt>
                <c:pt idx="41">
                  <c:v>3.2973997300000002E-2</c:v>
                </c:pt>
                <c:pt idx="42">
                  <c:v>2.7776397800000002E-2</c:v>
                </c:pt>
                <c:pt idx="43">
                  <c:v>2.3146048200000002E-2</c:v>
                </c:pt>
                <c:pt idx="44">
                  <c:v>1.93818789E-2</c:v>
                </c:pt>
                <c:pt idx="45">
                  <c:v>1.6824338599999999E-2</c:v>
                </c:pt>
                <c:pt idx="46">
                  <c:v>1.50851337E-2</c:v>
                </c:pt>
                <c:pt idx="47">
                  <c:v>1.39072603E-2</c:v>
                </c:pt>
                <c:pt idx="48">
                  <c:v>1.30049335E-2</c:v>
                </c:pt>
                <c:pt idx="49">
                  <c:v>1.21879689E-2</c:v>
                </c:pt>
                <c:pt idx="50">
                  <c:v>1.1643813899999999E-2</c:v>
                </c:pt>
                <c:pt idx="51">
                  <c:v>1.17437346E-2</c:v>
                </c:pt>
                <c:pt idx="52">
                  <c:v>1.2546897899999999E-2</c:v>
                </c:pt>
                <c:pt idx="53">
                  <c:v>1.3830054600000001E-2</c:v>
                </c:pt>
                <c:pt idx="54">
                  <c:v>1.5067851199999999E-2</c:v>
                </c:pt>
                <c:pt idx="55">
                  <c:v>1.5784114599999999E-2</c:v>
                </c:pt>
                <c:pt idx="56">
                  <c:v>1.58147067E-2</c:v>
                </c:pt>
                <c:pt idx="57">
                  <c:v>1.53557491E-2</c:v>
                </c:pt>
                <c:pt idx="58">
                  <c:v>1.4697800400000001E-2</c:v>
                </c:pt>
                <c:pt idx="59">
                  <c:v>1.40821552E-2</c:v>
                </c:pt>
                <c:pt idx="60">
                  <c:v>1.36242863E-2</c:v>
                </c:pt>
                <c:pt idx="61">
                  <c:v>1.34160975E-2</c:v>
                </c:pt>
                <c:pt idx="62">
                  <c:v>1.33782057E-2</c:v>
                </c:pt>
                <c:pt idx="63">
                  <c:v>1.3298966000000001E-2</c:v>
                </c:pt>
                <c:pt idx="64">
                  <c:v>1.29018398E-2</c:v>
                </c:pt>
                <c:pt idx="65">
                  <c:v>1.20107941E-2</c:v>
                </c:pt>
                <c:pt idx="66">
                  <c:v>1.0805682299999999E-2</c:v>
                </c:pt>
                <c:pt idx="67">
                  <c:v>9.7175911000000007E-3</c:v>
                </c:pt>
                <c:pt idx="68">
                  <c:v>9.0368157000000008E-3</c:v>
                </c:pt>
                <c:pt idx="69">
                  <c:v>8.6401878000000008E-3</c:v>
                </c:pt>
                <c:pt idx="70">
                  <c:v>8.0945193999999998E-3</c:v>
                </c:pt>
                <c:pt idx="71">
                  <c:v>7.1409409999999996E-3</c:v>
                </c:pt>
                <c:pt idx="72">
                  <c:v>5.8873240000000002E-3</c:v>
                </c:pt>
                <c:pt idx="73">
                  <c:v>4.6710394999999998E-3</c:v>
                </c:pt>
                <c:pt idx="74">
                  <c:v>3.7398154000000002E-3</c:v>
                </c:pt>
                <c:pt idx="75">
                  <c:v>3.0141713000000001E-3</c:v>
                </c:pt>
                <c:pt idx="76">
                  <c:v>2.4128972999999999E-3</c:v>
                </c:pt>
                <c:pt idx="77">
                  <c:v>2.0914610999999998E-3</c:v>
                </c:pt>
                <c:pt idx="78">
                  <c:v>2.2062700999999998E-3</c:v>
                </c:pt>
                <c:pt idx="79">
                  <c:v>2.7105041999999999E-3</c:v>
                </c:pt>
                <c:pt idx="80">
                  <c:v>3.2294949000000002E-3</c:v>
                </c:pt>
                <c:pt idx="81">
                  <c:v>3.4380038000000001E-3</c:v>
                </c:pt>
                <c:pt idx="82">
                  <c:v>3.2732459E-3</c:v>
                </c:pt>
                <c:pt idx="83">
                  <c:v>2.8351894999999998E-3</c:v>
                </c:pt>
                <c:pt idx="84">
                  <c:v>2.2765172000000001E-3</c:v>
                </c:pt>
                <c:pt idx="85">
                  <c:v>1.6621475000000001E-3</c:v>
                </c:pt>
                <c:pt idx="86">
                  <c:v>9.3541920000000001E-4</c:v>
                </c:pt>
                <c:pt idx="87">
                  <c:v>6.3527400000000004E-5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5.7612299999999997E-5</c:v>
                </c:pt>
                <c:pt idx="95">
                  <c:v>8.840826E-4</c:v>
                </c:pt>
                <c:pt idx="96">
                  <c:v>1.5464383999999999E-3</c:v>
                </c:pt>
                <c:pt idx="97">
                  <c:v>1.9917315999999998E-3</c:v>
                </c:pt>
                <c:pt idx="98">
                  <c:v>2.1415162000000001E-3</c:v>
                </c:pt>
                <c:pt idx="99">
                  <c:v>2.0446964000000001E-3</c:v>
                </c:pt>
                <c:pt idx="100">
                  <c:v>1.8024832E-3</c:v>
                </c:pt>
                <c:pt idx="101">
                  <c:v>1.5287154000000001E-3</c:v>
                </c:pt>
                <c:pt idx="102">
                  <c:v>1.3308899999999999E-3</c:v>
                </c:pt>
                <c:pt idx="103">
                  <c:v>1.1928437999999999E-3</c:v>
                </c:pt>
                <c:pt idx="104">
                  <c:v>1.1569429000000001E-3</c:v>
                </c:pt>
                <c:pt idx="105">
                  <c:v>1.2325369000000001E-3</c:v>
                </c:pt>
                <c:pt idx="106">
                  <c:v>1.4460972E-3</c:v>
                </c:pt>
                <c:pt idx="107">
                  <c:v>1.7607479999999999E-3</c:v>
                </c:pt>
                <c:pt idx="108">
                  <c:v>2.1814445E-3</c:v>
                </c:pt>
                <c:pt idx="109">
                  <c:v>2.7177166E-3</c:v>
                </c:pt>
                <c:pt idx="110">
                  <c:v>3.4332969000000001E-3</c:v>
                </c:pt>
                <c:pt idx="111">
                  <c:v>4.1424488000000002E-3</c:v>
                </c:pt>
                <c:pt idx="112">
                  <c:v>4.8571113000000004E-3</c:v>
                </c:pt>
                <c:pt idx="113">
                  <c:v>5.5692279999999999E-3</c:v>
                </c:pt>
                <c:pt idx="114">
                  <c:v>6.2414295999999999E-3</c:v>
                </c:pt>
                <c:pt idx="115">
                  <c:v>6.8551823000000001E-3</c:v>
                </c:pt>
                <c:pt idx="116">
                  <c:v>7.3900353000000002E-3</c:v>
                </c:pt>
                <c:pt idx="117">
                  <c:v>7.8259781000000004E-3</c:v>
                </c:pt>
                <c:pt idx="118">
                  <c:v>8.1346594000000008E-3</c:v>
                </c:pt>
                <c:pt idx="119">
                  <c:v>8.2536116000000003E-3</c:v>
                </c:pt>
                <c:pt idx="120">
                  <c:v>8.2337745000000007E-3</c:v>
                </c:pt>
                <c:pt idx="121">
                  <c:v>8.0833937999999998E-3</c:v>
                </c:pt>
                <c:pt idx="122">
                  <c:v>7.7981175999999996E-3</c:v>
                </c:pt>
                <c:pt idx="123">
                  <c:v>7.3822936999999996E-3</c:v>
                </c:pt>
                <c:pt idx="124">
                  <c:v>6.8470286E-3</c:v>
                </c:pt>
                <c:pt idx="125">
                  <c:v>6.2925890000000003E-3</c:v>
                </c:pt>
                <c:pt idx="126">
                  <c:v>5.4174382000000002E-3</c:v>
                </c:pt>
                <c:pt idx="127">
                  <c:v>4.7123032000000002E-3</c:v>
                </c:pt>
                <c:pt idx="128">
                  <c:v>3.9995470999999996E-3</c:v>
                </c:pt>
                <c:pt idx="129">
                  <c:v>3.3281449999999998E-3</c:v>
                </c:pt>
                <c:pt idx="130">
                  <c:v>2.7261439000000002E-3</c:v>
                </c:pt>
                <c:pt idx="131">
                  <c:v>2.1858872000000001E-3</c:v>
                </c:pt>
                <c:pt idx="132">
                  <c:v>1.7250191E-3</c:v>
                </c:pt>
                <c:pt idx="133">
                  <c:v>1.3584888E-3</c:v>
                </c:pt>
                <c:pt idx="134">
                  <c:v>6.5465070000000002E-4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D-CE93-4EF0-BEB2-90F17E5C5137}"/>
            </c:ext>
          </c:extLst>
        </c:ser>
        <c:ser>
          <c:idx val="190"/>
          <c:order val="190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反射白_LEDlow_開放空間!$A$191:$EE$191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5.157575E-4</c:v>
                </c:pt>
                <c:pt idx="4">
                  <c:v>8.4060419999999996E-4</c:v>
                </c:pt>
                <c:pt idx="5">
                  <c:v>7.5145910000000004E-4</c:v>
                </c:pt>
                <c:pt idx="6">
                  <c:v>2.9463349999999999E-4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8.6568899999999997E-5</c:v>
                </c:pt>
                <c:pt idx="11">
                  <c:v>1.0994707E-3</c:v>
                </c:pt>
                <c:pt idx="12">
                  <c:v>2.1616090000000001E-3</c:v>
                </c:pt>
                <c:pt idx="13">
                  <c:v>2.8355829E-3</c:v>
                </c:pt>
                <c:pt idx="14">
                  <c:v>3.0625050000000001E-3</c:v>
                </c:pt>
                <c:pt idx="15">
                  <c:v>3.0199863999999998E-3</c:v>
                </c:pt>
                <c:pt idx="16">
                  <c:v>2.9911483E-3</c:v>
                </c:pt>
                <c:pt idx="17">
                  <c:v>3.1520090999999999E-3</c:v>
                </c:pt>
                <c:pt idx="18">
                  <c:v>3.4111971E-3</c:v>
                </c:pt>
                <c:pt idx="19">
                  <c:v>3.7423752000000001E-3</c:v>
                </c:pt>
                <c:pt idx="20">
                  <c:v>4.0786136000000002E-3</c:v>
                </c:pt>
                <c:pt idx="21">
                  <c:v>4.4488204000000002E-3</c:v>
                </c:pt>
                <c:pt idx="22">
                  <c:v>4.7456920000000001E-3</c:v>
                </c:pt>
                <c:pt idx="23">
                  <c:v>4.9466095E-3</c:v>
                </c:pt>
                <c:pt idx="24">
                  <c:v>5.0360630000000003E-3</c:v>
                </c:pt>
                <c:pt idx="25">
                  <c:v>5.0440459000000003E-3</c:v>
                </c:pt>
                <c:pt idx="26">
                  <c:v>5.0948662999999996E-3</c:v>
                </c:pt>
                <c:pt idx="27">
                  <c:v>5.1575340000000001E-3</c:v>
                </c:pt>
                <c:pt idx="28">
                  <c:v>5.4695624999999996E-3</c:v>
                </c:pt>
                <c:pt idx="29">
                  <c:v>6.2768911000000002E-3</c:v>
                </c:pt>
                <c:pt idx="30">
                  <c:v>7.6402448999999999E-3</c:v>
                </c:pt>
                <c:pt idx="31">
                  <c:v>9.8797799999999995E-3</c:v>
                </c:pt>
                <c:pt idx="32">
                  <c:v>1.33490404E-2</c:v>
                </c:pt>
                <c:pt idx="33">
                  <c:v>1.8280135499999999E-2</c:v>
                </c:pt>
                <c:pt idx="34">
                  <c:v>2.4586178399999999E-2</c:v>
                </c:pt>
                <c:pt idx="35">
                  <c:v>3.1635228500000001E-2</c:v>
                </c:pt>
                <c:pt idx="36">
                  <c:v>3.8089621800000001E-2</c:v>
                </c:pt>
                <c:pt idx="37">
                  <c:v>4.2338617100000003E-2</c:v>
                </c:pt>
                <c:pt idx="38">
                  <c:v>4.3479788999999998E-2</c:v>
                </c:pt>
                <c:pt idx="39">
                  <c:v>4.1561599800000001E-2</c:v>
                </c:pt>
                <c:pt idx="40">
                  <c:v>3.7657108199999997E-2</c:v>
                </c:pt>
                <c:pt idx="41">
                  <c:v>3.2558117099999999E-2</c:v>
                </c:pt>
                <c:pt idx="42">
                  <c:v>2.77041905E-2</c:v>
                </c:pt>
                <c:pt idx="43">
                  <c:v>2.3392790900000002E-2</c:v>
                </c:pt>
                <c:pt idx="44">
                  <c:v>1.96917746E-2</c:v>
                </c:pt>
                <c:pt idx="45">
                  <c:v>1.6881028199999999E-2</c:v>
                </c:pt>
                <c:pt idx="46">
                  <c:v>1.4731312200000001E-2</c:v>
                </c:pt>
                <c:pt idx="47">
                  <c:v>1.32810697E-2</c:v>
                </c:pt>
                <c:pt idx="48">
                  <c:v>1.24754412E-2</c:v>
                </c:pt>
                <c:pt idx="49">
                  <c:v>1.21052582E-2</c:v>
                </c:pt>
                <c:pt idx="50">
                  <c:v>1.2008408999999999E-2</c:v>
                </c:pt>
                <c:pt idx="51">
                  <c:v>1.21812923E-2</c:v>
                </c:pt>
                <c:pt idx="52">
                  <c:v>1.2641944E-2</c:v>
                </c:pt>
                <c:pt idx="53">
                  <c:v>1.3461234000000001E-2</c:v>
                </c:pt>
                <c:pt idx="54">
                  <c:v>1.44935846E-2</c:v>
                </c:pt>
                <c:pt idx="55">
                  <c:v>1.5388552999999999E-2</c:v>
                </c:pt>
                <c:pt idx="56">
                  <c:v>1.5776913600000001E-2</c:v>
                </c:pt>
                <c:pt idx="57">
                  <c:v>1.5533590700000001E-2</c:v>
                </c:pt>
                <c:pt idx="58">
                  <c:v>1.4901237600000001E-2</c:v>
                </c:pt>
                <c:pt idx="59">
                  <c:v>1.4312356700000001E-2</c:v>
                </c:pt>
                <c:pt idx="60">
                  <c:v>1.4118442300000001E-2</c:v>
                </c:pt>
                <c:pt idx="61">
                  <c:v>1.43205021E-2</c:v>
                </c:pt>
                <c:pt idx="62">
                  <c:v>1.45733505E-2</c:v>
                </c:pt>
                <c:pt idx="63">
                  <c:v>1.43991504E-2</c:v>
                </c:pt>
                <c:pt idx="64">
                  <c:v>1.3495168599999999E-2</c:v>
                </c:pt>
                <c:pt idx="65">
                  <c:v>1.19536044E-2</c:v>
                </c:pt>
                <c:pt idx="66">
                  <c:v>1.0313468100000001E-2</c:v>
                </c:pt>
                <c:pt idx="67">
                  <c:v>9.0436804999999999E-3</c:v>
                </c:pt>
                <c:pt idx="68">
                  <c:v>8.3643645000000006E-3</c:v>
                </c:pt>
                <c:pt idx="69">
                  <c:v>8.1081251000000003E-3</c:v>
                </c:pt>
                <c:pt idx="70">
                  <c:v>7.8444993000000001E-3</c:v>
                </c:pt>
                <c:pt idx="71">
                  <c:v>7.2445455000000004E-3</c:v>
                </c:pt>
                <c:pt idx="72">
                  <c:v>6.3331029E-3</c:v>
                </c:pt>
                <c:pt idx="73">
                  <c:v>5.3127953E-3</c:v>
                </c:pt>
                <c:pt idx="74">
                  <c:v>4.2843832999999998E-3</c:v>
                </c:pt>
                <c:pt idx="75">
                  <c:v>3.2962016000000001E-3</c:v>
                </c:pt>
                <c:pt idx="76">
                  <c:v>2.5175151000000002E-3</c:v>
                </c:pt>
                <c:pt idx="77">
                  <c:v>2.1550473999999999E-3</c:v>
                </c:pt>
                <c:pt idx="78">
                  <c:v>2.2176692999999999E-3</c:v>
                </c:pt>
                <c:pt idx="79">
                  <c:v>2.47182E-3</c:v>
                </c:pt>
                <c:pt idx="80">
                  <c:v>2.6045546E-3</c:v>
                </c:pt>
                <c:pt idx="81">
                  <c:v>2.483458E-3</c:v>
                </c:pt>
                <c:pt idx="82">
                  <c:v>2.2011808999999999E-3</c:v>
                </c:pt>
                <c:pt idx="83">
                  <c:v>1.9161860000000001E-3</c:v>
                </c:pt>
                <c:pt idx="84">
                  <c:v>1.7717965999999999E-3</c:v>
                </c:pt>
                <c:pt idx="85">
                  <c:v>1.6733685999999999E-3</c:v>
                </c:pt>
                <c:pt idx="86">
                  <c:v>1.4718113000000001E-3</c:v>
                </c:pt>
                <c:pt idx="87">
                  <c:v>1.0130609E-3</c:v>
                </c:pt>
                <c:pt idx="88">
                  <c:v>2.9167830000000002E-4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7.3209999999999999E-5</c:v>
                </c:pt>
                <c:pt idx="95">
                  <c:v>7.4391989999999999E-4</c:v>
                </c:pt>
                <c:pt idx="96">
                  <c:v>1.2358357E-3</c:v>
                </c:pt>
                <c:pt idx="97">
                  <c:v>1.4310362E-3</c:v>
                </c:pt>
                <c:pt idx="98">
                  <c:v>1.3631514000000001E-3</c:v>
                </c:pt>
                <c:pt idx="99">
                  <c:v>1.1292024000000001E-3</c:v>
                </c:pt>
                <c:pt idx="100">
                  <c:v>8.4294090000000001E-4</c:v>
                </c:pt>
                <c:pt idx="101">
                  <c:v>6.0538379999999998E-4</c:v>
                </c:pt>
                <c:pt idx="102">
                  <c:v>5.5585680000000003E-4</c:v>
                </c:pt>
                <c:pt idx="103">
                  <c:v>5.9225840000000005E-4</c:v>
                </c:pt>
                <c:pt idx="104">
                  <c:v>7.571387E-4</c:v>
                </c:pt>
                <c:pt idx="105">
                  <c:v>1.0447941E-3</c:v>
                </c:pt>
                <c:pt idx="106">
                  <c:v>1.4682974000000001E-3</c:v>
                </c:pt>
                <c:pt idx="107">
                  <c:v>1.9768063999999999E-3</c:v>
                </c:pt>
                <c:pt idx="108">
                  <c:v>2.5680652000000001E-3</c:v>
                </c:pt>
                <c:pt idx="109">
                  <c:v>3.2378087999999998E-3</c:v>
                </c:pt>
                <c:pt idx="110">
                  <c:v>4.1089537999999997E-3</c:v>
                </c:pt>
                <c:pt idx="111">
                  <c:v>4.8584481999999997E-3</c:v>
                </c:pt>
                <c:pt idx="112">
                  <c:v>5.6194803000000002E-3</c:v>
                </c:pt>
                <c:pt idx="113">
                  <c:v>6.3431012000000004E-3</c:v>
                </c:pt>
                <c:pt idx="114">
                  <c:v>7.0224381000000002E-3</c:v>
                </c:pt>
                <c:pt idx="115">
                  <c:v>7.6130534999999996E-3</c:v>
                </c:pt>
                <c:pt idx="116">
                  <c:v>8.0950920999999995E-3</c:v>
                </c:pt>
                <c:pt idx="117">
                  <c:v>8.4234624999999994E-3</c:v>
                </c:pt>
                <c:pt idx="118">
                  <c:v>8.9734253000000007E-3</c:v>
                </c:pt>
                <c:pt idx="119">
                  <c:v>8.9775472999999995E-3</c:v>
                </c:pt>
                <c:pt idx="120">
                  <c:v>8.8434759999999994E-3</c:v>
                </c:pt>
                <c:pt idx="121">
                  <c:v>8.5826414000000004E-3</c:v>
                </c:pt>
                <c:pt idx="122">
                  <c:v>8.1900245999999999E-3</c:v>
                </c:pt>
                <c:pt idx="123">
                  <c:v>7.6866620000000004E-3</c:v>
                </c:pt>
                <c:pt idx="124">
                  <c:v>7.0802145999999998E-3</c:v>
                </c:pt>
                <c:pt idx="125">
                  <c:v>6.4170123000000003E-3</c:v>
                </c:pt>
                <c:pt idx="126">
                  <c:v>5.5907522000000001E-3</c:v>
                </c:pt>
                <c:pt idx="127">
                  <c:v>4.8136752999999996E-3</c:v>
                </c:pt>
                <c:pt idx="128">
                  <c:v>4.0762634000000002E-3</c:v>
                </c:pt>
                <c:pt idx="129">
                  <c:v>3.3622519E-3</c:v>
                </c:pt>
                <c:pt idx="130">
                  <c:v>2.7211906999999999E-3</c:v>
                </c:pt>
                <c:pt idx="131">
                  <c:v>2.1233007000000001E-3</c:v>
                </c:pt>
                <c:pt idx="132">
                  <c:v>1.5935481E-3</c:v>
                </c:pt>
                <c:pt idx="133">
                  <c:v>1.142145E-3</c:v>
                </c:pt>
                <c:pt idx="134">
                  <c:v>2.985625E-4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E-CE93-4EF0-BEB2-90F17E5C5137}"/>
            </c:ext>
          </c:extLst>
        </c:ser>
        <c:ser>
          <c:idx val="191"/>
          <c:order val="191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反射白_LEDlow_開放空間!$A$192:$EE$192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6.2519270000000002E-4</c:v>
                </c:pt>
                <c:pt idx="4">
                  <c:v>9.6905050000000001E-4</c:v>
                </c:pt>
                <c:pt idx="5">
                  <c:v>8.2882850000000005E-4</c:v>
                </c:pt>
                <c:pt idx="6">
                  <c:v>3.6975730000000001E-4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9.4636320000000005E-4</c:v>
                </c:pt>
                <c:pt idx="12">
                  <c:v>2.1053799E-3</c:v>
                </c:pt>
                <c:pt idx="13">
                  <c:v>2.9642135E-3</c:v>
                </c:pt>
                <c:pt idx="14">
                  <c:v>3.1776926E-3</c:v>
                </c:pt>
                <c:pt idx="15">
                  <c:v>2.9359210999999998E-3</c:v>
                </c:pt>
                <c:pt idx="16">
                  <c:v>2.7267455999999998E-3</c:v>
                </c:pt>
                <c:pt idx="17">
                  <c:v>2.8454054000000002E-3</c:v>
                </c:pt>
                <c:pt idx="18">
                  <c:v>3.2404456E-3</c:v>
                </c:pt>
                <c:pt idx="19">
                  <c:v>3.5594797000000002E-3</c:v>
                </c:pt>
                <c:pt idx="20">
                  <c:v>3.7012219000000001E-3</c:v>
                </c:pt>
                <c:pt idx="21">
                  <c:v>3.9175794999999998E-3</c:v>
                </c:pt>
                <c:pt idx="22">
                  <c:v>4.1378689999999997E-3</c:v>
                </c:pt>
                <c:pt idx="23">
                  <c:v>4.3302415999999996E-3</c:v>
                </c:pt>
                <c:pt idx="24">
                  <c:v>4.4149868000000004E-3</c:v>
                </c:pt>
                <c:pt idx="25">
                  <c:v>4.4964942999999999E-3</c:v>
                </c:pt>
                <c:pt idx="26">
                  <c:v>4.6840399E-3</c:v>
                </c:pt>
                <c:pt idx="27">
                  <c:v>4.9508343999999996E-3</c:v>
                </c:pt>
                <c:pt idx="28">
                  <c:v>5.4202648000000004E-3</c:v>
                </c:pt>
                <c:pt idx="29">
                  <c:v>6.3399010999999998E-3</c:v>
                </c:pt>
                <c:pt idx="30">
                  <c:v>7.7918754000000003E-3</c:v>
                </c:pt>
                <c:pt idx="31">
                  <c:v>1.0003187700000001E-2</c:v>
                </c:pt>
                <c:pt idx="32">
                  <c:v>1.34093631E-2</c:v>
                </c:pt>
                <c:pt idx="33">
                  <c:v>1.8259177000000001E-2</c:v>
                </c:pt>
                <c:pt idx="34">
                  <c:v>2.4538058799999998E-2</c:v>
                </c:pt>
                <c:pt idx="35">
                  <c:v>3.1591553199999997E-2</c:v>
                </c:pt>
                <c:pt idx="36">
                  <c:v>3.8026150299999999E-2</c:v>
                </c:pt>
                <c:pt idx="37">
                  <c:v>4.2225193199999997E-2</c:v>
                </c:pt>
                <c:pt idx="38">
                  <c:v>4.3336253599999999E-2</c:v>
                </c:pt>
                <c:pt idx="39">
                  <c:v>4.1523903600000002E-2</c:v>
                </c:pt>
                <c:pt idx="40">
                  <c:v>3.77994813E-2</c:v>
                </c:pt>
                <c:pt idx="41">
                  <c:v>3.2926522200000002E-2</c:v>
                </c:pt>
                <c:pt idx="42">
                  <c:v>2.8267562400000001E-2</c:v>
                </c:pt>
                <c:pt idx="43">
                  <c:v>2.4219285699999999E-2</c:v>
                </c:pt>
                <c:pt idx="44">
                  <c:v>2.0901644600000002E-2</c:v>
                </c:pt>
                <c:pt idx="45">
                  <c:v>1.8463119900000002E-2</c:v>
                </c:pt>
                <c:pt idx="46">
                  <c:v>1.6401663399999999E-2</c:v>
                </c:pt>
                <c:pt idx="47">
                  <c:v>1.4580922200000001E-2</c:v>
                </c:pt>
                <c:pt idx="48">
                  <c:v>1.30482567E-2</c:v>
                </c:pt>
                <c:pt idx="49">
                  <c:v>1.2018227899999999E-2</c:v>
                </c:pt>
                <c:pt idx="50">
                  <c:v>1.1649219299999999E-2</c:v>
                </c:pt>
                <c:pt idx="51">
                  <c:v>1.1918002699999999E-2</c:v>
                </c:pt>
                <c:pt idx="52">
                  <c:v>1.2479982299999999E-2</c:v>
                </c:pt>
                <c:pt idx="53">
                  <c:v>1.3106641400000001E-2</c:v>
                </c:pt>
                <c:pt idx="54">
                  <c:v>1.36862919E-2</c:v>
                </c:pt>
                <c:pt idx="55">
                  <c:v>1.4204326999999999E-2</c:v>
                </c:pt>
                <c:pt idx="56">
                  <c:v>1.4676623999999999E-2</c:v>
                </c:pt>
                <c:pt idx="57">
                  <c:v>1.49531839E-2</c:v>
                </c:pt>
                <c:pt idx="58">
                  <c:v>1.49689391E-2</c:v>
                </c:pt>
                <c:pt idx="59">
                  <c:v>1.46980705E-2</c:v>
                </c:pt>
                <c:pt idx="60">
                  <c:v>1.4363805800000001E-2</c:v>
                </c:pt>
                <c:pt idx="61">
                  <c:v>1.41672688E-2</c:v>
                </c:pt>
                <c:pt idx="62">
                  <c:v>1.41624399E-2</c:v>
                </c:pt>
                <c:pt idx="63">
                  <c:v>1.41216321E-2</c:v>
                </c:pt>
                <c:pt idx="64">
                  <c:v>1.36918873E-2</c:v>
                </c:pt>
                <c:pt idx="65">
                  <c:v>1.2794507700000001E-2</c:v>
                </c:pt>
                <c:pt idx="66">
                  <c:v>1.16747543E-2</c:v>
                </c:pt>
                <c:pt idx="67">
                  <c:v>1.05359806E-2</c:v>
                </c:pt>
                <c:pt idx="68">
                  <c:v>9.3670356999999999E-3</c:v>
                </c:pt>
                <c:pt idx="69">
                  <c:v>8.0895592000000006E-3</c:v>
                </c:pt>
                <c:pt idx="70">
                  <c:v>6.8771290000000001E-3</c:v>
                </c:pt>
                <c:pt idx="71">
                  <c:v>5.9922593999999999E-3</c:v>
                </c:pt>
                <c:pt idx="72">
                  <c:v>5.4715388E-3</c:v>
                </c:pt>
                <c:pt idx="73">
                  <c:v>5.1031983000000003E-3</c:v>
                </c:pt>
                <c:pt idx="74">
                  <c:v>4.569923E-3</c:v>
                </c:pt>
                <c:pt idx="75">
                  <c:v>3.7006909999999999E-3</c:v>
                </c:pt>
                <c:pt idx="76">
                  <c:v>2.6435120999999998E-3</c:v>
                </c:pt>
                <c:pt idx="77">
                  <c:v>1.8363426999999999E-3</c:v>
                </c:pt>
                <c:pt idx="78">
                  <c:v>1.7182443E-3</c:v>
                </c:pt>
                <c:pt idx="79">
                  <c:v>2.3306273000000001E-3</c:v>
                </c:pt>
                <c:pt idx="80">
                  <c:v>3.0952261E-3</c:v>
                </c:pt>
                <c:pt idx="81">
                  <c:v>3.3617501999999998E-3</c:v>
                </c:pt>
                <c:pt idx="82">
                  <c:v>2.99366E-3</c:v>
                </c:pt>
                <c:pt idx="83">
                  <c:v>2.1842502000000001E-3</c:v>
                </c:pt>
                <c:pt idx="84">
                  <c:v>1.4301940000000001E-3</c:v>
                </c:pt>
                <c:pt idx="85">
                  <c:v>9.5431330000000003E-4</c:v>
                </c:pt>
                <c:pt idx="86">
                  <c:v>7.468234E-4</c:v>
                </c:pt>
                <c:pt idx="87">
                  <c:v>5.8361960000000005E-4</c:v>
                </c:pt>
                <c:pt idx="88">
                  <c:v>3.099086E-4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3.8825969999999998E-4</c:v>
                </c:pt>
                <c:pt idx="96">
                  <c:v>9.3152339999999999E-4</c:v>
                </c:pt>
                <c:pt idx="97">
                  <c:v>1.2716883000000001E-3</c:v>
                </c:pt>
                <c:pt idx="98">
                  <c:v>1.4022164000000001E-3</c:v>
                </c:pt>
                <c:pt idx="99">
                  <c:v>1.3778893000000001E-3</c:v>
                </c:pt>
                <c:pt idx="100">
                  <c:v>1.2507811000000001E-3</c:v>
                </c:pt>
                <c:pt idx="101">
                  <c:v>1.0966106E-3</c:v>
                </c:pt>
                <c:pt idx="102">
                  <c:v>1.0014421E-3</c:v>
                </c:pt>
                <c:pt idx="103">
                  <c:v>9.7024800000000005E-4</c:v>
                </c:pt>
                <c:pt idx="104">
                  <c:v>1.0107404999999999E-3</c:v>
                </c:pt>
                <c:pt idx="105">
                  <c:v>1.1328795E-3</c:v>
                </c:pt>
                <c:pt idx="106">
                  <c:v>1.355354E-3</c:v>
                </c:pt>
                <c:pt idx="107">
                  <c:v>1.6489671999999999E-3</c:v>
                </c:pt>
                <c:pt idx="108">
                  <c:v>2.0233175999999999E-3</c:v>
                </c:pt>
                <c:pt idx="109">
                  <c:v>2.4747374E-3</c:v>
                </c:pt>
                <c:pt idx="110">
                  <c:v>3.2008430000000001E-3</c:v>
                </c:pt>
                <c:pt idx="111">
                  <c:v>3.8705267999999998E-3</c:v>
                </c:pt>
                <c:pt idx="112">
                  <c:v>4.5605460000000004E-3</c:v>
                </c:pt>
                <c:pt idx="113">
                  <c:v>5.2613536999999997E-3</c:v>
                </c:pt>
                <c:pt idx="114">
                  <c:v>5.9636198000000001E-3</c:v>
                </c:pt>
                <c:pt idx="115">
                  <c:v>6.6359838999999997E-3</c:v>
                </c:pt>
                <c:pt idx="116">
                  <c:v>7.2342031999999999E-3</c:v>
                </c:pt>
                <c:pt idx="117">
                  <c:v>7.7587124000000002E-3</c:v>
                </c:pt>
                <c:pt idx="118">
                  <c:v>8.1678871E-3</c:v>
                </c:pt>
                <c:pt idx="119">
                  <c:v>8.3451549999999999E-3</c:v>
                </c:pt>
                <c:pt idx="120">
                  <c:v>8.3636808999999999E-3</c:v>
                </c:pt>
                <c:pt idx="121">
                  <c:v>8.2273949000000006E-3</c:v>
                </c:pt>
                <c:pt idx="122">
                  <c:v>7.9317390999999998E-3</c:v>
                </c:pt>
                <c:pt idx="123">
                  <c:v>7.5005330000000002E-3</c:v>
                </c:pt>
                <c:pt idx="124">
                  <c:v>6.9465628000000001E-3</c:v>
                </c:pt>
                <c:pt idx="125">
                  <c:v>6.3413790999999999E-3</c:v>
                </c:pt>
                <c:pt idx="126">
                  <c:v>5.5769295000000002E-3</c:v>
                </c:pt>
                <c:pt idx="127">
                  <c:v>4.8274687000000004E-3</c:v>
                </c:pt>
                <c:pt idx="128">
                  <c:v>4.1089975000000003E-3</c:v>
                </c:pt>
                <c:pt idx="129">
                  <c:v>3.4710090000000002E-3</c:v>
                </c:pt>
                <c:pt idx="130">
                  <c:v>2.8743315000000001E-3</c:v>
                </c:pt>
                <c:pt idx="131">
                  <c:v>2.3826672999999999E-3</c:v>
                </c:pt>
                <c:pt idx="132">
                  <c:v>1.9589035999999999E-3</c:v>
                </c:pt>
                <c:pt idx="133">
                  <c:v>1.6115875E-3</c:v>
                </c:pt>
                <c:pt idx="134">
                  <c:v>7.5841859999999995E-4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F-CE93-4EF0-BEB2-90F17E5C5137}"/>
            </c:ext>
          </c:extLst>
        </c:ser>
        <c:ser>
          <c:idx val="192"/>
          <c:order val="192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反射白_LEDlow_開放空間!$A$193:$EE$193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1.4577E-6</c:v>
                </c:pt>
                <c:pt idx="4">
                  <c:v>4.4675260000000001E-4</c:v>
                </c:pt>
                <c:pt idx="5">
                  <c:v>9.3729269999999996E-4</c:v>
                </c:pt>
                <c:pt idx="6">
                  <c:v>1.3561319999999999E-3</c:v>
                </c:pt>
                <c:pt idx="7">
                  <c:v>1.4751001000000001E-3</c:v>
                </c:pt>
                <c:pt idx="8">
                  <c:v>1.326643E-3</c:v>
                </c:pt>
                <c:pt idx="9">
                  <c:v>9.8619890000000007E-4</c:v>
                </c:pt>
                <c:pt idx="10">
                  <c:v>6.8046960000000005E-4</c:v>
                </c:pt>
                <c:pt idx="11">
                  <c:v>5.8718650000000002E-4</c:v>
                </c:pt>
                <c:pt idx="12">
                  <c:v>7.8420020000000005E-4</c:v>
                </c:pt>
                <c:pt idx="13">
                  <c:v>1.29378E-3</c:v>
                </c:pt>
                <c:pt idx="14">
                  <c:v>2.0411320000000002E-3</c:v>
                </c:pt>
                <c:pt idx="15">
                  <c:v>2.8566175999999999E-3</c:v>
                </c:pt>
                <c:pt idx="16">
                  <c:v>3.3901914E-3</c:v>
                </c:pt>
                <c:pt idx="17">
                  <c:v>3.5778324000000001E-3</c:v>
                </c:pt>
                <c:pt idx="18">
                  <c:v>3.5810729000000001E-3</c:v>
                </c:pt>
                <c:pt idx="19">
                  <c:v>3.6967370999999999E-3</c:v>
                </c:pt>
                <c:pt idx="20">
                  <c:v>4.0625213E-3</c:v>
                </c:pt>
                <c:pt idx="21">
                  <c:v>4.5250337999999998E-3</c:v>
                </c:pt>
                <c:pt idx="22">
                  <c:v>4.9761045E-3</c:v>
                </c:pt>
                <c:pt idx="23">
                  <c:v>5.3873449000000004E-3</c:v>
                </c:pt>
                <c:pt idx="24">
                  <c:v>5.6210486000000002E-3</c:v>
                </c:pt>
                <c:pt idx="25">
                  <c:v>5.5758320000000002E-3</c:v>
                </c:pt>
                <c:pt idx="26">
                  <c:v>5.3190622000000003E-3</c:v>
                </c:pt>
                <c:pt idx="27">
                  <c:v>5.0080465000000001E-3</c:v>
                </c:pt>
                <c:pt idx="28">
                  <c:v>4.9816145999999999E-3</c:v>
                </c:pt>
                <c:pt idx="29">
                  <c:v>5.6807170999999997E-3</c:v>
                </c:pt>
                <c:pt idx="30">
                  <c:v>7.0838569999999998E-3</c:v>
                </c:pt>
                <c:pt idx="31">
                  <c:v>9.4650359999999996E-3</c:v>
                </c:pt>
                <c:pt idx="32">
                  <c:v>1.3179975599999999E-2</c:v>
                </c:pt>
                <c:pt idx="33">
                  <c:v>1.8275989199999999E-2</c:v>
                </c:pt>
                <c:pt idx="34">
                  <c:v>2.46243235E-2</c:v>
                </c:pt>
                <c:pt idx="35">
                  <c:v>3.1623929699999997E-2</c:v>
                </c:pt>
                <c:pt idx="36">
                  <c:v>3.8060739599999997E-2</c:v>
                </c:pt>
                <c:pt idx="37">
                  <c:v>4.2363781500000003E-2</c:v>
                </c:pt>
                <c:pt idx="38">
                  <c:v>4.3590102300000003E-2</c:v>
                </c:pt>
                <c:pt idx="39">
                  <c:v>4.1571050900000003E-2</c:v>
                </c:pt>
                <c:pt idx="40">
                  <c:v>3.7383940099999999E-2</c:v>
                </c:pt>
                <c:pt idx="41">
                  <c:v>3.2122429500000001E-2</c:v>
                </c:pt>
                <c:pt idx="42">
                  <c:v>2.7246849600000001E-2</c:v>
                </c:pt>
                <c:pt idx="43">
                  <c:v>2.31455658E-2</c:v>
                </c:pt>
                <c:pt idx="44">
                  <c:v>1.9707897700000001E-2</c:v>
                </c:pt>
                <c:pt idx="45">
                  <c:v>1.7137525599999998E-2</c:v>
                </c:pt>
                <c:pt idx="46">
                  <c:v>1.51417302E-2</c:v>
                </c:pt>
                <c:pt idx="47">
                  <c:v>1.3665113600000001E-2</c:v>
                </c:pt>
                <c:pt idx="48">
                  <c:v>1.26416702E-2</c:v>
                </c:pt>
                <c:pt idx="49">
                  <c:v>1.1984270999999999E-2</c:v>
                </c:pt>
                <c:pt idx="50">
                  <c:v>1.1856009299999999E-2</c:v>
                </c:pt>
                <c:pt idx="51">
                  <c:v>1.2392147399999999E-2</c:v>
                </c:pt>
                <c:pt idx="52">
                  <c:v>1.33964038E-2</c:v>
                </c:pt>
                <c:pt idx="53">
                  <c:v>1.4392046299999999E-2</c:v>
                </c:pt>
                <c:pt idx="54">
                  <c:v>1.5035643200000001E-2</c:v>
                </c:pt>
                <c:pt idx="55">
                  <c:v>1.5291324800000001E-2</c:v>
                </c:pt>
                <c:pt idx="56">
                  <c:v>1.5333639499999999E-2</c:v>
                </c:pt>
                <c:pt idx="57">
                  <c:v>1.53018944E-2</c:v>
                </c:pt>
                <c:pt idx="58">
                  <c:v>1.51896663E-2</c:v>
                </c:pt>
                <c:pt idx="59">
                  <c:v>1.4822340599999999E-2</c:v>
                </c:pt>
                <c:pt idx="60">
                  <c:v>1.41221443E-2</c:v>
                </c:pt>
                <c:pt idx="61">
                  <c:v>1.32953338E-2</c:v>
                </c:pt>
                <c:pt idx="62">
                  <c:v>1.2698721099999999E-2</c:v>
                </c:pt>
                <c:pt idx="63">
                  <c:v>1.25827435E-2</c:v>
                </c:pt>
                <c:pt idx="64">
                  <c:v>1.2735235500000001E-2</c:v>
                </c:pt>
                <c:pt idx="65">
                  <c:v>1.2717741499999999E-2</c:v>
                </c:pt>
                <c:pt idx="66">
                  <c:v>1.21018663E-2</c:v>
                </c:pt>
                <c:pt idx="67">
                  <c:v>1.07957227E-2</c:v>
                </c:pt>
                <c:pt idx="68">
                  <c:v>9.0766894000000008E-3</c:v>
                </c:pt>
                <c:pt idx="69">
                  <c:v>7.4214729999999996E-3</c:v>
                </c:pt>
                <c:pt idx="70">
                  <c:v>6.1854496999999998E-3</c:v>
                </c:pt>
                <c:pt idx="71">
                  <c:v>5.5177304999999999E-3</c:v>
                </c:pt>
                <c:pt idx="72">
                  <c:v>5.2618552000000002E-3</c:v>
                </c:pt>
                <c:pt idx="73">
                  <c:v>5.1926048000000002E-3</c:v>
                </c:pt>
                <c:pt idx="74">
                  <c:v>5.0565018E-3</c:v>
                </c:pt>
                <c:pt idx="75">
                  <c:v>4.6542995000000004E-3</c:v>
                </c:pt>
                <c:pt idx="76">
                  <c:v>3.9589632999999999E-3</c:v>
                </c:pt>
                <c:pt idx="77">
                  <c:v>3.122854E-3</c:v>
                </c:pt>
                <c:pt idx="78">
                  <c:v>2.3508525999999998E-3</c:v>
                </c:pt>
                <c:pt idx="79">
                  <c:v>1.7933542999999999E-3</c:v>
                </c:pt>
                <c:pt idx="80">
                  <c:v>1.5284856E-3</c:v>
                </c:pt>
                <c:pt idx="81">
                  <c:v>1.5599696E-3</c:v>
                </c:pt>
                <c:pt idx="82">
                  <c:v>1.7570971E-3</c:v>
                </c:pt>
                <c:pt idx="83">
                  <c:v>2.0399257E-3</c:v>
                </c:pt>
                <c:pt idx="84">
                  <c:v>2.2720327E-3</c:v>
                </c:pt>
                <c:pt idx="85">
                  <c:v>2.2208929999999998E-3</c:v>
                </c:pt>
                <c:pt idx="86">
                  <c:v>1.7799877E-3</c:v>
                </c:pt>
                <c:pt idx="87">
                  <c:v>1.0148900000000001E-3</c:v>
                </c:pt>
                <c:pt idx="88">
                  <c:v>1.7289080000000001E-4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1.6763100000000001E-4</c:v>
                </c:pt>
                <c:pt idx="95">
                  <c:v>5.0936619999999999E-4</c:v>
                </c:pt>
                <c:pt idx="96">
                  <c:v>8.5164829999999998E-4</c:v>
                </c:pt>
                <c:pt idx="97">
                  <c:v>1.1383552E-3</c:v>
                </c:pt>
                <c:pt idx="98">
                  <c:v>1.3069516E-3</c:v>
                </c:pt>
                <c:pt idx="99">
                  <c:v>1.3500679E-3</c:v>
                </c:pt>
                <c:pt idx="100">
                  <c:v>1.2659100000000001E-3</c:v>
                </c:pt>
                <c:pt idx="101">
                  <c:v>1.1068559E-3</c:v>
                </c:pt>
                <c:pt idx="102">
                  <c:v>1.2380318E-3</c:v>
                </c:pt>
                <c:pt idx="103">
                  <c:v>1.1741475999999999E-3</c:v>
                </c:pt>
                <c:pt idx="104">
                  <c:v>1.1819014000000001E-3</c:v>
                </c:pt>
                <c:pt idx="105">
                  <c:v>1.2777947000000001E-3</c:v>
                </c:pt>
                <c:pt idx="106">
                  <c:v>1.4948826999999999E-3</c:v>
                </c:pt>
                <c:pt idx="107">
                  <c:v>1.7950707E-3</c:v>
                </c:pt>
                <c:pt idx="108">
                  <c:v>2.2078165999999998E-3</c:v>
                </c:pt>
                <c:pt idx="109">
                  <c:v>2.7369279E-3</c:v>
                </c:pt>
                <c:pt idx="110">
                  <c:v>3.5356910000000001E-3</c:v>
                </c:pt>
                <c:pt idx="111">
                  <c:v>4.3319166000000001E-3</c:v>
                </c:pt>
                <c:pt idx="112">
                  <c:v>5.1452447999999996E-3</c:v>
                </c:pt>
                <c:pt idx="113">
                  <c:v>5.9548709999999996E-3</c:v>
                </c:pt>
                <c:pt idx="114">
                  <c:v>6.7203115000000003E-3</c:v>
                </c:pt>
                <c:pt idx="115">
                  <c:v>7.4165966000000003E-3</c:v>
                </c:pt>
                <c:pt idx="116">
                  <c:v>8.0112619000000003E-3</c:v>
                </c:pt>
                <c:pt idx="117">
                  <c:v>8.5076679999999995E-3</c:v>
                </c:pt>
                <c:pt idx="118">
                  <c:v>8.6093991999999994E-3</c:v>
                </c:pt>
                <c:pt idx="119">
                  <c:v>8.6784576999999995E-3</c:v>
                </c:pt>
                <c:pt idx="120">
                  <c:v>8.5615953000000005E-3</c:v>
                </c:pt>
                <c:pt idx="121">
                  <c:v>8.2937059999999996E-3</c:v>
                </c:pt>
                <c:pt idx="122">
                  <c:v>7.8852456000000001E-3</c:v>
                </c:pt>
                <c:pt idx="123">
                  <c:v>7.3683239000000003E-3</c:v>
                </c:pt>
                <c:pt idx="124">
                  <c:v>6.7616710000000003E-3</c:v>
                </c:pt>
                <c:pt idx="125">
                  <c:v>6.0730999999999997E-3</c:v>
                </c:pt>
                <c:pt idx="126">
                  <c:v>5.4269996000000003E-3</c:v>
                </c:pt>
                <c:pt idx="127">
                  <c:v>4.6292347999999997E-3</c:v>
                </c:pt>
                <c:pt idx="128">
                  <c:v>3.9153327000000003E-3</c:v>
                </c:pt>
                <c:pt idx="129">
                  <c:v>3.2566979000000001E-3</c:v>
                </c:pt>
                <c:pt idx="130">
                  <c:v>2.6205249999999999E-3</c:v>
                </c:pt>
                <c:pt idx="131">
                  <c:v>2.0786721999999998E-3</c:v>
                </c:pt>
                <c:pt idx="132">
                  <c:v>1.5923881E-3</c:v>
                </c:pt>
                <c:pt idx="133">
                  <c:v>1.1590093E-3</c:v>
                </c:pt>
                <c:pt idx="134">
                  <c:v>1.9020969999999999E-4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0-CE93-4EF0-BEB2-90F17E5C5137}"/>
            </c:ext>
          </c:extLst>
        </c:ser>
        <c:ser>
          <c:idx val="193"/>
          <c:order val="193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反射白_LEDlow_開放空間!$A$194:$EE$194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6.5926099999999999E-5</c:v>
                </c:pt>
                <c:pt idx="4">
                  <c:v>4.9723669999999999E-4</c:v>
                </c:pt>
                <c:pt idx="5">
                  <c:v>6.6845019999999997E-4</c:v>
                </c:pt>
                <c:pt idx="6">
                  <c:v>5.8290709999999995E-4</c:v>
                </c:pt>
                <c:pt idx="7">
                  <c:v>4.9442720000000004E-4</c:v>
                </c:pt>
                <c:pt idx="8">
                  <c:v>4.04829E-4</c:v>
                </c:pt>
                <c:pt idx="9">
                  <c:v>2.2479499999999999E-4</c:v>
                </c:pt>
                <c:pt idx="10">
                  <c:v>6.5935100000000005E-5</c:v>
                </c:pt>
                <c:pt idx="11">
                  <c:v>2.68862E-5</c:v>
                </c:pt>
                <c:pt idx="12">
                  <c:v>4.3325470000000002E-4</c:v>
                </c:pt>
                <c:pt idx="13">
                  <c:v>1.3132853000000001E-3</c:v>
                </c:pt>
                <c:pt idx="14">
                  <c:v>2.4068552999999999E-3</c:v>
                </c:pt>
                <c:pt idx="15">
                  <c:v>3.3914049000000001E-3</c:v>
                </c:pt>
                <c:pt idx="16">
                  <c:v>4.0215099999999998E-3</c:v>
                </c:pt>
                <c:pt idx="17">
                  <c:v>4.3108091000000001E-3</c:v>
                </c:pt>
                <c:pt idx="18">
                  <c:v>4.2383997000000001E-3</c:v>
                </c:pt>
                <c:pt idx="19">
                  <c:v>4.0896418999999996E-3</c:v>
                </c:pt>
                <c:pt idx="20">
                  <c:v>4.0387920999999999E-3</c:v>
                </c:pt>
                <c:pt idx="21">
                  <c:v>4.0711098999999997E-3</c:v>
                </c:pt>
                <c:pt idx="22">
                  <c:v>3.9701969000000004E-3</c:v>
                </c:pt>
                <c:pt idx="23">
                  <c:v>3.7549329000000002E-3</c:v>
                </c:pt>
                <c:pt idx="24">
                  <c:v>3.5427892999999998E-3</c:v>
                </c:pt>
                <c:pt idx="25">
                  <c:v>3.7293024E-3</c:v>
                </c:pt>
                <c:pt idx="26">
                  <c:v>4.3543814999999998E-3</c:v>
                </c:pt>
                <c:pt idx="27">
                  <c:v>5.1455232E-3</c:v>
                </c:pt>
                <c:pt idx="28">
                  <c:v>5.9647075999999999E-3</c:v>
                </c:pt>
                <c:pt idx="29">
                  <c:v>6.9447312999999997E-3</c:v>
                </c:pt>
                <c:pt idx="30">
                  <c:v>8.3130300000000008E-3</c:v>
                </c:pt>
                <c:pt idx="31">
                  <c:v>1.03838388E-2</c:v>
                </c:pt>
                <c:pt idx="32">
                  <c:v>1.3745187799999999E-2</c:v>
                </c:pt>
                <c:pt idx="33">
                  <c:v>1.8450509800000001E-2</c:v>
                </c:pt>
                <c:pt idx="34">
                  <c:v>2.4370672199999999E-2</c:v>
                </c:pt>
                <c:pt idx="35">
                  <c:v>3.0960205899999999E-2</c:v>
                </c:pt>
                <c:pt idx="36">
                  <c:v>3.7143077699999999E-2</c:v>
                </c:pt>
                <c:pt idx="37">
                  <c:v>4.14383002E-2</c:v>
                </c:pt>
                <c:pt idx="38">
                  <c:v>4.2852915800000002E-2</c:v>
                </c:pt>
                <c:pt idx="39">
                  <c:v>4.12867814E-2</c:v>
                </c:pt>
                <c:pt idx="40">
                  <c:v>3.7707406999999998E-2</c:v>
                </c:pt>
                <c:pt idx="41">
                  <c:v>3.2858293500000003E-2</c:v>
                </c:pt>
                <c:pt idx="42">
                  <c:v>2.8146343300000001E-2</c:v>
                </c:pt>
                <c:pt idx="43">
                  <c:v>2.3983363099999998E-2</c:v>
                </c:pt>
                <c:pt idx="44">
                  <c:v>2.06199735E-2</c:v>
                </c:pt>
                <c:pt idx="45">
                  <c:v>1.8163703400000002E-2</c:v>
                </c:pt>
                <c:pt idx="46">
                  <c:v>1.61712933E-2</c:v>
                </c:pt>
                <c:pt idx="47">
                  <c:v>1.45086972E-2</c:v>
                </c:pt>
                <c:pt idx="48">
                  <c:v>1.31826168E-2</c:v>
                </c:pt>
                <c:pt idx="49">
                  <c:v>1.2222916800000001E-2</c:v>
                </c:pt>
                <c:pt idx="50">
                  <c:v>1.1644217199999999E-2</c:v>
                </c:pt>
                <c:pt idx="51">
                  <c:v>1.14640156E-2</c:v>
                </c:pt>
                <c:pt idx="52">
                  <c:v>1.1740261700000001E-2</c:v>
                </c:pt>
                <c:pt idx="53">
                  <c:v>1.24273105E-2</c:v>
                </c:pt>
                <c:pt idx="54">
                  <c:v>1.32765826E-2</c:v>
                </c:pt>
                <c:pt idx="55">
                  <c:v>1.3968147300000001E-2</c:v>
                </c:pt>
                <c:pt idx="56">
                  <c:v>1.43440114E-2</c:v>
                </c:pt>
                <c:pt idx="57">
                  <c:v>1.4602229E-2</c:v>
                </c:pt>
                <c:pt idx="58">
                  <c:v>1.4957427000000001E-2</c:v>
                </c:pt>
                <c:pt idx="59">
                  <c:v>1.53712546E-2</c:v>
                </c:pt>
                <c:pt idx="60">
                  <c:v>1.54889906E-2</c:v>
                </c:pt>
                <c:pt idx="61">
                  <c:v>1.51471244E-2</c:v>
                </c:pt>
                <c:pt idx="62">
                  <c:v>1.43419104E-2</c:v>
                </c:pt>
                <c:pt idx="63">
                  <c:v>1.3325410899999999E-2</c:v>
                </c:pt>
                <c:pt idx="64">
                  <c:v>1.2399456499999999E-2</c:v>
                </c:pt>
                <c:pt idx="65">
                  <c:v>1.17879687E-2</c:v>
                </c:pt>
                <c:pt idx="66">
                  <c:v>1.14446953E-2</c:v>
                </c:pt>
                <c:pt idx="67">
                  <c:v>1.1035386499999999E-2</c:v>
                </c:pt>
                <c:pt idx="68">
                  <c:v>1.0233647199999999E-2</c:v>
                </c:pt>
                <c:pt idx="69">
                  <c:v>8.9718746000000005E-3</c:v>
                </c:pt>
                <c:pt idx="70">
                  <c:v>7.4100308E-3</c:v>
                </c:pt>
                <c:pt idx="71">
                  <c:v>5.9428383000000003E-3</c:v>
                </c:pt>
                <c:pt idx="72">
                  <c:v>4.9084769999999996E-3</c:v>
                </c:pt>
                <c:pt idx="73">
                  <c:v>4.4926554E-3</c:v>
                </c:pt>
                <c:pt idx="74">
                  <c:v>4.4581246999999997E-3</c:v>
                </c:pt>
                <c:pt idx="75">
                  <c:v>4.2056799999999998E-3</c:v>
                </c:pt>
                <c:pt idx="76">
                  <c:v>3.4287644000000001E-3</c:v>
                </c:pt>
                <c:pt idx="77">
                  <c:v>2.4193017999999998E-3</c:v>
                </c:pt>
                <c:pt idx="78">
                  <c:v>1.8250275000000001E-3</c:v>
                </c:pt>
                <c:pt idx="79">
                  <c:v>1.9575830000000002E-3</c:v>
                </c:pt>
                <c:pt idx="80">
                  <c:v>2.5001741E-3</c:v>
                </c:pt>
                <c:pt idx="81">
                  <c:v>2.8882665000000002E-3</c:v>
                </c:pt>
                <c:pt idx="82">
                  <c:v>2.7770612E-3</c:v>
                </c:pt>
                <c:pt idx="83">
                  <c:v>2.2004282E-3</c:v>
                </c:pt>
                <c:pt idx="84">
                  <c:v>1.3605733E-3</c:v>
                </c:pt>
                <c:pt idx="85">
                  <c:v>5.3134540000000004E-4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2.542294E-4</c:v>
                </c:pt>
                <c:pt idx="91">
                  <c:v>8.6456469999999998E-4</c:v>
                </c:pt>
                <c:pt idx="92">
                  <c:v>1.2960396999999999E-3</c:v>
                </c:pt>
                <c:pt idx="93">
                  <c:v>1.5193047E-3</c:v>
                </c:pt>
                <c:pt idx="94">
                  <c:v>1.4921877000000001E-3</c:v>
                </c:pt>
                <c:pt idx="95">
                  <c:v>1.1117900000000001E-3</c:v>
                </c:pt>
                <c:pt idx="96">
                  <c:v>6.1700090000000002E-4</c:v>
                </c:pt>
                <c:pt idx="97">
                  <c:v>1.039916E-4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1.8420010000000001E-4</c:v>
                </c:pt>
                <c:pt idx="104">
                  <c:v>5.9880109999999997E-4</c:v>
                </c:pt>
                <c:pt idx="105">
                  <c:v>1.0749843000000001E-3</c:v>
                </c:pt>
                <c:pt idx="106">
                  <c:v>1.5926332000000001E-3</c:v>
                </c:pt>
                <c:pt idx="107">
                  <c:v>2.1714247000000002E-3</c:v>
                </c:pt>
                <c:pt idx="108">
                  <c:v>2.7881164999999999E-3</c:v>
                </c:pt>
                <c:pt idx="109">
                  <c:v>3.4429040000000001E-3</c:v>
                </c:pt>
                <c:pt idx="110">
                  <c:v>4.1275922999999999E-3</c:v>
                </c:pt>
                <c:pt idx="111">
                  <c:v>4.7993673999999998E-3</c:v>
                </c:pt>
                <c:pt idx="112">
                  <c:v>5.4658828000000003E-3</c:v>
                </c:pt>
                <c:pt idx="113">
                  <c:v>6.1140489000000003E-3</c:v>
                </c:pt>
                <c:pt idx="114">
                  <c:v>6.7533324E-3</c:v>
                </c:pt>
                <c:pt idx="115">
                  <c:v>7.3540714000000004E-3</c:v>
                </c:pt>
                <c:pt idx="116">
                  <c:v>7.8767017000000005E-3</c:v>
                </c:pt>
                <c:pt idx="117">
                  <c:v>8.4442393999999994E-3</c:v>
                </c:pt>
                <c:pt idx="118">
                  <c:v>8.7219505000000006E-3</c:v>
                </c:pt>
                <c:pt idx="119">
                  <c:v>8.8954093000000005E-3</c:v>
                </c:pt>
                <c:pt idx="120">
                  <c:v>8.9167784999999999E-3</c:v>
                </c:pt>
                <c:pt idx="121">
                  <c:v>8.7944566999999998E-3</c:v>
                </c:pt>
                <c:pt idx="122">
                  <c:v>8.5104424999999997E-3</c:v>
                </c:pt>
                <c:pt idx="123">
                  <c:v>8.0813811999999995E-3</c:v>
                </c:pt>
                <c:pt idx="124">
                  <c:v>7.5412849000000004E-3</c:v>
                </c:pt>
                <c:pt idx="125">
                  <c:v>6.9176964000000002E-3</c:v>
                </c:pt>
                <c:pt idx="126">
                  <c:v>6.1566373000000001E-3</c:v>
                </c:pt>
                <c:pt idx="127">
                  <c:v>5.3826268E-3</c:v>
                </c:pt>
                <c:pt idx="128">
                  <c:v>4.5447871000000003E-3</c:v>
                </c:pt>
                <c:pt idx="129">
                  <c:v>3.8025295E-3</c:v>
                </c:pt>
                <c:pt idx="130">
                  <c:v>3.1112696E-3</c:v>
                </c:pt>
                <c:pt idx="131">
                  <c:v>2.4730579000000002E-3</c:v>
                </c:pt>
                <c:pt idx="132">
                  <c:v>1.9080175999999999E-3</c:v>
                </c:pt>
                <c:pt idx="133">
                  <c:v>1.4338178E-3</c:v>
                </c:pt>
                <c:pt idx="134">
                  <c:v>4.2910950000000001E-4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1-CE93-4EF0-BEB2-90F17E5C5137}"/>
            </c:ext>
          </c:extLst>
        </c:ser>
        <c:ser>
          <c:idx val="194"/>
          <c:order val="194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反射白_LEDlow_開放空間!$A$195:$EE$195</c:f>
              <c:numCache>
                <c:formatCode>General</c:formatCode>
                <c:ptCount val="135"/>
                <c:pt idx="0">
                  <c:v>1.218621E-3</c:v>
                </c:pt>
                <c:pt idx="1">
                  <c:v>9.4830520000000005E-4</c:v>
                </c:pt>
                <c:pt idx="2">
                  <c:v>7.335671E-4</c:v>
                </c:pt>
                <c:pt idx="3">
                  <c:v>7.0102249999999999E-4</c:v>
                </c:pt>
                <c:pt idx="4">
                  <c:v>9.1923899999999997E-4</c:v>
                </c:pt>
                <c:pt idx="5">
                  <c:v>1.0183906000000001E-3</c:v>
                </c:pt>
                <c:pt idx="6">
                  <c:v>8.9044340000000001E-4</c:v>
                </c:pt>
                <c:pt idx="7">
                  <c:v>6.9281099999999999E-4</c:v>
                </c:pt>
                <c:pt idx="8">
                  <c:v>5.3496179999999998E-4</c:v>
                </c:pt>
                <c:pt idx="9">
                  <c:v>4.9193160000000002E-4</c:v>
                </c:pt>
                <c:pt idx="10">
                  <c:v>6.3099279999999998E-4</c:v>
                </c:pt>
                <c:pt idx="11">
                  <c:v>1.0688127E-3</c:v>
                </c:pt>
                <c:pt idx="12">
                  <c:v>1.6379424E-3</c:v>
                </c:pt>
                <c:pt idx="13">
                  <c:v>2.1916424999999999E-3</c:v>
                </c:pt>
                <c:pt idx="14">
                  <c:v>2.5938898000000001E-3</c:v>
                </c:pt>
                <c:pt idx="15">
                  <c:v>2.9219373E-3</c:v>
                </c:pt>
                <c:pt idx="16">
                  <c:v>3.2681492000000002E-3</c:v>
                </c:pt>
                <c:pt idx="17">
                  <c:v>3.6455467000000002E-3</c:v>
                </c:pt>
                <c:pt idx="18">
                  <c:v>3.9381961999999998E-3</c:v>
                </c:pt>
                <c:pt idx="19">
                  <c:v>4.1435906000000002E-3</c:v>
                </c:pt>
                <c:pt idx="20">
                  <c:v>4.3012123000000001E-3</c:v>
                </c:pt>
                <c:pt idx="21">
                  <c:v>4.4757108999999998E-3</c:v>
                </c:pt>
                <c:pt idx="22">
                  <c:v>4.6109146999999996E-3</c:v>
                </c:pt>
                <c:pt idx="23">
                  <c:v>4.6581653999999998E-3</c:v>
                </c:pt>
                <c:pt idx="24">
                  <c:v>4.5890096E-3</c:v>
                </c:pt>
                <c:pt idx="25">
                  <c:v>4.5651229999999999E-3</c:v>
                </c:pt>
                <c:pt idx="26">
                  <c:v>4.6715434000000004E-3</c:v>
                </c:pt>
                <c:pt idx="27">
                  <c:v>5.0246222000000004E-3</c:v>
                </c:pt>
                <c:pt idx="28">
                  <c:v>5.6822035E-3</c:v>
                </c:pt>
                <c:pt idx="29">
                  <c:v>6.8013839999999997E-3</c:v>
                </c:pt>
                <c:pt idx="30">
                  <c:v>8.3364751000000008E-3</c:v>
                </c:pt>
                <c:pt idx="31">
                  <c:v>1.05026523E-2</c:v>
                </c:pt>
                <c:pt idx="32">
                  <c:v>1.37789566E-2</c:v>
                </c:pt>
                <c:pt idx="33">
                  <c:v>1.85523387E-2</c:v>
                </c:pt>
                <c:pt idx="34">
                  <c:v>2.47562993E-2</c:v>
                </c:pt>
                <c:pt idx="35">
                  <c:v>3.1734377100000002E-2</c:v>
                </c:pt>
                <c:pt idx="36">
                  <c:v>3.81111503E-2</c:v>
                </c:pt>
                <c:pt idx="37">
                  <c:v>4.2243436000000002E-2</c:v>
                </c:pt>
                <c:pt idx="38">
                  <c:v>4.3316774099999997E-2</c:v>
                </c:pt>
                <c:pt idx="39">
                  <c:v>4.1300777300000001E-2</c:v>
                </c:pt>
                <c:pt idx="40">
                  <c:v>3.7254098800000003E-2</c:v>
                </c:pt>
                <c:pt idx="41">
                  <c:v>3.21417674E-2</c:v>
                </c:pt>
                <c:pt idx="42">
                  <c:v>2.7411911600000002E-2</c:v>
                </c:pt>
                <c:pt idx="43">
                  <c:v>2.3466710000000002E-2</c:v>
                </c:pt>
                <c:pt idx="44">
                  <c:v>2.02019773E-2</c:v>
                </c:pt>
                <c:pt idx="45">
                  <c:v>1.7633032100000001E-2</c:v>
                </c:pt>
                <c:pt idx="46">
                  <c:v>1.53297652E-2</c:v>
                </c:pt>
                <c:pt idx="47">
                  <c:v>1.33770173E-2</c:v>
                </c:pt>
                <c:pt idx="48">
                  <c:v>1.20037626E-2</c:v>
                </c:pt>
                <c:pt idx="49">
                  <c:v>1.1217591400000001E-2</c:v>
                </c:pt>
                <c:pt idx="50">
                  <c:v>1.10745076E-2</c:v>
                </c:pt>
                <c:pt idx="51">
                  <c:v>1.14843529E-2</c:v>
                </c:pt>
                <c:pt idx="52">
                  <c:v>1.2256973399999999E-2</c:v>
                </c:pt>
                <c:pt idx="53">
                  <c:v>1.3243225399999999E-2</c:v>
                </c:pt>
                <c:pt idx="54">
                  <c:v>1.4227881100000001E-2</c:v>
                </c:pt>
                <c:pt idx="55">
                  <c:v>1.49576077E-2</c:v>
                </c:pt>
                <c:pt idx="56">
                  <c:v>1.53384171E-2</c:v>
                </c:pt>
                <c:pt idx="57">
                  <c:v>1.53682223E-2</c:v>
                </c:pt>
                <c:pt idx="58">
                  <c:v>1.5114826200000001E-2</c:v>
                </c:pt>
                <c:pt idx="59">
                  <c:v>1.4545278599999999E-2</c:v>
                </c:pt>
                <c:pt idx="60">
                  <c:v>1.37154497E-2</c:v>
                </c:pt>
                <c:pt idx="61">
                  <c:v>1.2904916900000001E-2</c:v>
                </c:pt>
                <c:pt idx="62">
                  <c:v>1.2593693099999999E-2</c:v>
                </c:pt>
                <c:pt idx="63">
                  <c:v>1.2905091E-2</c:v>
                </c:pt>
                <c:pt idx="64">
                  <c:v>1.33113442E-2</c:v>
                </c:pt>
                <c:pt idx="65">
                  <c:v>1.31499246E-2</c:v>
                </c:pt>
                <c:pt idx="66">
                  <c:v>1.22774849E-2</c:v>
                </c:pt>
                <c:pt idx="67">
                  <c:v>1.1049634799999999E-2</c:v>
                </c:pt>
                <c:pt idx="68">
                  <c:v>9.8668969999999995E-3</c:v>
                </c:pt>
                <c:pt idx="69">
                  <c:v>8.8221636000000003E-3</c:v>
                </c:pt>
                <c:pt idx="70">
                  <c:v>7.7498779000000004E-3</c:v>
                </c:pt>
                <c:pt idx="71">
                  <c:v>6.6150981000000003E-3</c:v>
                </c:pt>
                <c:pt idx="72">
                  <c:v>5.6441733999999999E-3</c:v>
                </c:pt>
                <c:pt idx="73">
                  <c:v>4.9527041000000001E-3</c:v>
                </c:pt>
                <c:pt idx="74">
                  <c:v>4.4262981999999996E-3</c:v>
                </c:pt>
                <c:pt idx="75">
                  <c:v>3.7249369000000002E-3</c:v>
                </c:pt>
                <c:pt idx="76">
                  <c:v>2.8613273E-3</c:v>
                </c:pt>
                <c:pt idx="77">
                  <c:v>2.1010346000000001E-3</c:v>
                </c:pt>
                <c:pt idx="78">
                  <c:v>1.7648516E-3</c:v>
                </c:pt>
                <c:pt idx="79">
                  <c:v>1.9165329E-3</c:v>
                </c:pt>
                <c:pt idx="80">
                  <c:v>2.3037120999999999E-3</c:v>
                </c:pt>
                <c:pt idx="81">
                  <c:v>2.5201760999999999E-3</c:v>
                </c:pt>
                <c:pt idx="82">
                  <c:v>2.3802150999999998E-3</c:v>
                </c:pt>
                <c:pt idx="83">
                  <c:v>1.9408184000000001E-3</c:v>
                </c:pt>
                <c:pt idx="84">
                  <c:v>1.4824965E-3</c:v>
                </c:pt>
                <c:pt idx="85">
                  <c:v>1.2664626000000001E-3</c:v>
                </c:pt>
                <c:pt idx="86">
                  <c:v>1.2514751E-3</c:v>
                </c:pt>
                <c:pt idx="87">
                  <c:v>1.2164868E-3</c:v>
                </c:pt>
                <c:pt idx="88">
                  <c:v>9.937628999999999E-4</c:v>
                </c:pt>
                <c:pt idx="89">
                  <c:v>5.3088889999999996E-4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1.8646170000000001E-4</c:v>
                </c:pt>
                <c:pt idx="98">
                  <c:v>6.1094220000000002E-4</c:v>
                </c:pt>
                <c:pt idx="99">
                  <c:v>9.6735699999999996E-4</c:v>
                </c:pt>
                <c:pt idx="100">
                  <c:v>1.2365659999999999E-3</c:v>
                </c:pt>
                <c:pt idx="101">
                  <c:v>1.4252245000000001E-3</c:v>
                </c:pt>
                <c:pt idx="102">
                  <c:v>1.6522142E-3</c:v>
                </c:pt>
                <c:pt idx="103">
                  <c:v>1.8260448E-3</c:v>
                </c:pt>
                <c:pt idx="104">
                  <c:v>1.9940536000000002E-3</c:v>
                </c:pt>
                <c:pt idx="105">
                  <c:v>2.1842356999999999E-3</c:v>
                </c:pt>
                <c:pt idx="106">
                  <c:v>2.4148782000000001E-3</c:v>
                </c:pt>
                <c:pt idx="107">
                  <c:v>2.6934056E-3</c:v>
                </c:pt>
                <c:pt idx="108">
                  <c:v>3.0257888E-3</c:v>
                </c:pt>
                <c:pt idx="109">
                  <c:v>3.4222816999999999E-3</c:v>
                </c:pt>
                <c:pt idx="110">
                  <c:v>3.9827367000000004E-3</c:v>
                </c:pt>
                <c:pt idx="111">
                  <c:v>4.5120096999999998E-3</c:v>
                </c:pt>
                <c:pt idx="112">
                  <c:v>5.1241298000000001E-3</c:v>
                </c:pt>
                <c:pt idx="113">
                  <c:v>5.7676997999999997E-3</c:v>
                </c:pt>
                <c:pt idx="114">
                  <c:v>6.3916299999999997E-3</c:v>
                </c:pt>
                <c:pt idx="115">
                  <c:v>6.9802068000000004E-3</c:v>
                </c:pt>
                <c:pt idx="116">
                  <c:v>7.4991140999999999E-3</c:v>
                </c:pt>
                <c:pt idx="117">
                  <c:v>7.9263551000000008E-3</c:v>
                </c:pt>
                <c:pt idx="118">
                  <c:v>8.2598878000000008E-3</c:v>
                </c:pt>
                <c:pt idx="119">
                  <c:v>8.3973594000000002E-3</c:v>
                </c:pt>
                <c:pt idx="120">
                  <c:v>8.3663043999999999E-3</c:v>
                </c:pt>
                <c:pt idx="121">
                  <c:v>8.1836385999999994E-3</c:v>
                </c:pt>
                <c:pt idx="122">
                  <c:v>7.8482293000000005E-3</c:v>
                </c:pt>
                <c:pt idx="123">
                  <c:v>7.3977764999999997E-3</c:v>
                </c:pt>
                <c:pt idx="124">
                  <c:v>6.8343626000000003E-3</c:v>
                </c:pt>
                <c:pt idx="125">
                  <c:v>6.2318974999999999E-3</c:v>
                </c:pt>
                <c:pt idx="126">
                  <c:v>5.5871786999999997E-3</c:v>
                </c:pt>
                <c:pt idx="127">
                  <c:v>4.8411870000000003E-3</c:v>
                </c:pt>
                <c:pt idx="128">
                  <c:v>4.1687781999999998E-3</c:v>
                </c:pt>
                <c:pt idx="129">
                  <c:v>3.5298041000000001E-3</c:v>
                </c:pt>
                <c:pt idx="130">
                  <c:v>2.9541845000000001E-3</c:v>
                </c:pt>
                <c:pt idx="131">
                  <c:v>2.4329484E-3</c:v>
                </c:pt>
                <c:pt idx="132">
                  <c:v>1.9542319000000002E-3</c:v>
                </c:pt>
                <c:pt idx="133">
                  <c:v>1.519044E-3</c:v>
                </c:pt>
                <c:pt idx="134">
                  <c:v>5.4862270000000004E-4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2-CE93-4EF0-BEB2-90F17E5C5137}"/>
            </c:ext>
          </c:extLst>
        </c:ser>
        <c:ser>
          <c:idx val="195"/>
          <c:order val="195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反射白_LEDlow_開放空間!$A$196:$EE$196</c:f>
              <c:numCache>
                <c:formatCode>General</c:formatCode>
                <c:ptCount val="135"/>
                <c:pt idx="0">
                  <c:v>5.2444850000000001E-4</c:v>
                </c:pt>
                <c:pt idx="1">
                  <c:v>5.2298090000000002E-4</c:v>
                </c:pt>
                <c:pt idx="2">
                  <c:v>5.3730780000000005E-4</c:v>
                </c:pt>
                <c:pt idx="3">
                  <c:v>2.866942E-4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5.7318060000000005E-4</c:v>
                </c:pt>
                <c:pt idx="8">
                  <c:v>9.7042570000000004E-4</c:v>
                </c:pt>
                <c:pt idx="9">
                  <c:v>9.1401989999999995E-4</c:v>
                </c:pt>
                <c:pt idx="10">
                  <c:v>6.7742970000000003E-4</c:v>
                </c:pt>
                <c:pt idx="11">
                  <c:v>5.1090140000000005E-4</c:v>
                </c:pt>
                <c:pt idx="12">
                  <c:v>8.818691E-4</c:v>
                </c:pt>
                <c:pt idx="13">
                  <c:v>1.787959E-3</c:v>
                </c:pt>
                <c:pt idx="14">
                  <c:v>2.7542565999999998E-3</c:v>
                </c:pt>
                <c:pt idx="15">
                  <c:v>3.3794476E-3</c:v>
                </c:pt>
                <c:pt idx="16">
                  <c:v>3.4800500000000002E-3</c:v>
                </c:pt>
                <c:pt idx="17">
                  <c:v>3.3326395999999999E-3</c:v>
                </c:pt>
                <c:pt idx="18">
                  <c:v>3.3467881999999999E-3</c:v>
                </c:pt>
                <c:pt idx="19">
                  <c:v>3.6332348999999998E-3</c:v>
                </c:pt>
                <c:pt idx="20">
                  <c:v>4.0698336000000003E-3</c:v>
                </c:pt>
                <c:pt idx="21">
                  <c:v>4.5083463000000004E-3</c:v>
                </c:pt>
                <c:pt idx="22">
                  <c:v>4.7703027000000004E-3</c:v>
                </c:pt>
                <c:pt idx="23">
                  <c:v>4.8896903E-3</c:v>
                </c:pt>
                <c:pt idx="24">
                  <c:v>4.8816525E-3</c:v>
                </c:pt>
                <c:pt idx="25">
                  <c:v>4.7247675000000001E-3</c:v>
                </c:pt>
                <c:pt idx="26">
                  <c:v>4.7038597999999997E-3</c:v>
                </c:pt>
                <c:pt idx="27">
                  <c:v>4.9188280999999997E-3</c:v>
                </c:pt>
                <c:pt idx="28">
                  <c:v>5.4683466E-3</c:v>
                </c:pt>
                <c:pt idx="29">
                  <c:v>6.4720265000000003E-3</c:v>
                </c:pt>
                <c:pt idx="30">
                  <c:v>7.9792952E-3</c:v>
                </c:pt>
                <c:pt idx="31">
                  <c:v>1.0283838999999999E-2</c:v>
                </c:pt>
                <c:pt idx="32">
                  <c:v>1.3814970899999999E-2</c:v>
                </c:pt>
                <c:pt idx="33">
                  <c:v>1.8622880800000002E-2</c:v>
                </c:pt>
                <c:pt idx="34">
                  <c:v>2.46025715E-2</c:v>
                </c:pt>
                <c:pt idx="35">
                  <c:v>3.1212456499999999E-2</c:v>
                </c:pt>
                <c:pt idx="36">
                  <c:v>3.7328403400000001E-2</c:v>
                </c:pt>
                <c:pt idx="37">
                  <c:v>4.1489735200000002E-2</c:v>
                </c:pt>
                <c:pt idx="38">
                  <c:v>4.2831230900000003E-2</c:v>
                </c:pt>
                <c:pt idx="39">
                  <c:v>4.1351910700000001E-2</c:v>
                </c:pt>
                <c:pt idx="40">
                  <c:v>3.8031753199999997E-2</c:v>
                </c:pt>
                <c:pt idx="41">
                  <c:v>3.3538654399999999E-2</c:v>
                </c:pt>
                <c:pt idx="42">
                  <c:v>2.89867613E-2</c:v>
                </c:pt>
                <c:pt idx="43">
                  <c:v>2.4642430199999999E-2</c:v>
                </c:pt>
                <c:pt idx="44">
                  <c:v>2.0701281700000001E-2</c:v>
                </c:pt>
                <c:pt idx="45">
                  <c:v>1.7564516499999999E-2</c:v>
                </c:pt>
                <c:pt idx="46">
                  <c:v>1.50556397E-2</c:v>
                </c:pt>
                <c:pt idx="47">
                  <c:v>1.32454624E-2</c:v>
                </c:pt>
                <c:pt idx="48">
                  <c:v>1.20769581E-2</c:v>
                </c:pt>
                <c:pt idx="49">
                  <c:v>1.15489354E-2</c:v>
                </c:pt>
                <c:pt idx="50">
                  <c:v>1.1531508500000001E-2</c:v>
                </c:pt>
                <c:pt idx="51">
                  <c:v>1.1916996900000001E-2</c:v>
                </c:pt>
                <c:pt idx="52">
                  <c:v>1.25134811E-2</c:v>
                </c:pt>
                <c:pt idx="53">
                  <c:v>1.3148683099999999E-2</c:v>
                </c:pt>
                <c:pt idx="54">
                  <c:v>1.37394639E-2</c:v>
                </c:pt>
                <c:pt idx="55">
                  <c:v>1.42610008E-2</c:v>
                </c:pt>
                <c:pt idx="56">
                  <c:v>1.4773200300000001E-2</c:v>
                </c:pt>
                <c:pt idx="57">
                  <c:v>1.52785527E-2</c:v>
                </c:pt>
                <c:pt idx="58">
                  <c:v>1.56856254E-2</c:v>
                </c:pt>
                <c:pt idx="59">
                  <c:v>1.5754707199999999E-2</c:v>
                </c:pt>
                <c:pt idx="60">
                  <c:v>1.5366077400000001E-2</c:v>
                </c:pt>
                <c:pt idx="61">
                  <c:v>1.4686712100000001E-2</c:v>
                </c:pt>
                <c:pt idx="62">
                  <c:v>1.40037974E-2</c:v>
                </c:pt>
                <c:pt idx="63">
                  <c:v>1.3477576E-2</c:v>
                </c:pt>
                <c:pt idx="64">
                  <c:v>1.2972493700000001E-2</c:v>
                </c:pt>
                <c:pt idx="65">
                  <c:v>1.2271895999999999E-2</c:v>
                </c:pt>
                <c:pt idx="66">
                  <c:v>1.13634206E-2</c:v>
                </c:pt>
                <c:pt idx="67">
                  <c:v>1.02574248E-2</c:v>
                </c:pt>
                <c:pt idx="68">
                  <c:v>8.9909871999999998E-3</c:v>
                </c:pt>
                <c:pt idx="69">
                  <c:v>7.5387969000000003E-3</c:v>
                </c:pt>
                <c:pt idx="70">
                  <c:v>6.0561397000000001E-3</c:v>
                </c:pt>
                <c:pt idx="71">
                  <c:v>4.9798893999999996E-3</c:v>
                </c:pt>
                <c:pt idx="72">
                  <c:v>4.7857910000000002E-3</c:v>
                </c:pt>
                <c:pt idx="73">
                  <c:v>5.4628233999999996E-3</c:v>
                </c:pt>
                <c:pt idx="74">
                  <c:v>6.3171564000000001E-3</c:v>
                </c:pt>
                <c:pt idx="75">
                  <c:v>6.3752308000000002E-3</c:v>
                </c:pt>
                <c:pt idx="76">
                  <c:v>5.2361991E-3</c:v>
                </c:pt>
                <c:pt idx="77">
                  <c:v>3.3187174999999998E-3</c:v>
                </c:pt>
                <c:pt idx="78">
                  <c:v>1.5394734999999999E-3</c:v>
                </c:pt>
                <c:pt idx="79">
                  <c:v>6.6547429999999999E-4</c:v>
                </c:pt>
                <c:pt idx="80">
                  <c:v>7.7684949999999998E-4</c:v>
                </c:pt>
                <c:pt idx="81">
                  <c:v>1.3765013999999999E-3</c:v>
                </c:pt>
                <c:pt idx="82">
                  <c:v>1.9497894999999999E-3</c:v>
                </c:pt>
                <c:pt idx="83">
                  <c:v>2.1598553000000001E-3</c:v>
                </c:pt>
                <c:pt idx="84">
                  <c:v>2.0223699999999999E-3</c:v>
                </c:pt>
                <c:pt idx="85">
                  <c:v>1.7470700000000001E-3</c:v>
                </c:pt>
                <c:pt idx="86">
                  <c:v>1.4557778E-3</c:v>
                </c:pt>
                <c:pt idx="87">
                  <c:v>1.1648369999999999E-3</c:v>
                </c:pt>
                <c:pt idx="88">
                  <c:v>8.1375740000000005E-4</c:v>
                </c:pt>
                <c:pt idx="89">
                  <c:v>4.0650609999999998E-4</c:v>
                </c:pt>
                <c:pt idx="90">
                  <c:v>2.30495E-5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1.185542E-4</c:v>
                </c:pt>
                <c:pt idx="96">
                  <c:v>2.4256789999999999E-4</c:v>
                </c:pt>
                <c:pt idx="97">
                  <c:v>3.8620450000000003E-4</c:v>
                </c:pt>
                <c:pt idx="98">
                  <c:v>4.7761340000000002E-4</c:v>
                </c:pt>
                <c:pt idx="99">
                  <c:v>4.6137339999999998E-4</c:v>
                </c:pt>
                <c:pt idx="100">
                  <c:v>3.435647E-4</c:v>
                </c:pt>
                <c:pt idx="101">
                  <c:v>1.6142660000000001E-4</c:v>
                </c:pt>
                <c:pt idx="102">
                  <c:v>1.012375E-4</c:v>
                </c:pt>
                <c:pt idx="103">
                  <c:v>6.2572100000000004E-5</c:v>
                </c:pt>
                <c:pt idx="104">
                  <c:v>9.0625599999999995E-5</c:v>
                </c:pt>
                <c:pt idx="105">
                  <c:v>2.16128E-4</c:v>
                </c:pt>
                <c:pt idx="106">
                  <c:v>4.6117169999999999E-4</c:v>
                </c:pt>
                <c:pt idx="107">
                  <c:v>8.3168710000000004E-4</c:v>
                </c:pt>
                <c:pt idx="108">
                  <c:v>1.343683E-3</c:v>
                </c:pt>
                <c:pt idx="109">
                  <c:v>2.0141399000000002E-3</c:v>
                </c:pt>
                <c:pt idx="110">
                  <c:v>2.8338632999999999E-3</c:v>
                </c:pt>
                <c:pt idx="111">
                  <c:v>3.7348093000000001E-3</c:v>
                </c:pt>
                <c:pt idx="112">
                  <c:v>4.6561724000000002E-3</c:v>
                </c:pt>
                <c:pt idx="113">
                  <c:v>5.5805324000000002E-3</c:v>
                </c:pt>
                <c:pt idx="114">
                  <c:v>6.4823576000000004E-3</c:v>
                </c:pt>
                <c:pt idx="115">
                  <c:v>7.3061977000000002E-3</c:v>
                </c:pt>
                <c:pt idx="116">
                  <c:v>8.0031332999999996E-3</c:v>
                </c:pt>
                <c:pt idx="117">
                  <c:v>8.6356158999999991E-3</c:v>
                </c:pt>
                <c:pt idx="118">
                  <c:v>8.8471863000000005E-3</c:v>
                </c:pt>
                <c:pt idx="119">
                  <c:v>9.0672467E-3</c:v>
                </c:pt>
                <c:pt idx="120">
                  <c:v>9.1023175000000001E-3</c:v>
                </c:pt>
                <c:pt idx="121">
                  <c:v>8.9864553999999992E-3</c:v>
                </c:pt>
                <c:pt idx="122">
                  <c:v>8.7288059000000008E-3</c:v>
                </c:pt>
                <c:pt idx="123">
                  <c:v>8.3565665000000008E-3</c:v>
                </c:pt>
                <c:pt idx="124">
                  <c:v>7.8772883999999998E-3</c:v>
                </c:pt>
                <c:pt idx="125">
                  <c:v>7.3233144000000002E-3</c:v>
                </c:pt>
                <c:pt idx="126">
                  <c:v>6.7160613999999999E-3</c:v>
                </c:pt>
                <c:pt idx="127">
                  <c:v>5.9795585E-3</c:v>
                </c:pt>
                <c:pt idx="128">
                  <c:v>5.2459873000000002E-3</c:v>
                </c:pt>
                <c:pt idx="129">
                  <c:v>4.4936686999999999E-3</c:v>
                </c:pt>
                <c:pt idx="130">
                  <c:v>3.7252584000000001E-3</c:v>
                </c:pt>
                <c:pt idx="131">
                  <c:v>2.9936156E-3</c:v>
                </c:pt>
                <c:pt idx="132">
                  <c:v>2.2835059000000002E-3</c:v>
                </c:pt>
                <c:pt idx="133">
                  <c:v>1.618831E-3</c:v>
                </c:pt>
                <c:pt idx="134">
                  <c:v>5.2817779999999996E-4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3-CE93-4EF0-BEB2-90F17E5C5137}"/>
            </c:ext>
          </c:extLst>
        </c:ser>
        <c:ser>
          <c:idx val="196"/>
          <c:order val="196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反射白_LEDlow_開放空間!$A$197:$EE$197</c:f>
              <c:numCache>
                <c:formatCode>General</c:formatCode>
                <c:ptCount val="135"/>
                <c:pt idx="0">
                  <c:v>5.9496090000000005E-4</c:v>
                </c:pt>
                <c:pt idx="1">
                  <c:v>5.5465850000000004E-4</c:v>
                </c:pt>
                <c:pt idx="2">
                  <c:v>8.1341129999999999E-4</c:v>
                </c:pt>
                <c:pt idx="3">
                  <c:v>7.263724E-4</c:v>
                </c:pt>
                <c:pt idx="4">
                  <c:v>4.5216620000000001E-4</c:v>
                </c:pt>
                <c:pt idx="5">
                  <c:v>3.9945399999999999E-5</c:v>
                </c:pt>
                <c:pt idx="6">
                  <c:v>0</c:v>
                </c:pt>
                <c:pt idx="7">
                  <c:v>3.4008230000000001E-4</c:v>
                </c:pt>
                <c:pt idx="8">
                  <c:v>9.3640330000000003E-4</c:v>
                </c:pt>
                <c:pt idx="9">
                  <c:v>1.3108508E-3</c:v>
                </c:pt>
                <c:pt idx="10">
                  <c:v>1.2660528E-3</c:v>
                </c:pt>
                <c:pt idx="11">
                  <c:v>1.1685364000000001E-3</c:v>
                </c:pt>
                <c:pt idx="12">
                  <c:v>1.2018974000000001E-3</c:v>
                </c:pt>
                <c:pt idx="13">
                  <c:v>1.4783681999999999E-3</c:v>
                </c:pt>
                <c:pt idx="14">
                  <c:v>1.8694914E-3</c:v>
                </c:pt>
                <c:pt idx="15">
                  <c:v>2.2709379000000001E-3</c:v>
                </c:pt>
                <c:pt idx="16">
                  <c:v>2.6279301000000001E-3</c:v>
                </c:pt>
                <c:pt idx="17">
                  <c:v>2.938492E-3</c:v>
                </c:pt>
                <c:pt idx="18">
                  <c:v>3.2906811999999998E-3</c:v>
                </c:pt>
                <c:pt idx="19">
                  <c:v>3.6987001000000001E-3</c:v>
                </c:pt>
                <c:pt idx="20">
                  <c:v>4.2223316000000004E-3</c:v>
                </c:pt>
                <c:pt idx="21">
                  <c:v>4.8271757999999998E-3</c:v>
                </c:pt>
                <c:pt idx="22">
                  <c:v>5.3175595000000001E-3</c:v>
                </c:pt>
                <c:pt idx="23">
                  <c:v>5.4193493000000001E-3</c:v>
                </c:pt>
                <c:pt idx="24">
                  <c:v>5.1822001000000001E-3</c:v>
                </c:pt>
                <c:pt idx="25">
                  <c:v>4.6863607000000003E-3</c:v>
                </c:pt>
                <c:pt idx="26">
                  <c:v>4.2291990999999999E-3</c:v>
                </c:pt>
                <c:pt idx="27">
                  <c:v>4.0953685999999996E-3</c:v>
                </c:pt>
                <c:pt idx="28">
                  <c:v>4.4930927000000004E-3</c:v>
                </c:pt>
                <c:pt idx="29">
                  <c:v>5.6523996999999996E-3</c:v>
                </c:pt>
                <c:pt idx="30">
                  <c:v>7.4771293000000004E-3</c:v>
                </c:pt>
                <c:pt idx="31">
                  <c:v>1.0144089300000001E-2</c:v>
                </c:pt>
                <c:pt idx="32">
                  <c:v>1.40139814E-2</c:v>
                </c:pt>
                <c:pt idx="33">
                  <c:v>1.9301691999999999E-2</c:v>
                </c:pt>
                <c:pt idx="34">
                  <c:v>2.5777002800000001E-2</c:v>
                </c:pt>
                <c:pt idx="35">
                  <c:v>3.2690517600000003E-2</c:v>
                </c:pt>
                <c:pt idx="36">
                  <c:v>3.8748439400000001E-2</c:v>
                </c:pt>
                <c:pt idx="37">
                  <c:v>4.2460624099999997E-2</c:v>
                </c:pt>
                <c:pt idx="38">
                  <c:v>4.3257892100000001E-2</c:v>
                </c:pt>
                <c:pt idx="39">
                  <c:v>4.1163276899999997E-2</c:v>
                </c:pt>
                <c:pt idx="40">
                  <c:v>3.7320047600000003E-2</c:v>
                </c:pt>
                <c:pt idx="41">
                  <c:v>3.2400734700000003E-2</c:v>
                </c:pt>
                <c:pt idx="42">
                  <c:v>2.7813239E-2</c:v>
                </c:pt>
                <c:pt idx="43">
                  <c:v>2.3892594499999999E-2</c:v>
                </c:pt>
                <c:pt idx="44">
                  <c:v>2.0706648000000001E-2</c:v>
                </c:pt>
                <c:pt idx="45">
                  <c:v>1.8294749799999999E-2</c:v>
                </c:pt>
                <c:pt idx="46">
                  <c:v>1.6259478399999999E-2</c:v>
                </c:pt>
                <c:pt idx="47">
                  <c:v>1.4631788200000001E-2</c:v>
                </c:pt>
                <c:pt idx="48">
                  <c:v>1.34331873E-2</c:v>
                </c:pt>
                <c:pt idx="49">
                  <c:v>1.25800185E-2</c:v>
                </c:pt>
                <c:pt idx="50">
                  <c:v>1.20144039E-2</c:v>
                </c:pt>
                <c:pt idx="51">
                  <c:v>1.1827717499999999E-2</c:v>
                </c:pt>
                <c:pt idx="52">
                  <c:v>1.21123549E-2</c:v>
                </c:pt>
                <c:pt idx="53">
                  <c:v>1.2895431400000001E-2</c:v>
                </c:pt>
                <c:pt idx="54">
                  <c:v>1.39308134E-2</c:v>
                </c:pt>
                <c:pt idx="55">
                  <c:v>1.49057331E-2</c:v>
                </c:pt>
                <c:pt idx="56">
                  <c:v>1.56023866E-2</c:v>
                </c:pt>
                <c:pt idx="57">
                  <c:v>1.5867827500000001E-2</c:v>
                </c:pt>
                <c:pt idx="58">
                  <c:v>1.56198516E-2</c:v>
                </c:pt>
                <c:pt idx="59">
                  <c:v>1.50478417E-2</c:v>
                </c:pt>
                <c:pt idx="60">
                  <c:v>1.4222655400000001E-2</c:v>
                </c:pt>
                <c:pt idx="61">
                  <c:v>1.34586766E-2</c:v>
                </c:pt>
                <c:pt idx="62">
                  <c:v>1.2779858E-2</c:v>
                </c:pt>
                <c:pt idx="63">
                  <c:v>1.2259908E-2</c:v>
                </c:pt>
                <c:pt idx="64">
                  <c:v>1.19172428E-2</c:v>
                </c:pt>
                <c:pt idx="65">
                  <c:v>1.17262956E-2</c:v>
                </c:pt>
                <c:pt idx="66">
                  <c:v>1.1631501799999999E-2</c:v>
                </c:pt>
                <c:pt idx="67">
                  <c:v>1.14026852E-2</c:v>
                </c:pt>
                <c:pt idx="68">
                  <c:v>1.07581606E-2</c:v>
                </c:pt>
                <c:pt idx="69">
                  <c:v>9.5005650000000007E-3</c:v>
                </c:pt>
                <c:pt idx="70">
                  <c:v>7.7918633000000001E-3</c:v>
                </c:pt>
                <c:pt idx="71">
                  <c:v>6.1617284000000001E-3</c:v>
                </c:pt>
                <c:pt idx="72">
                  <c:v>5.1511661E-3</c:v>
                </c:pt>
                <c:pt idx="73">
                  <c:v>4.8013813999999997E-3</c:v>
                </c:pt>
                <c:pt idx="74">
                  <c:v>4.6629766000000003E-3</c:v>
                </c:pt>
                <c:pt idx="75">
                  <c:v>4.1083120999999998E-3</c:v>
                </c:pt>
                <c:pt idx="76">
                  <c:v>2.9994543E-3</c:v>
                </c:pt>
                <c:pt idx="77">
                  <c:v>1.8277488E-3</c:v>
                </c:pt>
                <c:pt idx="78">
                  <c:v>1.2650796000000001E-3</c:v>
                </c:pt>
                <c:pt idx="79">
                  <c:v>1.6135972000000001E-3</c:v>
                </c:pt>
                <c:pt idx="80">
                  <c:v>2.3837584999999999E-3</c:v>
                </c:pt>
                <c:pt idx="81">
                  <c:v>2.8536958000000001E-3</c:v>
                </c:pt>
                <c:pt idx="82">
                  <c:v>2.7069931E-3</c:v>
                </c:pt>
                <c:pt idx="83">
                  <c:v>2.0241584E-3</c:v>
                </c:pt>
                <c:pt idx="84">
                  <c:v>1.2503321999999999E-3</c:v>
                </c:pt>
                <c:pt idx="85">
                  <c:v>7.5719000000000003E-4</c:v>
                </c:pt>
                <c:pt idx="86">
                  <c:v>6.4563320000000002E-4</c:v>
                </c:pt>
                <c:pt idx="87">
                  <c:v>7.9528249999999997E-4</c:v>
                </c:pt>
                <c:pt idx="88">
                  <c:v>9.882844E-4</c:v>
                </c:pt>
                <c:pt idx="89">
                  <c:v>1.1122201E-3</c:v>
                </c:pt>
                <c:pt idx="90">
                  <c:v>1.0775479E-3</c:v>
                </c:pt>
                <c:pt idx="91">
                  <c:v>8.6397470000000001E-4</c:v>
                </c:pt>
                <c:pt idx="92">
                  <c:v>4.8147659999999998E-4</c:v>
                </c:pt>
                <c:pt idx="93">
                  <c:v>4.76008E-5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2.7161859999999999E-4</c:v>
                </c:pt>
                <c:pt idx="101">
                  <c:v>6.1231600000000001E-4</c:v>
                </c:pt>
                <c:pt idx="102">
                  <c:v>9.8272399999999992E-4</c:v>
                </c:pt>
                <c:pt idx="103">
                  <c:v>1.3578787000000001E-3</c:v>
                </c:pt>
                <c:pt idx="104">
                  <c:v>1.7059655E-3</c:v>
                </c:pt>
                <c:pt idx="105">
                  <c:v>2.0437561999999999E-3</c:v>
                </c:pt>
                <c:pt idx="106">
                  <c:v>2.3829866999999999E-3</c:v>
                </c:pt>
                <c:pt idx="107">
                  <c:v>2.7161915999999999E-3</c:v>
                </c:pt>
                <c:pt idx="108">
                  <c:v>3.0418391999999998E-3</c:v>
                </c:pt>
                <c:pt idx="109">
                  <c:v>3.3895122E-3</c:v>
                </c:pt>
                <c:pt idx="110">
                  <c:v>3.9733243E-3</c:v>
                </c:pt>
                <c:pt idx="111">
                  <c:v>4.4067688000000004E-3</c:v>
                </c:pt>
                <c:pt idx="112">
                  <c:v>4.9116625000000004E-3</c:v>
                </c:pt>
                <c:pt idx="113">
                  <c:v>5.4444564000000004E-3</c:v>
                </c:pt>
                <c:pt idx="114">
                  <c:v>5.9661725999999998E-3</c:v>
                </c:pt>
                <c:pt idx="115">
                  <c:v>6.4696739000000003E-3</c:v>
                </c:pt>
                <c:pt idx="116">
                  <c:v>6.9414157999999997E-3</c:v>
                </c:pt>
                <c:pt idx="117">
                  <c:v>7.3408559000000002E-3</c:v>
                </c:pt>
                <c:pt idx="118">
                  <c:v>7.6301447E-3</c:v>
                </c:pt>
                <c:pt idx="119">
                  <c:v>7.7710803999999998E-3</c:v>
                </c:pt>
                <c:pt idx="120">
                  <c:v>7.7804587999999999E-3</c:v>
                </c:pt>
                <c:pt idx="121">
                  <c:v>7.6571722000000004E-3</c:v>
                </c:pt>
                <c:pt idx="122">
                  <c:v>7.3834545999999996E-3</c:v>
                </c:pt>
                <c:pt idx="123">
                  <c:v>6.9784112000000004E-3</c:v>
                </c:pt>
                <c:pt idx="124">
                  <c:v>6.4643542000000003E-3</c:v>
                </c:pt>
                <c:pt idx="125">
                  <c:v>5.8449060000000004E-3</c:v>
                </c:pt>
                <c:pt idx="126">
                  <c:v>5.1914849000000004E-3</c:v>
                </c:pt>
                <c:pt idx="127">
                  <c:v>4.4522596999999999E-3</c:v>
                </c:pt>
                <c:pt idx="128">
                  <c:v>3.6958837999999999E-3</c:v>
                </c:pt>
                <c:pt idx="129">
                  <c:v>3.0082864999999999E-3</c:v>
                </c:pt>
                <c:pt idx="130">
                  <c:v>2.3662699000000001E-3</c:v>
                </c:pt>
                <c:pt idx="131">
                  <c:v>1.7816741000000001E-3</c:v>
                </c:pt>
                <c:pt idx="132">
                  <c:v>1.2611211000000001E-3</c:v>
                </c:pt>
                <c:pt idx="133">
                  <c:v>8.1460479999999997E-4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4-CE93-4EF0-BEB2-90F17E5C5137}"/>
            </c:ext>
          </c:extLst>
        </c:ser>
        <c:ser>
          <c:idx val="197"/>
          <c:order val="197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反射白_LEDlow_開放空間!$A$198:$EE$198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4.0767880000000002E-4</c:v>
                </c:pt>
                <c:pt idx="8">
                  <c:v>1.0729897999999999E-3</c:v>
                </c:pt>
                <c:pt idx="9">
                  <c:v>1.5237484E-3</c:v>
                </c:pt>
                <c:pt idx="10">
                  <c:v>1.5422681999999999E-3</c:v>
                </c:pt>
                <c:pt idx="11">
                  <c:v>1.3261874999999999E-3</c:v>
                </c:pt>
                <c:pt idx="12">
                  <c:v>1.3048294999999999E-3</c:v>
                </c:pt>
                <c:pt idx="13">
                  <c:v>1.7037366E-3</c:v>
                </c:pt>
                <c:pt idx="14">
                  <c:v>2.2799303E-3</c:v>
                </c:pt>
                <c:pt idx="15">
                  <c:v>2.7600811000000002E-3</c:v>
                </c:pt>
                <c:pt idx="16">
                  <c:v>2.9955083000000001E-3</c:v>
                </c:pt>
                <c:pt idx="17">
                  <c:v>3.0669204E-3</c:v>
                </c:pt>
                <c:pt idx="18">
                  <c:v>3.2935143000000001E-3</c:v>
                </c:pt>
                <c:pt idx="19">
                  <c:v>3.6416260999999998E-3</c:v>
                </c:pt>
                <c:pt idx="20">
                  <c:v>4.2014299000000003E-3</c:v>
                </c:pt>
                <c:pt idx="21">
                  <c:v>4.8346296000000002E-3</c:v>
                </c:pt>
                <c:pt idx="22">
                  <c:v>5.3449124000000004E-3</c:v>
                </c:pt>
                <c:pt idx="23">
                  <c:v>5.5136550000000001E-3</c:v>
                </c:pt>
                <c:pt idx="24">
                  <c:v>5.3026406000000002E-3</c:v>
                </c:pt>
                <c:pt idx="25">
                  <c:v>4.8764120000000001E-3</c:v>
                </c:pt>
                <c:pt idx="26">
                  <c:v>4.544958E-3</c:v>
                </c:pt>
                <c:pt idx="27">
                  <c:v>4.5035131999999999E-3</c:v>
                </c:pt>
                <c:pt idx="28">
                  <c:v>4.8303584999999996E-3</c:v>
                </c:pt>
                <c:pt idx="29">
                  <c:v>5.7876491999999998E-3</c:v>
                </c:pt>
                <c:pt idx="30">
                  <c:v>7.4418764999999998E-3</c:v>
                </c:pt>
                <c:pt idx="31">
                  <c:v>1.0137950099999999E-2</c:v>
                </c:pt>
                <c:pt idx="32">
                  <c:v>1.4153637E-2</c:v>
                </c:pt>
                <c:pt idx="33">
                  <c:v>1.9454797699999998E-2</c:v>
                </c:pt>
                <c:pt idx="34">
                  <c:v>2.5655996100000002E-2</c:v>
                </c:pt>
                <c:pt idx="35">
                  <c:v>3.2154545200000002E-2</c:v>
                </c:pt>
                <c:pt idx="36">
                  <c:v>3.7909280500000003E-2</c:v>
                </c:pt>
                <c:pt idx="37">
                  <c:v>4.1646927600000001E-2</c:v>
                </c:pt>
                <c:pt idx="38">
                  <c:v>4.2584206899999998E-2</c:v>
                </c:pt>
                <c:pt idx="39">
                  <c:v>4.0586307600000003E-2</c:v>
                </c:pt>
                <c:pt idx="40">
                  <c:v>3.6651734300000002E-2</c:v>
                </c:pt>
                <c:pt idx="41">
                  <c:v>3.17601785E-2</c:v>
                </c:pt>
                <c:pt idx="42">
                  <c:v>2.7281967899999999E-2</c:v>
                </c:pt>
                <c:pt idx="43">
                  <c:v>2.3522952600000001E-2</c:v>
                </c:pt>
                <c:pt idx="44">
                  <c:v>2.0426366500000001E-2</c:v>
                </c:pt>
                <c:pt idx="45">
                  <c:v>1.8117381299999999E-2</c:v>
                </c:pt>
                <c:pt idx="46">
                  <c:v>1.6237299899999998E-2</c:v>
                </c:pt>
                <c:pt idx="47">
                  <c:v>1.47091206E-2</c:v>
                </c:pt>
                <c:pt idx="48">
                  <c:v>1.35216005E-2</c:v>
                </c:pt>
                <c:pt idx="49">
                  <c:v>1.26504889E-2</c:v>
                </c:pt>
                <c:pt idx="50">
                  <c:v>1.2226077700000001E-2</c:v>
                </c:pt>
                <c:pt idx="51">
                  <c:v>1.2283152E-2</c:v>
                </c:pt>
                <c:pt idx="52">
                  <c:v>1.27456207E-2</c:v>
                </c:pt>
                <c:pt idx="53">
                  <c:v>1.3342085300000001E-2</c:v>
                </c:pt>
                <c:pt idx="54">
                  <c:v>1.3910654E-2</c:v>
                </c:pt>
                <c:pt idx="55">
                  <c:v>1.43363876E-2</c:v>
                </c:pt>
                <c:pt idx="56">
                  <c:v>1.46881333E-2</c:v>
                </c:pt>
                <c:pt idx="57">
                  <c:v>1.49778575E-2</c:v>
                </c:pt>
                <c:pt idx="58">
                  <c:v>1.5229786699999999E-2</c:v>
                </c:pt>
                <c:pt idx="59">
                  <c:v>1.5252404799999999E-2</c:v>
                </c:pt>
                <c:pt idx="60">
                  <c:v>1.48547366E-2</c:v>
                </c:pt>
                <c:pt idx="61">
                  <c:v>1.40517522E-2</c:v>
                </c:pt>
                <c:pt idx="62">
                  <c:v>1.3137230600000001E-2</c:v>
                </c:pt>
                <c:pt idx="63">
                  <c:v>1.24281393E-2</c:v>
                </c:pt>
                <c:pt idx="64">
                  <c:v>1.19184852E-2</c:v>
                </c:pt>
                <c:pt idx="65">
                  <c:v>1.1532290799999999E-2</c:v>
                </c:pt>
                <c:pt idx="66">
                  <c:v>1.1120325E-2</c:v>
                </c:pt>
                <c:pt idx="67">
                  <c:v>1.06136072E-2</c:v>
                </c:pt>
                <c:pt idx="68">
                  <c:v>9.9026170000000007E-3</c:v>
                </c:pt>
                <c:pt idx="69">
                  <c:v>9.0413820000000006E-3</c:v>
                </c:pt>
                <c:pt idx="70">
                  <c:v>8.0971522000000008E-3</c:v>
                </c:pt>
                <c:pt idx="71">
                  <c:v>7.0732831999999997E-3</c:v>
                </c:pt>
                <c:pt idx="72">
                  <c:v>5.8839204999999997E-3</c:v>
                </c:pt>
                <c:pt idx="73">
                  <c:v>4.5515783000000002E-3</c:v>
                </c:pt>
                <c:pt idx="74">
                  <c:v>3.3020698000000002E-3</c:v>
                </c:pt>
                <c:pt idx="75">
                  <c:v>2.4109967000000001E-3</c:v>
                </c:pt>
                <c:pt idx="76">
                  <c:v>1.9879425000000001E-3</c:v>
                </c:pt>
                <c:pt idx="77">
                  <c:v>2.1036462999999999E-3</c:v>
                </c:pt>
                <c:pt idx="78">
                  <c:v>2.7680487999999998E-3</c:v>
                </c:pt>
                <c:pt idx="79">
                  <c:v>3.7254241999999998E-3</c:v>
                </c:pt>
                <c:pt idx="80">
                  <c:v>4.3556480999999998E-3</c:v>
                </c:pt>
                <c:pt idx="81">
                  <c:v>4.1422624999999996E-3</c:v>
                </c:pt>
                <c:pt idx="82">
                  <c:v>3.1227476000000001E-3</c:v>
                </c:pt>
                <c:pt idx="83">
                  <c:v>1.7704277E-3</c:v>
                </c:pt>
                <c:pt idx="84">
                  <c:v>6.4595910000000002E-4</c:v>
                </c:pt>
                <c:pt idx="85">
                  <c:v>1.67019E-5</c:v>
                </c:pt>
                <c:pt idx="86">
                  <c:v>0</c:v>
                </c:pt>
                <c:pt idx="87">
                  <c:v>0</c:v>
                </c:pt>
                <c:pt idx="88">
                  <c:v>5.26968E-5</c:v>
                </c:pt>
                <c:pt idx="89">
                  <c:v>2.3975449999999999E-4</c:v>
                </c:pt>
                <c:pt idx="90">
                  <c:v>3.810981E-4</c:v>
                </c:pt>
                <c:pt idx="91">
                  <c:v>3.9585819999999998E-4</c:v>
                </c:pt>
                <c:pt idx="92">
                  <c:v>2.3347719999999999E-4</c:v>
                </c:pt>
                <c:pt idx="93">
                  <c:v>2.3794E-5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1.4872E-4</c:v>
                </c:pt>
                <c:pt idx="102">
                  <c:v>6.6463389999999996E-4</c:v>
                </c:pt>
                <c:pt idx="103">
                  <c:v>1.1427727E-3</c:v>
                </c:pt>
                <c:pt idx="104">
                  <c:v>1.6216671000000001E-3</c:v>
                </c:pt>
                <c:pt idx="105">
                  <c:v>2.1055247999999999E-3</c:v>
                </c:pt>
                <c:pt idx="106">
                  <c:v>2.5913072999999998E-3</c:v>
                </c:pt>
                <c:pt idx="107">
                  <c:v>3.0783464000000002E-3</c:v>
                </c:pt>
                <c:pt idx="108">
                  <c:v>3.5657608000000001E-3</c:v>
                </c:pt>
                <c:pt idx="109">
                  <c:v>4.0774224E-3</c:v>
                </c:pt>
                <c:pt idx="110">
                  <c:v>4.6681188999999996E-3</c:v>
                </c:pt>
                <c:pt idx="111">
                  <c:v>5.2321455000000003E-3</c:v>
                </c:pt>
                <c:pt idx="112">
                  <c:v>5.8217039E-3</c:v>
                </c:pt>
                <c:pt idx="113">
                  <c:v>6.4449421999999996E-3</c:v>
                </c:pt>
                <c:pt idx="114">
                  <c:v>7.0215501000000001E-3</c:v>
                </c:pt>
                <c:pt idx="115">
                  <c:v>7.5787329000000002E-3</c:v>
                </c:pt>
                <c:pt idx="116">
                  <c:v>8.0886585999999996E-3</c:v>
                </c:pt>
                <c:pt idx="117">
                  <c:v>8.5747315999999997E-3</c:v>
                </c:pt>
                <c:pt idx="118">
                  <c:v>8.8987098999999993E-3</c:v>
                </c:pt>
                <c:pt idx="119">
                  <c:v>8.9858603000000006E-3</c:v>
                </c:pt>
                <c:pt idx="120">
                  <c:v>8.9223207999999995E-3</c:v>
                </c:pt>
                <c:pt idx="121">
                  <c:v>8.7062027000000004E-3</c:v>
                </c:pt>
                <c:pt idx="122">
                  <c:v>8.3224549999999994E-3</c:v>
                </c:pt>
                <c:pt idx="123">
                  <c:v>7.7980230999999999E-3</c:v>
                </c:pt>
                <c:pt idx="124">
                  <c:v>7.1670850999999997E-3</c:v>
                </c:pt>
                <c:pt idx="125">
                  <c:v>6.3819912999999997E-3</c:v>
                </c:pt>
                <c:pt idx="126">
                  <c:v>5.7118222999999997E-3</c:v>
                </c:pt>
                <c:pt idx="127">
                  <c:v>4.8639751E-3</c:v>
                </c:pt>
                <c:pt idx="128">
                  <c:v>4.0171388999999998E-3</c:v>
                </c:pt>
                <c:pt idx="129">
                  <c:v>3.2780575999999998E-3</c:v>
                </c:pt>
                <c:pt idx="130">
                  <c:v>2.5928712000000001E-3</c:v>
                </c:pt>
                <c:pt idx="131">
                  <c:v>2.0081878000000001E-3</c:v>
                </c:pt>
                <c:pt idx="132">
                  <c:v>1.5038259E-3</c:v>
                </c:pt>
                <c:pt idx="133">
                  <c:v>1.0948074000000001E-3</c:v>
                </c:pt>
                <c:pt idx="134">
                  <c:v>1.339484E-4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5-CE93-4EF0-BEB2-90F17E5C5137}"/>
            </c:ext>
          </c:extLst>
        </c:ser>
        <c:ser>
          <c:idx val="198"/>
          <c:order val="198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反射白_LEDlow_開放空間!$A$199:$EE$199</c:f>
              <c:numCache>
                <c:formatCode>General</c:formatCode>
                <c:ptCount val="135"/>
                <c:pt idx="0">
                  <c:v>1.5146163E-3</c:v>
                </c:pt>
                <c:pt idx="1">
                  <c:v>1.2938527999999999E-3</c:v>
                </c:pt>
                <c:pt idx="2">
                  <c:v>9.3489940000000002E-4</c:v>
                </c:pt>
                <c:pt idx="3">
                  <c:v>6.6184990000000003E-4</c:v>
                </c:pt>
                <c:pt idx="4">
                  <c:v>4.5659390000000002E-4</c:v>
                </c:pt>
                <c:pt idx="5">
                  <c:v>3.3221359999999997E-4</c:v>
                </c:pt>
                <c:pt idx="6">
                  <c:v>2.3713670000000001E-4</c:v>
                </c:pt>
                <c:pt idx="7">
                  <c:v>2.4299559999999999E-4</c:v>
                </c:pt>
                <c:pt idx="8">
                  <c:v>2.700302E-4</c:v>
                </c:pt>
                <c:pt idx="9">
                  <c:v>4.0971550000000001E-4</c:v>
                </c:pt>
                <c:pt idx="10">
                  <c:v>7.1457900000000002E-4</c:v>
                </c:pt>
                <c:pt idx="11">
                  <c:v>1.1792732000000001E-3</c:v>
                </c:pt>
                <c:pt idx="12">
                  <c:v>1.7736636E-3</c:v>
                </c:pt>
                <c:pt idx="13">
                  <c:v>2.3757275E-3</c:v>
                </c:pt>
                <c:pt idx="14">
                  <c:v>2.8781239000000001E-3</c:v>
                </c:pt>
                <c:pt idx="15">
                  <c:v>3.2544331999999998E-3</c:v>
                </c:pt>
                <c:pt idx="16">
                  <c:v>3.6022833000000001E-3</c:v>
                </c:pt>
                <c:pt idx="17">
                  <c:v>3.9805811999999996E-3</c:v>
                </c:pt>
                <c:pt idx="18">
                  <c:v>4.3928153000000001E-3</c:v>
                </c:pt>
                <c:pt idx="19">
                  <c:v>4.7266892999999997E-3</c:v>
                </c:pt>
                <c:pt idx="20">
                  <c:v>4.8921104E-3</c:v>
                </c:pt>
                <c:pt idx="21">
                  <c:v>4.9184896000000001E-3</c:v>
                </c:pt>
                <c:pt idx="22">
                  <c:v>4.8776213000000001E-3</c:v>
                </c:pt>
                <c:pt idx="23">
                  <c:v>4.7148805999999996E-3</c:v>
                </c:pt>
                <c:pt idx="24">
                  <c:v>4.4742217000000003E-3</c:v>
                </c:pt>
                <c:pt idx="25">
                  <c:v>4.3323166000000003E-3</c:v>
                </c:pt>
                <c:pt idx="26">
                  <c:v>4.3561915000000003E-3</c:v>
                </c:pt>
                <c:pt idx="27">
                  <c:v>4.6614218000000001E-3</c:v>
                </c:pt>
                <c:pt idx="28">
                  <c:v>5.3127132999999998E-3</c:v>
                </c:pt>
                <c:pt idx="29">
                  <c:v>6.5016676999999998E-3</c:v>
                </c:pt>
                <c:pt idx="30">
                  <c:v>8.3121285E-3</c:v>
                </c:pt>
                <c:pt idx="31">
                  <c:v>1.0863435499999999E-2</c:v>
                </c:pt>
                <c:pt idx="32">
                  <c:v>1.44989053E-2</c:v>
                </c:pt>
                <c:pt idx="33">
                  <c:v>1.9332863400000001E-2</c:v>
                </c:pt>
                <c:pt idx="34">
                  <c:v>2.52452604E-2</c:v>
                </c:pt>
                <c:pt idx="35">
                  <c:v>3.17778066E-2</c:v>
                </c:pt>
                <c:pt idx="36">
                  <c:v>3.7885151800000003E-2</c:v>
                </c:pt>
                <c:pt idx="37">
                  <c:v>4.2122770099999998E-2</c:v>
                </c:pt>
                <c:pt idx="38">
                  <c:v>4.3489478499999998E-2</c:v>
                </c:pt>
                <c:pt idx="39">
                  <c:v>4.1703257700000003E-2</c:v>
                </c:pt>
                <c:pt idx="40">
                  <c:v>3.7690553799999998E-2</c:v>
                </c:pt>
                <c:pt idx="41">
                  <c:v>3.2440878499999999E-2</c:v>
                </c:pt>
                <c:pt idx="42">
                  <c:v>2.7615489399999998E-2</c:v>
                </c:pt>
                <c:pt idx="43">
                  <c:v>2.3594094400000001E-2</c:v>
                </c:pt>
                <c:pt idx="44">
                  <c:v>2.0338308100000001E-2</c:v>
                </c:pt>
                <c:pt idx="45">
                  <c:v>1.7853576699999998E-2</c:v>
                </c:pt>
                <c:pt idx="46">
                  <c:v>1.57349668E-2</c:v>
                </c:pt>
                <c:pt idx="47">
                  <c:v>1.3943597699999999E-2</c:v>
                </c:pt>
                <c:pt idx="48">
                  <c:v>1.25321979E-2</c:v>
                </c:pt>
                <c:pt idx="49">
                  <c:v>1.15898857E-2</c:v>
                </c:pt>
                <c:pt idx="50">
                  <c:v>1.1206900699999999E-2</c:v>
                </c:pt>
                <c:pt idx="51">
                  <c:v>1.13554103E-2</c:v>
                </c:pt>
                <c:pt idx="52">
                  <c:v>1.1878244600000001E-2</c:v>
                </c:pt>
                <c:pt idx="53">
                  <c:v>1.27210077E-2</c:v>
                </c:pt>
                <c:pt idx="54">
                  <c:v>1.38595551E-2</c:v>
                </c:pt>
                <c:pt idx="55">
                  <c:v>1.50792953E-2</c:v>
                </c:pt>
                <c:pt idx="56">
                  <c:v>1.5991171799999999E-2</c:v>
                </c:pt>
                <c:pt idx="57">
                  <c:v>1.6251236200000001E-2</c:v>
                </c:pt>
                <c:pt idx="58">
                  <c:v>1.58545449E-2</c:v>
                </c:pt>
                <c:pt idx="59">
                  <c:v>1.5158164300000001E-2</c:v>
                </c:pt>
                <c:pt idx="60">
                  <c:v>1.44814309E-2</c:v>
                </c:pt>
                <c:pt idx="61">
                  <c:v>1.39293605E-2</c:v>
                </c:pt>
                <c:pt idx="62">
                  <c:v>1.3452650999999999E-2</c:v>
                </c:pt>
                <c:pt idx="63">
                  <c:v>1.30004417E-2</c:v>
                </c:pt>
                <c:pt idx="64">
                  <c:v>1.24679049E-2</c:v>
                </c:pt>
                <c:pt idx="65">
                  <c:v>1.1858173600000001E-2</c:v>
                </c:pt>
                <c:pt idx="66">
                  <c:v>1.12448446E-2</c:v>
                </c:pt>
                <c:pt idx="67">
                  <c:v>1.06659988E-2</c:v>
                </c:pt>
                <c:pt idx="68">
                  <c:v>1.0018860900000001E-2</c:v>
                </c:pt>
                <c:pt idx="69">
                  <c:v>9.1224862E-3</c:v>
                </c:pt>
                <c:pt idx="70">
                  <c:v>7.7752778E-3</c:v>
                </c:pt>
                <c:pt idx="71">
                  <c:v>6.1592082000000003E-3</c:v>
                </c:pt>
                <c:pt idx="72">
                  <c:v>4.7014309000000002E-3</c:v>
                </c:pt>
                <c:pt idx="73">
                  <c:v>3.7423917000000001E-3</c:v>
                </c:pt>
                <c:pt idx="74">
                  <c:v>3.3080272999999999E-3</c:v>
                </c:pt>
                <c:pt idx="75">
                  <c:v>3.0514342000000001E-3</c:v>
                </c:pt>
                <c:pt idx="76">
                  <c:v>2.7322569000000001E-3</c:v>
                </c:pt>
                <c:pt idx="77">
                  <c:v>2.4756337999999999E-3</c:v>
                </c:pt>
                <c:pt idx="78">
                  <c:v>2.5073485000000001E-3</c:v>
                </c:pt>
                <c:pt idx="79">
                  <c:v>2.7484346999999999E-3</c:v>
                </c:pt>
                <c:pt idx="80">
                  <c:v>2.8210272999999999E-3</c:v>
                </c:pt>
                <c:pt idx="81">
                  <c:v>2.4499304E-3</c:v>
                </c:pt>
                <c:pt idx="82">
                  <c:v>1.7400326000000001E-3</c:v>
                </c:pt>
                <c:pt idx="83">
                  <c:v>1.0982601E-3</c:v>
                </c:pt>
                <c:pt idx="84">
                  <c:v>8.0314120000000001E-4</c:v>
                </c:pt>
                <c:pt idx="85">
                  <c:v>9.5233619999999998E-4</c:v>
                </c:pt>
                <c:pt idx="86">
                  <c:v>1.3116257000000001E-3</c:v>
                </c:pt>
                <c:pt idx="87">
                  <c:v>1.6250355000000001E-3</c:v>
                </c:pt>
                <c:pt idx="88">
                  <c:v>1.7128095E-3</c:v>
                </c:pt>
                <c:pt idx="89">
                  <c:v>1.5309779999999999E-3</c:v>
                </c:pt>
                <c:pt idx="90">
                  <c:v>1.1140448000000001E-3</c:v>
                </c:pt>
                <c:pt idx="91">
                  <c:v>5.2013880000000001E-4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2.7606E-5</c:v>
                </c:pt>
                <c:pt idx="99">
                  <c:v>3.7110700000000002E-4</c:v>
                </c:pt>
                <c:pt idx="100">
                  <c:v>6.3917800000000001E-4</c:v>
                </c:pt>
                <c:pt idx="101">
                  <c:v>8.1647109999999996E-4</c:v>
                </c:pt>
                <c:pt idx="102">
                  <c:v>1.0675767E-3</c:v>
                </c:pt>
                <c:pt idx="103">
                  <c:v>1.2443913E-3</c:v>
                </c:pt>
                <c:pt idx="104">
                  <c:v>1.4165429000000001E-3</c:v>
                </c:pt>
                <c:pt idx="105">
                  <c:v>1.6031615E-3</c:v>
                </c:pt>
                <c:pt idx="106">
                  <c:v>1.8115601000000001E-3</c:v>
                </c:pt>
                <c:pt idx="107">
                  <c:v>2.0622658E-3</c:v>
                </c:pt>
                <c:pt idx="108">
                  <c:v>2.3598152E-3</c:v>
                </c:pt>
                <c:pt idx="109">
                  <c:v>2.7318987999999998E-3</c:v>
                </c:pt>
                <c:pt idx="110">
                  <c:v>3.3803303000000001E-3</c:v>
                </c:pt>
                <c:pt idx="111">
                  <c:v>3.9343861999999999E-3</c:v>
                </c:pt>
                <c:pt idx="112">
                  <c:v>4.5353188000000003E-3</c:v>
                </c:pt>
                <c:pt idx="113">
                  <c:v>5.1720897000000002E-3</c:v>
                </c:pt>
                <c:pt idx="114">
                  <c:v>5.8063157000000001E-3</c:v>
                </c:pt>
                <c:pt idx="115">
                  <c:v>6.4220782000000004E-3</c:v>
                </c:pt>
                <c:pt idx="116">
                  <c:v>6.9757383000000001E-3</c:v>
                </c:pt>
                <c:pt idx="117">
                  <c:v>7.4763744999999998E-3</c:v>
                </c:pt>
                <c:pt idx="118">
                  <c:v>7.9211937000000007E-3</c:v>
                </c:pt>
                <c:pt idx="119">
                  <c:v>8.1723192999999996E-3</c:v>
                </c:pt>
                <c:pt idx="120">
                  <c:v>8.2821930000000002E-3</c:v>
                </c:pt>
                <c:pt idx="121">
                  <c:v>8.2601709000000006E-3</c:v>
                </c:pt>
                <c:pt idx="122">
                  <c:v>8.0959945999999998E-3</c:v>
                </c:pt>
                <c:pt idx="123">
                  <c:v>7.8109036999999999E-3</c:v>
                </c:pt>
                <c:pt idx="124">
                  <c:v>7.4011893000000004E-3</c:v>
                </c:pt>
                <c:pt idx="125">
                  <c:v>6.9325697000000002E-3</c:v>
                </c:pt>
                <c:pt idx="126">
                  <c:v>6.4250365999999996E-3</c:v>
                </c:pt>
                <c:pt idx="127">
                  <c:v>5.7264999000000002E-3</c:v>
                </c:pt>
                <c:pt idx="128">
                  <c:v>5.0494829E-3</c:v>
                </c:pt>
                <c:pt idx="129">
                  <c:v>4.3774471000000001E-3</c:v>
                </c:pt>
                <c:pt idx="130">
                  <c:v>3.7335559999999999E-3</c:v>
                </c:pt>
                <c:pt idx="131">
                  <c:v>3.1172551999999998E-3</c:v>
                </c:pt>
                <c:pt idx="132">
                  <c:v>2.5311138E-3</c:v>
                </c:pt>
                <c:pt idx="133">
                  <c:v>1.9805046999999999E-3</c:v>
                </c:pt>
                <c:pt idx="134">
                  <c:v>1.0574585E-3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6-CE93-4EF0-BEB2-90F17E5C5137}"/>
            </c:ext>
          </c:extLst>
        </c:ser>
        <c:ser>
          <c:idx val="199"/>
          <c:order val="199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反射白_LEDlow_開放空間!$A$200:$EE$200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1.3905499999999999E-5</c:v>
                </c:pt>
                <c:pt idx="4">
                  <c:v>3.667481E-4</c:v>
                </c:pt>
                <c:pt idx="5">
                  <c:v>5.2277089999999997E-4</c:v>
                </c:pt>
                <c:pt idx="6">
                  <c:v>3.8918120000000001E-4</c:v>
                </c:pt>
                <c:pt idx="7">
                  <c:v>1.9376269999999999E-4</c:v>
                </c:pt>
                <c:pt idx="8">
                  <c:v>0</c:v>
                </c:pt>
                <c:pt idx="9">
                  <c:v>0</c:v>
                </c:pt>
                <c:pt idx="10">
                  <c:v>2.4183270000000001E-4</c:v>
                </c:pt>
                <c:pt idx="11">
                  <c:v>9.1337020000000001E-4</c:v>
                </c:pt>
                <c:pt idx="12">
                  <c:v>1.8819891E-3</c:v>
                </c:pt>
                <c:pt idx="13">
                  <c:v>2.8504161000000002E-3</c:v>
                </c:pt>
                <c:pt idx="14">
                  <c:v>3.4946286999999999E-3</c:v>
                </c:pt>
                <c:pt idx="15">
                  <c:v>3.6836045000000002E-3</c:v>
                </c:pt>
                <c:pt idx="16">
                  <c:v>3.5907498000000001E-3</c:v>
                </c:pt>
                <c:pt idx="17">
                  <c:v>3.44546E-3</c:v>
                </c:pt>
                <c:pt idx="18">
                  <c:v>3.3605671000000001E-3</c:v>
                </c:pt>
                <c:pt idx="19">
                  <c:v>3.4307498000000001E-3</c:v>
                </c:pt>
                <c:pt idx="20">
                  <c:v>3.5614615999999999E-3</c:v>
                </c:pt>
                <c:pt idx="21">
                  <c:v>3.899198E-3</c:v>
                </c:pt>
                <c:pt idx="22">
                  <c:v>4.2939772999999997E-3</c:v>
                </c:pt>
                <c:pt idx="23">
                  <c:v>4.7395262000000001E-3</c:v>
                </c:pt>
                <c:pt idx="24">
                  <c:v>5.0143664999999999E-3</c:v>
                </c:pt>
                <c:pt idx="25">
                  <c:v>4.9799251999999997E-3</c:v>
                </c:pt>
                <c:pt idx="26">
                  <c:v>4.7895419000000003E-3</c:v>
                </c:pt>
                <c:pt idx="27">
                  <c:v>4.6554836000000004E-3</c:v>
                </c:pt>
                <c:pt idx="28">
                  <c:v>4.8991353000000003E-3</c:v>
                </c:pt>
                <c:pt idx="29">
                  <c:v>5.8517023E-3</c:v>
                </c:pt>
                <c:pt idx="30">
                  <c:v>7.4968524000000002E-3</c:v>
                </c:pt>
                <c:pt idx="31">
                  <c:v>1.0082930299999999E-2</c:v>
                </c:pt>
                <c:pt idx="32">
                  <c:v>1.3949939999999999E-2</c:v>
                </c:pt>
                <c:pt idx="33">
                  <c:v>1.9156744699999999E-2</c:v>
                </c:pt>
                <c:pt idx="34">
                  <c:v>2.56536864E-2</c:v>
                </c:pt>
                <c:pt idx="35">
                  <c:v>3.2734055099999999E-2</c:v>
                </c:pt>
                <c:pt idx="36">
                  <c:v>3.9129123100000003E-2</c:v>
                </c:pt>
                <c:pt idx="37">
                  <c:v>4.3233189700000001E-2</c:v>
                </c:pt>
                <c:pt idx="38">
                  <c:v>4.4148277499999999E-2</c:v>
                </c:pt>
                <c:pt idx="39">
                  <c:v>4.1882559700000002E-2</c:v>
                </c:pt>
                <c:pt idx="40">
                  <c:v>3.7504855500000003E-2</c:v>
                </c:pt>
                <c:pt idx="41">
                  <c:v>3.2110135999999997E-2</c:v>
                </c:pt>
                <c:pt idx="42">
                  <c:v>2.7069719499999999E-2</c:v>
                </c:pt>
                <c:pt idx="43">
                  <c:v>2.2845000000000001E-2</c:v>
                </c:pt>
                <c:pt idx="44">
                  <c:v>1.9514408E-2</c:v>
                </c:pt>
                <c:pt idx="45">
                  <c:v>1.7270730799999998E-2</c:v>
                </c:pt>
                <c:pt idx="46">
                  <c:v>1.5704466E-2</c:v>
                </c:pt>
                <c:pt idx="47">
                  <c:v>1.44613329E-2</c:v>
                </c:pt>
                <c:pt idx="48">
                  <c:v>1.3276730699999999E-2</c:v>
                </c:pt>
                <c:pt idx="49">
                  <c:v>1.21243922E-2</c:v>
                </c:pt>
                <c:pt idx="50">
                  <c:v>1.1370508E-2</c:v>
                </c:pt>
                <c:pt idx="51">
                  <c:v>1.1396717299999999E-2</c:v>
                </c:pt>
                <c:pt idx="52">
                  <c:v>1.22144418E-2</c:v>
                </c:pt>
                <c:pt idx="53">
                  <c:v>1.3463879E-2</c:v>
                </c:pt>
                <c:pt idx="54">
                  <c:v>1.4713567699999999E-2</c:v>
                </c:pt>
                <c:pt idx="55">
                  <c:v>1.5593055600000001E-2</c:v>
                </c:pt>
                <c:pt idx="56">
                  <c:v>1.6002243400000001E-2</c:v>
                </c:pt>
                <c:pt idx="57">
                  <c:v>1.6041828300000002E-2</c:v>
                </c:pt>
                <c:pt idx="58">
                  <c:v>1.5884652700000002E-2</c:v>
                </c:pt>
                <c:pt idx="59">
                  <c:v>1.5531384400000001E-2</c:v>
                </c:pt>
                <c:pt idx="60">
                  <c:v>1.4903539800000001E-2</c:v>
                </c:pt>
                <c:pt idx="61">
                  <c:v>1.3983529999999999E-2</c:v>
                </c:pt>
                <c:pt idx="62">
                  <c:v>1.2999450799999999E-2</c:v>
                </c:pt>
                <c:pt idx="63">
                  <c:v>1.23024704E-2</c:v>
                </c:pt>
                <c:pt idx="64">
                  <c:v>1.2024973499999999E-2</c:v>
                </c:pt>
                <c:pt idx="65">
                  <c:v>1.1910762599999999E-2</c:v>
                </c:pt>
                <c:pt idx="66">
                  <c:v>1.15236444E-2</c:v>
                </c:pt>
                <c:pt idx="67">
                  <c:v>1.0537957800000001E-2</c:v>
                </c:pt>
                <c:pt idx="68">
                  <c:v>9.0109017000000007E-3</c:v>
                </c:pt>
                <c:pt idx="69">
                  <c:v>7.3856153000000004E-3</c:v>
                </c:pt>
                <c:pt idx="70">
                  <c:v>6.1015844999999999E-3</c:v>
                </c:pt>
                <c:pt idx="71">
                  <c:v>5.4834308000000003E-3</c:v>
                </c:pt>
                <c:pt idx="72">
                  <c:v>5.5371648999999997E-3</c:v>
                </c:pt>
                <c:pt idx="73">
                  <c:v>5.9354571000000004E-3</c:v>
                </c:pt>
                <c:pt idx="74">
                  <c:v>6.1258086999999998E-3</c:v>
                </c:pt>
                <c:pt idx="75">
                  <c:v>5.5218278000000003E-3</c:v>
                </c:pt>
                <c:pt idx="76">
                  <c:v>4.0794676E-3</c:v>
                </c:pt>
                <c:pt idx="77">
                  <c:v>2.3524254000000001E-3</c:v>
                </c:pt>
                <c:pt idx="78">
                  <c:v>1.1416355E-3</c:v>
                </c:pt>
                <c:pt idx="79">
                  <c:v>9.1474999999999998E-4</c:v>
                </c:pt>
                <c:pt idx="80">
                  <c:v>1.5104228E-3</c:v>
                </c:pt>
                <c:pt idx="81">
                  <c:v>2.3429623999999998E-3</c:v>
                </c:pt>
                <c:pt idx="82">
                  <c:v>2.8927816999999999E-3</c:v>
                </c:pt>
                <c:pt idx="83">
                  <c:v>2.8517061999999999E-3</c:v>
                </c:pt>
                <c:pt idx="84">
                  <c:v>2.3046226999999999E-3</c:v>
                </c:pt>
                <c:pt idx="85">
                  <c:v>1.5706954999999999E-3</c:v>
                </c:pt>
                <c:pt idx="86">
                  <c:v>8.3518199999999996E-4</c:v>
                </c:pt>
                <c:pt idx="87">
                  <c:v>2.2708010000000001E-4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8.4138400000000001E-5</c:v>
                </c:pt>
                <c:pt idx="94">
                  <c:v>1.570919E-4</c:v>
                </c:pt>
                <c:pt idx="95">
                  <c:v>1.9981029999999999E-4</c:v>
                </c:pt>
                <c:pt idx="96">
                  <c:v>2.5093629999999999E-4</c:v>
                </c:pt>
                <c:pt idx="97">
                  <c:v>3.4641309999999999E-4</c:v>
                </c:pt>
                <c:pt idx="98">
                  <c:v>4.4855310000000001E-4</c:v>
                </c:pt>
                <c:pt idx="99">
                  <c:v>5.0115529999999998E-4</c:v>
                </c:pt>
                <c:pt idx="100">
                  <c:v>4.8115830000000002E-4</c:v>
                </c:pt>
                <c:pt idx="101">
                  <c:v>4.0887390000000001E-4</c:v>
                </c:pt>
                <c:pt idx="102">
                  <c:v>5.7382069999999997E-4</c:v>
                </c:pt>
                <c:pt idx="103">
                  <c:v>6.8768360000000001E-4</c:v>
                </c:pt>
                <c:pt idx="104">
                  <c:v>8.5952800000000003E-4</c:v>
                </c:pt>
                <c:pt idx="105">
                  <c:v>1.1041648E-3</c:v>
                </c:pt>
                <c:pt idx="106">
                  <c:v>1.4526836E-3</c:v>
                </c:pt>
                <c:pt idx="107">
                  <c:v>1.8642839000000001E-3</c:v>
                </c:pt>
                <c:pt idx="108">
                  <c:v>2.3696419999999999E-3</c:v>
                </c:pt>
                <c:pt idx="109">
                  <c:v>2.9712600999999999E-3</c:v>
                </c:pt>
                <c:pt idx="110">
                  <c:v>3.7855133E-3</c:v>
                </c:pt>
                <c:pt idx="111">
                  <c:v>4.5805383E-3</c:v>
                </c:pt>
                <c:pt idx="112">
                  <c:v>5.3846472999999999E-3</c:v>
                </c:pt>
                <c:pt idx="113">
                  <c:v>6.1896457000000004E-3</c:v>
                </c:pt>
                <c:pt idx="114">
                  <c:v>6.9556911000000004E-3</c:v>
                </c:pt>
                <c:pt idx="115">
                  <c:v>7.6491203999999998E-3</c:v>
                </c:pt>
                <c:pt idx="116">
                  <c:v>8.2325236999999992E-3</c:v>
                </c:pt>
                <c:pt idx="117">
                  <c:v>8.7440609999999992E-3</c:v>
                </c:pt>
                <c:pt idx="118">
                  <c:v>8.9714257000000006E-3</c:v>
                </c:pt>
                <c:pt idx="119">
                  <c:v>9.0407300999999999E-3</c:v>
                </c:pt>
                <c:pt idx="120">
                  <c:v>8.9485068000000004E-3</c:v>
                </c:pt>
                <c:pt idx="121">
                  <c:v>8.7105091999999992E-3</c:v>
                </c:pt>
                <c:pt idx="122">
                  <c:v>8.3295991999999992E-3</c:v>
                </c:pt>
                <c:pt idx="123">
                  <c:v>7.8198937999999999E-3</c:v>
                </c:pt>
                <c:pt idx="124">
                  <c:v>7.2179260000000004E-3</c:v>
                </c:pt>
                <c:pt idx="125">
                  <c:v>6.5208938999999997E-3</c:v>
                </c:pt>
                <c:pt idx="126">
                  <c:v>5.9337792999999998E-3</c:v>
                </c:pt>
                <c:pt idx="127">
                  <c:v>5.1237145000000003E-3</c:v>
                </c:pt>
                <c:pt idx="128">
                  <c:v>4.2955093E-3</c:v>
                </c:pt>
                <c:pt idx="129">
                  <c:v>3.5874867000000002E-3</c:v>
                </c:pt>
                <c:pt idx="130">
                  <c:v>2.9419539000000001E-3</c:v>
                </c:pt>
                <c:pt idx="131">
                  <c:v>2.4505295000000001E-3</c:v>
                </c:pt>
                <c:pt idx="132">
                  <c:v>2.059618E-3</c:v>
                </c:pt>
                <c:pt idx="133">
                  <c:v>1.7935655E-3</c:v>
                </c:pt>
                <c:pt idx="134">
                  <c:v>1.2318621000000001E-3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CE93-4EF0-BEB2-90F17E5C5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5052800"/>
        <c:axId val="1335053216"/>
      </c:lineChart>
      <c:catAx>
        <c:axId val="1335052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5053216"/>
        <c:crosses val="autoZero"/>
        <c:auto val="1"/>
        <c:lblAlgn val="ctr"/>
        <c:lblOffset val="100"/>
        <c:noMultiLvlLbl val="0"/>
      </c:catAx>
      <c:valAx>
        <c:axId val="13350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50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0" i="0" baseline="0" dirty="0">
                <a:effectLst/>
              </a:rPr>
              <a:t>反射白</a:t>
            </a:r>
            <a:r>
              <a:rPr lang="en-US" altLang="zh-TW" sz="1800" b="0" i="0" baseline="0" dirty="0">
                <a:effectLst/>
              </a:rPr>
              <a:t>_</a:t>
            </a:r>
            <a:r>
              <a:rPr lang="en-US" altLang="zh-TW" sz="1800" b="0" i="0" baseline="0" dirty="0" err="1">
                <a:effectLst/>
              </a:rPr>
              <a:t>LEDfull</a:t>
            </a:r>
            <a:r>
              <a:rPr lang="en-US" altLang="zh-TW" sz="1800" b="0" i="0" baseline="0" dirty="0">
                <a:effectLst/>
              </a:rPr>
              <a:t>_</a:t>
            </a:r>
            <a:r>
              <a:rPr lang="zh-TW" altLang="zh-TW" sz="1800" b="0" i="0" baseline="0" dirty="0">
                <a:effectLst/>
              </a:rPr>
              <a:t>開放空間</a:t>
            </a:r>
            <a:endParaRPr lang="zh-TW" altLang="zh-TW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反射白_LEDfull_開放空間!$A$1:$EE$1</c:f>
              <c:numCache>
                <c:formatCode>General</c:formatCode>
                <c:ptCount val="135"/>
                <c:pt idx="0">
                  <c:v>0.63795495030000005</c:v>
                </c:pt>
                <c:pt idx="1">
                  <c:v>0.52846068140000002</c:v>
                </c:pt>
                <c:pt idx="2">
                  <c:v>0.37618336079999998</c:v>
                </c:pt>
                <c:pt idx="3">
                  <c:v>0.17079462109999999</c:v>
                </c:pt>
                <c:pt idx="4">
                  <c:v>4.6897787599999997E-2</c:v>
                </c:pt>
                <c:pt idx="5">
                  <c:v>3.8450384E-3</c:v>
                </c:pt>
                <c:pt idx="6">
                  <c:v>2.67053246E-2</c:v>
                </c:pt>
                <c:pt idx="7">
                  <c:v>8.76794979E-2</c:v>
                </c:pt>
                <c:pt idx="8">
                  <c:v>0.15654075149999999</c:v>
                </c:pt>
                <c:pt idx="9">
                  <c:v>0.21415305139999999</c:v>
                </c:pt>
                <c:pt idx="10">
                  <c:v>0.23833140729999999</c:v>
                </c:pt>
                <c:pt idx="11">
                  <c:v>0.23080706600000001</c:v>
                </c:pt>
                <c:pt idx="12">
                  <c:v>0.20223383610000001</c:v>
                </c:pt>
                <c:pt idx="13">
                  <c:v>0.1612664312</c:v>
                </c:pt>
                <c:pt idx="14">
                  <c:v>0.11602679640000001</c:v>
                </c:pt>
                <c:pt idx="15">
                  <c:v>7.6414048700000001E-2</c:v>
                </c:pt>
                <c:pt idx="16">
                  <c:v>4.4641811400000002E-2</c:v>
                </c:pt>
                <c:pt idx="17">
                  <c:v>2.9148006800000001E-2</c:v>
                </c:pt>
                <c:pt idx="18">
                  <c:v>3.5388145599999997E-2</c:v>
                </c:pt>
                <c:pt idx="19">
                  <c:v>5.4187998199999997E-2</c:v>
                </c:pt>
                <c:pt idx="20">
                  <c:v>7.9227805100000007E-2</c:v>
                </c:pt>
                <c:pt idx="21">
                  <c:v>9.6765793899999994E-2</c:v>
                </c:pt>
                <c:pt idx="22">
                  <c:v>0.108085759</c:v>
                </c:pt>
                <c:pt idx="23">
                  <c:v>0.10652274640000001</c:v>
                </c:pt>
                <c:pt idx="24">
                  <c:v>0.102988869</c:v>
                </c:pt>
                <c:pt idx="25">
                  <c:v>9.5808669900000004E-2</c:v>
                </c:pt>
                <c:pt idx="26">
                  <c:v>8.7579421700000007E-2</c:v>
                </c:pt>
                <c:pt idx="27">
                  <c:v>7.7935509400000005E-2</c:v>
                </c:pt>
                <c:pt idx="28">
                  <c:v>6.16184808E-2</c:v>
                </c:pt>
                <c:pt idx="29">
                  <c:v>4.36208919E-2</c:v>
                </c:pt>
                <c:pt idx="30">
                  <c:v>2.5947265300000001E-2</c:v>
                </c:pt>
                <c:pt idx="31">
                  <c:v>1.9588570999999999E-2</c:v>
                </c:pt>
                <c:pt idx="32">
                  <c:v>2.05834303E-2</c:v>
                </c:pt>
                <c:pt idx="33">
                  <c:v>2.8234533999999999E-2</c:v>
                </c:pt>
                <c:pt idx="34">
                  <c:v>3.6477346000000001E-2</c:v>
                </c:pt>
                <c:pt idx="35">
                  <c:v>4.58026193E-2</c:v>
                </c:pt>
                <c:pt idx="36">
                  <c:v>5.80302626E-2</c:v>
                </c:pt>
                <c:pt idx="37">
                  <c:v>7.62384012E-2</c:v>
                </c:pt>
                <c:pt idx="38">
                  <c:v>9.09686834E-2</c:v>
                </c:pt>
                <c:pt idx="39">
                  <c:v>0.1036500558</c:v>
                </c:pt>
                <c:pt idx="40">
                  <c:v>0.108003445</c:v>
                </c:pt>
                <c:pt idx="41">
                  <c:v>0.1045395881</c:v>
                </c:pt>
                <c:pt idx="42">
                  <c:v>9.7312979399999999E-2</c:v>
                </c:pt>
                <c:pt idx="43">
                  <c:v>8.82983133E-2</c:v>
                </c:pt>
                <c:pt idx="44">
                  <c:v>7.8247122500000002E-2</c:v>
                </c:pt>
                <c:pt idx="45">
                  <c:v>7.0103600599999996E-2</c:v>
                </c:pt>
                <c:pt idx="46">
                  <c:v>5.9780269900000002E-2</c:v>
                </c:pt>
                <c:pt idx="47">
                  <c:v>4.1341703399999999E-2</c:v>
                </c:pt>
                <c:pt idx="48">
                  <c:v>1.6126014300000002E-2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1.78462733E-2</c:v>
                </c:pt>
                <c:pt idx="55">
                  <c:v>4.5377168799999999E-2</c:v>
                </c:pt>
                <c:pt idx="56">
                  <c:v>6.2973082099999994E-2</c:v>
                </c:pt>
                <c:pt idx="57">
                  <c:v>6.5918303999999997E-2</c:v>
                </c:pt>
                <c:pt idx="58">
                  <c:v>5.6796971699999997E-2</c:v>
                </c:pt>
                <c:pt idx="59">
                  <c:v>3.9940133699999998E-2</c:v>
                </c:pt>
                <c:pt idx="60">
                  <c:v>1.9600164100000001E-2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1.16302287E-2</c:v>
                </c:pt>
                <c:pt idx="65">
                  <c:v>3.5199642199999999E-2</c:v>
                </c:pt>
                <c:pt idx="66">
                  <c:v>3.8508340699999997E-2</c:v>
                </c:pt>
                <c:pt idx="67">
                  <c:v>2.5566533200000002E-2</c:v>
                </c:pt>
                <c:pt idx="68">
                  <c:v>1.7994985000000002E-2</c:v>
                </c:pt>
                <c:pt idx="69">
                  <c:v>2.5070242600000001E-2</c:v>
                </c:pt>
                <c:pt idx="70">
                  <c:v>3.2286070299999997E-2</c:v>
                </c:pt>
                <c:pt idx="71">
                  <c:v>2.3357732199999998E-2</c:v>
                </c:pt>
                <c:pt idx="72">
                  <c:v>7.9098846999999996E-3</c:v>
                </c:pt>
                <c:pt idx="73">
                  <c:v>2.2858644E-3</c:v>
                </c:pt>
                <c:pt idx="74">
                  <c:v>6.1101196E-3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3.6795567699999997E-2</c:v>
                </c:pt>
                <c:pt idx="81">
                  <c:v>5.4576497500000001E-2</c:v>
                </c:pt>
                <c:pt idx="82">
                  <c:v>4.2608410100000001E-2</c:v>
                </c:pt>
                <c:pt idx="83">
                  <c:v>2.09852029E-2</c:v>
                </c:pt>
                <c:pt idx="84">
                  <c:v>1.07385889E-2</c:v>
                </c:pt>
                <c:pt idx="85">
                  <c:v>1.5986809500000001E-2</c:v>
                </c:pt>
                <c:pt idx="86">
                  <c:v>2.8150182199999998E-2</c:v>
                </c:pt>
                <c:pt idx="87">
                  <c:v>3.7153165799999999E-2</c:v>
                </c:pt>
                <c:pt idx="88">
                  <c:v>3.5985197900000002E-2</c:v>
                </c:pt>
                <c:pt idx="89">
                  <c:v>2.5851842E-2</c:v>
                </c:pt>
                <c:pt idx="90">
                  <c:v>9.9009228999999994E-3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1.4750899E-3</c:v>
                </c:pt>
                <c:pt idx="98">
                  <c:v>1.9364900899999999E-2</c:v>
                </c:pt>
                <c:pt idx="99">
                  <c:v>3.5621892699999998E-2</c:v>
                </c:pt>
                <c:pt idx="100">
                  <c:v>4.8281434900000003E-2</c:v>
                </c:pt>
                <c:pt idx="101">
                  <c:v>5.6937515700000003E-2</c:v>
                </c:pt>
                <c:pt idx="102">
                  <c:v>6.2591277099999995E-2</c:v>
                </c:pt>
                <c:pt idx="103">
                  <c:v>6.6719219100000005E-2</c:v>
                </c:pt>
                <c:pt idx="104">
                  <c:v>6.9109693200000002E-2</c:v>
                </c:pt>
                <c:pt idx="105">
                  <c:v>6.9721803099999993E-2</c:v>
                </c:pt>
                <c:pt idx="106">
                  <c:v>6.8602860000000002E-2</c:v>
                </c:pt>
                <c:pt idx="107">
                  <c:v>6.55241087E-2</c:v>
                </c:pt>
                <c:pt idx="108">
                  <c:v>6.0276754199999998E-2</c:v>
                </c:pt>
                <c:pt idx="109">
                  <c:v>5.2285313600000001E-2</c:v>
                </c:pt>
                <c:pt idx="110">
                  <c:v>4.3868392700000002E-2</c:v>
                </c:pt>
                <c:pt idx="111">
                  <c:v>3.2446972999999997E-2</c:v>
                </c:pt>
                <c:pt idx="112">
                  <c:v>2.2132897700000001E-2</c:v>
                </c:pt>
                <c:pt idx="113">
                  <c:v>1.28692975E-2</c:v>
                </c:pt>
                <c:pt idx="114">
                  <c:v>3.6008351000000002E-3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D-4A4C-A834-8CC3D6F2019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反射白_LEDfull_開放空間!$A$2:$EE$2</c:f>
              <c:numCache>
                <c:formatCode>General</c:formatCode>
                <c:ptCount val="135"/>
                <c:pt idx="0">
                  <c:v>0.63895654680000002</c:v>
                </c:pt>
                <c:pt idx="1">
                  <c:v>0.5292837024</c:v>
                </c:pt>
                <c:pt idx="2">
                  <c:v>0.37676724789999999</c:v>
                </c:pt>
                <c:pt idx="3">
                  <c:v>0.17104853689999999</c:v>
                </c:pt>
                <c:pt idx="4">
                  <c:v>4.6953056E-2</c:v>
                </c:pt>
                <c:pt idx="5">
                  <c:v>3.8324512999999998E-3</c:v>
                </c:pt>
                <c:pt idx="6">
                  <c:v>2.6726407899999999E-2</c:v>
                </c:pt>
                <c:pt idx="7">
                  <c:v>8.7776951500000006E-2</c:v>
                </c:pt>
                <c:pt idx="8">
                  <c:v>0.1567061096</c:v>
                </c:pt>
                <c:pt idx="9">
                  <c:v>0.21435317400000001</c:v>
                </c:pt>
                <c:pt idx="10">
                  <c:v>0.2385126799</c:v>
                </c:pt>
                <c:pt idx="11">
                  <c:v>0.23095773159999999</c:v>
                </c:pt>
                <c:pt idx="12">
                  <c:v>0.2023789734</c:v>
                </c:pt>
                <c:pt idx="13">
                  <c:v>0.16141828890000001</c:v>
                </c:pt>
                <c:pt idx="14">
                  <c:v>0.1161657497</c:v>
                </c:pt>
                <c:pt idx="15">
                  <c:v>7.6512470799999996E-2</c:v>
                </c:pt>
                <c:pt idx="16">
                  <c:v>4.4687423900000002E-2</c:v>
                </c:pt>
                <c:pt idx="17">
                  <c:v>2.9171275E-2</c:v>
                </c:pt>
                <c:pt idx="18">
                  <c:v>3.5420082499999998E-2</c:v>
                </c:pt>
                <c:pt idx="19">
                  <c:v>5.4241437500000003E-2</c:v>
                </c:pt>
                <c:pt idx="20">
                  <c:v>7.9315260100000007E-2</c:v>
                </c:pt>
                <c:pt idx="21">
                  <c:v>9.6873670800000006E-2</c:v>
                </c:pt>
                <c:pt idx="22">
                  <c:v>0.1082064584</c:v>
                </c:pt>
                <c:pt idx="23">
                  <c:v>0.10663269459999999</c:v>
                </c:pt>
                <c:pt idx="24">
                  <c:v>0.1030687392</c:v>
                </c:pt>
                <c:pt idx="25">
                  <c:v>9.5851399000000004E-2</c:v>
                </c:pt>
                <c:pt idx="26">
                  <c:v>8.7593533099999996E-2</c:v>
                </c:pt>
                <c:pt idx="27">
                  <c:v>7.7943801899999998E-2</c:v>
                </c:pt>
                <c:pt idx="28">
                  <c:v>6.1639811799999999E-2</c:v>
                </c:pt>
                <c:pt idx="29">
                  <c:v>4.3673716500000001E-2</c:v>
                </c:pt>
                <c:pt idx="30">
                  <c:v>2.6035493199999999E-2</c:v>
                </c:pt>
                <c:pt idx="31">
                  <c:v>1.9706092800000002E-2</c:v>
                </c:pt>
                <c:pt idx="32">
                  <c:v>2.07100939E-2</c:v>
                </c:pt>
                <c:pt idx="33">
                  <c:v>2.83554047E-2</c:v>
                </c:pt>
                <c:pt idx="34">
                  <c:v>3.6573760199999999E-2</c:v>
                </c:pt>
                <c:pt idx="35">
                  <c:v>4.58734669E-2</c:v>
                </c:pt>
                <c:pt idx="36">
                  <c:v>5.8087457000000002E-2</c:v>
                </c:pt>
                <c:pt idx="37">
                  <c:v>7.6305396900000003E-2</c:v>
                </c:pt>
                <c:pt idx="38">
                  <c:v>9.10616219E-2</c:v>
                </c:pt>
                <c:pt idx="39">
                  <c:v>0.103763938</c:v>
                </c:pt>
                <c:pt idx="40">
                  <c:v>0.10810470580000001</c:v>
                </c:pt>
                <c:pt idx="41">
                  <c:v>0.1045898348</c:v>
                </c:pt>
                <c:pt idx="42">
                  <c:v>9.7318731199999994E-2</c:v>
                </c:pt>
                <c:pt idx="43">
                  <c:v>8.8290147499999999E-2</c:v>
                </c:pt>
                <c:pt idx="44">
                  <c:v>7.82528371E-2</c:v>
                </c:pt>
                <c:pt idx="45">
                  <c:v>7.0136278900000001E-2</c:v>
                </c:pt>
                <c:pt idx="46">
                  <c:v>5.9845224000000002E-2</c:v>
                </c:pt>
                <c:pt idx="47">
                  <c:v>4.1435360900000003E-2</c:v>
                </c:pt>
                <c:pt idx="48">
                  <c:v>1.6229396699999999E-2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1.7925687100000001E-2</c:v>
                </c:pt>
                <c:pt idx="55">
                  <c:v>4.5531582100000002E-2</c:v>
                </c:pt>
                <c:pt idx="56">
                  <c:v>6.3159175200000001E-2</c:v>
                </c:pt>
                <c:pt idx="57">
                  <c:v>6.6087879200000005E-2</c:v>
                </c:pt>
                <c:pt idx="58">
                  <c:v>5.69212474E-2</c:v>
                </c:pt>
                <c:pt idx="59">
                  <c:v>4.00093906E-2</c:v>
                </c:pt>
                <c:pt idx="60">
                  <c:v>1.96084157E-2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1.15156593E-2</c:v>
                </c:pt>
                <c:pt idx="65">
                  <c:v>3.5180121699999997E-2</c:v>
                </c:pt>
                <c:pt idx="66">
                  <c:v>3.8583043999999997E-2</c:v>
                </c:pt>
                <c:pt idx="67">
                  <c:v>2.56954525E-2</c:v>
                </c:pt>
                <c:pt idx="68">
                  <c:v>1.8131990000000001E-2</c:v>
                </c:pt>
                <c:pt idx="69">
                  <c:v>2.5180604299999999E-2</c:v>
                </c:pt>
                <c:pt idx="70">
                  <c:v>3.23470831E-2</c:v>
                </c:pt>
                <c:pt idx="71">
                  <c:v>2.3360760899999999E-2</c:v>
                </c:pt>
                <c:pt idx="72">
                  <c:v>7.8726290000000008E-3</c:v>
                </c:pt>
                <c:pt idx="73">
                  <c:v>2.2407139E-3</c:v>
                </c:pt>
                <c:pt idx="74">
                  <c:v>6.0821045000000002E-3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3.6824282299999997E-2</c:v>
                </c:pt>
                <c:pt idx="81">
                  <c:v>5.4645817700000002E-2</c:v>
                </c:pt>
                <c:pt idx="82">
                  <c:v>4.2696397800000001E-2</c:v>
                </c:pt>
                <c:pt idx="83">
                  <c:v>2.1080387799999999E-2</c:v>
                </c:pt>
                <c:pt idx="84">
                  <c:v>1.0848053700000001E-2</c:v>
                </c:pt>
                <c:pt idx="85">
                  <c:v>1.6116242900000001E-2</c:v>
                </c:pt>
                <c:pt idx="86">
                  <c:v>2.8289778200000001E-2</c:v>
                </c:pt>
                <c:pt idx="87">
                  <c:v>3.7280380699999997E-2</c:v>
                </c:pt>
                <c:pt idx="88">
                  <c:v>3.6070615100000002E-2</c:v>
                </c:pt>
                <c:pt idx="89">
                  <c:v>2.5881705800000002E-2</c:v>
                </c:pt>
                <c:pt idx="90">
                  <c:v>9.8714130000000008E-3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1.4282285999999999E-3</c:v>
                </c:pt>
                <c:pt idx="98">
                  <c:v>1.9386986299999999E-2</c:v>
                </c:pt>
                <c:pt idx="99">
                  <c:v>3.5704214099999999E-2</c:v>
                </c:pt>
                <c:pt idx="100">
                  <c:v>4.84138951E-2</c:v>
                </c:pt>
                <c:pt idx="101">
                  <c:v>5.7106308600000003E-2</c:v>
                </c:pt>
                <c:pt idx="102">
                  <c:v>6.2778986999999994E-2</c:v>
                </c:pt>
                <c:pt idx="103">
                  <c:v>6.6917501399999996E-2</c:v>
                </c:pt>
                <c:pt idx="104">
                  <c:v>6.9307796699999993E-2</c:v>
                </c:pt>
                <c:pt idx="105">
                  <c:v>6.9910108999999998E-2</c:v>
                </c:pt>
                <c:pt idx="106">
                  <c:v>6.8773835899999997E-2</c:v>
                </c:pt>
                <c:pt idx="107">
                  <c:v>6.5668374299999999E-2</c:v>
                </c:pt>
                <c:pt idx="108">
                  <c:v>6.0387138299999997E-2</c:v>
                </c:pt>
                <c:pt idx="109">
                  <c:v>5.2355207500000001E-2</c:v>
                </c:pt>
                <c:pt idx="110">
                  <c:v>4.3905392299999998E-2</c:v>
                </c:pt>
                <c:pt idx="111">
                  <c:v>3.2440848600000002E-2</c:v>
                </c:pt>
                <c:pt idx="112">
                  <c:v>2.2089419900000001E-2</c:v>
                </c:pt>
                <c:pt idx="113">
                  <c:v>1.27963405E-2</c:v>
                </c:pt>
                <c:pt idx="114">
                  <c:v>3.4994187E-3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2D-4A4C-A834-8CC3D6F2019B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反射白_LEDfull_開放空間!$A$3:$EE$3</c:f>
              <c:numCache>
                <c:formatCode>General</c:formatCode>
                <c:ptCount val="135"/>
                <c:pt idx="0">
                  <c:v>0.63885438439999997</c:v>
                </c:pt>
                <c:pt idx="1">
                  <c:v>0.52920073270000001</c:v>
                </c:pt>
                <c:pt idx="2">
                  <c:v>0.37670877580000001</c:v>
                </c:pt>
                <c:pt idx="3">
                  <c:v>0.1710245162</c:v>
                </c:pt>
                <c:pt idx="4">
                  <c:v>4.6949930500000001E-2</c:v>
                </c:pt>
                <c:pt idx="5">
                  <c:v>3.8361608000000002E-3</c:v>
                </c:pt>
                <c:pt idx="6">
                  <c:v>2.6726981600000001E-2</c:v>
                </c:pt>
                <c:pt idx="7">
                  <c:v>8.7772205500000006E-2</c:v>
                </c:pt>
                <c:pt idx="8">
                  <c:v>0.15669983630000001</c:v>
                </c:pt>
                <c:pt idx="9">
                  <c:v>0.2143506855</c:v>
                </c:pt>
                <c:pt idx="10">
                  <c:v>0.2385192364</c:v>
                </c:pt>
                <c:pt idx="11">
                  <c:v>0.23096989100000001</c:v>
                </c:pt>
                <c:pt idx="12">
                  <c:v>0.20238657299999999</c:v>
                </c:pt>
                <c:pt idx="13">
                  <c:v>0.16141591969999999</c:v>
                </c:pt>
                <c:pt idx="14">
                  <c:v>0.1161571965</c:v>
                </c:pt>
                <c:pt idx="15">
                  <c:v>7.6505333199999997E-2</c:v>
                </c:pt>
                <c:pt idx="16">
                  <c:v>4.4685967299999997E-2</c:v>
                </c:pt>
                <c:pt idx="17">
                  <c:v>2.9171889600000001E-2</c:v>
                </c:pt>
                <c:pt idx="18">
                  <c:v>3.54198664E-2</c:v>
                </c:pt>
                <c:pt idx="19">
                  <c:v>5.4240025599999998E-2</c:v>
                </c:pt>
                <c:pt idx="20">
                  <c:v>7.93110281E-2</c:v>
                </c:pt>
                <c:pt idx="21">
                  <c:v>9.6868373499999993E-2</c:v>
                </c:pt>
                <c:pt idx="22">
                  <c:v>0.1082004979</c:v>
                </c:pt>
                <c:pt idx="23">
                  <c:v>0.10662890229999999</c:v>
                </c:pt>
                <c:pt idx="24">
                  <c:v>0.1030712947</c:v>
                </c:pt>
                <c:pt idx="25">
                  <c:v>9.5860920799999999E-2</c:v>
                </c:pt>
                <c:pt idx="26">
                  <c:v>8.7608046800000006E-2</c:v>
                </c:pt>
                <c:pt idx="27">
                  <c:v>7.7957883500000005E-2</c:v>
                </c:pt>
                <c:pt idx="28">
                  <c:v>6.1647404000000003E-2</c:v>
                </c:pt>
                <c:pt idx="29">
                  <c:v>4.36703674E-2</c:v>
                </c:pt>
                <c:pt idx="30">
                  <c:v>2.6020357399999999E-2</c:v>
                </c:pt>
                <c:pt idx="31">
                  <c:v>1.96828153E-2</c:v>
                </c:pt>
                <c:pt idx="32">
                  <c:v>2.0684903500000001E-2</c:v>
                </c:pt>
                <c:pt idx="33">
                  <c:v>2.83331964E-2</c:v>
                </c:pt>
                <c:pt idx="34">
                  <c:v>3.6558847899999997E-2</c:v>
                </c:pt>
                <c:pt idx="35">
                  <c:v>4.58664186E-2</c:v>
                </c:pt>
                <c:pt idx="36">
                  <c:v>5.8086045099999997E-2</c:v>
                </c:pt>
                <c:pt idx="37">
                  <c:v>7.6305329800000002E-2</c:v>
                </c:pt>
                <c:pt idx="38">
                  <c:v>9.1058604400000007E-2</c:v>
                </c:pt>
                <c:pt idx="39">
                  <c:v>0.10375864059999999</c:v>
                </c:pt>
                <c:pt idx="40">
                  <c:v>0.1081031933</c:v>
                </c:pt>
                <c:pt idx="41">
                  <c:v>0.10459953549999999</c:v>
                </c:pt>
                <c:pt idx="42">
                  <c:v>9.7337164000000004E-2</c:v>
                </c:pt>
                <c:pt idx="43">
                  <c:v>8.8310040500000006E-2</c:v>
                </c:pt>
                <c:pt idx="44">
                  <c:v>7.8267365699999994E-2</c:v>
                </c:pt>
                <c:pt idx="45">
                  <c:v>7.0142857700000005E-2</c:v>
                </c:pt>
                <c:pt idx="46">
                  <c:v>5.9842161800000002E-2</c:v>
                </c:pt>
                <c:pt idx="47">
                  <c:v>4.14220914E-2</c:v>
                </c:pt>
                <c:pt idx="48">
                  <c:v>1.6208717599999999E-2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1.7910961100000001E-2</c:v>
                </c:pt>
                <c:pt idx="55">
                  <c:v>4.5505039400000002E-2</c:v>
                </c:pt>
                <c:pt idx="56">
                  <c:v>6.3128933299999995E-2</c:v>
                </c:pt>
                <c:pt idx="57">
                  <c:v>6.6061943799999995E-2</c:v>
                </c:pt>
                <c:pt idx="58">
                  <c:v>5.6903865200000001E-2</c:v>
                </c:pt>
                <c:pt idx="59">
                  <c:v>4.0001381199999998E-2</c:v>
                </c:pt>
                <c:pt idx="60">
                  <c:v>1.9610375199999999E-2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1.1544654099999999E-2</c:v>
                </c:pt>
                <c:pt idx="65">
                  <c:v>3.5191859999999998E-2</c:v>
                </c:pt>
                <c:pt idx="66">
                  <c:v>3.8573689799999998E-2</c:v>
                </c:pt>
                <c:pt idx="67">
                  <c:v>2.5670863700000001E-2</c:v>
                </c:pt>
                <c:pt idx="68">
                  <c:v>1.81039479E-2</c:v>
                </c:pt>
                <c:pt idx="69">
                  <c:v>2.5160120800000001E-2</c:v>
                </c:pt>
                <c:pt idx="70">
                  <c:v>3.2339461100000001E-2</c:v>
                </c:pt>
                <c:pt idx="71">
                  <c:v>2.3364730199999999E-2</c:v>
                </c:pt>
                <c:pt idx="72">
                  <c:v>7.8827739000000008E-3</c:v>
                </c:pt>
                <c:pt idx="73">
                  <c:v>2.2516195E-3</c:v>
                </c:pt>
                <c:pt idx="74">
                  <c:v>6.0899531999999996E-3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3.6825086899999998E-2</c:v>
                </c:pt>
                <c:pt idx="81">
                  <c:v>5.4640881699999998E-2</c:v>
                </c:pt>
                <c:pt idx="82">
                  <c:v>4.2684473100000002E-2</c:v>
                </c:pt>
                <c:pt idx="83">
                  <c:v>2.10625771E-2</c:v>
                </c:pt>
                <c:pt idx="84">
                  <c:v>1.08249811E-2</c:v>
                </c:pt>
                <c:pt idx="85">
                  <c:v>1.6089586499999999E-2</c:v>
                </c:pt>
                <c:pt idx="86">
                  <c:v>2.8263222399999999E-2</c:v>
                </c:pt>
                <c:pt idx="87">
                  <c:v>3.7258483500000002E-2</c:v>
                </c:pt>
                <c:pt idx="88">
                  <c:v>3.6058057099999999E-2</c:v>
                </c:pt>
                <c:pt idx="89">
                  <c:v>2.5879927E-2</c:v>
                </c:pt>
                <c:pt idx="90">
                  <c:v>9.8800863999999999E-3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1.4395192000000001E-3</c:v>
                </c:pt>
                <c:pt idx="98">
                  <c:v>1.9385920800000001E-2</c:v>
                </c:pt>
                <c:pt idx="99">
                  <c:v>3.5692583799999997E-2</c:v>
                </c:pt>
                <c:pt idx="100">
                  <c:v>4.8393018500000003E-2</c:v>
                </c:pt>
                <c:pt idx="101">
                  <c:v>5.7079143800000003E-2</c:v>
                </c:pt>
                <c:pt idx="102">
                  <c:v>6.2748387500000002E-2</c:v>
                </c:pt>
                <c:pt idx="103">
                  <c:v>6.6885292499999999E-2</c:v>
                </c:pt>
                <c:pt idx="104">
                  <c:v>6.9276049699999995E-2</c:v>
                </c:pt>
                <c:pt idx="105">
                  <c:v>6.9880820799999993E-2</c:v>
                </c:pt>
                <c:pt idx="106">
                  <c:v>6.8748183500000004E-2</c:v>
                </c:pt>
                <c:pt idx="107">
                  <c:v>6.5648294999999995E-2</c:v>
                </c:pt>
                <c:pt idx="108">
                  <c:v>6.0373790599999998E-2</c:v>
                </c:pt>
                <c:pt idx="109">
                  <c:v>5.2349753700000001E-2</c:v>
                </c:pt>
                <c:pt idx="110">
                  <c:v>4.3905723799999997E-2</c:v>
                </c:pt>
                <c:pt idx="111">
                  <c:v>3.2448831900000003E-2</c:v>
                </c:pt>
                <c:pt idx="112">
                  <c:v>2.2104039799999999E-2</c:v>
                </c:pt>
                <c:pt idx="113">
                  <c:v>1.2815835899999999E-2</c:v>
                </c:pt>
                <c:pt idx="114">
                  <c:v>3.5238264E-3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2D-4A4C-A834-8CC3D6F2019B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反射白_LEDfull_開放空間!$A$4:$EE$4</c:f>
              <c:numCache>
                <c:formatCode>General</c:formatCode>
                <c:ptCount val="135"/>
                <c:pt idx="0">
                  <c:v>0.63916796450000002</c:v>
                </c:pt>
                <c:pt idx="1">
                  <c:v>0.52945923809999995</c:v>
                </c:pt>
                <c:pt idx="2">
                  <c:v>0.37689235809999999</c:v>
                </c:pt>
                <c:pt idx="3">
                  <c:v>0.1711058319</c:v>
                </c:pt>
                <c:pt idx="4">
                  <c:v>4.6969566499999997E-2</c:v>
                </c:pt>
                <c:pt idx="5">
                  <c:v>3.8345206999999999E-3</c:v>
                </c:pt>
                <c:pt idx="6">
                  <c:v>2.6736330199999998E-2</c:v>
                </c:pt>
                <c:pt idx="7">
                  <c:v>8.7807834099999996E-2</c:v>
                </c:pt>
                <c:pt idx="8">
                  <c:v>0.1567614973</c:v>
                </c:pt>
                <c:pt idx="9">
                  <c:v>0.21443013850000001</c:v>
                </c:pt>
                <c:pt idx="10">
                  <c:v>0.2385994494</c:v>
                </c:pt>
                <c:pt idx="11">
                  <c:v>0.23104290659999999</c:v>
                </c:pt>
                <c:pt idx="12">
                  <c:v>0.2024528384</c:v>
                </c:pt>
                <c:pt idx="13">
                  <c:v>0.16147574780000001</c:v>
                </c:pt>
                <c:pt idx="14">
                  <c:v>0.1162058413</c:v>
                </c:pt>
                <c:pt idx="15">
                  <c:v>7.6538756499999999E-2</c:v>
                </c:pt>
                <c:pt idx="16">
                  <c:v>4.4703315899999999E-2</c:v>
                </c:pt>
                <c:pt idx="17">
                  <c:v>2.9181949799999999E-2</c:v>
                </c:pt>
                <c:pt idx="18">
                  <c:v>3.5432696299999997E-2</c:v>
                </c:pt>
                <c:pt idx="19">
                  <c:v>5.4260730700000002E-2</c:v>
                </c:pt>
                <c:pt idx="20">
                  <c:v>7.9343020900000005E-2</c:v>
                </c:pt>
                <c:pt idx="21">
                  <c:v>9.6907451699999994E-2</c:v>
                </c:pt>
                <c:pt idx="22">
                  <c:v>0.10824447869999999</c:v>
                </c:pt>
                <c:pt idx="23">
                  <c:v>0.106670469</c:v>
                </c:pt>
                <c:pt idx="24">
                  <c:v>0.1031063944</c:v>
                </c:pt>
                <c:pt idx="25">
                  <c:v>9.5887541800000003E-2</c:v>
                </c:pt>
                <c:pt idx="26">
                  <c:v>8.7627627E-2</c:v>
                </c:pt>
                <c:pt idx="27">
                  <c:v>7.7974394000000002E-2</c:v>
                </c:pt>
                <c:pt idx="28">
                  <c:v>6.1663351999999998E-2</c:v>
                </c:pt>
                <c:pt idx="29">
                  <c:v>4.3688844900000003E-2</c:v>
                </c:pt>
                <c:pt idx="30">
                  <c:v>2.60421783E-2</c:v>
                </c:pt>
                <c:pt idx="31">
                  <c:v>1.9708955699999999E-2</c:v>
                </c:pt>
                <c:pt idx="32">
                  <c:v>2.0712984699999999E-2</c:v>
                </c:pt>
                <c:pt idx="33">
                  <c:v>2.83616241E-2</c:v>
                </c:pt>
                <c:pt idx="34">
                  <c:v>3.6584284199999997E-2</c:v>
                </c:pt>
                <c:pt idx="35">
                  <c:v>4.5888721899999999E-2</c:v>
                </c:pt>
                <c:pt idx="36">
                  <c:v>5.8107949800000003E-2</c:v>
                </c:pt>
                <c:pt idx="37">
                  <c:v>7.6332755399999994E-2</c:v>
                </c:pt>
                <c:pt idx="38">
                  <c:v>9.1093637000000005E-2</c:v>
                </c:pt>
                <c:pt idx="39">
                  <c:v>0.1038002074</c:v>
                </c:pt>
                <c:pt idx="40">
                  <c:v>0.1081432551</c:v>
                </c:pt>
                <c:pt idx="41">
                  <c:v>0.10462920370000001</c:v>
                </c:pt>
                <c:pt idx="42">
                  <c:v>9.7357012300000004E-2</c:v>
                </c:pt>
                <c:pt idx="43">
                  <c:v>8.8325336599999998E-2</c:v>
                </c:pt>
                <c:pt idx="44">
                  <c:v>7.8283414199999998E-2</c:v>
                </c:pt>
                <c:pt idx="45">
                  <c:v>7.0162519800000003E-2</c:v>
                </c:pt>
                <c:pt idx="46">
                  <c:v>5.98660149E-2</c:v>
                </c:pt>
                <c:pt idx="47">
                  <c:v>4.1447732600000002E-2</c:v>
                </c:pt>
                <c:pt idx="48">
                  <c:v>1.6231667299999999E-2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1.7929695499999999E-2</c:v>
                </c:pt>
                <c:pt idx="55">
                  <c:v>4.5543223600000002E-2</c:v>
                </c:pt>
                <c:pt idx="56">
                  <c:v>6.3176505300000005E-2</c:v>
                </c:pt>
                <c:pt idx="57">
                  <c:v>6.6106922900000004E-2</c:v>
                </c:pt>
                <c:pt idx="58">
                  <c:v>5.69384135E-2</c:v>
                </c:pt>
                <c:pt idx="59">
                  <c:v>4.0022142199999999E-2</c:v>
                </c:pt>
                <c:pt idx="60">
                  <c:v>1.9615633399999999E-2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1.1525043299999999E-2</c:v>
                </c:pt>
                <c:pt idx="65">
                  <c:v>3.51948105E-2</c:v>
                </c:pt>
                <c:pt idx="66">
                  <c:v>3.8595479000000002E-2</c:v>
                </c:pt>
                <c:pt idx="67">
                  <c:v>2.57004425E-2</c:v>
                </c:pt>
                <c:pt idx="68">
                  <c:v>1.8133603000000002E-2</c:v>
                </c:pt>
                <c:pt idx="69">
                  <c:v>2.51859706E-2</c:v>
                </c:pt>
                <c:pt idx="70">
                  <c:v>3.23571265E-2</c:v>
                </c:pt>
                <c:pt idx="71">
                  <c:v>2.3369641999999999E-2</c:v>
                </c:pt>
                <c:pt idx="72">
                  <c:v>7.8771077000000002E-3</c:v>
                </c:pt>
                <c:pt idx="73">
                  <c:v>2.2433733E-3</c:v>
                </c:pt>
                <c:pt idx="74">
                  <c:v>6.0858377E-3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3.6837659799999999E-2</c:v>
                </c:pt>
                <c:pt idx="81">
                  <c:v>5.4664462800000001E-2</c:v>
                </c:pt>
                <c:pt idx="82">
                  <c:v>4.27094139E-2</c:v>
                </c:pt>
                <c:pt idx="83">
                  <c:v>2.1084729600000001E-2</c:v>
                </c:pt>
                <c:pt idx="84">
                  <c:v>1.0847954999999999E-2</c:v>
                </c:pt>
                <c:pt idx="85">
                  <c:v>1.6117399599999999E-2</c:v>
                </c:pt>
                <c:pt idx="86">
                  <c:v>2.8295306499999999E-2</c:v>
                </c:pt>
                <c:pt idx="87">
                  <c:v>3.7289928600000001E-2</c:v>
                </c:pt>
                <c:pt idx="88">
                  <c:v>3.6081179999999997E-2</c:v>
                </c:pt>
                <c:pt idx="89">
                  <c:v>2.58904789E-2</c:v>
                </c:pt>
                <c:pt idx="90">
                  <c:v>9.8760827000000002E-3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1.4309122E-3</c:v>
                </c:pt>
                <c:pt idx="98">
                  <c:v>1.9393898499999999E-2</c:v>
                </c:pt>
                <c:pt idx="99">
                  <c:v>3.5715282000000001E-2</c:v>
                </c:pt>
                <c:pt idx="100">
                  <c:v>4.8427872400000002E-2</c:v>
                </c:pt>
                <c:pt idx="101">
                  <c:v>5.7122446600000001E-2</c:v>
                </c:pt>
                <c:pt idx="102">
                  <c:v>6.2796369199999993E-2</c:v>
                </c:pt>
                <c:pt idx="103">
                  <c:v>6.6936060800000002E-2</c:v>
                </c:pt>
                <c:pt idx="104">
                  <c:v>6.9327339500000001E-2</c:v>
                </c:pt>
                <c:pt idx="105">
                  <c:v>6.99301809E-2</c:v>
                </c:pt>
                <c:pt idx="106">
                  <c:v>6.87941834E-2</c:v>
                </c:pt>
                <c:pt idx="107">
                  <c:v>6.5688490899999993E-2</c:v>
                </c:pt>
                <c:pt idx="108">
                  <c:v>6.0406472500000002E-2</c:v>
                </c:pt>
                <c:pt idx="109">
                  <c:v>5.2373062800000002E-2</c:v>
                </c:pt>
                <c:pt idx="110">
                  <c:v>4.3921139099999999E-2</c:v>
                </c:pt>
                <c:pt idx="111">
                  <c:v>3.2453693399999997E-2</c:v>
                </c:pt>
                <c:pt idx="112">
                  <c:v>2.2100038799999999E-2</c:v>
                </c:pt>
                <c:pt idx="113">
                  <c:v>1.28045017E-2</c:v>
                </c:pt>
                <c:pt idx="114">
                  <c:v>3.5049924999999999E-3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2D-4A4C-A834-8CC3D6F2019B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反射白_LEDfull_開放空間!$A$5:$EE$5</c:f>
              <c:numCache>
                <c:formatCode>General</c:formatCode>
                <c:ptCount val="135"/>
                <c:pt idx="0">
                  <c:v>0.63922613859999999</c:v>
                </c:pt>
                <c:pt idx="1">
                  <c:v>0.52950924629999996</c:v>
                </c:pt>
                <c:pt idx="2">
                  <c:v>0.37692868709999999</c:v>
                </c:pt>
                <c:pt idx="3">
                  <c:v>0.1711260825</c:v>
                </c:pt>
                <c:pt idx="4">
                  <c:v>4.6979885499999999E-2</c:v>
                </c:pt>
                <c:pt idx="5">
                  <c:v>3.8410062000000002E-3</c:v>
                </c:pt>
                <c:pt idx="6">
                  <c:v>2.67454367E-2</c:v>
                </c:pt>
                <c:pt idx="7">
                  <c:v>8.7828896899999995E-2</c:v>
                </c:pt>
                <c:pt idx="8">
                  <c:v>0.15680195390000001</c:v>
                </c:pt>
                <c:pt idx="9">
                  <c:v>0.21449387070000001</c:v>
                </c:pt>
                <c:pt idx="10">
                  <c:v>0.2386840284</c:v>
                </c:pt>
                <c:pt idx="11">
                  <c:v>0.2311325669</c:v>
                </c:pt>
                <c:pt idx="12">
                  <c:v>0.20252719520000001</c:v>
                </c:pt>
                <c:pt idx="13">
                  <c:v>0.16152304410000001</c:v>
                </c:pt>
                <c:pt idx="14">
                  <c:v>0.1162301749</c:v>
                </c:pt>
                <c:pt idx="15">
                  <c:v>7.6552666699999994E-2</c:v>
                </c:pt>
                <c:pt idx="16">
                  <c:v>4.4715382200000001E-2</c:v>
                </c:pt>
                <c:pt idx="17">
                  <c:v>2.91920099E-2</c:v>
                </c:pt>
                <c:pt idx="18">
                  <c:v>3.5443775400000002E-2</c:v>
                </c:pt>
                <c:pt idx="19">
                  <c:v>5.4275810700000003E-2</c:v>
                </c:pt>
                <c:pt idx="20">
                  <c:v>7.9362101899999996E-2</c:v>
                </c:pt>
                <c:pt idx="21">
                  <c:v>9.6930295200000002E-2</c:v>
                </c:pt>
                <c:pt idx="22">
                  <c:v>0.1082698107</c:v>
                </c:pt>
                <c:pt idx="23">
                  <c:v>0.1066987365</c:v>
                </c:pt>
                <c:pt idx="24">
                  <c:v>0.10314211249999999</c:v>
                </c:pt>
                <c:pt idx="25">
                  <c:v>9.5931209599999998E-2</c:v>
                </c:pt>
                <c:pt idx="26">
                  <c:v>8.7675854600000006E-2</c:v>
                </c:pt>
                <c:pt idx="27">
                  <c:v>7.8018687700000006E-2</c:v>
                </c:pt>
                <c:pt idx="28">
                  <c:v>6.1693616200000002E-2</c:v>
                </c:pt>
                <c:pt idx="29">
                  <c:v>4.3698009099999997E-2</c:v>
                </c:pt>
                <c:pt idx="30">
                  <c:v>2.6029033600000001E-2</c:v>
                </c:pt>
                <c:pt idx="31">
                  <c:v>1.9682407400000001E-2</c:v>
                </c:pt>
                <c:pt idx="32">
                  <c:v>2.0684018700000001E-2</c:v>
                </c:pt>
                <c:pt idx="33">
                  <c:v>2.8339279799999999E-2</c:v>
                </c:pt>
                <c:pt idx="34">
                  <c:v>3.6574859199999997E-2</c:v>
                </c:pt>
                <c:pt idx="35">
                  <c:v>4.58932295E-2</c:v>
                </c:pt>
                <c:pt idx="36">
                  <c:v>5.8124288900000001E-2</c:v>
                </c:pt>
                <c:pt idx="37">
                  <c:v>7.6356701599999993E-2</c:v>
                </c:pt>
                <c:pt idx="38">
                  <c:v>9.1118089900000004E-2</c:v>
                </c:pt>
                <c:pt idx="39">
                  <c:v>0.10382533820000001</c:v>
                </c:pt>
                <c:pt idx="40">
                  <c:v>0.1081752107</c:v>
                </c:pt>
                <c:pt idx="41">
                  <c:v>0.1046757177</c:v>
                </c:pt>
                <c:pt idx="42">
                  <c:v>9.7413577099999996E-2</c:v>
                </c:pt>
                <c:pt idx="43">
                  <c:v>8.8381037100000004E-2</c:v>
                </c:pt>
                <c:pt idx="44">
                  <c:v>7.8328460500000002E-2</c:v>
                </c:pt>
                <c:pt idx="45">
                  <c:v>7.0193812300000005E-2</c:v>
                </c:pt>
                <c:pt idx="46">
                  <c:v>5.9880748400000003E-2</c:v>
                </c:pt>
                <c:pt idx="47">
                  <c:v>4.1442245199999998E-2</c:v>
                </c:pt>
                <c:pt idx="48">
                  <c:v>1.6207806799999998E-2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1.7914669599999999E-2</c:v>
                </c:pt>
                <c:pt idx="55">
                  <c:v>4.5520413699999998E-2</c:v>
                </c:pt>
                <c:pt idx="56">
                  <c:v>6.3153706500000004E-2</c:v>
                </c:pt>
                <c:pt idx="57">
                  <c:v>6.6091202200000004E-2</c:v>
                </c:pt>
                <c:pt idx="58">
                  <c:v>5.6931898000000002E-2</c:v>
                </c:pt>
                <c:pt idx="59">
                  <c:v>4.0023356699999998E-2</c:v>
                </c:pt>
                <c:pt idx="60">
                  <c:v>1.96244288E-2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1.15691675E-2</c:v>
                </c:pt>
                <c:pt idx="65">
                  <c:v>3.5222567599999997E-2</c:v>
                </c:pt>
                <c:pt idx="66">
                  <c:v>3.8594391200000001E-2</c:v>
                </c:pt>
                <c:pt idx="67">
                  <c:v>2.5674095399999999E-2</c:v>
                </c:pt>
                <c:pt idx="68">
                  <c:v>1.8099943199999999E-2</c:v>
                </c:pt>
                <c:pt idx="69">
                  <c:v>2.5165233799999999E-2</c:v>
                </c:pt>
                <c:pt idx="70">
                  <c:v>3.23566832E-2</c:v>
                </c:pt>
                <c:pt idx="71">
                  <c:v>2.33824067E-2</c:v>
                </c:pt>
                <c:pt idx="72">
                  <c:v>7.8936553999999996E-3</c:v>
                </c:pt>
                <c:pt idx="73">
                  <c:v>2.2593548000000001E-3</c:v>
                </c:pt>
                <c:pt idx="74">
                  <c:v>6.0986149999999999E-3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3.6850299699999998E-2</c:v>
                </c:pt>
                <c:pt idx="81">
                  <c:v>5.4674677599999999E-2</c:v>
                </c:pt>
                <c:pt idx="82">
                  <c:v>4.2706497000000003E-2</c:v>
                </c:pt>
                <c:pt idx="83">
                  <c:v>2.1066429099999999E-2</c:v>
                </c:pt>
                <c:pt idx="84">
                  <c:v>1.0818805500000001E-2</c:v>
                </c:pt>
                <c:pt idx="85">
                  <c:v>1.6085082699999999E-2</c:v>
                </c:pt>
                <c:pt idx="86">
                  <c:v>2.8267011000000002E-2</c:v>
                </c:pt>
                <c:pt idx="87">
                  <c:v>3.7270776899999997E-2</c:v>
                </c:pt>
                <c:pt idx="88">
                  <c:v>3.6074765000000002E-2</c:v>
                </c:pt>
                <c:pt idx="89">
                  <c:v>2.5895861900000001E-2</c:v>
                </c:pt>
                <c:pt idx="90">
                  <c:v>9.8909931000000003E-3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1.4471636E-3</c:v>
                </c:pt>
                <c:pt idx="98">
                  <c:v>1.93984564E-2</c:v>
                </c:pt>
                <c:pt idx="99">
                  <c:v>3.5710159700000001E-2</c:v>
                </c:pt>
                <c:pt idx="100">
                  <c:v>4.8414181899999999E-2</c:v>
                </c:pt>
                <c:pt idx="101">
                  <c:v>5.7102043200000001E-2</c:v>
                </c:pt>
                <c:pt idx="102">
                  <c:v>6.2773361799999997E-2</c:v>
                </c:pt>
                <c:pt idx="103">
                  <c:v>6.6911883699999994E-2</c:v>
                </c:pt>
                <c:pt idx="104">
                  <c:v>6.9304704699999997E-2</c:v>
                </c:pt>
                <c:pt idx="105">
                  <c:v>6.9911181899999994E-2</c:v>
                </c:pt>
                <c:pt idx="106">
                  <c:v>6.8780131600000002E-2</c:v>
                </c:pt>
                <c:pt idx="107">
                  <c:v>6.5681137099999995E-2</c:v>
                </c:pt>
                <c:pt idx="108">
                  <c:v>6.0407046200000002E-2</c:v>
                </c:pt>
                <c:pt idx="109">
                  <c:v>5.238197E-2</c:v>
                </c:pt>
                <c:pt idx="110">
                  <c:v>4.3935615599999998E-2</c:v>
                </c:pt>
                <c:pt idx="111">
                  <c:v>3.2475199599999997E-2</c:v>
                </c:pt>
                <c:pt idx="112">
                  <c:v>2.2127434599999999E-2</c:v>
                </c:pt>
                <c:pt idx="113">
                  <c:v>1.2835804399999999E-2</c:v>
                </c:pt>
                <c:pt idx="114">
                  <c:v>3.5401924999999999E-3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2D-4A4C-A834-8CC3D6F2019B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反射白_LEDfull_開放空間!$A$6:$EE$6</c:f>
              <c:numCache>
                <c:formatCode>General</c:formatCode>
                <c:ptCount val="135"/>
                <c:pt idx="0">
                  <c:v>0.63882374760000005</c:v>
                </c:pt>
                <c:pt idx="1">
                  <c:v>0.52917516229999995</c:v>
                </c:pt>
                <c:pt idx="2">
                  <c:v>0.37669086460000001</c:v>
                </c:pt>
                <c:pt idx="3">
                  <c:v>0.17101728920000001</c:v>
                </c:pt>
                <c:pt idx="4">
                  <c:v>4.6948526099999999E-2</c:v>
                </c:pt>
                <c:pt idx="5">
                  <c:v>3.8373726000000001E-3</c:v>
                </c:pt>
                <c:pt idx="6">
                  <c:v>2.67270654E-2</c:v>
                </c:pt>
                <c:pt idx="7">
                  <c:v>8.7770685599999995E-2</c:v>
                </c:pt>
                <c:pt idx="8">
                  <c:v>0.15669740739999999</c:v>
                </c:pt>
                <c:pt idx="9">
                  <c:v>0.2143491656</c:v>
                </c:pt>
                <c:pt idx="10">
                  <c:v>0.2385203689</c:v>
                </c:pt>
                <c:pt idx="11">
                  <c:v>0.23097240920000001</c:v>
                </c:pt>
                <c:pt idx="12">
                  <c:v>0.2023880482</c:v>
                </c:pt>
                <c:pt idx="13">
                  <c:v>0.16141460839999999</c:v>
                </c:pt>
                <c:pt idx="14">
                  <c:v>0.1161542311</c:v>
                </c:pt>
                <c:pt idx="15">
                  <c:v>7.6503075700000006E-2</c:v>
                </c:pt>
                <c:pt idx="16">
                  <c:v>4.4685494200000002E-2</c:v>
                </c:pt>
                <c:pt idx="17">
                  <c:v>2.9171923200000002E-2</c:v>
                </c:pt>
                <c:pt idx="18">
                  <c:v>3.5419747199999997E-2</c:v>
                </c:pt>
                <c:pt idx="19">
                  <c:v>5.4239563599999999E-2</c:v>
                </c:pt>
                <c:pt idx="20">
                  <c:v>7.9309634899999995E-2</c:v>
                </c:pt>
                <c:pt idx="21">
                  <c:v>9.68665779E-2</c:v>
                </c:pt>
                <c:pt idx="22">
                  <c:v>0.1081984267</c:v>
                </c:pt>
                <c:pt idx="23">
                  <c:v>0.1066273898</c:v>
                </c:pt>
                <c:pt idx="24">
                  <c:v>0.1030715406</c:v>
                </c:pt>
                <c:pt idx="25">
                  <c:v>9.5863446599999999E-2</c:v>
                </c:pt>
                <c:pt idx="26">
                  <c:v>8.7611958399999995E-2</c:v>
                </c:pt>
                <c:pt idx="27">
                  <c:v>7.7961556599999995E-2</c:v>
                </c:pt>
                <c:pt idx="28">
                  <c:v>6.1649397000000002E-2</c:v>
                </c:pt>
                <c:pt idx="29">
                  <c:v>4.36693467E-2</c:v>
                </c:pt>
                <c:pt idx="30">
                  <c:v>2.6015905700000001E-2</c:v>
                </c:pt>
                <c:pt idx="31">
                  <c:v>1.9676079999999999E-2</c:v>
                </c:pt>
                <c:pt idx="32">
                  <c:v>2.0677622400000002E-2</c:v>
                </c:pt>
                <c:pt idx="33">
                  <c:v>2.8326718099999999E-2</c:v>
                </c:pt>
                <c:pt idx="34">
                  <c:v>3.6554463199999998E-2</c:v>
                </c:pt>
                <c:pt idx="35">
                  <c:v>4.5864183500000003E-2</c:v>
                </c:pt>
                <c:pt idx="36">
                  <c:v>5.8085340999999999E-2</c:v>
                </c:pt>
                <c:pt idx="37">
                  <c:v>7.6305091399999997E-2</c:v>
                </c:pt>
                <c:pt idx="38">
                  <c:v>9.1057464500000004E-2</c:v>
                </c:pt>
                <c:pt idx="39">
                  <c:v>0.1037567556</c:v>
                </c:pt>
                <c:pt idx="40">
                  <c:v>0.1081024706</c:v>
                </c:pt>
                <c:pt idx="41">
                  <c:v>0.104602024</c:v>
                </c:pt>
                <c:pt idx="42">
                  <c:v>9.7342260200000003E-2</c:v>
                </c:pt>
                <c:pt idx="43">
                  <c:v>8.8315449700000007E-2</c:v>
                </c:pt>
                <c:pt idx="44">
                  <c:v>7.8271247399999994E-2</c:v>
                </c:pt>
                <c:pt idx="45">
                  <c:v>7.0144534100000003E-2</c:v>
                </c:pt>
                <c:pt idx="46">
                  <c:v>5.9841118800000002E-2</c:v>
                </c:pt>
                <c:pt idx="47">
                  <c:v>4.1418094199999998E-2</c:v>
                </c:pt>
                <c:pt idx="48">
                  <c:v>1.6202814900000001E-2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1.7906730999999999E-2</c:v>
                </c:pt>
                <c:pt idx="55">
                  <c:v>4.5497324300000003E-2</c:v>
                </c:pt>
                <c:pt idx="56">
                  <c:v>6.3119970299999995E-2</c:v>
                </c:pt>
                <c:pt idx="57">
                  <c:v>6.6054403799999994E-2</c:v>
                </c:pt>
                <c:pt idx="58">
                  <c:v>5.6898769000000002E-2</c:v>
                </c:pt>
                <c:pt idx="59">
                  <c:v>3.9999011899999999E-2</c:v>
                </c:pt>
                <c:pt idx="60">
                  <c:v>1.9610939500000001E-2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1.15529103E-2</c:v>
                </c:pt>
                <c:pt idx="65">
                  <c:v>3.5195041400000002E-2</c:v>
                </c:pt>
                <c:pt idx="66">
                  <c:v>3.8570828699999997E-2</c:v>
                </c:pt>
                <c:pt idx="67">
                  <c:v>2.5663748399999999E-2</c:v>
                </c:pt>
                <c:pt idx="68">
                  <c:v>1.80959105E-2</c:v>
                </c:pt>
                <c:pt idx="69">
                  <c:v>2.5154247899999999E-2</c:v>
                </c:pt>
                <c:pt idx="70">
                  <c:v>3.2337032299999999E-2</c:v>
                </c:pt>
                <c:pt idx="71">
                  <c:v>2.33656652E-2</c:v>
                </c:pt>
                <c:pt idx="72">
                  <c:v>7.8857149999999997E-3</c:v>
                </c:pt>
                <c:pt idx="73">
                  <c:v>2.2547499000000002E-3</c:v>
                </c:pt>
                <c:pt idx="74">
                  <c:v>6.0921283000000001E-3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3.6825194999999998E-2</c:v>
                </c:pt>
                <c:pt idx="81">
                  <c:v>5.4639231400000002E-2</c:v>
                </c:pt>
                <c:pt idx="82">
                  <c:v>4.2681109199999998E-2</c:v>
                </c:pt>
                <c:pt idx="83">
                  <c:v>2.10574288E-2</c:v>
                </c:pt>
                <c:pt idx="84">
                  <c:v>1.0818252299999999E-2</c:v>
                </c:pt>
                <c:pt idx="85">
                  <c:v>1.6081949700000001E-2</c:v>
                </c:pt>
                <c:pt idx="86">
                  <c:v>2.8255648899999999E-2</c:v>
                </c:pt>
                <c:pt idx="87">
                  <c:v>3.7252124400000003E-2</c:v>
                </c:pt>
                <c:pt idx="88">
                  <c:v>3.6054384000000002E-2</c:v>
                </c:pt>
                <c:pt idx="89">
                  <c:v>2.5879302999999999E-2</c:v>
                </c:pt>
                <c:pt idx="90">
                  <c:v>9.8825153000000002E-3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1.4427206E-3</c:v>
                </c:pt>
                <c:pt idx="98">
                  <c:v>1.9385533399999998E-2</c:v>
                </c:pt>
                <c:pt idx="99">
                  <c:v>3.5689137900000001E-2</c:v>
                </c:pt>
                <c:pt idx="100">
                  <c:v>4.8387091600000001E-2</c:v>
                </c:pt>
                <c:pt idx="101">
                  <c:v>5.7071078599999998E-2</c:v>
                </c:pt>
                <c:pt idx="102">
                  <c:v>6.2739454200000003E-2</c:v>
                </c:pt>
                <c:pt idx="103">
                  <c:v>6.6875815399999997E-2</c:v>
                </c:pt>
                <c:pt idx="104">
                  <c:v>6.9266878099999998E-2</c:v>
                </c:pt>
                <c:pt idx="105">
                  <c:v>6.9872274999999998E-2</c:v>
                </c:pt>
                <c:pt idx="106">
                  <c:v>6.87407404E-2</c:v>
                </c:pt>
                <c:pt idx="107">
                  <c:v>6.5642394100000001E-2</c:v>
                </c:pt>
                <c:pt idx="108">
                  <c:v>6.0369931199999997E-2</c:v>
                </c:pt>
                <c:pt idx="109">
                  <c:v>5.2347991599999998E-2</c:v>
                </c:pt>
                <c:pt idx="110">
                  <c:v>4.39056642E-2</c:v>
                </c:pt>
                <c:pt idx="111">
                  <c:v>3.24509703E-2</c:v>
                </c:pt>
                <c:pt idx="112">
                  <c:v>2.21079793E-2</c:v>
                </c:pt>
                <c:pt idx="113">
                  <c:v>1.2821293399999999E-2</c:v>
                </c:pt>
                <c:pt idx="114">
                  <c:v>3.5306871999999999E-3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2D-4A4C-A834-8CC3D6F2019B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反射白_LEDfull_開放空間!$A$7:$EE$7</c:f>
              <c:numCache>
                <c:formatCode>General</c:formatCode>
                <c:ptCount val="135"/>
                <c:pt idx="0">
                  <c:v>0.63894081120000001</c:v>
                </c:pt>
                <c:pt idx="1">
                  <c:v>0.52927339080000002</c:v>
                </c:pt>
                <c:pt idx="2">
                  <c:v>0.37676033380000001</c:v>
                </c:pt>
                <c:pt idx="3">
                  <c:v>0.17104990780000001</c:v>
                </c:pt>
                <c:pt idx="4">
                  <c:v>4.6959232500000003E-2</c:v>
                </c:pt>
                <c:pt idx="5">
                  <c:v>3.8396872000000001E-3</c:v>
                </c:pt>
                <c:pt idx="6">
                  <c:v>2.67339516E-2</c:v>
                </c:pt>
                <c:pt idx="7">
                  <c:v>8.7790347599999999E-2</c:v>
                </c:pt>
                <c:pt idx="8">
                  <c:v>0.15673322980000001</c:v>
                </c:pt>
                <c:pt idx="9">
                  <c:v>0.21440048519999999</c:v>
                </c:pt>
                <c:pt idx="10">
                  <c:v>0.2385807335</c:v>
                </c:pt>
                <c:pt idx="11">
                  <c:v>0.23103302719999999</c:v>
                </c:pt>
                <c:pt idx="12">
                  <c:v>0.20243978500000001</c:v>
                </c:pt>
                <c:pt idx="13">
                  <c:v>0.16145274039999999</c:v>
                </c:pt>
                <c:pt idx="14">
                  <c:v>0.11617931720000001</c:v>
                </c:pt>
                <c:pt idx="15">
                  <c:v>7.6518870899999994E-2</c:v>
                </c:pt>
                <c:pt idx="16">
                  <c:v>4.4695727499999997E-2</c:v>
                </c:pt>
                <c:pt idx="17">
                  <c:v>2.9179235899999999E-2</c:v>
                </c:pt>
                <c:pt idx="18">
                  <c:v>3.5428244599999999E-2</c:v>
                </c:pt>
                <c:pt idx="19">
                  <c:v>5.4252151399999997E-2</c:v>
                </c:pt>
                <c:pt idx="20">
                  <c:v>7.9327262900000001E-2</c:v>
                </c:pt>
                <c:pt idx="21">
                  <c:v>9.68881994E-2</c:v>
                </c:pt>
                <c:pt idx="22">
                  <c:v>0.10822263360000001</c:v>
                </c:pt>
                <c:pt idx="23">
                  <c:v>0.10665211080000001</c:v>
                </c:pt>
                <c:pt idx="24">
                  <c:v>0.1030975953</c:v>
                </c:pt>
                <c:pt idx="25">
                  <c:v>9.5890156899999995E-2</c:v>
                </c:pt>
                <c:pt idx="26">
                  <c:v>8.7638676200000001E-2</c:v>
                </c:pt>
                <c:pt idx="27">
                  <c:v>7.7985785899999993E-2</c:v>
                </c:pt>
                <c:pt idx="28">
                  <c:v>6.1667252300000003E-2</c:v>
                </c:pt>
                <c:pt idx="29">
                  <c:v>4.3678697199999998E-2</c:v>
                </c:pt>
                <c:pt idx="30">
                  <c:v>2.60166246E-2</c:v>
                </c:pt>
                <c:pt idx="31">
                  <c:v>1.96722168E-2</c:v>
                </c:pt>
                <c:pt idx="32">
                  <c:v>2.0673243300000001E-2</c:v>
                </c:pt>
                <c:pt idx="33">
                  <c:v>2.83253677E-2</c:v>
                </c:pt>
                <c:pt idx="34">
                  <c:v>3.6557734000000001E-2</c:v>
                </c:pt>
                <c:pt idx="35">
                  <c:v>4.5872785200000002E-2</c:v>
                </c:pt>
                <c:pt idx="36">
                  <c:v>5.8098964400000001E-2</c:v>
                </c:pt>
                <c:pt idx="37">
                  <c:v>7.6323658200000005E-2</c:v>
                </c:pt>
                <c:pt idx="38">
                  <c:v>9.1078311199999998E-2</c:v>
                </c:pt>
                <c:pt idx="39">
                  <c:v>0.1037799418</c:v>
                </c:pt>
                <c:pt idx="40">
                  <c:v>0.1081281602</c:v>
                </c:pt>
                <c:pt idx="41">
                  <c:v>0.1046309173</c:v>
                </c:pt>
                <c:pt idx="42">
                  <c:v>9.7372636200000001E-2</c:v>
                </c:pt>
                <c:pt idx="43">
                  <c:v>8.83441269E-2</c:v>
                </c:pt>
                <c:pt idx="44">
                  <c:v>7.8295610799999998E-2</c:v>
                </c:pt>
                <c:pt idx="45">
                  <c:v>7.0163957799999996E-2</c:v>
                </c:pt>
                <c:pt idx="46">
                  <c:v>5.9854585699999997E-2</c:v>
                </c:pt>
                <c:pt idx="47">
                  <c:v>4.1423250000000002E-2</c:v>
                </c:pt>
                <c:pt idx="48">
                  <c:v>1.6199121300000001E-2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1.7905645099999999E-2</c:v>
                </c:pt>
                <c:pt idx="55">
                  <c:v>4.5498657999999997E-2</c:v>
                </c:pt>
                <c:pt idx="56">
                  <c:v>6.3124127700000005E-2</c:v>
                </c:pt>
                <c:pt idx="57">
                  <c:v>6.60606995E-2</c:v>
                </c:pt>
                <c:pt idx="58">
                  <c:v>5.6906029599999998E-2</c:v>
                </c:pt>
                <c:pt idx="59">
                  <c:v>4.0005609400000003E-2</c:v>
                </c:pt>
                <c:pt idx="60">
                  <c:v>1.9616283500000001E-2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1.15662999E-2</c:v>
                </c:pt>
                <c:pt idx="65">
                  <c:v>3.5208057600000002E-2</c:v>
                </c:pt>
                <c:pt idx="66">
                  <c:v>3.8576729599999998E-2</c:v>
                </c:pt>
                <c:pt idx="67">
                  <c:v>2.5660997299999998E-2</c:v>
                </c:pt>
                <c:pt idx="68">
                  <c:v>1.8089914700000001E-2</c:v>
                </c:pt>
                <c:pt idx="69">
                  <c:v>2.51527317E-2</c:v>
                </c:pt>
                <c:pt idx="70">
                  <c:v>3.2342132199999998E-2</c:v>
                </c:pt>
                <c:pt idx="71">
                  <c:v>2.33728159E-2</c:v>
                </c:pt>
                <c:pt idx="72">
                  <c:v>7.8912190999999993E-3</c:v>
                </c:pt>
                <c:pt idx="73">
                  <c:v>2.2591637E-3</c:v>
                </c:pt>
                <c:pt idx="74">
                  <c:v>6.096527E-3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3.6834426199999999E-2</c:v>
                </c:pt>
                <c:pt idx="81">
                  <c:v>5.4650574899999999E-2</c:v>
                </c:pt>
                <c:pt idx="82">
                  <c:v>4.2687095699999997E-2</c:v>
                </c:pt>
                <c:pt idx="83">
                  <c:v>2.10560001E-2</c:v>
                </c:pt>
                <c:pt idx="84">
                  <c:v>1.0812377600000001E-2</c:v>
                </c:pt>
                <c:pt idx="85">
                  <c:v>1.6075957599999999E-2</c:v>
                </c:pt>
                <c:pt idx="86">
                  <c:v>2.82527432E-2</c:v>
                </c:pt>
                <c:pt idx="87">
                  <c:v>3.7253018499999999E-2</c:v>
                </c:pt>
                <c:pt idx="88">
                  <c:v>3.6058369999999999E-2</c:v>
                </c:pt>
                <c:pt idx="89">
                  <c:v>2.5884775400000001E-2</c:v>
                </c:pt>
                <c:pt idx="90">
                  <c:v>9.8879290999999998E-3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1.4472303E-3</c:v>
                </c:pt>
                <c:pt idx="98">
                  <c:v>1.9389923699999999E-2</c:v>
                </c:pt>
                <c:pt idx="99">
                  <c:v>3.5693608199999997E-2</c:v>
                </c:pt>
                <c:pt idx="100">
                  <c:v>4.8391290000000003E-2</c:v>
                </c:pt>
                <c:pt idx="101">
                  <c:v>5.7075109300000003E-2</c:v>
                </c:pt>
                <c:pt idx="102">
                  <c:v>6.2743619099999995E-2</c:v>
                </c:pt>
                <c:pt idx="103">
                  <c:v>6.6880211199999998E-2</c:v>
                </c:pt>
                <c:pt idx="104">
                  <c:v>6.92720488E-2</c:v>
                </c:pt>
                <c:pt idx="105">
                  <c:v>6.9878548400000004E-2</c:v>
                </c:pt>
                <c:pt idx="106">
                  <c:v>6.8747982400000004E-2</c:v>
                </c:pt>
                <c:pt idx="107">
                  <c:v>6.5650999500000001E-2</c:v>
                </c:pt>
                <c:pt idx="108">
                  <c:v>6.0379713799999998E-2</c:v>
                </c:pt>
                <c:pt idx="109">
                  <c:v>5.2358727899999999E-2</c:v>
                </c:pt>
                <c:pt idx="110">
                  <c:v>4.3916504799999999E-2</c:v>
                </c:pt>
                <c:pt idx="111">
                  <c:v>3.2461840700000001E-2</c:v>
                </c:pt>
                <c:pt idx="112">
                  <c:v>2.2118784499999999E-2</c:v>
                </c:pt>
                <c:pt idx="113">
                  <c:v>1.2831689800000001E-2</c:v>
                </c:pt>
                <c:pt idx="114">
                  <c:v>3.5402351000000001E-3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22D-4A4C-A834-8CC3D6F2019B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反射白_LEDfull_開放空間!$A$8:$EE$8</c:f>
              <c:numCache>
                <c:formatCode>General</c:formatCode>
                <c:ptCount val="135"/>
                <c:pt idx="0">
                  <c:v>0.63821142909999995</c:v>
                </c:pt>
                <c:pt idx="1">
                  <c:v>0.52867472169999996</c:v>
                </c:pt>
                <c:pt idx="2">
                  <c:v>0.37633603809999999</c:v>
                </c:pt>
                <c:pt idx="3">
                  <c:v>0.1708659679</c:v>
                </c:pt>
                <c:pt idx="4">
                  <c:v>4.6919714699999997E-2</c:v>
                </c:pt>
                <c:pt idx="5">
                  <c:v>3.8498766000000001E-3</c:v>
                </c:pt>
                <c:pt idx="6">
                  <c:v>2.6719720999999998E-2</c:v>
                </c:pt>
                <c:pt idx="7">
                  <c:v>8.77214298E-2</c:v>
                </c:pt>
                <c:pt idx="8">
                  <c:v>0.1566172689</c:v>
                </c:pt>
                <c:pt idx="9">
                  <c:v>0.21426197890000001</c:v>
                </c:pt>
                <c:pt idx="10">
                  <c:v>0.23845916989999999</c:v>
                </c:pt>
                <c:pt idx="11">
                  <c:v>0.23093484340000001</c:v>
                </c:pt>
                <c:pt idx="12">
                  <c:v>0.20234362780000001</c:v>
                </c:pt>
                <c:pt idx="13">
                  <c:v>0.16134782140000001</c:v>
                </c:pt>
                <c:pt idx="14">
                  <c:v>0.1160804033</c:v>
                </c:pt>
                <c:pt idx="15">
                  <c:v>7.6448358600000002E-2</c:v>
                </c:pt>
                <c:pt idx="16">
                  <c:v>4.4663872600000001E-2</c:v>
                </c:pt>
                <c:pt idx="17">
                  <c:v>2.9163539400000001E-2</c:v>
                </c:pt>
                <c:pt idx="18">
                  <c:v>3.5406228200000001E-2</c:v>
                </c:pt>
                <c:pt idx="19">
                  <c:v>5.4214809099999997E-2</c:v>
                </c:pt>
                <c:pt idx="20">
                  <c:v>7.9265520000000006E-2</c:v>
                </c:pt>
                <c:pt idx="21">
                  <c:v>9.6811734100000005E-2</c:v>
                </c:pt>
                <c:pt idx="22">
                  <c:v>0.1081370264</c:v>
                </c:pt>
                <c:pt idx="23">
                  <c:v>0.1065748557</c:v>
                </c:pt>
                <c:pt idx="24">
                  <c:v>0.103043966</c:v>
                </c:pt>
                <c:pt idx="25">
                  <c:v>9.5865040999999998E-2</c:v>
                </c:pt>
                <c:pt idx="26">
                  <c:v>8.7635122199999999E-2</c:v>
                </c:pt>
                <c:pt idx="27">
                  <c:v>7.7985778500000005E-2</c:v>
                </c:pt>
                <c:pt idx="28">
                  <c:v>6.1655916300000002E-2</c:v>
                </c:pt>
                <c:pt idx="29">
                  <c:v>4.3641168600000002E-2</c:v>
                </c:pt>
                <c:pt idx="30">
                  <c:v>2.59497687E-2</c:v>
                </c:pt>
                <c:pt idx="31">
                  <c:v>1.9581891600000002E-2</c:v>
                </c:pt>
                <c:pt idx="32">
                  <c:v>2.0575929400000002E-2</c:v>
                </c:pt>
                <c:pt idx="33">
                  <c:v>2.8233140699999999E-2</c:v>
                </c:pt>
                <c:pt idx="34">
                  <c:v>3.6485463400000001E-2</c:v>
                </c:pt>
                <c:pt idx="35">
                  <c:v>4.58211824E-2</c:v>
                </c:pt>
                <c:pt idx="36">
                  <c:v>5.8059141000000002E-2</c:v>
                </c:pt>
                <c:pt idx="37">
                  <c:v>7.6277546599999996E-2</c:v>
                </c:pt>
                <c:pt idx="38">
                  <c:v>9.1013237799999994E-2</c:v>
                </c:pt>
                <c:pt idx="39">
                  <c:v>0.1036995575</c:v>
                </c:pt>
                <c:pt idx="40">
                  <c:v>0.1080580875</c:v>
                </c:pt>
                <c:pt idx="41">
                  <c:v>0.1046003699</c:v>
                </c:pt>
                <c:pt idx="42">
                  <c:v>9.7376353999999998E-2</c:v>
                </c:pt>
                <c:pt idx="43">
                  <c:v>8.8357962700000001E-2</c:v>
                </c:pt>
                <c:pt idx="44">
                  <c:v>7.8297823700000005E-2</c:v>
                </c:pt>
                <c:pt idx="45">
                  <c:v>7.0144340400000005E-2</c:v>
                </c:pt>
                <c:pt idx="46">
                  <c:v>5.9808868899999999E-2</c:v>
                </c:pt>
                <c:pt idx="47">
                  <c:v>4.1353452999999998E-2</c:v>
                </c:pt>
                <c:pt idx="48">
                  <c:v>1.6119861999999999E-2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1.7845105399999998E-2</c:v>
                </c:pt>
                <c:pt idx="55">
                  <c:v>4.53817174E-2</c:v>
                </c:pt>
                <c:pt idx="56">
                  <c:v>6.2983795999999995E-2</c:v>
                </c:pt>
                <c:pt idx="57">
                  <c:v>6.5933704400000001E-2</c:v>
                </c:pt>
                <c:pt idx="58">
                  <c:v>5.6813579099999997E-2</c:v>
                </c:pt>
                <c:pt idx="59">
                  <c:v>3.9954677199999997E-2</c:v>
                </c:pt>
                <c:pt idx="60">
                  <c:v>1.9611427599999998E-2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1.16568366E-2</c:v>
                </c:pt>
                <c:pt idx="65">
                  <c:v>3.5226382299999998E-2</c:v>
                </c:pt>
                <c:pt idx="66">
                  <c:v>3.8521531999999997E-2</c:v>
                </c:pt>
                <c:pt idx="67">
                  <c:v>2.5562334799999999E-2</c:v>
                </c:pt>
                <c:pt idx="68">
                  <c:v>1.79842617E-2</c:v>
                </c:pt>
                <c:pt idx="69">
                  <c:v>2.5068670500000001E-2</c:v>
                </c:pt>
                <c:pt idx="70">
                  <c:v>3.2296996600000002E-2</c:v>
                </c:pt>
                <c:pt idx="71">
                  <c:v>2.3372419200000001E-2</c:v>
                </c:pt>
                <c:pt idx="72">
                  <c:v>7.9208408000000004E-3</c:v>
                </c:pt>
                <c:pt idx="73">
                  <c:v>2.2947325E-3</c:v>
                </c:pt>
                <c:pt idx="74">
                  <c:v>6.1188168000000003E-3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3.6815088199999998E-2</c:v>
                </c:pt>
                <c:pt idx="81">
                  <c:v>5.4600928E-2</c:v>
                </c:pt>
                <c:pt idx="82">
                  <c:v>4.2621973899999999E-2</c:v>
                </c:pt>
                <c:pt idx="83">
                  <c:v>2.0983312300000001E-2</c:v>
                </c:pt>
                <c:pt idx="84">
                  <c:v>1.0727678399999999E-2</c:v>
                </c:pt>
                <c:pt idx="85">
                  <c:v>1.5976239E-2</c:v>
                </c:pt>
                <c:pt idx="86">
                  <c:v>2.81458721E-2</c:v>
                </c:pt>
                <c:pt idx="87">
                  <c:v>3.7156652700000001E-2</c:v>
                </c:pt>
                <c:pt idx="88">
                  <c:v>3.5994600500000001E-2</c:v>
                </c:pt>
                <c:pt idx="89">
                  <c:v>2.5863573000000001E-2</c:v>
                </c:pt>
                <c:pt idx="90">
                  <c:v>9.9118314999999992E-3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1.4840973999999999E-3</c:v>
                </c:pt>
                <c:pt idx="98">
                  <c:v>1.93742607E-2</c:v>
                </c:pt>
                <c:pt idx="99">
                  <c:v>3.5632245200000003E-2</c:v>
                </c:pt>
                <c:pt idx="100">
                  <c:v>4.8292219599999998E-2</c:v>
                </c:pt>
                <c:pt idx="101">
                  <c:v>5.6947648500000003E-2</c:v>
                </c:pt>
                <c:pt idx="102">
                  <c:v>6.2601990999999996E-2</c:v>
                </c:pt>
                <c:pt idx="103">
                  <c:v>6.6730797300000005E-2</c:v>
                </c:pt>
                <c:pt idx="104">
                  <c:v>6.9122947800000001E-2</c:v>
                </c:pt>
                <c:pt idx="105">
                  <c:v>6.9737069299999996E-2</c:v>
                </c:pt>
                <c:pt idx="106">
                  <c:v>6.8620234700000005E-2</c:v>
                </c:pt>
                <c:pt idx="107">
                  <c:v>6.5543711199999993E-2</c:v>
                </c:pt>
                <c:pt idx="108">
                  <c:v>6.0298487499999998E-2</c:v>
                </c:pt>
                <c:pt idx="109">
                  <c:v>5.2308488600000001E-2</c:v>
                </c:pt>
                <c:pt idx="110">
                  <c:v>4.3891224999999999E-2</c:v>
                </c:pt>
                <c:pt idx="111">
                  <c:v>3.24696228E-2</c:v>
                </c:pt>
                <c:pt idx="112">
                  <c:v>2.2154908599999999E-2</c:v>
                </c:pt>
                <c:pt idx="113">
                  <c:v>1.28899375E-2</c:v>
                </c:pt>
                <c:pt idx="114">
                  <c:v>3.6200379999999999E-3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22D-4A4C-A834-8CC3D6F2019B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反射白_LEDfull_開放空間!$A$9:$EE$9</c:f>
              <c:numCache>
                <c:formatCode>General</c:formatCode>
                <c:ptCount val="135"/>
                <c:pt idx="0">
                  <c:v>0.63871610160000003</c:v>
                </c:pt>
                <c:pt idx="1">
                  <c:v>0.52908790110000004</c:v>
                </c:pt>
                <c:pt idx="2">
                  <c:v>0.37662893530000002</c:v>
                </c:pt>
                <c:pt idx="3">
                  <c:v>0.17099154</c:v>
                </c:pt>
                <c:pt idx="4">
                  <c:v>4.6944353699999997E-2</c:v>
                </c:pt>
                <c:pt idx="5">
                  <c:v>3.8400446000000001E-3</c:v>
                </c:pt>
                <c:pt idx="6">
                  <c:v>2.6726525300000002E-2</c:v>
                </c:pt>
                <c:pt idx="7">
                  <c:v>8.7763413799999995E-2</c:v>
                </c:pt>
                <c:pt idx="8">
                  <c:v>0.15668597819999999</c:v>
                </c:pt>
                <c:pt idx="9">
                  <c:v>0.21433854099999999</c:v>
                </c:pt>
                <c:pt idx="10">
                  <c:v>0.2385158688</c:v>
                </c:pt>
                <c:pt idx="11">
                  <c:v>0.23097291589999999</c:v>
                </c:pt>
                <c:pt idx="12">
                  <c:v>0.20238630469999999</c:v>
                </c:pt>
                <c:pt idx="13">
                  <c:v>0.16140645740000001</c:v>
                </c:pt>
                <c:pt idx="14">
                  <c:v>0.1161428392</c:v>
                </c:pt>
                <c:pt idx="15">
                  <c:v>7.6494142400000006E-2</c:v>
                </c:pt>
                <c:pt idx="16">
                  <c:v>4.4682491599999999E-2</c:v>
                </c:pt>
                <c:pt idx="17">
                  <c:v>2.91712321E-2</c:v>
                </c:pt>
                <c:pt idx="18">
                  <c:v>3.5418156499999999E-2</c:v>
                </c:pt>
                <c:pt idx="19">
                  <c:v>5.42363264E-2</c:v>
                </c:pt>
                <c:pt idx="20">
                  <c:v>7.9303167800000005E-2</c:v>
                </c:pt>
                <c:pt idx="21">
                  <c:v>9.6858344999999998E-2</c:v>
                </c:pt>
                <c:pt idx="22">
                  <c:v>0.108189486</c:v>
                </c:pt>
                <c:pt idx="23">
                  <c:v>0.1066201329</c:v>
                </c:pt>
                <c:pt idx="24">
                  <c:v>0.1030693352</c:v>
                </c:pt>
                <c:pt idx="25">
                  <c:v>9.5867313400000001E-2</c:v>
                </c:pt>
                <c:pt idx="26">
                  <c:v>8.7620042300000006E-2</c:v>
                </c:pt>
                <c:pt idx="27">
                  <c:v>7.79696852E-2</c:v>
                </c:pt>
                <c:pt idx="28">
                  <c:v>6.1653059000000003E-2</c:v>
                </c:pt>
                <c:pt idx="29">
                  <c:v>4.3664898700000003E-2</c:v>
                </c:pt>
                <c:pt idx="30">
                  <c:v>2.6002746100000002E-2</c:v>
                </c:pt>
                <c:pt idx="31">
                  <c:v>1.9656680499999999E-2</c:v>
                </c:pt>
                <c:pt idx="32">
                  <c:v>2.06565615E-2</c:v>
                </c:pt>
                <c:pt idx="33">
                  <c:v>2.8307771299999999E-2</c:v>
                </c:pt>
                <c:pt idx="34">
                  <c:v>3.6541126700000003E-2</c:v>
                </c:pt>
                <c:pt idx="35">
                  <c:v>4.5856710500000002E-2</c:v>
                </c:pt>
                <c:pt idx="36">
                  <c:v>5.8081876499999997E-2</c:v>
                </c:pt>
                <c:pt idx="37">
                  <c:v>7.6301954699999994E-2</c:v>
                </c:pt>
                <c:pt idx="38">
                  <c:v>9.1051280499999998E-2</c:v>
                </c:pt>
                <c:pt idx="39">
                  <c:v>0.1037482992</c:v>
                </c:pt>
                <c:pt idx="40">
                  <c:v>0.10809692</c:v>
                </c:pt>
                <c:pt idx="41">
                  <c:v>0.1046054959</c:v>
                </c:pt>
                <c:pt idx="42">
                  <c:v>9.7353070999999999E-2</c:v>
                </c:pt>
                <c:pt idx="43">
                  <c:v>8.8327817599999997E-2</c:v>
                </c:pt>
                <c:pt idx="44">
                  <c:v>7.8279845400000006E-2</c:v>
                </c:pt>
                <c:pt idx="45">
                  <c:v>7.0147104599999996E-2</c:v>
                </c:pt>
                <c:pt idx="46">
                  <c:v>5.98364994E-2</c:v>
                </c:pt>
                <c:pt idx="47">
                  <c:v>4.1405752300000001E-2</c:v>
                </c:pt>
                <c:pt idx="48">
                  <c:v>1.6185624499999999E-2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1.7894245699999999E-2</c:v>
                </c:pt>
                <c:pt idx="55">
                  <c:v>4.5474324400000002E-2</c:v>
                </c:pt>
                <c:pt idx="56">
                  <c:v>6.3093200299999999E-2</c:v>
                </c:pt>
                <c:pt idx="57">
                  <c:v>6.6030964299999995E-2</c:v>
                </c:pt>
                <c:pt idx="58">
                  <c:v>5.68825975E-2</c:v>
                </c:pt>
                <c:pt idx="59">
                  <c:v>3.9990939199999999E-2</c:v>
                </c:pt>
                <c:pt idx="60">
                  <c:v>1.96117349E-2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1.15754958E-2</c:v>
                </c:pt>
                <c:pt idx="65">
                  <c:v>3.52031477E-2</c:v>
                </c:pt>
                <c:pt idx="66">
                  <c:v>3.8561697999999998E-2</c:v>
                </c:pt>
                <c:pt idx="67">
                  <c:v>2.5643011600000001E-2</c:v>
                </c:pt>
                <c:pt idx="68">
                  <c:v>1.8072715E-2</c:v>
                </c:pt>
                <c:pt idx="69">
                  <c:v>2.5136845200000001E-2</c:v>
                </c:pt>
                <c:pt idx="70">
                  <c:v>3.23298723E-2</c:v>
                </c:pt>
                <c:pt idx="71">
                  <c:v>2.33681034E-2</c:v>
                </c:pt>
                <c:pt idx="72">
                  <c:v>7.8934821999999995E-3</c:v>
                </c:pt>
                <c:pt idx="73">
                  <c:v>2.2633185E-3</c:v>
                </c:pt>
                <c:pt idx="74">
                  <c:v>6.0981535E-3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3.6824394000000003E-2</c:v>
                </c:pt>
                <c:pt idx="81">
                  <c:v>5.4633081E-2</c:v>
                </c:pt>
                <c:pt idx="82">
                  <c:v>4.2669855100000001E-2</c:v>
                </c:pt>
                <c:pt idx="83">
                  <c:v>2.10424419E-2</c:v>
                </c:pt>
                <c:pt idx="84">
                  <c:v>1.0799419100000001E-2</c:v>
                </c:pt>
                <c:pt idx="85">
                  <c:v>1.6059944400000001E-2</c:v>
                </c:pt>
                <c:pt idx="86">
                  <c:v>2.8233205899999999E-2</c:v>
                </c:pt>
                <c:pt idx="87">
                  <c:v>3.72330882E-2</c:v>
                </c:pt>
                <c:pt idx="88">
                  <c:v>3.6042846699999999E-2</c:v>
                </c:pt>
                <c:pt idx="89">
                  <c:v>2.5876874099999999E-2</c:v>
                </c:pt>
                <c:pt idx="90">
                  <c:v>9.8890317999999998E-3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1.4516573E-3</c:v>
                </c:pt>
                <c:pt idx="98">
                  <c:v>1.9383851399999999E-2</c:v>
                </c:pt>
                <c:pt idx="99">
                  <c:v>3.56783606E-2</c:v>
                </c:pt>
                <c:pt idx="100">
                  <c:v>4.8368446500000002E-2</c:v>
                </c:pt>
                <c:pt idx="101">
                  <c:v>5.7046901400000002E-2</c:v>
                </c:pt>
                <c:pt idx="102">
                  <c:v>6.2712587400000006E-2</c:v>
                </c:pt>
                <c:pt idx="103">
                  <c:v>6.6847138099999995E-2</c:v>
                </c:pt>
                <c:pt idx="104">
                  <c:v>6.9238647799999997E-2</c:v>
                </c:pt>
                <c:pt idx="105">
                  <c:v>6.9845959499999999E-2</c:v>
                </c:pt>
                <c:pt idx="106">
                  <c:v>6.8717502099999994E-2</c:v>
                </c:pt>
                <c:pt idx="107">
                  <c:v>6.5623611200000001E-2</c:v>
                </c:pt>
                <c:pt idx="108">
                  <c:v>6.0356855399999999E-2</c:v>
                </c:pt>
                <c:pt idx="109">
                  <c:v>5.2341584099999998E-2</c:v>
                </c:pt>
                <c:pt idx="110">
                  <c:v>4.3904211399999997E-2</c:v>
                </c:pt>
                <c:pt idx="111">
                  <c:v>3.2456200599999999E-2</c:v>
                </c:pt>
                <c:pt idx="112">
                  <c:v>2.21190564E-2</c:v>
                </c:pt>
                <c:pt idx="113">
                  <c:v>1.28362691E-2</c:v>
                </c:pt>
                <c:pt idx="114">
                  <c:v>3.5497795E-3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22D-4A4C-A834-8CC3D6F2019B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反射白_LEDfull_開放空間!$A$10:$EE$10</c:f>
              <c:numCache>
                <c:formatCode>General</c:formatCode>
                <c:ptCount val="135"/>
                <c:pt idx="0">
                  <c:v>0.63843005900000005</c:v>
                </c:pt>
                <c:pt idx="1">
                  <c:v>0.52885425090000004</c:v>
                </c:pt>
                <c:pt idx="2">
                  <c:v>0.37646374110000003</c:v>
                </c:pt>
                <c:pt idx="3">
                  <c:v>0.1709226221</c:v>
                </c:pt>
                <c:pt idx="4">
                  <c:v>4.6933576499999997E-2</c:v>
                </c:pt>
                <c:pt idx="5">
                  <c:v>3.8486881999999999E-3</c:v>
                </c:pt>
                <c:pt idx="6">
                  <c:v>2.67262105E-2</c:v>
                </c:pt>
                <c:pt idx="7">
                  <c:v>8.7746433900000004E-2</c:v>
                </c:pt>
                <c:pt idx="8">
                  <c:v>0.1566606462</c:v>
                </c:pt>
                <c:pt idx="9">
                  <c:v>0.2143182606</c:v>
                </c:pt>
                <c:pt idx="10">
                  <c:v>0.2385161817</c:v>
                </c:pt>
                <c:pt idx="11">
                  <c:v>0.23098677400000001</c:v>
                </c:pt>
                <c:pt idx="12">
                  <c:v>0.20239089430000001</c:v>
                </c:pt>
                <c:pt idx="13">
                  <c:v>0.16138990219999999</c:v>
                </c:pt>
                <c:pt idx="14">
                  <c:v>0.1161147952</c:v>
                </c:pt>
                <c:pt idx="15">
                  <c:v>7.6471842799999995E-2</c:v>
                </c:pt>
                <c:pt idx="16">
                  <c:v>4.4676069200000001E-2</c:v>
                </c:pt>
                <c:pt idx="17">
                  <c:v>2.91706007E-2</c:v>
                </c:pt>
                <c:pt idx="18">
                  <c:v>3.5415470599999999E-2</c:v>
                </c:pt>
                <c:pt idx="19">
                  <c:v>5.4229375000000003E-2</c:v>
                </c:pt>
                <c:pt idx="20">
                  <c:v>7.9288147399999995E-2</c:v>
                </c:pt>
                <c:pt idx="21">
                  <c:v>9.6839293800000004E-2</c:v>
                </c:pt>
                <c:pt idx="22">
                  <c:v>0.10816779729999999</c:v>
                </c:pt>
                <c:pt idx="23">
                  <c:v>0.10660410670000001</c:v>
                </c:pt>
                <c:pt idx="24">
                  <c:v>0.1030684486</c:v>
                </c:pt>
                <c:pt idx="25">
                  <c:v>9.5884159199999999E-2</c:v>
                </c:pt>
                <c:pt idx="26">
                  <c:v>8.7649516799999994E-2</c:v>
                </c:pt>
                <c:pt idx="27">
                  <c:v>7.7997930300000004E-2</c:v>
                </c:pt>
                <c:pt idx="28">
                  <c:v>6.1667386400000003E-2</c:v>
                </c:pt>
                <c:pt idx="29">
                  <c:v>4.3654102799999997E-2</c:v>
                </c:pt>
                <c:pt idx="30">
                  <c:v>2.5964716400000001E-2</c:v>
                </c:pt>
                <c:pt idx="31">
                  <c:v>1.9599625799999999E-2</c:v>
                </c:pt>
                <c:pt idx="32">
                  <c:v>2.0595107200000001E-2</c:v>
                </c:pt>
                <c:pt idx="33">
                  <c:v>2.8252592300000001E-2</c:v>
                </c:pt>
                <c:pt idx="34">
                  <c:v>3.6502864199999999E-2</c:v>
                </c:pt>
                <c:pt idx="35">
                  <c:v>4.5836705700000001E-2</c:v>
                </c:pt>
                <c:pt idx="36">
                  <c:v>5.8074645699999997E-2</c:v>
                </c:pt>
                <c:pt idx="37">
                  <c:v>7.6296970199999994E-2</c:v>
                </c:pt>
                <c:pt idx="38">
                  <c:v>9.1038122799999996E-2</c:v>
                </c:pt>
                <c:pt idx="39">
                  <c:v>0.1037288755</c:v>
                </c:pt>
                <c:pt idx="40">
                  <c:v>0.10808636990000001</c:v>
                </c:pt>
                <c:pt idx="41">
                  <c:v>0.10462175310000001</c:v>
                </c:pt>
                <c:pt idx="42">
                  <c:v>9.7390964600000005E-2</c:v>
                </c:pt>
                <c:pt idx="43">
                  <c:v>8.8369488699999998E-2</c:v>
                </c:pt>
                <c:pt idx="44">
                  <c:v>7.8309595600000004E-2</c:v>
                </c:pt>
                <c:pt idx="45">
                  <c:v>7.0158369799999995E-2</c:v>
                </c:pt>
                <c:pt idx="46">
                  <c:v>5.98256998E-2</c:v>
                </c:pt>
                <c:pt idx="47">
                  <c:v>4.1371367899999997E-2</c:v>
                </c:pt>
                <c:pt idx="48">
                  <c:v>1.6135303300000001E-2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1.7857866399999998E-2</c:v>
                </c:pt>
                <c:pt idx="55">
                  <c:v>4.5407868900000002E-2</c:v>
                </c:pt>
                <c:pt idx="56">
                  <c:v>6.3016518999999993E-2</c:v>
                </c:pt>
                <c:pt idx="57">
                  <c:v>6.5964758400000004E-2</c:v>
                </c:pt>
                <c:pt idx="58">
                  <c:v>5.6837499100000001E-2</c:v>
                </c:pt>
                <c:pt idx="59">
                  <c:v>3.9969150000000002E-2</c:v>
                </c:pt>
                <c:pt idx="60">
                  <c:v>1.9615242299999999E-2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1.1643890299999999E-2</c:v>
                </c:pt>
                <c:pt idx="65">
                  <c:v>3.5228975099999997E-2</c:v>
                </c:pt>
                <c:pt idx="66">
                  <c:v>3.8536489E-2</c:v>
                </c:pt>
                <c:pt idx="67">
                  <c:v>2.55824942E-2</c:v>
                </c:pt>
                <c:pt idx="68">
                  <c:v>1.8004305700000001E-2</c:v>
                </c:pt>
                <c:pt idx="69">
                  <c:v>2.50862967E-2</c:v>
                </c:pt>
                <c:pt idx="70">
                  <c:v>3.2309502400000002E-2</c:v>
                </c:pt>
                <c:pt idx="71">
                  <c:v>2.3375816600000002E-2</c:v>
                </c:pt>
                <c:pt idx="72">
                  <c:v>7.9172793999999994E-3</c:v>
                </c:pt>
                <c:pt idx="73">
                  <c:v>2.2891155000000002E-3</c:v>
                </c:pt>
                <c:pt idx="74">
                  <c:v>6.1161849000000001E-3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3.6823902300000003E-2</c:v>
                </c:pt>
                <c:pt idx="81">
                  <c:v>5.4617527899999997E-2</c:v>
                </c:pt>
                <c:pt idx="82">
                  <c:v>4.2639125100000001E-2</c:v>
                </c:pt>
                <c:pt idx="83">
                  <c:v>2.0998453699999999E-2</c:v>
                </c:pt>
                <c:pt idx="84">
                  <c:v>1.0743229599999999E-2</c:v>
                </c:pt>
                <c:pt idx="85">
                  <c:v>1.59949679E-2</c:v>
                </c:pt>
                <c:pt idx="86">
                  <c:v>2.8167730200000001E-2</c:v>
                </c:pt>
                <c:pt idx="87">
                  <c:v>3.71780954E-2</c:v>
                </c:pt>
                <c:pt idx="88">
                  <c:v>3.6010555899999998E-2</c:v>
                </c:pt>
                <c:pt idx="89">
                  <c:v>2.58709118E-2</c:v>
                </c:pt>
                <c:pt idx="90">
                  <c:v>9.9092107000000006E-3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1.4783479E-3</c:v>
                </c:pt>
                <c:pt idx="98">
                  <c:v>1.93802174E-2</c:v>
                </c:pt>
                <c:pt idx="99">
                  <c:v>3.5647973399999998E-2</c:v>
                </c:pt>
                <c:pt idx="100">
                  <c:v>4.83159274E-2</c:v>
                </c:pt>
                <c:pt idx="101">
                  <c:v>5.6977719099999997E-2</c:v>
                </c:pt>
                <c:pt idx="102">
                  <c:v>6.2635019400000005E-2</c:v>
                </c:pt>
                <c:pt idx="103">
                  <c:v>6.6765636200000006E-2</c:v>
                </c:pt>
                <c:pt idx="104">
                  <c:v>6.91582263E-2</c:v>
                </c:pt>
                <c:pt idx="105">
                  <c:v>6.97711632E-2</c:v>
                </c:pt>
                <c:pt idx="106">
                  <c:v>6.8651847500000002E-2</c:v>
                </c:pt>
                <c:pt idx="107">
                  <c:v>6.5571479500000002E-2</c:v>
                </c:pt>
                <c:pt idx="108">
                  <c:v>6.03213087E-2</c:v>
                </c:pt>
                <c:pt idx="109">
                  <c:v>5.2324991699999997E-2</c:v>
                </c:pt>
                <c:pt idx="110">
                  <c:v>4.3902188500000001E-2</c:v>
                </c:pt>
                <c:pt idx="111">
                  <c:v>3.24735679E-2</c:v>
                </c:pt>
                <c:pt idx="112">
                  <c:v>2.2152543100000002E-2</c:v>
                </c:pt>
                <c:pt idx="113">
                  <c:v>1.2882271799999999E-2</c:v>
                </c:pt>
                <c:pt idx="114">
                  <c:v>3.6073445999999999E-3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22D-4A4C-A834-8CC3D6F2019B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反射白_LEDfull_開放空間!$A$11:$EE$11</c:f>
              <c:numCache>
                <c:formatCode>General</c:formatCode>
                <c:ptCount val="135"/>
                <c:pt idx="0">
                  <c:v>0.63871657849999997</c:v>
                </c:pt>
                <c:pt idx="1">
                  <c:v>0.52908802030000002</c:v>
                </c:pt>
                <c:pt idx="2">
                  <c:v>0.37662830949999998</c:v>
                </c:pt>
                <c:pt idx="3">
                  <c:v>0.17099095880000001</c:v>
                </c:pt>
                <c:pt idx="4">
                  <c:v>4.6943891799999998E-2</c:v>
                </c:pt>
                <c:pt idx="5">
                  <c:v>3.8398059999999999E-3</c:v>
                </c:pt>
                <c:pt idx="6">
                  <c:v>2.67263576E-2</c:v>
                </c:pt>
                <c:pt idx="7">
                  <c:v>8.7763138099999999E-2</c:v>
                </c:pt>
                <c:pt idx="8">
                  <c:v>0.1566855013</c:v>
                </c:pt>
                <c:pt idx="9">
                  <c:v>0.21433736380000001</c:v>
                </c:pt>
                <c:pt idx="10">
                  <c:v>0.23851443829999999</c:v>
                </c:pt>
                <c:pt idx="11">
                  <c:v>0.2309710234</c:v>
                </c:pt>
                <c:pt idx="12">
                  <c:v>0.2023844719</c:v>
                </c:pt>
                <c:pt idx="13">
                  <c:v>0.1614053845</c:v>
                </c:pt>
                <c:pt idx="14">
                  <c:v>0.116142489</c:v>
                </c:pt>
                <c:pt idx="15">
                  <c:v>7.6493896500000005E-2</c:v>
                </c:pt>
                <c:pt idx="16">
                  <c:v>4.4682279200000001E-2</c:v>
                </c:pt>
                <c:pt idx="17">
                  <c:v>2.9170926699999999E-2</c:v>
                </c:pt>
                <c:pt idx="18">
                  <c:v>3.5417854800000002E-2</c:v>
                </c:pt>
                <c:pt idx="19">
                  <c:v>5.4235957600000002E-2</c:v>
                </c:pt>
                <c:pt idx="20">
                  <c:v>7.9302817600000006E-2</c:v>
                </c:pt>
                <c:pt idx="21">
                  <c:v>9.6858009699999997E-2</c:v>
                </c:pt>
                <c:pt idx="22">
                  <c:v>0.108188957</c:v>
                </c:pt>
                <c:pt idx="23">
                  <c:v>0.1066199169</c:v>
                </c:pt>
                <c:pt idx="24">
                  <c:v>0.1030687168</c:v>
                </c:pt>
                <c:pt idx="25">
                  <c:v>9.5866270399999995E-2</c:v>
                </c:pt>
                <c:pt idx="26">
                  <c:v>8.7619021500000005E-2</c:v>
                </c:pt>
                <c:pt idx="27">
                  <c:v>7.79686198E-2</c:v>
                </c:pt>
                <c:pt idx="28">
                  <c:v>6.1652403299999999E-2</c:v>
                </c:pt>
                <c:pt idx="29">
                  <c:v>4.3664719900000003E-2</c:v>
                </c:pt>
                <c:pt idx="30">
                  <c:v>2.6003221E-2</c:v>
                </c:pt>
                <c:pt idx="31">
                  <c:v>1.96574796E-2</c:v>
                </c:pt>
                <c:pt idx="32">
                  <c:v>2.0657496500000001E-2</c:v>
                </c:pt>
                <c:pt idx="33">
                  <c:v>2.8308531299999998E-2</c:v>
                </c:pt>
                <c:pt idx="34">
                  <c:v>3.6541506600000002E-2</c:v>
                </c:pt>
                <c:pt idx="35">
                  <c:v>4.5856650899999997E-2</c:v>
                </c:pt>
                <c:pt idx="36">
                  <c:v>5.8081678999999997E-2</c:v>
                </c:pt>
                <c:pt idx="37">
                  <c:v>7.6301574699999999E-2</c:v>
                </c:pt>
                <c:pt idx="38">
                  <c:v>9.1051019699999999E-2</c:v>
                </c:pt>
                <c:pt idx="39">
                  <c:v>0.1037480831</c:v>
                </c:pt>
                <c:pt idx="40">
                  <c:v>0.10809643569999999</c:v>
                </c:pt>
                <c:pt idx="41">
                  <c:v>0.10460439320000001</c:v>
                </c:pt>
                <c:pt idx="42">
                  <c:v>9.7351685199999996E-2</c:v>
                </c:pt>
                <c:pt idx="43">
                  <c:v>8.8326431799999994E-2</c:v>
                </c:pt>
                <c:pt idx="44">
                  <c:v>7.8278712900000005E-2</c:v>
                </c:pt>
                <c:pt idx="45">
                  <c:v>7.0146433999999994E-2</c:v>
                </c:pt>
                <c:pt idx="46">
                  <c:v>5.9836264700000003E-2</c:v>
                </c:pt>
                <c:pt idx="47">
                  <c:v>4.1406109900000002E-2</c:v>
                </c:pt>
                <c:pt idx="48">
                  <c:v>1.6186412399999999E-2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1.7894711300000001E-2</c:v>
                </c:pt>
                <c:pt idx="55">
                  <c:v>4.5475114099999998E-2</c:v>
                </c:pt>
                <c:pt idx="56">
                  <c:v>6.3094124200000004E-2</c:v>
                </c:pt>
                <c:pt idx="57">
                  <c:v>6.6031657199999996E-2</c:v>
                </c:pt>
                <c:pt idx="58">
                  <c:v>5.6883014699999998E-2</c:v>
                </c:pt>
                <c:pt idx="59">
                  <c:v>3.9991021199999997E-2</c:v>
                </c:pt>
                <c:pt idx="60">
                  <c:v>1.9611515100000001E-2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1.1574259999999999E-2</c:v>
                </c:pt>
                <c:pt idx="65">
                  <c:v>3.5202447300000002E-2</c:v>
                </c:pt>
                <c:pt idx="66">
                  <c:v>3.8561817300000002E-2</c:v>
                </c:pt>
                <c:pt idx="67">
                  <c:v>2.5643905599999999E-2</c:v>
                </c:pt>
                <c:pt idx="68">
                  <c:v>1.8073743199999999E-2</c:v>
                </c:pt>
                <c:pt idx="69">
                  <c:v>2.5137601400000001E-2</c:v>
                </c:pt>
                <c:pt idx="70">
                  <c:v>3.2329868499999997E-2</c:v>
                </c:pt>
                <c:pt idx="71">
                  <c:v>2.33675931E-2</c:v>
                </c:pt>
                <c:pt idx="72">
                  <c:v>7.8930091000000008E-3</c:v>
                </c:pt>
                <c:pt idx="73">
                  <c:v>2.2628998999999999E-3</c:v>
                </c:pt>
                <c:pt idx="74">
                  <c:v>6.0977847E-3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3.6824218899999997E-2</c:v>
                </c:pt>
                <c:pt idx="81">
                  <c:v>5.4633054899999998E-2</c:v>
                </c:pt>
                <c:pt idx="82">
                  <c:v>4.2670227599999999E-2</c:v>
                </c:pt>
                <c:pt idx="83">
                  <c:v>2.1043019400000001E-2</c:v>
                </c:pt>
                <c:pt idx="84">
                  <c:v>1.08001726E-2</c:v>
                </c:pt>
                <c:pt idx="85">
                  <c:v>1.60608683E-2</c:v>
                </c:pt>
                <c:pt idx="86">
                  <c:v>2.8234181899999999E-2</c:v>
                </c:pt>
                <c:pt idx="87">
                  <c:v>3.7233743800000003E-2</c:v>
                </c:pt>
                <c:pt idx="88">
                  <c:v>3.6043249100000001E-2</c:v>
                </c:pt>
                <c:pt idx="89">
                  <c:v>2.5876808899999999E-2</c:v>
                </c:pt>
                <c:pt idx="90">
                  <c:v>9.8887542000000005E-3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1.4512629999999999E-3</c:v>
                </c:pt>
                <c:pt idx="98">
                  <c:v>1.9383713600000001E-2</c:v>
                </c:pt>
                <c:pt idx="99">
                  <c:v>3.5678863499999998E-2</c:v>
                </c:pt>
                <c:pt idx="100">
                  <c:v>4.8369083600000001E-2</c:v>
                </c:pt>
                <c:pt idx="101">
                  <c:v>5.70478253E-2</c:v>
                </c:pt>
                <c:pt idx="102">
                  <c:v>6.2713496399999999E-2</c:v>
                </c:pt>
                <c:pt idx="103">
                  <c:v>6.6848114099999995E-2</c:v>
                </c:pt>
                <c:pt idx="104">
                  <c:v>6.9239541900000007E-2</c:v>
                </c:pt>
                <c:pt idx="105">
                  <c:v>6.9846756800000007E-2</c:v>
                </c:pt>
                <c:pt idx="106">
                  <c:v>6.8718209899999994E-2</c:v>
                </c:pt>
                <c:pt idx="107">
                  <c:v>6.5624117900000001E-2</c:v>
                </c:pt>
                <c:pt idx="108">
                  <c:v>6.0357026799999998E-2</c:v>
                </c:pt>
                <c:pt idx="109">
                  <c:v>5.2341334500000003E-2</c:v>
                </c:pt>
                <c:pt idx="110">
                  <c:v>4.3903891E-2</c:v>
                </c:pt>
                <c:pt idx="111">
                  <c:v>3.2455667899999999E-2</c:v>
                </c:pt>
                <c:pt idx="112">
                  <c:v>2.2118195899999998E-2</c:v>
                </c:pt>
                <c:pt idx="113">
                  <c:v>1.2835505400000001E-2</c:v>
                </c:pt>
                <c:pt idx="114">
                  <c:v>3.5486914999999998E-3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22D-4A4C-A834-8CC3D6F2019B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反射白_LEDfull_開放空間!$A$12:$EE$12</c:f>
              <c:numCache>
                <c:formatCode>General</c:formatCode>
                <c:ptCount val="135"/>
                <c:pt idx="0">
                  <c:v>0.63843733069999997</c:v>
                </c:pt>
                <c:pt idx="1">
                  <c:v>0.52886104580000004</c:v>
                </c:pt>
                <c:pt idx="2">
                  <c:v>0.37646812200000002</c:v>
                </c:pt>
                <c:pt idx="3">
                  <c:v>0.17092455919999999</c:v>
                </c:pt>
                <c:pt idx="4">
                  <c:v>4.6933975099999997E-2</c:v>
                </c:pt>
                <c:pt idx="5">
                  <c:v>3.8487907000000002E-3</c:v>
                </c:pt>
                <c:pt idx="6">
                  <c:v>2.6726469400000001E-2</c:v>
                </c:pt>
                <c:pt idx="7">
                  <c:v>8.7747484400000006E-2</c:v>
                </c:pt>
                <c:pt idx="8">
                  <c:v>0.15666235980000001</c:v>
                </c:pt>
                <c:pt idx="9">
                  <c:v>0.21432040629999999</c:v>
                </c:pt>
                <c:pt idx="10">
                  <c:v>0.2385190576</c:v>
                </c:pt>
                <c:pt idx="11">
                  <c:v>0.2309896052</c:v>
                </c:pt>
                <c:pt idx="12">
                  <c:v>0.20239320399999999</c:v>
                </c:pt>
                <c:pt idx="13">
                  <c:v>0.1613918245</c:v>
                </c:pt>
                <c:pt idx="14">
                  <c:v>0.11611620340000001</c:v>
                </c:pt>
                <c:pt idx="15">
                  <c:v>7.6472669800000004E-2</c:v>
                </c:pt>
                <c:pt idx="16">
                  <c:v>4.4676639099999998E-2</c:v>
                </c:pt>
                <c:pt idx="17">
                  <c:v>2.9171042099999999E-2</c:v>
                </c:pt>
                <c:pt idx="18">
                  <c:v>3.5415846899999999E-2</c:v>
                </c:pt>
                <c:pt idx="19">
                  <c:v>5.4229937499999999E-2</c:v>
                </c:pt>
                <c:pt idx="20">
                  <c:v>7.9288817900000003E-2</c:v>
                </c:pt>
                <c:pt idx="21">
                  <c:v>9.6840448699999998E-2</c:v>
                </c:pt>
                <c:pt idx="22">
                  <c:v>0.1081690416</c:v>
                </c:pt>
                <c:pt idx="23">
                  <c:v>0.1066053584</c:v>
                </c:pt>
                <c:pt idx="24">
                  <c:v>0.10306979719999999</c:v>
                </c:pt>
                <c:pt idx="25">
                  <c:v>9.5885299100000002E-2</c:v>
                </c:pt>
                <c:pt idx="26">
                  <c:v>8.7650462999999998E-2</c:v>
                </c:pt>
                <c:pt idx="27">
                  <c:v>7.7998779700000007E-2</c:v>
                </c:pt>
                <c:pt idx="28">
                  <c:v>6.16680384E-2</c:v>
                </c:pt>
                <c:pt idx="29">
                  <c:v>4.3654564799999997E-2</c:v>
                </c:pt>
                <c:pt idx="30">
                  <c:v>2.59650201E-2</c:v>
                </c:pt>
                <c:pt idx="31">
                  <c:v>1.9599944399999999E-2</c:v>
                </c:pt>
                <c:pt idx="32">
                  <c:v>2.05952711E-2</c:v>
                </c:pt>
                <c:pt idx="33">
                  <c:v>2.8253112E-2</c:v>
                </c:pt>
                <c:pt idx="34">
                  <c:v>3.6503367100000003E-2</c:v>
                </c:pt>
                <c:pt idx="35">
                  <c:v>4.5837156499999997E-2</c:v>
                </c:pt>
                <c:pt idx="36">
                  <c:v>5.8075346100000001E-2</c:v>
                </c:pt>
                <c:pt idx="37">
                  <c:v>7.6297760000000006E-2</c:v>
                </c:pt>
                <c:pt idx="38">
                  <c:v>9.1039106199999997E-2</c:v>
                </c:pt>
                <c:pt idx="39">
                  <c:v>0.10373012719999999</c:v>
                </c:pt>
                <c:pt idx="40">
                  <c:v>0.1080875993</c:v>
                </c:pt>
                <c:pt idx="41">
                  <c:v>0.1046229005</c:v>
                </c:pt>
                <c:pt idx="42">
                  <c:v>9.7392007700000005E-2</c:v>
                </c:pt>
                <c:pt idx="43">
                  <c:v>8.8370427500000001E-2</c:v>
                </c:pt>
                <c:pt idx="44">
                  <c:v>7.8310422599999999E-2</c:v>
                </c:pt>
                <c:pt idx="45">
                  <c:v>7.0159137199999999E-2</c:v>
                </c:pt>
                <c:pt idx="46">
                  <c:v>5.9826243699999997E-2</c:v>
                </c:pt>
                <c:pt idx="47">
                  <c:v>4.1371803700000001E-2</c:v>
                </c:pt>
                <c:pt idx="48">
                  <c:v>1.6135552899999999E-2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1.78580154E-2</c:v>
                </c:pt>
                <c:pt idx="55">
                  <c:v>4.5408420300000002E-2</c:v>
                </c:pt>
                <c:pt idx="56">
                  <c:v>6.3017375799999997E-2</c:v>
                </c:pt>
                <c:pt idx="57">
                  <c:v>6.5965376800000003E-2</c:v>
                </c:pt>
                <c:pt idx="58">
                  <c:v>5.6838113799999999E-2</c:v>
                </c:pt>
                <c:pt idx="59">
                  <c:v>3.9969552300000002E-2</c:v>
                </c:pt>
                <c:pt idx="60">
                  <c:v>1.96154378E-2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1.16438819E-2</c:v>
                </c:pt>
                <c:pt idx="65">
                  <c:v>3.5229355099999998E-2</c:v>
                </c:pt>
                <c:pt idx="66">
                  <c:v>3.8537058999999999E-2</c:v>
                </c:pt>
                <c:pt idx="67">
                  <c:v>2.5582823899999999E-2</c:v>
                </c:pt>
                <c:pt idx="68">
                  <c:v>1.8004547799999999E-2</c:v>
                </c:pt>
                <c:pt idx="69">
                  <c:v>2.5086488600000002E-2</c:v>
                </c:pt>
                <c:pt idx="70">
                  <c:v>3.2309781799999999E-2</c:v>
                </c:pt>
                <c:pt idx="71">
                  <c:v>2.33761631E-2</c:v>
                </c:pt>
                <c:pt idx="72">
                  <c:v>7.9171899999999993E-3</c:v>
                </c:pt>
                <c:pt idx="73">
                  <c:v>2.2892044000000001E-3</c:v>
                </c:pt>
                <c:pt idx="74">
                  <c:v>6.1162556999999999E-3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3.68243828E-2</c:v>
                </c:pt>
                <c:pt idx="81">
                  <c:v>5.4618172299999997E-2</c:v>
                </c:pt>
                <c:pt idx="82">
                  <c:v>4.2639583299999999E-2</c:v>
                </c:pt>
                <c:pt idx="83">
                  <c:v>2.09986996E-2</c:v>
                </c:pt>
                <c:pt idx="84">
                  <c:v>1.07432446E-2</c:v>
                </c:pt>
                <c:pt idx="85">
                  <c:v>1.59952659E-2</c:v>
                </c:pt>
                <c:pt idx="86">
                  <c:v>2.8168132500000002E-2</c:v>
                </c:pt>
                <c:pt idx="87">
                  <c:v>3.7178520100000001E-2</c:v>
                </c:pt>
                <c:pt idx="88">
                  <c:v>3.6010935899999999E-2</c:v>
                </c:pt>
                <c:pt idx="89">
                  <c:v>2.5871194899999998E-2</c:v>
                </c:pt>
                <c:pt idx="90">
                  <c:v>9.9093028999999999E-3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1.4781315000000001E-3</c:v>
                </c:pt>
                <c:pt idx="98">
                  <c:v>1.9380092599999999E-2</c:v>
                </c:pt>
                <c:pt idx="99">
                  <c:v>3.5648174599999999E-2</c:v>
                </c:pt>
                <c:pt idx="100">
                  <c:v>4.8316810299999999E-2</c:v>
                </c:pt>
                <c:pt idx="101">
                  <c:v>5.6978117699999997E-2</c:v>
                </c:pt>
                <c:pt idx="102">
                  <c:v>6.2635883700000006E-2</c:v>
                </c:pt>
                <c:pt idx="103">
                  <c:v>6.6766582399999996E-2</c:v>
                </c:pt>
                <c:pt idx="104">
                  <c:v>6.9159090500000006E-2</c:v>
                </c:pt>
                <c:pt idx="105">
                  <c:v>6.9772049799999999E-2</c:v>
                </c:pt>
                <c:pt idx="106">
                  <c:v>6.8652719299999998E-2</c:v>
                </c:pt>
                <c:pt idx="107">
                  <c:v>6.5572187300000001E-2</c:v>
                </c:pt>
                <c:pt idx="108">
                  <c:v>6.0321915900000002E-2</c:v>
                </c:pt>
                <c:pt idx="109">
                  <c:v>5.2325625000000001E-2</c:v>
                </c:pt>
                <c:pt idx="110">
                  <c:v>4.3902687699999998E-2</c:v>
                </c:pt>
                <c:pt idx="111">
                  <c:v>3.2473750400000001E-2</c:v>
                </c:pt>
                <c:pt idx="112">
                  <c:v>2.2152748E-2</c:v>
                </c:pt>
                <c:pt idx="113">
                  <c:v>1.2882515799999999E-2</c:v>
                </c:pt>
                <c:pt idx="114">
                  <c:v>3.6077489999999999E-3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2D-4A4C-A834-8CC3D6F2019B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反射白_LEDfull_開放空間!$A$13:$EE$13</c:f>
              <c:numCache>
                <c:formatCode>General</c:formatCode>
                <c:ptCount val="135"/>
                <c:pt idx="0">
                  <c:v>0.63888114689999997</c:v>
                </c:pt>
                <c:pt idx="1">
                  <c:v>0.52922302480000005</c:v>
                </c:pt>
                <c:pt idx="2">
                  <c:v>0.3767247796</c:v>
                </c:pt>
                <c:pt idx="3">
                  <c:v>0.17103239889999999</c:v>
                </c:pt>
                <c:pt idx="4">
                  <c:v>4.6952541899999999E-2</c:v>
                </c:pt>
                <c:pt idx="5">
                  <c:v>3.8372108E-3</c:v>
                </c:pt>
                <c:pt idx="6">
                  <c:v>2.6729099499999999E-2</c:v>
                </c:pt>
                <c:pt idx="7">
                  <c:v>8.7777823199999994E-2</c:v>
                </c:pt>
                <c:pt idx="8">
                  <c:v>0.156709969</c:v>
                </c:pt>
                <c:pt idx="9">
                  <c:v>0.21436575059999999</c:v>
                </c:pt>
                <c:pt idx="10">
                  <c:v>0.2385378927</c:v>
                </c:pt>
                <c:pt idx="11">
                  <c:v>0.23098908360000001</c:v>
                </c:pt>
                <c:pt idx="12">
                  <c:v>0.20240283009999999</c:v>
                </c:pt>
                <c:pt idx="13">
                  <c:v>0.16142725939999999</c:v>
                </c:pt>
                <c:pt idx="14">
                  <c:v>0.11616386469999999</c:v>
                </c:pt>
                <c:pt idx="15">
                  <c:v>7.6509513000000001E-2</c:v>
                </c:pt>
                <c:pt idx="16">
                  <c:v>4.4688981000000003E-2</c:v>
                </c:pt>
                <c:pt idx="17">
                  <c:v>2.9174113599999999E-2</c:v>
                </c:pt>
                <c:pt idx="18">
                  <c:v>3.5422440600000001E-2</c:v>
                </c:pt>
                <c:pt idx="19">
                  <c:v>5.4243903599999997E-2</c:v>
                </c:pt>
                <c:pt idx="20">
                  <c:v>7.9316101999999999E-2</c:v>
                </c:pt>
                <c:pt idx="21">
                  <c:v>9.6874423299999998E-2</c:v>
                </c:pt>
                <c:pt idx="22">
                  <c:v>0.10820744190000001</c:v>
                </c:pt>
                <c:pt idx="23">
                  <c:v>0.10663603250000001</c:v>
                </c:pt>
                <c:pt idx="24">
                  <c:v>0.1030793265</c:v>
                </c:pt>
                <c:pt idx="25">
                  <c:v>9.5870032899999999E-2</c:v>
                </c:pt>
                <c:pt idx="26">
                  <c:v>8.7617412199999994E-2</c:v>
                </c:pt>
                <c:pt idx="27">
                  <c:v>7.7966384599999994E-2</c:v>
                </c:pt>
                <c:pt idx="28">
                  <c:v>6.1653543300000002E-2</c:v>
                </c:pt>
                <c:pt idx="29">
                  <c:v>4.3672934199999999E-2</c:v>
                </c:pt>
                <c:pt idx="30">
                  <c:v>2.6019249099999999E-2</c:v>
                </c:pt>
                <c:pt idx="31">
                  <c:v>1.9679631999999999E-2</c:v>
                </c:pt>
                <c:pt idx="32">
                  <c:v>2.06814185E-2</c:v>
                </c:pt>
                <c:pt idx="33">
                  <c:v>2.8330864399999999E-2</c:v>
                </c:pt>
                <c:pt idx="34">
                  <c:v>3.6558538699999997E-2</c:v>
                </c:pt>
                <c:pt idx="35">
                  <c:v>4.5868352100000002E-2</c:v>
                </c:pt>
                <c:pt idx="36">
                  <c:v>5.8089897000000001E-2</c:v>
                </c:pt>
                <c:pt idx="37">
                  <c:v>7.6310858100000004E-2</c:v>
                </c:pt>
                <c:pt idx="38">
                  <c:v>9.1064728799999994E-2</c:v>
                </c:pt>
                <c:pt idx="39">
                  <c:v>0.1037650779</c:v>
                </c:pt>
                <c:pt idx="40">
                  <c:v>0.1081107929</c:v>
                </c:pt>
                <c:pt idx="41">
                  <c:v>0.10460911689999999</c:v>
                </c:pt>
                <c:pt idx="42">
                  <c:v>9.7348026899999995E-2</c:v>
                </c:pt>
                <c:pt idx="43">
                  <c:v>8.8320493700000002E-2</c:v>
                </c:pt>
                <c:pt idx="44">
                  <c:v>7.8275993500000002E-2</c:v>
                </c:pt>
                <c:pt idx="45">
                  <c:v>7.0149317399999994E-2</c:v>
                </c:pt>
                <c:pt idx="46">
                  <c:v>5.9846043600000003E-2</c:v>
                </c:pt>
                <c:pt idx="47">
                  <c:v>4.1422408100000002E-2</c:v>
                </c:pt>
                <c:pt idx="48">
                  <c:v>1.6205899400000001E-2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1.79093294E-2</c:v>
                </c:pt>
                <c:pt idx="55">
                  <c:v>4.5503176700000002E-2</c:v>
                </c:pt>
                <c:pt idx="56">
                  <c:v>6.3127428299999996E-2</c:v>
                </c:pt>
                <c:pt idx="57">
                  <c:v>6.6061750099999997E-2</c:v>
                </c:pt>
                <c:pt idx="58">
                  <c:v>5.6904666100000001E-2</c:v>
                </c:pt>
                <c:pt idx="59">
                  <c:v>4.0002699900000001E-2</c:v>
                </c:pt>
                <c:pt idx="60">
                  <c:v>1.9612194999999999E-2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1.1551177100000001E-2</c:v>
                </c:pt>
                <c:pt idx="65">
                  <c:v>3.5196822099999997E-2</c:v>
                </c:pt>
                <c:pt idx="66">
                  <c:v>3.8574628499999999E-2</c:v>
                </c:pt>
                <c:pt idx="67">
                  <c:v>2.5667939300000001E-2</c:v>
                </c:pt>
                <c:pt idx="68">
                  <c:v>1.80997029E-2</c:v>
                </c:pt>
                <c:pt idx="69">
                  <c:v>2.5157803699999998E-2</c:v>
                </c:pt>
                <c:pt idx="70">
                  <c:v>3.2340366400000001E-2</c:v>
                </c:pt>
                <c:pt idx="71">
                  <c:v>2.3367101299999998E-2</c:v>
                </c:pt>
                <c:pt idx="72">
                  <c:v>7.8855213E-3</c:v>
                </c:pt>
                <c:pt idx="73">
                  <c:v>2.2540027E-3</c:v>
                </c:pt>
                <c:pt idx="74">
                  <c:v>6.0919099000000003E-3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3.68280858E-2</c:v>
                </c:pt>
                <c:pt idx="81">
                  <c:v>5.4643809799999998E-2</c:v>
                </c:pt>
                <c:pt idx="82">
                  <c:v>4.2685404400000002E-2</c:v>
                </c:pt>
                <c:pt idx="83">
                  <c:v>2.1060574799999999E-2</c:v>
                </c:pt>
                <c:pt idx="84">
                  <c:v>1.08211553E-2</c:v>
                </c:pt>
                <c:pt idx="85">
                  <c:v>1.60854273E-2</c:v>
                </c:pt>
                <c:pt idx="86">
                  <c:v>2.8260000100000002E-2</c:v>
                </c:pt>
                <c:pt idx="87">
                  <c:v>3.7256922599999999E-2</c:v>
                </c:pt>
                <c:pt idx="88">
                  <c:v>3.6058183799999997E-2</c:v>
                </c:pt>
                <c:pt idx="89">
                  <c:v>2.5881363099999999E-2</c:v>
                </c:pt>
                <c:pt idx="90">
                  <c:v>9.8825842000000007E-3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1.4419279000000001E-3</c:v>
                </c:pt>
                <c:pt idx="98">
                  <c:v>1.9387163200000002E-2</c:v>
                </c:pt>
                <c:pt idx="99">
                  <c:v>3.569315E-2</c:v>
                </c:pt>
                <c:pt idx="100">
                  <c:v>4.83925864E-2</c:v>
                </c:pt>
                <c:pt idx="101">
                  <c:v>5.7077940600000002E-2</c:v>
                </c:pt>
                <c:pt idx="102">
                  <c:v>6.2747023999999998E-2</c:v>
                </c:pt>
                <c:pt idx="103">
                  <c:v>6.68837652E-2</c:v>
                </c:pt>
                <c:pt idx="104">
                  <c:v>6.9274932100000006E-2</c:v>
                </c:pt>
                <c:pt idx="105">
                  <c:v>6.9880083199999998E-2</c:v>
                </c:pt>
                <c:pt idx="106">
                  <c:v>6.8748243200000003E-2</c:v>
                </c:pt>
                <c:pt idx="107">
                  <c:v>6.5649166699999997E-2</c:v>
                </c:pt>
                <c:pt idx="108">
                  <c:v>6.0375779900000003E-2</c:v>
                </c:pt>
                <c:pt idx="109">
                  <c:v>5.2352678E-2</c:v>
                </c:pt>
                <c:pt idx="110">
                  <c:v>4.3909091499999997E-2</c:v>
                </c:pt>
                <c:pt idx="111">
                  <c:v>3.2452721099999998E-2</c:v>
                </c:pt>
                <c:pt idx="112">
                  <c:v>2.21085884E-2</c:v>
                </c:pt>
                <c:pt idx="113">
                  <c:v>1.28206378E-2</c:v>
                </c:pt>
                <c:pt idx="114">
                  <c:v>3.5286108E-3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22D-4A4C-A834-8CC3D6F2019B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反射白_LEDfull_開放空間!$A$14:$EE$14</c:f>
              <c:numCache>
                <c:formatCode>General</c:formatCode>
                <c:ptCount val="135"/>
                <c:pt idx="0">
                  <c:v>0.63870495559999996</c:v>
                </c:pt>
                <c:pt idx="1">
                  <c:v>0.52907669540000002</c:v>
                </c:pt>
                <c:pt idx="2">
                  <c:v>0.37662020330000001</c:v>
                </c:pt>
                <c:pt idx="3">
                  <c:v>0.1709843278</c:v>
                </c:pt>
                <c:pt idx="4">
                  <c:v>4.6939030299999997E-2</c:v>
                </c:pt>
                <c:pt idx="5">
                  <c:v>3.8356000999999998E-3</c:v>
                </c:pt>
                <c:pt idx="6">
                  <c:v>2.672101E-2</c:v>
                </c:pt>
                <c:pt idx="7">
                  <c:v>8.7752468900000005E-2</c:v>
                </c:pt>
                <c:pt idx="8">
                  <c:v>0.1566644609</c:v>
                </c:pt>
                <c:pt idx="9">
                  <c:v>0.21430288259999999</c:v>
                </c:pt>
                <c:pt idx="10">
                  <c:v>0.23846684400000001</c:v>
                </c:pt>
                <c:pt idx="11">
                  <c:v>0.23091952499999999</c:v>
                </c:pt>
                <c:pt idx="12">
                  <c:v>0.20234236119999999</c:v>
                </c:pt>
                <c:pt idx="13">
                  <c:v>0.16137984399999999</c:v>
                </c:pt>
                <c:pt idx="14">
                  <c:v>0.1161306575</c:v>
                </c:pt>
                <c:pt idx="15">
                  <c:v>7.6487638100000005E-2</c:v>
                </c:pt>
                <c:pt idx="16">
                  <c:v>4.4675961100000001E-2</c:v>
                </c:pt>
                <c:pt idx="17">
                  <c:v>2.9165336900000002E-2</c:v>
                </c:pt>
                <c:pt idx="18">
                  <c:v>3.5412032199999999E-2</c:v>
                </c:pt>
                <c:pt idx="19">
                  <c:v>5.4227966799999999E-2</c:v>
                </c:pt>
                <c:pt idx="20">
                  <c:v>7.9293191400000004E-2</c:v>
                </c:pt>
                <c:pt idx="21">
                  <c:v>9.6846267599999994E-2</c:v>
                </c:pt>
                <c:pt idx="22">
                  <c:v>0.1081761643</c:v>
                </c:pt>
                <c:pt idx="23">
                  <c:v>0.106605038</c:v>
                </c:pt>
                <c:pt idx="24">
                  <c:v>0.10304859280000001</c:v>
                </c:pt>
                <c:pt idx="25">
                  <c:v>9.58404541E-2</c:v>
                </c:pt>
                <c:pt idx="26">
                  <c:v>8.7589681099999997E-2</c:v>
                </c:pt>
                <c:pt idx="27">
                  <c:v>7.7941507100000001E-2</c:v>
                </c:pt>
                <c:pt idx="28">
                  <c:v>6.1634261199999998E-2</c:v>
                </c:pt>
                <c:pt idx="29">
                  <c:v>4.3660391100000001E-2</c:v>
                </c:pt>
                <c:pt idx="30">
                  <c:v>2.6013389200000001E-2</c:v>
                </c:pt>
                <c:pt idx="31">
                  <c:v>1.9676631300000001E-2</c:v>
                </c:pt>
                <c:pt idx="32">
                  <c:v>2.0678363700000001E-2</c:v>
                </c:pt>
                <c:pt idx="33">
                  <c:v>2.8325099499999999E-2</c:v>
                </c:pt>
                <c:pt idx="34">
                  <c:v>3.6549482500000001E-2</c:v>
                </c:pt>
                <c:pt idx="35">
                  <c:v>4.5855548199999999E-2</c:v>
                </c:pt>
                <c:pt idx="36">
                  <c:v>5.8072853799999997E-2</c:v>
                </c:pt>
                <c:pt idx="37">
                  <c:v>7.6288469100000006E-2</c:v>
                </c:pt>
                <c:pt idx="38">
                  <c:v>9.1038100400000002E-2</c:v>
                </c:pt>
                <c:pt idx="39">
                  <c:v>0.1037352085</c:v>
                </c:pt>
                <c:pt idx="40">
                  <c:v>0.1080791205</c:v>
                </c:pt>
                <c:pt idx="41">
                  <c:v>0.1045770347</c:v>
                </c:pt>
                <c:pt idx="42">
                  <c:v>9.7317039999999994E-2</c:v>
                </c:pt>
                <c:pt idx="43">
                  <c:v>8.8292002699999997E-2</c:v>
                </c:pt>
                <c:pt idx="44">
                  <c:v>7.8251153200000007E-2</c:v>
                </c:pt>
                <c:pt idx="45">
                  <c:v>7.0127874600000001E-2</c:v>
                </c:pt>
                <c:pt idx="46">
                  <c:v>5.9828732199999998E-2</c:v>
                </c:pt>
                <c:pt idx="47">
                  <c:v>4.1411716500000001E-2</c:v>
                </c:pt>
                <c:pt idx="48">
                  <c:v>1.62034668E-2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1.7905767999999999E-2</c:v>
                </c:pt>
                <c:pt idx="55">
                  <c:v>4.5492820400000002E-2</c:v>
                </c:pt>
                <c:pt idx="56">
                  <c:v>6.3112452599999994E-2</c:v>
                </c:pt>
                <c:pt idx="57">
                  <c:v>6.6045299200000004E-2</c:v>
                </c:pt>
                <c:pt idx="58">
                  <c:v>5.6890010800000002E-2</c:v>
                </c:pt>
                <c:pt idx="59">
                  <c:v>3.9991952499999997E-2</c:v>
                </c:pt>
                <c:pt idx="60">
                  <c:v>1.9606294100000001E-2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1.15442611E-2</c:v>
                </c:pt>
                <c:pt idx="65">
                  <c:v>3.5184953400000003E-2</c:v>
                </c:pt>
                <c:pt idx="66">
                  <c:v>3.8564261000000002E-2</c:v>
                </c:pt>
                <c:pt idx="67">
                  <c:v>2.5663189600000001E-2</c:v>
                </c:pt>
                <c:pt idx="68">
                  <c:v>1.80976968E-2</c:v>
                </c:pt>
                <c:pt idx="69">
                  <c:v>2.5152994299999999E-2</c:v>
                </c:pt>
                <c:pt idx="70">
                  <c:v>3.2331701400000003E-2</c:v>
                </c:pt>
                <c:pt idx="71">
                  <c:v>2.3359905899999998E-2</c:v>
                </c:pt>
                <c:pt idx="72">
                  <c:v>7.8820278999999997E-3</c:v>
                </c:pt>
                <c:pt idx="73">
                  <c:v>2.2519702999999999E-3</c:v>
                </c:pt>
                <c:pt idx="74">
                  <c:v>6.0891056999999998E-3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3.6817148299999998E-2</c:v>
                </c:pt>
                <c:pt idx="81">
                  <c:v>5.4628238099999997E-2</c:v>
                </c:pt>
                <c:pt idx="82">
                  <c:v>4.2674314200000001E-2</c:v>
                </c:pt>
                <c:pt idx="83">
                  <c:v>2.10565887E-2</c:v>
                </c:pt>
                <c:pt idx="84">
                  <c:v>1.08206794E-2</c:v>
                </c:pt>
                <c:pt idx="85">
                  <c:v>1.6083817899999998E-2</c:v>
                </c:pt>
                <c:pt idx="86">
                  <c:v>2.82549076E-2</c:v>
                </c:pt>
                <c:pt idx="87">
                  <c:v>3.7248484800000002E-2</c:v>
                </c:pt>
                <c:pt idx="88">
                  <c:v>3.60491462E-2</c:v>
                </c:pt>
                <c:pt idx="89">
                  <c:v>2.5874191899999999E-2</c:v>
                </c:pt>
                <c:pt idx="90">
                  <c:v>9.8787704000000004E-3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1.4399701999999999E-3</c:v>
                </c:pt>
                <c:pt idx="98">
                  <c:v>1.9381286599999999E-2</c:v>
                </c:pt>
                <c:pt idx="99">
                  <c:v>3.5683579700000002E-2</c:v>
                </c:pt>
                <c:pt idx="100">
                  <c:v>4.83803451E-2</c:v>
                </c:pt>
                <c:pt idx="101">
                  <c:v>5.7064164399999999E-2</c:v>
                </c:pt>
                <c:pt idx="102">
                  <c:v>6.2731966400000005E-2</c:v>
                </c:pt>
                <c:pt idx="103">
                  <c:v>6.6867552699999999E-2</c:v>
                </c:pt>
                <c:pt idx="104">
                  <c:v>6.9258071500000004E-2</c:v>
                </c:pt>
                <c:pt idx="105">
                  <c:v>6.9862917100000005E-2</c:v>
                </c:pt>
                <c:pt idx="106">
                  <c:v>6.87308908E-2</c:v>
                </c:pt>
                <c:pt idx="107">
                  <c:v>6.5631963299999999E-2</c:v>
                </c:pt>
                <c:pt idx="108">
                  <c:v>6.0359351300000003E-2</c:v>
                </c:pt>
                <c:pt idx="109">
                  <c:v>5.2337650200000002E-2</c:v>
                </c:pt>
                <c:pt idx="110">
                  <c:v>4.3896105099999999E-2</c:v>
                </c:pt>
                <c:pt idx="111">
                  <c:v>3.2442178600000003E-2</c:v>
                </c:pt>
                <c:pt idx="112">
                  <c:v>2.2100502599999999E-2</c:v>
                </c:pt>
                <c:pt idx="113">
                  <c:v>1.28145525E-2</c:v>
                </c:pt>
                <c:pt idx="114">
                  <c:v>3.5244992E-3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22D-4A4C-A834-8CC3D6F2019B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反射白_LEDfull_開放空間!$A$15:$EE$15</c:f>
              <c:numCache>
                <c:formatCode>General</c:formatCode>
                <c:ptCount val="135"/>
                <c:pt idx="0">
                  <c:v>0.63847666979999995</c:v>
                </c:pt>
                <c:pt idx="1">
                  <c:v>0.52888780830000004</c:v>
                </c:pt>
                <c:pt idx="2">
                  <c:v>0.37648552660000001</c:v>
                </c:pt>
                <c:pt idx="3">
                  <c:v>0.17092359069999999</c:v>
                </c:pt>
                <c:pt idx="4">
                  <c:v>4.6922501200000001E-2</c:v>
                </c:pt>
                <c:pt idx="5">
                  <c:v>3.8347087999999999E-3</c:v>
                </c:pt>
                <c:pt idx="6">
                  <c:v>2.6711938899999999E-2</c:v>
                </c:pt>
                <c:pt idx="7">
                  <c:v>8.7721966200000001E-2</c:v>
                </c:pt>
                <c:pt idx="8">
                  <c:v>0.1566101909</c:v>
                </c:pt>
                <c:pt idx="9">
                  <c:v>0.21422946449999999</c:v>
                </c:pt>
                <c:pt idx="10">
                  <c:v>0.23838587110000001</c:v>
                </c:pt>
                <c:pt idx="11">
                  <c:v>0.23084187510000001</c:v>
                </c:pt>
                <c:pt idx="12">
                  <c:v>0.20227424799999999</c:v>
                </c:pt>
                <c:pt idx="13">
                  <c:v>0.16132460530000001</c:v>
                </c:pt>
                <c:pt idx="14">
                  <c:v>0.1160902679</c:v>
                </c:pt>
                <c:pt idx="15">
                  <c:v>7.6460771299999994E-2</c:v>
                </c:pt>
                <c:pt idx="16">
                  <c:v>4.4660493699999998E-2</c:v>
                </c:pt>
                <c:pt idx="17">
                  <c:v>2.9155515100000001E-2</c:v>
                </c:pt>
                <c:pt idx="18">
                  <c:v>3.53999771E-2</c:v>
                </c:pt>
                <c:pt idx="19">
                  <c:v>5.42093404E-2</c:v>
                </c:pt>
                <c:pt idx="20">
                  <c:v>7.9265967000000007E-2</c:v>
                </c:pt>
                <c:pt idx="21">
                  <c:v>9.6812888999999999E-2</c:v>
                </c:pt>
                <c:pt idx="22">
                  <c:v>0.10813863579999999</c:v>
                </c:pt>
                <c:pt idx="23">
                  <c:v>0.1065681428</c:v>
                </c:pt>
                <c:pt idx="24">
                  <c:v>0.1030134484</c:v>
                </c:pt>
                <c:pt idx="25">
                  <c:v>9.5808640099999995E-2</c:v>
                </c:pt>
                <c:pt idx="26">
                  <c:v>8.7561376400000002E-2</c:v>
                </c:pt>
                <c:pt idx="27">
                  <c:v>7.7916465700000007E-2</c:v>
                </c:pt>
                <c:pt idx="28">
                  <c:v>6.1613977E-2</c:v>
                </c:pt>
                <c:pt idx="29">
                  <c:v>4.3645136100000002E-2</c:v>
                </c:pt>
                <c:pt idx="30">
                  <c:v>2.60029752E-2</c:v>
                </c:pt>
                <c:pt idx="31">
                  <c:v>1.9667418700000001E-2</c:v>
                </c:pt>
                <c:pt idx="32">
                  <c:v>2.0668672400000001E-2</c:v>
                </c:pt>
                <c:pt idx="33">
                  <c:v>2.8313031400000001E-2</c:v>
                </c:pt>
                <c:pt idx="34">
                  <c:v>3.6535460499999999E-2</c:v>
                </c:pt>
                <c:pt idx="35">
                  <c:v>4.5839134599999998E-2</c:v>
                </c:pt>
                <c:pt idx="36">
                  <c:v>5.8053087400000002E-2</c:v>
                </c:pt>
                <c:pt idx="37">
                  <c:v>7.6262466599999995E-2</c:v>
                </c:pt>
                <c:pt idx="38">
                  <c:v>9.1006837800000004E-2</c:v>
                </c:pt>
                <c:pt idx="39">
                  <c:v>0.1036992446</c:v>
                </c:pt>
                <c:pt idx="40">
                  <c:v>0.10804211349999999</c:v>
                </c:pt>
                <c:pt idx="41">
                  <c:v>0.1045423672</c:v>
                </c:pt>
                <c:pt idx="42">
                  <c:v>9.7285911399999994E-2</c:v>
                </c:pt>
                <c:pt idx="43">
                  <c:v>8.8263995900000003E-2</c:v>
                </c:pt>
                <c:pt idx="44">
                  <c:v>7.8226171400000002E-2</c:v>
                </c:pt>
                <c:pt idx="45">
                  <c:v>7.0104904499999995E-2</c:v>
                </c:pt>
                <c:pt idx="46">
                  <c:v>5.9808172299999997E-2</c:v>
                </c:pt>
                <c:pt idx="47">
                  <c:v>4.1396226699999997E-2</c:v>
                </c:pt>
                <c:pt idx="48">
                  <c:v>1.6195602699999999E-2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1.7898017499999998E-2</c:v>
                </c:pt>
                <c:pt idx="55">
                  <c:v>4.5474421199999997E-2</c:v>
                </c:pt>
                <c:pt idx="56">
                  <c:v>6.3087828499999998E-2</c:v>
                </c:pt>
                <c:pt idx="57">
                  <c:v>6.6020168399999996E-2</c:v>
                </c:pt>
                <c:pt idx="58">
                  <c:v>5.6868877300000002E-2</c:v>
                </c:pt>
                <c:pt idx="59">
                  <c:v>3.9977651099999997E-2</c:v>
                </c:pt>
                <c:pt idx="60">
                  <c:v>1.9599964800000001E-2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1.1543491899999999E-2</c:v>
                </c:pt>
                <c:pt idx="65">
                  <c:v>3.5174086700000003E-2</c:v>
                </c:pt>
                <c:pt idx="66">
                  <c:v>3.8550045300000002E-2</c:v>
                </c:pt>
                <c:pt idx="67">
                  <c:v>2.5651678399999999E-2</c:v>
                </c:pt>
                <c:pt idx="68">
                  <c:v>1.80884246E-2</c:v>
                </c:pt>
                <c:pt idx="69">
                  <c:v>2.5142284099999999E-2</c:v>
                </c:pt>
                <c:pt idx="70">
                  <c:v>3.23199853E-2</c:v>
                </c:pt>
                <c:pt idx="71">
                  <c:v>2.33526714E-2</c:v>
                </c:pt>
                <c:pt idx="72">
                  <c:v>7.8804632999999995E-3</c:v>
                </c:pt>
                <c:pt idx="73">
                  <c:v>2.2526061999999999E-3</c:v>
                </c:pt>
                <c:pt idx="74">
                  <c:v>6.0879369000000003E-3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3.68045792E-2</c:v>
                </c:pt>
                <c:pt idx="81">
                  <c:v>5.46093546E-2</c:v>
                </c:pt>
                <c:pt idx="82">
                  <c:v>4.2658537599999997E-2</c:v>
                </c:pt>
                <c:pt idx="83">
                  <c:v>2.1047538099999999E-2</c:v>
                </c:pt>
                <c:pt idx="84">
                  <c:v>1.08144507E-2</c:v>
                </c:pt>
                <c:pt idx="85">
                  <c:v>1.6075376400000001E-2</c:v>
                </c:pt>
                <c:pt idx="86">
                  <c:v>2.82422677E-2</c:v>
                </c:pt>
                <c:pt idx="87">
                  <c:v>3.7233427200000002E-2</c:v>
                </c:pt>
                <c:pt idx="88">
                  <c:v>3.60356644E-2</c:v>
                </c:pt>
                <c:pt idx="89">
                  <c:v>2.5865472899999999E-2</c:v>
                </c:pt>
                <c:pt idx="90">
                  <c:v>9.8767504000000002E-3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1.4406213999999999E-3</c:v>
                </c:pt>
                <c:pt idx="98">
                  <c:v>1.93745047E-2</c:v>
                </c:pt>
                <c:pt idx="99">
                  <c:v>3.5669848300000001E-2</c:v>
                </c:pt>
                <c:pt idx="100">
                  <c:v>4.8361543600000001E-2</c:v>
                </c:pt>
                <c:pt idx="101">
                  <c:v>5.7041257599999999E-2</c:v>
                </c:pt>
                <c:pt idx="102">
                  <c:v>6.2707088899999999E-2</c:v>
                </c:pt>
                <c:pt idx="103">
                  <c:v>6.6841118000000005E-2</c:v>
                </c:pt>
                <c:pt idx="104">
                  <c:v>6.9230809800000001E-2</c:v>
                </c:pt>
                <c:pt idx="105">
                  <c:v>6.9835737300000006E-2</c:v>
                </c:pt>
                <c:pt idx="106">
                  <c:v>6.8704642400000002E-2</c:v>
                </c:pt>
                <c:pt idx="107">
                  <c:v>6.5607450900000003E-2</c:v>
                </c:pt>
                <c:pt idx="108">
                  <c:v>6.03371225E-2</c:v>
                </c:pt>
                <c:pt idx="109">
                  <c:v>5.2319139200000003E-2</c:v>
                </c:pt>
                <c:pt idx="110">
                  <c:v>4.3881092199999999E-2</c:v>
                </c:pt>
                <c:pt idx="111">
                  <c:v>3.2431915399999997E-2</c:v>
                </c:pt>
                <c:pt idx="112">
                  <c:v>2.2094277700000001E-2</c:v>
                </c:pt>
                <c:pt idx="113">
                  <c:v>1.2812304300000001E-2</c:v>
                </c:pt>
                <c:pt idx="114">
                  <c:v>3.5262480000000001E-3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22D-4A4C-A834-8CC3D6F2019B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反射白_LEDfull_開放空間!$A$16:$EE$16</c:f>
              <c:numCache>
                <c:formatCode>General</c:formatCode>
                <c:ptCount val="135"/>
                <c:pt idx="0">
                  <c:v>0.63933551310000003</c:v>
                </c:pt>
                <c:pt idx="1">
                  <c:v>0.52959907049999999</c:v>
                </c:pt>
                <c:pt idx="2">
                  <c:v>0.3769920766</c:v>
                </c:pt>
                <c:pt idx="3">
                  <c:v>0.17115190629999999</c:v>
                </c:pt>
                <c:pt idx="4">
                  <c:v>4.6983018500000001E-2</c:v>
                </c:pt>
                <c:pt idx="5">
                  <c:v>3.8367306999999998E-3</c:v>
                </c:pt>
                <c:pt idx="6">
                  <c:v>2.6744598500000001E-2</c:v>
                </c:pt>
                <c:pt idx="7">
                  <c:v>8.7833292800000004E-2</c:v>
                </c:pt>
                <c:pt idx="8">
                  <c:v>0.1568076611</c:v>
                </c:pt>
                <c:pt idx="9">
                  <c:v>0.21449472010000001</c:v>
                </c:pt>
                <c:pt idx="10">
                  <c:v>0.2386742234</c:v>
                </c:pt>
                <c:pt idx="11">
                  <c:v>0.23111639919999999</c:v>
                </c:pt>
                <c:pt idx="12">
                  <c:v>0.20251667500000001</c:v>
                </c:pt>
                <c:pt idx="13">
                  <c:v>0.1615243405</c:v>
                </c:pt>
                <c:pt idx="14">
                  <c:v>0.1162389368</c:v>
                </c:pt>
                <c:pt idx="15">
                  <c:v>7.6560355699999999E-2</c:v>
                </c:pt>
                <c:pt idx="16">
                  <c:v>4.4716600299999999E-2</c:v>
                </c:pt>
                <c:pt idx="17">
                  <c:v>2.91910116E-2</c:v>
                </c:pt>
                <c:pt idx="18">
                  <c:v>3.5443521999999998E-2</c:v>
                </c:pt>
                <c:pt idx="19">
                  <c:v>5.4276831400000003E-2</c:v>
                </c:pt>
                <c:pt idx="20">
                  <c:v>7.9365909100000007E-2</c:v>
                </c:pt>
                <c:pt idx="21">
                  <c:v>9.6935391400000001E-2</c:v>
                </c:pt>
                <c:pt idx="22">
                  <c:v>0.10827581579999999</c:v>
                </c:pt>
                <c:pt idx="23">
                  <c:v>0.1067018211</c:v>
                </c:pt>
                <c:pt idx="24">
                  <c:v>0.10313816369999999</c:v>
                </c:pt>
                <c:pt idx="25">
                  <c:v>9.5919445199999995E-2</c:v>
                </c:pt>
                <c:pt idx="26">
                  <c:v>8.7658241400000003E-2</c:v>
                </c:pt>
                <c:pt idx="27">
                  <c:v>7.8002005799999996E-2</c:v>
                </c:pt>
                <c:pt idx="28">
                  <c:v>6.1684239699999997E-2</c:v>
                </c:pt>
                <c:pt idx="29">
                  <c:v>4.37013656E-2</c:v>
                </c:pt>
                <c:pt idx="30">
                  <c:v>2.6046123399999999E-2</c:v>
                </c:pt>
                <c:pt idx="31">
                  <c:v>1.9708713499999999E-2</c:v>
                </c:pt>
                <c:pt idx="32">
                  <c:v>2.0712623400000001E-2</c:v>
                </c:pt>
                <c:pt idx="33">
                  <c:v>2.8364429300000001E-2</c:v>
                </c:pt>
                <c:pt idx="34">
                  <c:v>3.6591608099999999E-2</c:v>
                </c:pt>
                <c:pt idx="35">
                  <c:v>4.5900970700000002E-2</c:v>
                </c:pt>
                <c:pt idx="36">
                  <c:v>5.8125365499999998E-2</c:v>
                </c:pt>
                <c:pt idx="37">
                  <c:v>7.6356045900000002E-2</c:v>
                </c:pt>
                <c:pt idx="38">
                  <c:v>9.1120608199999995E-2</c:v>
                </c:pt>
                <c:pt idx="39">
                  <c:v>0.1038304791</c:v>
                </c:pt>
                <c:pt idx="40">
                  <c:v>0.1081759483</c:v>
                </c:pt>
                <c:pt idx="41">
                  <c:v>0.1046636105</c:v>
                </c:pt>
                <c:pt idx="42">
                  <c:v>9.7391538299999997E-2</c:v>
                </c:pt>
                <c:pt idx="43">
                  <c:v>8.8357470899999999E-2</c:v>
                </c:pt>
                <c:pt idx="44">
                  <c:v>7.8311055899999996E-2</c:v>
                </c:pt>
                <c:pt idx="45">
                  <c:v>7.0185497400000005E-2</c:v>
                </c:pt>
                <c:pt idx="46">
                  <c:v>5.9883411999999997E-2</c:v>
                </c:pt>
                <c:pt idx="47">
                  <c:v>4.1456989899999998E-2</c:v>
                </c:pt>
                <c:pt idx="48">
                  <c:v>1.6231270499999999E-2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1.7931321600000001E-2</c:v>
                </c:pt>
                <c:pt idx="55">
                  <c:v>4.5550271900000001E-2</c:v>
                </c:pt>
                <c:pt idx="56">
                  <c:v>6.3187740699999995E-2</c:v>
                </c:pt>
                <c:pt idx="57">
                  <c:v>6.6120147700000007E-2</c:v>
                </c:pt>
                <c:pt idx="58">
                  <c:v>5.6951038500000002E-2</c:v>
                </c:pt>
                <c:pt idx="59">
                  <c:v>4.00320999E-2</c:v>
                </c:pt>
                <c:pt idx="60">
                  <c:v>1.9621959000000001E-2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1.1536158600000001E-2</c:v>
                </c:pt>
                <c:pt idx="65">
                  <c:v>3.52086946E-2</c:v>
                </c:pt>
                <c:pt idx="66">
                  <c:v>3.8604807099999999E-2</c:v>
                </c:pt>
                <c:pt idx="67">
                  <c:v>2.5701923299999999E-2</c:v>
                </c:pt>
                <c:pt idx="68">
                  <c:v>1.8131814900000001E-2</c:v>
                </c:pt>
                <c:pt idx="69">
                  <c:v>2.5188338000000001E-2</c:v>
                </c:pt>
                <c:pt idx="70">
                  <c:v>3.2364796799999998E-2</c:v>
                </c:pt>
                <c:pt idx="71">
                  <c:v>2.3377653200000001E-2</c:v>
                </c:pt>
                <c:pt idx="72">
                  <c:v>7.8821201000000007E-3</c:v>
                </c:pt>
                <c:pt idx="73">
                  <c:v>2.2469538000000002E-3</c:v>
                </c:pt>
                <c:pt idx="74">
                  <c:v>6.0896096000000004E-3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3.6849089000000002E-2</c:v>
                </c:pt>
                <c:pt idx="81">
                  <c:v>5.46796955E-2</c:v>
                </c:pt>
                <c:pt idx="82">
                  <c:v>4.2719427499999997E-2</c:v>
                </c:pt>
                <c:pt idx="83">
                  <c:v>2.1086538200000001E-2</c:v>
                </c:pt>
                <c:pt idx="84">
                  <c:v>1.08452067E-2</c:v>
                </c:pt>
                <c:pt idx="85">
                  <c:v>1.6115494099999999E-2</c:v>
                </c:pt>
                <c:pt idx="86">
                  <c:v>2.8297165400000001E-2</c:v>
                </c:pt>
                <c:pt idx="87">
                  <c:v>3.7295538900000001E-2</c:v>
                </c:pt>
                <c:pt idx="88">
                  <c:v>3.6088813099999999E-2</c:v>
                </c:pt>
                <c:pt idx="89">
                  <c:v>2.5897570000000002E-2</c:v>
                </c:pt>
                <c:pt idx="90">
                  <c:v>9.8810558999999996E-3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1.4345200999999999E-3</c:v>
                </c:pt>
                <c:pt idx="98">
                  <c:v>1.9399594499999999E-2</c:v>
                </c:pt>
                <c:pt idx="99">
                  <c:v>3.5723354700000001E-2</c:v>
                </c:pt>
                <c:pt idx="100">
                  <c:v>4.8437394199999997E-2</c:v>
                </c:pt>
                <c:pt idx="101">
                  <c:v>5.7133022700000001E-2</c:v>
                </c:pt>
                <c:pt idx="102">
                  <c:v>6.2807671699999998E-2</c:v>
                </c:pt>
                <c:pt idx="103">
                  <c:v>6.6948264800000004E-2</c:v>
                </c:pt>
                <c:pt idx="104">
                  <c:v>6.9340243900000001E-2</c:v>
                </c:pt>
                <c:pt idx="105">
                  <c:v>6.9944001699999994E-2</c:v>
                </c:pt>
                <c:pt idx="106">
                  <c:v>6.8808533300000002E-2</c:v>
                </c:pt>
                <c:pt idx="107">
                  <c:v>6.5703347300000006E-2</c:v>
                </c:pt>
                <c:pt idx="108">
                  <c:v>6.0421537599999998E-2</c:v>
                </c:pt>
                <c:pt idx="109">
                  <c:v>5.23876697E-2</c:v>
                </c:pt>
                <c:pt idx="110">
                  <c:v>4.39348221E-2</c:v>
                </c:pt>
                <c:pt idx="111">
                  <c:v>3.2465778299999998E-2</c:v>
                </c:pt>
                <c:pt idx="112">
                  <c:v>2.2110547899999999E-2</c:v>
                </c:pt>
                <c:pt idx="113">
                  <c:v>1.28134042E-2</c:v>
                </c:pt>
                <c:pt idx="114">
                  <c:v>3.5124639999999999E-3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22D-4A4C-A834-8CC3D6F2019B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反射白_LEDfull_開放空間!$A$17:$EE$17</c:f>
              <c:numCache>
                <c:formatCode>General</c:formatCode>
                <c:ptCount val="135"/>
                <c:pt idx="0">
                  <c:v>0.6381429434</c:v>
                </c:pt>
                <c:pt idx="1">
                  <c:v>0.52861446140000001</c:v>
                </c:pt>
                <c:pt idx="2">
                  <c:v>0.37629196050000002</c:v>
                </c:pt>
                <c:pt idx="3">
                  <c:v>0.17084142569999999</c:v>
                </c:pt>
                <c:pt idx="4">
                  <c:v>4.6907071000000002E-2</c:v>
                </c:pt>
                <c:pt idx="5">
                  <c:v>3.8420250999999998E-3</c:v>
                </c:pt>
                <c:pt idx="6">
                  <c:v>2.67085694E-2</c:v>
                </c:pt>
                <c:pt idx="7">
                  <c:v>8.7696090300000001E-2</c:v>
                </c:pt>
                <c:pt idx="8">
                  <c:v>0.1565681696</c:v>
                </c:pt>
                <c:pt idx="9">
                  <c:v>0.214184761</c:v>
                </c:pt>
                <c:pt idx="10">
                  <c:v>0.2383570075</c:v>
                </c:pt>
                <c:pt idx="11">
                  <c:v>0.23082609470000001</c:v>
                </c:pt>
                <c:pt idx="12">
                  <c:v>0.20225369930000001</c:v>
                </c:pt>
                <c:pt idx="13">
                  <c:v>0.16129045189999999</c:v>
                </c:pt>
                <c:pt idx="14">
                  <c:v>0.1160509884</c:v>
                </c:pt>
                <c:pt idx="15">
                  <c:v>7.64315203E-2</c:v>
                </c:pt>
                <c:pt idx="16">
                  <c:v>4.4649217300000002E-2</c:v>
                </c:pt>
                <c:pt idx="17">
                  <c:v>2.9151370699999998E-2</c:v>
                </c:pt>
                <c:pt idx="18">
                  <c:v>3.5393115099999997E-2</c:v>
                </c:pt>
                <c:pt idx="19">
                  <c:v>5.4196670699999998E-2</c:v>
                </c:pt>
                <c:pt idx="20">
                  <c:v>7.9242564700000004E-2</c:v>
                </c:pt>
                <c:pt idx="21">
                  <c:v>9.67842862E-2</c:v>
                </c:pt>
                <c:pt idx="22">
                  <c:v>0.10810637469999999</c:v>
                </c:pt>
                <c:pt idx="23">
                  <c:v>0.10654082149999999</c:v>
                </c:pt>
                <c:pt idx="24">
                  <c:v>0.1030000001</c:v>
                </c:pt>
                <c:pt idx="25">
                  <c:v>9.5812059899999996E-2</c:v>
                </c:pt>
                <c:pt idx="26">
                  <c:v>8.75768512E-2</c:v>
                </c:pt>
                <c:pt idx="27">
                  <c:v>7.7932193900000002E-2</c:v>
                </c:pt>
                <c:pt idx="28">
                  <c:v>6.1619225899999998E-2</c:v>
                </c:pt>
                <c:pt idx="29">
                  <c:v>4.3630100800000002E-2</c:v>
                </c:pt>
                <c:pt idx="30">
                  <c:v>2.5965826599999998E-2</c:v>
                </c:pt>
                <c:pt idx="31">
                  <c:v>1.9614176800000001E-2</c:v>
                </c:pt>
                <c:pt idx="32">
                  <c:v>2.06111278E-2</c:v>
                </c:pt>
                <c:pt idx="33">
                  <c:v>2.8260489900000001E-2</c:v>
                </c:pt>
                <c:pt idx="34">
                  <c:v>3.6496907500000002E-2</c:v>
                </c:pt>
                <c:pt idx="35">
                  <c:v>4.5815739799999998E-2</c:v>
                </c:pt>
                <c:pt idx="36">
                  <c:v>5.80395088E-2</c:v>
                </c:pt>
                <c:pt idx="37">
                  <c:v>7.6248638300000005E-2</c:v>
                </c:pt>
                <c:pt idx="38">
                  <c:v>9.0983927199999995E-2</c:v>
                </c:pt>
                <c:pt idx="39">
                  <c:v>0.1036692709</c:v>
                </c:pt>
                <c:pt idx="40">
                  <c:v>0.1080194265</c:v>
                </c:pt>
                <c:pt idx="41">
                  <c:v>0.10454416280000001</c:v>
                </c:pt>
                <c:pt idx="42">
                  <c:v>9.73077938E-2</c:v>
                </c:pt>
                <c:pt idx="43">
                  <c:v>8.8290557300000003E-2</c:v>
                </c:pt>
                <c:pt idx="44">
                  <c:v>7.8243277999999999E-2</c:v>
                </c:pt>
                <c:pt idx="45">
                  <c:v>7.0106536100000005E-2</c:v>
                </c:pt>
                <c:pt idx="46">
                  <c:v>5.9791158900000002E-2</c:v>
                </c:pt>
                <c:pt idx="47">
                  <c:v>4.1360344700000003E-2</c:v>
                </c:pt>
                <c:pt idx="48">
                  <c:v>1.6148559699999999E-2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1.7863301599999999E-2</c:v>
                </c:pt>
                <c:pt idx="55">
                  <c:v>4.5409563899999998E-2</c:v>
                </c:pt>
                <c:pt idx="56">
                  <c:v>6.3011668600000001E-2</c:v>
                </c:pt>
                <c:pt idx="57">
                  <c:v>6.59528375E-2</c:v>
                </c:pt>
                <c:pt idx="58">
                  <c:v>5.6821644300000002E-2</c:v>
                </c:pt>
                <c:pt idx="59">
                  <c:v>3.99533361E-2</c:v>
                </c:pt>
                <c:pt idx="60">
                  <c:v>1.96007825E-2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1.16030239E-2</c:v>
                </c:pt>
                <c:pt idx="65">
                  <c:v>3.5192906900000001E-2</c:v>
                </c:pt>
                <c:pt idx="66">
                  <c:v>3.8522899200000002E-2</c:v>
                </c:pt>
                <c:pt idx="67">
                  <c:v>2.5594430000000001E-2</c:v>
                </c:pt>
                <c:pt idx="68">
                  <c:v>1.8025152400000001E-2</c:v>
                </c:pt>
                <c:pt idx="69">
                  <c:v>2.5094116100000001E-2</c:v>
                </c:pt>
                <c:pt idx="70">
                  <c:v>3.2297842200000003E-2</c:v>
                </c:pt>
                <c:pt idx="71">
                  <c:v>2.33569741E-2</c:v>
                </c:pt>
                <c:pt idx="72">
                  <c:v>7.9008853000000004E-3</c:v>
                </c:pt>
                <c:pt idx="73">
                  <c:v>2.2752746000000001E-3</c:v>
                </c:pt>
                <c:pt idx="74">
                  <c:v>6.1034490000000004E-3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3.67996991E-2</c:v>
                </c:pt>
                <c:pt idx="81">
                  <c:v>5.4588857999999997E-2</c:v>
                </c:pt>
                <c:pt idx="82">
                  <c:v>4.2625758800000003E-2</c:v>
                </c:pt>
                <c:pt idx="83">
                  <c:v>2.1005718E-2</c:v>
                </c:pt>
                <c:pt idx="84">
                  <c:v>1.0762968100000001E-2</c:v>
                </c:pt>
                <c:pt idx="85">
                  <c:v>1.6015458900000001E-2</c:v>
                </c:pt>
                <c:pt idx="86">
                  <c:v>2.8180397999999999E-2</c:v>
                </c:pt>
                <c:pt idx="87">
                  <c:v>3.7179853800000003E-2</c:v>
                </c:pt>
                <c:pt idx="88">
                  <c:v>3.6002371499999998E-2</c:v>
                </c:pt>
                <c:pt idx="89">
                  <c:v>2.5857064900000001E-2</c:v>
                </c:pt>
                <c:pt idx="90">
                  <c:v>9.8935962000000002E-3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1.4642260999999999E-3</c:v>
                </c:pt>
                <c:pt idx="98">
                  <c:v>1.9368521900000001E-2</c:v>
                </c:pt>
                <c:pt idx="99">
                  <c:v>3.5638317500000002E-2</c:v>
                </c:pt>
                <c:pt idx="100">
                  <c:v>4.8308685400000002E-2</c:v>
                </c:pt>
                <c:pt idx="101">
                  <c:v>5.6972567000000002E-2</c:v>
                </c:pt>
                <c:pt idx="102">
                  <c:v>6.2630303200000001E-2</c:v>
                </c:pt>
                <c:pt idx="103">
                  <c:v>6.6759944000000002E-2</c:v>
                </c:pt>
                <c:pt idx="104">
                  <c:v>6.9150529799999999E-2</c:v>
                </c:pt>
                <c:pt idx="105">
                  <c:v>6.97603002E-2</c:v>
                </c:pt>
                <c:pt idx="106">
                  <c:v>6.8637497699999994E-2</c:v>
                </c:pt>
                <c:pt idx="107">
                  <c:v>6.5552599700000005E-2</c:v>
                </c:pt>
                <c:pt idx="108">
                  <c:v>6.0298007000000001E-2</c:v>
                </c:pt>
                <c:pt idx="109">
                  <c:v>5.2297901399999999E-2</c:v>
                </c:pt>
                <c:pt idx="110">
                  <c:v>4.3874017899999999E-2</c:v>
                </c:pt>
                <c:pt idx="111">
                  <c:v>3.2443515999999999E-2</c:v>
                </c:pt>
                <c:pt idx="112">
                  <c:v>2.2121407100000001E-2</c:v>
                </c:pt>
                <c:pt idx="113">
                  <c:v>1.2851638699999999E-2</c:v>
                </c:pt>
                <c:pt idx="114">
                  <c:v>3.5773793E-3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22D-4A4C-A834-8CC3D6F2019B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反射白_LEDfull_開放空間!$A$18:$EE$18</c:f>
              <c:numCache>
                <c:formatCode>General</c:formatCode>
                <c:ptCount val="135"/>
                <c:pt idx="0">
                  <c:v>0.63849526639999998</c:v>
                </c:pt>
                <c:pt idx="1">
                  <c:v>0.52891033890000005</c:v>
                </c:pt>
                <c:pt idx="2">
                  <c:v>0.37650391459999999</c:v>
                </c:pt>
                <c:pt idx="3">
                  <c:v>0.17094232140000001</c:v>
                </c:pt>
                <c:pt idx="4">
                  <c:v>4.6940952500000001E-2</c:v>
                </c:pt>
                <c:pt idx="5">
                  <c:v>3.8517184999999998E-3</c:v>
                </c:pt>
                <c:pt idx="6">
                  <c:v>2.67317966E-2</c:v>
                </c:pt>
                <c:pt idx="7">
                  <c:v>8.7760716700000005E-2</c:v>
                </c:pt>
                <c:pt idx="8">
                  <c:v>0.15668724479999999</c:v>
                </c:pt>
                <c:pt idx="9">
                  <c:v>0.2143577039</c:v>
                </c:pt>
                <c:pt idx="10">
                  <c:v>0.2385659665</c:v>
                </c:pt>
                <c:pt idx="11">
                  <c:v>0.23103792970000001</c:v>
                </c:pt>
                <c:pt idx="12">
                  <c:v>0.20243383940000001</c:v>
                </c:pt>
                <c:pt idx="13">
                  <c:v>0.16141954059999999</c:v>
                </c:pt>
                <c:pt idx="14">
                  <c:v>0.116132237</c:v>
                </c:pt>
                <c:pt idx="15">
                  <c:v>7.6482392799999993E-2</c:v>
                </c:pt>
                <c:pt idx="16">
                  <c:v>4.4683922100000002E-2</c:v>
                </c:pt>
                <c:pt idx="17">
                  <c:v>2.9176561199999999E-2</c:v>
                </c:pt>
                <c:pt idx="18">
                  <c:v>3.5422123999999999E-2</c:v>
                </c:pt>
                <c:pt idx="19">
                  <c:v>5.4239016000000001E-2</c:v>
                </c:pt>
                <c:pt idx="20">
                  <c:v>7.9300835700000002E-2</c:v>
                </c:pt>
                <c:pt idx="21">
                  <c:v>9.6854843199999999E-2</c:v>
                </c:pt>
                <c:pt idx="22">
                  <c:v>0.10818525399999999</c:v>
                </c:pt>
                <c:pt idx="23">
                  <c:v>0.10662242030000001</c:v>
                </c:pt>
                <c:pt idx="24">
                  <c:v>0.1030898318</c:v>
                </c:pt>
                <c:pt idx="25">
                  <c:v>9.5907911700000001E-2</c:v>
                </c:pt>
                <c:pt idx="26">
                  <c:v>8.76744837E-2</c:v>
                </c:pt>
                <c:pt idx="27">
                  <c:v>7.8020826000000001E-2</c:v>
                </c:pt>
                <c:pt idx="28">
                  <c:v>6.1683546800000003E-2</c:v>
                </c:pt>
                <c:pt idx="29">
                  <c:v>4.3660625799999998E-2</c:v>
                </c:pt>
                <c:pt idx="30">
                  <c:v>2.5961283599999999E-2</c:v>
                </c:pt>
                <c:pt idx="31">
                  <c:v>1.9590411299999999E-2</c:v>
                </c:pt>
                <c:pt idx="32">
                  <c:v>2.0584834699999999E-2</c:v>
                </c:pt>
                <c:pt idx="33">
                  <c:v>2.8245704199999999E-2</c:v>
                </c:pt>
                <c:pt idx="34">
                  <c:v>3.6501657200000003E-2</c:v>
                </c:pt>
                <c:pt idx="35">
                  <c:v>4.58415821E-2</c:v>
                </c:pt>
                <c:pt idx="36">
                  <c:v>5.8085102600000001E-2</c:v>
                </c:pt>
                <c:pt idx="37">
                  <c:v>7.6311536099999994E-2</c:v>
                </c:pt>
                <c:pt idx="38">
                  <c:v>9.1053985099999998E-2</c:v>
                </c:pt>
                <c:pt idx="39">
                  <c:v>0.10374595220000001</c:v>
                </c:pt>
                <c:pt idx="40">
                  <c:v>0.10810638960000001</c:v>
                </c:pt>
                <c:pt idx="41">
                  <c:v>0.1046471745</c:v>
                </c:pt>
                <c:pt idx="42">
                  <c:v>9.7420029300000002E-2</c:v>
                </c:pt>
                <c:pt idx="43">
                  <c:v>8.8397495399999998E-2</c:v>
                </c:pt>
                <c:pt idx="44">
                  <c:v>7.8332759399999993E-2</c:v>
                </c:pt>
                <c:pt idx="45">
                  <c:v>7.0175513600000003E-2</c:v>
                </c:pt>
                <c:pt idx="46">
                  <c:v>5.9835448899999998E-2</c:v>
                </c:pt>
                <c:pt idx="47">
                  <c:v>4.1371926699999999E-2</c:v>
                </c:pt>
                <c:pt idx="48">
                  <c:v>1.6127035000000001E-2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1.7853129700000001E-2</c:v>
                </c:pt>
                <c:pt idx="55">
                  <c:v>4.5401908499999998E-2</c:v>
                </c:pt>
                <c:pt idx="56">
                  <c:v>6.3011877199999997E-2</c:v>
                </c:pt>
                <c:pt idx="57">
                  <c:v>6.5962851000000003E-2</c:v>
                </c:pt>
                <c:pt idx="58">
                  <c:v>5.6838657700000003E-2</c:v>
                </c:pt>
                <c:pt idx="59">
                  <c:v>3.9972223299999998E-2</c:v>
                </c:pt>
                <c:pt idx="60">
                  <c:v>1.9620019900000001E-2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1.16621777E-2</c:v>
                </c:pt>
                <c:pt idx="65">
                  <c:v>3.5242229700000002E-2</c:v>
                </c:pt>
                <c:pt idx="66">
                  <c:v>3.8538776300000001E-2</c:v>
                </c:pt>
                <c:pt idx="67">
                  <c:v>2.5573788199999999E-2</c:v>
                </c:pt>
                <c:pt idx="68">
                  <c:v>1.7992267400000001E-2</c:v>
                </c:pt>
                <c:pt idx="69">
                  <c:v>2.50798762E-2</c:v>
                </c:pt>
                <c:pt idx="70">
                  <c:v>3.2311316600000001E-2</c:v>
                </c:pt>
                <c:pt idx="71">
                  <c:v>2.3382414099999999E-2</c:v>
                </c:pt>
                <c:pt idx="72">
                  <c:v>7.9241386E-3</c:v>
                </c:pt>
                <c:pt idx="73">
                  <c:v>2.2956778000000001E-3</c:v>
                </c:pt>
                <c:pt idx="74">
                  <c:v>6.1217308999999996E-3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3.6831363999999998E-2</c:v>
                </c:pt>
                <c:pt idx="81">
                  <c:v>5.46251684E-2</c:v>
                </c:pt>
                <c:pt idx="82">
                  <c:v>4.2640682300000003E-2</c:v>
                </c:pt>
                <c:pt idx="83">
                  <c:v>2.09925584E-2</c:v>
                </c:pt>
                <c:pt idx="84">
                  <c:v>1.07324459E-2</c:v>
                </c:pt>
                <c:pt idx="85">
                  <c:v>1.5983363600000002E-2</c:v>
                </c:pt>
                <c:pt idx="86">
                  <c:v>2.81584021E-2</c:v>
                </c:pt>
                <c:pt idx="87">
                  <c:v>3.7173096099999997E-2</c:v>
                </c:pt>
                <c:pt idx="88">
                  <c:v>3.6010388300000001E-2</c:v>
                </c:pt>
                <c:pt idx="89">
                  <c:v>2.5874754400000002E-2</c:v>
                </c:pt>
                <c:pt idx="90">
                  <c:v>9.9158743000000004E-3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1.4849933999999999E-3</c:v>
                </c:pt>
                <c:pt idx="98">
                  <c:v>1.93832554E-2</c:v>
                </c:pt>
                <c:pt idx="99">
                  <c:v>3.5648398099999999E-2</c:v>
                </c:pt>
                <c:pt idx="100">
                  <c:v>4.8313923199999997E-2</c:v>
                </c:pt>
                <c:pt idx="101">
                  <c:v>5.6973285999999998E-2</c:v>
                </c:pt>
                <c:pt idx="102">
                  <c:v>6.2630414999999995E-2</c:v>
                </c:pt>
                <c:pt idx="103">
                  <c:v>6.6760666699999999E-2</c:v>
                </c:pt>
                <c:pt idx="104">
                  <c:v>6.9154024100000003E-2</c:v>
                </c:pt>
                <c:pt idx="105">
                  <c:v>6.9768398999999995E-2</c:v>
                </c:pt>
                <c:pt idx="106">
                  <c:v>6.86509758E-2</c:v>
                </c:pt>
                <c:pt idx="107">
                  <c:v>6.5573044100000005E-2</c:v>
                </c:pt>
                <c:pt idx="108">
                  <c:v>6.0325473499999997E-2</c:v>
                </c:pt>
                <c:pt idx="109">
                  <c:v>5.2331972900000003E-2</c:v>
                </c:pt>
                <c:pt idx="110">
                  <c:v>4.3910864700000003E-2</c:v>
                </c:pt>
                <c:pt idx="111">
                  <c:v>3.2484062000000001E-2</c:v>
                </c:pt>
                <c:pt idx="112">
                  <c:v>2.2165004200000001E-2</c:v>
                </c:pt>
                <c:pt idx="113">
                  <c:v>1.2895656700000001E-2</c:v>
                </c:pt>
                <c:pt idx="114">
                  <c:v>3.6218632E-3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22D-4A4C-A834-8CC3D6F2019B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反射白_LEDfull_開放空間!$A$19:$EE$19</c:f>
              <c:numCache>
                <c:formatCode>General</c:formatCode>
                <c:ptCount val="135"/>
                <c:pt idx="0">
                  <c:v>0.63860619070000002</c:v>
                </c:pt>
                <c:pt idx="1">
                  <c:v>0.52899754050000003</c:v>
                </c:pt>
                <c:pt idx="2">
                  <c:v>0.37656459209999998</c:v>
                </c:pt>
                <c:pt idx="3">
                  <c:v>0.17096275089999999</c:v>
                </c:pt>
                <c:pt idx="4">
                  <c:v>4.69376221E-2</c:v>
                </c:pt>
                <c:pt idx="5">
                  <c:v>3.8409758999999998E-3</c:v>
                </c:pt>
                <c:pt idx="6">
                  <c:v>2.67235246E-2</c:v>
                </c:pt>
                <c:pt idx="7">
                  <c:v>8.7751403500000005E-2</c:v>
                </c:pt>
                <c:pt idx="8">
                  <c:v>0.15666534009999999</c:v>
                </c:pt>
                <c:pt idx="9">
                  <c:v>0.21431212129999999</c:v>
                </c:pt>
                <c:pt idx="10">
                  <c:v>0.23849025369999999</c:v>
                </c:pt>
                <c:pt idx="11">
                  <c:v>0.2309498042</c:v>
                </c:pt>
                <c:pt idx="12">
                  <c:v>0.20236453409999999</c:v>
                </c:pt>
                <c:pt idx="13">
                  <c:v>0.161386475</c:v>
                </c:pt>
                <c:pt idx="14">
                  <c:v>0.116126284</c:v>
                </c:pt>
                <c:pt idx="15">
                  <c:v>7.6482564200000006E-2</c:v>
                </c:pt>
                <c:pt idx="16">
                  <c:v>4.4676676399999997E-2</c:v>
                </c:pt>
                <c:pt idx="17">
                  <c:v>2.9167937099999999E-2</c:v>
                </c:pt>
                <c:pt idx="18">
                  <c:v>3.5413887400000003E-2</c:v>
                </c:pt>
                <c:pt idx="19">
                  <c:v>5.4229445799999998E-2</c:v>
                </c:pt>
                <c:pt idx="20">
                  <c:v>7.9292312300000001E-2</c:v>
                </c:pt>
                <c:pt idx="21">
                  <c:v>9.6845172300000004E-2</c:v>
                </c:pt>
                <c:pt idx="22">
                  <c:v>0.10817462949999999</c:v>
                </c:pt>
                <c:pt idx="23">
                  <c:v>0.1066063493</c:v>
                </c:pt>
                <c:pt idx="24">
                  <c:v>0.10305795819999999</c:v>
                </c:pt>
                <c:pt idx="25">
                  <c:v>9.5859162499999997E-2</c:v>
                </c:pt>
                <c:pt idx="26">
                  <c:v>8.7614618199999994E-2</c:v>
                </c:pt>
                <c:pt idx="27">
                  <c:v>7.7965050899999999E-2</c:v>
                </c:pt>
                <c:pt idx="28">
                  <c:v>6.1648316699999997E-2</c:v>
                </c:pt>
                <c:pt idx="29">
                  <c:v>4.3658573200000002E-2</c:v>
                </c:pt>
                <c:pt idx="30">
                  <c:v>2.5994591399999999E-2</c:v>
                </c:pt>
                <c:pt idx="31">
                  <c:v>1.9646516100000001E-2</c:v>
                </c:pt>
                <c:pt idx="32">
                  <c:v>2.0645732100000001E-2</c:v>
                </c:pt>
                <c:pt idx="33">
                  <c:v>2.82968935E-2</c:v>
                </c:pt>
                <c:pt idx="34">
                  <c:v>3.6531690499999998E-2</c:v>
                </c:pt>
                <c:pt idx="35">
                  <c:v>4.5848928400000002E-2</c:v>
                </c:pt>
                <c:pt idx="36">
                  <c:v>5.8074518999999998E-2</c:v>
                </c:pt>
                <c:pt idx="37">
                  <c:v>7.6292931999999994E-2</c:v>
                </c:pt>
                <c:pt idx="38">
                  <c:v>9.1039478800000004E-2</c:v>
                </c:pt>
                <c:pt idx="39">
                  <c:v>0.1037343219</c:v>
                </c:pt>
                <c:pt idx="40">
                  <c:v>0.108083792</c:v>
                </c:pt>
                <c:pt idx="41">
                  <c:v>0.1045963094</c:v>
                </c:pt>
                <c:pt idx="42">
                  <c:v>9.73478183E-2</c:v>
                </c:pt>
                <c:pt idx="43">
                  <c:v>8.8323973099999994E-2</c:v>
                </c:pt>
                <c:pt idx="44">
                  <c:v>7.8275516599999997E-2</c:v>
                </c:pt>
                <c:pt idx="45">
                  <c:v>7.0141017400000005E-2</c:v>
                </c:pt>
                <c:pt idx="46">
                  <c:v>5.9828441599999997E-2</c:v>
                </c:pt>
                <c:pt idx="47">
                  <c:v>4.1396435400000001E-2</c:v>
                </c:pt>
                <c:pt idx="48">
                  <c:v>1.6176830999999999E-2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1.7887126699999999E-2</c:v>
                </c:pt>
                <c:pt idx="55">
                  <c:v>4.5460034199999999E-2</c:v>
                </c:pt>
                <c:pt idx="56">
                  <c:v>6.3075676600000005E-2</c:v>
                </c:pt>
                <c:pt idx="57">
                  <c:v>6.6014513400000002E-2</c:v>
                </c:pt>
                <c:pt idx="58">
                  <c:v>5.6870132699999999E-2</c:v>
                </c:pt>
                <c:pt idx="59">
                  <c:v>3.9983533299999999E-2</c:v>
                </c:pt>
                <c:pt idx="60">
                  <c:v>1.9610134899999999E-2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1.15838312E-2</c:v>
                </c:pt>
                <c:pt idx="65">
                  <c:v>3.5202890600000002E-2</c:v>
                </c:pt>
                <c:pt idx="66">
                  <c:v>3.8553994100000002E-2</c:v>
                </c:pt>
                <c:pt idx="67">
                  <c:v>2.5631762999999998E-2</c:v>
                </c:pt>
                <c:pt idx="68">
                  <c:v>1.8061157299999998E-2</c:v>
                </c:pt>
                <c:pt idx="69">
                  <c:v>2.5127083099999999E-2</c:v>
                </c:pt>
                <c:pt idx="70">
                  <c:v>3.23235095E-2</c:v>
                </c:pt>
                <c:pt idx="71">
                  <c:v>2.3366654300000001E-2</c:v>
                </c:pt>
                <c:pt idx="72">
                  <c:v>7.8959623E-3</c:v>
                </c:pt>
                <c:pt idx="73">
                  <c:v>2.2667414000000002E-3</c:v>
                </c:pt>
                <c:pt idx="74">
                  <c:v>6.1000124999999999E-3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3.68203036E-2</c:v>
                </c:pt>
                <c:pt idx="81">
                  <c:v>5.4624933700000003E-2</c:v>
                </c:pt>
                <c:pt idx="82">
                  <c:v>4.2661082000000003E-2</c:v>
                </c:pt>
                <c:pt idx="83">
                  <c:v>2.10339688E-2</c:v>
                </c:pt>
                <c:pt idx="84">
                  <c:v>1.0790241900000001E-2</c:v>
                </c:pt>
                <c:pt idx="85">
                  <c:v>1.6048999500000001E-2</c:v>
                </c:pt>
                <c:pt idx="86">
                  <c:v>2.8220888199999999E-2</c:v>
                </c:pt>
                <c:pt idx="87">
                  <c:v>3.7221342300000002E-2</c:v>
                </c:pt>
                <c:pt idx="88">
                  <c:v>3.6034468600000001E-2</c:v>
                </c:pt>
                <c:pt idx="89">
                  <c:v>2.58733071E-2</c:v>
                </c:pt>
                <c:pt idx="90">
                  <c:v>9.8909185999999996E-3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1.4551963000000001E-3</c:v>
                </c:pt>
                <c:pt idx="98">
                  <c:v>1.93811152E-2</c:v>
                </c:pt>
                <c:pt idx="99">
                  <c:v>3.5670164999999997E-2</c:v>
                </c:pt>
                <c:pt idx="100">
                  <c:v>4.8356004100000002E-2</c:v>
                </c:pt>
                <c:pt idx="101">
                  <c:v>5.70309274E-2</c:v>
                </c:pt>
                <c:pt idx="102">
                  <c:v>6.2694735799999998E-2</c:v>
                </c:pt>
                <c:pt idx="103">
                  <c:v>6.68284819E-2</c:v>
                </c:pt>
                <c:pt idx="104">
                  <c:v>6.9219835100000002E-2</c:v>
                </c:pt>
                <c:pt idx="105">
                  <c:v>6.9827862099999999E-2</c:v>
                </c:pt>
                <c:pt idx="106">
                  <c:v>6.8700775500000005E-2</c:v>
                </c:pt>
                <c:pt idx="107">
                  <c:v>6.5609201800000003E-2</c:v>
                </c:pt>
                <c:pt idx="108">
                  <c:v>6.0345202700000003E-2</c:v>
                </c:pt>
                <c:pt idx="109">
                  <c:v>5.2333462999999997E-2</c:v>
                </c:pt>
                <c:pt idx="110">
                  <c:v>4.3899197100000002E-2</c:v>
                </c:pt>
                <c:pt idx="111">
                  <c:v>3.2454758899999998E-2</c:v>
                </c:pt>
                <c:pt idx="112">
                  <c:v>2.21212488E-2</c:v>
                </c:pt>
                <c:pt idx="113">
                  <c:v>1.28413895E-2</c:v>
                </c:pt>
                <c:pt idx="114">
                  <c:v>3.5577453999999999E-3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22D-4A4C-A834-8CC3D6F2019B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反射白_LEDfull_開放空間!$A$20:$EE$20</c:f>
              <c:numCache>
                <c:formatCode>General</c:formatCode>
                <c:ptCount val="135"/>
                <c:pt idx="0">
                  <c:v>0.63874059920000004</c:v>
                </c:pt>
                <c:pt idx="1">
                  <c:v>0.52910894159999999</c:v>
                </c:pt>
                <c:pt idx="2">
                  <c:v>0.37664347889999999</c:v>
                </c:pt>
                <c:pt idx="3">
                  <c:v>0.17099952700000001</c:v>
                </c:pt>
                <c:pt idx="4">
                  <c:v>4.6947903899999997E-2</c:v>
                </c:pt>
                <c:pt idx="5">
                  <c:v>3.8420614000000001E-3</c:v>
                </c:pt>
                <c:pt idx="6">
                  <c:v>2.6729730899999998E-2</c:v>
                </c:pt>
                <c:pt idx="7">
                  <c:v>8.7770760099999998E-2</c:v>
                </c:pt>
                <c:pt idx="8">
                  <c:v>0.15670000019999999</c:v>
                </c:pt>
                <c:pt idx="9">
                  <c:v>0.2143599689</c:v>
                </c:pt>
                <c:pt idx="10">
                  <c:v>0.2385441214</c:v>
                </c:pt>
                <c:pt idx="11">
                  <c:v>0.2310023755</c:v>
                </c:pt>
                <c:pt idx="12">
                  <c:v>0.20241042970000001</c:v>
                </c:pt>
                <c:pt idx="13">
                  <c:v>0.16142231230000001</c:v>
                </c:pt>
                <c:pt idx="14">
                  <c:v>0.11615139989999999</c:v>
                </c:pt>
                <c:pt idx="15">
                  <c:v>7.6499179E-2</c:v>
                </c:pt>
                <c:pt idx="16">
                  <c:v>4.4686581900000001E-2</c:v>
                </c:pt>
                <c:pt idx="17">
                  <c:v>2.9174530899999999E-2</c:v>
                </c:pt>
                <c:pt idx="18">
                  <c:v>3.5421889300000002E-2</c:v>
                </c:pt>
                <c:pt idx="19">
                  <c:v>5.4241336899999999E-2</c:v>
                </c:pt>
                <c:pt idx="20">
                  <c:v>7.9309754100000004E-2</c:v>
                </c:pt>
                <c:pt idx="21">
                  <c:v>9.6866317100000002E-2</c:v>
                </c:pt>
                <c:pt idx="22">
                  <c:v>0.1081980765</c:v>
                </c:pt>
                <c:pt idx="23">
                  <c:v>0.1066298559</c:v>
                </c:pt>
                <c:pt idx="24">
                  <c:v>0.1030812114</c:v>
                </c:pt>
                <c:pt idx="25">
                  <c:v>9.5881424800000004E-2</c:v>
                </c:pt>
                <c:pt idx="26">
                  <c:v>8.7635539499999998E-2</c:v>
                </c:pt>
                <c:pt idx="27">
                  <c:v>7.7983729500000001E-2</c:v>
                </c:pt>
                <c:pt idx="28">
                  <c:v>6.1662808100000001E-2</c:v>
                </c:pt>
                <c:pt idx="29">
                  <c:v>4.3668050299999997E-2</c:v>
                </c:pt>
                <c:pt idx="30">
                  <c:v>2.5999156799999999E-2</c:v>
                </c:pt>
                <c:pt idx="31">
                  <c:v>1.9648928199999999E-2</c:v>
                </c:pt>
                <c:pt idx="32">
                  <c:v>2.06482708E-2</c:v>
                </c:pt>
                <c:pt idx="33">
                  <c:v>2.83014514E-2</c:v>
                </c:pt>
                <c:pt idx="34">
                  <c:v>3.6538623300000003E-2</c:v>
                </c:pt>
                <c:pt idx="35">
                  <c:v>4.5858580599999997E-2</c:v>
                </c:pt>
                <c:pt idx="36">
                  <c:v>5.8087430900000001E-2</c:v>
                </c:pt>
                <c:pt idx="37">
                  <c:v>7.6310060900000004E-2</c:v>
                </c:pt>
                <c:pt idx="38">
                  <c:v>9.1059617699999998E-2</c:v>
                </c:pt>
                <c:pt idx="39">
                  <c:v>0.10375704619999999</c:v>
                </c:pt>
                <c:pt idx="40">
                  <c:v>0.10810770090000001</c:v>
                </c:pt>
                <c:pt idx="41">
                  <c:v>0.10462053120000001</c:v>
                </c:pt>
                <c:pt idx="42">
                  <c:v>9.7371131200000002E-2</c:v>
                </c:pt>
                <c:pt idx="43">
                  <c:v>8.8345341399999999E-2</c:v>
                </c:pt>
                <c:pt idx="44">
                  <c:v>7.8294217599999993E-2</c:v>
                </c:pt>
                <c:pt idx="45">
                  <c:v>7.0157259700000002E-2</c:v>
                </c:pt>
                <c:pt idx="46">
                  <c:v>5.9841562100000002E-2</c:v>
                </c:pt>
                <c:pt idx="47">
                  <c:v>4.1404552800000001E-2</c:v>
                </c:pt>
                <c:pt idx="48">
                  <c:v>1.61786992E-2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1.7889933699999999E-2</c:v>
                </c:pt>
                <c:pt idx="55">
                  <c:v>4.5467980200000001E-2</c:v>
                </c:pt>
                <c:pt idx="56">
                  <c:v>6.3087195200000001E-2</c:v>
                </c:pt>
                <c:pt idx="57">
                  <c:v>6.6027089999999997E-2</c:v>
                </c:pt>
                <c:pt idx="58">
                  <c:v>5.6881282499999998E-2</c:v>
                </c:pt>
                <c:pt idx="59">
                  <c:v>3.9991758799999999E-2</c:v>
                </c:pt>
                <c:pt idx="60">
                  <c:v>1.9614575400000001E-2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1.1588958999999999E-2</c:v>
                </c:pt>
                <c:pt idx="65">
                  <c:v>3.5211831300000003E-2</c:v>
                </c:pt>
                <c:pt idx="66">
                  <c:v>3.8561809799999999E-2</c:v>
                </c:pt>
                <c:pt idx="67">
                  <c:v>2.5635464100000002E-2</c:v>
                </c:pt>
                <c:pt idx="68">
                  <c:v>1.8062854199999999E-2</c:v>
                </c:pt>
                <c:pt idx="69">
                  <c:v>2.5130925700000001E-2</c:v>
                </c:pt>
                <c:pt idx="70">
                  <c:v>3.2330021299999998E-2</c:v>
                </c:pt>
                <c:pt idx="71">
                  <c:v>2.3371974E-2</c:v>
                </c:pt>
                <c:pt idx="72">
                  <c:v>7.8985067000000003E-3</c:v>
                </c:pt>
                <c:pt idx="73">
                  <c:v>2.2681579000000001E-3</c:v>
                </c:pt>
                <c:pt idx="74">
                  <c:v>6.1018988E-3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3.6828566299999997E-2</c:v>
                </c:pt>
                <c:pt idx="81">
                  <c:v>5.4636664699999997E-2</c:v>
                </c:pt>
                <c:pt idx="82">
                  <c:v>4.2669646399999997E-2</c:v>
                </c:pt>
                <c:pt idx="83">
                  <c:v>2.1037111099999999E-2</c:v>
                </c:pt>
                <c:pt idx="84">
                  <c:v>1.0790759699999999E-2</c:v>
                </c:pt>
                <c:pt idx="85">
                  <c:v>1.6050372300000001E-2</c:v>
                </c:pt>
                <c:pt idx="86">
                  <c:v>2.82251276E-2</c:v>
                </c:pt>
                <c:pt idx="87">
                  <c:v>3.72277908E-2</c:v>
                </c:pt>
                <c:pt idx="88">
                  <c:v>3.60413864E-2</c:v>
                </c:pt>
                <c:pt idx="89">
                  <c:v>2.5878811299999999E-2</c:v>
                </c:pt>
                <c:pt idx="90">
                  <c:v>9.8937759000000004E-3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1.4563693E-3</c:v>
                </c:pt>
                <c:pt idx="98">
                  <c:v>1.9385363900000001E-2</c:v>
                </c:pt>
                <c:pt idx="99">
                  <c:v>3.5676974799999997E-2</c:v>
                </c:pt>
                <c:pt idx="100">
                  <c:v>4.8365004400000002E-2</c:v>
                </c:pt>
                <c:pt idx="101">
                  <c:v>5.7041473699999998E-2</c:v>
                </c:pt>
                <c:pt idx="102">
                  <c:v>6.2706261900000004E-2</c:v>
                </c:pt>
                <c:pt idx="103">
                  <c:v>6.6840775300000002E-2</c:v>
                </c:pt>
                <c:pt idx="104">
                  <c:v>6.9232672499999995E-2</c:v>
                </c:pt>
                <c:pt idx="105">
                  <c:v>6.9841101799999999E-2</c:v>
                </c:pt>
                <c:pt idx="106">
                  <c:v>6.8714067300000001E-2</c:v>
                </c:pt>
                <c:pt idx="107">
                  <c:v>6.5622158299999997E-2</c:v>
                </c:pt>
                <c:pt idx="108">
                  <c:v>6.0357585499999998E-2</c:v>
                </c:pt>
                <c:pt idx="109">
                  <c:v>5.2344821399999998E-2</c:v>
                </c:pt>
                <c:pt idx="110">
                  <c:v>4.3908871699999998E-2</c:v>
                </c:pt>
                <c:pt idx="111">
                  <c:v>3.2462939599999997E-2</c:v>
                </c:pt>
                <c:pt idx="112">
                  <c:v>2.2127354500000002E-2</c:v>
                </c:pt>
                <c:pt idx="113">
                  <c:v>1.28458971E-2</c:v>
                </c:pt>
                <c:pt idx="114">
                  <c:v>3.5603528E-3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22D-4A4C-A834-8CC3D6F2019B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反射白_LEDfull_開放空間!$A$21:$EE$21</c:f>
              <c:numCache>
                <c:formatCode>General</c:formatCode>
                <c:ptCount val="135"/>
                <c:pt idx="0">
                  <c:v>0.63868641849999996</c:v>
                </c:pt>
                <c:pt idx="1">
                  <c:v>0.52906209230000001</c:v>
                </c:pt>
                <c:pt idx="2">
                  <c:v>0.3766099215</c:v>
                </c:pt>
                <c:pt idx="3">
                  <c:v>0.17098076640000001</c:v>
                </c:pt>
                <c:pt idx="4">
                  <c:v>4.69394214E-2</c:v>
                </c:pt>
                <c:pt idx="5">
                  <c:v>3.8371693999999998E-3</c:v>
                </c:pt>
                <c:pt idx="6">
                  <c:v>2.6722336199999999E-2</c:v>
                </c:pt>
                <c:pt idx="7">
                  <c:v>8.7753668399999998E-2</c:v>
                </c:pt>
                <c:pt idx="8">
                  <c:v>0.15666748580000001</c:v>
                </c:pt>
                <c:pt idx="9">
                  <c:v>0.21430931989999999</c:v>
                </c:pt>
                <c:pt idx="10">
                  <c:v>0.2384777367</c:v>
                </c:pt>
                <c:pt idx="11">
                  <c:v>0.2309325784</c:v>
                </c:pt>
                <c:pt idx="12">
                  <c:v>0.2023525685</c:v>
                </c:pt>
                <c:pt idx="13">
                  <c:v>0.1613846719</c:v>
                </c:pt>
                <c:pt idx="14">
                  <c:v>0.11613131309999999</c:v>
                </c:pt>
                <c:pt idx="15">
                  <c:v>7.6487593399999998E-2</c:v>
                </c:pt>
                <c:pt idx="16">
                  <c:v>4.4677045200000001E-2</c:v>
                </c:pt>
                <c:pt idx="17">
                  <c:v>2.9166616499999999E-2</c:v>
                </c:pt>
                <c:pt idx="18">
                  <c:v>3.5413220500000002E-2</c:v>
                </c:pt>
                <c:pt idx="19">
                  <c:v>5.4229393600000002E-2</c:v>
                </c:pt>
                <c:pt idx="20">
                  <c:v>7.9294368599999998E-2</c:v>
                </c:pt>
                <c:pt idx="21">
                  <c:v>9.6847914199999996E-2</c:v>
                </c:pt>
                <c:pt idx="22">
                  <c:v>0.10817761720000001</c:v>
                </c:pt>
                <c:pt idx="23">
                  <c:v>0.10660734030000001</c:v>
                </c:pt>
                <c:pt idx="24">
                  <c:v>0.1030532494</c:v>
                </c:pt>
                <c:pt idx="25">
                  <c:v>9.5847777999999995E-2</c:v>
                </c:pt>
                <c:pt idx="26">
                  <c:v>8.7598815600000005E-2</c:v>
                </c:pt>
                <c:pt idx="27">
                  <c:v>7.7950090200000002E-2</c:v>
                </c:pt>
                <c:pt idx="28">
                  <c:v>6.1639640500000002E-2</c:v>
                </c:pt>
                <c:pt idx="29">
                  <c:v>4.36606072E-2</c:v>
                </c:pt>
                <c:pt idx="30">
                  <c:v>2.6008067700000002E-2</c:v>
                </c:pt>
                <c:pt idx="31">
                  <c:v>1.9667878699999999E-2</c:v>
                </c:pt>
                <c:pt idx="32">
                  <c:v>2.0668868E-2</c:v>
                </c:pt>
                <c:pt idx="33">
                  <c:v>2.8317149699999999E-2</c:v>
                </c:pt>
                <c:pt idx="34">
                  <c:v>3.6544833300000003E-2</c:v>
                </c:pt>
                <c:pt idx="35">
                  <c:v>4.5854471600000002E-2</c:v>
                </c:pt>
                <c:pt idx="36">
                  <c:v>5.8074518999999998E-2</c:v>
                </c:pt>
                <c:pt idx="37">
                  <c:v>7.6291151299999999E-2</c:v>
                </c:pt>
                <c:pt idx="38">
                  <c:v>9.1040149299999998E-2</c:v>
                </c:pt>
                <c:pt idx="39">
                  <c:v>0.1037368476</c:v>
                </c:pt>
                <c:pt idx="40">
                  <c:v>0.1080824584</c:v>
                </c:pt>
                <c:pt idx="41">
                  <c:v>0.1045847535</c:v>
                </c:pt>
                <c:pt idx="42">
                  <c:v>9.7328089199999995E-2</c:v>
                </c:pt>
                <c:pt idx="43">
                  <c:v>8.8303245599999997E-2</c:v>
                </c:pt>
                <c:pt idx="44">
                  <c:v>7.8259922600000004E-2</c:v>
                </c:pt>
                <c:pt idx="45">
                  <c:v>7.0133127300000001E-2</c:v>
                </c:pt>
                <c:pt idx="46">
                  <c:v>5.9829771499999997E-2</c:v>
                </c:pt>
                <c:pt idx="47">
                  <c:v>4.1407916699999998E-2</c:v>
                </c:pt>
                <c:pt idx="48">
                  <c:v>1.6195718200000001E-2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1.7900450200000001E-2</c:v>
                </c:pt>
                <c:pt idx="55">
                  <c:v>4.5483734499999998E-2</c:v>
                </c:pt>
                <c:pt idx="56">
                  <c:v>6.3102438999999996E-2</c:v>
                </c:pt>
                <c:pt idx="57">
                  <c:v>6.6037252500000004E-2</c:v>
                </c:pt>
                <c:pt idx="58">
                  <c:v>5.6885000300000002E-2</c:v>
                </c:pt>
                <c:pt idx="59">
                  <c:v>3.9990138299999999E-2</c:v>
                </c:pt>
                <c:pt idx="60">
                  <c:v>1.9607814000000001E-2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1.15563544E-2</c:v>
                </c:pt>
                <c:pt idx="65">
                  <c:v>3.5190958500000001E-2</c:v>
                </c:pt>
                <c:pt idx="66">
                  <c:v>3.85617875E-2</c:v>
                </c:pt>
                <c:pt idx="67">
                  <c:v>2.56541315E-2</c:v>
                </c:pt>
                <c:pt idx="68">
                  <c:v>1.8086915799999999E-2</c:v>
                </c:pt>
                <c:pt idx="69">
                  <c:v>2.5145640600000001E-2</c:v>
                </c:pt>
                <c:pt idx="70">
                  <c:v>3.23298089E-2</c:v>
                </c:pt>
                <c:pt idx="71">
                  <c:v>2.3362375800000001E-2</c:v>
                </c:pt>
                <c:pt idx="72">
                  <c:v>7.8862589E-3</c:v>
                </c:pt>
                <c:pt idx="73">
                  <c:v>2.2564193000000001E-3</c:v>
                </c:pt>
                <c:pt idx="74">
                  <c:v>6.0924995000000001E-3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3.6818735300000002E-2</c:v>
                </c:pt>
                <c:pt idx="81">
                  <c:v>5.4628320000000001E-2</c:v>
                </c:pt>
                <c:pt idx="82">
                  <c:v>4.2671039700000003E-2</c:v>
                </c:pt>
                <c:pt idx="83">
                  <c:v>2.1050127200000001E-2</c:v>
                </c:pt>
                <c:pt idx="84">
                  <c:v>1.0811648300000001E-2</c:v>
                </c:pt>
                <c:pt idx="85">
                  <c:v>1.6073573399999999E-2</c:v>
                </c:pt>
                <c:pt idx="86">
                  <c:v>2.8245126799999999E-2</c:v>
                </c:pt>
                <c:pt idx="87">
                  <c:v>3.7240907500000003E-2</c:v>
                </c:pt>
                <c:pt idx="88">
                  <c:v>3.6045379900000001E-2</c:v>
                </c:pt>
                <c:pt idx="89">
                  <c:v>2.5874454500000001E-2</c:v>
                </c:pt>
                <c:pt idx="90">
                  <c:v>9.8826634E-3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1.4445387E-3</c:v>
                </c:pt>
                <c:pt idx="98">
                  <c:v>1.9381642300000002E-2</c:v>
                </c:pt>
                <c:pt idx="99">
                  <c:v>3.5680256799999997E-2</c:v>
                </c:pt>
                <c:pt idx="100">
                  <c:v>4.8373896600000001E-2</c:v>
                </c:pt>
                <c:pt idx="101">
                  <c:v>5.7054895899999999E-2</c:v>
                </c:pt>
                <c:pt idx="102">
                  <c:v>6.2721833599999999E-2</c:v>
                </c:pt>
                <c:pt idx="103">
                  <c:v>6.6857047399999994E-2</c:v>
                </c:pt>
                <c:pt idx="104">
                  <c:v>6.9247700300000006E-2</c:v>
                </c:pt>
                <c:pt idx="105">
                  <c:v>6.98535666E-2</c:v>
                </c:pt>
                <c:pt idx="106">
                  <c:v>6.8723060200000005E-2</c:v>
                </c:pt>
                <c:pt idx="107">
                  <c:v>6.5626300900000004E-2</c:v>
                </c:pt>
                <c:pt idx="108">
                  <c:v>6.0356125199999999E-2</c:v>
                </c:pt>
                <c:pt idx="109">
                  <c:v>5.2337333600000001E-2</c:v>
                </c:pt>
                <c:pt idx="110">
                  <c:v>4.3897789E-2</c:v>
                </c:pt>
                <c:pt idx="111">
                  <c:v>3.2446499900000002E-2</c:v>
                </c:pt>
                <c:pt idx="112">
                  <c:v>2.2106874700000001E-2</c:v>
                </c:pt>
                <c:pt idx="113">
                  <c:v>1.28229912E-2</c:v>
                </c:pt>
                <c:pt idx="114">
                  <c:v>3.5346676999999998E-3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22D-4A4C-A834-8CC3D6F2019B}"/>
            </c:ext>
          </c:extLst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反射白_LEDfull_開放空間!$A$22:$EE$22</c:f>
              <c:numCache>
                <c:formatCode>General</c:formatCode>
                <c:ptCount val="135"/>
                <c:pt idx="0">
                  <c:v>0.63867312669999998</c:v>
                </c:pt>
                <c:pt idx="1">
                  <c:v>0.52905452249999996</c:v>
                </c:pt>
                <c:pt idx="2">
                  <c:v>0.37660592790000003</c:v>
                </c:pt>
                <c:pt idx="3">
                  <c:v>0.17098490890000001</c:v>
                </c:pt>
                <c:pt idx="4">
                  <c:v>4.69476879E-2</c:v>
                </c:pt>
                <c:pt idx="5">
                  <c:v>3.8465575999999998E-3</c:v>
                </c:pt>
                <c:pt idx="6">
                  <c:v>2.6732210100000001E-2</c:v>
                </c:pt>
                <c:pt idx="7">
                  <c:v>8.7771713700000004E-2</c:v>
                </c:pt>
                <c:pt idx="8">
                  <c:v>0.15670388939999999</c:v>
                </c:pt>
                <c:pt idx="9">
                  <c:v>0.21437197920000001</c:v>
                </c:pt>
                <c:pt idx="10">
                  <c:v>0.23856803770000001</c:v>
                </c:pt>
                <c:pt idx="11">
                  <c:v>0.23103177550000001</c:v>
                </c:pt>
                <c:pt idx="12">
                  <c:v>0.20243287090000001</c:v>
                </c:pt>
                <c:pt idx="13">
                  <c:v>0.16143089529999999</c:v>
                </c:pt>
                <c:pt idx="14">
                  <c:v>0.1161499694</c:v>
                </c:pt>
                <c:pt idx="15">
                  <c:v>7.6496511700000006E-2</c:v>
                </c:pt>
                <c:pt idx="16">
                  <c:v>4.4688090700000002E-2</c:v>
                </c:pt>
                <c:pt idx="17">
                  <c:v>2.9177229900000001E-2</c:v>
                </c:pt>
                <c:pt idx="18">
                  <c:v>3.5424154300000003E-2</c:v>
                </c:pt>
                <c:pt idx="19">
                  <c:v>5.4243538500000001E-2</c:v>
                </c:pt>
                <c:pt idx="20">
                  <c:v>7.9310827E-2</c:v>
                </c:pt>
                <c:pt idx="21">
                  <c:v>9.6867151600000007E-2</c:v>
                </c:pt>
                <c:pt idx="22">
                  <c:v>0.108198978</c:v>
                </c:pt>
                <c:pt idx="23">
                  <c:v>0.1066331267</c:v>
                </c:pt>
                <c:pt idx="24">
                  <c:v>0.10309130699999999</c:v>
                </c:pt>
                <c:pt idx="25">
                  <c:v>9.5898680400000005E-2</c:v>
                </c:pt>
                <c:pt idx="26">
                  <c:v>8.7657704899999994E-2</c:v>
                </c:pt>
                <c:pt idx="27">
                  <c:v>7.8004419800000002E-2</c:v>
                </c:pt>
                <c:pt idx="28">
                  <c:v>6.16755337E-2</c:v>
                </c:pt>
                <c:pt idx="29">
                  <c:v>4.3667547399999999E-2</c:v>
                </c:pt>
                <c:pt idx="30">
                  <c:v>2.5984268599999999E-2</c:v>
                </c:pt>
                <c:pt idx="31">
                  <c:v>1.9624846099999999E-2</c:v>
                </c:pt>
                <c:pt idx="32">
                  <c:v>2.0622016900000002E-2</c:v>
                </c:pt>
                <c:pt idx="33">
                  <c:v>2.8278894700000001E-2</c:v>
                </c:pt>
                <c:pt idx="34">
                  <c:v>3.6524832200000003E-2</c:v>
                </c:pt>
                <c:pt idx="35">
                  <c:v>4.5854035799999998E-2</c:v>
                </c:pt>
                <c:pt idx="36">
                  <c:v>5.8089904499999998E-2</c:v>
                </c:pt>
                <c:pt idx="37">
                  <c:v>7.6315276299999998E-2</c:v>
                </c:pt>
                <c:pt idx="38">
                  <c:v>9.1062679899999999E-2</c:v>
                </c:pt>
                <c:pt idx="39">
                  <c:v>0.1037584767</c:v>
                </c:pt>
                <c:pt idx="40">
                  <c:v>0.1081137061</c:v>
                </c:pt>
                <c:pt idx="41">
                  <c:v>0.10463842</c:v>
                </c:pt>
                <c:pt idx="42">
                  <c:v>9.7398258700000004E-2</c:v>
                </c:pt>
                <c:pt idx="43">
                  <c:v>8.8373355599999995E-2</c:v>
                </c:pt>
                <c:pt idx="44">
                  <c:v>7.8315600799999996E-2</c:v>
                </c:pt>
                <c:pt idx="45">
                  <c:v>7.0169456300000002E-2</c:v>
                </c:pt>
                <c:pt idx="46">
                  <c:v>5.9842437499999998E-2</c:v>
                </c:pt>
                <c:pt idx="47">
                  <c:v>4.1393015499999998E-2</c:v>
                </c:pt>
                <c:pt idx="48">
                  <c:v>1.6157373799999999E-2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1.7875030600000001E-2</c:v>
                </c:pt>
                <c:pt idx="55">
                  <c:v>4.5442119199999999E-2</c:v>
                </c:pt>
                <c:pt idx="56">
                  <c:v>6.3058242200000003E-2</c:v>
                </c:pt>
                <c:pt idx="57">
                  <c:v>6.6003195900000006E-2</c:v>
                </c:pt>
                <c:pt idx="58">
                  <c:v>5.6866202499999997E-2</c:v>
                </c:pt>
                <c:pt idx="59">
                  <c:v>3.9985701399999997E-2</c:v>
                </c:pt>
                <c:pt idx="60">
                  <c:v>1.96180977E-2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1.16214287E-2</c:v>
                </c:pt>
                <c:pt idx="65">
                  <c:v>3.5227168400000002E-2</c:v>
                </c:pt>
                <c:pt idx="66">
                  <c:v>3.8554195300000003E-2</c:v>
                </c:pt>
                <c:pt idx="67">
                  <c:v>2.5610325900000001E-2</c:v>
                </c:pt>
                <c:pt idx="68">
                  <c:v>1.8033325699999998E-2</c:v>
                </c:pt>
                <c:pt idx="69">
                  <c:v>2.5110140400000001E-2</c:v>
                </c:pt>
                <c:pt idx="70">
                  <c:v>3.2323695700000002E-2</c:v>
                </c:pt>
                <c:pt idx="71">
                  <c:v>2.3377953100000001E-2</c:v>
                </c:pt>
                <c:pt idx="72">
                  <c:v>7.9100421000000004E-3</c:v>
                </c:pt>
                <c:pt idx="73">
                  <c:v>2.2801636000000002E-3</c:v>
                </c:pt>
                <c:pt idx="74">
                  <c:v>6.1108801000000004E-3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3.6832097899999999E-2</c:v>
                </c:pt>
                <c:pt idx="81">
                  <c:v>5.4635103800000001E-2</c:v>
                </c:pt>
                <c:pt idx="82">
                  <c:v>4.2659618000000003E-2</c:v>
                </c:pt>
                <c:pt idx="83">
                  <c:v>2.1019194299999999E-2</c:v>
                </c:pt>
                <c:pt idx="84">
                  <c:v>1.07662342E-2</c:v>
                </c:pt>
                <c:pt idx="85">
                  <c:v>1.6022337599999999E-2</c:v>
                </c:pt>
                <c:pt idx="86">
                  <c:v>2.81978864E-2</c:v>
                </c:pt>
                <c:pt idx="87">
                  <c:v>3.7206247400000003E-2</c:v>
                </c:pt>
                <c:pt idx="88">
                  <c:v>3.6030095099999999E-2</c:v>
                </c:pt>
                <c:pt idx="89">
                  <c:v>2.5878526299999999E-2</c:v>
                </c:pt>
                <c:pt idx="90">
                  <c:v>9.9038184000000001E-3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1.4690553E-3</c:v>
                </c:pt>
                <c:pt idx="98">
                  <c:v>1.9385809100000002E-2</c:v>
                </c:pt>
                <c:pt idx="99">
                  <c:v>3.5666845699999998E-2</c:v>
                </c:pt>
                <c:pt idx="100">
                  <c:v>4.8345845200000001E-2</c:v>
                </c:pt>
                <c:pt idx="101">
                  <c:v>5.7015333299999998E-2</c:v>
                </c:pt>
                <c:pt idx="102">
                  <c:v>6.2677025799999994E-2</c:v>
                </c:pt>
                <c:pt idx="103">
                  <c:v>6.6810220500000003E-2</c:v>
                </c:pt>
                <c:pt idx="104">
                  <c:v>6.9202847799999995E-2</c:v>
                </c:pt>
                <c:pt idx="105">
                  <c:v>6.9813854999999994E-2</c:v>
                </c:pt>
                <c:pt idx="106">
                  <c:v>6.86908886E-2</c:v>
                </c:pt>
                <c:pt idx="107">
                  <c:v>6.5604858099999996E-2</c:v>
                </c:pt>
                <c:pt idx="108">
                  <c:v>6.0347326100000001E-2</c:v>
                </c:pt>
                <c:pt idx="109">
                  <c:v>5.2342407399999999E-2</c:v>
                </c:pt>
                <c:pt idx="110">
                  <c:v>4.3912552299999998E-2</c:v>
                </c:pt>
                <c:pt idx="111">
                  <c:v>3.2474018600000001E-2</c:v>
                </c:pt>
                <c:pt idx="112">
                  <c:v>2.2144831699999999E-2</c:v>
                </c:pt>
                <c:pt idx="113">
                  <c:v>1.2868355999999999E-2</c:v>
                </c:pt>
                <c:pt idx="114">
                  <c:v>3.5874067999999999E-3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22D-4A4C-A834-8CC3D6F2019B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反射白_LEDfull_開放空間!$A$23:$EE$23</c:f>
              <c:numCache>
                <c:formatCode>General</c:formatCode>
                <c:ptCount val="135"/>
                <c:pt idx="0">
                  <c:v>0.63889777660000002</c:v>
                </c:pt>
                <c:pt idx="1">
                  <c:v>0.52923929690000004</c:v>
                </c:pt>
                <c:pt idx="2">
                  <c:v>0.37673687929999999</c:v>
                </c:pt>
                <c:pt idx="3">
                  <c:v>0.1710411459</c:v>
                </c:pt>
                <c:pt idx="4">
                  <c:v>4.6959117100000003E-2</c:v>
                </c:pt>
                <c:pt idx="5">
                  <c:v>3.8423261000000001E-3</c:v>
                </c:pt>
                <c:pt idx="6">
                  <c:v>2.6735462200000001E-2</c:v>
                </c:pt>
                <c:pt idx="7">
                  <c:v>8.7791077800000006E-2</c:v>
                </c:pt>
                <c:pt idx="8">
                  <c:v>0.15673623980000001</c:v>
                </c:pt>
                <c:pt idx="9">
                  <c:v>0.2144085318</c:v>
                </c:pt>
                <c:pt idx="10">
                  <c:v>0.23859675229999999</c:v>
                </c:pt>
                <c:pt idx="11">
                  <c:v>0.2310526222</c:v>
                </c:pt>
                <c:pt idx="12">
                  <c:v>0.20245490969999999</c:v>
                </c:pt>
                <c:pt idx="13">
                  <c:v>0.16145867110000001</c:v>
                </c:pt>
                <c:pt idx="14">
                  <c:v>0.11617858709999999</c:v>
                </c:pt>
                <c:pt idx="15">
                  <c:v>7.65173361E-2</c:v>
                </c:pt>
                <c:pt idx="16">
                  <c:v>4.4696942000000003E-2</c:v>
                </c:pt>
                <c:pt idx="17">
                  <c:v>2.91810799E-2</c:v>
                </c:pt>
                <c:pt idx="18">
                  <c:v>3.5429783200000002E-2</c:v>
                </c:pt>
                <c:pt idx="19">
                  <c:v>5.4253574499999999E-2</c:v>
                </c:pt>
                <c:pt idx="20">
                  <c:v>7.9328097400000006E-2</c:v>
                </c:pt>
                <c:pt idx="21">
                  <c:v>9.6888788000000003E-2</c:v>
                </c:pt>
                <c:pt idx="22">
                  <c:v>0.1082233042</c:v>
                </c:pt>
                <c:pt idx="23">
                  <c:v>0.10665430870000001</c:v>
                </c:pt>
                <c:pt idx="24">
                  <c:v>0.1031041667</c:v>
                </c:pt>
                <c:pt idx="25">
                  <c:v>9.5901683000000001E-2</c:v>
                </c:pt>
                <c:pt idx="26">
                  <c:v>8.7653167500000004E-2</c:v>
                </c:pt>
                <c:pt idx="27">
                  <c:v>7.7999375800000006E-2</c:v>
                </c:pt>
                <c:pt idx="28">
                  <c:v>6.1675682699999998E-2</c:v>
                </c:pt>
                <c:pt idx="29">
                  <c:v>4.3678428999999998E-2</c:v>
                </c:pt>
                <c:pt idx="30">
                  <c:v>2.6007108399999999E-2</c:v>
                </c:pt>
                <c:pt idx="31">
                  <c:v>1.96565278E-2</c:v>
                </c:pt>
                <c:pt idx="32">
                  <c:v>2.06563622E-2</c:v>
                </c:pt>
                <c:pt idx="33">
                  <c:v>2.8310867E-2</c:v>
                </c:pt>
                <c:pt idx="34">
                  <c:v>3.65489908E-2</c:v>
                </c:pt>
                <c:pt idx="35">
                  <c:v>4.5869883100000002E-2</c:v>
                </c:pt>
                <c:pt idx="36">
                  <c:v>5.8100715300000001E-2</c:v>
                </c:pt>
                <c:pt idx="37">
                  <c:v>7.63271898E-2</c:v>
                </c:pt>
                <c:pt idx="38">
                  <c:v>9.1080471900000001E-2</c:v>
                </c:pt>
                <c:pt idx="39">
                  <c:v>0.1037810743</c:v>
                </c:pt>
                <c:pt idx="40">
                  <c:v>0.1081322357</c:v>
                </c:pt>
                <c:pt idx="41">
                  <c:v>0.104642719</c:v>
                </c:pt>
                <c:pt idx="42">
                  <c:v>9.7390361100000003E-2</c:v>
                </c:pt>
                <c:pt idx="43">
                  <c:v>8.83624628E-2</c:v>
                </c:pt>
                <c:pt idx="44">
                  <c:v>7.8309610500000001E-2</c:v>
                </c:pt>
                <c:pt idx="45">
                  <c:v>7.0172004400000002E-2</c:v>
                </c:pt>
                <c:pt idx="46">
                  <c:v>5.9855382899999997E-2</c:v>
                </c:pt>
                <c:pt idx="47">
                  <c:v>4.1415739799999997E-2</c:v>
                </c:pt>
                <c:pt idx="48">
                  <c:v>1.6185328400000001E-2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1.78960804E-2</c:v>
                </c:pt>
                <c:pt idx="55">
                  <c:v>4.5481998500000002E-2</c:v>
                </c:pt>
                <c:pt idx="56">
                  <c:v>6.3105531000000006E-2</c:v>
                </c:pt>
                <c:pt idx="57">
                  <c:v>6.6045410900000004E-2</c:v>
                </c:pt>
                <c:pt idx="58">
                  <c:v>5.6896422100000003E-2</c:v>
                </c:pt>
                <c:pt idx="59">
                  <c:v>4.0001694099999999E-2</c:v>
                </c:pt>
                <c:pt idx="60">
                  <c:v>1.96186099E-2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1.1587433499999999E-2</c:v>
                </c:pt>
                <c:pt idx="65">
                  <c:v>3.5218052600000001E-2</c:v>
                </c:pt>
                <c:pt idx="66">
                  <c:v>3.8571909100000003E-2</c:v>
                </c:pt>
                <c:pt idx="67">
                  <c:v>2.5644706600000001E-2</c:v>
                </c:pt>
                <c:pt idx="68">
                  <c:v>1.80708282E-2</c:v>
                </c:pt>
                <c:pt idx="69">
                  <c:v>2.5139443599999999E-2</c:v>
                </c:pt>
                <c:pt idx="70">
                  <c:v>3.2338172200000001E-2</c:v>
                </c:pt>
                <c:pt idx="71">
                  <c:v>2.3376563600000001E-2</c:v>
                </c:pt>
                <c:pt idx="72">
                  <c:v>7.8987377000000001E-3</c:v>
                </c:pt>
                <c:pt idx="73">
                  <c:v>2.2670810999999998E-3</c:v>
                </c:pt>
                <c:pt idx="74">
                  <c:v>6.1023096000000004E-3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3.68366875E-2</c:v>
                </c:pt>
                <c:pt idx="81">
                  <c:v>5.4649524400000003E-2</c:v>
                </c:pt>
                <c:pt idx="82">
                  <c:v>4.2680751500000003E-2</c:v>
                </c:pt>
                <c:pt idx="83">
                  <c:v>2.10444238E-2</c:v>
                </c:pt>
                <c:pt idx="84">
                  <c:v>1.07964827E-2</c:v>
                </c:pt>
                <c:pt idx="85">
                  <c:v>1.6057839599999998E-2</c:v>
                </c:pt>
                <c:pt idx="86">
                  <c:v>2.82350946E-2</c:v>
                </c:pt>
                <c:pt idx="87">
                  <c:v>3.7239126900000002E-2</c:v>
                </c:pt>
                <c:pt idx="88">
                  <c:v>3.6051161599999999E-2</c:v>
                </c:pt>
                <c:pt idx="89">
                  <c:v>2.5884619000000001E-2</c:v>
                </c:pt>
                <c:pt idx="90">
                  <c:v>9.8944697999999998E-3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1.4555159E-3</c:v>
                </c:pt>
                <c:pt idx="98">
                  <c:v>1.9389960899999999E-2</c:v>
                </c:pt>
                <c:pt idx="99">
                  <c:v>3.5686958599999999E-2</c:v>
                </c:pt>
                <c:pt idx="100">
                  <c:v>4.8378758100000002E-2</c:v>
                </c:pt>
                <c:pt idx="101">
                  <c:v>5.7058252400000002E-2</c:v>
                </c:pt>
                <c:pt idx="102">
                  <c:v>6.2724754199999996E-2</c:v>
                </c:pt>
                <c:pt idx="103">
                  <c:v>6.68605268E-2</c:v>
                </c:pt>
                <c:pt idx="104">
                  <c:v>6.9252870999999994E-2</c:v>
                </c:pt>
                <c:pt idx="105">
                  <c:v>6.98609278E-2</c:v>
                </c:pt>
                <c:pt idx="106">
                  <c:v>6.8733230199999995E-2</c:v>
                </c:pt>
                <c:pt idx="107">
                  <c:v>6.5639920500000004E-2</c:v>
                </c:pt>
                <c:pt idx="108">
                  <c:v>6.03732243E-2</c:v>
                </c:pt>
                <c:pt idx="109">
                  <c:v>5.2357345800000003E-2</c:v>
                </c:pt>
                <c:pt idx="110">
                  <c:v>4.3918754900000002E-2</c:v>
                </c:pt>
                <c:pt idx="111">
                  <c:v>3.24691348E-2</c:v>
                </c:pt>
                <c:pt idx="112">
                  <c:v>2.2130537799999999E-2</c:v>
                </c:pt>
                <c:pt idx="113">
                  <c:v>1.28463143E-2</c:v>
                </c:pt>
                <c:pt idx="114">
                  <c:v>3.5578903999999999E-3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622D-4A4C-A834-8CC3D6F2019B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反射白_LEDfull_開放空間!$A$24:$EE$24</c:f>
              <c:numCache>
                <c:formatCode>General</c:formatCode>
                <c:ptCount val="135"/>
                <c:pt idx="0">
                  <c:v>0.63875210289999995</c:v>
                </c:pt>
                <c:pt idx="1">
                  <c:v>0.52911567690000005</c:v>
                </c:pt>
                <c:pt idx="2">
                  <c:v>0.37664860490000002</c:v>
                </c:pt>
                <c:pt idx="3">
                  <c:v>0.170998171</c:v>
                </c:pt>
                <c:pt idx="4">
                  <c:v>4.6943575100000003E-2</c:v>
                </c:pt>
                <c:pt idx="5">
                  <c:v>3.8370688000000002E-3</c:v>
                </c:pt>
                <c:pt idx="6">
                  <c:v>2.67245173E-2</c:v>
                </c:pt>
                <c:pt idx="7">
                  <c:v>8.7761640500000002E-2</c:v>
                </c:pt>
                <c:pt idx="8">
                  <c:v>0.15668152269999999</c:v>
                </c:pt>
                <c:pt idx="9">
                  <c:v>0.2143280357</c:v>
                </c:pt>
                <c:pt idx="10">
                  <c:v>0.2384974211</c:v>
                </c:pt>
                <c:pt idx="11">
                  <c:v>0.2309507281</c:v>
                </c:pt>
                <c:pt idx="12">
                  <c:v>0.2023688257</c:v>
                </c:pt>
                <c:pt idx="13">
                  <c:v>0.16139855980000001</c:v>
                </c:pt>
                <c:pt idx="14">
                  <c:v>0.1161420941</c:v>
                </c:pt>
                <c:pt idx="15">
                  <c:v>7.6494820399999996E-2</c:v>
                </c:pt>
                <c:pt idx="16">
                  <c:v>4.4681008899999999E-2</c:v>
                </c:pt>
                <c:pt idx="17">
                  <c:v>2.9169060300000001E-2</c:v>
                </c:pt>
                <c:pt idx="18">
                  <c:v>3.54162939E-2</c:v>
                </c:pt>
                <c:pt idx="19">
                  <c:v>5.42340688E-2</c:v>
                </c:pt>
                <c:pt idx="20">
                  <c:v>7.9301454100000002E-2</c:v>
                </c:pt>
                <c:pt idx="21">
                  <c:v>9.6856430199999996E-2</c:v>
                </c:pt>
                <c:pt idx="22">
                  <c:v>0.1081873402</c:v>
                </c:pt>
                <c:pt idx="23">
                  <c:v>0.1066166237</c:v>
                </c:pt>
                <c:pt idx="24">
                  <c:v>0.10306174310000001</c:v>
                </c:pt>
                <c:pt idx="25">
                  <c:v>9.5854796500000006E-2</c:v>
                </c:pt>
                <c:pt idx="26">
                  <c:v>8.7604604700000005E-2</c:v>
                </c:pt>
                <c:pt idx="27">
                  <c:v>7.7955201299999999E-2</c:v>
                </c:pt>
                <c:pt idx="28">
                  <c:v>6.1644043799999999E-2</c:v>
                </c:pt>
                <c:pt idx="29">
                  <c:v>4.3664682699999999E-2</c:v>
                </c:pt>
                <c:pt idx="30">
                  <c:v>2.60120686E-2</c:v>
                </c:pt>
                <c:pt idx="31">
                  <c:v>1.9672069699999999E-2</c:v>
                </c:pt>
                <c:pt idx="32">
                  <c:v>2.0673347599999999E-2</c:v>
                </c:pt>
                <c:pt idx="33">
                  <c:v>2.83218659E-2</c:v>
                </c:pt>
                <c:pt idx="34">
                  <c:v>3.6549441500000002E-2</c:v>
                </c:pt>
                <c:pt idx="35">
                  <c:v>4.5859027699999999E-2</c:v>
                </c:pt>
                <c:pt idx="36">
                  <c:v>5.8079484899999999E-2</c:v>
                </c:pt>
                <c:pt idx="37">
                  <c:v>7.6297603500000005E-2</c:v>
                </c:pt>
                <c:pt idx="38">
                  <c:v>9.1048218299999997E-2</c:v>
                </c:pt>
                <c:pt idx="39">
                  <c:v>0.10374609379999999</c:v>
                </c:pt>
                <c:pt idx="40">
                  <c:v>0.10809171939999999</c:v>
                </c:pt>
                <c:pt idx="41">
                  <c:v>0.1045924798</c:v>
                </c:pt>
                <c:pt idx="42">
                  <c:v>9.7334340199999994E-2</c:v>
                </c:pt>
                <c:pt idx="43">
                  <c:v>8.8308505699999998E-2</c:v>
                </c:pt>
                <c:pt idx="44">
                  <c:v>7.8264951700000002E-2</c:v>
                </c:pt>
                <c:pt idx="45">
                  <c:v>7.0138335199999999E-2</c:v>
                </c:pt>
                <c:pt idx="46">
                  <c:v>5.9835091200000003E-2</c:v>
                </c:pt>
                <c:pt idx="47">
                  <c:v>4.1412819199999999E-2</c:v>
                </c:pt>
                <c:pt idx="48">
                  <c:v>1.61993504E-2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1.7903570099999998E-2</c:v>
                </c:pt>
                <c:pt idx="55">
                  <c:v>4.5490533100000001E-2</c:v>
                </c:pt>
                <c:pt idx="56">
                  <c:v>6.3111081700000002E-2</c:v>
                </c:pt>
                <c:pt idx="57">
                  <c:v>6.6045544999999997E-2</c:v>
                </c:pt>
                <c:pt idx="58">
                  <c:v>5.6891653700000003E-2</c:v>
                </c:pt>
                <c:pt idx="59">
                  <c:v>3.9994344100000002E-2</c:v>
                </c:pt>
                <c:pt idx="60">
                  <c:v>1.96092743E-2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1.1554343599999999E-2</c:v>
                </c:pt>
                <c:pt idx="65">
                  <c:v>3.5192597700000001E-2</c:v>
                </c:pt>
                <c:pt idx="66">
                  <c:v>3.8566213100000003E-2</c:v>
                </c:pt>
                <c:pt idx="67">
                  <c:v>2.5659004199999998E-2</c:v>
                </c:pt>
                <c:pt idx="68">
                  <c:v>1.8091494199999999E-2</c:v>
                </c:pt>
                <c:pt idx="69">
                  <c:v>2.51500066E-2</c:v>
                </c:pt>
                <c:pt idx="70">
                  <c:v>3.23333554E-2</c:v>
                </c:pt>
                <c:pt idx="71">
                  <c:v>2.3363707599999999E-2</c:v>
                </c:pt>
                <c:pt idx="72">
                  <c:v>7.8858965999999992E-3</c:v>
                </c:pt>
                <c:pt idx="73">
                  <c:v>2.2554921E-3</c:v>
                </c:pt>
                <c:pt idx="74">
                  <c:v>6.0921967999999996E-3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3.6821641000000002E-2</c:v>
                </c:pt>
                <c:pt idx="81">
                  <c:v>5.4633528000000001E-2</c:v>
                </c:pt>
                <c:pt idx="82">
                  <c:v>4.2675964500000003E-2</c:v>
                </c:pt>
                <c:pt idx="83">
                  <c:v>2.1053787300000001E-2</c:v>
                </c:pt>
                <c:pt idx="84">
                  <c:v>1.08150989E-2</c:v>
                </c:pt>
                <c:pt idx="85">
                  <c:v>1.60779133E-2</c:v>
                </c:pt>
                <c:pt idx="86">
                  <c:v>2.8250332900000001E-2</c:v>
                </c:pt>
                <c:pt idx="87">
                  <c:v>3.7246473099999997E-2</c:v>
                </c:pt>
                <c:pt idx="88">
                  <c:v>3.6049734799999997E-2</c:v>
                </c:pt>
                <c:pt idx="89">
                  <c:v>2.5876637500000001E-2</c:v>
                </c:pt>
                <c:pt idx="90">
                  <c:v>9.882465E-3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1.4434364999999999E-3</c:v>
                </c:pt>
                <c:pt idx="98">
                  <c:v>1.9383329899999999E-2</c:v>
                </c:pt>
                <c:pt idx="99">
                  <c:v>3.5684540899999999E-2</c:v>
                </c:pt>
                <c:pt idx="100">
                  <c:v>4.8380438200000001E-2</c:v>
                </c:pt>
                <c:pt idx="101">
                  <c:v>5.7062663100000001E-2</c:v>
                </c:pt>
                <c:pt idx="102">
                  <c:v>6.2730431599999997E-2</c:v>
                </c:pt>
                <c:pt idx="103">
                  <c:v>6.68662488E-2</c:v>
                </c:pt>
                <c:pt idx="104">
                  <c:v>6.9257147599999999E-2</c:v>
                </c:pt>
                <c:pt idx="105">
                  <c:v>6.9862723400000007E-2</c:v>
                </c:pt>
                <c:pt idx="106">
                  <c:v>6.8731598599999999E-2</c:v>
                </c:pt>
                <c:pt idx="107">
                  <c:v>6.56340495E-2</c:v>
                </c:pt>
                <c:pt idx="108">
                  <c:v>6.03626892E-2</c:v>
                </c:pt>
                <c:pt idx="109">
                  <c:v>5.2342377599999997E-2</c:v>
                </c:pt>
                <c:pt idx="110">
                  <c:v>4.3901346600000002E-2</c:v>
                </c:pt>
                <c:pt idx="111">
                  <c:v>3.2448284299999998E-2</c:v>
                </c:pt>
                <c:pt idx="112">
                  <c:v>2.2107260300000001E-2</c:v>
                </c:pt>
                <c:pt idx="113">
                  <c:v>1.2822051500000001E-2</c:v>
                </c:pt>
                <c:pt idx="114">
                  <c:v>3.5325265E-3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22D-4A4C-A834-8CC3D6F2019B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反射白_LEDfull_開放空間!$A$25:$EE$25</c:f>
              <c:numCache>
                <c:formatCode>General</c:formatCode>
                <c:ptCount val="135"/>
                <c:pt idx="0">
                  <c:v>0.63932305570000003</c:v>
                </c:pt>
                <c:pt idx="1">
                  <c:v>0.52958965300000005</c:v>
                </c:pt>
                <c:pt idx="2">
                  <c:v>0.37698528170000001</c:v>
                </c:pt>
                <c:pt idx="3">
                  <c:v>0.17115062480000001</c:v>
                </c:pt>
                <c:pt idx="4">
                  <c:v>4.6984929600000003E-2</c:v>
                </c:pt>
                <c:pt idx="5">
                  <c:v>3.8395664000000001E-3</c:v>
                </c:pt>
                <c:pt idx="6">
                  <c:v>2.6747086999999999E-2</c:v>
                </c:pt>
                <c:pt idx="7">
                  <c:v>8.7837651399999994E-2</c:v>
                </c:pt>
                <c:pt idx="8">
                  <c:v>0.1568165869</c:v>
                </c:pt>
                <c:pt idx="9">
                  <c:v>0.21451076869999999</c:v>
                </c:pt>
                <c:pt idx="10">
                  <c:v>0.23869806530000001</c:v>
                </c:pt>
                <c:pt idx="11">
                  <c:v>0.2311434299</c:v>
                </c:pt>
                <c:pt idx="12">
                  <c:v>0.20253817739999999</c:v>
                </c:pt>
                <c:pt idx="13">
                  <c:v>0.1615359485</c:v>
                </c:pt>
                <c:pt idx="14">
                  <c:v>0.1162429973</c:v>
                </c:pt>
                <c:pt idx="15">
                  <c:v>7.6561853299999996E-2</c:v>
                </c:pt>
                <c:pt idx="16">
                  <c:v>4.4719386799999997E-2</c:v>
                </c:pt>
                <c:pt idx="17">
                  <c:v>2.9193734799999999E-2</c:v>
                </c:pt>
                <c:pt idx="18">
                  <c:v>3.5446338399999999E-2</c:v>
                </c:pt>
                <c:pt idx="19">
                  <c:v>5.4280381599999997E-2</c:v>
                </c:pt>
                <c:pt idx="20">
                  <c:v>7.9369716300000004E-2</c:v>
                </c:pt>
                <c:pt idx="21">
                  <c:v>9.6939854300000003E-2</c:v>
                </c:pt>
                <c:pt idx="22">
                  <c:v>0.1082807407</c:v>
                </c:pt>
                <c:pt idx="23">
                  <c:v>0.10670824349999999</c:v>
                </c:pt>
                <c:pt idx="24">
                  <c:v>0.1031485274</c:v>
                </c:pt>
                <c:pt idx="25">
                  <c:v>9.5933645999999997E-2</c:v>
                </c:pt>
                <c:pt idx="26">
                  <c:v>8.7674915800000003E-2</c:v>
                </c:pt>
                <c:pt idx="27">
                  <c:v>7.80174285E-2</c:v>
                </c:pt>
                <c:pt idx="28">
                  <c:v>6.1694290499999999E-2</c:v>
                </c:pt>
                <c:pt idx="29">
                  <c:v>4.37028743E-2</c:v>
                </c:pt>
                <c:pt idx="30">
                  <c:v>2.6038479100000001E-2</c:v>
                </c:pt>
                <c:pt idx="31">
                  <c:v>1.96953136E-2</c:v>
                </c:pt>
                <c:pt idx="32">
                  <c:v>2.0697981099999999E-2</c:v>
                </c:pt>
                <c:pt idx="33">
                  <c:v>2.8352428200000002E-2</c:v>
                </c:pt>
                <c:pt idx="34">
                  <c:v>3.6584958399999999E-2</c:v>
                </c:pt>
                <c:pt idx="35">
                  <c:v>4.5899998400000003E-2</c:v>
                </c:pt>
                <c:pt idx="36">
                  <c:v>5.8129131799999997E-2</c:v>
                </c:pt>
                <c:pt idx="37">
                  <c:v>7.63622895E-2</c:v>
                </c:pt>
                <c:pt idx="38">
                  <c:v>9.1126136499999996E-2</c:v>
                </c:pt>
                <c:pt idx="39">
                  <c:v>0.1038355678</c:v>
                </c:pt>
                <c:pt idx="40">
                  <c:v>0.10818374159999999</c:v>
                </c:pt>
                <c:pt idx="41">
                  <c:v>0.1046784967</c:v>
                </c:pt>
                <c:pt idx="42">
                  <c:v>9.7411543099999998E-2</c:v>
                </c:pt>
                <c:pt idx="43">
                  <c:v>8.8377639699999996E-2</c:v>
                </c:pt>
                <c:pt idx="44">
                  <c:v>7.8326888400000003E-2</c:v>
                </c:pt>
                <c:pt idx="45">
                  <c:v>7.0195600400000002E-2</c:v>
                </c:pt>
                <c:pt idx="46">
                  <c:v>5.9886511400000002E-2</c:v>
                </c:pt>
                <c:pt idx="47">
                  <c:v>4.1451845299999998E-2</c:v>
                </c:pt>
                <c:pt idx="48">
                  <c:v>1.6219342099999999E-2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1.7923280600000001E-2</c:v>
                </c:pt>
                <c:pt idx="55">
                  <c:v>4.5536935299999998E-2</c:v>
                </c:pt>
                <c:pt idx="56">
                  <c:v>6.3173361100000006E-2</c:v>
                </c:pt>
                <c:pt idx="57">
                  <c:v>6.6108822799999994E-2</c:v>
                </c:pt>
                <c:pt idx="58">
                  <c:v>5.69445305E-2</c:v>
                </c:pt>
                <c:pt idx="59">
                  <c:v>4.0030166499999999E-2</c:v>
                </c:pt>
                <c:pt idx="60">
                  <c:v>1.96248833E-2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1.1555816999999999E-2</c:v>
                </c:pt>
                <c:pt idx="65">
                  <c:v>3.5219326600000003E-2</c:v>
                </c:pt>
                <c:pt idx="66">
                  <c:v>3.8601908800000001E-2</c:v>
                </c:pt>
                <c:pt idx="67">
                  <c:v>2.5688171400000001E-2</c:v>
                </c:pt>
                <c:pt idx="68">
                  <c:v>1.81152243E-2</c:v>
                </c:pt>
                <c:pt idx="69">
                  <c:v>2.5177139800000001E-2</c:v>
                </c:pt>
                <c:pt idx="70">
                  <c:v>3.2362639899999997E-2</c:v>
                </c:pt>
                <c:pt idx="71">
                  <c:v>2.3382045300000001E-2</c:v>
                </c:pt>
                <c:pt idx="72">
                  <c:v>7.8891879000000005E-3</c:v>
                </c:pt>
                <c:pt idx="73">
                  <c:v>2.2540421E-3</c:v>
                </c:pt>
                <c:pt idx="74">
                  <c:v>6.0952669000000001E-3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3.6852553500000003E-2</c:v>
                </c:pt>
                <c:pt idx="81">
                  <c:v>5.4680947200000003E-2</c:v>
                </c:pt>
                <c:pt idx="82">
                  <c:v>4.27153111E-2</c:v>
                </c:pt>
                <c:pt idx="83">
                  <c:v>2.1076824500000001E-2</c:v>
                </c:pt>
                <c:pt idx="84">
                  <c:v>1.08311838E-2</c:v>
                </c:pt>
                <c:pt idx="85">
                  <c:v>1.6099557300000001E-2</c:v>
                </c:pt>
                <c:pt idx="86">
                  <c:v>2.8282279099999998E-2</c:v>
                </c:pt>
                <c:pt idx="87">
                  <c:v>3.7284415199999997E-2</c:v>
                </c:pt>
                <c:pt idx="88">
                  <c:v>3.60836722E-2</c:v>
                </c:pt>
                <c:pt idx="89">
                  <c:v>2.58985311E-2</c:v>
                </c:pt>
                <c:pt idx="90">
                  <c:v>9.8874159E-3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1.4417358E-3</c:v>
                </c:pt>
                <c:pt idx="98">
                  <c:v>1.94005854E-2</c:v>
                </c:pt>
                <c:pt idx="99">
                  <c:v>3.5718813500000002E-2</c:v>
                </c:pt>
                <c:pt idx="100">
                  <c:v>4.8427805300000001E-2</c:v>
                </c:pt>
                <c:pt idx="101">
                  <c:v>5.7120010300000003E-2</c:v>
                </c:pt>
                <c:pt idx="102">
                  <c:v>6.2793158000000002E-2</c:v>
                </c:pt>
                <c:pt idx="103">
                  <c:v>6.6932953899999995E-2</c:v>
                </c:pt>
                <c:pt idx="104">
                  <c:v>6.9325499200000001E-2</c:v>
                </c:pt>
                <c:pt idx="105">
                  <c:v>6.9930873800000001E-2</c:v>
                </c:pt>
                <c:pt idx="106">
                  <c:v>6.8797707599999994E-2</c:v>
                </c:pt>
                <c:pt idx="107">
                  <c:v>6.5695896700000006E-2</c:v>
                </c:pt>
                <c:pt idx="108">
                  <c:v>6.0418073099999997E-2</c:v>
                </c:pt>
                <c:pt idx="109">
                  <c:v>5.2388519000000001E-2</c:v>
                </c:pt>
                <c:pt idx="110">
                  <c:v>4.3938696399999998E-2</c:v>
                </c:pt>
                <c:pt idx="111">
                  <c:v>3.2473731800000002E-2</c:v>
                </c:pt>
                <c:pt idx="112">
                  <c:v>2.21218839E-2</c:v>
                </c:pt>
                <c:pt idx="113">
                  <c:v>1.2827038799999999E-2</c:v>
                </c:pt>
                <c:pt idx="114">
                  <c:v>3.5286937000000001E-3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22D-4A4C-A834-8CC3D6F2019B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反射白_LEDfull_開放空間!$A$26:$EE$26</c:f>
              <c:numCache>
                <c:formatCode>General</c:formatCode>
                <c:ptCount val="135"/>
                <c:pt idx="0">
                  <c:v>0.63863724470000005</c:v>
                </c:pt>
                <c:pt idx="1">
                  <c:v>0.52902382609999998</c:v>
                </c:pt>
                <c:pt idx="2">
                  <c:v>0.3765835166</c:v>
                </c:pt>
                <c:pt idx="3">
                  <c:v>0.1709728241</c:v>
                </c:pt>
                <c:pt idx="4">
                  <c:v>4.6941958399999997E-2</c:v>
                </c:pt>
                <c:pt idx="5">
                  <c:v>3.8431231E-3</c:v>
                </c:pt>
                <c:pt idx="6">
                  <c:v>2.6727223800000002E-2</c:v>
                </c:pt>
                <c:pt idx="7">
                  <c:v>8.77601504E-2</c:v>
                </c:pt>
                <c:pt idx="8">
                  <c:v>0.1566819102</c:v>
                </c:pt>
                <c:pt idx="9">
                  <c:v>0.21433763210000001</c:v>
                </c:pt>
                <c:pt idx="10">
                  <c:v>0.23852305109999999</c:v>
                </c:pt>
                <c:pt idx="11">
                  <c:v>0.23098421099999999</c:v>
                </c:pt>
                <c:pt idx="12">
                  <c:v>0.20239365100000001</c:v>
                </c:pt>
                <c:pt idx="13">
                  <c:v>0.16140531</c:v>
                </c:pt>
                <c:pt idx="14">
                  <c:v>0.11613655840000001</c:v>
                </c:pt>
                <c:pt idx="15">
                  <c:v>7.64887333E-2</c:v>
                </c:pt>
                <c:pt idx="16">
                  <c:v>4.4681634800000002E-2</c:v>
                </c:pt>
                <c:pt idx="17">
                  <c:v>2.91718841E-2</c:v>
                </c:pt>
                <c:pt idx="18">
                  <c:v>3.5418316700000001E-2</c:v>
                </c:pt>
                <c:pt idx="19">
                  <c:v>5.4235566399999997E-2</c:v>
                </c:pt>
                <c:pt idx="20">
                  <c:v>7.9300247099999999E-2</c:v>
                </c:pt>
                <c:pt idx="21">
                  <c:v>9.6854448300000007E-2</c:v>
                </c:pt>
                <c:pt idx="22">
                  <c:v>0.1081852838</c:v>
                </c:pt>
                <c:pt idx="23">
                  <c:v>0.10661770399999999</c:v>
                </c:pt>
                <c:pt idx="24">
                  <c:v>0.1030722484</c:v>
                </c:pt>
                <c:pt idx="25">
                  <c:v>9.5875851799999995E-2</c:v>
                </c:pt>
                <c:pt idx="26">
                  <c:v>8.7632708300000001E-2</c:v>
                </c:pt>
                <c:pt idx="27">
                  <c:v>7.7981539099999997E-2</c:v>
                </c:pt>
                <c:pt idx="28">
                  <c:v>6.16597012E-2</c:v>
                </c:pt>
                <c:pt idx="29">
                  <c:v>4.3662514499999999E-2</c:v>
                </c:pt>
                <c:pt idx="30">
                  <c:v>2.59905122E-2</c:v>
                </c:pt>
                <c:pt idx="31">
                  <c:v>1.9637770999999998E-2</c:v>
                </c:pt>
                <c:pt idx="32">
                  <c:v>2.0636165500000001E-2</c:v>
                </c:pt>
                <c:pt idx="33">
                  <c:v>2.8289767E-2</c:v>
                </c:pt>
                <c:pt idx="34">
                  <c:v>3.6529153600000003E-2</c:v>
                </c:pt>
                <c:pt idx="35">
                  <c:v>4.5851089099999999E-2</c:v>
                </c:pt>
                <c:pt idx="36">
                  <c:v>5.8081079299999998E-2</c:v>
                </c:pt>
                <c:pt idx="37">
                  <c:v>7.6302535800000001E-2</c:v>
                </c:pt>
                <c:pt idx="38">
                  <c:v>9.10495147E-2</c:v>
                </c:pt>
                <c:pt idx="39">
                  <c:v>0.1037448421</c:v>
                </c:pt>
                <c:pt idx="40">
                  <c:v>0.1080964878</c:v>
                </c:pt>
                <c:pt idx="41">
                  <c:v>0.1046140641</c:v>
                </c:pt>
                <c:pt idx="42">
                  <c:v>9.7368776800000001E-2</c:v>
                </c:pt>
                <c:pt idx="43">
                  <c:v>8.8344618700000002E-2</c:v>
                </c:pt>
                <c:pt idx="44">
                  <c:v>7.82922655E-2</c:v>
                </c:pt>
                <c:pt idx="45">
                  <c:v>7.0152983099999996E-2</c:v>
                </c:pt>
                <c:pt idx="46">
                  <c:v>5.9834413199999999E-2</c:v>
                </c:pt>
                <c:pt idx="47">
                  <c:v>4.1395209699999998E-2</c:v>
                </c:pt>
                <c:pt idx="48">
                  <c:v>1.6169033900000001E-2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1.7882315400000001E-2</c:v>
                </c:pt>
                <c:pt idx="55">
                  <c:v>4.5453090199999997E-2</c:v>
                </c:pt>
                <c:pt idx="56">
                  <c:v>6.3068926299999994E-2</c:v>
                </c:pt>
                <c:pt idx="57">
                  <c:v>6.6010296299999993E-2</c:v>
                </c:pt>
                <c:pt idx="58">
                  <c:v>5.6868895900000001E-2</c:v>
                </c:pt>
                <c:pt idx="59">
                  <c:v>3.9984665799999999E-2</c:v>
                </c:pt>
                <c:pt idx="60">
                  <c:v>1.9613558400000002E-2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1.15991523E-2</c:v>
                </c:pt>
                <c:pt idx="65">
                  <c:v>3.52128632E-2</c:v>
                </c:pt>
                <c:pt idx="66">
                  <c:v>3.8554266099999998E-2</c:v>
                </c:pt>
                <c:pt idx="67">
                  <c:v>2.5623172499999999E-2</c:v>
                </c:pt>
                <c:pt idx="68">
                  <c:v>1.8049947899999998E-2</c:v>
                </c:pt>
                <c:pt idx="69">
                  <c:v>2.5120336600000001E-2</c:v>
                </c:pt>
                <c:pt idx="70">
                  <c:v>3.2323881999999998E-2</c:v>
                </c:pt>
                <c:pt idx="71">
                  <c:v>2.3371445000000001E-2</c:v>
                </c:pt>
                <c:pt idx="72">
                  <c:v>7.9018696999999995E-3</c:v>
                </c:pt>
                <c:pt idx="73">
                  <c:v>2.2721439999999998E-3</c:v>
                </c:pt>
                <c:pt idx="74">
                  <c:v>6.1045098000000004E-3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3.6825258299999997E-2</c:v>
                </c:pt>
                <c:pt idx="81">
                  <c:v>5.4629385500000002E-2</c:v>
                </c:pt>
                <c:pt idx="82">
                  <c:v>4.2660690799999998E-2</c:v>
                </c:pt>
                <c:pt idx="83">
                  <c:v>2.1028067899999999E-2</c:v>
                </c:pt>
                <c:pt idx="84">
                  <c:v>1.07805748E-2</c:v>
                </c:pt>
                <c:pt idx="85">
                  <c:v>1.60382502E-2</c:v>
                </c:pt>
                <c:pt idx="86">
                  <c:v>2.82118097E-2</c:v>
                </c:pt>
                <c:pt idx="87">
                  <c:v>3.7215411699999999E-2</c:v>
                </c:pt>
                <c:pt idx="88">
                  <c:v>3.6032929999999998E-2</c:v>
                </c:pt>
                <c:pt idx="89">
                  <c:v>2.5875615000000001E-2</c:v>
                </c:pt>
                <c:pt idx="90">
                  <c:v>9.8961647999999992E-3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1.4608507999999999E-3</c:v>
                </c:pt>
                <c:pt idx="98">
                  <c:v>1.93832312E-2</c:v>
                </c:pt>
                <c:pt idx="99">
                  <c:v>3.5668946799999997E-2</c:v>
                </c:pt>
                <c:pt idx="100">
                  <c:v>4.8352111099999998E-2</c:v>
                </c:pt>
                <c:pt idx="101">
                  <c:v>5.7024840299999997E-2</c:v>
                </c:pt>
                <c:pt idx="102">
                  <c:v>6.2687948300000004E-2</c:v>
                </c:pt>
                <c:pt idx="103">
                  <c:v>6.6821396399999997E-2</c:v>
                </c:pt>
                <c:pt idx="104">
                  <c:v>6.9213323300000004E-2</c:v>
                </c:pt>
                <c:pt idx="105">
                  <c:v>6.9822505100000001E-2</c:v>
                </c:pt>
                <c:pt idx="106">
                  <c:v>6.8697132199999997E-2</c:v>
                </c:pt>
                <c:pt idx="107">
                  <c:v>6.5607875600000004E-2</c:v>
                </c:pt>
                <c:pt idx="108">
                  <c:v>6.0346417100000001E-2</c:v>
                </c:pt>
                <c:pt idx="109">
                  <c:v>5.2337385700000003E-2</c:v>
                </c:pt>
                <c:pt idx="110">
                  <c:v>4.3904807400000002E-2</c:v>
                </c:pt>
                <c:pt idx="111">
                  <c:v>3.2462798100000002E-2</c:v>
                </c:pt>
                <c:pt idx="112">
                  <c:v>2.21313611E-2</c:v>
                </c:pt>
                <c:pt idx="113">
                  <c:v>1.2852544E-2</c:v>
                </c:pt>
                <c:pt idx="114">
                  <c:v>3.5697190999999999E-3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22D-4A4C-A834-8CC3D6F2019B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反射白_LEDfull_開放空間!$A$27:$EE$27</c:f>
              <c:numCache>
                <c:formatCode>General</c:formatCode>
                <c:ptCount val="135"/>
                <c:pt idx="0">
                  <c:v>0.63865315909999998</c:v>
                </c:pt>
                <c:pt idx="1">
                  <c:v>0.52903723719999995</c:v>
                </c:pt>
                <c:pt idx="2">
                  <c:v>0.3765929341</c:v>
                </c:pt>
                <c:pt idx="3">
                  <c:v>0.17097677289999999</c:v>
                </c:pt>
                <c:pt idx="4">
                  <c:v>4.6942226599999998E-2</c:v>
                </c:pt>
                <c:pt idx="5">
                  <c:v>3.8422854000000001E-3</c:v>
                </c:pt>
                <c:pt idx="6">
                  <c:v>2.6726772999999999E-2</c:v>
                </c:pt>
                <c:pt idx="7">
                  <c:v>8.7760321799999999E-2</c:v>
                </c:pt>
                <c:pt idx="8">
                  <c:v>0.15668177599999999</c:v>
                </c:pt>
                <c:pt idx="9">
                  <c:v>0.21433618660000001</c:v>
                </c:pt>
                <c:pt idx="10">
                  <c:v>0.23851925130000001</c:v>
                </c:pt>
                <c:pt idx="11">
                  <c:v>0.23097935319999999</c:v>
                </c:pt>
                <c:pt idx="12">
                  <c:v>0.20238973199999999</c:v>
                </c:pt>
                <c:pt idx="13">
                  <c:v>0.16140440110000001</c:v>
                </c:pt>
                <c:pt idx="14">
                  <c:v>0.11613734069999999</c:v>
                </c:pt>
                <c:pt idx="15">
                  <c:v>7.6489560299999995E-2</c:v>
                </c:pt>
                <c:pt idx="16">
                  <c:v>4.4681437300000001E-2</c:v>
                </c:pt>
                <c:pt idx="17">
                  <c:v>2.9171416499999998E-2</c:v>
                </c:pt>
                <c:pt idx="18">
                  <c:v>3.5417906899999997E-2</c:v>
                </c:pt>
                <c:pt idx="19">
                  <c:v>5.42351529E-2</c:v>
                </c:pt>
                <c:pt idx="20">
                  <c:v>7.9300448300000007E-2</c:v>
                </c:pt>
                <c:pt idx="21">
                  <c:v>9.6854828300000001E-2</c:v>
                </c:pt>
                <c:pt idx="22">
                  <c:v>0.1081855297</c:v>
                </c:pt>
                <c:pt idx="23">
                  <c:v>0.1066173986</c:v>
                </c:pt>
                <c:pt idx="24">
                  <c:v>0.1030704826</c:v>
                </c:pt>
                <c:pt idx="25">
                  <c:v>9.5872700199999994E-2</c:v>
                </c:pt>
                <c:pt idx="26">
                  <c:v>8.7628535899999999E-2</c:v>
                </c:pt>
                <c:pt idx="27">
                  <c:v>7.7977635000000003E-2</c:v>
                </c:pt>
                <c:pt idx="28">
                  <c:v>6.16573989E-2</c:v>
                </c:pt>
                <c:pt idx="29">
                  <c:v>4.3662786500000002E-2</c:v>
                </c:pt>
                <c:pt idx="30">
                  <c:v>2.59937178E-2</c:v>
                </c:pt>
                <c:pt idx="31">
                  <c:v>1.9642882E-2</c:v>
                </c:pt>
                <c:pt idx="32">
                  <c:v>2.0641693799999999E-2</c:v>
                </c:pt>
                <c:pt idx="33">
                  <c:v>2.8294475699999998E-2</c:v>
                </c:pt>
                <c:pt idx="34">
                  <c:v>3.6532104000000003E-2</c:v>
                </c:pt>
                <c:pt idx="35">
                  <c:v>4.5852277400000002E-2</c:v>
                </c:pt>
                <c:pt idx="36">
                  <c:v>5.8080837099999998E-2</c:v>
                </c:pt>
                <c:pt idx="37">
                  <c:v>7.6301768399999997E-2</c:v>
                </c:pt>
                <c:pt idx="38">
                  <c:v>9.1049224100000006E-2</c:v>
                </c:pt>
                <c:pt idx="39">
                  <c:v>0.1037449837</c:v>
                </c:pt>
                <c:pt idx="40">
                  <c:v>0.1080957949</c:v>
                </c:pt>
                <c:pt idx="41">
                  <c:v>0.10461080070000001</c:v>
                </c:pt>
                <c:pt idx="42">
                  <c:v>9.7363680600000002E-2</c:v>
                </c:pt>
                <c:pt idx="43">
                  <c:v>8.8339179800000001E-2</c:v>
                </c:pt>
                <c:pt idx="44">
                  <c:v>7.8288257099999994E-2</c:v>
                </c:pt>
                <c:pt idx="45">
                  <c:v>7.0150785100000002E-2</c:v>
                </c:pt>
                <c:pt idx="46">
                  <c:v>5.98346181E-2</c:v>
                </c:pt>
                <c:pt idx="47">
                  <c:v>4.1397795100000002E-2</c:v>
                </c:pt>
                <c:pt idx="48">
                  <c:v>1.6173400000000001E-2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1.78854279E-2</c:v>
                </c:pt>
                <c:pt idx="55">
                  <c:v>4.5458540300000003E-2</c:v>
                </c:pt>
                <c:pt idx="56">
                  <c:v>6.3075065599999994E-2</c:v>
                </c:pt>
                <c:pt idx="57">
                  <c:v>6.6015355299999995E-2</c:v>
                </c:pt>
                <c:pt idx="58">
                  <c:v>5.6872218799999999E-2</c:v>
                </c:pt>
                <c:pt idx="59">
                  <c:v>3.99860628E-2</c:v>
                </c:pt>
                <c:pt idx="60">
                  <c:v>1.9612802200000001E-2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1.1592555799999999E-2</c:v>
                </c:pt>
                <c:pt idx="65">
                  <c:v>3.5209834600000003E-2</c:v>
                </c:pt>
                <c:pt idx="66">
                  <c:v>3.85559797E-2</c:v>
                </c:pt>
                <c:pt idx="67">
                  <c:v>2.5628376800000002E-2</c:v>
                </c:pt>
                <c:pt idx="68">
                  <c:v>1.8055966100000001E-2</c:v>
                </c:pt>
                <c:pt idx="69">
                  <c:v>2.51246709E-2</c:v>
                </c:pt>
                <c:pt idx="70">
                  <c:v>3.2325282699999999E-2</c:v>
                </c:pt>
                <c:pt idx="71">
                  <c:v>2.3370316299999999E-2</c:v>
                </c:pt>
                <c:pt idx="72">
                  <c:v>7.8993308999999994E-3</c:v>
                </c:pt>
                <c:pt idx="73">
                  <c:v>2.2697352999999998E-3</c:v>
                </c:pt>
                <c:pt idx="74">
                  <c:v>6.1026947000000003E-3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3.68248038E-2</c:v>
                </c:pt>
                <c:pt idx="81">
                  <c:v>5.4629899599999997E-2</c:v>
                </c:pt>
                <c:pt idx="82">
                  <c:v>4.2662929699999998E-2</c:v>
                </c:pt>
                <c:pt idx="83">
                  <c:v>2.10318416E-2</c:v>
                </c:pt>
                <c:pt idx="84">
                  <c:v>1.0785579700000001E-2</c:v>
                </c:pt>
                <c:pt idx="85">
                  <c:v>1.60440728E-2</c:v>
                </c:pt>
                <c:pt idx="86">
                  <c:v>2.82173865E-2</c:v>
                </c:pt>
                <c:pt idx="87">
                  <c:v>3.7219997499999997E-2</c:v>
                </c:pt>
                <c:pt idx="88">
                  <c:v>3.6035310500000001E-2</c:v>
                </c:pt>
                <c:pt idx="89">
                  <c:v>2.58756708E-2</c:v>
                </c:pt>
                <c:pt idx="90">
                  <c:v>9.8942387999999999E-3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1.4583471000000001E-3</c:v>
                </c:pt>
                <c:pt idx="98">
                  <c:v>1.93831436E-2</c:v>
                </c:pt>
                <c:pt idx="99">
                  <c:v>3.56712416E-2</c:v>
                </c:pt>
                <c:pt idx="100">
                  <c:v>4.8356026400000002E-2</c:v>
                </c:pt>
                <c:pt idx="101">
                  <c:v>5.7030409599999998E-2</c:v>
                </c:pt>
                <c:pt idx="102">
                  <c:v>6.2694244100000004E-2</c:v>
                </c:pt>
                <c:pt idx="103">
                  <c:v>6.6828004999999996E-2</c:v>
                </c:pt>
                <c:pt idx="104">
                  <c:v>6.9219641400000004E-2</c:v>
                </c:pt>
                <c:pt idx="105">
                  <c:v>6.9828264400000006E-2</c:v>
                </c:pt>
                <c:pt idx="106">
                  <c:v>6.87021986E-2</c:v>
                </c:pt>
                <c:pt idx="107">
                  <c:v>6.5611526399999995E-2</c:v>
                </c:pt>
                <c:pt idx="108">
                  <c:v>6.0348771500000002E-2</c:v>
                </c:pt>
                <c:pt idx="109">
                  <c:v>5.2337970599999999E-2</c:v>
                </c:pt>
                <c:pt idx="110">
                  <c:v>4.3904312000000001E-2</c:v>
                </c:pt>
                <c:pt idx="111">
                  <c:v>3.2460644800000001E-2</c:v>
                </c:pt>
                <c:pt idx="112">
                  <c:v>2.2127564999999998E-2</c:v>
                </c:pt>
                <c:pt idx="113">
                  <c:v>1.2847932100000001E-2</c:v>
                </c:pt>
                <c:pt idx="114">
                  <c:v>3.5640870000000001E-3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22D-4A4C-A834-8CC3D6F2019B}"/>
            </c:ext>
          </c:extLst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反射白_LEDfull_開放空間!$A$28:$EE$28</c:f>
              <c:numCache>
                <c:formatCode>General</c:formatCode>
                <c:ptCount val="135"/>
                <c:pt idx="0">
                  <c:v>0.63929659130000005</c:v>
                </c:pt>
                <c:pt idx="1">
                  <c:v>0.52956658599999995</c:v>
                </c:pt>
                <c:pt idx="2">
                  <c:v>0.37696903939999998</c:v>
                </c:pt>
                <c:pt idx="3">
                  <c:v>0.17114281649999999</c:v>
                </c:pt>
                <c:pt idx="4">
                  <c:v>4.6982236199999999E-2</c:v>
                </c:pt>
                <c:pt idx="5">
                  <c:v>3.8386054999999999E-3</c:v>
                </c:pt>
                <c:pt idx="6">
                  <c:v>2.6745440400000001E-2</c:v>
                </c:pt>
                <c:pt idx="7">
                  <c:v>8.7832592400000006E-2</c:v>
                </c:pt>
                <c:pt idx="8">
                  <c:v>0.1568073928</c:v>
                </c:pt>
                <c:pt idx="9">
                  <c:v>0.21449734270000001</c:v>
                </c:pt>
                <c:pt idx="10">
                  <c:v>0.23868177830000001</c:v>
                </c:pt>
                <c:pt idx="11">
                  <c:v>0.2311269343</c:v>
                </c:pt>
                <c:pt idx="12">
                  <c:v>0.20252412559999999</c:v>
                </c:pt>
                <c:pt idx="13">
                  <c:v>0.1615258306</c:v>
                </c:pt>
                <c:pt idx="14">
                  <c:v>0.1162367538</c:v>
                </c:pt>
                <c:pt idx="15">
                  <c:v>7.6557867200000004E-2</c:v>
                </c:pt>
                <c:pt idx="16">
                  <c:v>4.4716700900000003E-2</c:v>
                </c:pt>
                <c:pt idx="17">
                  <c:v>2.91918218E-2</c:v>
                </c:pt>
                <c:pt idx="18">
                  <c:v>3.5444106900000001E-2</c:v>
                </c:pt>
                <c:pt idx="19">
                  <c:v>5.4276965599999998E-2</c:v>
                </c:pt>
                <c:pt idx="20">
                  <c:v>7.9365320500000003E-2</c:v>
                </c:pt>
                <c:pt idx="21">
                  <c:v>9.6934422899999997E-2</c:v>
                </c:pt>
                <c:pt idx="22">
                  <c:v>0.1082746238</c:v>
                </c:pt>
                <c:pt idx="23">
                  <c:v>0.10670183599999999</c:v>
                </c:pt>
                <c:pt idx="24">
                  <c:v>0.1031416059</c:v>
                </c:pt>
                <c:pt idx="25">
                  <c:v>9.5926061300000004E-2</c:v>
                </c:pt>
                <c:pt idx="26">
                  <c:v>8.7667308700000002E-2</c:v>
                </c:pt>
                <c:pt idx="27">
                  <c:v>7.8010521799999996E-2</c:v>
                </c:pt>
                <c:pt idx="28">
                  <c:v>6.1689272500000003E-2</c:v>
                </c:pt>
                <c:pt idx="29">
                  <c:v>4.3700452899999999E-2</c:v>
                </c:pt>
                <c:pt idx="30">
                  <c:v>2.6038922400000001E-2</c:v>
                </c:pt>
                <c:pt idx="31">
                  <c:v>1.9697235899999999E-2</c:v>
                </c:pt>
                <c:pt idx="32">
                  <c:v>2.0700208800000001E-2</c:v>
                </c:pt>
                <c:pt idx="33">
                  <c:v>2.83535831E-2</c:v>
                </c:pt>
                <c:pt idx="34">
                  <c:v>3.6584585900000001E-2</c:v>
                </c:pt>
                <c:pt idx="35">
                  <c:v>4.58980612E-2</c:v>
                </c:pt>
                <c:pt idx="36">
                  <c:v>5.8125719399999998E-2</c:v>
                </c:pt>
                <c:pt idx="37">
                  <c:v>7.6357439200000002E-2</c:v>
                </c:pt>
                <c:pt idx="38">
                  <c:v>9.1120883799999997E-2</c:v>
                </c:pt>
                <c:pt idx="39">
                  <c:v>0.1038295627</c:v>
                </c:pt>
                <c:pt idx="40">
                  <c:v>0.10817708819999999</c:v>
                </c:pt>
                <c:pt idx="41">
                  <c:v>0.1046704426</c:v>
                </c:pt>
                <c:pt idx="42">
                  <c:v>9.7402706699999994E-2</c:v>
                </c:pt>
                <c:pt idx="43">
                  <c:v>8.8369183200000007E-2</c:v>
                </c:pt>
                <c:pt idx="44">
                  <c:v>7.8319869900000005E-2</c:v>
                </c:pt>
                <c:pt idx="45">
                  <c:v>7.0190131700000005E-2</c:v>
                </c:pt>
                <c:pt idx="46">
                  <c:v>5.9883020799999999E-2</c:v>
                </c:pt>
                <c:pt idx="47">
                  <c:v>4.1451021999999997E-2</c:v>
                </c:pt>
                <c:pt idx="48">
                  <c:v>1.6221126499999999E-2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1.7924133700000001E-2</c:v>
                </c:pt>
                <c:pt idx="55">
                  <c:v>4.5537613300000002E-2</c:v>
                </c:pt>
                <c:pt idx="56">
                  <c:v>6.3173502699999995E-2</c:v>
                </c:pt>
                <c:pt idx="57">
                  <c:v>6.6108196999999994E-2</c:v>
                </c:pt>
                <c:pt idx="58">
                  <c:v>5.6943293700000001E-2</c:v>
                </c:pt>
                <c:pt idx="59">
                  <c:v>4.00287956E-2</c:v>
                </c:pt>
                <c:pt idx="60">
                  <c:v>1.9623396899999999E-2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1.15510365E-2</c:v>
                </c:pt>
                <c:pt idx="65">
                  <c:v>3.5215348E-2</c:v>
                </c:pt>
                <c:pt idx="66">
                  <c:v>3.8600716700000003E-2</c:v>
                </c:pt>
                <c:pt idx="67">
                  <c:v>2.5689871999999999E-2</c:v>
                </c:pt>
                <c:pt idx="68">
                  <c:v>1.81179289E-2</c:v>
                </c:pt>
                <c:pt idx="69">
                  <c:v>2.51784138E-2</c:v>
                </c:pt>
                <c:pt idx="70">
                  <c:v>3.2361485099999997E-2</c:v>
                </c:pt>
                <c:pt idx="71">
                  <c:v>2.3380175199999999E-2</c:v>
                </c:pt>
                <c:pt idx="72">
                  <c:v>7.8872656000000003E-3</c:v>
                </c:pt>
                <c:pt idx="73">
                  <c:v>2.2524201999999998E-3</c:v>
                </c:pt>
                <c:pt idx="74">
                  <c:v>6.0937813999999996E-3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3.6850098499999998E-2</c:v>
                </c:pt>
                <c:pt idx="81">
                  <c:v>5.4678216600000003E-2</c:v>
                </c:pt>
                <c:pt idx="82">
                  <c:v>4.2714200899999999E-2</c:v>
                </c:pt>
                <c:pt idx="83">
                  <c:v>2.10778862E-2</c:v>
                </c:pt>
                <c:pt idx="84">
                  <c:v>1.0833594E-2</c:v>
                </c:pt>
                <c:pt idx="85">
                  <c:v>1.6102097900000001E-2</c:v>
                </c:pt>
                <c:pt idx="86">
                  <c:v>2.8284141799999999E-2</c:v>
                </c:pt>
                <c:pt idx="87">
                  <c:v>3.7285003800000001E-2</c:v>
                </c:pt>
                <c:pt idx="88">
                  <c:v>3.6083046299999998E-2</c:v>
                </c:pt>
                <c:pt idx="89">
                  <c:v>2.5897117300000001E-2</c:v>
                </c:pt>
                <c:pt idx="90">
                  <c:v>9.8856203E-3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1.4402614999999999E-3</c:v>
                </c:pt>
                <c:pt idx="98">
                  <c:v>1.93996094E-2</c:v>
                </c:pt>
                <c:pt idx="99">
                  <c:v>3.57178524E-2</c:v>
                </c:pt>
                <c:pt idx="100">
                  <c:v>4.8427581800000001E-2</c:v>
                </c:pt>
                <c:pt idx="101">
                  <c:v>5.7120017699999998E-2</c:v>
                </c:pt>
                <c:pt idx="102">
                  <c:v>6.2793277199999997E-2</c:v>
                </c:pt>
                <c:pt idx="103">
                  <c:v>6.6933073100000004E-2</c:v>
                </c:pt>
                <c:pt idx="104">
                  <c:v>6.93254024E-2</c:v>
                </c:pt>
                <c:pt idx="105">
                  <c:v>6.9930307600000005E-2</c:v>
                </c:pt>
                <c:pt idx="106">
                  <c:v>6.87968209E-2</c:v>
                </c:pt>
                <c:pt idx="107">
                  <c:v>6.5694518399999999E-2</c:v>
                </c:pt>
                <c:pt idx="108">
                  <c:v>6.0415916100000001E-2</c:v>
                </c:pt>
                <c:pt idx="109">
                  <c:v>5.2385907600000003E-2</c:v>
                </c:pt>
                <c:pt idx="110">
                  <c:v>4.3935950799999998E-2</c:v>
                </c:pt>
                <c:pt idx="111">
                  <c:v>3.2470513100000001E-2</c:v>
                </c:pt>
                <c:pt idx="112">
                  <c:v>2.2118432399999999E-2</c:v>
                </c:pt>
                <c:pt idx="113">
                  <c:v>1.2823507200000001E-2</c:v>
                </c:pt>
                <c:pt idx="114">
                  <c:v>3.5246380000000001E-3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22D-4A4C-A834-8CC3D6F2019B}"/>
            </c:ext>
          </c:extLst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反射白_LEDfull_開放空間!$A$29:$EE$29</c:f>
              <c:numCache>
                <c:formatCode>General</c:formatCode>
                <c:ptCount val="135"/>
                <c:pt idx="0">
                  <c:v>0.63928955789999997</c:v>
                </c:pt>
                <c:pt idx="1">
                  <c:v>0.52956032750000004</c:v>
                </c:pt>
                <c:pt idx="2">
                  <c:v>0.37696361540000001</c:v>
                </c:pt>
                <c:pt idx="3">
                  <c:v>0.1711382568</c:v>
                </c:pt>
                <c:pt idx="4">
                  <c:v>4.6977989400000003E-2</c:v>
                </c:pt>
                <c:pt idx="5">
                  <c:v>3.8348159E-3</c:v>
                </c:pt>
                <c:pt idx="6">
                  <c:v>2.6740983100000001E-2</c:v>
                </c:pt>
                <c:pt idx="7">
                  <c:v>8.7823897600000006E-2</c:v>
                </c:pt>
                <c:pt idx="8">
                  <c:v>0.15679009259999999</c:v>
                </c:pt>
                <c:pt idx="9">
                  <c:v>0.2144687176</c:v>
                </c:pt>
                <c:pt idx="10">
                  <c:v>0.2386416942</c:v>
                </c:pt>
                <c:pt idx="11">
                  <c:v>0.2310831398</c:v>
                </c:pt>
                <c:pt idx="12">
                  <c:v>0.202488482</c:v>
                </c:pt>
                <c:pt idx="13">
                  <c:v>0.1615044773</c:v>
                </c:pt>
                <c:pt idx="14">
                  <c:v>0.11622720960000001</c:v>
                </c:pt>
                <c:pt idx="15">
                  <c:v>7.6552793399999999E-2</c:v>
                </c:pt>
                <c:pt idx="16">
                  <c:v>4.4711425899999997E-2</c:v>
                </c:pt>
                <c:pt idx="17">
                  <c:v>2.9187204299999998E-2</c:v>
                </c:pt>
                <c:pt idx="18">
                  <c:v>3.5439148500000003E-2</c:v>
                </c:pt>
                <c:pt idx="19">
                  <c:v>5.4270461200000002E-2</c:v>
                </c:pt>
                <c:pt idx="20">
                  <c:v>7.9357430300000004E-2</c:v>
                </c:pt>
                <c:pt idx="21">
                  <c:v>9.6924871199999998E-2</c:v>
                </c:pt>
                <c:pt idx="22">
                  <c:v>0.1082639918</c:v>
                </c:pt>
                <c:pt idx="23">
                  <c:v>0.10668957229999999</c:v>
                </c:pt>
                <c:pt idx="24">
                  <c:v>0.1031245217</c:v>
                </c:pt>
                <c:pt idx="25">
                  <c:v>9.5903947899999994E-2</c:v>
                </c:pt>
                <c:pt idx="26">
                  <c:v>8.7642207700000002E-2</c:v>
                </c:pt>
                <c:pt idx="27">
                  <c:v>7.7987320700000001E-2</c:v>
                </c:pt>
                <c:pt idx="28">
                  <c:v>6.16738088E-2</c:v>
                </c:pt>
                <c:pt idx="29">
                  <c:v>4.3696924999999998E-2</c:v>
                </c:pt>
                <c:pt idx="30">
                  <c:v>2.6047974799999998E-2</c:v>
                </c:pt>
                <c:pt idx="31">
                  <c:v>1.9714157999999999E-2</c:v>
                </c:pt>
                <c:pt idx="32">
                  <c:v>2.0718567100000002E-2</c:v>
                </c:pt>
                <c:pt idx="33">
                  <c:v>2.8368322200000001E-2</c:v>
                </c:pt>
                <c:pt idx="34">
                  <c:v>3.65919694E-2</c:v>
                </c:pt>
                <c:pt idx="35">
                  <c:v>4.5897465200000001E-2</c:v>
                </c:pt>
                <c:pt idx="36">
                  <c:v>5.8118440200000003E-2</c:v>
                </c:pt>
                <c:pt idx="37">
                  <c:v>7.6346404899999998E-2</c:v>
                </c:pt>
                <c:pt idx="38">
                  <c:v>9.1110236900000002E-2</c:v>
                </c:pt>
                <c:pt idx="39">
                  <c:v>0.1038192734</c:v>
                </c:pt>
                <c:pt idx="40">
                  <c:v>0.1081626713</c:v>
                </c:pt>
                <c:pt idx="41">
                  <c:v>0.10464710000000001</c:v>
                </c:pt>
                <c:pt idx="42">
                  <c:v>9.73730758E-2</c:v>
                </c:pt>
                <c:pt idx="43">
                  <c:v>8.8339567199999997E-2</c:v>
                </c:pt>
                <c:pt idx="44">
                  <c:v>7.8296162200000005E-2</c:v>
                </c:pt>
                <c:pt idx="45">
                  <c:v>7.01744854E-2</c:v>
                </c:pt>
                <c:pt idx="46">
                  <c:v>5.9876889000000003E-2</c:v>
                </c:pt>
                <c:pt idx="47">
                  <c:v>4.1456177800000001E-2</c:v>
                </c:pt>
                <c:pt idx="48">
                  <c:v>1.6236065000000001E-2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1.7933929299999998E-2</c:v>
                </c:pt>
                <c:pt idx="55">
                  <c:v>4.5553453299999998E-2</c:v>
                </c:pt>
                <c:pt idx="56">
                  <c:v>6.3190035500000005E-2</c:v>
                </c:pt>
                <c:pt idx="57">
                  <c:v>6.6120684099999993E-2</c:v>
                </c:pt>
                <c:pt idx="58">
                  <c:v>5.6949775699999997E-2</c:v>
                </c:pt>
                <c:pt idx="59">
                  <c:v>4.0029775400000002E-2</c:v>
                </c:pt>
                <c:pt idx="60">
                  <c:v>1.9618889300000001E-2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1.15249706E-2</c:v>
                </c:pt>
                <c:pt idx="65">
                  <c:v>3.5200234499999997E-2</c:v>
                </c:pt>
                <c:pt idx="66">
                  <c:v>3.8603127000000001E-2</c:v>
                </c:pt>
                <c:pt idx="67">
                  <c:v>2.5706976699999998E-2</c:v>
                </c:pt>
                <c:pt idx="68">
                  <c:v>1.81389619E-2</c:v>
                </c:pt>
                <c:pt idx="69">
                  <c:v>2.5192096800000001E-2</c:v>
                </c:pt>
                <c:pt idx="70">
                  <c:v>3.2363463199999998E-2</c:v>
                </c:pt>
                <c:pt idx="71">
                  <c:v>2.33733933E-2</c:v>
                </c:pt>
                <c:pt idx="72">
                  <c:v>7.8776851000000002E-3</c:v>
                </c:pt>
                <c:pt idx="73">
                  <c:v>2.2430266000000002E-3</c:v>
                </c:pt>
                <c:pt idx="74">
                  <c:v>6.0863634999999998E-3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3.6844033700000001E-2</c:v>
                </c:pt>
                <c:pt idx="81">
                  <c:v>5.4674450300000003E-2</c:v>
                </c:pt>
                <c:pt idx="82">
                  <c:v>4.27180827E-2</c:v>
                </c:pt>
                <c:pt idx="83">
                  <c:v>2.10899394E-2</c:v>
                </c:pt>
                <c:pt idx="84">
                  <c:v>1.08516533E-2</c:v>
                </c:pt>
                <c:pt idx="85">
                  <c:v>1.6122385900000001E-2</c:v>
                </c:pt>
                <c:pt idx="86">
                  <c:v>2.83024292E-2</c:v>
                </c:pt>
                <c:pt idx="87">
                  <c:v>3.7298247200000002E-2</c:v>
                </c:pt>
                <c:pt idx="88">
                  <c:v>3.6088474099999997E-2</c:v>
                </c:pt>
                <c:pt idx="89">
                  <c:v>2.5894986500000002E-2</c:v>
                </c:pt>
                <c:pt idx="90">
                  <c:v>9.8769701999999997E-3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1.4302995000000001E-3</c:v>
                </c:pt>
                <c:pt idx="98">
                  <c:v>1.93974786E-2</c:v>
                </c:pt>
                <c:pt idx="99">
                  <c:v>3.5722881599999999E-2</c:v>
                </c:pt>
                <c:pt idx="100">
                  <c:v>4.8437949299999998E-2</c:v>
                </c:pt>
                <c:pt idx="101">
                  <c:v>5.7134959800000003E-2</c:v>
                </c:pt>
                <c:pt idx="102">
                  <c:v>6.2810108099999998E-2</c:v>
                </c:pt>
                <c:pt idx="103">
                  <c:v>6.6950433000000004E-2</c:v>
                </c:pt>
                <c:pt idx="104">
                  <c:v>6.9342181099999997E-2</c:v>
                </c:pt>
                <c:pt idx="105">
                  <c:v>6.9944985200000004E-2</c:v>
                </c:pt>
                <c:pt idx="106">
                  <c:v>6.8808428899999996E-2</c:v>
                </c:pt>
                <c:pt idx="107">
                  <c:v>6.5701775300000001E-2</c:v>
                </c:pt>
                <c:pt idx="108">
                  <c:v>6.0418307800000001E-2</c:v>
                </c:pt>
                <c:pt idx="109">
                  <c:v>5.2382905E-2</c:v>
                </c:pt>
                <c:pt idx="110">
                  <c:v>4.3928828099999997E-2</c:v>
                </c:pt>
                <c:pt idx="111">
                  <c:v>3.2458949799999998E-2</c:v>
                </c:pt>
                <c:pt idx="112">
                  <c:v>2.2102743399999999E-2</c:v>
                </c:pt>
                <c:pt idx="113">
                  <c:v>1.2805275600000001E-2</c:v>
                </c:pt>
                <c:pt idx="114">
                  <c:v>3.5038914E-3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22D-4A4C-A834-8CC3D6F2019B}"/>
            </c:ext>
          </c:extLst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反射白_LEDfull_開放空間!$A$30:$EE$30</c:f>
              <c:numCache>
                <c:formatCode>General</c:formatCode>
                <c:ptCount val="135"/>
                <c:pt idx="0">
                  <c:v>0.63908606769999998</c:v>
                </c:pt>
                <c:pt idx="1">
                  <c:v>0.52939313649999997</c:v>
                </c:pt>
                <c:pt idx="2">
                  <c:v>0.376845926</c:v>
                </c:pt>
                <c:pt idx="3">
                  <c:v>0.1710880846</c:v>
                </c:pt>
                <c:pt idx="4">
                  <c:v>4.69685756E-2</c:v>
                </c:pt>
                <c:pt idx="5">
                  <c:v>3.8390234000000001E-3</c:v>
                </c:pt>
                <c:pt idx="6">
                  <c:v>2.67384518E-2</c:v>
                </c:pt>
                <c:pt idx="7">
                  <c:v>8.7807335E-2</c:v>
                </c:pt>
                <c:pt idx="8">
                  <c:v>0.15676292780000001</c:v>
                </c:pt>
                <c:pt idx="9">
                  <c:v>0.21443910899999999</c:v>
                </c:pt>
                <c:pt idx="10">
                  <c:v>0.2386208326</c:v>
                </c:pt>
                <c:pt idx="11">
                  <c:v>0.2310699672</c:v>
                </c:pt>
                <c:pt idx="12">
                  <c:v>0.20247299969999999</c:v>
                </c:pt>
                <c:pt idx="13">
                  <c:v>0.16148187219999999</c:v>
                </c:pt>
                <c:pt idx="14">
                  <c:v>0.1162024364</c:v>
                </c:pt>
                <c:pt idx="15">
                  <c:v>7.6534651199999998E-2</c:v>
                </c:pt>
                <c:pt idx="16">
                  <c:v>4.4704195100000003E-2</c:v>
                </c:pt>
                <c:pt idx="17">
                  <c:v>2.9184320900000001E-2</c:v>
                </c:pt>
                <c:pt idx="18">
                  <c:v>3.5434577600000003E-2</c:v>
                </c:pt>
                <c:pt idx="19">
                  <c:v>5.4262083000000003E-2</c:v>
                </c:pt>
                <c:pt idx="20">
                  <c:v>7.9342588800000002E-2</c:v>
                </c:pt>
                <c:pt idx="21">
                  <c:v>9.6906706699999998E-2</c:v>
                </c:pt>
                <c:pt idx="22">
                  <c:v>0.1082434431</c:v>
                </c:pt>
                <c:pt idx="23">
                  <c:v>0.10667184740000001</c:v>
                </c:pt>
                <c:pt idx="24">
                  <c:v>0.1031149775</c:v>
                </c:pt>
                <c:pt idx="25">
                  <c:v>9.5904260899999996E-2</c:v>
                </c:pt>
                <c:pt idx="26">
                  <c:v>8.7649486999999998E-2</c:v>
                </c:pt>
                <c:pt idx="27">
                  <c:v>7.7994994799999995E-2</c:v>
                </c:pt>
                <c:pt idx="28">
                  <c:v>6.1675749699999997E-2</c:v>
                </c:pt>
                <c:pt idx="29">
                  <c:v>4.3687466500000001E-2</c:v>
                </c:pt>
                <c:pt idx="30">
                  <c:v>2.60260813E-2</c:v>
                </c:pt>
                <c:pt idx="31">
                  <c:v>1.9683022099999999E-2</c:v>
                </c:pt>
                <c:pt idx="32">
                  <c:v>2.06849258E-2</c:v>
                </c:pt>
                <c:pt idx="33">
                  <c:v>2.8337432100000001E-2</c:v>
                </c:pt>
                <c:pt idx="34">
                  <c:v>3.6568943399999998E-2</c:v>
                </c:pt>
                <c:pt idx="35">
                  <c:v>4.5882996199999998E-2</c:v>
                </c:pt>
                <c:pt idx="36">
                  <c:v>5.8109615000000003E-2</c:v>
                </c:pt>
                <c:pt idx="37">
                  <c:v>7.6337076700000006E-2</c:v>
                </c:pt>
                <c:pt idx="38">
                  <c:v>9.1095320899999999E-2</c:v>
                </c:pt>
                <c:pt idx="39">
                  <c:v>0.1038000062</c:v>
                </c:pt>
                <c:pt idx="40">
                  <c:v>0.1081476286</c:v>
                </c:pt>
                <c:pt idx="41">
                  <c:v>0.1046462953</c:v>
                </c:pt>
                <c:pt idx="42">
                  <c:v>9.7383961099999999E-2</c:v>
                </c:pt>
                <c:pt idx="43">
                  <c:v>8.8353373099999993E-2</c:v>
                </c:pt>
                <c:pt idx="44">
                  <c:v>7.8304767600000005E-2</c:v>
                </c:pt>
                <c:pt idx="45">
                  <c:v>7.0174112900000002E-2</c:v>
                </c:pt>
                <c:pt idx="46">
                  <c:v>5.9865988799999999E-2</c:v>
                </c:pt>
                <c:pt idx="47">
                  <c:v>4.1434913900000002E-2</c:v>
                </c:pt>
                <c:pt idx="48">
                  <c:v>1.6208708299999999E-2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1.7913622800000001E-2</c:v>
                </c:pt>
                <c:pt idx="55">
                  <c:v>4.5515198299999997E-2</c:v>
                </c:pt>
                <c:pt idx="56">
                  <c:v>6.3144914799999993E-2</c:v>
                </c:pt>
                <c:pt idx="57">
                  <c:v>6.6080674500000006E-2</c:v>
                </c:pt>
                <c:pt idx="58">
                  <c:v>5.6921534199999999E-2</c:v>
                </c:pt>
                <c:pt idx="59">
                  <c:v>4.00150716E-2</c:v>
                </c:pt>
                <c:pt idx="60">
                  <c:v>1.9618997400000001E-2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1.1559236800000001E-2</c:v>
                </c:pt>
                <c:pt idx="65">
                  <c:v>3.5210561000000001E-2</c:v>
                </c:pt>
                <c:pt idx="66">
                  <c:v>3.8586624E-2</c:v>
                </c:pt>
                <c:pt idx="67">
                  <c:v>2.5673441599999999E-2</c:v>
                </c:pt>
                <c:pt idx="68">
                  <c:v>1.8102176500000001E-2</c:v>
                </c:pt>
                <c:pt idx="69">
                  <c:v>2.5163670999999999E-2</c:v>
                </c:pt>
                <c:pt idx="70">
                  <c:v>3.23501863E-2</c:v>
                </c:pt>
                <c:pt idx="71">
                  <c:v>2.33753882E-2</c:v>
                </c:pt>
                <c:pt idx="72">
                  <c:v>7.8891654999999998E-3</c:v>
                </c:pt>
                <c:pt idx="73">
                  <c:v>2.2560381000000002E-3</c:v>
                </c:pt>
                <c:pt idx="74">
                  <c:v>6.0950220000000003E-3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3.6840703299999999E-2</c:v>
                </c:pt>
                <c:pt idx="81">
                  <c:v>5.4661855099999997E-2</c:v>
                </c:pt>
                <c:pt idx="82">
                  <c:v>4.2698346099999999E-2</c:v>
                </c:pt>
                <c:pt idx="83">
                  <c:v>2.1065361800000001E-2</c:v>
                </c:pt>
                <c:pt idx="84">
                  <c:v>1.08216843E-2</c:v>
                </c:pt>
                <c:pt idx="85">
                  <c:v>1.6087457499999999E-2</c:v>
                </c:pt>
                <c:pt idx="86">
                  <c:v>2.826613E-2</c:v>
                </c:pt>
                <c:pt idx="87">
                  <c:v>3.7266559900000003E-2</c:v>
                </c:pt>
                <c:pt idx="88">
                  <c:v>3.6068677899999999E-2</c:v>
                </c:pt>
                <c:pt idx="89">
                  <c:v>2.5889799000000002E-2</c:v>
                </c:pt>
                <c:pt idx="90">
                  <c:v>9.8866774000000001E-3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1.443841E-3</c:v>
                </c:pt>
                <c:pt idx="98">
                  <c:v>1.9393671299999998E-2</c:v>
                </c:pt>
                <c:pt idx="99">
                  <c:v>3.5703890000000002E-2</c:v>
                </c:pt>
                <c:pt idx="100">
                  <c:v>4.8406470600000001E-2</c:v>
                </c:pt>
                <c:pt idx="101">
                  <c:v>5.7093970500000001E-2</c:v>
                </c:pt>
                <c:pt idx="102">
                  <c:v>6.2764629700000005E-2</c:v>
                </c:pt>
                <c:pt idx="103">
                  <c:v>6.6902503399999994E-2</c:v>
                </c:pt>
                <c:pt idx="104">
                  <c:v>6.9294467600000006E-2</c:v>
                </c:pt>
                <c:pt idx="105">
                  <c:v>6.9900237000000004E-2</c:v>
                </c:pt>
                <c:pt idx="106">
                  <c:v>6.8768449100000004E-2</c:v>
                </c:pt>
                <c:pt idx="107">
                  <c:v>6.5669037400000005E-2</c:v>
                </c:pt>
                <c:pt idx="108">
                  <c:v>6.0394573999999999E-2</c:v>
                </c:pt>
                <c:pt idx="109">
                  <c:v>5.23699075E-2</c:v>
                </c:pt>
                <c:pt idx="110">
                  <c:v>4.3924164000000002E-2</c:v>
                </c:pt>
                <c:pt idx="111">
                  <c:v>3.2464712899999998E-2</c:v>
                </c:pt>
                <c:pt idx="112">
                  <c:v>2.2118164199999998E-2</c:v>
                </c:pt>
                <c:pt idx="113">
                  <c:v>1.28277913E-2</c:v>
                </c:pt>
                <c:pt idx="114">
                  <c:v>3.5332642E-3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622D-4A4C-A834-8CC3D6F2019B}"/>
            </c:ext>
          </c:extLst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反射白_LEDfull_開放空間!$A$31:$EE$31</c:f>
              <c:numCache>
                <c:formatCode>General</c:formatCode>
                <c:ptCount val="135"/>
                <c:pt idx="0">
                  <c:v>0.63940733670000005</c:v>
                </c:pt>
                <c:pt idx="1">
                  <c:v>0.52965539689999996</c:v>
                </c:pt>
                <c:pt idx="2">
                  <c:v>0.37703141569999998</c:v>
                </c:pt>
                <c:pt idx="3">
                  <c:v>0.171166122</c:v>
                </c:pt>
                <c:pt idx="4">
                  <c:v>4.6981789199999999E-2</c:v>
                </c:pt>
                <c:pt idx="5">
                  <c:v>3.8306816E-3</c:v>
                </c:pt>
                <c:pt idx="6">
                  <c:v>2.6740264100000001E-2</c:v>
                </c:pt>
                <c:pt idx="7">
                  <c:v>8.7829396099999998E-2</c:v>
                </c:pt>
                <c:pt idx="8">
                  <c:v>0.15679787100000001</c:v>
                </c:pt>
                <c:pt idx="9">
                  <c:v>0.21447242799999999</c:v>
                </c:pt>
                <c:pt idx="10">
                  <c:v>0.23863533140000001</c:v>
                </c:pt>
                <c:pt idx="11">
                  <c:v>0.23107059299999999</c:v>
                </c:pt>
                <c:pt idx="12">
                  <c:v>0.20248089729999999</c:v>
                </c:pt>
                <c:pt idx="13">
                  <c:v>0.16150808329999999</c:v>
                </c:pt>
                <c:pt idx="14">
                  <c:v>0.116237469</c:v>
                </c:pt>
                <c:pt idx="15">
                  <c:v>7.6561339199999995E-2</c:v>
                </c:pt>
                <c:pt idx="16">
                  <c:v>4.47132513E-2</c:v>
                </c:pt>
                <c:pt idx="17">
                  <c:v>2.9186597099999999E-2</c:v>
                </c:pt>
                <c:pt idx="18">
                  <c:v>3.5439375799999999E-2</c:v>
                </c:pt>
                <c:pt idx="19">
                  <c:v>5.4272267999999999E-2</c:v>
                </c:pt>
                <c:pt idx="20">
                  <c:v>7.9362377499999998E-2</c:v>
                </c:pt>
                <c:pt idx="21">
                  <c:v>9.6931613999999999E-2</c:v>
                </c:pt>
                <c:pt idx="22">
                  <c:v>0.1082713902</c:v>
                </c:pt>
                <c:pt idx="23">
                  <c:v>0.10669446740000001</c:v>
                </c:pt>
                <c:pt idx="24">
                  <c:v>0.10312228649999999</c:v>
                </c:pt>
                <c:pt idx="25">
                  <c:v>9.5893569299999995E-2</c:v>
                </c:pt>
                <c:pt idx="26">
                  <c:v>8.7626062300000002E-2</c:v>
                </c:pt>
                <c:pt idx="27">
                  <c:v>7.7972009800000006E-2</c:v>
                </c:pt>
                <c:pt idx="28">
                  <c:v>6.16654903E-2</c:v>
                </c:pt>
                <c:pt idx="29">
                  <c:v>4.3700870099999997E-2</c:v>
                </c:pt>
                <c:pt idx="30">
                  <c:v>2.6065139099999999E-2</c:v>
                </c:pt>
                <c:pt idx="31">
                  <c:v>1.97403375E-2</c:v>
                </c:pt>
                <c:pt idx="32">
                  <c:v>2.07469258E-2</c:v>
                </c:pt>
                <c:pt idx="33">
                  <c:v>2.8393518199999999E-2</c:v>
                </c:pt>
                <c:pt idx="34">
                  <c:v>3.6608882199999998E-2</c:v>
                </c:pt>
                <c:pt idx="35">
                  <c:v>4.5905634799999998E-2</c:v>
                </c:pt>
                <c:pt idx="36">
                  <c:v>5.8120351299999998E-2</c:v>
                </c:pt>
                <c:pt idx="37">
                  <c:v>7.6346784799999998E-2</c:v>
                </c:pt>
                <c:pt idx="38">
                  <c:v>9.1114006900000002E-2</c:v>
                </c:pt>
                <c:pt idx="39">
                  <c:v>0.1038255394</c:v>
                </c:pt>
                <c:pt idx="40">
                  <c:v>0.1081647426</c:v>
                </c:pt>
                <c:pt idx="41">
                  <c:v>0.1046367884</c:v>
                </c:pt>
                <c:pt idx="42">
                  <c:v>9.7352735699999998E-2</c:v>
                </c:pt>
                <c:pt idx="43">
                  <c:v>8.8317677400000003E-2</c:v>
                </c:pt>
                <c:pt idx="44">
                  <c:v>7.8280210500000003E-2</c:v>
                </c:pt>
                <c:pt idx="45">
                  <c:v>7.0167273299999999E-2</c:v>
                </c:pt>
                <c:pt idx="46">
                  <c:v>5.98804317E-2</c:v>
                </c:pt>
                <c:pt idx="47">
                  <c:v>4.1471309999999997E-2</c:v>
                </c:pt>
                <c:pt idx="48">
                  <c:v>1.6259279099999999E-2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1.79505423E-2</c:v>
                </c:pt>
                <c:pt idx="55">
                  <c:v>4.5583427000000003E-2</c:v>
                </c:pt>
                <c:pt idx="56">
                  <c:v>6.3224330499999995E-2</c:v>
                </c:pt>
                <c:pt idx="57">
                  <c:v>6.6150009600000004E-2</c:v>
                </c:pt>
                <c:pt idx="58">
                  <c:v>5.6969538299999997E-2</c:v>
                </c:pt>
                <c:pt idx="59">
                  <c:v>4.0039006600000003E-2</c:v>
                </c:pt>
                <c:pt idx="60">
                  <c:v>1.9616728600000001E-2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1.14924442E-2</c:v>
                </c:pt>
                <c:pt idx="65">
                  <c:v>3.5187158699999999E-2</c:v>
                </c:pt>
                <c:pt idx="66">
                  <c:v>3.8613844699999997E-2</c:v>
                </c:pt>
                <c:pt idx="67">
                  <c:v>2.5734657399999999E-2</c:v>
                </c:pt>
                <c:pt idx="68">
                  <c:v>1.8170522500000001E-2</c:v>
                </c:pt>
                <c:pt idx="69">
                  <c:v>2.5215085599999999E-2</c:v>
                </c:pt>
                <c:pt idx="70">
                  <c:v>3.2372105900000003E-2</c:v>
                </c:pt>
                <c:pt idx="71">
                  <c:v>2.3369021699999999E-2</c:v>
                </c:pt>
                <c:pt idx="72">
                  <c:v>7.8664469000000008E-3</c:v>
                </c:pt>
                <c:pt idx="73">
                  <c:v>2.2307166E-3</c:v>
                </c:pt>
                <c:pt idx="74">
                  <c:v>6.0775936999999999E-3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3.6843456300000001E-2</c:v>
                </c:pt>
                <c:pt idx="81">
                  <c:v>5.4680358599999999E-2</c:v>
                </c:pt>
                <c:pt idx="82">
                  <c:v>4.2731445299999997E-2</c:v>
                </c:pt>
                <c:pt idx="83">
                  <c:v>2.11099405E-2</c:v>
                </c:pt>
                <c:pt idx="84">
                  <c:v>1.08776772E-2</c:v>
                </c:pt>
                <c:pt idx="85">
                  <c:v>1.6152381899999999E-2</c:v>
                </c:pt>
                <c:pt idx="86">
                  <c:v>2.8332421600000001E-2</c:v>
                </c:pt>
                <c:pt idx="87">
                  <c:v>3.7322979399999998E-2</c:v>
                </c:pt>
                <c:pt idx="88">
                  <c:v>3.6102768E-2</c:v>
                </c:pt>
                <c:pt idx="89">
                  <c:v>2.5897193700000001E-2</c:v>
                </c:pt>
                <c:pt idx="90">
                  <c:v>9.8673683000000002E-3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1.4176780999999999E-3</c:v>
                </c:pt>
                <c:pt idx="98">
                  <c:v>1.9398804799999999E-2</c:v>
                </c:pt>
                <c:pt idx="99">
                  <c:v>3.57360132E-2</c:v>
                </c:pt>
                <c:pt idx="100">
                  <c:v>4.8461236099999999E-2</c:v>
                </c:pt>
                <c:pt idx="101">
                  <c:v>5.7165887200000001E-2</c:v>
                </c:pt>
                <c:pt idx="102">
                  <c:v>6.2844581900000002E-2</c:v>
                </c:pt>
                <c:pt idx="103">
                  <c:v>6.6987097300000006E-2</c:v>
                </c:pt>
                <c:pt idx="104">
                  <c:v>6.9378077999999996E-2</c:v>
                </c:pt>
                <c:pt idx="105">
                  <c:v>6.9978214799999994E-2</c:v>
                </c:pt>
                <c:pt idx="106">
                  <c:v>6.8837426600000001E-2</c:v>
                </c:pt>
                <c:pt idx="107">
                  <c:v>6.5724521899999999E-2</c:v>
                </c:pt>
                <c:pt idx="108">
                  <c:v>6.04333617E-2</c:v>
                </c:pt>
                <c:pt idx="109">
                  <c:v>5.2389305099999998E-2</c:v>
                </c:pt>
                <c:pt idx="110">
                  <c:v>4.3928880199999999E-2</c:v>
                </c:pt>
                <c:pt idx="111">
                  <c:v>3.2449778200000001E-2</c:v>
                </c:pt>
                <c:pt idx="112">
                  <c:v>2.2086327900000001E-2</c:v>
                </c:pt>
                <c:pt idx="113">
                  <c:v>1.2783312200000001E-2</c:v>
                </c:pt>
                <c:pt idx="114">
                  <c:v>3.4764564999999999E-3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622D-4A4C-A834-8CC3D6F2019B}"/>
            </c:ext>
          </c:extLst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反射白_LEDfull_開放空間!$A$32:$EE$32</c:f>
              <c:numCache>
                <c:formatCode>General</c:formatCode>
                <c:ptCount val="135"/>
                <c:pt idx="0">
                  <c:v>0.6389355659</c:v>
                </c:pt>
                <c:pt idx="1">
                  <c:v>0.52926838399999998</c:v>
                </c:pt>
                <c:pt idx="2">
                  <c:v>0.37675741309999999</c:v>
                </c:pt>
                <c:pt idx="3">
                  <c:v>0.17104792590000001</c:v>
                </c:pt>
                <c:pt idx="4">
                  <c:v>4.6957559900000001E-2</c:v>
                </c:pt>
                <c:pt idx="5">
                  <c:v>3.8385111999999998E-3</c:v>
                </c:pt>
                <c:pt idx="6">
                  <c:v>2.6732440999999999E-2</c:v>
                </c:pt>
                <c:pt idx="7">
                  <c:v>8.7787300299999996E-2</c:v>
                </c:pt>
                <c:pt idx="8">
                  <c:v>0.15672749280000001</c:v>
                </c:pt>
                <c:pt idx="9">
                  <c:v>0.21439127620000001</c:v>
                </c:pt>
                <c:pt idx="10">
                  <c:v>0.23856817189999999</c:v>
                </c:pt>
                <c:pt idx="11">
                  <c:v>0.2310195863</c:v>
                </c:pt>
                <c:pt idx="12">
                  <c:v>0.20242874320000001</c:v>
                </c:pt>
                <c:pt idx="13">
                  <c:v>0.1614459604</c:v>
                </c:pt>
                <c:pt idx="14">
                  <c:v>0.11617597189999999</c:v>
                </c:pt>
                <c:pt idx="15">
                  <c:v>7.6517179599999999E-2</c:v>
                </c:pt>
                <c:pt idx="16">
                  <c:v>4.4694162900000001E-2</c:v>
                </c:pt>
                <c:pt idx="17">
                  <c:v>2.9177756999999999E-2</c:v>
                </c:pt>
                <c:pt idx="18">
                  <c:v>3.5426672499999999E-2</c:v>
                </c:pt>
                <c:pt idx="19">
                  <c:v>5.4249983299999999E-2</c:v>
                </c:pt>
                <c:pt idx="20">
                  <c:v>7.9324558399999995E-2</c:v>
                </c:pt>
                <c:pt idx="21">
                  <c:v>9.6884749800000003E-2</c:v>
                </c:pt>
                <c:pt idx="22">
                  <c:v>0.108219102</c:v>
                </c:pt>
                <c:pt idx="23">
                  <c:v>0.1066480353</c:v>
                </c:pt>
                <c:pt idx="24">
                  <c:v>0.1030922979</c:v>
                </c:pt>
                <c:pt idx="25">
                  <c:v>9.5883563199999994E-2</c:v>
                </c:pt>
                <c:pt idx="26">
                  <c:v>8.76311585E-2</c:v>
                </c:pt>
                <c:pt idx="27">
                  <c:v>7.7978789800000003E-2</c:v>
                </c:pt>
                <c:pt idx="28">
                  <c:v>6.1662599399999997E-2</c:v>
                </c:pt>
                <c:pt idx="29">
                  <c:v>4.3677486500000001E-2</c:v>
                </c:pt>
                <c:pt idx="30">
                  <c:v>2.6019059099999998E-2</c:v>
                </c:pt>
                <c:pt idx="31">
                  <c:v>1.9676933099999998E-2</c:v>
                </c:pt>
                <c:pt idx="32">
                  <c:v>2.0678462500000001E-2</c:v>
                </c:pt>
                <c:pt idx="33">
                  <c:v>2.8329409699999999E-2</c:v>
                </c:pt>
                <c:pt idx="34">
                  <c:v>3.6559764299999999E-2</c:v>
                </c:pt>
                <c:pt idx="35">
                  <c:v>4.5872397699999998E-2</c:v>
                </c:pt>
                <c:pt idx="36">
                  <c:v>5.8096583899999998E-2</c:v>
                </c:pt>
                <c:pt idx="37">
                  <c:v>7.6320052099999994E-2</c:v>
                </c:pt>
                <c:pt idx="38">
                  <c:v>9.1074824299999996E-2</c:v>
                </c:pt>
                <c:pt idx="39">
                  <c:v>0.1037764326</c:v>
                </c:pt>
                <c:pt idx="40">
                  <c:v>0.1081235111</c:v>
                </c:pt>
                <c:pt idx="41">
                  <c:v>0.1046237424</c:v>
                </c:pt>
                <c:pt idx="42">
                  <c:v>9.7363747700000003E-2</c:v>
                </c:pt>
                <c:pt idx="43">
                  <c:v>8.8335201099999996E-2</c:v>
                </c:pt>
                <c:pt idx="44">
                  <c:v>7.8288480600000002E-2</c:v>
                </c:pt>
                <c:pt idx="45">
                  <c:v>7.0159159600000007E-2</c:v>
                </c:pt>
                <c:pt idx="46">
                  <c:v>5.98526224E-2</c:v>
                </c:pt>
                <c:pt idx="47">
                  <c:v>4.1424542699999997E-2</c:v>
                </c:pt>
                <c:pt idx="48">
                  <c:v>1.62034668E-2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1.7908349600000002E-2</c:v>
                </c:pt>
                <c:pt idx="55">
                  <c:v>4.5502930900000002E-2</c:v>
                </c:pt>
                <c:pt idx="56">
                  <c:v>6.3128493699999996E-2</c:v>
                </c:pt>
                <c:pt idx="57">
                  <c:v>6.60640225E-2</c:v>
                </c:pt>
                <c:pt idx="58">
                  <c:v>5.6907683600000002E-2</c:v>
                </c:pt>
                <c:pt idx="59">
                  <c:v>4.0005676400000002E-2</c:v>
                </c:pt>
                <c:pt idx="60">
                  <c:v>1.9614948E-2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1.15589527E-2</c:v>
                </c:pt>
                <c:pt idx="65">
                  <c:v>3.5203628200000003E-2</c:v>
                </c:pt>
                <c:pt idx="66">
                  <c:v>3.8577329399999999E-2</c:v>
                </c:pt>
                <c:pt idx="67">
                  <c:v>2.56656948E-2</c:v>
                </c:pt>
                <c:pt idx="68">
                  <c:v>1.8095917999999999E-2</c:v>
                </c:pt>
                <c:pt idx="69">
                  <c:v>2.5156537100000001E-2</c:v>
                </c:pt>
                <c:pt idx="70">
                  <c:v>3.2342519600000001E-2</c:v>
                </c:pt>
                <c:pt idx="71">
                  <c:v>2.3370599400000001E-2</c:v>
                </c:pt>
                <c:pt idx="72">
                  <c:v>7.8883404000000008E-3</c:v>
                </c:pt>
                <c:pt idx="73">
                  <c:v>2.2565447999999999E-3</c:v>
                </c:pt>
                <c:pt idx="74">
                  <c:v>6.0942909000000003E-3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3.6832504000000002E-2</c:v>
                </c:pt>
                <c:pt idx="81">
                  <c:v>5.4649289699999999E-2</c:v>
                </c:pt>
                <c:pt idx="82">
                  <c:v>4.2687967399999999E-2</c:v>
                </c:pt>
                <c:pt idx="83">
                  <c:v>2.10593138E-2</c:v>
                </c:pt>
                <c:pt idx="84">
                  <c:v>1.0817431799999999E-2</c:v>
                </c:pt>
                <c:pt idx="85">
                  <c:v>1.6081620000000001E-2</c:v>
                </c:pt>
                <c:pt idx="86">
                  <c:v>2.82577891E-2</c:v>
                </c:pt>
                <c:pt idx="87">
                  <c:v>3.7256631999999998E-2</c:v>
                </c:pt>
                <c:pt idx="88">
                  <c:v>3.6059781899999997E-2</c:v>
                </c:pt>
                <c:pt idx="89">
                  <c:v>2.58840974E-2</c:v>
                </c:pt>
                <c:pt idx="90">
                  <c:v>9.8854340999999998E-3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1.444482E-3</c:v>
                </c:pt>
                <c:pt idx="98">
                  <c:v>1.9389145100000001E-2</c:v>
                </c:pt>
                <c:pt idx="99">
                  <c:v>3.5694789099999999E-2</c:v>
                </c:pt>
                <c:pt idx="100">
                  <c:v>4.8393916299999999E-2</c:v>
                </c:pt>
                <c:pt idx="101">
                  <c:v>5.7079050700000002E-2</c:v>
                </c:pt>
                <c:pt idx="102">
                  <c:v>6.2748022400000006E-2</c:v>
                </c:pt>
                <c:pt idx="103">
                  <c:v>6.6884957300000006E-2</c:v>
                </c:pt>
                <c:pt idx="104">
                  <c:v>6.9276496800000004E-2</c:v>
                </c:pt>
                <c:pt idx="105">
                  <c:v>6.9882288599999995E-2</c:v>
                </c:pt>
                <c:pt idx="106">
                  <c:v>6.8750985000000001E-2</c:v>
                </c:pt>
                <c:pt idx="107">
                  <c:v>6.5652757899999997E-2</c:v>
                </c:pt>
                <c:pt idx="108">
                  <c:v>6.0380089999999997E-2</c:v>
                </c:pt>
                <c:pt idx="109">
                  <c:v>5.2357450100000001E-2</c:v>
                </c:pt>
                <c:pt idx="110">
                  <c:v>4.3914470800000001E-2</c:v>
                </c:pt>
                <c:pt idx="111">
                  <c:v>3.2458454400000003E-2</c:v>
                </c:pt>
                <c:pt idx="112">
                  <c:v>2.2114537699999999E-2</c:v>
                </c:pt>
                <c:pt idx="113">
                  <c:v>1.28263813E-2</c:v>
                </c:pt>
                <c:pt idx="114">
                  <c:v>3.5343061000000001E-3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622D-4A4C-A834-8CC3D6F2019B}"/>
            </c:ext>
          </c:extLst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反射白_LEDfull_開放空間!$A$33:$EE$33</c:f>
              <c:numCache>
                <c:formatCode>General</c:formatCode>
                <c:ptCount val="135"/>
                <c:pt idx="0">
                  <c:v>0.63884156940000003</c:v>
                </c:pt>
                <c:pt idx="1">
                  <c:v>0.52919012310000002</c:v>
                </c:pt>
                <c:pt idx="2">
                  <c:v>0.3767008483</c:v>
                </c:pt>
                <c:pt idx="3">
                  <c:v>0.17102085049999999</c:v>
                </c:pt>
                <c:pt idx="4">
                  <c:v>4.6948052900000002E-2</c:v>
                </c:pt>
                <c:pt idx="5">
                  <c:v>3.8353959E-3</c:v>
                </c:pt>
                <c:pt idx="6">
                  <c:v>2.6725593999999998E-2</c:v>
                </c:pt>
                <c:pt idx="7">
                  <c:v>8.7769128399999993E-2</c:v>
                </c:pt>
                <c:pt idx="8">
                  <c:v>0.15669378640000001</c:v>
                </c:pt>
                <c:pt idx="9">
                  <c:v>0.21434114870000001</c:v>
                </c:pt>
                <c:pt idx="10">
                  <c:v>0.2385070175</c:v>
                </c:pt>
                <c:pt idx="11">
                  <c:v>0.23095732930000001</c:v>
                </c:pt>
                <c:pt idx="12">
                  <c:v>0.20237606759999999</c:v>
                </c:pt>
                <c:pt idx="13">
                  <c:v>0.1614089906</c:v>
                </c:pt>
                <c:pt idx="14">
                  <c:v>0.1161532104</c:v>
                </c:pt>
                <c:pt idx="15">
                  <c:v>7.6502986300000006E-2</c:v>
                </c:pt>
                <c:pt idx="16">
                  <c:v>4.46841381E-2</c:v>
                </c:pt>
                <c:pt idx="17">
                  <c:v>2.9170516899999999E-2</c:v>
                </c:pt>
                <c:pt idx="18">
                  <c:v>3.5418305499999997E-2</c:v>
                </c:pt>
                <c:pt idx="19">
                  <c:v>5.4237827699999998E-2</c:v>
                </c:pt>
                <c:pt idx="20">
                  <c:v>7.93081224E-2</c:v>
                </c:pt>
                <c:pt idx="21">
                  <c:v>9.6864864199999998E-2</c:v>
                </c:pt>
                <c:pt idx="22">
                  <c:v>0.108196564</c:v>
                </c:pt>
                <c:pt idx="23">
                  <c:v>0.1066247001</c:v>
                </c:pt>
                <c:pt idx="24">
                  <c:v>0.1030659825</c:v>
                </c:pt>
                <c:pt idx="25">
                  <c:v>9.5855124299999997E-2</c:v>
                </c:pt>
                <c:pt idx="26">
                  <c:v>8.7601803199999995E-2</c:v>
                </c:pt>
                <c:pt idx="27">
                  <c:v>7.79520348E-2</c:v>
                </c:pt>
                <c:pt idx="28">
                  <c:v>6.1643402999999999E-2</c:v>
                </c:pt>
                <c:pt idx="29">
                  <c:v>4.3668914599999997E-2</c:v>
                </c:pt>
                <c:pt idx="30">
                  <c:v>2.6021640700000001E-2</c:v>
                </c:pt>
                <c:pt idx="31">
                  <c:v>1.9685534800000001E-2</c:v>
                </c:pt>
                <c:pt idx="32">
                  <c:v>2.0687943300000001E-2</c:v>
                </c:pt>
                <c:pt idx="33">
                  <c:v>2.8335429700000001E-2</c:v>
                </c:pt>
                <c:pt idx="34">
                  <c:v>3.6559574300000001E-2</c:v>
                </c:pt>
                <c:pt idx="35">
                  <c:v>4.58653979E-2</c:v>
                </c:pt>
                <c:pt idx="36">
                  <c:v>5.8083563999999997E-2</c:v>
                </c:pt>
                <c:pt idx="37">
                  <c:v>7.6301872699999995E-2</c:v>
                </c:pt>
                <c:pt idx="38">
                  <c:v>9.1054998299999995E-2</c:v>
                </c:pt>
                <c:pt idx="39">
                  <c:v>0.1037548184</c:v>
                </c:pt>
                <c:pt idx="40">
                  <c:v>0.1080985367</c:v>
                </c:pt>
                <c:pt idx="41">
                  <c:v>0.1045932546</c:v>
                </c:pt>
                <c:pt idx="42">
                  <c:v>9.7329877300000006E-2</c:v>
                </c:pt>
                <c:pt idx="43">
                  <c:v>8.8302805999999998E-2</c:v>
                </c:pt>
                <c:pt idx="44">
                  <c:v>7.8261517000000003E-2</c:v>
                </c:pt>
                <c:pt idx="45">
                  <c:v>7.0138663099999998E-2</c:v>
                </c:pt>
                <c:pt idx="46">
                  <c:v>5.9840042099999997E-2</c:v>
                </c:pt>
                <c:pt idx="47">
                  <c:v>4.1422277700000003E-2</c:v>
                </c:pt>
                <c:pt idx="48">
                  <c:v>1.6211234000000001E-2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1.7912471700000002E-2</c:v>
                </c:pt>
                <c:pt idx="55">
                  <c:v>4.5507240999999997E-2</c:v>
                </c:pt>
                <c:pt idx="56">
                  <c:v>6.3130796000000003E-2</c:v>
                </c:pt>
                <c:pt idx="57">
                  <c:v>6.6063128400000004E-2</c:v>
                </c:pt>
                <c:pt idx="58">
                  <c:v>5.6904066400000002E-2</c:v>
                </c:pt>
                <c:pt idx="59">
                  <c:v>4.0000949100000002E-2</c:v>
                </c:pt>
                <c:pt idx="60">
                  <c:v>1.9609205399999999E-2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1.15394304E-2</c:v>
                </c:pt>
                <c:pt idx="65">
                  <c:v>3.5188287499999998E-2</c:v>
                </c:pt>
                <c:pt idx="66">
                  <c:v>3.8573395500000003E-2</c:v>
                </c:pt>
                <c:pt idx="67">
                  <c:v>2.56736428E-2</c:v>
                </c:pt>
                <c:pt idx="68">
                  <c:v>1.8107531600000001E-2</c:v>
                </c:pt>
                <c:pt idx="69">
                  <c:v>2.5162361599999999E-2</c:v>
                </c:pt>
                <c:pt idx="70">
                  <c:v>3.2339077399999999E-2</c:v>
                </c:pt>
                <c:pt idx="71">
                  <c:v>2.3362955099999999E-2</c:v>
                </c:pt>
                <c:pt idx="72">
                  <c:v>7.8810406999999996E-3</c:v>
                </c:pt>
                <c:pt idx="73">
                  <c:v>2.2498772E-3</c:v>
                </c:pt>
                <c:pt idx="74">
                  <c:v>6.0884110000000002E-3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3.6823347200000002E-2</c:v>
                </c:pt>
                <c:pt idx="81">
                  <c:v>5.4639127099999997E-2</c:v>
                </c:pt>
                <c:pt idx="82">
                  <c:v>4.2684618399999999E-2</c:v>
                </c:pt>
                <c:pt idx="83">
                  <c:v>2.1064566400000002E-2</c:v>
                </c:pt>
                <c:pt idx="84">
                  <c:v>1.08281057E-2</c:v>
                </c:pt>
                <c:pt idx="85">
                  <c:v>1.6093088299999999E-2</c:v>
                </c:pt>
                <c:pt idx="86">
                  <c:v>2.8266243600000001E-2</c:v>
                </c:pt>
                <c:pt idx="87">
                  <c:v>3.7260226899999999E-2</c:v>
                </c:pt>
                <c:pt idx="88">
                  <c:v>3.6058444500000002E-2</c:v>
                </c:pt>
                <c:pt idx="89">
                  <c:v>2.5879105600000001E-2</c:v>
                </c:pt>
                <c:pt idx="90">
                  <c:v>9.8783838999999991E-3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1.4375171E-3</c:v>
                </c:pt>
                <c:pt idx="98">
                  <c:v>1.93853267E-2</c:v>
                </c:pt>
                <c:pt idx="99">
                  <c:v>3.5692740200000003E-2</c:v>
                </c:pt>
                <c:pt idx="100">
                  <c:v>4.83937636E-2</c:v>
                </c:pt>
                <c:pt idx="101">
                  <c:v>5.7080633899999997E-2</c:v>
                </c:pt>
                <c:pt idx="102">
                  <c:v>6.2750555599999994E-2</c:v>
                </c:pt>
                <c:pt idx="103">
                  <c:v>6.6887266900000006E-2</c:v>
                </c:pt>
                <c:pt idx="104">
                  <c:v>6.9277919800000004E-2</c:v>
                </c:pt>
                <c:pt idx="105">
                  <c:v>6.9882318400000004E-2</c:v>
                </c:pt>
                <c:pt idx="106">
                  <c:v>6.8749219200000003E-2</c:v>
                </c:pt>
                <c:pt idx="107">
                  <c:v>6.56486228E-2</c:v>
                </c:pt>
                <c:pt idx="108">
                  <c:v>6.0373053000000003E-2</c:v>
                </c:pt>
                <c:pt idx="109">
                  <c:v>5.2348297100000003E-2</c:v>
                </c:pt>
                <c:pt idx="110">
                  <c:v>4.3903749399999997E-2</c:v>
                </c:pt>
                <c:pt idx="111">
                  <c:v>3.2445814500000003E-2</c:v>
                </c:pt>
                <c:pt idx="112">
                  <c:v>2.2100584600000001E-2</c:v>
                </c:pt>
                <c:pt idx="113">
                  <c:v>1.28119532E-2</c:v>
                </c:pt>
                <c:pt idx="114">
                  <c:v>3.5197589999999999E-3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622D-4A4C-A834-8CC3D6F2019B}"/>
            </c:ext>
          </c:extLst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反射白_LEDfull_開放空間!$A$34:$EE$34</c:f>
              <c:numCache>
                <c:formatCode>General</c:formatCode>
                <c:ptCount val="135"/>
                <c:pt idx="0">
                  <c:v>0.63895893100000001</c:v>
                </c:pt>
                <c:pt idx="1">
                  <c:v>0.5292889476</c:v>
                </c:pt>
                <c:pt idx="2">
                  <c:v>0.37677204609999998</c:v>
                </c:pt>
                <c:pt idx="3">
                  <c:v>0.1710560918</c:v>
                </c:pt>
                <c:pt idx="4">
                  <c:v>4.6961646500000002E-2</c:v>
                </c:pt>
                <c:pt idx="5">
                  <c:v>3.8409668000000002E-3</c:v>
                </c:pt>
                <c:pt idx="6">
                  <c:v>2.6736013600000001E-2</c:v>
                </c:pt>
                <c:pt idx="7">
                  <c:v>8.7795421499999998E-2</c:v>
                </c:pt>
                <c:pt idx="8">
                  <c:v>0.15674307940000001</c:v>
                </c:pt>
                <c:pt idx="9">
                  <c:v>0.2144153714</c:v>
                </c:pt>
                <c:pt idx="10">
                  <c:v>0.2386001348</c:v>
                </c:pt>
                <c:pt idx="11">
                  <c:v>0.23105351630000001</c:v>
                </c:pt>
                <c:pt idx="12">
                  <c:v>0.20245686169999999</c:v>
                </c:pt>
                <c:pt idx="13">
                  <c:v>0.1614641845</c:v>
                </c:pt>
                <c:pt idx="14">
                  <c:v>0.11618552360000001</c:v>
                </c:pt>
                <c:pt idx="15">
                  <c:v>7.65224397E-2</c:v>
                </c:pt>
                <c:pt idx="16">
                  <c:v>4.4698718899999997E-2</c:v>
                </c:pt>
                <c:pt idx="17">
                  <c:v>2.91815624E-2</c:v>
                </c:pt>
                <c:pt idx="18">
                  <c:v>3.5430911900000001E-2</c:v>
                </c:pt>
                <c:pt idx="19">
                  <c:v>5.4255746299999998E-2</c:v>
                </c:pt>
                <c:pt idx="20">
                  <c:v>7.9331934500000006E-2</c:v>
                </c:pt>
                <c:pt idx="21">
                  <c:v>9.6893698E-2</c:v>
                </c:pt>
                <c:pt idx="22">
                  <c:v>0.1082289219</c:v>
                </c:pt>
                <c:pt idx="23">
                  <c:v>0.1066588983</c:v>
                </c:pt>
                <c:pt idx="24">
                  <c:v>0.1031057388</c:v>
                </c:pt>
                <c:pt idx="25">
                  <c:v>9.5900043800000001E-2</c:v>
                </c:pt>
                <c:pt idx="26">
                  <c:v>8.7649337899999999E-2</c:v>
                </c:pt>
                <c:pt idx="27">
                  <c:v>7.7995382200000005E-2</c:v>
                </c:pt>
                <c:pt idx="28">
                  <c:v>6.1673995099999997E-2</c:v>
                </c:pt>
                <c:pt idx="29">
                  <c:v>4.3681077700000001E-2</c:v>
                </c:pt>
                <c:pt idx="30">
                  <c:v>2.6014387600000001E-2</c:v>
                </c:pt>
                <c:pt idx="31">
                  <c:v>1.9667126199999999E-2</c:v>
                </c:pt>
                <c:pt idx="32">
                  <c:v>2.0667722400000001E-2</c:v>
                </c:pt>
                <c:pt idx="33">
                  <c:v>2.8321242E-2</c:v>
                </c:pt>
                <c:pt idx="34">
                  <c:v>3.65562886E-2</c:v>
                </c:pt>
                <c:pt idx="35">
                  <c:v>4.5874174699999999E-2</c:v>
                </c:pt>
                <c:pt idx="36">
                  <c:v>5.8102767899999998E-2</c:v>
                </c:pt>
                <c:pt idx="37">
                  <c:v>7.6329216399999997E-2</c:v>
                </c:pt>
                <c:pt idx="38">
                  <c:v>9.1084212100000006E-2</c:v>
                </c:pt>
                <c:pt idx="39">
                  <c:v>0.10378622260000001</c:v>
                </c:pt>
                <c:pt idx="40">
                  <c:v>0.10813573</c:v>
                </c:pt>
                <c:pt idx="41">
                  <c:v>0.1046413034</c:v>
                </c:pt>
                <c:pt idx="42">
                  <c:v>9.7385101000000002E-2</c:v>
                </c:pt>
                <c:pt idx="43">
                  <c:v>8.8356189399999993E-2</c:v>
                </c:pt>
                <c:pt idx="44">
                  <c:v>7.8305438199999994E-2</c:v>
                </c:pt>
                <c:pt idx="45">
                  <c:v>7.0170998600000006E-2</c:v>
                </c:pt>
                <c:pt idx="46">
                  <c:v>5.9858240200000003E-2</c:v>
                </c:pt>
                <c:pt idx="47">
                  <c:v>4.1422598099999999E-2</c:v>
                </c:pt>
                <c:pt idx="48">
                  <c:v>1.6194541E-2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1.7902867900000001E-2</c:v>
                </c:pt>
                <c:pt idx="55">
                  <c:v>4.5494612300000001E-2</c:v>
                </c:pt>
                <c:pt idx="56">
                  <c:v>6.3120305500000001E-2</c:v>
                </c:pt>
                <c:pt idx="57">
                  <c:v>6.6058382400000004E-2</c:v>
                </c:pt>
                <c:pt idx="58">
                  <c:v>5.6905351600000001E-2</c:v>
                </c:pt>
                <c:pt idx="59">
                  <c:v>4.00062427E-2</c:v>
                </c:pt>
                <c:pt idx="60">
                  <c:v>1.9618250399999999E-2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1.15753235E-2</c:v>
                </c:pt>
                <c:pt idx="65">
                  <c:v>3.5213891400000003E-2</c:v>
                </c:pt>
                <c:pt idx="66">
                  <c:v>3.8576986600000002E-2</c:v>
                </c:pt>
                <c:pt idx="67">
                  <c:v>2.5656009099999998E-2</c:v>
                </c:pt>
                <c:pt idx="68">
                  <c:v>1.8083406600000001E-2</c:v>
                </c:pt>
                <c:pt idx="69">
                  <c:v>2.51487307E-2</c:v>
                </c:pt>
                <c:pt idx="70">
                  <c:v>3.23422477E-2</c:v>
                </c:pt>
                <c:pt idx="71">
                  <c:v>2.3375324900000001E-2</c:v>
                </c:pt>
                <c:pt idx="72">
                  <c:v>7.8946277000000002E-3</c:v>
                </c:pt>
                <c:pt idx="73">
                  <c:v>2.2623469E-3</c:v>
                </c:pt>
                <c:pt idx="74">
                  <c:v>6.0989768000000001E-3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3.6837402700000001E-2</c:v>
                </c:pt>
                <c:pt idx="81">
                  <c:v>5.46532162E-2</c:v>
                </c:pt>
                <c:pt idx="82">
                  <c:v>4.26868834E-2</c:v>
                </c:pt>
                <c:pt idx="83">
                  <c:v>2.1052524400000001E-2</c:v>
                </c:pt>
                <c:pt idx="84">
                  <c:v>1.0806717E-2</c:v>
                </c:pt>
                <c:pt idx="85">
                  <c:v>1.6069643200000001E-2</c:v>
                </c:pt>
                <c:pt idx="86">
                  <c:v>2.8247313600000001E-2</c:v>
                </c:pt>
                <c:pt idx="87">
                  <c:v>3.72495838E-2</c:v>
                </c:pt>
                <c:pt idx="88">
                  <c:v>3.6057520699999998E-2</c:v>
                </c:pt>
                <c:pt idx="89">
                  <c:v>2.58861035E-2</c:v>
                </c:pt>
                <c:pt idx="90">
                  <c:v>9.8909102000000002E-3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1.4504883000000001E-3</c:v>
                </c:pt>
                <c:pt idx="98">
                  <c:v>1.93907171E-2</c:v>
                </c:pt>
                <c:pt idx="99">
                  <c:v>3.5693045700000002E-2</c:v>
                </c:pt>
                <c:pt idx="100">
                  <c:v>4.8389095799999997E-2</c:v>
                </c:pt>
                <c:pt idx="101">
                  <c:v>5.7071603800000002E-2</c:v>
                </c:pt>
                <c:pt idx="102">
                  <c:v>6.2739938499999995E-2</c:v>
                </c:pt>
                <c:pt idx="103">
                  <c:v>6.6876284800000005E-2</c:v>
                </c:pt>
                <c:pt idx="104">
                  <c:v>6.9268345800000006E-2</c:v>
                </c:pt>
                <c:pt idx="105">
                  <c:v>6.9875515999999999E-2</c:v>
                </c:pt>
                <c:pt idx="106">
                  <c:v>6.8746022899999995E-2</c:v>
                </c:pt>
                <c:pt idx="107">
                  <c:v>6.56502843E-2</c:v>
                </c:pt>
                <c:pt idx="108">
                  <c:v>6.03804961E-2</c:v>
                </c:pt>
                <c:pt idx="109">
                  <c:v>5.2361168E-2</c:v>
                </c:pt>
                <c:pt idx="110">
                  <c:v>4.3920017800000002E-2</c:v>
                </c:pt>
                <c:pt idx="111">
                  <c:v>3.2466419000000003E-2</c:v>
                </c:pt>
                <c:pt idx="112">
                  <c:v>2.2124737500000002E-2</c:v>
                </c:pt>
                <c:pt idx="113">
                  <c:v>1.2837953900000001E-2</c:v>
                </c:pt>
                <c:pt idx="114">
                  <c:v>3.5472249000000002E-3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22D-4A4C-A834-8CC3D6F2019B}"/>
            </c:ext>
          </c:extLst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反射白_LEDfull_開放空間!$A$35:$EE$35</c:f>
              <c:numCache>
                <c:formatCode>General</c:formatCode>
                <c:ptCount val="135"/>
                <c:pt idx="0">
                  <c:v>0.63951063159999999</c:v>
                </c:pt>
                <c:pt idx="1">
                  <c:v>0.52974134679999996</c:v>
                </c:pt>
                <c:pt idx="2">
                  <c:v>0.37709283830000001</c:v>
                </c:pt>
                <c:pt idx="3">
                  <c:v>0.1711947918</c:v>
                </c:pt>
                <c:pt idx="4">
                  <c:v>4.6991270000000002E-2</c:v>
                </c:pt>
                <c:pt idx="5">
                  <c:v>3.8330599000000001E-3</c:v>
                </c:pt>
                <c:pt idx="6">
                  <c:v>2.67464668E-2</c:v>
                </c:pt>
                <c:pt idx="7">
                  <c:v>8.7847158300000006E-2</c:v>
                </c:pt>
                <c:pt idx="8">
                  <c:v>0.15682999789999999</c:v>
                </c:pt>
                <c:pt idx="9">
                  <c:v>0.21451894939999999</c:v>
                </c:pt>
                <c:pt idx="10">
                  <c:v>0.23869042100000001</c:v>
                </c:pt>
                <c:pt idx="11">
                  <c:v>0.2311258763</c:v>
                </c:pt>
                <c:pt idx="12">
                  <c:v>0.20252826809999999</c:v>
                </c:pt>
                <c:pt idx="13">
                  <c:v>0.1615427136</c:v>
                </c:pt>
                <c:pt idx="14">
                  <c:v>0.116259791</c:v>
                </c:pt>
                <c:pt idx="15">
                  <c:v>7.6575621999999996E-2</c:v>
                </c:pt>
                <c:pt idx="16">
                  <c:v>4.4722672599999999E-2</c:v>
                </c:pt>
                <c:pt idx="17">
                  <c:v>2.9193211300000001E-2</c:v>
                </c:pt>
                <c:pt idx="18">
                  <c:v>3.5447232400000001E-2</c:v>
                </c:pt>
                <c:pt idx="19">
                  <c:v>5.4283700900000002E-2</c:v>
                </c:pt>
                <c:pt idx="20">
                  <c:v>7.9378292000000003E-2</c:v>
                </c:pt>
                <c:pt idx="21">
                  <c:v>9.6950747099999998E-2</c:v>
                </c:pt>
                <c:pt idx="22">
                  <c:v>0.10829299689999999</c:v>
                </c:pt>
                <c:pt idx="23">
                  <c:v>0.10671677440000001</c:v>
                </c:pt>
                <c:pt idx="24">
                  <c:v>0.1031457484</c:v>
                </c:pt>
                <c:pt idx="25">
                  <c:v>9.5918387199999997E-2</c:v>
                </c:pt>
                <c:pt idx="26">
                  <c:v>8.7650895100000001E-2</c:v>
                </c:pt>
                <c:pt idx="27">
                  <c:v>7.7994428599999999E-2</c:v>
                </c:pt>
                <c:pt idx="28">
                  <c:v>6.16820306E-2</c:v>
                </c:pt>
                <c:pt idx="29">
                  <c:v>4.3709319099999998E-2</c:v>
                </c:pt>
                <c:pt idx="30">
                  <c:v>2.6065241499999999E-2</c:v>
                </c:pt>
                <c:pt idx="31">
                  <c:v>1.9736059E-2</c:v>
                </c:pt>
                <c:pt idx="32">
                  <c:v>2.0742092300000001E-2</c:v>
                </c:pt>
                <c:pt idx="33">
                  <c:v>2.8391465500000001E-2</c:v>
                </c:pt>
                <c:pt idx="34">
                  <c:v>3.6611381899999997E-2</c:v>
                </c:pt>
                <c:pt idx="35">
                  <c:v>4.5913074200000001E-2</c:v>
                </c:pt>
                <c:pt idx="36">
                  <c:v>5.8132603800000002E-2</c:v>
                </c:pt>
                <c:pt idx="37">
                  <c:v>7.6363630599999996E-2</c:v>
                </c:pt>
                <c:pt idx="38">
                  <c:v>9.1132879299999997E-2</c:v>
                </c:pt>
                <c:pt idx="39">
                  <c:v>0.103846468</c:v>
                </c:pt>
                <c:pt idx="40">
                  <c:v>0.1081880927</c:v>
                </c:pt>
                <c:pt idx="41">
                  <c:v>0.10466344650000001</c:v>
                </c:pt>
                <c:pt idx="42">
                  <c:v>9.7380921199999998E-2</c:v>
                </c:pt>
                <c:pt idx="43">
                  <c:v>8.8344491999999997E-2</c:v>
                </c:pt>
                <c:pt idx="44">
                  <c:v>7.8302822999999994E-2</c:v>
                </c:pt>
                <c:pt idx="45">
                  <c:v>7.0185184499999997E-2</c:v>
                </c:pt>
                <c:pt idx="46">
                  <c:v>5.9892471900000001E-2</c:v>
                </c:pt>
                <c:pt idx="47">
                  <c:v>4.1475538200000002E-2</c:v>
                </c:pt>
                <c:pt idx="48">
                  <c:v>1.6255371300000002E-2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1.7949154599999999E-2</c:v>
                </c:pt>
                <c:pt idx="55">
                  <c:v>4.5583643E-2</c:v>
                </c:pt>
                <c:pt idx="56">
                  <c:v>6.3227050000000007E-2</c:v>
                </c:pt>
                <c:pt idx="57">
                  <c:v>6.6154979200000005E-2</c:v>
                </c:pt>
                <c:pt idx="58">
                  <c:v>5.6975506199999998E-2</c:v>
                </c:pt>
                <c:pt idx="59">
                  <c:v>4.0044769600000002E-2</c:v>
                </c:pt>
                <c:pt idx="60">
                  <c:v>1.9621724300000001E-2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1.15057211E-2</c:v>
                </c:pt>
                <c:pt idx="65">
                  <c:v>3.5199463399999999E-2</c:v>
                </c:pt>
                <c:pt idx="66">
                  <c:v>3.8618877500000003E-2</c:v>
                </c:pt>
                <c:pt idx="67">
                  <c:v>2.5731258100000001E-2</c:v>
                </c:pt>
                <c:pt idx="68">
                  <c:v>1.8164113199999998E-2</c:v>
                </c:pt>
                <c:pt idx="69">
                  <c:v>2.5213144699999999E-2</c:v>
                </c:pt>
                <c:pt idx="70">
                  <c:v>3.23765092E-2</c:v>
                </c:pt>
                <c:pt idx="71">
                  <c:v>2.33755652E-2</c:v>
                </c:pt>
                <c:pt idx="72">
                  <c:v>7.8717247000000008E-3</c:v>
                </c:pt>
                <c:pt idx="73">
                  <c:v>2.2352496000000001E-3</c:v>
                </c:pt>
                <c:pt idx="74">
                  <c:v>6.0818599999999997E-3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3.6851890399999997E-2</c:v>
                </c:pt>
                <c:pt idx="81">
                  <c:v>5.4690532399999998E-2</c:v>
                </c:pt>
                <c:pt idx="82">
                  <c:v>4.2736336600000001E-2</c:v>
                </c:pt>
                <c:pt idx="83">
                  <c:v>2.11079344E-2</c:v>
                </c:pt>
                <c:pt idx="84">
                  <c:v>1.08714625E-2</c:v>
                </c:pt>
                <c:pt idx="85">
                  <c:v>1.61460917E-2</c:v>
                </c:pt>
                <c:pt idx="86">
                  <c:v>2.83288043E-2</c:v>
                </c:pt>
                <c:pt idx="87">
                  <c:v>3.7322994300000002E-2</c:v>
                </c:pt>
                <c:pt idx="88">
                  <c:v>3.6105942000000002E-2</c:v>
                </c:pt>
                <c:pt idx="89">
                  <c:v>2.5902060800000001E-2</c:v>
                </c:pt>
                <c:pt idx="90">
                  <c:v>9.8726247000000007E-3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1.4221959999999999E-3</c:v>
                </c:pt>
                <c:pt idx="98">
                  <c:v>1.9402651100000001E-2</c:v>
                </c:pt>
                <c:pt idx="99">
                  <c:v>3.5739514999999999E-2</c:v>
                </c:pt>
                <c:pt idx="100">
                  <c:v>4.8464465900000003E-2</c:v>
                </c:pt>
                <c:pt idx="101">
                  <c:v>5.7168453899999999E-2</c:v>
                </c:pt>
                <c:pt idx="102">
                  <c:v>6.2847420599999995E-2</c:v>
                </c:pt>
                <c:pt idx="103">
                  <c:v>6.6990047699999999E-2</c:v>
                </c:pt>
                <c:pt idx="104">
                  <c:v>6.9381699000000005E-2</c:v>
                </c:pt>
                <c:pt idx="105">
                  <c:v>6.9982901200000003E-2</c:v>
                </c:pt>
                <c:pt idx="106">
                  <c:v>6.8843081599999995E-2</c:v>
                </c:pt>
                <c:pt idx="107">
                  <c:v>6.5731815999999998E-2</c:v>
                </c:pt>
                <c:pt idx="108">
                  <c:v>6.0441751000000002E-2</c:v>
                </c:pt>
                <c:pt idx="109">
                  <c:v>5.2398808300000002E-2</c:v>
                </c:pt>
                <c:pt idx="110">
                  <c:v>4.3938580900000003E-2</c:v>
                </c:pt>
                <c:pt idx="111">
                  <c:v>3.2459963100000003E-2</c:v>
                </c:pt>
                <c:pt idx="112">
                  <c:v>2.2096889099999999E-2</c:v>
                </c:pt>
                <c:pt idx="113">
                  <c:v>1.27934385E-2</c:v>
                </c:pt>
                <c:pt idx="114">
                  <c:v>3.4862738000000001E-3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22D-4A4C-A834-8CC3D6F2019B}"/>
            </c:ext>
          </c:extLst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反射白_LEDfull_開放空間!$A$36:$EE$36</c:f>
              <c:numCache>
                <c:formatCode>General</c:formatCode>
                <c:ptCount val="135"/>
                <c:pt idx="0">
                  <c:v>0.63956075909999999</c:v>
                </c:pt>
                <c:pt idx="1">
                  <c:v>0.52978426219999997</c:v>
                </c:pt>
                <c:pt idx="2">
                  <c:v>0.37712374329999998</c:v>
                </c:pt>
                <c:pt idx="3">
                  <c:v>0.17121112350000001</c:v>
                </c:pt>
                <c:pt idx="4">
                  <c:v>4.6997692399999999E-2</c:v>
                </c:pt>
                <c:pt idx="5">
                  <c:v>3.8362397000000002E-3</c:v>
                </c:pt>
                <c:pt idx="6">
                  <c:v>2.6751928000000001E-2</c:v>
                </c:pt>
                <c:pt idx="7">
                  <c:v>8.7860211699999996E-2</c:v>
                </c:pt>
                <c:pt idx="8">
                  <c:v>0.1568548977</c:v>
                </c:pt>
                <c:pt idx="9">
                  <c:v>0.21455685790000001</c:v>
                </c:pt>
                <c:pt idx="10">
                  <c:v>0.23873913290000001</c:v>
                </c:pt>
                <c:pt idx="11">
                  <c:v>0.23117664460000001</c:v>
                </c:pt>
                <c:pt idx="12">
                  <c:v>0.20257054269999999</c:v>
                </c:pt>
                <c:pt idx="13">
                  <c:v>0.16157084699999999</c:v>
                </c:pt>
                <c:pt idx="14">
                  <c:v>0.1162755936</c:v>
                </c:pt>
                <c:pt idx="15">
                  <c:v>7.6584942599999997E-2</c:v>
                </c:pt>
                <c:pt idx="16">
                  <c:v>4.4729981600000003E-2</c:v>
                </c:pt>
                <c:pt idx="17">
                  <c:v>2.9199089899999999E-2</c:v>
                </c:pt>
                <c:pt idx="18">
                  <c:v>3.5453721899999999E-2</c:v>
                </c:pt>
                <c:pt idx="19">
                  <c:v>5.4292757099999998E-2</c:v>
                </c:pt>
                <c:pt idx="20">
                  <c:v>7.9390101099999999E-2</c:v>
                </c:pt>
                <c:pt idx="21">
                  <c:v>9.6965111800000003E-2</c:v>
                </c:pt>
                <c:pt idx="22">
                  <c:v>0.10830878469999999</c:v>
                </c:pt>
                <c:pt idx="23">
                  <c:v>0.1067339107</c:v>
                </c:pt>
                <c:pt idx="24">
                  <c:v>0.1031665355</c:v>
                </c:pt>
                <c:pt idx="25">
                  <c:v>9.5942407800000004E-2</c:v>
                </c:pt>
                <c:pt idx="26">
                  <c:v>8.7676659200000007E-2</c:v>
                </c:pt>
                <c:pt idx="27">
                  <c:v>7.8018032000000001E-2</c:v>
                </c:pt>
                <c:pt idx="28">
                  <c:v>6.1698503799999999E-2</c:v>
                </c:pt>
                <c:pt idx="29">
                  <c:v>4.3715197599999998E-2</c:v>
                </c:pt>
                <c:pt idx="30">
                  <c:v>2.6060040999999999E-2</c:v>
                </c:pt>
                <c:pt idx="31">
                  <c:v>1.9724287100000001E-2</c:v>
                </c:pt>
                <c:pt idx="32">
                  <c:v>2.0729253100000001E-2</c:v>
                </c:pt>
                <c:pt idx="33">
                  <c:v>2.8381936300000001E-2</c:v>
                </c:pt>
                <c:pt idx="34">
                  <c:v>3.6608349499999998E-2</c:v>
                </c:pt>
                <c:pt idx="35">
                  <c:v>4.5916993199999999E-2</c:v>
                </c:pt>
                <c:pt idx="36">
                  <c:v>5.8142341700000003E-2</c:v>
                </c:pt>
                <c:pt idx="37">
                  <c:v>7.6377548300000001E-2</c:v>
                </c:pt>
                <c:pt idx="38">
                  <c:v>9.1147586700000005E-2</c:v>
                </c:pt>
                <c:pt idx="39">
                  <c:v>0.10386209189999999</c:v>
                </c:pt>
                <c:pt idx="40">
                  <c:v>0.1082070395</c:v>
                </c:pt>
                <c:pt idx="41">
                  <c:v>0.104689084</c:v>
                </c:pt>
                <c:pt idx="42">
                  <c:v>9.7411245100000002E-2</c:v>
                </c:pt>
                <c:pt idx="43">
                  <c:v>8.8373817499999993E-2</c:v>
                </c:pt>
                <c:pt idx="44">
                  <c:v>7.8326821300000002E-2</c:v>
                </c:pt>
                <c:pt idx="45">
                  <c:v>7.0202440000000005E-2</c:v>
                </c:pt>
                <c:pt idx="46">
                  <c:v>5.9901557899999999E-2</c:v>
                </c:pt>
                <c:pt idx="47">
                  <c:v>4.14744243E-2</c:v>
                </c:pt>
                <c:pt idx="48">
                  <c:v>1.62448548E-2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1.7942769500000001E-2</c:v>
                </c:pt>
                <c:pt idx="55">
                  <c:v>4.5574590599999999E-2</c:v>
                </c:pt>
                <c:pt idx="56">
                  <c:v>6.3218556300000006E-2</c:v>
                </c:pt>
                <c:pt idx="57">
                  <c:v>6.6150009600000004E-2</c:v>
                </c:pt>
                <c:pt idx="58">
                  <c:v>5.6974478100000003E-2</c:v>
                </c:pt>
                <c:pt idx="59">
                  <c:v>4.0046718000000002E-2</c:v>
                </c:pt>
                <c:pt idx="60">
                  <c:v>1.9626595100000001E-2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1.15269898E-2</c:v>
                </c:pt>
                <c:pt idx="65">
                  <c:v>3.5213597100000001E-2</c:v>
                </c:pt>
                <c:pt idx="66">
                  <c:v>3.8619939200000002E-2</c:v>
                </c:pt>
                <c:pt idx="67">
                  <c:v>2.5719864299999999E-2</c:v>
                </c:pt>
                <c:pt idx="68">
                  <c:v>1.81490742E-2</c:v>
                </c:pt>
                <c:pt idx="69">
                  <c:v>2.5204300900000001E-2</c:v>
                </c:pt>
                <c:pt idx="70">
                  <c:v>3.23773064E-2</c:v>
                </c:pt>
                <c:pt idx="71">
                  <c:v>2.3382542700000002E-2</c:v>
                </c:pt>
                <c:pt idx="72">
                  <c:v>7.8798038999999993E-3</c:v>
                </c:pt>
                <c:pt idx="73">
                  <c:v>2.2427129999999999E-3</c:v>
                </c:pt>
                <c:pt idx="74">
                  <c:v>6.0880543000000004E-3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3.6859162199999997E-2</c:v>
                </c:pt>
                <c:pt idx="81">
                  <c:v>5.4697297499999999E-2</c:v>
                </c:pt>
                <c:pt idx="82">
                  <c:v>4.27364223E-2</c:v>
                </c:pt>
                <c:pt idx="83">
                  <c:v>2.1100197000000001E-2</c:v>
                </c:pt>
                <c:pt idx="84">
                  <c:v>1.08582443E-2</c:v>
                </c:pt>
                <c:pt idx="85">
                  <c:v>1.6131462499999999E-2</c:v>
                </c:pt>
                <c:pt idx="86">
                  <c:v>2.83165742E-2</c:v>
                </c:pt>
                <c:pt idx="87">
                  <c:v>3.7315435700000003E-2</c:v>
                </c:pt>
                <c:pt idx="88">
                  <c:v>3.6104258100000002E-2</c:v>
                </c:pt>
                <c:pt idx="89">
                  <c:v>2.5905555100000002E-2</c:v>
                </c:pt>
                <c:pt idx="90">
                  <c:v>9.8799326999999999E-3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1.4300789999999999E-3</c:v>
                </c:pt>
                <c:pt idx="98">
                  <c:v>1.9406063500000001E-2</c:v>
                </c:pt>
                <c:pt idx="99">
                  <c:v>3.5738445799999997E-2</c:v>
                </c:pt>
                <c:pt idx="100">
                  <c:v>4.8460081199999998E-2</c:v>
                </c:pt>
                <c:pt idx="101">
                  <c:v>5.7160764900000001E-2</c:v>
                </c:pt>
                <c:pt idx="102">
                  <c:v>6.2838800299999997E-2</c:v>
                </c:pt>
                <c:pt idx="103">
                  <c:v>6.6981188999999997E-2</c:v>
                </c:pt>
                <c:pt idx="104">
                  <c:v>6.9373630000000006E-2</c:v>
                </c:pt>
                <c:pt idx="105">
                  <c:v>6.9976508600000001E-2</c:v>
                </c:pt>
                <c:pt idx="106">
                  <c:v>6.8839132799999994E-2</c:v>
                </c:pt>
                <c:pt idx="107">
                  <c:v>6.5730653700000002E-2</c:v>
                </c:pt>
                <c:pt idx="108">
                  <c:v>6.0444306599999997E-2</c:v>
                </c:pt>
                <c:pt idx="109">
                  <c:v>5.2404947600000001E-2</c:v>
                </c:pt>
                <c:pt idx="110">
                  <c:v>4.3947055899999997E-2</c:v>
                </c:pt>
                <c:pt idx="111">
                  <c:v>3.2471522699999998E-2</c:v>
                </c:pt>
                <c:pt idx="112">
                  <c:v>2.2110501300000002E-2</c:v>
                </c:pt>
                <c:pt idx="113">
                  <c:v>1.28085613E-2</c:v>
                </c:pt>
                <c:pt idx="114">
                  <c:v>3.5029571000000002E-3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622D-4A4C-A834-8CC3D6F2019B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反射白_LEDfull_開放空間!$A$37:$EE$37</c:f>
              <c:numCache>
                <c:formatCode>General</c:formatCode>
                <c:ptCount val="135"/>
                <c:pt idx="0">
                  <c:v>0.63893884420000002</c:v>
                </c:pt>
                <c:pt idx="1">
                  <c:v>0.52927070860000003</c:v>
                </c:pt>
                <c:pt idx="2">
                  <c:v>0.37675884370000001</c:v>
                </c:pt>
                <c:pt idx="3">
                  <c:v>0.17104764280000001</c:v>
                </c:pt>
                <c:pt idx="4">
                  <c:v>4.6956494500000001E-2</c:v>
                </c:pt>
                <c:pt idx="5">
                  <c:v>3.8370019999999999E-3</c:v>
                </c:pt>
                <c:pt idx="6">
                  <c:v>2.67310906E-2</c:v>
                </c:pt>
                <c:pt idx="7">
                  <c:v>8.7784811899999995E-2</c:v>
                </c:pt>
                <c:pt idx="8">
                  <c:v>0.15672232210000001</c:v>
                </c:pt>
                <c:pt idx="9">
                  <c:v>0.2143818438</c:v>
                </c:pt>
                <c:pt idx="10">
                  <c:v>0.23855465649999999</c:v>
                </c:pt>
                <c:pt idx="11">
                  <c:v>0.23100487889999999</c:v>
                </c:pt>
                <c:pt idx="12">
                  <c:v>0.2024169415</c:v>
                </c:pt>
                <c:pt idx="13">
                  <c:v>0.1614390165</c:v>
                </c:pt>
                <c:pt idx="14">
                  <c:v>0.11617334930000001</c:v>
                </c:pt>
                <c:pt idx="15">
                  <c:v>7.6515778899999998E-2</c:v>
                </c:pt>
                <c:pt idx="16">
                  <c:v>4.4692434400000002E-2</c:v>
                </c:pt>
                <c:pt idx="17">
                  <c:v>2.9176216599999999E-2</c:v>
                </c:pt>
                <c:pt idx="18">
                  <c:v>3.5425126600000002E-2</c:v>
                </c:pt>
                <c:pt idx="19">
                  <c:v>5.4247982799999997E-2</c:v>
                </c:pt>
                <c:pt idx="20">
                  <c:v>7.9322420099999999E-2</c:v>
                </c:pt>
                <c:pt idx="21">
                  <c:v>9.6882090000000004E-2</c:v>
                </c:pt>
                <c:pt idx="22">
                  <c:v>0.10821585359999999</c:v>
                </c:pt>
                <c:pt idx="23">
                  <c:v>0.1066442207</c:v>
                </c:pt>
                <c:pt idx="24">
                  <c:v>0.1030866131</c:v>
                </c:pt>
                <c:pt idx="25">
                  <c:v>9.5875851799999995E-2</c:v>
                </c:pt>
                <c:pt idx="26">
                  <c:v>8.7622240200000007E-2</c:v>
                </c:pt>
                <c:pt idx="27">
                  <c:v>7.7970564399999998E-2</c:v>
                </c:pt>
                <c:pt idx="28">
                  <c:v>6.1657242500000001E-2</c:v>
                </c:pt>
                <c:pt idx="29">
                  <c:v>4.3676521599999997E-2</c:v>
                </c:pt>
                <c:pt idx="30">
                  <c:v>2.6022803000000001E-2</c:v>
                </c:pt>
                <c:pt idx="31">
                  <c:v>1.9683401999999999E-2</c:v>
                </c:pt>
                <c:pt idx="32">
                  <c:v>2.0685536800000001E-2</c:v>
                </c:pt>
                <c:pt idx="33">
                  <c:v>2.8335236E-2</c:v>
                </c:pt>
                <c:pt idx="34">
                  <c:v>3.6562856300000002E-2</c:v>
                </c:pt>
                <c:pt idx="35">
                  <c:v>4.5872446099999999E-2</c:v>
                </c:pt>
                <c:pt idx="36">
                  <c:v>5.8094404600000003E-2</c:v>
                </c:pt>
                <c:pt idx="37">
                  <c:v>7.6316572700000002E-2</c:v>
                </c:pt>
                <c:pt idx="38">
                  <c:v>9.1071642899999999E-2</c:v>
                </c:pt>
                <c:pt idx="39">
                  <c:v>0.10377339269999999</c:v>
                </c:pt>
                <c:pt idx="40">
                  <c:v>0.1081189439</c:v>
                </c:pt>
                <c:pt idx="41">
                  <c:v>0.1046157777</c:v>
                </c:pt>
                <c:pt idx="42">
                  <c:v>9.7353294500000007E-2</c:v>
                </c:pt>
                <c:pt idx="43">
                  <c:v>8.8324770299999994E-2</c:v>
                </c:pt>
                <c:pt idx="44">
                  <c:v>7.8280113600000006E-2</c:v>
                </c:pt>
                <c:pt idx="45">
                  <c:v>7.0153787699999998E-2</c:v>
                </c:pt>
                <c:pt idx="46">
                  <c:v>5.9850729999999998E-2</c:v>
                </c:pt>
                <c:pt idx="47">
                  <c:v>4.1426867200000002E-2</c:v>
                </c:pt>
                <c:pt idx="48">
                  <c:v>1.6209240999999999E-2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1.7912287299999999E-2</c:v>
                </c:pt>
                <c:pt idx="55">
                  <c:v>4.5509409200000003E-2</c:v>
                </c:pt>
                <c:pt idx="56">
                  <c:v>6.3135385500000002E-2</c:v>
                </c:pt>
                <c:pt idx="57">
                  <c:v>6.6069319799999998E-2</c:v>
                </c:pt>
                <c:pt idx="58">
                  <c:v>5.6910578199999999E-2</c:v>
                </c:pt>
                <c:pt idx="59">
                  <c:v>4.0006414099999998E-2</c:v>
                </c:pt>
                <c:pt idx="60">
                  <c:v>1.9613387100000001E-2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1.1548963400000001E-2</c:v>
                </c:pt>
                <c:pt idx="65">
                  <c:v>3.5198178099999998E-2</c:v>
                </c:pt>
                <c:pt idx="66">
                  <c:v>3.8578394799999999E-2</c:v>
                </c:pt>
                <c:pt idx="67">
                  <c:v>2.5672441300000001E-2</c:v>
                </c:pt>
                <c:pt idx="68">
                  <c:v>1.8104054000000001E-2</c:v>
                </c:pt>
                <c:pt idx="69">
                  <c:v>2.5161884700000001E-2</c:v>
                </c:pt>
                <c:pt idx="70">
                  <c:v>3.23433578E-2</c:v>
                </c:pt>
                <c:pt idx="71">
                  <c:v>2.3368321399999999E-2</c:v>
                </c:pt>
                <c:pt idx="72">
                  <c:v>7.8847837E-3</c:v>
                </c:pt>
                <c:pt idx="73">
                  <c:v>2.2529471E-3</c:v>
                </c:pt>
                <c:pt idx="74">
                  <c:v>6.0914437999999996E-3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3.6830533300000003E-2</c:v>
                </c:pt>
                <c:pt idx="81">
                  <c:v>5.46482727E-2</c:v>
                </c:pt>
                <c:pt idx="82">
                  <c:v>4.2689681100000001E-2</c:v>
                </c:pt>
                <c:pt idx="83">
                  <c:v>2.1064013199999999E-2</c:v>
                </c:pt>
                <c:pt idx="84">
                  <c:v>1.0824427899999999E-2</c:v>
                </c:pt>
                <c:pt idx="85">
                  <c:v>1.60895977E-2</c:v>
                </c:pt>
                <c:pt idx="86">
                  <c:v>2.8265062699999999E-2</c:v>
                </c:pt>
                <c:pt idx="87">
                  <c:v>3.7261951699999997E-2</c:v>
                </c:pt>
                <c:pt idx="88">
                  <c:v>3.6062169800000002E-2</c:v>
                </c:pt>
                <c:pt idx="89">
                  <c:v>2.5883378499999998E-2</c:v>
                </c:pt>
                <c:pt idx="90">
                  <c:v>9.8822061000000006E-3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1.4407246E-3</c:v>
                </c:pt>
                <c:pt idx="98">
                  <c:v>1.9388461499999999E-2</c:v>
                </c:pt>
                <c:pt idx="99">
                  <c:v>3.5696722600000001E-2</c:v>
                </c:pt>
                <c:pt idx="100">
                  <c:v>4.8398274900000003E-2</c:v>
                </c:pt>
                <c:pt idx="101">
                  <c:v>5.7085044699999997E-2</c:v>
                </c:pt>
                <c:pt idx="102">
                  <c:v>6.2755092999999998E-2</c:v>
                </c:pt>
                <c:pt idx="103">
                  <c:v>6.6892199200000002E-2</c:v>
                </c:pt>
                <c:pt idx="104">
                  <c:v>6.9283410899999995E-2</c:v>
                </c:pt>
                <c:pt idx="105">
                  <c:v>6.9888502399999997E-2</c:v>
                </c:pt>
                <c:pt idx="106">
                  <c:v>6.8756103499999999E-2</c:v>
                </c:pt>
                <c:pt idx="107">
                  <c:v>6.5656200100000006E-2</c:v>
                </c:pt>
                <c:pt idx="108">
                  <c:v>6.0381364100000001E-2</c:v>
                </c:pt>
                <c:pt idx="109">
                  <c:v>5.2356898800000003E-2</c:v>
                </c:pt>
                <c:pt idx="110">
                  <c:v>4.3912213300000003E-2</c:v>
                </c:pt>
                <c:pt idx="111">
                  <c:v>3.2454077200000001E-2</c:v>
                </c:pt>
                <c:pt idx="112">
                  <c:v>2.2108759700000001E-2</c:v>
                </c:pt>
                <c:pt idx="113">
                  <c:v>1.2819478299999999E-2</c:v>
                </c:pt>
                <c:pt idx="114">
                  <c:v>3.5265647000000001E-3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622D-4A4C-A834-8CC3D6F2019B}"/>
            </c:ext>
          </c:extLst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反射白_LEDfull_開放空間!$A$38:$EE$38</c:f>
              <c:numCache>
                <c:formatCode>General</c:formatCode>
                <c:ptCount val="135"/>
                <c:pt idx="0">
                  <c:v>0.63920772079999999</c:v>
                </c:pt>
                <c:pt idx="1">
                  <c:v>0.52949458360000001</c:v>
                </c:pt>
                <c:pt idx="2">
                  <c:v>0.37691894170000001</c:v>
                </c:pt>
                <c:pt idx="3">
                  <c:v>0.17112275960000001</c:v>
                </c:pt>
                <c:pt idx="4">
                  <c:v>4.6980246900000001E-2</c:v>
                </c:pt>
                <c:pt idx="5">
                  <c:v>3.8427437999999999E-3</c:v>
                </c:pt>
                <c:pt idx="6">
                  <c:v>2.67467685E-2</c:v>
                </c:pt>
                <c:pt idx="7">
                  <c:v>8.7830223099999993E-2</c:v>
                </c:pt>
                <c:pt idx="8">
                  <c:v>0.15680514279999999</c:v>
                </c:pt>
                <c:pt idx="9">
                  <c:v>0.2145006508</c:v>
                </c:pt>
                <c:pt idx="10">
                  <c:v>0.23869530859999999</c:v>
                </c:pt>
                <c:pt idx="11">
                  <c:v>0.231145978</c:v>
                </c:pt>
                <c:pt idx="12">
                  <c:v>0.20253761109999999</c:v>
                </c:pt>
                <c:pt idx="13">
                  <c:v>0.16152793169999999</c:v>
                </c:pt>
                <c:pt idx="14">
                  <c:v>0.1162310839</c:v>
                </c:pt>
                <c:pt idx="15">
                  <c:v>7.6552472999999996E-2</c:v>
                </c:pt>
                <c:pt idx="16">
                  <c:v>4.47164252E-2</c:v>
                </c:pt>
                <c:pt idx="17">
                  <c:v>2.91933287E-2</c:v>
                </c:pt>
                <c:pt idx="18">
                  <c:v>3.5445000999999997E-2</c:v>
                </c:pt>
                <c:pt idx="19">
                  <c:v>5.42771295E-2</c:v>
                </c:pt>
                <c:pt idx="20">
                  <c:v>7.9363025700000006E-2</c:v>
                </c:pt>
                <c:pt idx="21">
                  <c:v>9.6931628899999997E-2</c:v>
                </c:pt>
                <c:pt idx="22">
                  <c:v>0.10827133059999999</c:v>
                </c:pt>
                <c:pt idx="23">
                  <c:v>0.1067009345</c:v>
                </c:pt>
                <c:pt idx="24">
                  <c:v>0.10314687340000001</c:v>
                </c:pt>
                <c:pt idx="25">
                  <c:v>9.5938682600000005E-2</c:v>
                </c:pt>
                <c:pt idx="26">
                  <c:v>8.7684735700000002E-2</c:v>
                </c:pt>
                <c:pt idx="27">
                  <c:v>7.8027121699999993E-2</c:v>
                </c:pt>
                <c:pt idx="28">
                  <c:v>6.1698969499999999E-2</c:v>
                </c:pt>
                <c:pt idx="29">
                  <c:v>4.3698266100000001E-2</c:v>
                </c:pt>
                <c:pt idx="30">
                  <c:v>2.60238107E-2</c:v>
                </c:pt>
                <c:pt idx="31">
                  <c:v>1.9673604500000001E-2</c:v>
                </c:pt>
                <c:pt idx="32">
                  <c:v>2.0674526700000001E-2</c:v>
                </c:pt>
                <c:pt idx="33">
                  <c:v>2.8331255499999999E-2</c:v>
                </c:pt>
                <c:pt idx="34">
                  <c:v>3.6570128100000002E-2</c:v>
                </c:pt>
                <c:pt idx="35">
                  <c:v>4.5891907099999997E-2</c:v>
                </c:pt>
                <c:pt idx="36">
                  <c:v>5.81258833E-2</c:v>
                </c:pt>
                <c:pt idx="37">
                  <c:v>7.63593838E-2</c:v>
                </c:pt>
                <c:pt idx="38">
                  <c:v>9.1120161099999999E-2</c:v>
                </c:pt>
                <c:pt idx="39">
                  <c:v>0.1038270146</c:v>
                </c:pt>
                <c:pt idx="40">
                  <c:v>0.1081785187</c:v>
                </c:pt>
                <c:pt idx="41">
                  <c:v>0.10468336189999999</c:v>
                </c:pt>
                <c:pt idx="42">
                  <c:v>9.7424596500000002E-2</c:v>
                </c:pt>
                <c:pt idx="43">
                  <c:v>8.8392242800000007E-2</c:v>
                </c:pt>
                <c:pt idx="44">
                  <c:v>7.83370808E-2</c:v>
                </c:pt>
                <c:pt idx="45">
                  <c:v>7.0199072400000007E-2</c:v>
                </c:pt>
                <c:pt idx="46">
                  <c:v>5.9881664799999998E-2</c:v>
                </c:pt>
                <c:pt idx="47">
                  <c:v>4.1438337399999997E-2</c:v>
                </c:pt>
                <c:pt idx="48">
                  <c:v>1.6200188500000001E-2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1.7909347999999999E-2</c:v>
                </c:pt>
                <c:pt idx="55">
                  <c:v>4.55113314E-2</c:v>
                </c:pt>
                <c:pt idx="56">
                  <c:v>6.3143767399999995E-2</c:v>
                </c:pt>
                <c:pt idx="57">
                  <c:v>6.6083148100000003E-2</c:v>
                </c:pt>
                <c:pt idx="58">
                  <c:v>5.6926883800000001E-2</c:v>
                </c:pt>
                <c:pt idx="59">
                  <c:v>4.00214978E-2</c:v>
                </c:pt>
                <c:pt idx="60">
                  <c:v>1.9625999000000002E-2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1.15813902E-2</c:v>
                </c:pt>
                <c:pt idx="65">
                  <c:v>3.5228680800000002E-2</c:v>
                </c:pt>
                <c:pt idx="66">
                  <c:v>3.8592018200000001E-2</c:v>
                </c:pt>
                <c:pt idx="67">
                  <c:v>2.5665022400000001E-2</c:v>
                </c:pt>
                <c:pt idx="68">
                  <c:v>1.8089205000000001E-2</c:v>
                </c:pt>
                <c:pt idx="69">
                  <c:v>2.5157758999999998E-2</c:v>
                </c:pt>
                <c:pt idx="70">
                  <c:v>3.2354515E-2</c:v>
                </c:pt>
                <c:pt idx="71">
                  <c:v>2.3384848600000001E-2</c:v>
                </c:pt>
                <c:pt idx="72">
                  <c:v>7.8980670999999995E-3</c:v>
                </c:pt>
                <c:pt idx="73">
                  <c:v>2.2637928E-3</c:v>
                </c:pt>
                <c:pt idx="74">
                  <c:v>6.1018820999999999E-3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3.6851927600000001E-2</c:v>
                </c:pt>
                <c:pt idx="81">
                  <c:v>5.4674427999999997E-2</c:v>
                </c:pt>
                <c:pt idx="82">
                  <c:v>4.2703114399999999E-2</c:v>
                </c:pt>
                <c:pt idx="83">
                  <c:v>2.1059919100000001E-2</c:v>
                </c:pt>
                <c:pt idx="84">
                  <c:v>1.08098295E-2</c:v>
                </c:pt>
                <c:pt idx="85">
                  <c:v>1.6074893999999999E-2</c:v>
                </c:pt>
                <c:pt idx="86">
                  <c:v>2.8257297399999999E-2</c:v>
                </c:pt>
                <c:pt idx="87">
                  <c:v>3.7263117700000001E-2</c:v>
                </c:pt>
                <c:pt idx="88">
                  <c:v>3.6071050899999998E-2</c:v>
                </c:pt>
                <c:pt idx="89">
                  <c:v>2.58959047E-2</c:v>
                </c:pt>
                <c:pt idx="90">
                  <c:v>9.8949289000000006E-3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1.4518675999999999E-3</c:v>
                </c:pt>
                <c:pt idx="98">
                  <c:v>1.9398948199999998E-2</c:v>
                </c:pt>
                <c:pt idx="99">
                  <c:v>3.5706706300000002E-2</c:v>
                </c:pt>
                <c:pt idx="100">
                  <c:v>4.8407498700000003E-2</c:v>
                </c:pt>
                <c:pt idx="101">
                  <c:v>5.7093072699999997E-2</c:v>
                </c:pt>
                <c:pt idx="102">
                  <c:v>6.2763348199999999E-2</c:v>
                </c:pt>
                <c:pt idx="103">
                  <c:v>6.6901177199999995E-2</c:v>
                </c:pt>
                <c:pt idx="104">
                  <c:v>6.9294378200000006E-2</c:v>
                </c:pt>
                <c:pt idx="105">
                  <c:v>6.9901861300000007E-2</c:v>
                </c:pt>
                <c:pt idx="106">
                  <c:v>6.8772144600000001E-2</c:v>
                </c:pt>
                <c:pt idx="107">
                  <c:v>6.56753853E-2</c:v>
                </c:pt>
                <c:pt idx="108">
                  <c:v>6.0403726999999997E-2</c:v>
                </c:pt>
                <c:pt idx="109">
                  <c:v>5.2381761399999997E-2</c:v>
                </c:pt>
                <c:pt idx="110">
                  <c:v>4.3937362700000003E-2</c:v>
                </c:pt>
                <c:pt idx="111">
                  <c:v>3.24798226E-2</c:v>
                </c:pt>
                <c:pt idx="112">
                  <c:v>2.2134136400000001E-2</c:v>
                </c:pt>
                <c:pt idx="113">
                  <c:v>1.2844020500000001E-2</c:v>
                </c:pt>
                <c:pt idx="114">
                  <c:v>3.5500743E-3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622D-4A4C-A834-8CC3D6F2019B}"/>
            </c:ext>
          </c:extLst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反射白_LEDfull_開放空間!$A$39:$EE$39</c:f>
              <c:numCache>
                <c:formatCode>General</c:formatCode>
                <c:ptCount val="135"/>
                <c:pt idx="0">
                  <c:v>0.63935494420000005</c:v>
                </c:pt>
                <c:pt idx="1">
                  <c:v>0.52961605789999999</c:v>
                </c:pt>
                <c:pt idx="2">
                  <c:v>0.37700450419999998</c:v>
                </c:pt>
                <c:pt idx="3">
                  <c:v>0.17116026579999999</c:v>
                </c:pt>
                <c:pt idx="4">
                  <c:v>4.6988822499999999E-2</c:v>
                </c:pt>
                <c:pt idx="5">
                  <c:v>3.8413484999999998E-3</c:v>
                </c:pt>
                <c:pt idx="6">
                  <c:v>2.6750186499999998E-2</c:v>
                </c:pt>
                <c:pt idx="7">
                  <c:v>8.7845243500000003E-2</c:v>
                </c:pt>
                <c:pt idx="8">
                  <c:v>0.15683090690000001</c:v>
                </c:pt>
                <c:pt idx="9">
                  <c:v>0.21453253920000001</c:v>
                </c:pt>
                <c:pt idx="10">
                  <c:v>0.23872546850000001</c:v>
                </c:pt>
                <c:pt idx="11">
                  <c:v>0.2311717868</c:v>
                </c:pt>
                <c:pt idx="12">
                  <c:v>0.20256178080000001</c:v>
                </c:pt>
                <c:pt idx="13">
                  <c:v>0.1615516394</c:v>
                </c:pt>
                <c:pt idx="14">
                  <c:v>0.1162523627</c:v>
                </c:pt>
                <c:pt idx="15">
                  <c:v>7.6567433800000001E-2</c:v>
                </c:pt>
                <c:pt idx="16">
                  <c:v>4.4723756599999998E-2</c:v>
                </c:pt>
                <c:pt idx="17">
                  <c:v>2.9197154600000001E-2</c:v>
                </c:pt>
                <c:pt idx="18">
                  <c:v>3.5450011500000003E-2</c:v>
                </c:pt>
                <c:pt idx="19">
                  <c:v>5.4285623099999999E-2</c:v>
                </c:pt>
                <c:pt idx="20">
                  <c:v>7.9376637900000005E-2</c:v>
                </c:pt>
                <c:pt idx="21">
                  <c:v>9.6948258600000004E-2</c:v>
                </c:pt>
                <c:pt idx="22">
                  <c:v>0.1082900465</c:v>
                </c:pt>
                <c:pt idx="23">
                  <c:v>0.10671819</c:v>
                </c:pt>
                <c:pt idx="24">
                  <c:v>0.10316009819999999</c:v>
                </c:pt>
                <c:pt idx="25">
                  <c:v>9.5946818599999997E-2</c:v>
                </c:pt>
                <c:pt idx="26">
                  <c:v>8.7689057000000001E-2</c:v>
                </c:pt>
                <c:pt idx="27">
                  <c:v>7.8030340399999995E-2</c:v>
                </c:pt>
                <c:pt idx="28">
                  <c:v>6.1703391400000002E-2</c:v>
                </c:pt>
                <c:pt idx="29">
                  <c:v>4.37062904E-2</c:v>
                </c:pt>
                <c:pt idx="30">
                  <c:v>2.6036024099999999E-2</c:v>
                </c:pt>
                <c:pt idx="31">
                  <c:v>1.96895152E-2</c:v>
                </c:pt>
                <c:pt idx="32">
                  <c:v>2.0691581099999998E-2</c:v>
                </c:pt>
                <c:pt idx="33">
                  <c:v>2.8347760400000001E-2</c:v>
                </c:pt>
                <c:pt idx="34">
                  <c:v>3.65836285E-2</c:v>
                </c:pt>
                <c:pt idx="35">
                  <c:v>4.59025614E-2</c:v>
                </c:pt>
                <c:pt idx="36">
                  <c:v>5.8134857599999999E-2</c:v>
                </c:pt>
                <c:pt idx="37">
                  <c:v>7.6370298899999994E-2</c:v>
                </c:pt>
                <c:pt idx="38">
                  <c:v>9.1134719599999997E-2</c:v>
                </c:pt>
                <c:pt idx="39">
                  <c:v>0.1038446128</c:v>
                </c:pt>
                <c:pt idx="40">
                  <c:v>0.10819464920000001</c:v>
                </c:pt>
                <c:pt idx="41">
                  <c:v>0.104692705</c:v>
                </c:pt>
                <c:pt idx="42">
                  <c:v>9.7427994000000004E-2</c:v>
                </c:pt>
                <c:pt idx="43">
                  <c:v>8.8393561499999995E-2</c:v>
                </c:pt>
                <c:pt idx="44">
                  <c:v>7.8340031199999993E-2</c:v>
                </c:pt>
                <c:pt idx="45">
                  <c:v>7.0205174400000001E-2</c:v>
                </c:pt>
                <c:pt idx="46">
                  <c:v>5.9891730499999997E-2</c:v>
                </c:pt>
                <c:pt idx="47">
                  <c:v>4.14516963E-2</c:v>
                </c:pt>
                <c:pt idx="48">
                  <c:v>1.6214096899999999E-2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1.79201979E-2</c:v>
                </c:pt>
                <c:pt idx="55">
                  <c:v>4.5532680999999998E-2</c:v>
                </c:pt>
                <c:pt idx="56">
                  <c:v>6.3169717799999997E-2</c:v>
                </c:pt>
                <c:pt idx="57">
                  <c:v>6.6106990000000004E-2</c:v>
                </c:pt>
                <c:pt idx="58">
                  <c:v>5.6944545399999998E-2</c:v>
                </c:pt>
                <c:pt idx="59">
                  <c:v>4.0031530000000003E-2</c:v>
                </c:pt>
                <c:pt idx="60">
                  <c:v>1.9627528299999999E-2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1.15667544E-2</c:v>
                </c:pt>
                <c:pt idx="65">
                  <c:v>3.5226888999999997E-2</c:v>
                </c:pt>
                <c:pt idx="66">
                  <c:v>3.8602758199999997E-2</c:v>
                </c:pt>
                <c:pt idx="67">
                  <c:v>2.5682510799999999E-2</c:v>
                </c:pt>
                <c:pt idx="68">
                  <c:v>1.8107578199999998E-2</c:v>
                </c:pt>
                <c:pt idx="69">
                  <c:v>2.51729656E-2</c:v>
                </c:pt>
                <c:pt idx="70">
                  <c:v>3.2363355199999999E-2</c:v>
                </c:pt>
                <c:pt idx="71">
                  <c:v>2.33856551E-2</c:v>
                </c:pt>
                <c:pt idx="72">
                  <c:v>7.8933425000000008E-3</c:v>
                </c:pt>
                <c:pt idx="73">
                  <c:v>2.2579319999999998E-3</c:v>
                </c:pt>
                <c:pt idx="74">
                  <c:v>6.0984977000000003E-3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3.6856722100000003E-2</c:v>
                </c:pt>
                <c:pt idx="81">
                  <c:v>5.4684933300000002E-2</c:v>
                </c:pt>
                <c:pt idx="82">
                  <c:v>4.2715731999999999E-2</c:v>
                </c:pt>
                <c:pt idx="83">
                  <c:v>2.10729744E-2</c:v>
                </c:pt>
                <c:pt idx="84">
                  <c:v>1.08244363E-2</c:v>
                </c:pt>
                <c:pt idx="85">
                  <c:v>1.60921235E-2</c:v>
                </c:pt>
                <c:pt idx="86">
                  <c:v>2.82762758E-2</c:v>
                </c:pt>
                <c:pt idx="87">
                  <c:v>3.7280756999999998E-2</c:v>
                </c:pt>
                <c:pt idx="88">
                  <c:v>3.6083109699999998E-2</c:v>
                </c:pt>
                <c:pt idx="89">
                  <c:v>2.5900512899999999E-2</c:v>
                </c:pt>
                <c:pt idx="90">
                  <c:v>9.8912623000000002E-3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1.4457197000000001E-3</c:v>
                </c:pt>
                <c:pt idx="98">
                  <c:v>1.9402314E-2</c:v>
                </c:pt>
                <c:pt idx="99">
                  <c:v>3.57184298E-2</c:v>
                </c:pt>
                <c:pt idx="100">
                  <c:v>4.84258942E-2</c:v>
                </c:pt>
                <c:pt idx="101">
                  <c:v>5.7116761799999999E-2</c:v>
                </c:pt>
                <c:pt idx="102">
                  <c:v>6.2789537000000006E-2</c:v>
                </c:pt>
                <c:pt idx="103">
                  <c:v>6.6929034900000003E-2</c:v>
                </c:pt>
                <c:pt idx="104">
                  <c:v>6.9322057100000001E-2</c:v>
                </c:pt>
                <c:pt idx="105">
                  <c:v>6.9928310800000004E-2</c:v>
                </c:pt>
                <c:pt idx="106">
                  <c:v>6.8796254700000004E-2</c:v>
                </c:pt>
                <c:pt idx="107">
                  <c:v>6.5695941399999999E-2</c:v>
                </c:pt>
                <c:pt idx="108">
                  <c:v>6.0419745699999999E-2</c:v>
                </c:pt>
                <c:pt idx="109">
                  <c:v>5.23921028E-2</c:v>
                </c:pt>
                <c:pt idx="110">
                  <c:v>4.3943360399999999E-2</c:v>
                </c:pt>
                <c:pt idx="111">
                  <c:v>3.2479990299999997E-2</c:v>
                </c:pt>
                <c:pt idx="112">
                  <c:v>2.2128978699999999E-2</c:v>
                </c:pt>
                <c:pt idx="113">
                  <c:v>1.2835125399999999E-2</c:v>
                </c:pt>
                <c:pt idx="114">
                  <c:v>3.5370701999999999E-3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622D-4A4C-A834-8CC3D6F2019B}"/>
            </c:ext>
          </c:extLst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反射白_LEDfull_開放空間!$A$40:$EE$40</c:f>
              <c:numCache>
                <c:formatCode>General</c:formatCode>
                <c:ptCount val="135"/>
                <c:pt idx="0">
                  <c:v>0.6387939453</c:v>
                </c:pt>
                <c:pt idx="1">
                  <c:v>0.52915507559999997</c:v>
                </c:pt>
                <c:pt idx="2">
                  <c:v>0.37667778130000001</c:v>
                </c:pt>
                <c:pt idx="3">
                  <c:v>0.17101715510000001</c:v>
                </c:pt>
                <c:pt idx="4">
                  <c:v>4.6956703099999997E-2</c:v>
                </c:pt>
                <c:pt idx="5">
                  <c:v>3.8470612000000002E-3</c:v>
                </c:pt>
                <c:pt idx="6">
                  <c:v>2.6736872299999999E-2</c:v>
                </c:pt>
                <c:pt idx="7">
                  <c:v>8.7787844200000006E-2</c:v>
                </c:pt>
                <c:pt idx="8">
                  <c:v>0.1567324698</c:v>
                </c:pt>
                <c:pt idx="9">
                  <c:v>0.2144105285</c:v>
                </c:pt>
                <c:pt idx="10">
                  <c:v>0.23860995469999999</c:v>
                </c:pt>
                <c:pt idx="11">
                  <c:v>0.23107214270000001</c:v>
                </c:pt>
                <c:pt idx="12">
                  <c:v>0.20246836539999999</c:v>
                </c:pt>
                <c:pt idx="13">
                  <c:v>0.1614598632</c:v>
                </c:pt>
                <c:pt idx="14">
                  <c:v>0.1161714569</c:v>
                </c:pt>
                <c:pt idx="15">
                  <c:v>7.6510734900000002E-2</c:v>
                </c:pt>
                <c:pt idx="16">
                  <c:v>4.4696234199999997E-2</c:v>
                </c:pt>
                <c:pt idx="17">
                  <c:v>2.9182370799999999E-2</c:v>
                </c:pt>
                <c:pt idx="18">
                  <c:v>3.5430483499999998E-2</c:v>
                </c:pt>
                <c:pt idx="19">
                  <c:v>5.4253362100000001E-2</c:v>
                </c:pt>
                <c:pt idx="20">
                  <c:v>7.9325027800000003E-2</c:v>
                </c:pt>
                <c:pt idx="21">
                  <c:v>9.6884876499999995E-2</c:v>
                </c:pt>
                <c:pt idx="22">
                  <c:v>0.1082188562</c:v>
                </c:pt>
                <c:pt idx="23">
                  <c:v>0.10665255780000001</c:v>
                </c:pt>
                <c:pt idx="24">
                  <c:v>0.1031094491</c:v>
                </c:pt>
                <c:pt idx="25">
                  <c:v>9.5915198300000004E-2</c:v>
                </c:pt>
                <c:pt idx="26">
                  <c:v>8.7672248499999994E-2</c:v>
                </c:pt>
                <c:pt idx="27">
                  <c:v>7.80174285E-2</c:v>
                </c:pt>
                <c:pt idx="28">
                  <c:v>6.16860464E-2</c:v>
                </c:pt>
                <c:pt idx="29">
                  <c:v>4.36755754E-2</c:v>
                </c:pt>
                <c:pt idx="30">
                  <c:v>2.5990089399999999E-2</c:v>
                </c:pt>
                <c:pt idx="31">
                  <c:v>1.9629938499999999E-2</c:v>
                </c:pt>
                <c:pt idx="32">
                  <c:v>2.06275377E-2</c:v>
                </c:pt>
                <c:pt idx="33">
                  <c:v>2.8285540599999999E-2</c:v>
                </c:pt>
                <c:pt idx="34">
                  <c:v>3.6532506300000003E-2</c:v>
                </c:pt>
                <c:pt idx="35">
                  <c:v>4.5862678400000002E-2</c:v>
                </c:pt>
                <c:pt idx="36">
                  <c:v>5.8100327799999997E-2</c:v>
                </c:pt>
                <c:pt idx="37">
                  <c:v>7.63288736E-2</c:v>
                </c:pt>
                <c:pt idx="38">
                  <c:v>9.1079197799999997E-2</c:v>
                </c:pt>
                <c:pt idx="39">
                  <c:v>0.1037773788</c:v>
                </c:pt>
                <c:pt idx="40">
                  <c:v>0.10813304780000001</c:v>
                </c:pt>
                <c:pt idx="41">
                  <c:v>0.10465632380000001</c:v>
                </c:pt>
                <c:pt idx="42">
                  <c:v>9.7414203000000005E-2</c:v>
                </c:pt>
                <c:pt idx="43">
                  <c:v>8.8387660699999995E-2</c:v>
                </c:pt>
                <c:pt idx="44">
                  <c:v>7.8328415799999995E-2</c:v>
                </c:pt>
                <c:pt idx="45">
                  <c:v>7.0181339999999995E-2</c:v>
                </c:pt>
                <c:pt idx="46">
                  <c:v>5.98533526E-2</c:v>
                </c:pt>
                <c:pt idx="47">
                  <c:v>4.1401289399999999E-2</c:v>
                </c:pt>
                <c:pt idx="48">
                  <c:v>1.6161890700000001E-2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1.7879424599999999E-2</c:v>
                </c:pt>
                <c:pt idx="55">
                  <c:v>4.5452196200000003E-2</c:v>
                </c:pt>
                <c:pt idx="56">
                  <c:v>6.3071727800000005E-2</c:v>
                </c:pt>
                <c:pt idx="57">
                  <c:v>6.6016823099999997E-2</c:v>
                </c:pt>
                <c:pt idx="58">
                  <c:v>5.6877594400000002E-2</c:v>
                </c:pt>
                <c:pt idx="59">
                  <c:v>3.9993368100000003E-2</c:v>
                </c:pt>
                <c:pt idx="60">
                  <c:v>1.9621346099999999E-2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1.16213011E-2</c:v>
                </c:pt>
                <c:pt idx="65">
                  <c:v>3.5232540200000002E-2</c:v>
                </c:pt>
                <c:pt idx="66">
                  <c:v>3.8561880600000001E-2</c:v>
                </c:pt>
                <c:pt idx="67">
                  <c:v>2.5616770600000002E-2</c:v>
                </c:pt>
                <c:pt idx="68">
                  <c:v>1.8038623E-2</c:v>
                </c:pt>
                <c:pt idx="69">
                  <c:v>2.51160897E-2</c:v>
                </c:pt>
                <c:pt idx="70">
                  <c:v>3.2329917E-2</c:v>
                </c:pt>
                <c:pt idx="71">
                  <c:v>2.3381827399999999E-2</c:v>
                </c:pt>
                <c:pt idx="72">
                  <c:v>7.9106874999999993E-3</c:v>
                </c:pt>
                <c:pt idx="73">
                  <c:v>2.2797609999999999E-3</c:v>
                </c:pt>
                <c:pt idx="74">
                  <c:v>6.1113494000000004E-3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3.6838576200000001E-2</c:v>
                </c:pt>
                <c:pt idx="81">
                  <c:v>5.4644946E-2</c:v>
                </c:pt>
                <c:pt idx="82">
                  <c:v>4.2668018500000002E-2</c:v>
                </c:pt>
                <c:pt idx="83">
                  <c:v>2.10242663E-2</c:v>
                </c:pt>
                <c:pt idx="84">
                  <c:v>1.07698338E-2</c:v>
                </c:pt>
                <c:pt idx="85">
                  <c:v>1.6027268000000001E-2</c:v>
                </c:pt>
                <c:pt idx="86">
                  <c:v>2.8204942100000002E-2</c:v>
                </c:pt>
                <c:pt idx="87">
                  <c:v>3.7214621900000001E-2</c:v>
                </c:pt>
                <c:pt idx="88">
                  <c:v>3.6037430199999998E-2</c:v>
                </c:pt>
                <c:pt idx="89">
                  <c:v>2.5883112100000001E-2</c:v>
                </c:pt>
                <c:pt idx="90">
                  <c:v>9.9047935E-3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1.468483E-3</c:v>
                </c:pt>
                <c:pt idx="98">
                  <c:v>1.9389213999999998E-2</c:v>
                </c:pt>
                <c:pt idx="99">
                  <c:v>3.5674195700000001E-2</c:v>
                </c:pt>
                <c:pt idx="100">
                  <c:v>4.8356119500000003E-2</c:v>
                </c:pt>
                <c:pt idx="101">
                  <c:v>5.7027656599999997E-2</c:v>
                </c:pt>
                <c:pt idx="102">
                  <c:v>6.2690794499999994E-2</c:v>
                </c:pt>
                <c:pt idx="103">
                  <c:v>6.6824644799999999E-2</c:v>
                </c:pt>
                <c:pt idx="104">
                  <c:v>6.9217584999999998E-2</c:v>
                </c:pt>
                <c:pt idx="105">
                  <c:v>6.98284656E-2</c:v>
                </c:pt>
                <c:pt idx="106">
                  <c:v>6.8704970200000007E-2</c:v>
                </c:pt>
                <c:pt idx="107">
                  <c:v>6.5618157400000002E-2</c:v>
                </c:pt>
                <c:pt idx="108">
                  <c:v>6.0359217200000002E-2</c:v>
                </c:pt>
                <c:pt idx="109">
                  <c:v>5.23519702E-2</c:v>
                </c:pt>
                <c:pt idx="110">
                  <c:v>4.3920375400000003E-2</c:v>
                </c:pt>
                <c:pt idx="111">
                  <c:v>3.2479375599999999E-2</c:v>
                </c:pt>
                <c:pt idx="112">
                  <c:v>2.2148076400000001E-2</c:v>
                </c:pt>
                <c:pt idx="113">
                  <c:v>1.28692053E-2</c:v>
                </c:pt>
                <c:pt idx="114">
                  <c:v>3.5860915999999998E-3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622D-4A4C-A834-8CC3D6F2019B}"/>
            </c:ext>
          </c:extLst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反射白_LEDfull_開放空間!$A$41:$EE$41</c:f>
              <c:numCache>
                <c:formatCode>General</c:formatCode>
                <c:ptCount val="135"/>
                <c:pt idx="0">
                  <c:v>0.63938575980000001</c:v>
                </c:pt>
                <c:pt idx="1">
                  <c:v>0.52964228390000001</c:v>
                </c:pt>
                <c:pt idx="2">
                  <c:v>0.37702381610000002</c:v>
                </c:pt>
                <c:pt idx="3">
                  <c:v>0.1711708307</c:v>
                </c:pt>
                <c:pt idx="4">
                  <c:v>4.69931029E-2</c:v>
                </c:pt>
                <c:pt idx="5">
                  <c:v>3.8436274000000002E-3</c:v>
                </c:pt>
                <c:pt idx="6">
                  <c:v>2.67538857E-2</c:v>
                </c:pt>
                <c:pt idx="7">
                  <c:v>8.7854139499999997E-2</c:v>
                </c:pt>
                <c:pt idx="8">
                  <c:v>0.15684780479999999</c:v>
                </c:pt>
                <c:pt idx="9">
                  <c:v>0.2145586461</c:v>
                </c:pt>
                <c:pt idx="10">
                  <c:v>0.23875938360000001</c:v>
                </c:pt>
                <c:pt idx="11">
                  <c:v>0.23120734100000001</c:v>
                </c:pt>
                <c:pt idx="12">
                  <c:v>0.2025916874</c:v>
                </c:pt>
                <c:pt idx="13">
                  <c:v>0.16157151759999999</c:v>
                </c:pt>
                <c:pt idx="14">
                  <c:v>0.1162627339</c:v>
                </c:pt>
                <c:pt idx="15">
                  <c:v>7.6573580500000002E-2</c:v>
                </c:pt>
                <c:pt idx="16">
                  <c:v>4.4728636699999998E-2</c:v>
                </c:pt>
                <c:pt idx="17">
                  <c:v>2.9201075399999998E-2</c:v>
                </c:pt>
                <c:pt idx="18">
                  <c:v>3.54544111E-2</c:v>
                </c:pt>
                <c:pt idx="19">
                  <c:v>5.4291803399999998E-2</c:v>
                </c:pt>
                <c:pt idx="20">
                  <c:v>7.93847144E-2</c:v>
                </c:pt>
                <c:pt idx="21">
                  <c:v>9.6958182800000001E-2</c:v>
                </c:pt>
                <c:pt idx="22">
                  <c:v>0.10830080509999999</c:v>
                </c:pt>
                <c:pt idx="23">
                  <c:v>0.10672983530000001</c:v>
                </c:pt>
                <c:pt idx="24">
                  <c:v>0.1031745672</c:v>
                </c:pt>
                <c:pt idx="25">
                  <c:v>9.5964089000000002E-2</c:v>
                </c:pt>
                <c:pt idx="26">
                  <c:v>8.7707690899999996E-2</c:v>
                </c:pt>
                <c:pt idx="27">
                  <c:v>7.8047394800000003E-2</c:v>
                </c:pt>
                <c:pt idx="28">
                  <c:v>6.1715111099999997E-2</c:v>
                </c:pt>
                <c:pt idx="29">
                  <c:v>4.3710261600000001E-2</c:v>
                </c:pt>
                <c:pt idx="30">
                  <c:v>2.6031820099999999E-2</c:v>
                </c:pt>
                <c:pt idx="31">
                  <c:v>1.9680283999999999E-2</c:v>
                </c:pt>
                <c:pt idx="32">
                  <c:v>2.06815973E-2</c:v>
                </c:pt>
                <c:pt idx="33">
                  <c:v>2.83402707E-2</c:v>
                </c:pt>
                <c:pt idx="34">
                  <c:v>3.6580897899999999E-2</c:v>
                </c:pt>
                <c:pt idx="35">
                  <c:v>4.5904837499999997E-2</c:v>
                </c:pt>
                <c:pt idx="36">
                  <c:v>5.8141522100000002E-2</c:v>
                </c:pt>
                <c:pt idx="37">
                  <c:v>7.6379910100000004E-2</c:v>
                </c:pt>
                <c:pt idx="38">
                  <c:v>9.1144695900000003E-2</c:v>
                </c:pt>
                <c:pt idx="39">
                  <c:v>0.103855215</c:v>
                </c:pt>
                <c:pt idx="40">
                  <c:v>0.1082077771</c:v>
                </c:pt>
                <c:pt idx="41">
                  <c:v>0.1047110036</c:v>
                </c:pt>
                <c:pt idx="42">
                  <c:v>9.74497795E-2</c:v>
                </c:pt>
                <c:pt idx="43">
                  <c:v>8.8414914900000002E-2</c:v>
                </c:pt>
                <c:pt idx="44">
                  <c:v>7.8357279299999999E-2</c:v>
                </c:pt>
                <c:pt idx="45">
                  <c:v>7.0217408199999998E-2</c:v>
                </c:pt>
                <c:pt idx="46">
                  <c:v>5.9897866100000002E-2</c:v>
                </c:pt>
                <c:pt idx="47">
                  <c:v>4.1450336599999998E-2</c:v>
                </c:pt>
                <c:pt idx="48">
                  <c:v>1.6205778300000001E-2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1.7915155700000001E-2</c:v>
                </c:pt>
                <c:pt idx="55">
                  <c:v>4.5525323600000001E-2</c:v>
                </c:pt>
                <c:pt idx="56">
                  <c:v>6.3162647200000005E-2</c:v>
                </c:pt>
                <c:pt idx="57">
                  <c:v>6.6102467499999998E-2</c:v>
                </c:pt>
                <c:pt idx="58">
                  <c:v>5.6943152099999998E-2</c:v>
                </c:pt>
                <c:pt idx="59">
                  <c:v>4.00326326E-2</c:v>
                </c:pt>
                <c:pt idx="60">
                  <c:v>1.9631009500000001E-2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1.1582789E-2</c:v>
                </c:pt>
                <c:pt idx="65">
                  <c:v>3.5237371900000002E-2</c:v>
                </c:pt>
                <c:pt idx="66">
                  <c:v>3.8603082300000001E-2</c:v>
                </c:pt>
                <c:pt idx="67">
                  <c:v>2.56735794E-2</c:v>
                </c:pt>
                <c:pt idx="68">
                  <c:v>1.80958752E-2</c:v>
                </c:pt>
                <c:pt idx="69">
                  <c:v>2.51657385E-2</c:v>
                </c:pt>
                <c:pt idx="70">
                  <c:v>3.2363653200000002E-2</c:v>
                </c:pt>
                <c:pt idx="71">
                  <c:v>2.3390693600000002E-2</c:v>
                </c:pt>
                <c:pt idx="72">
                  <c:v>7.8993645000000005E-3</c:v>
                </c:pt>
                <c:pt idx="73">
                  <c:v>2.2636189000000001E-3</c:v>
                </c:pt>
                <c:pt idx="74">
                  <c:v>6.1031975999999996E-3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3.6861740099999998E-2</c:v>
                </c:pt>
                <c:pt idx="81">
                  <c:v>5.4689492999999999E-2</c:v>
                </c:pt>
                <c:pt idx="82">
                  <c:v>4.2715217899999998E-2</c:v>
                </c:pt>
                <c:pt idx="83">
                  <c:v>2.1066755100000001E-2</c:v>
                </c:pt>
                <c:pt idx="84">
                  <c:v>1.08142523E-2</c:v>
                </c:pt>
                <c:pt idx="85">
                  <c:v>1.6080910300000001E-2</c:v>
                </c:pt>
                <c:pt idx="86">
                  <c:v>2.82665715E-2</c:v>
                </c:pt>
                <c:pt idx="87">
                  <c:v>3.7274636299999997E-2</c:v>
                </c:pt>
                <c:pt idx="88">
                  <c:v>3.60813439E-2</c:v>
                </c:pt>
                <c:pt idx="89">
                  <c:v>2.59029102E-2</c:v>
                </c:pt>
                <c:pt idx="90">
                  <c:v>9.8968297E-3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1.4516431000000001E-3</c:v>
                </c:pt>
                <c:pt idx="98">
                  <c:v>1.94044877E-2</c:v>
                </c:pt>
                <c:pt idx="99">
                  <c:v>3.5717289899999997E-2</c:v>
                </c:pt>
                <c:pt idx="100">
                  <c:v>4.8421896999999998E-2</c:v>
                </c:pt>
                <c:pt idx="101">
                  <c:v>5.7110320800000003E-2</c:v>
                </c:pt>
                <c:pt idx="102">
                  <c:v>6.2782354700000001E-2</c:v>
                </c:pt>
                <c:pt idx="103">
                  <c:v>6.6921487500000001E-2</c:v>
                </c:pt>
                <c:pt idx="104">
                  <c:v>6.9315210000000002E-2</c:v>
                </c:pt>
                <c:pt idx="105">
                  <c:v>6.9922633499999998E-2</c:v>
                </c:pt>
                <c:pt idx="106">
                  <c:v>6.8792305900000003E-2</c:v>
                </c:pt>
                <c:pt idx="107">
                  <c:v>6.5694391699999993E-2</c:v>
                </c:pt>
                <c:pt idx="108">
                  <c:v>6.0421068199999997E-2</c:v>
                </c:pt>
                <c:pt idx="109">
                  <c:v>5.2396219199999997E-2</c:v>
                </c:pt>
                <c:pt idx="110">
                  <c:v>4.3949220300000001E-2</c:v>
                </c:pt>
                <c:pt idx="111">
                  <c:v>3.2488103999999997E-2</c:v>
                </c:pt>
                <c:pt idx="112">
                  <c:v>2.2139424500000001E-2</c:v>
                </c:pt>
                <c:pt idx="113">
                  <c:v>1.2846577E-2</c:v>
                </c:pt>
                <c:pt idx="114">
                  <c:v>3.5494862000000002E-3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622D-4A4C-A834-8CC3D6F2019B}"/>
            </c:ext>
          </c:extLst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反射白_LEDfull_開放空間!$A$42:$EE$42</c:f>
              <c:numCache>
                <c:formatCode>General</c:formatCode>
                <c:ptCount val="135"/>
                <c:pt idx="0">
                  <c:v>0.63867813350000002</c:v>
                </c:pt>
                <c:pt idx="1">
                  <c:v>0.52905702590000003</c:v>
                </c:pt>
                <c:pt idx="2">
                  <c:v>0.3766068816</c:v>
                </c:pt>
                <c:pt idx="3">
                  <c:v>0.17098158599999999</c:v>
                </c:pt>
                <c:pt idx="4">
                  <c:v>4.6942628899999998E-2</c:v>
                </c:pt>
                <c:pt idx="5">
                  <c:v>3.8408515999999999E-3</c:v>
                </c:pt>
                <c:pt idx="6">
                  <c:v>2.6726225400000001E-2</c:v>
                </c:pt>
                <c:pt idx="7">
                  <c:v>8.7760403799999998E-2</c:v>
                </c:pt>
                <c:pt idx="8">
                  <c:v>0.15668137369999999</c:v>
                </c:pt>
                <c:pt idx="9">
                  <c:v>0.21433342990000001</c:v>
                </c:pt>
                <c:pt idx="10">
                  <c:v>0.2385129929</c:v>
                </c:pt>
                <c:pt idx="11">
                  <c:v>0.2309713662</c:v>
                </c:pt>
                <c:pt idx="12">
                  <c:v>0.20238371190000001</c:v>
                </c:pt>
                <c:pt idx="13">
                  <c:v>0.16140253839999999</c:v>
                </c:pt>
                <c:pt idx="14">
                  <c:v>0.1161383986</c:v>
                </c:pt>
                <c:pt idx="15">
                  <c:v>7.6490767299999998E-2</c:v>
                </c:pt>
                <c:pt idx="16">
                  <c:v>4.4681243599999997E-2</c:v>
                </c:pt>
                <c:pt idx="17">
                  <c:v>2.9170719899999999E-2</c:v>
                </c:pt>
                <c:pt idx="18">
                  <c:v>3.5417344400000002E-2</c:v>
                </c:pt>
                <c:pt idx="19">
                  <c:v>5.4234810199999997E-2</c:v>
                </c:pt>
                <c:pt idx="20">
                  <c:v>7.9300440799999997E-2</c:v>
                </c:pt>
                <c:pt idx="21">
                  <c:v>9.6854992200000004E-2</c:v>
                </c:pt>
                <c:pt idx="22">
                  <c:v>0.10818570850000001</c:v>
                </c:pt>
                <c:pt idx="23">
                  <c:v>0.1066172048</c:v>
                </c:pt>
                <c:pt idx="24">
                  <c:v>0.1030680537</c:v>
                </c:pt>
                <c:pt idx="25">
                  <c:v>9.5867730700000001E-2</c:v>
                </c:pt>
                <c:pt idx="26">
                  <c:v>8.7622016699999999E-2</c:v>
                </c:pt>
                <c:pt idx="27">
                  <c:v>7.7971458399999999E-2</c:v>
                </c:pt>
                <c:pt idx="28">
                  <c:v>6.1653770500000003E-2</c:v>
                </c:pt>
                <c:pt idx="29">
                  <c:v>4.3663196299999998E-2</c:v>
                </c:pt>
                <c:pt idx="30">
                  <c:v>2.5998543900000001E-2</c:v>
                </c:pt>
                <c:pt idx="31">
                  <c:v>1.9650606399999999E-2</c:v>
                </c:pt>
                <c:pt idx="32">
                  <c:v>2.06500199E-2</c:v>
                </c:pt>
                <c:pt idx="33">
                  <c:v>2.83017978E-2</c:v>
                </c:pt>
                <c:pt idx="34">
                  <c:v>3.6536585500000003E-2</c:v>
                </c:pt>
                <c:pt idx="35">
                  <c:v>4.5854046900000001E-2</c:v>
                </c:pt>
                <c:pt idx="36">
                  <c:v>5.8080382600000001E-2</c:v>
                </c:pt>
                <c:pt idx="37">
                  <c:v>7.6300486900000006E-2</c:v>
                </c:pt>
                <c:pt idx="38">
                  <c:v>9.1048754800000006E-2</c:v>
                </c:pt>
                <c:pt idx="39">
                  <c:v>0.1037450582</c:v>
                </c:pt>
                <c:pt idx="40">
                  <c:v>0.1080944911</c:v>
                </c:pt>
                <c:pt idx="41">
                  <c:v>0.1046057418</c:v>
                </c:pt>
                <c:pt idx="42">
                  <c:v>9.7355686100000005E-2</c:v>
                </c:pt>
                <c:pt idx="43">
                  <c:v>8.8330872399999996E-2</c:v>
                </c:pt>
                <c:pt idx="44">
                  <c:v>7.8281819799999999E-2</c:v>
                </c:pt>
                <c:pt idx="45">
                  <c:v>7.0147395099999996E-2</c:v>
                </c:pt>
                <c:pt idx="46">
                  <c:v>5.9834603200000003E-2</c:v>
                </c:pt>
                <c:pt idx="47">
                  <c:v>4.1401725299999997E-2</c:v>
                </c:pt>
                <c:pt idx="48">
                  <c:v>1.6180278700000002E-2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1.7890252200000002E-2</c:v>
                </c:pt>
                <c:pt idx="55">
                  <c:v>4.5466851400000001E-2</c:v>
                </c:pt>
                <c:pt idx="56">
                  <c:v>6.3084557700000002E-2</c:v>
                </c:pt>
                <c:pt idx="57">
                  <c:v>6.6023305099999999E-2</c:v>
                </c:pt>
                <c:pt idx="58">
                  <c:v>5.6877240500000002E-2</c:v>
                </c:pt>
                <c:pt idx="59">
                  <c:v>3.9988156400000002E-2</c:v>
                </c:pt>
                <c:pt idx="60">
                  <c:v>1.9611850399999999E-2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1.15824537E-2</c:v>
                </c:pt>
                <c:pt idx="65">
                  <c:v>3.5205170500000001E-2</c:v>
                </c:pt>
                <c:pt idx="66">
                  <c:v>3.8558621000000001E-2</c:v>
                </c:pt>
                <c:pt idx="67">
                  <c:v>2.5636503500000001E-2</c:v>
                </c:pt>
                <c:pt idx="68">
                  <c:v>1.8065392999999999E-2</c:v>
                </c:pt>
                <c:pt idx="69">
                  <c:v>2.5131270300000001E-2</c:v>
                </c:pt>
                <c:pt idx="70">
                  <c:v>3.2327182599999997E-2</c:v>
                </c:pt>
                <c:pt idx="71">
                  <c:v>2.33683903E-2</c:v>
                </c:pt>
                <c:pt idx="72">
                  <c:v>7.8959465000000006E-3</c:v>
                </c:pt>
                <c:pt idx="73">
                  <c:v>2.2659576000000001E-3</c:v>
                </c:pt>
                <c:pt idx="74">
                  <c:v>6.0998425E-3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3.68238725E-2</c:v>
                </c:pt>
                <c:pt idx="81">
                  <c:v>5.46307974E-2</c:v>
                </c:pt>
                <c:pt idx="82">
                  <c:v>4.26662415E-2</c:v>
                </c:pt>
                <c:pt idx="83">
                  <c:v>2.1037641900000001E-2</c:v>
                </c:pt>
                <c:pt idx="84">
                  <c:v>1.07933218E-2</c:v>
                </c:pt>
                <c:pt idx="85">
                  <c:v>1.6052894299999999E-2</c:v>
                </c:pt>
                <c:pt idx="86">
                  <c:v>2.8226172599999998E-2</c:v>
                </c:pt>
                <c:pt idx="87">
                  <c:v>3.7226956300000003E-2</c:v>
                </c:pt>
                <c:pt idx="88">
                  <c:v>3.6039125200000001E-2</c:v>
                </c:pt>
                <c:pt idx="89">
                  <c:v>2.5875883200000001E-2</c:v>
                </c:pt>
                <c:pt idx="90">
                  <c:v>9.8910135999999999E-3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1.4544137999999999E-3</c:v>
                </c:pt>
                <c:pt idx="98">
                  <c:v>1.93830337E-2</c:v>
                </c:pt>
                <c:pt idx="99">
                  <c:v>3.56747247E-2</c:v>
                </c:pt>
                <c:pt idx="100">
                  <c:v>4.8362377999999998E-2</c:v>
                </c:pt>
                <c:pt idx="101">
                  <c:v>5.7038981500000002E-2</c:v>
                </c:pt>
                <c:pt idx="102">
                  <c:v>6.2703803200000005E-2</c:v>
                </c:pt>
                <c:pt idx="103">
                  <c:v>6.6838107999999993E-2</c:v>
                </c:pt>
                <c:pt idx="104">
                  <c:v>6.9229438899999995E-2</c:v>
                </c:pt>
                <c:pt idx="105">
                  <c:v>6.9837361599999995E-2</c:v>
                </c:pt>
                <c:pt idx="106">
                  <c:v>6.8709894999999993E-2</c:v>
                </c:pt>
                <c:pt idx="107">
                  <c:v>6.5617419799999993E-2</c:v>
                </c:pt>
                <c:pt idx="108">
                  <c:v>6.0352455800000003E-2</c:v>
                </c:pt>
                <c:pt idx="109">
                  <c:v>5.2339162699999997E-2</c:v>
                </c:pt>
                <c:pt idx="110">
                  <c:v>4.3903350799999998E-2</c:v>
                </c:pt>
                <c:pt idx="111">
                  <c:v>3.2457489499999999E-2</c:v>
                </c:pt>
                <c:pt idx="112">
                  <c:v>2.2121952800000001E-2</c:v>
                </c:pt>
                <c:pt idx="113">
                  <c:v>1.2840845599999999E-2</c:v>
                </c:pt>
                <c:pt idx="114">
                  <c:v>3.5556265999999999E-3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622D-4A4C-A834-8CC3D6F2019B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反射白_LEDfull_開放空間!$A$43:$EE$43</c:f>
              <c:numCache>
                <c:formatCode>General</c:formatCode>
                <c:ptCount val="135"/>
                <c:pt idx="0">
                  <c:v>0.63882058860000002</c:v>
                </c:pt>
                <c:pt idx="1">
                  <c:v>0.52917635439999999</c:v>
                </c:pt>
                <c:pt idx="2">
                  <c:v>0.37669235470000001</c:v>
                </c:pt>
                <c:pt idx="3">
                  <c:v>0.17102260890000001</c:v>
                </c:pt>
                <c:pt idx="4">
                  <c:v>4.6956252300000001E-2</c:v>
                </c:pt>
                <c:pt idx="5">
                  <c:v>3.8448699999999998E-3</c:v>
                </c:pt>
                <c:pt idx="6">
                  <c:v>2.6735344899999999E-2</c:v>
                </c:pt>
                <c:pt idx="7">
                  <c:v>8.7786436100000004E-2</c:v>
                </c:pt>
                <c:pt idx="8">
                  <c:v>0.1567287594</c:v>
                </c:pt>
                <c:pt idx="9">
                  <c:v>0.2144021243</c:v>
                </c:pt>
                <c:pt idx="10">
                  <c:v>0.23859553040000001</c:v>
                </c:pt>
                <c:pt idx="11">
                  <c:v>0.23105479779999999</c:v>
                </c:pt>
                <c:pt idx="12">
                  <c:v>0.20245480539999999</c:v>
                </c:pt>
                <c:pt idx="13">
                  <c:v>0.16145367920000001</c:v>
                </c:pt>
                <c:pt idx="14">
                  <c:v>0.11617095769999999</c:v>
                </c:pt>
                <c:pt idx="15">
                  <c:v>7.6511226599999996E-2</c:v>
                </c:pt>
                <c:pt idx="16">
                  <c:v>4.4695001099999999E-2</c:v>
                </c:pt>
                <c:pt idx="17">
                  <c:v>2.9180726000000001E-2</c:v>
                </c:pt>
                <c:pt idx="18">
                  <c:v>3.5428959900000001E-2</c:v>
                </c:pt>
                <c:pt idx="19">
                  <c:v>5.4251629900000001E-2</c:v>
                </c:pt>
                <c:pt idx="20">
                  <c:v>7.9323828200000002E-2</c:v>
                </c:pt>
                <c:pt idx="21">
                  <c:v>9.6883200099999997E-2</c:v>
                </c:pt>
                <c:pt idx="22">
                  <c:v>0.1082173213</c:v>
                </c:pt>
                <c:pt idx="23">
                  <c:v>0.1066496447</c:v>
                </c:pt>
                <c:pt idx="24">
                  <c:v>0.103103362</c:v>
                </c:pt>
                <c:pt idx="25">
                  <c:v>9.5905445500000006E-2</c:v>
                </c:pt>
                <c:pt idx="26">
                  <c:v>8.7660200899999999E-2</c:v>
                </c:pt>
                <c:pt idx="27">
                  <c:v>7.8006200499999997E-2</c:v>
                </c:pt>
                <c:pt idx="28">
                  <c:v>6.1679039200000001E-2</c:v>
                </c:pt>
                <c:pt idx="29">
                  <c:v>4.3675437599999999E-2</c:v>
                </c:pt>
                <c:pt idx="30">
                  <c:v>2.59971526E-2</c:v>
                </c:pt>
                <c:pt idx="31">
                  <c:v>1.9641784999999998E-2</c:v>
                </c:pt>
                <c:pt idx="32">
                  <c:v>2.06403956E-2</c:v>
                </c:pt>
                <c:pt idx="33">
                  <c:v>2.82964837E-2</c:v>
                </c:pt>
                <c:pt idx="34">
                  <c:v>3.6538992100000001E-2</c:v>
                </c:pt>
                <c:pt idx="35">
                  <c:v>4.5864470300000001E-2</c:v>
                </c:pt>
                <c:pt idx="36">
                  <c:v>5.8098468899999998E-2</c:v>
                </c:pt>
                <c:pt idx="37">
                  <c:v>7.6325319700000005E-2</c:v>
                </c:pt>
                <c:pt idx="38">
                  <c:v>9.1076537999999999E-2</c:v>
                </c:pt>
                <c:pt idx="39">
                  <c:v>0.1037754714</c:v>
                </c:pt>
                <c:pt idx="40">
                  <c:v>0.1081288084</c:v>
                </c:pt>
                <c:pt idx="41">
                  <c:v>0.1046463102</c:v>
                </c:pt>
                <c:pt idx="42">
                  <c:v>9.7399570000000005E-2</c:v>
                </c:pt>
                <c:pt idx="43">
                  <c:v>8.8372647799999995E-2</c:v>
                </c:pt>
                <c:pt idx="44">
                  <c:v>7.8316800300000003E-2</c:v>
                </c:pt>
                <c:pt idx="45">
                  <c:v>7.01744854E-2</c:v>
                </c:pt>
                <c:pt idx="46">
                  <c:v>5.98521978E-2</c:v>
                </c:pt>
                <c:pt idx="47">
                  <c:v>4.1406747000000001E-2</c:v>
                </c:pt>
                <c:pt idx="48">
                  <c:v>1.61723569E-2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1.78866014E-2</c:v>
                </c:pt>
                <c:pt idx="55">
                  <c:v>4.5464638600000003E-2</c:v>
                </c:pt>
                <c:pt idx="56">
                  <c:v>6.3085526200000006E-2</c:v>
                </c:pt>
                <c:pt idx="57">
                  <c:v>6.6028043600000003E-2</c:v>
                </c:pt>
                <c:pt idx="58">
                  <c:v>5.68844602E-2</c:v>
                </c:pt>
                <c:pt idx="59">
                  <c:v>3.9995901299999997E-2</c:v>
                </c:pt>
                <c:pt idx="60">
                  <c:v>1.9619422000000001E-2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1.1604893E-2</c:v>
                </c:pt>
                <c:pt idx="65">
                  <c:v>3.5224538299999997E-2</c:v>
                </c:pt>
                <c:pt idx="66">
                  <c:v>3.8565285499999997E-2</c:v>
                </c:pt>
                <c:pt idx="67">
                  <c:v>2.5629026799999999E-2</c:v>
                </c:pt>
                <c:pt idx="68">
                  <c:v>1.8053188899999999E-2</c:v>
                </c:pt>
                <c:pt idx="69">
                  <c:v>2.5126205799999999E-2</c:v>
                </c:pt>
                <c:pt idx="70">
                  <c:v>3.2332848800000001E-2</c:v>
                </c:pt>
                <c:pt idx="71">
                  <c:v>2.3378556599999999E-2</c:v>
                </c:pt>
                <c:pt idx="72">
                  <c:v>7.9047456000000006E-3</c:v>
                </c:pt>
                <c:pt idx="73">
                  <c:v>2.2736515E-3</c:v>
                </c:pt>
                <c:pt idx="74">
                  <c:v>6.1068972999999997E-3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3.6836285099999998E-2</c:v>
                </c:pt>
                <c:pt idx="81">
                  <c:v>5.4645281300000001E-2</c:v>
                </c:pt>
                <c:pt idx="82">
                  <c:v>4.2672619199999998E-2</c:v>
                </c:pt>
                <c:pt idx="83">
                  <c:v>2.1032998300000001E-2</c:v>
                </c:pt>
                <c:pt idx="84">
                  <c:v>1.07819457E-2</c:v>
                </c:pt>
                <c:pt idx="85">
                  <c:v>1.6041062799999999E-2</c:v>
                </c:pt>
                <c:pt idx="86">
                  <c:v>2.8218192999999999E-2</c:v>
                </c:pt>
                <c:pt idx="87">
                  <c:v>3.7224937200000002E-2</c:v>
                </c:pt>
                <c:pt idx="88">
                  <c:v>3.60426493E-2</c:v>
                </c:pt>
                <c:pt idx="89">
                  <c:v>2.58830413E-2</c:v>
                </c:pt>
                <c:pt idx="90">
                  <c:v>9.8995761999999994E-3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1.4621308999999999E-3</c:v>
                </c:pt>
                <c:pt idx="98">
                  <c:v>1.9388835900000002E-2</c:v>
                </c:pt>
                <c:pt idx="99">
                  <c:v>3.5678975299999999E-2</c:v>
                </c:pt>
                <c:pt idx="100">
                  <c:v>4.8365473700000002E-2</c:v>
                </c:pt>
                <c:pt idx="101">
                  <c:v>5.7039875499999997E-2</c:v>
                </c:pt>
                <c:pt idx="102">
                  <c:v>6.2704712199999998E-2</c:v>
                </c:pt>
                <c:pt idx="103">
                  <c:v>6.6839158499999995E-2</c:v>
                </c:pt>
                <c:pt idx="104">
                  <c:v>6.9231770900000003E-2</c:v>
                </c:pt>
                <c:pt idx="105">
                  <c:v>6.9841422099999995E-2</c:v>
                </c:pt>
                <c:pt idx="106">
                  <c:v>6.8715922499999998E-2</c:v>
                </c:pt>
                <c:pt idx="107">
                  <c:v>6.5626151899999999E-2</c:v>
                </c:pt>
                <c:pt idx="108">
                  <c:v>6.0363676400000003E-2</c:v>
                </c:pt>
                <c:pt idx="109">
                  <c:v>5.2352789800000001E-2</c:v>
                </c:pt>
                <c:pt idx="110">
                  <c:v>4.3917972600000001E-2</c:v>
                </c:pt>
                <c:pt idx="111">
                  <c:v>3.24731059E-2</c:v>
                </c:pt>
                <c:pt idx="112">
                  <c:v>2.21388564E-2</c:v>
                </c:pt>
                <c:pt idx="113">
                  <c:v>1.28575601E-2</c:v>
                </c:pt>
                <c:pt idx="114">
                  <c:v>3.5726209000000002E-3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622D-4A4C-A834-8CC3D6F2019B}"/>
            </c:ext>
          </c:extLst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反射白_LEDfull_開放空間!$A$44:$EE$44</c:f>
              <c:numCache>
                <c:formatCode>General</c:formatCode>
                <c:ptCount val="135"/>
                <c:pt idx="0">
                  <c:v>0.63920819760000003</c:v>
                </c:pt>
                <c:pt idx="1">
                  <c:v>0.52949517970000004</c:v>
                </c:pt>
                <c:pt idx="2">
                  <c:v>0.37691876289999998</c:v>
                </c:pt>
                <c:pt idx="3">
                  <c:v>0.1711226851</c:v>
                </c:pt>
                <c:pt idx="4">
                  <c:v>4.69800644E-2</c:v>
                </c:pt>
                <c:pt idx="5">
                  <c:v>3.8425676000000001E-3</c:v>
                </c:pt>
                <c:pt idx="6">
                  <c:v>2.6746297299999999E-2</c:v>
                </c:pt>
                <c:pt idx="7">
                  <c:v>8.7829813399999998E-2</c:v>
                </c:pt>
                <c:pt idx="8">
                  <c:v>0.15680411459999999</c:v>
                </c:pt>
                <c:pt idx="9">
                  <c:v>0.21449880299999999</c:v>
                </c:pt>
                <c:pt idx="10">
                  <c:v>0.238692984</c:v>
                </c:pt>
                <c:pt idx="11">
                  <c:v>0.23114302749999999</c:v>
                </c:pt>
                <c:pt idx="12">
                  <c:v>0.20253537599999999</c:v>
                </c:pt>
                <c:pt idx="13">
                  <c:v>0.16152644159999999</c:v>
                </c:pt>
                <c:pt idx="14">
                  <c:v>0.1162306219</c:v>
                </c:pt>
                <c:pt idx="15">
                  <c:v>7.6552271800000002E-2</c:v>
                </c:pt>
                <c:pt idx="16">
                  <c:v>4.4716201699999999E-2</c:v>
                </c:pt>
                <c:pt idx="17">
                  <c:v>2.9192945000000001E-2</c:v>
                </c:pt>
                <c:pt idx="18">
                  <c:v>3.5444531600000002E-2</c:v>
                </c:pt>
                <c:pt idx="19">
                  <c:v>5.4276615399999999E-2</c:v>
                </c:pt>
                <c:pt idx="20">
                  <c:v>7.9362697900000001E-2</c:v>
                </c:pt>
                <c:pt idx="21">
                  <c:v>9.6931099899999998E-2</c:v>
                </c:pt>
                <c:pt idx="22">
                  <c:v>0.10827073449999999</c:v>
                </c:pt>
                <c:pt idx="23">
                  <c:v>0.1067001969</c:v>
                </c:pt>
                <c:pt idx="24">
                  <c:v>0.1031459123</c:v>
                </c:pt>
                <c:pt idx="25">
                  <c:v>9.5937147700000003E-2</c:v>
                </c:pt>
                <c:pt idx="26">
                  <c:v>8.7683223199999993E-2</c:v>
                </c:pt>
                <c:pt idx="27">
                  <c:v>7.8025706099999995E-2</c:v>
                </c:pt>
                <c:pt idx="28">
                  <c:v>6.1698004600000002E-2</c:v>
                </c:pt>
                <c:pt idx="29">
                  <c:v>4.36980613E-2</c:v>
                </c:pt>
                <c:pt idx="30">
                  <c:v>2.6024544600000001E-2</c:v>
                </c:pt>
                <c:pt idx="31">
                  <c:v>1.9674852499999999E-2</c:v>
                </c:pt>
                <c:pt idx="32">
                  <c:v>2.0676005599999998E-2</c:v>
                </c:pt>
                <c:pt idx="33">
                  <c:v>2.83322781E-2</c:v>
                </c:pt>
                <c:pt idx="34">
                  <c:v>3.65707017E-2</c:v>
                </c:pt>
                <c:pt idx="35">
                  <c:v>4.5892123100000001E-2</c:v>
                </c:pt>
                <c:pt idx="36">
                  <c:v>5.8125473599999998E-2</c:v>
                </c:pt>
                <c:pt idx="37">
                  <c:v>7.6358810099999994E-2</c:v>
                </c:pt>
                <c:pt idx="38">
                  <c:v>9.1119580000000006E-2</c:v>
                </c:pt>
                <c:pt idx="39">
                  <c:v>0.10382638869999999</c:v>
                </c:pt>
                <c:pt idx="40">
                  <c:v>0.108177729</c:v>
                </c:pt>
                <c:pt idx="41">
                  <c:v>0.1046818644</c:v>
                </c:pt>
                <c:pt idx="42">
                  <c:v>9.7422629600000005E-2</c:v>
                </c:pt>
                <c:pt idx="43">
                  <c:v>8.8390305599999996E-2</c:v>
                </c:pt>
                <c:pt idx="44">
                  <c:v>7.8335583200000003E-2</c:v>
                </c:pt>
                <c:pt idx="45">
                  <c:v>7.0197999499999997E-2</c:v>
                </c:pt>
                <c:pt idx="46">
                  <c:v>5.9881273700000001E-2</c:v>
                </c:pt>
                <c:pt idx="47">
                  <c:v>4.1438810499999999E-2</c:v>
                </c:pt>
                <c:pt idx="48">
                  <c:v>1.6201209300000002E-2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1.7910111699999998E-2</c:v>
                </c:pt>
                <c:pt idx="55">
                  <c:v>4.5512523499999999E-2</c:v>
                </c:pt>
                <c:pt idx="56">
                  <c:v>6.3144989299999996E-2</c:v>
                </c:pt>
                <c:pt idx="57">
                  <c:v>6.6084094299999993E-2</c:v>
                </c:pt>
                <c:pt idx="58">
                  <c:v>5.6927427599999997E-2</c:v>
                </c:pt>
                <c:pt idx="59">
                  <c:v>4.0021643000000003E-2</c:v>
                </c:pt>
                <c:pt idx="60">
                  <c:v>1.96256954E-2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1.15796328E-2</c:v>
                </c:pt>
                <c:pt idx="65">
                  <c:v>3.5227589300000001E-2</c:v>
                </c:pt>
                <c:pt idx="66">
                  <c:v>3.8592293899999998E-2</c:v>
                </c:pt>
                <c:pt idx="67">
                  <c:v>2.5666354200000002E-2</c:v>
                </c:pt>
                <c:pt idx="68">
                  <c:v>1.80907454E-2</c:v>
                </c:pt>
                <c:pt idx="69">
                  <c:v>2.5158854200000001E-2</c:v>
                </c:pt>
                <c:pt idx="70">
                  <c:v>3.2354608200000003E-2</c:v>
                </c:pt>
                <c:pt idx="71">
                  <c:v>2.3384299099999999E-2</c:v>
                </c:pt>
                <c:pt idx="72">
                  <c:v>7.8973956000000008E-3</c:v>
                </c:pt>
                <c:pt idx="73">
                  <c:v>2.2630698999999998E-3</c:v>
                </c:pt>
                <c:pt idx="74">
                  <c:v>6.1014169E-3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3.6851584899999998E-2</c:v>
                </c:pt>
                <c:pt idx="81">
                  <c:v>5.4674398200000002E-2</c:v>
                </c:pt>
                <c:pt idx="82">
                  <c:v>4.2703442299999998E-2</c:v>
                </c:pt>
                <c:pt idx="83">
                  <c:v>2.1060906399999999E-2</c:v>
                </c:pt>
                <c:pt idx="84">
                  <c:v>1.08112516E-2</c:v>
                </c:pt>
                <c:pt idx="85">
                  <c:v>1.60763077E-2</c:v>
                </c:pt>
                <c:pt idx="86">
                  <c:v>2.8258690600000001E-2</c:v>
                </c:pt>
                <c:pt idx="87">
                  <c:v>3.7264265099999999E-2</c:v>
                </c:pt>
                <c:pt idx="88">
                  <c:v>3.6071393600000001E-2</c:v>
                </c:pt>
                <c:pt idx="89">
                  <c:v>2.5895943899999999E-2</c:v>
                </c:pt>
                <c:pt idx="90">
                  <c:v>9.8943626999999992E-3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1.4511192999999999E-3</c:v>
                </c:pt>
                <c:pt idx="98">
                  <c:v>1.9398657600000001E-2</c:v>
                </c:pt>
                <c:pt idx="99">
                  <c:v>3.5707216700000002E-2</c:v>
                </c:pt>
                <c:pt idx="100">
                  <c:v>4.8408351799999999E-2</c:v>
                </c:pt>
                <c:pt idx="101">
                  <c:v>5.70941716E-2</c:v>
                </c:pt>
                <c:pt idx="102">
                  <c:v>6.2764637200000001E-2</c:v>
                </c:pt>
                <c:pt idx="103">
                  <c:v>6.6902622600000003E-2</c:v>
                </c:pt>
                <c:pt idx="104">
                  <c:v>6.9295681999999997E-2</c:v>
                </c:pt>
                <c:pt idx="105">
                  <c:v>6.9903053300000004E-2</c:v>
                </c:pt>
                <c:pt idx="106">
                  <c:v>6.8773120600000001E-2</c:v>
                </c:pt>
                <c:pt idx="107">
                  <c:v>6.5675944099999994E-2</c:v>
                </c:pt>
                <c:pt idx="108">
                  <c:v>6.04038909E-2</c:v>
                </c:pt>
                <c:pt idx="109">
                  <c:v>5.2381545299999999E-2</c:v>
                </c:pt>
                <c:pt idx="110">
                  <c:v>4.3936830000000003E-2</c:v>
                </c:pt>
                <c:pt idx="111">
                  <c:v>3.2479066399999999E-2</c:v>
                </c:pt>
                <c:pt idx="112">
                  <c:v>2.2133084000000001E-2</c:v>
                </c:pt>
                <c:pt idx="113">
                  <c:v>1.28429802E-2</c:v>
                </c:pt>
                <c:pt idx="114">
                  <c:v>3.548491E-3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622D-4A4C-A834-8CC3D6F2019B}"/>
            </c:ext>
          </c:extLst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反射白_LEDfull_開放空間!$A$45:$EE$45</c:f>
              <c:numCache>
                <c:formatCode>General</c:formatCode>
                <c:ptCount val="135"/>
                <c:pt idx="0">
                  <c:v>0.6390938759</c:v>
                </c:pt>
                <c:pt idx="1">
                  <c:v>0.52940183880000002</c:v>
                </c:pt>
                <c:pt idx="2">
                  <c:v>0.37685263159999999</c:v>
                </c:pt>
                <c:pt idx="3">
                  <c:v>0.17109473049999999</c:v>
                </c:pt>
                <c:pt idx="4">
                  <c:v>4.6975381699999999E-2</c:v>
                </c:pt>
                <c:pt idx="5">
                  <c:v>3.8455692000000001E-3</c:v>
                </c:pt>
                <c:pt idx="6">
                  <c:v>2.6745785000000001E-2</c:v>
                </c:pt>
                <c:pt idx="7">
                  <c:v>8.7821938099999997E-2</c:v>
                </c:pt>
                <c:pt idx="8">
                  <c:v>0.15679211909999999</c:v>
                </c:pt>
                <c:pt idx="9">
                  <c:v>0.21448755259999999</c:v>
                </c:pt>
                <c:pt idx="10">
                  <c:v>0.23868861790000001</c:v>
                </c:pt>
                <c:pt idx="11">
                  <c:v>0.2311438918</c:v>
                </c:pt>
                <c:pt idx="12">
                  <c:v>0.2025332749</c:v>
                </c:pt>
                <c:pt idx="13">
                  <c:v>0.1615176797</c:v>
                </c:pt>
                <c:pt idx="14">
                  <c:v>0.1162183136</c:v>
                </c:pt>
                <c:pt idx="15">
                  <c:v>7.65428841E-2</c:v>
                </c:pt>
                <c:pt idx="16">
                  <c:v>4.4712953299999997E-2</c:v>
                </c:pt>
                <c:pt idx="17">
                  <c:v>2.9192311700000001E-2</c:v>
                </c:pt>
                <c:pt idx="18">
                  <c:v>3.54429744E-2</c:v>
                </c:pt>
                <c:pt idx="19">
                  <c:v>5.42731844E-2</c:v>
                </c:pt>
                <c:pt idx="20">
                  <c:v>7.9355925300000005E-2</c:v>
                </c:pt>
                <c:pt idx="21">
                  <c:v>9.69224796E-2</c:v>
                </c:pt>
                <c:pt idx="22">
                  <c:v>0.1082611606</c:v>
                </c:pt>
                <c:pt idx="23">
                  <c:v>0.1066923961</c:v>
                </c:pt>
                <c:pt idx="24">
                  <c:v>0.1031435728</c:v>
                </c:pt>
                <c:pt idx="25">
                  <c:v>9.5941625500000002E-2</c:v>
                </c:pt>
                <c:pt idx="26">
                  <c:v>8.7692223499999999E-2</c:v>
                </c:pt>
                <c:pt idx="27">
                  <c:v>7.8034378599999996E-2</c:v>
                </c:pt>
                <c:pt idx="28">
                  <c:v>6.1701949700000001E-2</c:v>
                </c:pt>
                <c:pt idx="29">
                  <c:v>4.3693359899999999E-2</c:v>
                </c:pt>
                <c:pt idx="30">
                  <c:v>2.60103717E-2</c:v>
                </c:pt>
                <c:pt idx="31">
                  <c:v>1.9654013200000001E-2</c:v>
                </c:pt>
                <c:pt idx="32">
                  <c:v>2.06534453E-2</c:v>
                </c:pt>
                <c:pt idx="33">
                  <c:v>2.83119623E-2</c:v>
                </c:pt>
                <c:pt idx="34">
                  <c:v>3.65563743E-2</c:v>
                </c:pt>
                <c:pt idx="35">
                  <c:v>4.5884065299999999E-2</c:v>
                </c:pt>
                <c:pt idx="36">
                  <c:v>5.8121722200000003E-2</c:v>
                </c:pt>
                <c:pt idx="37">
                  <c:v>7.6355598900000002E-2</c:v>
                </c:pt>
                <c:pt idx="38">
                  <c:v>9.1113016000000005E-2</c:v>
                </c:pt>
                <c:pt idx="39">
                  <c:v>0.1038173959</c:v>
                </c:pt>
                <c:pt idx="40">
                  <c:v>0.1081718728</c:v>
                </c:pt>
                <c:pt idx="41">
                  <c:v>0.1046856791</c:v>
                </c:pt>
                <c:pt idx="42">
                  <c:v>9.7434505800000001E-2</c:v>
                </c:pt>
                <c:pt idx="43">
                  <c:v>8.84036198E-2</c:v>
                </c:pt>
                <c:pt idx="44">
                  <c:v>7.8344859200000005E-2</c:v>
                </c:pt>
                <c:pt idx="45">
                  <c:v>7.02008083E-2</c:v>
                </c:pt>
                <c:pt idx="46">
                  <c:v>5.98762631E-2</c:v>
                </c:pt>
                <c:pt idx="47">
                  <c:v>4.1425544799999998E-2</c:v>
                </c:pt>
                <c:pt idx="48">
                  <c:v>1.6182925599999998E-2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1.7896631699999999E-2</c:v>
                </c:pt>
                <c:pt idx="55">
                  <c:v>4.5487817399999998E-2</c:v>
                </c:pt>
                <c:pt idx="56">
                  <c:v>6.3116230100000004E-2</c:v>
                </c:pt>
                <c:pt idx="57">
                  <c:v>6.6059082699999994E-2</c:v>
                </c:pt>
                <c:pt idx="58">
                  <c:v>5.6910149799999997E-2</c:v>
                </c:pt>
                <c:pt idx="59">
                  <c:v>4.0012996600000003E-2</c:v>
                </c:pt>
                <c:pt idx="60">
                  <c:v>1.96265932E-2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1.1603870400000001E-2</c:v>
                </c:pt>
                <c:pt idx="65">
                  <c:v>3.5236150000000001E-2</c:v>
                </c:pt>
                <c:pt idx="66">
                  <c:v>3.8582358499999997E-2</c:v>
                </c:pt>
                <c:pt idx="67">
                  <c:v>2.5644022999999998E-2</c:v>
                </c:pt>
                <c:pt idx="68">
                  <c:v>1.8065799E-2</c:v>
                </c:pt>
                <c:pt idx="69">
                  <c:v>2.5140143899999998E-2</c:v>
                </c:pt>
                <c:pt idx="70">
                  <c:v>3.2346844700000002E-2</c:v>
                </c:pt>
                <c:pt idx="71">
                  <c:v>2.3386739199999999E-2</c:v>
                </c:pt>
                <c:pt idx="72">
                  <c:v>7.9056937000000008E-3</c:v>
                </c:pt>
                <c:pt idx="73">
                  <c:v>2.2724058999999998E-3</c:v>
                </c:pt>
                <c:pt idx="74">
                  <c:v>6.1078206999999997E-3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3.6850713200000003E-2</c:v>
                </c:pt>
                <c:pt idx="81">
                  <c:v>5.4667778299999997E-2</c:v>
                </c:pt>
                <c:pt idx="82">
                  <c:v>4.2691551100000003E-2</c:v>
                </c:pt>
                <c:pt idx="83">
                  <c:v>2.1044751600000002E-2</c:v>
                </c:pt>
                <c:pt idx="84">
                  <c:v>1.0790894699999999E-2</c:v>
                </c:pt>
                <c:pt idx="85">
                  <c:v>1.6052629799999999E-2</c:v>
                </c:pt>
                <c:pt idx="86">
                  <c:v>2.82346196E-2</c:v>
                </c:pt>
                <c:pt idx="87">
                  <c:v>3.7243809599999997E-2</c:v>
                </c:pt>
                <c:pt idx="88">
                  <c:v>3.6059249199999997E-2</c:v>
                </c:pt>
                <c:pt idx="89">
                  <c:v>2.58933194E-2</c:v>
                </c:pt>
                <c:pt idx="90">
                  <c:v>9.9014975000000002E-3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1.4606547000000001E-3</c:v>
                </c:pt>
                <c:pt idx="98">
                  <c:v>1.9397003600000001E-2</c:v>
                </c:pt>
                <c:pt idx="99">
                  <c:v>3.5695686900000002E-2</c:v>
                </c:pt>
                <c:pt idx="100">
                  <c:v>4.8388619000000001E-2</c:v>
                </c:pt>
                <c:pt idx="101">
                  <c:v>5.7068187700000002E-2</c:v>
                </c:pt>
                <c:pt idx="102">
                  <c:v>6.2735691699999999E-2</c:v>
                </c:pt>
                <c:pt idx="103">
                  <c:v>6.6872127399999995E-2</c:v>
                </c:pt>
                <c:pt idx="104">
                  <c:v>6.9265589099999997E-2</c:v>
                </c:pt>
                <c:pt idx="105">
                  <c:v>6.9874905000000001E-2</c:v>
                </c:pt>
                <c:pt idx="106">
                  <c:v>6.8748213399999994E-2</c:v>
                </c:pt>
                <c:pt idx="107">
                  <c:v>6.5656073400000001E-2</c:v>
                </c:pt>
                <c:pt idx="108">
                  <c:v>6.0390066399999998E-2</c:v>
                </c:pt>
                <c:pt idx="109">
                  <c:v>5.2374556699999998E-2</c:v>
                </c:pt>
                <c:pt idx="110">
                  <c:v>4.3935321300000003E-2</c:v>
                </c:pt>
                <c:pt idx="111">
                  <c:v>3.2484475499999999E-2</c:v>
                </c:pt>
                <c:pt idx="112">
                  <c:v>2.2144816800000001E-2</c:v>
                </c:pt>
                <c:pt idx="113">
                  <c:v>1.2859418100000001E-2</c:v>
                </c:pt>
                <c:pt idx="114">
                  <c:v>3.5693742999999998E-3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622D-4A4C-A834-8CC3D6F2019B}"/>
            </c:ext>
          </c:extLst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反射白_LEDfull_開放空間!$A$46:$EE$46</c:f>
              <c:numCache>
                <c:formatCode>General</c:formatCode>
                <c:ptCount val="135"/>
                <c:pt idx="0">
                  <c:v>0.63971030709999999</c:v>
                </c:pt>
                <c:pt idx="1">
                  <c:v>0.52991026640000005</c:v>
                </c:pt>
                <c:pt idx="2">
                  <c:v>0.37721437219999998</c:v>
                </c:pt>
                <c:pt idx="3">
                  <c:v>0.17125578220000001</c:v>
                </c:pt>
                <c:pt idx="4">
                  <c:v>4.7015287000000003E-2</c:v>
                </c:pt>
                <c:pt idx="5">
                  <c:v>3.8437980999999999E-3</c:v>
                </c:pt>
                <c:pt idx="6">
                  <c:v>2.6765434099999999E-2</c:v>
                </c:pt>
                <c:pt idx="7">
                  <c:v>8.7894745199999999E-2</c:v>
                </c:pt>
                <c:pt idx="8">
                  <c:v>0.15691924099999999</c:v>
                </c:pt>
                <c:pt idx="9">
                  <c:v>0.21465373039999999</c:v>
                </c:pt>
                <c:pt idx="10">
                  <c:v>0.23886092010000001</c:v>
                </c:pt>
                <c:pt idx="11">
                  <c:v>0.23130300640000001</c:v>
                </c:pt>
                <c:pt idx="12">
                  <c:v>0.2026766539</c:v>
                </c:pt>
                <c:pt idx="13">
                  <c:v>0.16164301340000001</c:v>
                </c:pt>
                <c:pt idx="14">
                  <c:v>0.1163173243</c:v>
                </c:pt>
                <c:pt idx="15">
                  <c:v>7.6610192699999996E-2</c:v>
                </c:pt>
                <c:pt idx="16">
                  <c:v>4.4748872500000002E-2</c:v>
                </c:pt>
                <c:pt idx="17">
                  <c:v>2.92137079E-2</c:v>
                </c:pt>
                <c:pt idx="18">
                  <c:v>3.5469997699999999E-2</c:v>
                </c:pt>
                <c:pt idx="19">
                  <c:v>5.4316058799999997E-2</c:v>
                </c:pt>
                <c:pt idx="20">
                  <c:v>7.9421013600000007E-2</c:v>
                </c:pt>
                <c:pt idx="21">
                  <c:v>9.70027745E-2</c:v>
                </c:pt>
                <c:pt idx="22">
                  <c:v>0.1083506644</c:v>
                </c:pt>
                <c:pt idx="23">
                  <c:v>0.106778264</c:v>
                </c:pt>
                <c:pt idx="24">
                  <c:v>0.10321848090000001</c:v>
                </c:pt>
                <c:pt idx="25">
                  <c:v>9.6001744299999997E-2</c:v>
                </c:pt>
                <c:pt idx="26">
                  <c:v>8.7739497400000005E-2</c:v>
                </c:pt>
                <c:pt idx="27">
                  <c:v>7.8075401500000002E-2</c:v>
                </c:pt>
                <c:pt idx="28">
                  <c:v>6.1738912E-2</c:v>
                </c:pt>
                <c:pt idx="29">
                  <c:v>4.3730921999999998E-2</c:v>
                </c:pt>
                <c:pt idx="30">
                  <c:v>2.6049900800000001E-2</c:v>
                </c:pt>
                <c:pt idx="31">
                  <c:v>1.9699098500000001E-2</c:v>
                </c:pt>
                <c:pt idx="32">
                  <c:v>2.0701730599999999E-2</c:v>
                </c:pt>
                <c:pt idx="33">
                  <c:v>2.8362404599999998E-2</c:v>
                </c:pt>
                <c:pt idx="34">
                  <c:v>3.6603491799999999E-2</c:v>
                </c:pt>
                <c:pt idx="35">
                  <c:v>4.5928023800000002E-2</c:v>
                </c:pt>
                <c:pt idx="36">
                  <c:v>5.8167569299999999E-2</c:v>
                </c:pt>
                <c:pt idx="37">
                  <c:v>7.6413229099999994E-2</c:v>
                </c:pt>
                <c:pt idx="38">
                  <c:v>9.1185904999999998E-2</c:v>
                </c:pt>
                <c:pt idx="39">
                  <c:v>0.103902854</c:v>
                </c:pt>
                <c:pt idx="40">
                  <c:v>0.108255662</c:v>
                </c:pt>
                <c:pt idx="41">
                  <c:v>0.10475250329999999</c:v>
                </c:pt>
                <c:pt idx="42">
                  <c:v>9.7484149000000006E-2</c:v>
                </c:pt>
                <c:pt idx="43">
                  <c:v>8.8444627799999995E-2</c:v>
                </c:pt>
                <c:pt idx="44">
                  <c:v>7.8384935899999994E-2</c:v>
                </c:pt>
                <c:pt idx="45">
                  <c:v>7.02449307E-2</c:v>
                </c:pt>
                <c:pt idx="46">
                  <c:v>5.9925232100000003E-2</c:v>
                </c:pt>
                <c:pt idx="47">
                  <c:v>4.1474305099999997E-2</c:v>
                </c:pt>
                <c:pt idx="48">
                  <c:v>1.6222076500000002E-2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1.7929645300000002E-2</c:v>
                </c:pt>
                <c:pt idx="55">
                  <c:v>4.5556899200000001E-2</c:v>
                </c:pt>
                <c:pt idx="56">
                  <c:v>6.3203498699999999E-2</c:v>
                </c:pt>
                <c:pt idx="57">
                  <c:v>6.6142641000000002E-2</c:v>
                </c:pt>
                <c:pt idx="58">
                  <c:v>5.6975405700000002E-2</c:v>
                </c:pt>
                <c:pt idx="59">
                  <c:v>4.0053404899999999E-2</c:v>
                </c:pt>
                <c:pt idx="60">
                  <c:v>1.96384564E-2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1.1575076700000001E-2</c:v>
                </c:pt>
                <c:pt idx="65">
                  <c:v>3.5247642500000002E-2</c:v>
                </c:pt>
                <c:pt idx="66">
                  <c:v>3.8624230799999999E-2</c:v>
                </c:pt>
                <c:pt idx="67">
                  <c:v>2.5695815699999999E-2</c:v>
                </c:pt>
                <c:pt idx="68">
                  <c:v>1.8116278600000001E-2</c:v>
                </c:pt>
                <c:pt idx="69">
                  <c:v>2.5185756399999999E-2</c:v>
                </c:pt>
                <c:pt idx="70">
                  <c:v>3.2381150900000003E-2</c:v>
                </c:pt>
                <c:pt idx="71">
                  <c:v>2.33989153E-2</c:v>
                </c:pt>
                <c:pt idx="72">
                  <c:v>7.8980755000000007E-3</c:v>
                </c:pt>
                <c:pt idx="73">
                  <c:v>2.2596681999999999E-3</c:v>
                </c:pt>
                <c:pt idx="74">
                  <c:v>6.1023164999999997E-3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3.6877472000000001E-2</c:v>
                </c:pt>
                <c:pt idx="81">
                  <c:v>5.4715454599999998E-2</c:v>
                </c:pt>
                <c:pt idx="82">
                  <c:v>4.2739026200000002E-2</c:v>
                </c:pt>
                <c:pt idx="83">
                  <c:v>2.1083694E-2</c:v>
                </c:pt>
                <c:pt idx="84">
                  <c:v>1.08292922E-2</c:v>
                </c:pt>
                <c:pt idx="85">
                  <c:v>1.6099859000000001E-2</c:v>
                </c:pt>
                <c:pt idx="86">
                  <c:v>2.8290748599999999E-2</c:v>
                </c:pt>
                <c:pt idx="87">
                  <c:v>3.7300594200000002E-2</c:v>
                </c:pt>
                <c:pt idx="88">
                  <c:v>3.6102443900000003E-2</c:v>
                </c:pt>
                <c:pt idx="89">
                  <c:v>2.5914577800000001E-2</c:v>
                </c:pt>
                <c:pt idx="90">
                  <c:v>9.8969555000000004E-3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1.4474912E-3</c:v>
                </c:pt>
                <c:pt idx="98">
                  <c:v>1.9413465599999999E-2</c:v>
                </c:pt>
                <c:pt idx="99">
                  <c:v>3.5738524000000001E-2</c:v>
                </c:pt>
                <c:pt idx="100">
                  <c:v>4.8452775900000002E-2</c:v>
                </c:pt>
                <c:pt idx="101">
                  <c:v>5.7147678E-2</c:v>
                </c:pt>
                <c:pt idx="102">
                  <c:v>6.2823541499999996E-2</c:v>
                </c:pt>
                <c:pt idx="103">
                  <c:v>6.69653937E-2</c:v>
                </c:pt>
                <c:pt idx="104">
                  <c:v>6.9359779400000002E-2</c:v>
                </c:pt>
                <c:pt idx="105">
                  <c:v>6.9966331100000001E-2</c:v>
                </c:pt>
                <c:pt idx="106">
                  <c:v>6.8833872700000007E-2</c:v>
                </c:pt>
                <c:pt idx="107">
                  <c:v>6.5732121500000004E-2</c:v>
                </c:pt>
                <c:pt idx="108">
                  <c:v>6.0453221199999997E-2</c:v>
                </c:pt>
                <c:pt idx="109">
                  <c:v>5.2421480399999998E-2</c:v>
                </c:pt>
                <c:pt idx="110">
                  <c:v>4.3968182100000003E-2</c:v>
                </c:pt>
                <c:pt idx="111">
                  <c:v>3.2498851400000001E-2</c:v>
                </c:pt>
                <c:pt idx="112">
                  <c:v>2.2142639400000001E-2</c:v>
                </c:pt>
                <c:pt idx="113">
                  <c:v>1.28435288E-2</c:v>
                </c:pt>
                <c:pt idx="114">
                  <c:v>3.5405766999999999E-3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622D-4A4C-A834-8CC3D6F2019B}"/>
            </c:ext>
          </c:extLst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反射白_LEDfull_開放空間!$A$47:$EE$47</c:f>
              <c:numCache>
                <c:formatCode>General</c:formatCode>
                <c:ptCount val="135"/>
                <c:pt idx="0">
                  <c:v>0.6397705078</c:v>
                </c:pt>
                <c:pt idx="1">
                  <c:v>0.52995955939999995</c:v>
                </c:pt>
                <c:pt idx="2">
                  <c:v>0.3772490919</c:v>
                </c:pt>
                <c:pt idx="3">
                  <c:v>0.1712710261</c:v>
                </c:pt>
                <c:pt idx="4">
                  <c:v>4.7018807400000001E-2</c:v>
                </c:pt>
                <c:pt idx="5">
                  <c:v>3.8428441999999998E-3</c:v>
                </c:pt>
                <c:pt idx="6">
                  <c:v>2.6766510699999999E-2</c:v>
                </c:pt>
                <c:pt idx="7">
                  <c:v>8.7900191500000002E-2</c:v>
                </c:pt>
                <c:pt idx="8">
                  <c:v>0.15692847970000001</c:v>
                </c:pt>
                <c:pt idx="9">
                  <c:v>0.2146645039</c:v>
                </c:pt>
                <c:pt idx="10">
                  <c:v>0.23887023330000001</c:v>
                </c:pt>
                <c:pt idx="11">
                  <c:v>0.2313102484</c:v>
                </c:pt>
                <c:pt idx="12">
                  <c:v>0.2026838809</c:v>
                </c:pt>
                <c:pt idx="13">
                  <c:v>0.16165120899999999</c:v>
                </c:pt>
                <c:pt idx="14">
                  <c:v>0.1163253412</c:v>
                </c:pt>
                <c:pt idx="15">
                  <c:v>7.6615907299999994E-2</c:v>
                </c:pt>
                <c:pt idx="16">
                  <c:v>4.4751517499999997E-2</c:v>
                </c:pt>
                <c:pt idx="17">
                  <c:v>2.92149279E-2</c:v>
                </c:pt>
                <c:pt idx="18">
                  <c:v>3.5471677799999997E-2</c:v>
                </c:pt>
                <c:pt idx="19">
                  <c:v>5.4319012899999998E-2</c:v>
                </c:pt>
                <c:pt idx="20">
                  <c:v>7.9425975699999998E-2</c:v>
                </c:pt>
                <c:pt idx="21">
                  <c:v>9.7008809400000007E-2</c:v>
                </c:pt>
                <c:pt idx="22">
                  <c:v>0.10835767540000001</c:v>
                </c:pt>
                <c:pt idx="23">
                  <c:v>0.1067842469</c:v>
                </c:pt>
                <c:pt idx="24">
                  <c:v>0.1032226458</c:v>
                </c:pt>
                <c:pt idx="25">
                  <c:v>9.6003472800000003E-2</c:v>
                </c:pt>
                <c:pt idx="26">
                  <c:v>8.77394378E-2</c:v>
                </c:pt>
                <c:pt idx="27">
                  <c:v>7.8075043900000002E-2</c:v>
                </c:pt>
                <c:pt idx="28">
                  <c:v>6.1739526699999998E-2</c:v>
                </c:pt>
                <c:pt idx="29">
                  <c:v>4.3733868699999998E-2</c:v>
                </c:pt>
                <c:pt idx="30">
                  <c:v>2.6055449599999999E-2</c:v>
                </c:pt>
                <c:pt idx="31">
                  <c:v>1.9706817299999999E-2</c:v>
                </c:pt>
                <c:pt idx="32">
                  <c:v>2.0709896500000002E-2</c:v>
                </c:pt>
                <c:pt idx="33">
                  <c:v>2.8370222099999998E-2</c:v>
                </c:pt>
                <c:pt idx="34">
                  <c:v>3.6609556500000001E-2</c:v>
                </c:pt>
                <c:pt idx="35">
                  <c:v>4.5932222199999997E-2</c:v>
                </c:pt>
                <c:pt idx="36">
                  <c:v>5.8170702300000002E-2</c:v>
                </c:pt>
                <c:pt idx="37">
                  <c:v>7.6416909699999994E-2</c:v>
                </c:pt>
                <c:pt idx="38">
                  <c:v>9.1191001199999996E-2</c:v>
                </c:pt>
                <c:pt idx="39">
                  <c:v>0.103909269</c:v>
                </c:pt>
                <c:pt idx="40">
                  <c:v>0.1082610264</c:v>
                </c:pt>
                <c:pt idx="41">
                  <c:v>0.1047545671</c:v>
                </c:pt>
                <c:pt idx="42">
                  <c:v>9.7483381600000002E-2</c:v>
                </c:pt>
                <c:pt idx="43">
                  <c:v>8.84430036E-2</c:v>
                </c:pt>
                <c:pt idx="44">
                  <c:v>7.8384444100000006E-2</c:v>
                </c:pt>
                <c:pt idx="45">
                  <c:v>7.0246323900000004E-2</c:v>
                </c:pt>
                <c:pt idx="46">
                  <c:v>5.9928912700000003E-2</c:v>
                </c:pt>
                <c:pt idx="47">
                  <c:v>4.1480131400000002E-2</c:v>
                </c:pt>
                <c:pt idx="48">
                  <c:v>1.62289236E-2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1.79346986E-2</c:v>
                </c:pt>
                <c:pt idx="55">
                  <c:v>4.5566759999999998E-2</c:v>
                </c:pt>
                <c:pt idx="56">
                  <c:v>6.3215248299999999E-2</c:v>
                </c:pt>
                <c:pt idx="57">
                  <c:v>6.6153198499999996E-2</c:v>
                </c:pt>
                <c:pt idx="58">
                  <c:v>5.6983120700000001E-2</c:v>
                </c:pt>
                <c:pt idx="59">
                  <c:v>4.0057566000000003E-2</c:v>
                </c:pt>
                <c:pt idx="60">
                  <c:v>1.96387786E-2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1.1567170700000001E-2</c:v>
                </c:pt>
                <c:pt idx="65">
                  <c:v>3.5245899099999999E-2</c:v>
                </c:pt>
                <c:pt idx="66">
                  <c:v>3.8628689899999999E-2</c:v>
                </c:pt>
                <c:pt idx="67">
                  <c:v>2.57041361E-2</c:v>
                </c:pt>
                <c:pt idx="68">
                  <c:v>1.81252249E-2</c:v>
                </c:pt>
                <c:pt idx="69">
                  <c:v>2.5192769199999999E-2</c:v>
                </c:pt>
                <c:pt idx="70">
                  <c:v>3.2384783E-2</c:v>
                </c:pt>
                <c:pt idx="71">
                  <c:v>2.33987737E-2</c:v>
                </c:pt>
                <c:pt idx="72">
                  <c:v>7.8955711999999997E-3</c:v>
                </c:pt>
                <c:pt idx="73">
                  <c:v>2.2565923000000001E-3</c:v>
                </c:pt>
                <c:pt idx="74">
                  <c:v>6.1004157000000003E-3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3.6879081299999998E-2</c:v>
                </c:pt>
                <c:pt idx="81">
                  <c:v>5.4719485300000002E-2</c:v>
                </c:pt>
                <c:pt idx="82">
                  <c:v>4.2744476300000001E-2</c:v>
                </c:pt>
                <c:pt idx="83">
                  <c:v>2.10898258E-2</c:v>
                </c:pt>
                <c:pt idx="84">
                  <c:v>1.08365463E-2</c:v>
                </c:pt>
                <c:pt idx="85">
                  <c:v>1.61083788E-2</c:v>
                </c:pt>
                <c:pt idx="86">
                  <c:v>2.8299780600000001E-2</c:v>
                </c:pt>
                <c:pt idx="87">
                  <c:v>3.7308603500000002E-2</c:v>
                </c:pt>
                <c:pt idx="88">
                  <c:v>3.6107767399999997E-2</c:v>
                </c:pt>
                <c:pt idx="89">
                  <c:v>2.5916369599999999E-2</c:v>
                </c:pt>
                <c:pt idx="90">
                  <c:v>9.8948319999999992E-3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1.4443506E-3</c:v>
                </c:pt>
                <c:pt idx="98">
                  <c:v>1.9414898E-2</c:v>
                </c:pt>
                <c:pt idx="99">
                  <c:v>3.5743378100000001E-2</c:v>
                </c:pt>
                <c:pt idx="100">
                  <c:v>4.8460822600000002E-2</c:v>
                </c:pt>
                <c:pt idx="101">
                  <c:v>5.7158239200000002E-2</c:v>
                </c:pt>
                <c:pt idx="102">
                  <c:v>6.2835536900000002E-2</c:v>
                </c:pt>
                <c:pt idx="103">
                  <c:v>6.6977828700000006E-2</c:v>
                </c:pt>
                <c:pt idx="104">
                  <c:v>6.9372206899999997E-2</c:v>
                </c:pt>
                <c:pt idx="105">
                  <c:v>6.9978184999999998E-2</c:v>
                </c:pt>
                <c:pt idx="106">
                  <c:v>6.8844519600000001E-2</c:v>
                </c:pt>
                <c:pt idx="107">
                  <c:v>6.5740972800000005E-2</c:v>
                </c:pt>
                <c:pt idx="108">
                  <c:v>6.0459844800000002E-2</c:v>
                </c:pt>
                <c:pt idx="109">
                  <c:v>5.2425492599999998E-2</c:v>
                </c:pt>
                <c:pt idx="110">
                  <c:v>4.3970055899999999E-2</c:v>
                </c:pt>
                <c:pt idx="111">
                  <c:v>3.24978717E-2</c:v>
                </c:pt>
                <c:pt idx="112">
                  <c:v>2.21391544E-2</c:v>
                </c:pt>
                <c:pt idx="113">
                  <c:v>1.2838215599999999E-2</c:v>
                </c:pt>
                <c:pt idx="114">
                  <c:v>3.5335305000000002E-3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622D-4A4C-A834-8CC3D6F2019B}"/>
            </c:ext>
          </c:extLst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反射白_LEDfull_開放空間!$A$48:$EE$48</c:f>
              <c:numCache>
                <c:formatCode>General</c:formatCode>
                <c:ptCount val="135"/>
                <c:pt idx="0">
                  <c:v>0.63956451420000004</c:v>
                </c:pt>
                <c:pt idx="1">
                  <c:v>0.52978926900000001</c:v>
                </c:pt>
                <c:pt idx="2">
                  <c:v>0.37712803480000001</c:v>
                </c:pt>
                <c:pt idx="3">
                  <c:v>0.17121551930000001</c:v>
                </c:pt>
                <c:pt idx="4">
                  <c:v>4.7002721599999998E-2</c:v>
                </c:pt>
                <c:pt idx="5">
                  <c:v>3.8410804999999999E-3</c:v>
                </c:pt>
                <c:pt idx="6">
                  <c:v>2.6757318499999998E-2</c:v>
                </c:pt>
                <c:pt idx="7">
                  <c:v>8.7870851200000002E-2</c:v>
                </c:pt>
                <c:pt idx="8">
                  <c:v>0.1568758488</c:v>
                </c:pt>
                <c:pt idx="9">
                  <c:v>0.2145919949</c:v>
                </c:pt>
                <c:pt idx="10">
                  <c:v>0.23878821729999999</c:v>
                </c:pt>
                <c:pt idx="11">
                  <c:v>0.23123045270000001</c:v>
                </c:pt>
                <c:pt idx="12">
                  <c:v>0.20261426269999999</c:v>
                </c:pt>
                <c:pt idx="13">
                  <c:v>0.1615967304</c:v>
                </c:pt>
                <c:pt idx="14">
                  <c:v>0.1162868738</c:v>
                </c:pt>
                <c:pt idx="15">
                  <c:v>7.6590850899999993E-2</c:v>
                </c:pt>
                <c:pt idx="16">
                  <c:v>4.4736325700000003E-2</c:v>
                </c:pt>
                <c:pt idx="17">
                  <c:v>2.9204888299999999E-2</c:v>
                </c:pt>
                <c:pt idx="18">
                  <c:v>3.54596488E-2</c:v>
                </c:pt>
                <c:pt idx="19">
                  <c:v>5.4300785099999999E-2</c:v>
                </c:pt>
                <c:pt idx="20">
                  <c:v>7.9399608100000005E-2</c:v>
                </c:pt>
                <c:pt idx="21">
                  <c:v>9.6976406900000006E-2</c:v>
                </c:pt>
                <c:pt idx="22">
                  <c:v>0.1083213985</c:v>
                </c:pt>
                <c:pt idx="23">
                  <c:v>0.10674860329999999</c:v>
                </c:pt>
                <c:pt idx="24">
                  <c:v>0.10318750140000001</c:v>
                </c:pt>
                <c:pt idx="25">
                  <c:v>9.5969699300000003E-2</c:v>
                </c:pt>
                <c:pt idx="26">
                  <c:v>8.7708048499999997E-2</c:v>
                </c:pt>
                <c:pt idx="27">
                  <c:v>7.8046776400000004E-2</c:v>
                </c:pt>
                <c:pt idx="28">
                  <c:v>6.1717640599999998E-2</c:v>
                </c:pt>
                <c:pt idx="29">
                  <c:v>4.3719407199999998E-2</c:v>
                </c:pt>
                <c:pt idx="30">
                  <c:v>2.60484572E-2</c:v>
                </c:pt>
                <c:pt idx="31">
                  <c:v>1.9702846199999999E-2</c:v>
                </c:pt>
                <c:pt idx="32">
                  <c:v>2.0705830299999999E-2</c:v>
                </c:pt>
                <c:pt idx="33">
                  <c:v>2.8363183100000001E-2</c:v>
                </c:pt>
                <c:pt idx="34">
                  <c:v>3.6598824000000002E-2</c:v>
                </c:pt>
                <c:pt idx="35">
                  <c:v>4.5917466300000001E-2</c:v>
                </c:pt>
                <c:pt idx="36">
                  <c:v>5.8151107299999998E-2</c:v>
                </c:pt>
                <c:pt idx="37">
                  <c:v>7.6390996599999997E-2</c:v>
                </c:pt>
                <c:pt idx="38">
                  <c:v>9.1160506000000002E-2</c:v>
                </c:pt>
                <c:pt idx="39">
                  <c:v>0.1038748026</c:v>
                </c:pt>
                <c:pt idx="40">
                  <c:v>0.1082245931</c:v>
                </c:pt>
                <c:pt idx="41">
                  <c:v>0.10471791029999999</c:v>
                </c:pt>
                <c:pt idx="42">
                  <c:v>9.7448170200000003E-2</c:v>
                </c:pt>
                <c:pt idx="43">
                  <c:v>8.8410630800000001E-2</c:v>
                </c:pt>
                <c:pt idx="44">
                  <c:v>7.8356117000000003E-2</c:v>
                </c:pt>
                <c:pt idx="45">
                  <c:v>7.02218488E-2</c:v>
                </c:pt>
                <c:pt idx="46">
                  <c:v>5.99089041E-2</c:v>
                </c:pt>
                <c:pt idx="47">
                  <c:v>4.1467603300000003E-2</c:v>
                </c:pt>
                <c:pt idx="48">
                  <c:v>1.6225693699999998E-2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1.7930259899999999E-2</c:v>
                </c:pt>
                <c:pt idx="55">
                  <c:v>4.5554354800000002E-2</c:v>
                </c:pt>
                <c:pt idx="56">
                  <c:v>6.3197396700000005E-2</c:v>
                </c:pt>
                <c:pt idx="57">
                  <c:v>6.6133953600000003E-2</c:v>
                </c:pt>
                <c:pt idx="58">
                  <c:v>5.6965988100000003E-2</c:v>
                </c:pt>
                <c:pt idx="59">
                  <c:v>4.0045130999999998E-2</c:v>
                </c:pt>
                <c:pt idx="60">
                  <c:v>1.96320787E-2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1.1559925E-2</c:v>
                </c:pt>
                <c:pt idx="65">
                  <c:v>3.5232562600000003E-2</c:v>
                </c:pt>
                <c:pt idx="66">
                  <c:v>3.8616698200000001E-2</c:v>
                </c:pt>
                <c:pt idx="67">
                  <c:v>2.5698196100000001E-2</c:v>
                </c:pt>
                <c:pt idx="68">
                  <c:v>1.8122322900000001E-2</c:v>
                </c:pt>
                <c:pt idx="69">
                  <c:v>2.5186749200000001E-2</c:v>
                </c:pt>
                <c:pt idx="70">
                  <c:v>3.2374747099999997E-2</c:v>
                </c:pt>
                <c:pt idx="71">
                  <c:v>2.3390686099999999E-2</c:v>
                </c:pt>
                <c:pt idx="72">
                  <c:v>7.8919110999999993E-3</c:v>
                </c:pt>
                <c:pt idx="73">
                  <c:v>2.2546457999999998E-3</c:v>
                </c:pt>
                <c:pt idx="74">
                  <c:v>6.0975724E-3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3.6866445099999999E-2</c:v>
                </c:pt>
                <c:pt idx="81">
                  <c:v>5.4701570400000003E-2</c:v>
                </c:pt>
                <c:pt idx="82">
                  <c:v>4.2731359599999998E-2</c:v>
                </c:pt>
                <c:pt idx="83">
                  <c:v>2.1084858099999999E-2</c:v>
                </c:pt>
                <c:pt idx="84">
                  <c:v>1.0835515299999999E-2</c:v>
                </c:pt>
                <c:pt idx="85">
                  <c:v>1.61059983E-2</c:v>
                </c:pt>
                <c:pt idx="86">
                  <c:v>2.8293253899999999E-2</c:v>
                </c:pt>
                <c:pt idx="87">
                  <c:v>3.7298582499999997E-2</c:v>
                </c:pt>
                <c:pt idx="88">
                  <c:v>3.6097206200000002E-2</c:v>
                </c:pt>
                <c:pt idx="89">
                  <c:v>2.5908045500000001E-2</c:v>
                </c:pt>
                <c:pt idx="90">
                  <c:v>9.8907704999999999E-3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1.4424577000000001E-3</c:v>
                </c:pt>
                <c:pt idx="98">
                  <c:v>1.9408293100000001E-2</c:v>
                </c:pt>
                <c:pt idx="99">
                  <c:v>3.5732537500000001E-2</c:v>
                </c:pt>
                <c:pt idx="100">
                  <c:v>4.84466068E-2</c:v>
                </c:pt>
                <c:pt idx="101">
                  <c:v>5.7141803200000001E-2</c:v>
                </c:pt>
                <c:pt idx="102">
                  <c:v>6.2817558600000004E-2</c:v>
                </c:pt>
                <c:pt idx="103">
                  <c:v>6.6958680699999995E-2</c:v>
                </c:pt>
                <c:pt idx="104">
                  <c:v>6.9352209600000006E-2</c:v>
                </c:pt>
                <c:pt idx="105">
                  <c:v>6.9957725700000001E-2</c:v>
                </c:pt>
                <c:pt idx="106">
                  <c:v>6.8824067700000005E-2</c:v>
                </c:pt>
                <c:pt idx="107">
                  <c:v>6.5720908300000005E-2</c:v>
                </c:pt>
                <c:pt idx="108">
                  <c:v>6.04410321E-2</c:v>
                </c:pt>
                <c:pt idx="109">
                  <c:v>5.2408523899999997E-2</c:v>
                </c:pt>
                <c:pt idx="110">
                  <c:v>4.39553596E-2</c:v>
                </c:pt>
                <c:pt idx="111">
                  <c:v>3.2486040100000002E-2</c:v>
                </c:pt>
                <c:pt idx="112">
                  <c:v>2.2129971500000001E-2</c:v>
                </c:pt>
                <c:pt idx="113">
                  <c:v>1.2831741000000001E-2</c:v>
                </c:pt>
                <c:pt idx="114">
                  <c:v>3.5293859000000002E-3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622D-4A4C-A834-8CC3D6F2019B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反射白_LEDfull_開放空間!$A$49:$EE$49</c:f>
              <c:numCache>
                <c:formatCode>General</c:formatCode>
                <c:ptCount val="135"/>
                <c:pt idx="0">
                  <c:v>0.63874167199999998</c:v>
                </c:pt>
                <c:pt idx="1">
                  <c:v>0.52911102769999996</c:v>
                </c:pt>
                <c:pt idx="2">
                  <c:v>0.37664571400000002</c:v>
                </c:pt>
                <c:pt idx="3">
                  <c:v>0.1710017174</c:v>
                </c:pt>
                <c:pt idx="4">
                  <c:v>4.6950750100000001E-2</c:v>
                </c:pt>
                <c:pt idx="5">
                  <c:v>3.8446995999999998E-3</c:v>
                </c:pt>
                <c:pt idx="6">
                  <c:v>2.6732603099999998E-2</c:v>
                </c:pt>
                <c:pt idx="7">
                  <c:v>8.7776474699999996E-2</c:v>
                </c:pt>
                <c:pt idx="8">
                  <c:v>0.15671142939999999</c:v>
                </c:pt>
                <c:pt idx="9">
                  <c:v>0.2143791169</c:v>
                </c:pt>
                <c:pt idx="10">
                  <c:v>0.23857064550000001</c:v>
                </c:pt>
                <c:pt idx="11">
                  <c:v>0.23103171589999999</c:v>
                </c:pt>
                <c:pt idx="12">
                  <c:v>0.2024342865</c:v>
                </c:pt>
                <c:pt idx="13">
                  <c:v>0.16143627460000001</c:v>
                </c:pt>
                <c:pt idx="14">
                  <c:v>0.11615756150000001</c:v>
                </c:pt>
                <c:pt idx="15">
                  <c:v>7.6502226300000004E-2</c:v>
                </c:pt>
                <c:pt idx="16">
                  <c:v>4.46900353E-2</c:v>
                </c:pt>
                <c:pt idx="17">
                  <c:v>2.9177712299999999E-2</c:v>
                </c:pt>
                <c:pt idx="18">
                  <c:v>3.5425100500000001E-2</c:v>
                </c:pt>
                <c:pt idx="19">
                  <c:v>5.4245624700000002E-2</c:v>
                </c:pt>
                <c:pt idx="20">
                  <c:v>7.93149769E-2</c:v>
                </c:pt>
                <c:pt idx="21">
                  <c:v>9.6872322299999994E-2</c:v>
                </c:pt>
                <c:pt idx="22">
                  <c:v>0.1082047895</c:v>
                </c:pt>
                <c:pt idx="23">
                  <c:v>0.1066376939</c:v>
                </c:pt>
                <c:pt idx="24">
                  <c:v>0.1030926555</c:v>
                </c:pt>
                <c:pt idx="25">
                  <c:v>9.5896408000000002E-2</c:v>
                </c:pt>
                <c:pt idx="26">
                  <c:v>8.7652549100000005E-2</c:v>
                </c:pt>
                <c:pt idx="27">
                  <c:v>7.7999390700000004E-2</c:v>
                </c:pt>
                <c:pt idx="28">
                  <c:v>6.1673201599999998E-2</c:v>
                </c:pt>
                <c:pt idx="29">
                  <c:v>4.3670345100000001E-2</c:v>
                </c:pt>
                <c:pt idx="30">
                  <c:v>2.5992713899999999E-2</c:v>
                </c:pt>
                <c:pt idx="31">
                  <c:v>1.9637173000000001E-2</c:v>
                </c:pt>
                <c:pt idx="32">
                  <c:v>2.0635470699999998E-2</c:v>
                </c:pt>
                <c:pt idx="33">
                  <c:v>2.82910969E-2</c:v>
                </c:pt>
                <c:pt idx="34">
                  <c:v>3.6533385500000001E-2</c:v>
                </c:pt>
                <c:pt idx="35">
                  <c:v>4.5858752000000003E-2</c:v>
                </c:pt>
                <c:pt idx="36">
                  <c:v>5.8092277499999997E-2</c:v>
                </c:pt>
                <c:pt idx="37">
                  <c:v>7.6317384799999999E-2</c:v>
                </c:pt>
                <c:pt idx="38">
                  <c:v>9.1066554199999997E-2</c:v>
                </c:pt>
                <c:pt idx="39">
                  <c:v>0.1037639529</c:v>
                </c:pt>
                <c:pt idx="40">
                  <c:v>0.1081172973</c:v>
                </c:pt>
                <c:pt idx="41">
                  <c:v>0.1046363413</c:v>
                </c:pt>
                <c:pt idx="42">
                  <c:v>9.7391255199999999E-2</c:v>
                </c:pt>
                <c:pt idx="43">
                  <c:v>8.8365450499999998E-2</c:v>
                </c:pt>
                <c:pt idx="44">
                  <c:v>7.8310064999999998E-2</c:v>
                </c:pt>
                <c:pt idx="45">
                  <c:v>7.01678097E-2</c:v>
                </c:pt>
                <c:pt idx="46">
                  <c:v>5.9845495999999998E-2</c:v>
                </c:pt>
                <c:pt idx="47">
                  <c:v>4.14008498E-2</c:v>
                </c:pt>
                <c:pt idx="48">
                  <c:v>1.6168249799999999E-2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1.7883084699999999E-2</c:v>
                </c:pt>
                <c:pt idx="55">
                  <c:v>4.5456871400000001E-2</c:v>
                </c:pt>
                <c:pt idx="56">
                  <c:v>6.3075408299999997E-2</c:v>
                </c:pt>
                <c:pt idx="57">
                  <c:v>6.6018126900000002E-2</c:v>
                </c:pt>
                <c:pt idx="58">
                  <c:v>5.6876532700000003E-2</c:v>
                </c:pt>
                <c:pt idx="59">
                  <c:v>3.9990734299999997E-2</c:v>
                </c:pt>
                <c:pt idx="60">
                  <c:v>1.9617550099999999E-2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1.16068218E-2</c:v>
                </c:pt>
                <c:pt idx="65">
                  <c:v>3.5222001400000001E-2</c:v>
                </c:pt>
                <c:pt idx="66">
                  <c:v>3.85600813E-2</c:v>
                </c:pt>
                <c:pt idx="67">
                  <c:v>2.5623600900000001E-2</c:v>
                </c:pt>
                <c:pt idx="68">
                  <c:v>1.8048150499999999E-2</c:v>
                </c:pt>
                <c:pt idx="69">
                  <c:v>2.5121327499999999E-2</c:v>
                </c:pt>
                <c:pt idx="70">
                  <c:v>3.2328624299999997E-2</c:v>
                </c:pt>
                <c:pt idx="71">
                  <c:v>2.3376435000000001E-2</c:v>
                </c:pt>
                <c:pt idx="72">
                  <c:v>7.9051759000000003E-3</c:v>
                </c:pt>
                <c:pt idx="73">
                  <c:v>2.2746810999999998E-3</c:v>
                </c:pt>
                <c:pt idx="74">
                  <c:v>6.1070904999999997E-3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3.6832600799999997E-2</c:v>
                </c:pt>
                <c:pt idx="81">
                  <c:v>5.4638899900000003E-2</c:v>
                </c:pt>
                <c:pt idx="82">
                  <c:v>4.26667482E-2</c:v>
                </c:pt>
                <c:pt idx="83">
                  <c:v>2.1028796200000002E-2</c:v>
                </c:pt>
                <c:pt idx="84">
                  <c:v>1.07782269E-2</c:v>
                </c:pt>
                <c:pt idx="85">
                  <c:v>1.6036432199999999E-2</c:v>
                </c:pt>
                <c:pt idx="86">
                  <c:v>2.8212161699999998E-2</c:v>
                </c:pt>
                <c:pt idx="87">
                  <c:v>3.7218429099999999E-2</c:v>
                </c:pt>
                <c:pt idx="88">
                  <c:v>3.6037467400000002E-2</c:v>
                </c:pt>
                <c:pt idx="89">
                  <c:v>2.5880124399999999E-2</c:v>
                </c:pt>
                <c:pt idx="90">
                  <c:v>9.8995621999999998E-3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1.463231E-3</c:v>
                </c:pt>
                <c:pt idx="98">
                  <c:v>1.9386852199999999E-2</c:v>
                </c:pt>
                <c:pt idx="99">
                  <c:v>3.5674158499999997E-2</c:v>
                </c:pt>
                <c:pt idx="100">
                  <c:v>4.8357460599999999E-2</c:v>
                </c:pt>
                <c:pt idx="101">
                  <c:v>5.7031132300000002E-2</c:v>
                </c:pt>
                <c:pt idx="102">
                  <c:v>6.2694519800000001E-2</c:v>
                </c:pt>
                <c:pt idx="103">
                  <c:v>6.6828392400000006E-2</c:v>
                </c:pt>
                <c:pt idx="104">
                  <c:v>6.9220833499999995E-2</c:v>
                </c:pt>
                <c:pt idx="105">
                  <c:v>6.9830670999999997E-2</c:v>
                </c:pt>
                <c:pt idx="106">
                  <c:v>6.8705700300000005E-2</c:v>
                </c:pt>
                <c:pt idx="107">
                  <c:v>6.5616793899999998E-2</c:v>
                </c:pt>
                <c:pt idx="108">
                  <c:v>6.0355719199999998E-2</c:v>
                </c:pt>
                <c:pt idx="109">
                  <c:v>5.2346475400000002E-2</c:v>
                </c:pt>
                <c:pt idx="110">
                  <c:v>4.3913528299999997E-2</c:v>
                </c:pt>
                <c:pt idx="111">
                  <c:v>3.2470792499999998E-2</c:v>
                </c:pt>
                <c:pt idx="112">
                  <c:v>2.2138064700000001E-2</c:v>
                </c:pt>
                <c:pt idx="113">
                  <c:v>1.2858488600000001E-2</c:v>
                </c:pt>
                <c:pt idx="114">
                  <c:v>3.5747945999999998E-3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622D-4A4C-A834-8CC3D6F2019B}"/>
            </c:ext>
          </c:extLst>
        </c:ser>
        <c:ser>
          <c:idx val="49"/>
          <c:order val="49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反射白_LEDfull_開放空間!$A$50:$EE$50</c:f>
              <c:numCache>
                <c:formatCode>General</c:formatCode>
                <c:ptCount val="135"/>
                <c:pt idx="0">
                  <c:v>0.63928723340000004</c:v>
                </c:pt>
                <c:pt idx="1">
                  <c:v>0.52955996989999998</c:v>
                </c:pt>
                <c:pt idx="2">
                  <c:v>0.37696450949999999</c:v>
                </c:pt>
                <c:pt idx="3">
                  <c:v>0.1711411327</c:v>
                </c:pt>
                <c:pt idx="4">
                  <c:v>4.69822586E-2</c:v>
                </c:pt>
                <c:pt idx="5">
                  <c:v>3.8392503999999999E-3</c:v>
                </c:pt>
                <c:pt idx="6">
                  <c:v>2.67455243E-2</c:v>
                </c:pt>
                <c:pt idx="7">
                  <c:v>8.7832629699999998E-2</c:v>
                </c:pt>
                <c:pt idx="8">
                  <c:v>0.15680751200000001</c:v>
                </c:pt>
                <c:pt idx="9">
                  <c:v>0.21449837090000001</c:v>
                </c:pt>
                <c:pt idx="10">
                  <c:v>0.23868404330000001</c:v>
                </c:pt>
                <c:pt idx="11">
                  <c:v>0.23112970590000001</c:v>
                </c:pt>
                <c:pt idx="12">
                  <c:v>0.20252631600000001</c:v>
                </c:pt>
                <c:pt idx="13">
                  <c:v>0.16152650120000001</c:v>
                </c:pt>
                <c:pt idx="14">
                  <c:v>0.1162364036</c:v>
                </c:pt>
                <c:pt idx="15">
                  <c:v>7.6557427600000005E-2</c:v>
                </c:pt>
                <c:pt idx="16">
                  <c:v>4.4716786600000002E-2</c:v>
                </c:pt>
                <c:pt idx="17">
                  <c:v>2.9192158999999999E-2</c:v>
                </c:pt>
                <c:pt idx="18">
                  <c:v>3.5444293199999997E-2</c:v>
                </c:pt>
                <c:pt idx="19">
                  <c:v>5.4277297100000003E-2</c:v>
                </c:pt>
                <c:pt idx="20">
                  <c:v>7.9365424800000001E-2</c:v>
                </c:pt>
                <c:pt idx="21">
                  <c:v>9.6934437799999995E-2</c:v>
                </c:pt>
                <c:pt idx="22">
                  <c:v>0.10827483240000001</c:v>
                </c:pt>
                <c:pt idx="23">
                  <c:v>0.1067020893</c:v>
                </c:pt>
                <c:pt idx="24">
                  <c:v>0.1031423882</c:v>
                </c:pt>
                <c:pt idx="25">
                  <c:v>9.5927879199999996E-2</c:v>
                </c:pt>
                <c:pt idx="26">
                  <c:v>8.7669573700000003E-2</c:v>
                </c:pt>
                <c:pt idx="27">
                  <c:v>7.8012734700000003E-2</c:v>
                </c:pt>
                <c:pt idx="28">
                  <c:v>6.1690624800000003E-2</c:v>
                </c:pt>
                <c:pt idx="29">
                  <c:v>4.3700315099999998E-2</c:v>
                </c:pt>
                <c:pt idx="30">
                  <c:v>2.6037236700000001E-2</c:v>
                </c:pt>
                <c:pt idx="31">
                  <c:v>1.9694456799999999E-2</c:v>
                </c:pt>
                <c:pt idx="32">
                  <c:v>2.0697344100000001E-2</c:v>
                </c:pt>
                <c:pt idx="33">
                  <c:v>2.8351059200000001E-2</c:v>
                </c:pt>
                <c:pt idx="34">
                  <c:v>3.6583065999999997E-2</c:v>
                </c:pt>
                <c:pt idx="35">
                  <c:v>4.5897554600000001E-2</c:v>
                </c:pt>
                <c:pt idx="36">
                  <c:v>5.8125905700000001E-2</c:v>
                </c:pt>
                <c:pt idx="37">
                  <c:v>7.6357833999999999E-2</c:v>
                </c:pt>
                <c:pt idx="38">
                  <c:v>9.1120898699999994E-2</c:v>
                </c:pt>
                <c:pt idx="39">
                  <c:v>0.1038297191</c:v>
                </c:pt>
                <c:pt idx="40">
                  <c:v>0.10817763950000001</c:v>
                </c:pt>
                <c:pt idx="41">
                  <c:v>0.1046723351</c:v>
                </c:pt>
                <c:pt idx="42">
                  <c:v>9.7405634800000002E-2</c:v>
                </c:pt>
                <c:pt idx="43">
                  <c:v>8.8372230499999996E-2</c:v>
                </c:pt>
                <c:pt idx="44">
                  <c:v>7.83220902E-2</c:v>
                </c:pt>
                <c:pt idx="45">
                  <c:v>7.0191428099999995E-2</c:v>
                </c:pt>
                <c:pt idx="46">
                  <c:v>5.9883054300000002E-2</c:v>
                </c:pt>
                <c:pt idx="47">
                  <c:v>4.1449707000000002E-2</c:v>
                </c:pt>
                <c:pt idx="48">
                  <c:v>1.6218654799999999E-2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1.7922438700000001E-2</c:v>
                </c:pt>
                <c:pt idx="55">
                  <c:v>4.5534625600000003E-2</c:v>
                </c:pt>
                <c:pt idx="56">
                  <c:v>6.3170179699999995E-2</c:v>
                </c:pt>
                <c:pt idx="57">
                  <c:v>6.61054477E-2</c:v>
                </c:pt>
                <c:pt idx="58">
                  <c:v>5.6941520400000001E-2</c:v>
                </c:pt>
                <c:pt idx="59">
                  <c:v>4.0028035599999998E-2</c:v>
                </c:pt>
                <c:pt idx="60">
                  <c:v>1.9623706099999999E-2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1.1554618399999999E-2</c:v>
                </c:pt>
                <c:pt idx="65">
                  <c:v>3.5217020699999997E-2</c:v>
                </c:pt>
                <c:pt idx="66">
                  <c:v>3.8599822700000001E-2</c:v>
                </c:pt>
                <c:pt idx="67">
                  <c:v>2.5687063100000001E-2</c:v>
                </c:pt>
                <c:pt idx="68">
                  <c:v>1.8114574299999998E-2</c:v>
                </c:pt>
                <c:pt idx="69">
                  <c:v>2.5176052000000001E-2</c:v>
                </c:pt>
                <c:pt idx="70">
                  <c:v>3.2360963499999999E-2</c:v>
                </c:pt>
                <c:pt idx="71">
                  <c:v>2.3380551499999999E-2</c:v>
                </c:pt>
                <c:pt idx="72">
                  <c:v>7.8886197999999998E-3</c:v>
                </c:pt>
                <c:pt idx="73">
                  <c:v>2.2537467999999999E-3</c:v>
                </c:pt>
                <c:pt idx="74">
                  <c:v>6.0947533000000002E-3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3.6850430099999998E-2</c:v>
                </c:pt>
                <c:pt idx="81">
                  <c:v>5.4677970700000002E-2</c:v>
                </c:pt>
                <c:pt idx="82">
                  <c:v>4.2713019999999997E-2</c:v>
                </c:pt>
                <c:pt idx="83">
                  <c:v>2.1075798199999999E-2</c:v>
                </c:pt>
                <c:pt idx="84">
                  <c:v>1.0830867100000001E-2</c:v>
                </c:pt>
                <c:pt idx="85">
                  <c:v>1.6098987299999999E-2</c:v>
                </c:pt>
                <c:pt idx="86">
                  <c:v>2.8281068400000001E-2</c:v>
                </c:pt>
                <c:pt idx="87">
                  <c:v>3.72826271E-2</c:v>
                </c:pt>
                <c:pt idx="88">
                  <c:v>3.6081708999999997E-2</c:v>
                </c:pt>
                <c:pt idx="89">
                  <c:v>2.5897124800000001E-2</c:v>
                </c:pt>
                <c:pt idx="90">
                  <c:v>9.8867910000000007E-3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1.44158E-3</c:v>
                </c:pt>
                <c:pt idx="98">
                  <c:v>1.9399477200000001E-2</c:v>
                </c:pt>
                <c:pt idx="99">
                  <c:v>3.57167423E-2</c:v>
                </c:pt>
                <c:pt idx="100">
                  <c:v>4.8425577599999999E-2</c:v>
                </c:pt>
                <c:pt idx="101">
                  <c:v>5.71170337E-2</c:v>
                </c:pt>
                <c:pt idx="102">
                  <c:v>6.2790095800000001E-2</c:v>
                </c:pt>
                <c:pt idx="103">
                  <c:v>6.6929347799999997E-2</c:v>
                </c:pt>
                <c:pt idx="104">
                  <c:v>6.9321945300000007E-2</c:v>
                </c:pt>
                <c:pt idx="105">
                  <c:v>6.9927237899999994E-2</c:v>
                </c:pt>
                <c:pt idx="106">
                  <c:v>6.8794034399999995E-2</c:v>
                </c:pt>
                <c:pt idx="107">
                  <c:v>6.5692208700000004E-2</c:v>
                </c:pt>
                <c:pt idx="108">
                  <c:v>6.0414608600000003E-2</c:v>
                </c:pt>
                <c:pt idx="109">
                  <c:v>5.2385624499999998E-2</c:v>
                </c:pt>
                <c:pt idx="110">
                  <c:v>4.3936226500000002E-2</c:v>
                </c:pt>
                <c:pt idx="111">
                  <c:v>3.2471697799999998E-2</c:v>
                </c:pt>
                <c:pt idx="112">
                  <c:v>2.2120302500000001E-2</c:v>
                </c:pt>
                <c:pt idx="113">
                  <c:v>1.2825922999999999E-2</c:v>
                </c:pt>
                <c:pt idx="114">
                  <c:v>3.5275371999999999E-3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622D-4A4C-A834-8CC3D6F2019B}"/>
            </c:ext>
          </c:extLst>
        </c:ser>
        <c:ser>
          <c:idx val="50"/>
          <c:order val="5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反射白_LEDfull_開放空間!$A$51:$EE$51</c:f>
              <c:numCache>
                <c:formatCode>General</c:formatCode>
                <c:ptCount val="135"/>
                <c:pt idx="0">
                  <c:v>0.63944506649999999</c:v>
                </c:pt>
                <c:pt idx="1">
                  <c:v>0.5296902657</c:v>
                </c:pt>
                <c:pt idx="2">
                  <c:v>0.37705680730000002</c:v>
                </c:pt>
                <c:pt idx="3">
                  <c:v>0.17118291560000001</c:v>
                </c:pt>
                <c:pt idx="4">
                  <c:v>4.69935015E-2</c:v>
                </c:pt>
                <c:pt idx="5">
                  <c:v>3.8397027999999998E-3</c:v>
                </c:pt>
                <c:pt idx="6">
                  <c:v>2.6751697099999999E-2</c:v>
                </c:pt>
                <c:pt idx="7">
                  <c:v>8.7853387000000005E-2</c:v>
                </c:pt>
                <c:pt idx="8">
                  <c:v>0.156844452</c:v>
                </c:pt>
                <c:pt idx="9">
                  <c:v>0.214548409</c:v>
                </c:pt>
                <c:pt idx="10">
                  <c:v>0.23873868579999999</c:v>
                </c:pt>
                <c:pt idx="11">
                  <c:v>0.23118203879999999</c:v>
                </c:pt>
                <c:pt idx="12">
                  <c:v>0.2025722563</c:v>
                </c:pt>
                <c:pt idx="13">
                  <c:v>0.1615640223</c:v>
                </c:pt>
                <c:pt idx="14">
                  <c:v>0.1162640229</c:v>
                </c:pt>
                <c:pt idx="15">
                  <c:v>7.6575920000000006E-2</c:v>
                </c:pt>
                <c:pt idx="16">
                  <c:v>4.4727355199999999E-2</c:v>
                </c:pt>
                <c:pt idx="17">
                  <c:v>2.91988067E-2</c:v>
                </c:pt>
                <c:pt idx="18">
                  <c:v>3.5452470200000002E-2</c:v>
                </c:pt>
                <c:pt idx="19">
                  <c:v>5.4289866200000002E-2</c:v>
                </c:pt>
                <c:pt idx="20">
                  <c:v>7.93838724E-2</c:v>
                </c:pt>
                <c:pt idx="21">
                  <c:v>9.6957459999999995E-2</c:v>
                </c:pt>
                <c:pt idx="22">
                  <c:v>0.1083000749</c:v>
                </c:pt>
                <c:pt idx="23">
                  <c:v>0.1067272276</c:v>
                </c:pt>
                <c:pt idx="24">
                  <c:v>0.1031660214</c:v>
                </c:pt>
                <c:pt idx="25">
                  <c:v>9.5948964400000003E-2</c:v>
                </c:pt>
                <c:pt idx="26">
                  <c:v>8.7688296999999998E-2</c:v>
                </c:pt>
                <c:pt idx="27">
                  <c:v>7.8029282399999997E-2</c:v>
                </c:pt>
                <c:pt idx="28">
                  <c:v>6.1704125300000003E-2</c:v>
                </c:pt>
                <c:pt idx="29">
                  <c:v>4.3710842700000002E-2</c:v>
                </c:pt>
                <c:pt idx="30">
                  <c:v>2.6044728199999999E-2</c:v>
                </c:pt>
                <c:pt idx="31">
                  <c:v>1.9701372799999999E-2</c:v>
                </c:pt>
                <c:pt idx="32">
                  <c:v>2.07043942E-2</c:v>
                </c:pt>
                <c:pt idx="33">
                  <c:v>2.8359700000000002E-2</c:v>
                </c:pt>
                <c:pt idx="34">
                  <c:v>3.6592945500000001E-2</c:v>
                </c:pt>
                <c:pt idx="35">
                  <c:v>4.5908816200000001E-2</c:v>
                </c:pt>
                <c:pt idx="36">
                  <c:v>5.8139417300000003E-2</c:v>
                </c:pt>
                <c:pt idx="37">
                  <c:v>7.63754398E-2</c:v>
                </c:pt>
                <c:pt idx="38">
                  <c:v>9.1142132900000006E-2</c:v>
                </c:pt>
                <c:pt idx="39">
                  <c:v>0.10385410489999999</c:v>
                </c:pt>
                <c:pt idx="40">
                  <c:v>0.1082026735</c:v>
                </c:pt>
                <c:pt idx="41">
                  <c:v>0.10469537969999999</c:v>
                </c:pt>
                <c:pt idx="42">
                  <c:v>9.7426220800000005E-2</c:v>
                </c:pt>
                <c:pt idx="43">
                  <c:v>8.8390529199999998E-2</c:v>
                </c:pt>
                <c:pt idx="44">
                  <c:v>7.8338734800000004E-2</c:v>
                </c:pt>
                <c:pt idx="45">
                  <c:v>7.0206917800000004E-2</c:v>
                </c:pt>
                <c:pt idx="46">
                  <c:v>5.9897135900000002E-2</c:v>
                </c:pt>
                <c:pt idx="47">
                  <c:v>4.1460484300000003E-2</c:v>
                </c:pt>
                <c:pt idx="48">
                  <c:v>1.6224605999999999E-2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1.7928171900000001E-2</c:v>
                </c:pt>
                <c:pt idx="55">
                  <c:v>4.55478281E-2</c:v>
                </c:pt>
                <c:pt idx="56">
                  <c:v>6.3187763100000002E-2</c:v>
                </c:pt>
                <c:pt idx="57">
                  <c:v>6.6123224800000005E-2</c:v>
                </c:pt>
                <c:pt idx="58">
                  <c:v>5.69562651E-2</c:v>
                </c:pt>
                <c:pt idx="59">
                  <c:v>4.0037941200000003E-2</c:v>
                </c:pt>
                <c:pt idx="60">
                  <c:v>1.9627990200000001E-2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1.15544107E-2</c:v>
                </c:pt>
                <c:pt idx="65">
                  <c:v>3.5224072600000003E-2</c:v>
                </c:pt>
                <c:pt idx="66">
                  <c:v>3.8609728199999999E-2</c:v>
                </c:pt>
                <c:pt idx="67">
                  <c:v>2.5695493400000002E-2</c:v>
                </c:pt>
                <c:pt idx="68">
                  <c:v>1.8121525600000001E-2</c:v>
                </c:pt>
                <c:pt idx="69">
                  <c:v>2.5183934700000001E-2</c:v>
                </c:pt>
                <c:pt idx="70">
                  <c:v>3.2368999000000002E-2</c:v>
                </c:pt>
                <c:pt idx="71">
                  <c:v>2.33856328E-2</c:v>
                </c:pt>
                <c:pt idx="72">
                  <c:v>7.8893647999999997E-3</c:v>
                </c:pt>
                <c:pt idx="73">
                  <c:v>2.2531836E-3</c:v>
                </c:pt>
                <c:pt idx="74">
                  <c:v>6.0953902999999997E-3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3.6858830600000003E-2</c:v>
                </c:pt>
                <c:pt idx="81">
                  <c:v>5.4690901200000003E-2</c:v>
                </c:pt>
                <c:pt idx="82">
                  <c:v>4.2723942500000001E-2</c:v>
                </c:pt>
                <c:pt idx="83">
                  <c:v>2.1082447800000001E-2</c:v>
                </c:pt>
                <c:pt idx="84">
                  <c:v>1.0835763999999999E-2</c:v>
                </c:pt>
                <c:pt idx="85">
                  <c:v>1.6105456300000001E-2</c:v>
                </c:pt>
                <c:pt idx="86">
                  <c:v>2.8290219599999999E-2</c:v>
                </c:pt>
                <c:pt idx="87">
                  <c:v>3.7293274000000001E-2</c:v>
                </c:pt>
                <c:pt idx="88">
                  <c:v>3.6091219600000002E-2</c:v>
                </c:pt>
                <c:pt idx="89">
                  <c:v>2.5903124400000001E-2</c:v>
                </c:pt>
                <c:pt idx="90">
                  <c:v>9.8879272000000004E-3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1.4407125E-3</c:v>
                </c:pt>
                <c:pt idx="98">
                  <c:v>1.9404191500000001E-2</c:v>
                </c:pt>
                <c:pt idx="99">
                  <c:v>3.5726241800000003E-2</c:v>
                </c:pt>
                <c:pt idx="100">
                  <c:v>4.8438839599999998E-2</c:v>
                </c:pt>
                <c:pt idx="101">
                  <c:v>5.7133045E-2</c:v>
                </c:pt>
                <c:pt idx="102">
                  <c:v>6.2807969699999994E-2</c:v>
                </c:pt>
                <c:pt idx="103">
                  <c:v>6.6948212699999995E-2</c:v>
                </c:pt>
                <c:pt idx="104">
                  <c:v>6.9341316799999997E-2</c:v>
                </c:pt>
                <c:pt idx="105">
                  <c:v>6.9946430599999998E-2</c:v>
                </c:pt>
                <c:pt idx="106">
                  <c:v>6.8812653400000007E-2</c:v>
                </c:pt>
                <c:pt idx="107">
                  <c:v>6.5709479200000004E-2</c:v>
                </c:pt>
                <c:pt idx="108">
                  <c:v>6.0429792900000001E-2</c:v>
                </c:pt>
                <c:pt idx="109">
                  <c:v>5.2398312799999999E-2</c:v>
                </c:pt>
                <c:pt idx="110">
                  <c:v>4.39461321E-2</c:v>
                </c:pt>
                <c:pt idx="111">
                  <c:v>3.2478384700000001E-2</c:v>
                </c:pt>
                <c:pt idx="112">
                  <c:v>2.21242309E-2</c:v>
                </c:pt>
                <c:pt idx="113">
                  <c:v>1.28269317E-2</c:v>
                </c:pt>
                <c:pt idx="114">
                  <c:v>3.5259493000000001E-3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622D-4A4C-A834-8CC3D6F2019B}"/>
            </c:ext>
          </c:extLst>
        </c:ser>
        <c:ser>
          <c:idx val="51"/>
          <c:order val="51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反射白_LEDfull_開放空間!$A$52:$EE$52</c:f>
              <c:numCache>
                <c:formatCode>General</c:formatCode>
                <c:ptCount val="135"/>
                <c:pt idx="0">
                  <c:v>0.64014917609999999</c:v>
                </c:pt>
                <c:pt idx="1">
                  <c:v>0.53027224539999995</c:v>
                </c:pt>
                <c:pt idx="2">
                  <c:v>0.37747126819999999</c:v>
                </c:pt>
                <c:pt idx="3">
                  <c:v>0.17136946319999999</c:v>
                </c:pt>
                <c:pt idx="4">
                  <c:v>4.7042436899999998E-2</c:v>
                </c:pt>
                <c:pt idx="5">
                  <c:v>3.8407139999999998E-3</c:v>
                </c:pt>
                <c:pt idx="6">
                  <c:v>2.6777545E-2</c:v>
                </c:pt>
                <c:pt idx="7">
                  <c:v>8.7942972800000005E-2</c:v>
                </c:pt>
                <c:pt idx="8">
                  <c:v>0.15700265769999999</c:v>
                </c:pt>
                <c:pt idx="9">
                  <c:v>0.21476013960000001</c:v>
                </c:pt>
                <c:pt idx="10">
                  <c:v>0.2389665097</c:v>
                </c:pt>
                <c:pt idx="11">
                  <c:v>0.2313979417</c:v>
                </c:pt>
                <c:pt idx="12">
                  <c:v>0.20276363189999999</c:v>
                </c:pt>
                <c:pt idx="13">
                  <c:v>0.16172315179999999</c:v>
                </c:pt>
                <c:pt idx="14">
                  <c:v>0.1163840443</c:v>
                </c:pt>
                <c:pt idx="15">
                  <c:v>7.6656319200000003E-2</c:v>
                </c:pt>
                <c:pt idx="16">
                  <c:v>4.4772341799999997E-2</c:v>
                </c:pt>
                <c:pt idx="17">
                  <c:v>2.92269904E-2</c:v>
                </c:pt>
                <c:pt idx="18">
                  <c:v>3.5487245799999997E-2</c:v>
                </c:pt>
                <c:pt idx="19">
                  <c:v>5.4343763699999999E-2</c:v>
                </c:pt>
                <c:pt idx="20">
                  <c:v>7.9464398300000003E-2</c:v>
                </c:pt>
                <c:pt idx="21">
                  <c:v>9.7055845000000002E-2</c:v>
                </c:pt>
                <c:pt idx="22">
                  <c:v>0.10841052230000001</c:v>
                </c:pt>
                <c:pt idx="23">
                  <c:v>0.1068342105</c:v>
                </c:pt>
                <c:pt idx="24">
                  <c:v>0.10326489060000001</c:v>
                </c:pt>
                <c:pt idx="25">
                  <c:v>9.6035130299999993E-2</c:v>
                </c:pt>
                <c:pt idx="26">
                  <c:v>8.77625868E-2</c:v>
                </c:pt>
                <c:pt idx="27">
                  <c:v>7.8094661199999998E-2</c:v>
                </c:pt>
                <c:pt idx="28">
                  <c:v>6.1758458600000003E-2</c:v>
                </c:pt>
                <c:pt idx="29">
                  <c:v>4.3756198099999997E-2</c:v>
                </c:pt>
                <c:pt idx="30">
                  <c:v>2.6082029600000001E-2</c:v>
                </c:pt>
                <c:pt idx="31">
                  <c:v>1.9738690900000001E-2</c:v>
                </c:pt>
                <c:pt idx="32">
                  <c:v>2.0744297700000001E-2</c:v>
                </c:pt>
                <c:pt idx="33">
                  <c:v>2.84049418E-2</c:v>
                </c:pt>
                <c:pt idx="34">
                  <c:v>3.6640495100000003E-2</c:v>
                </c:pt>
                <c:pt idx="35">
                  <c:v>4.5959237999999999E-2</c:v>
                </c:pt>
                <c:pt idx="36">
                  <c:v>5.8197341899999998E-2</c:v>
                </c:pt>
                <c:pt idx="37">
                  <c:v>7.6449833800000006E-2</c:v>
                </c:pt>
                <c:pt idx="38">
                  <c:v>9.1233380099999997E-2</c:v>
                </c:pt>
                <c:pt idx="39">
                  <c:v>0.10395950079999999</c:v>
                </c:pt>
                <c:pt idx="40">
                  <c:v>0.1083093509</c:v>
                </c:pt>
                <c:pt idx="41">
                  <c:v>0.10479003940000001</c:v>
                </c:pt>
                <c:pt idx="42">
                  <c:v>9.7506746599999999E-2</c:v>
                </c:pt>
                <c:pt idx="43">
                  <c:v>8.8461101099999995E-2</c:v>
                </c:pt>
                <c:pt idx="44">
                  <c:v>7.8403331300000004E-2</c:v>
                </c:pt>
                <c:pt idx="45">
                  <c:v>7.0269726199999993E-2</c:v>
                </c:pt>
                <c:pt idx="46">
                  <c:v>5.9957601100000001E-2</c:v>
                </c:pt>
                <c:pt idx="47">
                  <c:v>4.1511487200000002E-2</c:v>
                </c:pt>
                <c:pt idx="48">
                  <c:v>1.6256889300000001E-2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1.7957473200000001E-2</c:v>
                </c:pt>
                <c:pt idx="55">
                  <c:v>4.5613303799999998E-2</c:v>
                </c:pt>
                <c:pt idx="56">
                  <c:v>6.3273228700000003E-2</c:v>
                </c:pt>
                <c:pt idx="57">
                  <c:v>6.6207863399999997E-2</c:v>
                </c:pt>
                <c:pt idx="58">
                  <c:v>5.7025108499999998E-2</c:v>
                </c:pt>
                <c:pt idx="59">
                  <c:v>4.0082786199999998E-2</c:v>
                </c:pt>
                <c:pt idx="60">
                  <c:v>1.96450502E-2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1.15430159E-2</c:v>
                </c:pt>
                <c:pt idx="65">
                  <c:v>3.5249266799999998E-2</c:v>
                </c:pt>
                <c:pt idx="66">
                  <c:v>3.8655083600000001E-2</c:v>
                </c:pt>
                <c:pt idx="67">
                  <c:v>2.5740318000000002E-2</c:v>
                </c:pt>
                <c:pt idx="68">
                  <c:v>1.8161550200000001E-2</c:v>
                </c:pt>
                <c:pt idx="69">
                  <c:v>2.5224426800000001E-2</c:v>
                </c:pt>
                <c:pt idx="70">
                  <c:v>3.2406333799999999E-2</c:v>
                </c:pt>
                <c:pt idx="71">
                  <c:v>2.3404641100000002E-2</c:v>
                </c:pt>
                <c:pt idx="72">
                  <c:v>7.8884977999999998E-3</c:v>
                </c:pt>
                <c:pt idx="73">
                  <c:v>2.2464907000000001E-3</c:v>
                </c:pt>
                <c:pt idx="74">
                  <c:v>6.0952678E-3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3.68939452E-2</c:v>
                </c:pt>
                <c:pt idx="81">
                  <c:v>5.4748024800000003E-2</c:v>
                </c:pt>
                <c:pt idx="82">
                  <c:v>4.2774684700000003E-2</c:v>
                </c:pt>
                <c:pt idx="83">
                  <c:v>2.11170018E-2</c:v>
                </c:pt>
                <c:pt idx="84">
                  <c:v>1.08647142E-2</c:v>
                </c:pt>
                <c:pt idx="85">
                  <c:v>1.6142535999999999E-2</c:v>
                </c:pt>
                <c:pt idx="86">
                  <c:v>2.8339046999999999E-2</c:v>
                </c:pt>
                <c:pt idx="87">
                  <c:v>3.7346947899999997E-2</c:v>
                </c:pt>
                <c:pt idx="88">
                  <c:v>3.6135848599999999E-2</c:v>
                </c:pt>
                <c:pt idx="89">
                  <c:v>2.5929072899999999E-2</c:v>
                </c:pt>
                <c:pt idx="90">
                  <c:v>9.8897981999999992E-3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1.4336848E-3</c:v>
                </c:pt>
                <c:pt idx="98">
                  <c:v>1.9424686199999999E-2</c:v>
                </c:pt>
                <c:pt idx="99">
                  <c:v>3.5771016000000003E-2</c:v>
                </c:pt>
                <c:pt idx="100">
                  <c:v>4.8502772999999999E-2</c:v>
                </c:pt>
                <c:pt idx="101">
                  <c:v>5.7210944600000001E-2</c:v>
                </c:pt>
                <c:pt idx="102">
                  <c:v>6.2893941999999994E-2</c:v>
                </c:pt>
                <c:pt idx="103">
                  <c:v>6.7039661099999995E-2</c:v>
                </c:pt>
                <c:pt idx="104">
                  <c:v>6.9434441599999994E-2</c:v>
                </c:pt>
                <c:pt idx="105">
                  <c:v>7.0038303699999999E-2</c:v>
                </c:pt>
                <c:pt idx="106">
                  <c:v>6.8900279699999997E-2</c:v>
                </c:pt>
                <c:pt idx="107">
                  <c:v>6.5789744299999994E-2</c:v>
                </c:pt>
                <c:pt idx="108">
                  <c:v>6.0499489300000001E-2</c:v>
                </c:pt>
                <c:pt idx="109">
                  <c:v>5.2453920199999997E-2</c:v>
                </c:pt>
                <c:pt idx="110">
                  <c:v>4.3988879799999998E-2</c:v>
                </c:pt>
                <c:pt idx="111">
                  <c:v>3.2503735300000003E-2</c:v>
                </c:pt>
                <c:pt idx="112">
                  <c:v>2.2133993000000001E-2</c:v>
                </c:pt>
                <c:pt idx="113">
                  <c:v>1.2824313699999999E-2</c:v>
                </c:pt>
                <c:pt idx="114">
                  <c:v>3.5105662000000002E-3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622D-4A4C-A834-8CC3D6F2019B}"/>
            </c:ext>
          </c:extLst>
        </c:ser>
        <c:ser>
          <c:idx val="52"/>
          <c:order val="5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反射白_LEDfull_開放空間!$A$53:$EE$53</c:f>
              <c:numCache>
                <c:formatCode>General</c:formatCode>
                <c:ptCount val="135"/>
                <c:pt idx="0">
                  <c:v>0.63936001060000003</c:v>
                </c:pt>
                <c:pt idx="1">
                  <c:v>0.52962154149999996</c:v>
                </c:pt>
                <c:pt idx="2">
                  <c:v>0.377009064</c:v>
                </c:pt>
                <c:pt idx="3">
                  <c:v>0.17116521300000001</c:v>
                </c:pt>
                <c:pt idx="4">
                  <c:v>4.69935462E-2</c:v>
                </c:pt>
                <c:pt idx="5">
                  <c:v>3.8456040999999999E-3</c:v>
                </c:pt>
                <c:pt idx="6">
                  <c:v>2.67551132E-2</c:v>
                </c:pt>
                <c:pt idx="7">
                  <c:v>8.7855122999999993E-2</c:v>
                </c:pt>
                <c:pt idx="8">
                  <c:v>0.15685053169999999</c:v>
                </c:pt>
                <c:pt idx="9">
                  <c:v>0.214565441</c:v>
                </c:pt>
                <c:pt idx="10">
                  <c:v>0.23877131939999999</c:v>
                </c:pt>
                <c:pt idx="11">
                  <c:v>0.23122185470000001</c:v>
                </c:pt>
                <c:pt idx="12">
                  <c:v>0.2026026547</c:v>
                </c:pt>
                <c:pt idx="13">
                  <c:v>0.1615763456</c:v>
                </c:pt>
                <c:pt idx="14">
                  <c:v>0.1162629277</c:v>
                </c:pt>
                <c:pt idx="15">
                  <c:v>7.6572917399999996E-2</c:v>
                </c:pt>
                <c:pt idx="16">
                  <c:v>4.4729623900000001E-2</c:v>
                </c:pt>
                <c:pt idx="17">
                  <c:v>2.9202468700000001E-2</c:v>
                </c:pt>
                <c:pt idx="18">
                  <c:v>3.5455636700000001E-2</c:v>
                </c:pt>
                <c:pt idx="19">
                  <c:v>5.4293122100000001E-2</c:v>
                </c:pt>
                <c:pt idx="20">
                  <c:v>7.9385533899999999E-2</c:v>
                </c:pt>
                <c:pt idx="21">
                  <c:v>9.6959039600000005E-2</c:v>
                </c:pt>
                <c:pt idx="22">
                  <c:v>0.1083020121</c:v>
                </c:pt>
                <c:pt idx="23">
                  <c:v>0.1067320034</c:v>
                </c:pt>
                <c:pt idx="24">
                  <c:v>0.1031797156</c:v>
                </c:pt>
                <c:pt idx="25">
                  <c:v>9.5972284699999993E-2</c:v>
                </c:pt>
                <c:pt idx="26">
                  <c:v>8.7718032299999998E-2</c:v>
                </c:pt>
                <c:pt idx="27">
                  <c:v>7.8057110299999996E-2</c:v>
                </c:pt>
                <c:pt idx="28">
                  <c:v>6.1721250399999997E-2</c:v>
                </c:pt>
                <c:pt idx="29">
                  <c:v>4.3710243000000003E-2</c:v>
                </c:pt>
                <c:pt idx="30">
                  <c:v>2.6025379099999999E-2</c:v>
                </c:pt>
                <c:pt idx="31">
                  <c:v>1.96697544E-2</c:v>
                </c:pt>
                <c:pt idx="32">
                  <c:v>2.0670101E-2</c:v>
                </c:pt>
                <c:pt idx="33">
                  <c:v>2.83304378E-2</c:v>
                </c:pt>
                <c:pt idx="34">
                  <c:v>3.6574944900000003E-2</c:v>
                </c:pt>
                <c:pt idx="35">
                  <c:v>4.5903135099999999E-2</c:v>
                </c:pt>
                <c:pt idx="36">
                  <c:v>5.8143071800000001E-2</c:v>
                </c:pt>
                <c:pt idx="37">
                  <c:v>7.6382689200000006E-2</c:v>
                </c:pt>
                <c:pt idx="38">
                  <c:v>9.1146685199999994E-2</c:v>
                </c:pt>
                <c:pt idx="39">
                  <c:v>0.103856504</c:v>
                </c:pt>
                <c:pt idx="40">
                  <c:v>0.1082109958</c:v>
                </c:pt>
                <c:pt idx="41">
                  <c:v>0.104719542</c:v>
                </c:pt>
                <c:pt idx="42">
                  <c:v>9.7462400800000001E-2</c:v>
                </c:pt>
                <c:pt idx="43">
                  <c:v>8.8427789500000006E-2</c:v>
                </c:pt>
                <c:pt idx="44">
                  <c:v>7.8367225799999995E-2</c:v>
                </c:pt>
                <c:pt idx="45">
                  <c:v>7.0223234600000004E-2</c:v>
                </c:pt>
                <c:pt idx="46">
                  <c:v>5.9898689400000003E-2</c:v>
                </c:pt>
                <c:pt idx="47">
                  <c:v>4.1445441499999999E-2</c:v>
                </c:pt>
                <c:pt idx="48">
                  <c:v>1.6196498600000001E-2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1.79086421E-2</c:v>
                </c:pt>
                <c:pt idx="55">
                  <c:v>4.5514099299999999E-2</c:v>
                </c:pt>
                <c:pt idx="56">
                  <c:v>6.3150197300000002E-2</c:v>
                </c:pt>
                <c:pt idx="57">
                  <c:v>6.6092267600000004E-2</c:v>
                </c:pt>
                <c:pt idx="58">
                  <c:v>5.6936830299999998E-2</c:v>
                </c:pt>
                <c:pt idx="59">
                  <c:v>4.00301479E-2</c:v>
                </c:pt>
                <c:pt idx="60">
                  <c:v>1.96326543E-2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1.15971332E-2</c:v>
                </c:pt>
                <c:pt idx="65">
                  <c:v>3.5244449999999997E-2</c:v>
                </c:pt>
                <c:pt idx="66">
                  <c:v>3.8599785400000003E-2</c:v>
                </c:pt>
                <c:pt idx="67">
                  <c:v>2.5662550700000002E-2</c:v>
                </c:pt>
                <c:pt idx="68">
                  <c:v>1.8082875799999999E-2</c:v>
                </c:pt>
                <c:pt idx="69">
                  <c:v>2.5156723299999999E-2</c:v>
                </c:pt>
                <c:pt idx="70">
                  <c:v>3.2361045499999998E-2</c:v>
                </c:pt>
                <c:pt idx="71">
                  <c:v>2.33934373E-2</c:v>
                </c:pt>
                <c:pt idx="72">
                  <c:v>7.904632E-3</c:v>
                </c:pt>
                <c:pt idx="73">
                  <c:v>2.2689254999999999E-3</c:v>
                </c:pt>
                <c:pt idx="74">
                  <c:v>6.1071906000000004E-3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3.6863524500000001E-2</c:v>
                </c:pt>
                <c:pt idx="81">
                  <c:v>5.46890981E-2</c:v>
                </c:pt>
                <c:pt idx="82">
                  <c:v>4.27111872E-2</c:v>
                </c:pt>
                <c:pt idx="83">
                  <c:v>2.10589282E-2</c:v>
                </c:pt>
                <c:pt idx="84">
                  <c:v>1.0803412599999999E-2</c:v>
                </c:pt>
                <c:pt idx="85">
                  <c:v>1.6068618699999999E-2</c:v>
                </c:pt>
                <c:pt idx="86">
                  <c:v>2.8254753000000001E-2</c:v>
                </c:pt>
                <c:pt idx="87">
                  <c:v>3.72653119E-2</c:v>
                </c:pt>
                <c:pt idx="88">
                  <c:v>3.60765532E-2</c:v>
                </c:pt>
                <c:pt idx="89">
                  <c:v>2.5902891500000001E-2</c:v>
                </c:pt>
                <c:pt idx="90">
                  <c:v>9.9014910000000001E-3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1.4571762E-3</c:v>
                </c:pt>
                <c:pt idx="98">
                  <c:v>1.94046646E-2</c:v>
                </c:pt>
                <c:pt idx="99">
                  <c:v>3.5712879199999999E-2</c:v>
                </c:pt>
                <c:pt idx="100">
                  <c:v>4.8413891299999998E-2</c:v>
                </c:pt>
                <c:pt idx="101">
                  <c:v>5.7099182200000001E-2</c:v>
                </c:pt>
                <c:pt idx="102">
                  <c:v>6.2769837699999997E-2</c:v>
                </c:pt>
                <c:pt idx="103">
                  <c:v>6.6908352099999999E-2</c:v>
                </c:pt>
                <c:pt idx="104">
                  <c:v>6.9302417300000002E-2</c:v>
                </c:pt>
                <c:pt idx="105">
                  <c:v>6.9910973299999998E-2</c:v>
                </c:pt>
                <c:pt idx="106">
                  <c:v>6.87824935E-2</c:v>
                </c:pt>
                <c:pt idx="107">
                  <c:v>6.5687030600000001E-2</c:v>
                </c:pt>
                <c:pt idx="108">
                  <c:v>6.0416776700000001E-2</c:v>
                </c:pt>
                <c:pt idx="109">
                  <c:v>5.2395183599999999E-2</c:v>
                </c:pt>
                <c:pt idx="110">
                  <c:v>4.3950919099999999E-2</c:v>
                </c:pt>
                <c:pt idx="111">
                  <c:v>3.24932374E-2</c:v>
                </c:pt>
                <c:pt idx="112">
                  <c:v>2.21472401E-2</c:v>
                </c:pt>
                <c:pt idx="113">
                  <c:v>1.28567405E-2</c:v>
                </c:pt>
                <c:pt idx="114">
                  <c:v>3.5616838999999998E-3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622D-4A4C-A834-8CC3D6F2019B}"/>
            </c:ext>
          </c:extLst>
        </c:ser>
        <c:ser>
          <c:idx val="53"/>
          <c:order val="53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反射白_LEDfull_開放空間!$A$54:$EE$54</c:f>
              <c:numCache>
                <c:formatCode>General</c:formatCode>
                <c:ptCount val="135"/>
                <c:pt idx="0">
                  <c:v>0.63923698659999995</c:v>
                </c:pt>
                <c:pt idx="1">
                  <c:v>0.52952033279999999</c:v>
                </c:pt>
                <c:pt idx="2">
                  <c:v>0.37693753839999999</c:v>
                </c:pt>
                <c:pt idx="3">
                  <c:v>0.17113262409999999</c:v>
                </c:pt>
                <c:pt idx="4">
                  <c:v>4.69848327E-2</c:v>
                </c:pt>
                <c:pt idx="5">
                  <c:v>3.8455479999999998E-3</c:v>
                </c:pt>
                <c:pt idx="6">
                  <c:v>2.6750704300000001E-2</c:v>
                </c:pt>
                <c:pt idx="7">
                  <c:v>8.7839365000000003E-2</c:v>
                </c:pt>
                <c:pt idx="8">
                  <c:v>0.15682269630000001</c:v>
                </c:pt>
                <c:pt idx="9">
                  <c:v>0.21452783049999999</c:v>
                </c:pt>
                <c:pt idx="10">
                  <c:v>0.23873099680000001</c:v>
                </c:pt>
                <c:pt idx="11">
                  <c:v>0.2311834395</c:v>
                </c:pt>
                <c:pt idx="12">
                  <c:v>0.2025687099</c:v>
                </c:pt>
                <c:pt idx="13">
                  <c:v>0.16154813770000001</c:v>
                </c:pt>
                <c:pt idx="14">
                  <c:v>0.1162419468</c:v>
                </c:pt>
                <c:pt idx="15">
                  <c:v>7.6558932699999999E-2</c:v>
                </c:pt>
                <c:pt idx="16">
                  <c:v>4.47216816E-2</c:v>
                </c:pt>
                <c:pt idx="17">
                  <c:v>2.9197536400000001E-2</c:v>
                </c:pt>
                <c:pt idx="18">
                  <c:v>3.5449530899999998E-2</c:v>
                </c:pt>
                <c:pt idx="19">
                  <c:v>5.4283607800000001E-2</c:v>
                </c:pt>
                <c:pt idx="20">
                  <c:v>7.9371668399999998E-2</c:v>
                </c:pt>
                <c:pt idx="21">
                  <c:v>9.6941694600000003E-2</c:v>
                </c:pt>
                <c:pt idx="22">
                  <c:v>0.1082826108</c:v>
                </c:pt>
                <c:pt idx="23">
                  <c:v>0.1067132205</c:v>
                </c:pt>
                <c:pt idx="24">
                  <c:v>0.103162244</c:v>
                </c:pt>
                <c:pt idx="25">
                  <c:v>9.5956802399999999E-2</c:v>
                </c:pt>
                <c:pt idx="26">
                  <c:v>8.77045095E-2</c:v>
                </c:pt>
                <c:pt idx="27">
                  <c:v>7.8045129800000002E-2</c:v>
                </c:pt>
                <c:pt idx="28">
                  <c:v>6.17113709E-2</c:v>
                </c:pt>
                <c:pt idx="29">
                  <c:v>4.3702278300000001E-2</c:v>
                </c:pt>
                <c:pt idx="30">
                  <c:v>2.6019114999999999E-2</c:v>
                </c:pt>
                <c:pt idx="31">
                  <c:v>1.9663650500000001E-2</c:v>
                </c:pt>
                <c:pt idx="32">
                  <c:v>2.0663714E-2</c:v>
                </c:pt>
                <c:pt idx="33">
                  <c:v>2.83229854E-2</c:v>
                </c:pt>
                <c:pt idx="34">
                  <c:v>3.6567009999999997E-2</c:v>
                </c:pt>
                <c:pt idx="35">
                  <c:v>4.5894246499999999E-2</c:v>
                </c:pt>
                <c:pt idx="36">
                  <c:v>5.8132913000000001E-2</c:v>
                </c:pt>
                <c:pt idx="37">
                  <c:v>7.6369665599999997E-2</c:v>
                </c:pt>
                <c:pt idx="38">
                  <c:v>9.1130599399999998E-2</c:v>
                </c:pt>
                <c:pt idx="39">
                  <c:v>0.1038380563</c:v>
                </c:pt>
                <c:pt idx="40">
                  <c:v>0.1081922054</c:v>
                </c:pt>
                <c:pt idx="41">
                  <c:v>0.1047026068</c:v>
                </c:pt>
                <c:pt idx="42">
                  <c:v>9.7447723200000003E-2</c:v>
                </c:pt>
                <c:pt idx="43">
                  <c:v>8.8414832900000004E-2</c:v>
                </c:pt>
                <c:pt idx="44">
                  <c:v>7.8355498600000004E-2</c:v>
                </c:pt>
                <c:pt idx="45">
                  <c:v>7.0212006600000001E-2</c:v>
                </c:pt>
                <c:pt idx="46">
                  <c:v>5.9888027599999998E-2</c:v>
                </c:pt>
                <c:pt idx="47">
                  <c:v>4.14367057E-2</c:v>
                </c:pt>
                <c:pt idx="48">
                  <c:v>1.6191216200000001E-2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1.7903868100000001E-2</c:v>
                </c:pt>
                <c:pt idx="55">
                  <c:v>4.5503091099999997E-2</c:v>
                </c:pt>
                <c:pt idx="56">
                  <c:v>6.3135765499999996E-2</c:v>
                </c:pt>
                <c:pt idx="57">
                  <c:v>6.6077888000000001E-2</c:v>
                </c:pt>
                <c:pt idx="58">
                  <c:v>5.6925088200000001E-2</c:v>
                </c:pt>
                <c:pt idx="59">
                  <c:v>4.0022425399999999E-2</c:v>
                </c:pt>
                <c:pt idx="60">
                  <c:v>1.96295436E-2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1.1598609399999999E-2</c:v>
                </c:pt>
                <c:pt idx="65">
                  <c:v>3.5239662999999997E-2</c:v>
                </c:pt>
                <c:pt idx="66">
                  <c:v>3.8591984699999998E-2</c:v>
                </c:pt>
                <c:pt idx="67">
                  <c:v>2.5655245399999999E-2</c:v>
                </c:pt>
                <c:pt idx="68">
                  <c:v>1.8076499900000001E-2</c:v>
                </c:pt>
                <c:pt idx="69">
                  <c:v>2.51500718E-2</c:v>
                </c:pt>
                <c:pt idx="70">
                  <c:v>3.2354902499999998E-2</c:v>
                </c:pt>
                <c:pt idx="71">
                  <c:v>2.3389842399999999E-2</c:v>
                </c:pt>
                <c:pt idx="72">
                  <c:v>7.9044830000000003E-3</c:v>
                </c:pt>
                <c:pt idx="73">
                  <c:v>2.2699466999999999E-3</c:v>
                </c:pt>
                <c:pt idx="74">
                  <c:v>6.1069480000000001E-3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3.6857303199999997E-2</c:v>
                </c:pt>
                <c:pt idx="81">
                  <c:v>5.4679248499999999E-2</c:v>
                </c:pt>
                <c:pt idx="82">
                  <c:v>4.2702455100000002E-2</c:v>
                </c:pt>
                <c:pt idx="83">
                  <c:v>2.1053206200000001E-2</c:v>
                </c:pt>
                <c:pt idx="84">
                  <c:v>1.07988631E-2</c:v>
                </c:pt>
                <c:pt idx="85">
                  <c:v>1.60626769E-2</c:v>
                </c:pt>
                <c:pt idx="86">
                  <c:v>2.82466579E-2</c:v>
                </c:pt>
                <c:pt idx="87">
                  <c:v>3.7256367499999998E-2</c:v>
                </c:pt>
                <c:pt idx="88">
                  <c:v>3.6068964699999997E-2</c:v>
                </c:pt>
                <c:pt idx="89">
                  <c:v>2.58982964E-2</c:v>
                </c:pt>
                <c:pt idx="90">
                  <c:v>9.9008194999999997E-3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1.4581609999999999E-3</c:v>
                </c:pt>
                <c:pt idx="98">
                  <c:v>1.94010194E-2</c:v>
                </c:pt>
                <c:pt idx="99">
                  <c:v>3.5705361499999998E-2</c:v>
                </c:pt>
                <c:pt idx="100">
                  <c:v>4.8402994900000003E-2</c:v>
                </c:pt>
                <c:pt idx="101">
                  <c:v>5.7086110099999997E-2</c:v>
                </c:pt>
                <c:pt idx="102">
                  <c:v>6.2755331400000003E-2</c:v>
                </c:pt>
                <c:pt idx="103">
                  <c:v>6.6893041099999995E-2</c:v>
                </c:pt>
                <c:pt idx="104">
                  <c:v>6.9286741299999996E-2</c:v>
                </c:pt>
                <c:pt idx="105">
                  <c:v>6.9895453799999993E-2</c:v>
                </c:pt>
                <c:pt idx="106">
                  <c:v>6.8767592299999999E-2</c:v>
                </c:pt>
                <c:pt idx="107">
                  <c:v>6.5673440700000002E-2</c:v>
                </c:pt>
                <c:pt idx="108">
                  <c:v>6.0404680699999998E-2</c:v>
                </c:pt>
                <c:pt idx="109">
                  <c:v>5.2385665499999998E-2</c:v>
                </c:pt>
                <c:pt idx="110">
                  <c:v>4.3943546700000002E-2</c:v>
                </c:pt>
                <c:pt idx="111">
                  <c:v>3.2488539800000001E-2</c:v>
                </c:pt>
                <c:pt idx="112">
                  <c:v>2.2144930399999999E-2</c:v>
                </c:pt>
                <c:pt idx="113">
                  <c:v>1.28564844E-2</c:v>
                </c:pt>
                <c:pt idx="114">
                  <c:v>3.5637720000000002E-3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622D-4A4C-A834-8CC3D6F2019B}"/>
            </c:ext>
          </c:extLst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反射白_LEDfull_開放空間!$A$55:$EE$55</c:f>
              <c:numCache>
                <c:formatCode>General</c:formatCode>
                <c:ptCount val="135"/>
                <c:pt idx="0">
                  <c:v>0.63963818549999996</c:v>
                </c:pt>
                <c:pt idx="1">
                  <c:v>0.52984815839999999</c:v>
                </c:pt>
                <c:pt idx="2">
                  <c:v>0.37716886399999999</c:v>
                </c:pt>
                <c:pt idx="3">
                  <c:v>0.1712320745</c:v>
                </c:pt>
                <c:pt idx="4">
                  <c:v>4.7004062700000002E-2</c:v>
                </c:pt>
                <c:pt idx="5">
                  <c:v>3.8371147000000002E-3</c:v>
                </c:pt>
                <c:pt idx="6">
                  <c:v>2.6755655199999999E-2</c:v>
                </c:pt>
                <c:pt idx="7">
                  <c:v>8.7872088000000001E-2</c:v>
                </c:pt>
                <c:pt idx="8">
                  <c:v>0.15687587859999999</c:v>
                </c:pt>
                <c:pt idx="9">
                  <c:v>0.2145863026</c:v>
                </c:pt>
                <c:pt idx="10">
                  <c:v>0.2387727946</c:v>
                </c:pt>
                <c:pt idx="11">
                  <c:v>0.231210053</c:v>
                </c:pt>
                <c:pt idx="12">
                  <c:v>0.20259928699999999</c:v>
                </c:pt>
                <c:pt idx="13">
                  <c:v>0.16159291570000001</c:v>
                </c:pt>
                <c:pt idx="14">
                  <c:v>0.1162905917</c:v>
                </c:pt>
                <c:pt idx="15">
                  <c:v>7.6594770000000006E-2</c:v>
                </c:pt>
                <c:pt idx="16">
                  <c:v>4.4736057500000002E-2</c:v>
                </c:pt>
                <c:pt idx="17">
                  <c:v>2.9203167200000001E-2</c:v>
                </c:pt>
                <c:pt idx="18">
                  <c:v>3.5458467899999999E-2</c:v>
                </c:pt>
                <c:pt idx="19">
                  <c:v>5.4300092199999997E-2</c:v>
                </c:pt>
                <c:pt idx="20">
                  <c:v>7.94007033E-2</c:v>
                </c:pt>
                <c:pt idx="21">
                  <c:v>9.6978008700000007E-2</c:v>
                </c:pt>
                <c:pt idx="22">
                  <c:v>0.1083231717</c:v>
                </c:pt>
                <c:pt idx="23">
                  <c:v>0.1067479774</c:v>
                </c:pt>
                <c:pt idx="24">
                  <c:v>0.1031811088</c:v>
                </c:pt>
                <c:pt idx="25">
                  <c:v>9.5956750199999996E-2</c:v>
                </c:pt>
                <c:pt idx="26">
                  <c:v>8.7690584399999993E-2</c:v>
                </c:pt>
                <c:pt idx="27">
                  <c:v>7.8030481900000004E-2</c:v>
                </c:pt>
                <c:pt idx="28">
                  <c:v>6.1707917600000002E-2</c:v>
                </c:pt>
                <c:pt idx="29">
                  <c:v>4.37208787E-2</c:v>
                </c:pt>
                <c:pt idx="30">
                  <c:v>2.6061881299999999E-2</c:v>
                </c:pt>
                <c:pt idx="31">
                  <c:v>1.9724410000000001E-2</c:v>
                </c:pt>
                <c:pt idx="32">
                  <c:v>2.0729253100000001E-2</c:v>
                </c:pt>
                <c:pt idx="33">
                  <c:v>2.8383383500000001E-2</c:v>
                </c:pt>
                <c:pt idx="34">
                  <c:v>3.6611691100000003E-2</c:v>
                </c:pt>
                <c:pt idx="35">
                  <c:v>4.5922502900000002E-2</c:v>
                </c:pt>
                <c:pt idx="36">
                  <c:v>5.81502952E-2</c:v>
                </c:pt>
                <c:pt idx="37">
                  <c:v>7.6388083400000001E-2</c:v>
                </c:pt>
                <c:pt idx="38">
                  <c:v>9.1159820599999997E-2</c:v>
                </c:pt>
                <c:pt idx="39">
                  <c:v>0.1038757786</c:v>
                </c:pt>
                <c:pt idx="40">
                  <c:v>0.1082219034</c:v>
                </c:pt>
                <c:pt idx="41">
                  <c:v>0.1047046408</c:v>
                </c:pt>
                <c:pt idx="42">
                  <c:v>9.7426690199999999E-2</c:v>
                </c:pt>
                <c:pt idx="43">
                  <c:v>8.8388256700000001E-2</c:v>
                </c:pt>
                <c:pt idx="44">
                  <c:v>7.8339204199999998E-2</c:v>
                </c:pt>
                <c:pt idx="45">
                  <c:v>7.0212870799999993E-2</c:v>
                </c:pt>
                <c:pt idx="46">
                  <c:v>5.9909447999999997E-2</c:v>
                </c:pt>
                <c:pt idx="47">
                  <c:v>4.1478641300000001E-2</c:v>
                </c:pt>
                <c:pt idx="48">
                  <c:v>1.6244716900000001E-2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1.79436766E-2</c:v>
                </c:pt>
                <c:pt idx="55">
                  <c:v>4.5577973100000002E-2</c:v>
                </c:pt>
                <c:pt idx="56">
                  <c:v>6.3223950599999995E-2</c:v>
                </c:pt>
                <c:pt idx="57">
                  <c:v>6.6156163800000001E-2</c:v>
                </c:pt>
                <c:pt idx="58">
                  <c:v>5.6980386399999999E-2</c:v>
                </c:pt>
                <c:pt idx="59">
                  <c:v>4.0051285200000002E-2</c:v>
                </c:pt>
                <c:pt idx="60">
                  <c:v>1.962943E-2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1.15318457E-2</c:v>
                </c:pt>
                <c:pt idx="65">
                  <c:v>3.5219892900000001E-2</c:v>
                </c:pt>
                <c:pt idx="66">
                  <c:v>3.8624226999999997E-2</c:v>
                </c:pt>
                <c:pt idx="67">
                  <c:v>2.5720764E-2</c:v>
                </c:pt>
                <c:pt idx="68">
                  <c:v>1.8148412900000001E-2</c:v>
                </c:pt>
                <c:pt idx="69">
                  <c:v>2.5205357000000001E-2</c:v>
                </c:pt>
                <c:pt idx="70">
                  <c:v>3.2380919899999999E-2</c:v>
                </c:pt>
                <c:pt idx="71">
                  <c:v>2.3385930799999999E-2</c:v>
                </c:pt>
                <c:pt idx="72">
                  <c:v>7.8818294999999997E-3</c:v>
                </c:pt>
                <c:pt idx="73">
                  <c:v>2.2442278E-3</c:v>
                </c:pt>
                <c:pt idx="74">
                  <c:v>6.0898024000000002E-3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3.68642546E-2</c:v>
                </c:pt>
                <c:pt idx="81">
                  <c:v>5.47043979E-2</c:v>
                </c:pt>
                <c:pt idx="82">
                  <c:v>4.2741008099999998E-2</c:v>
                </c:pt>
                <c:pt idx="83">
                  <c:v>2.1100984900000001E-2</c:v>
                </c:pt>
                <c:pt idx="84">
                  <c:v>1.08572496E-2</c:v>
                </c:pt>
                <c:pt idx="85">
                  <c:v>1.6130788300000001E-2</c:v>
                </c:pt>
                <c:pt idx="86">
                  <c:v>2.8317591199999999E-2</c:v>
                </c:pt>
                <c:pt idx="87">
                  <c:v>3.7318136500000001E-2</c:v>
                </c:pt>
                <c:pt idx="88">
                  <c:v>3.61077785E-2</c:v>
                </c:pt>
                <c:pt idx="89">
                  <c:v>2.5908865E-2</c:v>
                </c:pt>
                <c:pt idx="90">
                  <c:v>9.8822218999999999E-3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1.4316423E-3</c:v>
                </c:pt>
                <c:pt idx="98">
                  <c:v>1.9408406699999999E-2</c:v>
                </c:pt>
                <c:pt idx="99">
                  <c:v>3.57424431E-2</c:v>
                </c:pt>
                <c:pt idx="100">
                  <c:v>4.8464450999999999E-2</c:v>
                </c:pt>
                <c:pt idx="101">
                  <c:v>5.71660846E-2</c:v>
                </c:pt>
                <c:pt idx="102">
                  <c:v>6.2844261499999998E-2</c:v>
                </c:pt>
                <c:pt idx="103">
                  <c:v>6.6986828999999998E-2</c:v>
                </c:pt>
                <c:pt idx="104">
                  <c:v>6.9379806500000002E-2</c:v>
                </c:pt>
                <c:pt idx="105">
                  <c:v>6.9983057700000004E-2</c:v>
                </c:pt>
                <c:pt idx="106">
                  <c:v>6.8845838300000003E-2</c:v>
                </c:pt>
                <c:pt idx="107">
                  <c:v>6.5737411400000001E-2</c:v>
                </c:pt>
                <c:pt idx="108">
                  <c:v>6.0451243100000003E-2</c:v>
                </c:pt>
                <c:pt idx="109">
                  <c:v>5.2411701499999998E-2</c:v>
                </c:pt>
                <c:pt idx="110">
                  <c:v>4.3953139299999999E-2</c:v>
                </c:pt>
                <c:pt idx="111">
                  <c:v>3.2476946700000002E-2</c:v>
                </c:pt>
                <c:pt idx="112">
                  <c:v>2.21152194E-2</c:v>
                </c:pt>
                <c:pt idx="113">
                  <c:v>1.2812499E-2</c:v>
                </c:pt>
                <c:pt idx="114">
                  <c:v>3.5060749E-3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622D-4A4C-A834-8CC3D6F2019B}"/>
            </c:ext>
          </c:extLst>
        </c:ser>
        <c:ser>
          <c:idx val="55"/>
          <c:order val="55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反射白_LEDfull_開放空間!$A$56:$EE$56</c:f>
              <c:numCache>
                <c:formatCode>General</c:formatCode>
                <c:ptCount val="135"/>
                <c:pt idx="0">
                  <c:v>0.64016133549999998</c:v>
                </c:pt>
                <c:pt idx="1">
                  <c:v>0.53028112650000003</c:v>
                </c:pt>
                <c:pt idx="2">
                  <c:v>0.37747767570000001</c:v>
                </c:pt>
                <c:pt idx="3">
                  <c:v>0.17137067019999999</c:v>
                </c:pt>
                <c:pt idx="4">
                  <c:v>4.7040917000000002E-2</c:v>
                </c:pt>
                <c:pt idx="5">
                  <c:v>3.8385292999999999E-3</c:v>
                </c:pt>
                <c:pt idx="6">
                  <c:v>2.67755184E-2</c:v>
                </c:pt>
                <c:pt idx="7">
                  <c:v>8.7939687099999997E-2</c:v>
                </c:pt>
                <c:pt idx="8">
                  <c:v>0.15699596699999999</c:v>
                </c:pt>
                <c:pt idx="9">
                  <c:v>0.214747563</c:v>
                </c:pt>
                <c:pt idx="10">
                  <c:v>0.23894765970000001</c:v>
                </c:pt>
                <c:pt idx="11">
                  <c:v>0.23137646910000001</c:v>
                </c:pt>
                <c:pt idx="12">
                  <c:v>0.20274662969999999</c:v>
                </c:pt>
                <c:pt idx="13">
                  <c:v>0.16171397270000001</c:v>
                </c:pt>
                <c:pt idx="14">
                  <c:v>0.11638095969999999</c:v>
                </c:pt>
                <c:pt idx="15">
                  <c:v>7.6655067499999993E-2</c:v>
                </c:pt>
                <c:pt idx="16">
                  <c:v>4.4770095500000003E-2</c:v>
                </c:pt>
                <c:pt idx="17">
                  <c:v>2.9224773900000001E-2</c:v>
                </c:pt>
                <c:pt idx="18">
                  <c:v>3.5485055299999999E-2</c:v>
                </c:pt>
                <c:pt idx="19">
                  <c:v>5.4340977200000001E-2</c:v>
                </c:pt>
                <c:pt idx="20">
                  <c:v>7.9461693799999997E-2</c:v>
                </c:pt>
                <c:pt idx="21">
                  <c:v>9.7052514600000001E-2</c:v>
                </c:pt>
                <c:pt idx="22">
                  <c:v>0.1084065661</c:v>
                </c:pt>
                <c:pt idx="23">
                  <c:v>0.1068292186</c:v>
                </c:pt>
                <c:pt idx="24">
                  <c:v>0.1032567248</c:v>
                </c:pt>
                <c:pt idx="25">
                  <c:v>9.6023701099999997E-2</c:v>
                </c:pt>
                <c:pt idx="26">
                  <c:v>8.7749153400000002E-2</c:v>
                </c:pt>
                <c:pt idx="27">
                  <c:v>7.8082211299999996E-2</c:v>
                </c:pt>
                <c:pt idx="28">
                  <c:v>6.1750464099999999E-2</c:v>
                </c:pt>
                <c:pt idx="29">
                  <c:v>4.3755039599999997E-2</c:v>
                </c:pt>
                <c:pt idx="30">
                  <c:v>2.6088416600000001E-2</c:v>
                </c:pt>
                <c:pt idx="31">
                  <c:v>1.9749758799999999E-2</c:v>
                </c:pt>
                <c:pt idx="32">
                  <c:v>2.0756242800000001E-2</c:v>
                </c:pt>
                <c:pt idx="33">
                  <c:v>2.84148548E-2</c:v>
                </c:pt>
                <c:pt idx="34">
                  <c:v>3.6645926500000002E-2</c:v>
                </c:pt>
                <c:pt idx="35">
                  <c:v>4.5960079899999999E-2</c:v>
                </c:pt>
                <c:pt idx="36">
                  <c:v>5.8194238699999998E-2</c:v>
                </c:pt>
                <c:pt idx="37">
                  <c:v>7.6444953699999998E-2</c:v>
                </c:pt>
                <c:pt idx="38">
                  <c:v>9.1229051399999997E-2</c:v>
                </c:pt>
                <c:pt idx="39">
                  <c:v>0.10395557430000001</c:v>
                </c:pt>
                <c:pt idx="40">
                  <c:v>0.10830308499999999</c:v>
                </c:pt>
                <c:pt idx="41">
                  <c:v>0.1047781259</c:v>
                </c:pt>
                <c:pt idx="42">
                  <c:v>9.7490630999999994E-2</c:v>
                </c:pt>
                <c:pt idx="43">
                  <c:v>8.8444791699999997E-2</c:v>
                </c:pt>
                <c:pt idx="44">
                  <c:v>7.8390508900000003E-2</c:v>
                </c:pt>
                <c:pt idx="45">
                  <c:v>7.0261672100000006E-2</c:v>
                </c:pt>
                <c:pt idx="46">
                  <c:v>5.9955190899999997E-2</c:v>
                </c:pt>
                <c:pt idx="47">
                  <c:v>4.1515741500000002E-2</c:v>
                </c:pt>
                <c:pt idx="48">
                  <c:v>1.62666775E-2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1.79640818E-2</c:v>
                </c:pt>
                <c:pt idx="55">
                  <c:v>4.5624241199999999E-2</c:v>
                </c:pt>
                <c:pt idx="56">
                  <c:v>6.3285000600000002E-2</c:v>
                </c:pt>
                <c:pt idx="57">
                  <c:v>6.6217236200000001E-2</c:v>
                </c:pt>
                <c:pt idx="58">
                  <c:v>5.70304617E-2</c:v>
                </c:pt>
                <c:pt idx="59">
                  <c:v>4.0084503600000002E-2</c:v>
                </c:pt>
                <c:pt idx="60">
                  <c:v>1.9642788899999999E-2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1.15270987E-2</c:v>
                </c:pt>
                <c:pt idx="65">
                  <c:v>3.5240817799999997E-2</c:v>
                </c:pt>
                <c:pt idx="66">
                  <c:v>3.8657546000000001E-2</c:v>
                </c:pt>
                <c:pt idx="67">
                  <c:v>2.5751516200000001E-2</c:v>
                </c:pt>
                <c:pt idx="68">
                  <c:v>1.8175069200000001E-2</c:v>
                </c:pt>
                <c:pt idx="69">
                  <c:v>2.52336487E-2</c:v>
                </c:pt>
                <c:pt idx="70">
                  <c:v>3.2408103299999998E-2</c:v>
                </c:pt>
                <c:pt idx="71">
                  <c:v>2.3401217500000002E-2</c:v>
                </c:pt>
                <c:pt idx="72">
                  <c:v>7.8827151999999994E-3</c:v>
                </c:pt>
                <c:pt idx="73">
                  <c:v>2.2406725000000001E-3</c:v>
                </c:pt>
                <c:pt idx="74">
                  <c:v>6.0907681000000003E-3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3.6891225700000002E-2</c:v>
                </c:pt>
                <c:pt idx="81">
                  <c:v>5.4747026400000003E-2</c:v>
                </c:pt>
                <c:pt idx="82">
                  <c:v>4.27780673E-2</c:v>
                </c:pt>
                <c:pt idx="83">
                  <c:v>2.11249292E-2</c:v>
                </c:pt>
                <c:pt idx="84">
                  <c:v>1.08761359E-2</c:v>
                </c:pt>
                <c:pt idx="85">
                  <c:v>1.6155399399999999E-2</c:v>
                </c:pt>
                <c:pt idx="86">
                  <c:v>2.8351197000000002E-2</c:v>
                </c:pt>
                <c:pt idx="87">
                  <c:v>3.7356033900000002E-2</c:v>
                </c:pt>
                <c:pt idx="88">
                  <c:v>3.6140155E-2</c:v>
                </c:pt>
                <c:pt idx="89">
                  <c:v>2.59283334E-2</c:v>
                </c:pt>
                <c:pt idx="90">
                  <c:v>9.8847504999999992E-3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1.427729E-3</c:v>
                </c:pt>
                <c:pt idx="98">
                  <c:v>1.9423795899999999E-2</c:v>
                </c:pt>
                <c:pt idx="99">
                  <c:v>3.57748419E-2</c:v>
                </c:pt>
                <c:pt idx="100">
                  <c:v>4.8510678100000003E-2</c:v>
                </c:pt>
                <c:pt idx="101">
                  <c:v>5.7221967700000001E-2</c:v>
                </c:pt>
                <c:pt idx="102">
                  <c:v>6.2905833100000003E-2</c:v>
                </c:pt>
                <c:pt idx="103">
                  <c:v>6.7052423999999999E-2</c:v>
                </c:pt>
                <c:pt idx="104">
                  <c:v>6.9446660600000001E-2</c:v>
                </c:pt>
                <c:pt idx="105">
                  <c:v>7.0049122000000005E-2</c:v>
                </c:pt>
                <c:pt idx="106">
                  <c:v>6.8909145899999996E-2</c:v>
                </c:pt>
                <c:pt idx="107">
                  <c:v>6.5795965499999998E-2</c:v>
                </c:pt>
                <c:pt idx="108">
                  <c:v>6.0502495599999997E-2</c:v>
                </c:pt>
                <c:pt idx="109">
                  <c:v>5.2453231099999997E-2</c:v>
                </c:pt>
                <c:pt idx="110">
                  <c:v>4.3985724400000002E-2</c:v>
                </c:pt>
                <c:pt idx="111">
                  <c:v>3.2497502900000003E-2</c:v>
                </c:pt>
                <c:pt idx="112">
                  <c:v>2.2124936800000002E-2</c:v>
                </c:pt>
                <c:pt idx="113">
                  <c:v>1.2812937599999999E-2</c:v>
                </c:pt>
                <c:pt idx="114">
                  <c:v>3.4977747000000002E-3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622D-4A4C-A834-8CC3D6F2019B}"/>
            </c:ext>
          </c:extLst>
        </c:ser>
        <c:ser>
          <c:idx val="56"/>
          <c:order val="5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反射白_LEDfull_開放空間!$A$57:$EE$57</c:f>
              <c:numCache>
                <c:formatCode>General</c:formatCode>
                <c:ptCount val="135"/>
                <c:pt idx="0">
                  <c:v>0.63956874610000003</c:v>
                </c:pt>
                <c:pt idx="1">
                  <c:v>0.52979296450000002</c:v>
                </c:pt>
                <c:pt idx="2">
                  <c:v>0.37713083619999999</c:v>
                </c:pt>
                <c:pt idx="3">
                  <c:v>0.17121772469999999</c:v>
                </c:pt>
                <c:pt idx="4">
                  <c:v>4.7004681100000001E-2</c:v>
                </c:pt>
                <c:pt idx="5">
                  <c:v>3.8425148999999999E-3</c:v>
                </c:pt>
                <c:pt idx="6">
                  <c:v>2.67589297E-2</c:v>
                </c:pt>
                <c:pt idx="7">
                  <c:v>8.7874434900000006E-2</c:v>
                </c:pt>
                <c:pt idx="8">
                  <c:v>0.15688300129999999</c:v>
                </c:pt>
                <c:pt idx="9">
                  <c:v>0.21460337939999999</c:v>
                </c:pt>
                <c:pt idx="10">
                  <c:v>0.2388042212</c:v>
                </c:pt>
                <c:pt idx="11">
                  <c:v>0.23124755920000001</c:v>
                </c:pt>
                <c:pt idx="12">
                  <c:v>0.2026284039</c:v>
                </c:pt>
                <c:pt idx="13">
                  <c:v>0.16160532829999999</c:v>
                </c:pt>
                <c:pt idx="14">
                  <c:v>0.11629083749999999</c:v>
                </c:pt>
                <c:pt idx="15">
                  <c:v>7.6592914799999995E-2</c:v>
                </c:pt>
                <c:pt idx="16">
                  <c:v>4.4738471500000002E-2</c:v>
                </c:pt>
                <c:pt idx="17">
                  <c:v>2.9206672699999998E-2</c:v>
                </c:pt>
                <c:pt idx="18">
                  <c:v>3.5461671700000003E-2</c:v>
                </c:pt>
                <c:pt idx="19">
                  <c:v>5.4303515699999999E-2</c:v>
                </c:pt>
                <c:pt idx="20">
                  <c:v>7.9402864000000004E-2</c:v>
                </c:pt>
                <c:pt idx="21">
                  <c:v>9.6980370600000004E-2</c:v>
                </c:pt>
                <c:pt idx="22">
                  <c:v>0.108325772</c:v>
                </c:pt>
                <c:pt idx="23">
                  <c:v>0.10675343130000001</c:v>
                </c:pt>
                <c:pt idx="24">
                  <c:v>0.1031939685</c:v>
                </c:pt>
                <c:pt idx="25">
                  <c:v>9.5978304700000003E-2</c:v>
                </c:pt>
                <c:pt idx="26">
                  <c:v>8.7717756600000002E-2</c:v>
                </c:pt>
                <c:pt idx="27">
                  <c:v>7.8055836300000001E-2</c:v>
                </c:pt>
                <c:pt idx="28">
                  <c:v>6.1723623399999997E-2</c:v>
                </c:pt>
                <c:pt idx="29">
                  <c:v>4.3720826499999997E-2</c:v>
                </c:pt>
                <c:pt idx="30">
                  <c:v>2.6045041200000001E-2</c:v>
                </c:pt>
                <c:pt idx="31">
                  <c:v>1.9696543E-2</c:v>
                </c:pt>
                <c:pt idx="32">
                  <c:v>2.06989814E-2</c:v>
                </c:pt>
                <c:pt idx="33">
                  <c:v>2.83576213E-2</c:v>
                </c:pt>
                <c:pt idx="34">
                  <c:v>3.6596149199999997E-2</c:v>
                </c:pt>
                <c:pt idx="35">
                  <c:v>4.5917902099999998E-2</c:v>
                </c:pt>
                <c:pt idx="36">
                  <c:v>5.81540205E-2</c:v>
                </c:pt>
                <c:pt idx="37">
                  <c:v>7.6395489299999994E-2</c:v>
                </c:pt>
                <c:pt idx="38">
                  <c:v>9.1164663399999998E-2</c:v>
                </c:pt>
                <c:pt idx="39">
                  <c:v>0.1038790792</c:v>
                </c:pt>
                <c:pt idx="40">
                  <c:v>0.1082303226</c:v>
                </c:pt>
                <c:pt idx="41">
                  <c:v>0.1047269255</c:v>
                </c:pt>
                <c:pt idx="42">
                  <c:v>9.7459711099999999E-2</c:v>
                </c:pt>
                <c:pt idx="43">
                  <c:v>8.8422253699999995E-2</c:v>
                </c:pt>
                <c:pt idx="44">
                  <c:v>7.8365415300000005E-2</c:v>
                </c:pt>
                <c:pt idx="45">
                  <c:v>7.0228002999999997E-2</c:v>
                </c:pt>
                <c:pt idx="46">
                  <c:v>5.9911437300000002E-2</c:v>
                </c:pt>
                <c:pt idx="47">
                  <c:v>4.1465677300000003E-2</c:v>
                </c:pt>
                <c:pt idx="48">
                  <c:v>1.6220029399999999E-2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1.7926597999999998E-2</c:v>
                </c:pt>
                <c:pt idx="55">
                  <c:v>4.5548427900000001E-2</c:v>
                </c:pt>
                <c:pt idx="56">
                  <c:v>6.3191242499999994E-2</c:v>
                </c:pt>
                <c:pt idx="57">
                  <c:v>6.6129379000000002E-2</c:v>
                </c:pt>
                <c:pt idx="58">
                  <c:v>5.6963712E-2</c:v>
                </c:pt>
                <c:pt idx="59">
                  <c:v>4.0044881400000003E-2</c:v>
                </c:pt>
                <c:pt idx="60">
                  <c:v>1.9633818399999999E-2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1.15699898E-2</c:v>
                </c:pt>
                <c:pt idx="65">
                  <c:v>3.5238411300000001E-2</c:v>
                </c:pt>
                <c:pt idx="66">
                  <c:v>3.8615889799999997E-2</c:v>
                </c:pt>
                <c:pt idx="67">
                  <c:v>2.5691723499999999E-2</c:v>
                </c:pt>
                <c:pt idx="68">
                  <c:v>1.8114343299999999E-2</c:v>
                </c:pt>
                <c:pt idx="69">
                  <c:v>2.5181772200000001E-2</c:v>
                </c:pt>
                <c:pt idx="70">
                  <c:v>3.2374315000000001E-2</c:v>
                </c:pt>
                <c:pt idx="71">
                  <c:v>2.3393238E-2</c:v>
                </c:pt>
                <c:pt idx="72">
                  <c:v>7.8956727000000001E-3</c:v>
                </c:pt>
                <c:pt idx="73">
                  <c:v>2.2582879999999998E-3</c:v>
                </c:pt>
                <c:pt idx="74">
                  <c:v>6.1002894999999998E-3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3.6868736100000001E-2</c:v>
                </c:pt>
                <c:pt idx="81">
                  <c:v>5.4703041899999999E-2</c:v>
                </c:pt>
                <c:pt idx="82">
                  <c:v>4.2730025900000003E-2</c:v>
                </c:pt>
                <c:pt idx="83">
                  <c:v>2.1080248100000001E-2</c:v>
                </c:pt>
                <c:pt idx="84">
                  <c:v>1.0828677599999999E-2</c:v>
                </c:pt>
                <c:pt idx="85">
                  <c:v>1.60981584E-2</c:v>
                </c:pt>
                <c:pt idx="86">
                  <c:v>2.8286334100000001E-2</c:v>
                </c:pt>
                <c:pt idx="87">
                  <c:v>3.7293683699999997E-2</c:v>
                </c:pt>
                <c:pt idx="88">
                  <c:v>3.60951386E-2</c:v>
                </c:pt>
                <c:pt idx="89">
                  <c:v>2.5908939499999999E-2</c:v>
                </c:pt>
                <c:pt idx="90">
                  <c:v>9.8939826999999998E-3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1.4462292999999999E-3</c:v>
                </c:pt>
                <c:pt idx="98">
                  <c:v>1.9408814600000001E-2</c:v>
                </c:pt>
                <c:pt idx="99">
                  <c:v>3.57308686E-2</c:v>
                </c:pt>
                <c:pt idx="100">
                  <c:v>4.8442583499999997E-2</c:v>
                </c:pt>
                <c:pt idx="101">
                  <c:v>5.7136416400000001E-2</c:v>
                </c:pt>
                <c:pt idx="102">
                  <c:v>6.28113374E-2</c:v>
                </c:pt>
                <c:pt idx="103">
                  <c:v>6.6952303099999999E-2</c:v>
                </c:pt>
                <c:pt idx="104">
                  <c:v>6.9345943600000001E-2</c:v>
                </c:pt>
                <c:pt idx="105">
                  <c:v>6.9952279300000003E-2</c:v>
                </c:pt>
                <c:pt idx="106">
                  <c:v>6.8819858100000006E-2</c:v>
                </c:pt>
                <c:pt idx="107">
                  <c:v>6.5718166499999994E-2</c:v>
                </c:pt>
                <c:pt idx="108">
                  <c:v>6.0440201300000003E-2</c:v>
                </c:pt>
                <c:pt idx="109">
                  <c:v>5.2409656300000003E-2</c:v>
                </c:pt>
                <c:pt idx="110">
                  <c:v>4.3958075300000003E-2</c:v>
                </c:pt>
                <c:pt idx="111">
                  <c:v>3.24905105E-2</c:v>
                </c:pt>
                <c:pt idx="112">
                  <c:v>2.21360829E-2</c:v>
                </c:pt>
                <c:pt idx="113">
                  <c:v>1.2839019300000001E-2</c:v>
                </c:pt>
                <c:pt idx="114">
                  <c:v>3.5374584E-3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622D-4A4C-A834-8CC3D6F2019B}"/>
            </c:ext>
          </c:extLst>
        </c:ser>
        <c:ser>
          <c:idx val="57"/>
          <c:order val="57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反射白_LEDfull_開放空間!$A$58:$EE$58</c:f>
              <c:numCache>
                <c:formatCode>General</c:formatCode>
                <c:ptCount val="135"/>
                <c:pt idx="0">
                  <c:v>0.64023268219999996</c:v>
                </c:pt>
                <c:pt idx="1">
                  <c:v>0.53034394979999999</c:v>
                </c:pt>
                <c:pt idx="2">
                  <c:v>0.37752336260000002</c:v>
                </c:pt>
                <c:pt idx="3">
                  <c:v>0.17139767110000001</c:v>
                </c:pt>
                <c:pt idx="4">
                  <c:v>4.7055832999999998E-2</c:v>
                </c:pt>
                <c:pt idx="5">
                  <c:v>3.8486446999999998E-3</c:v>
                </c:pt>
                <c:pt idx="6">
                  <c:v>2.67891642E-2</c:v>
                </c:pt>
                <c:pt idx="7">
                  <c:v>8.7969914100000005E-2</c:v>
                </c:pt>
                <c:pt idx="8">
                  <c:v>0.15705433490000001</c:v>
                </c:pt>
                <c:pt idx="9">
                  <c:v>0.2148404568</c:v>
                </c:pt>
                <c:pt idx="10">
                  <c:v>0.23907145860000001</c:v>
                </c:pt>
                <c:pt idx="11">
                  <c:v>0.23150877650000001</c:v>
                </c:pt>
                <c:pt idx="12">
                  <c:v>0.20285560189999999</c:v>
                </c:pt>
                <c:pt idx="13">
                  <c:v>0.16178265210000001</c:v>
                </c:pt>
                <c:pt idx="14">
                  <c:v>0.1164156422</c:v>
                </c:pt>
                <c:pt idx="15">
                  <c:v>7.6674722099999995E-2</c:v>
                </c:pt>
                <c:pt idx="16">
                  <c:v>4.4787515E-2</c:v>
                </c:pt>
                <c:pt idx="17">
                  <c:v>2.92394627E-2</c:v>
                </c:pt>
                <c:pt idx="18">
                  <c:v>3.5500910099999998E-2</c:v>
                </c:pt>
                <c:pt idx="19">
                  <c:v>5.4362766399999998E-2</c:v>
                </c:pt>
                <c:pt idx="20">
                  <c:v>7.9488694700000001E-2</c:v>
                </c:pt>
                <c:pt idx="21">
                  <c:v>9.7085133200000007E-2</c:v>
                </c:pt>
                <c:pt idx="22">
                  <c:v>0.1084429398</c:v>
                </c:pt>
                <c:pt idx="23">
                  <c:v>0.1068699434</c:v>
                </c:pt>
                <c:pt idx="24">
                  <c:v>0.1033095643</c:v>
                </c:pt>
                <c:pt idx="25">
                  <c:v>9.6088774500000002E-2</c:v>
                </c:pt>
                <c:pt idx="26">
                  <c:v>8.7821215399999999E-2</c:v>
                </c:pt>
                <c:pt idx="27">
                  <c:v>7.8148446999999996E-2</c:v>
                </c:pt>
                <c:pt idx="28">
                  <c:v>6.1795536399999997E-2</c:v>
                </c:pt>
                <c:pt idx="29">
                  <c:v>4.3768048300000001E-2</c:v>
                </c:pt>
                <c:pt idx="30">
                  <c:v>2.6067377999999999E-2</c:v>
                </c:pt>
                <c:pt idx="31">
                  <c:v>1.97082087E-2</c:v>
                </c:pt>
                <c:pt idx="32">
                  <c:v>2.0711006600000002E-2</c:v>
                </c:pt>
                <c:pt idx="33">
                  <c:v>2.83794757E-2</c:v>
                </c:pt>
                <c:pt idx="34">
                  <c:v>3.6630324999999998E-2</c:v>
                </c:pt>
                <c:pt idx="35">
                  <c:v>4.5965708799999998E-2</c:v>
                </c:pt>
                <c:pt idx="36">
                  <c:v>5.8217715500000003E-2</c:v>
                </c:pt>
                <c:pt idx="37">
                  <c:v>7.6479822399999994E-2</c:v>
                </c:pt>
                <c:pt idx="38">
                  <c:v>9.1264173399999995E-2</c:v>
                </c:pt>
                <c:pt idx="39">
                  <c:v>0.1039914936</c:v>
                </c:pt>
                <c:pt idx="40">
                  <c:v>0.1083494797</c:v>
                </c:pt>
                <c:pt idx="41">
                  <c:v>0.1048471257</c:v>
                </c:pt>
                <c:pt idx="42">
                  <c:v>9.7575485700000006E-2</c:v>
                </c:pt>
                <c:pt idx="43">
                  <c:v>8.8528432000000004E-2</c:v>
                </c:pt>
                <c:pt idx="44">
                  <c:v>7.8457958999999994E-2</c:v>
                </c:pt>
                <c:pt idx="45">
                  <c:v>7.0308156299999994E-2</c:v>
                </c:pt>
                <c:pt idx="46">
                  <c:v>5.9976216399999997E-2</c:v>
                </c:pt>
                <c:pt idx="47">
                  <c:v>4.1505932799999999E-2</c:v>
                </c:pt>
                <c:pt idx="48">
                  <c:v>1.6229405999999998E-2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1.7940470900000002E-2</c:v>
                </c:pt>
                <c:pt idx="55">
                  <c:v>4.55877222E-2</c:v>
                </c:pt>
                <c:pt idx="56">
                  <c:v>6.3248254399999995E-2</c:v>
                </c:pt>
                <c:pt idx="57">
                  <c:v>6.6191181500000001E-2</c:v>
                </c:pt>
                <c:pt idx="58">
                  <c:v>5.70187978E-2</c:v>
                </c:pt>
                <c:pt idx="59">
                  <c:v>4.0085114499999998E-2</c:v>
                </c:pt>
                <c:pt idx="60">
                  <c:v>1.9655859099999999E-2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1.1595046100000001E-2</c:v>
                </c:pt>
                <c:pt idx="65">
                  <c:v>3.5282578299999999E-2</c:v>
                </c:pt>
                <c:pt idx="66">
                  <c:v>3.8654863800000001E-2</c:v>
                </c:pt>
                <c:pt idx="67">
                  <c:v>2.57101078E-2</c:v>
                </c:pt>
                <c:pt idx="68">
                  <c:v>1.81227196E-2</c:v>
                </c:pt>
                <c:pt idx="69">
                  <c:v>2.5200679899999998E-2</c:v>
                </c:pt>
                <c:pt idx="70">
                  <c:v>3.24064456E-2</c:v>
                </c:pt>
                <c:pt idx="71">
                  <c:v>2.34201401E-2</c:v>
                </c:pt>
                <c:pt idx="72">
                  <c:v>7.9079987000000001E-3</c:v>
                </c:pt>
                <c:pt idx="73">
                  <c:v>2.2649778999999999E-3</c:v>
                </c:pt>
                <c:pt idx="74">
                  <c:v>6.1102724000000001E-3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3.6909747899999998E-2</c:v>
                </c:pt>
                <c:pt idx="81">
                  <c:v>5.4761190000000001E-2</c:v>
                </c:pt>
                <c:pt idx="82">
                  <c:v>4.2771957800000003E-2</c:v>
                </c:pt>
                <c:pt idx="83">
                  <c:v>2.1096067499999999E-2</c:v>
                </c:pt>
                <c:pt idx="84">
                  <c:v>1.0831040300000001E-2</c:v>
                </c:pt>
                <c:pt idx="85">
                  <c:v>1.6105072599999999E-2</c:v>
                </c:pt>
                <c:pt idx="86">
                  <c:v>2.8306616499999999E-2</c:v>
                </c:pt>
                <c:pt idx="87">
                  <c:v>3.7325561E-2</c:v>
                </c:pt>
                <c:pt idx="88">
                  <c:v>3.6129340500000003E-2</c:v>
                </c:pt>
                <c:pt idx="89">
                  <c:v>2.59360168E-2</c:v>
                </c:pt>
                <c:pt idx="90">
                  <c:v>9.9075920999999994E-3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1.4529496E-3</c:v>
                </c:pt>
                <c:pt idx="98">
                  <c:v>1.9430453E-2</c:v>
                </c:pt>
                <c:pt idx="99">
                  <c:v>3.57662365E-2</c:v>
                </c:pt>
                <c:pt idx="100">
                  <c:v>4.8488251900000001E-2</c:v>
                </c:pt>
                <c:pt idx="101">
                  <c:v>5.7188779100000003E-2</c:v>
                </c:pt>
                <c:pt idx="102">
                  <c:v>6.2868595099999994E-2</c:v>
                </c:pt>
                <c:pt idx="103">
                  <c:v>6.7013330800000007E-2</c:v>
                </c:pt>
                <c:pt idx="104">
                  <c:v>6.9409877100000003E-2</c:v>
                </c:pt>
                <c:pt idx="105">
                  <c:v>7.0017814600000006E-2</c:v>
                </c:pt>
                <c:pt idx="106">
                  <c:v>6.8885549899999995E-2</c:v>
                </c:pt>
                <c:pt idx="107">
                  <c:v>6.5782882299999998E-2</c:v>
                </c:pt>
                <c:pt idx="108">
                  <c:v>6.0501646300000003E-2</c:v>
                </c:pt>
                <c:pt idx="109">
                  <c:v>5.2465584099999997E-2</c:v>
                </c:pt>
                <c:pt idx="110">
                  <c:v>4.4006906399999997E-2</c:v>
                </c:pt>
                <c:pt idx="111">
                  <c:v>3.2529909199999998E-2</c:v>
                </c:pt>
                <c:pt idx="112">
                  <c:v>2.2166792300000002E-2</c:v>
                </c:pt>
                <c:pt idx="113">
                  <c:v>1.2861442799999999E-2</c:v>
                </c:pt>
                <c:pt idx="114">
                  <c:v>3.5517889E-3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622D-4A4C-A834-8CC3D6F2019B}"/>
            </c:ext>
          </c:extLst>
        </c:ser>
        <c:ser>
          <c:idx val="58"/>
          <c:order val="5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反射白_LEDfull_開放空間!$A$59:$EE$59</c:f>
              <c:numCache>
                <c:formatCode>General</c:formatCode>
                <c:ptCount val="135"/>
                <c:pt idx="0">
                  <c:v>0.64020013809999998</c:v>
                </c:pt>
                <c:pt idx="1">
                  <c:v>0.53031319379999997</c:v>
                </c:pt>
                <c:pt idx="2">
                  <c:v>0.3775005937</c:v>
                </c:pt>
                <c:pt idx="3">
                  <c:v>0.1713798195</c:v>
                </c:pt>
                <c:pt idx="4">
                  <c:v>4.7042150099999999E-2</c:v>
                </c:pt>
                <c:pt idx="5">
                  <c:v>3.8371122999999998E-3</c:v>
                </c:pt>
                <c:pt idx="6">
                  <c:v>2.6775145899999998E-2</c:v>
                </c:pt>
                <c:pt idx="7">
                  <c:v>8.7941445399999998E-2</c:v>
                </c:pt>
                <c:pt idx="8">
                  <c:v>0.15699833630000001</c:v>
                </c:pt>
                <c:pt idx="9">
                  <c:v>0.21474850179999999</c:v>
                </c:pt>
                <c:pt idx="10">
                  <c:v>0.23894485830000001</c:v>
                </c:pt>
                <c:pt idx="11">
                  <c:v>0.2313717455</c:v>
                </c:pt>
                <c:pt idx="12">
                  <c:v>0.20274361969999999</c:v>
                </c:pt>
                <c:pt idx="13">
                  <c:v>0.16171482209999999</c:v>
                </c:pt>
                <c:pt idx="14">
                  <c:v>0.1163842678</c:v>
                </c:pt>
                <c:pt idx="15">
                  <c:v>7.6657921099999998E-2</c:v>
                </c:pt>
                <c:pt idx="16">
                  <c:v>4.4770661699999999E-2</c:v>
                </c:pt>
                <c:pt idx="17">
                  <c:v>2.9224598800000001E-2</c:v>
                </c:pt>
                <c:pt idx="18">
                  <c:v>3.5485066500000002E-2</c:v>
                </c:pt>
                <c:pt idx="19">
                  <c:v>5.4341543499999999E-2</c:v>
                </c:pt>
                <c:pt idx="20">
                  <c:v>7.9463057200000006E-2</c:v>
                </c:pt>
                <c:pt idx="21">
                  <c:v>9.7054317599999995E-2</c:v>
                </c:pt>
                <c:pt idx="22">
                  <c:v>0.1084088907</c:v>
                </c:pt>
                <c:pt idx="23">
                  <c:v>0.10683066400000001</c:v>
                </c:pt>
                <c:pt idx="24">
                  <c:v>0.1032556593</c:v>
                </c:pt>
                <c:pt idx="25">
                  <c:v>9.60200727E-2</c:v>
                </c:pt>
                <c:pt idx="26">
                  <c:v>8.7743468599999999E-2</c:v>
                </c:pt>
                <c:pt idx="27">
                  <c:v>7.8076757499999996E-2</c:v>
                </c:pt>
                <c:pt idx="28">
                  <c:v>6.17474727E-2</c:v>
                </c:pt>
                <c:pt idx="29">
                  <c:v>4.3756354599999998E-2</c:v>
                </c:pt>
                <c:pt idx="30">
                  <c:v>2.60942373E-2</c:v>
                </c:pt>
                <c:pt idx="31">
                  <c:v>1.9758790700000001E-2</c:v>
                </c:pt>
                <c:pt idx="32">
                  <c:v>2.0765999300000001E-2</c:v>
                </c:pt>
                <c:pt idx="33">
                  <c:v>2.8423396900000002E-2</c:v>
                </c:pt>
                <c:pt idx="34">
                  <c:v>3.6651771499999999E-2</c:v>
                </c:pt>
                <c:pt idx="35">
                  <c:v>4.59626801E-2</c:v>
                </c:pt>
                <c:pt idx="36">
                  <c:v>5.8194670800000001E-2</c:v>
                </c:pt>
                <c:pt idx="37">
                  <c:v>7.6444946200000002E-2</c:v>
                </c:pt>
                <c:pt idx="38">
                  <c:v>9.1230079500000005E-2</c:v>
                </c:pt>
                <c:pt idx="39">
                  <c:v>0.1039575636</c:v>
                </c:pt>
                <c:pt idx="40">
                  <c:v>0.10830352460000001</c:v>
                </c:pt>
                <c:pt idx="41">
                  <c:v>0.1047743857</c:v>
                </c:pt>
                <c:pt idx="42">
                  <c:v>9.7483403999999996E-2</c:v>
                </c:pt>
                <c:pt idx="43">
                  <c:v>8.8437110200000002E-2</c:v>
                </c:pt>
                <c:pt idx="44">
                  <c:v>7.83848241E-2</c:v>
                </c:pt>
                <c:pt idx="45">
                  <c:v>7.0259109099999995E-2</c:v>
                </c:pt>
                <c:pt idx="46">
                  <c:v>5.99563085E-2</c:v>
                </c:pt>
                <c:pt idx="47">
                  <c:v>4.1520800400000002E-2</c:v>
                </c:pt>
                <c:pt idx="48">
                  <c:v>1.6274530400000001E-2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1.79697778E-2</c:v>
                </c:pt>
                <c:pt idx="55">
                  <c:v>4.56345789E-2</c:v>
                </c:pt>
                <c:pt idx="56">
                  <c:v>6.3296757600000003E-2</c:v>
                </c:pt>
                <c:pt idx="57">
                  <c:v>6.6227242399999997E-2</c:v>
                </c:pt>
                <c:pt idx="58">
                  <c:v>5.7037189600000003E-2</c:v>
                </c:pt>
                <c:pt idx="59">
                  <c:v>4.0087539700000001E-2</c:v>
                </c:pt>
                <c:pt idx="60">
                  <c:v>1.9641948900000001E-2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1.1515822300000001E-2</c:v>
                </c:pt>
                <c:pt idx="65">
                  <c:v>3.5236131400000002E-2</c:v>
                </c:pt>
                <c:pt idx="66">
                  <c:v>3.8661282499999998E-2</c:v>
                </c:pt>
                <c:pt idx="67">
                  <c:v>2.5761077199999999E-2</c:v>
                </c:pt>
                <c:pt idx="68">
                  <c:v>1.8186023499999999E-2</c:v>
                </c:pt>
                <c:pt idx="69">
                  <c:v>2.5241369400000001E-2</c:v>
                </c:pt>
                <c:pt idx="70">
                  <c:v>3.2411161799999998E-2</c:v>
                </c:pt>
                <c:pt idx="71">
                  <c:v>2.3399565399999999E-2</c:v>
                </c:pt>
                <c:pt idx="72">
                  <c:v>7.8787905999999994E-3</c:v>
                </c:pt>
                <c:pt idx="73">
                  <c:v>2.2364963999999998E-3</c:v>
                </c:pt>
                <c:pt idx="74">
                  <c:v>6.0877581E-3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3.6890830800000003E-2</c:v>
                </c:pt>
                <c:pt idx="81">
                  <c:v>5.4748993400000001E-2</c:v>
                </c:pt>
                <c:pt idx="82">
                  <c:v>4.2782597200000001E-2</c:v>
                </c:pt>
                <c:pt idx="83">
                  <c:v>2.1131819100000001E-2</c:v>
                </c:pt>
                <c:pt idx="84">
                  <c:v>1.08852237E-2</c:v>
                </c:pt>
                <c:pt idx="85">
                  <c:v>1.6165822699999999E-2</c:v>
                </c:pt>
                <c:pt idx="86">
                  <c:v>2.8361430399999998E-2</c:v>
                </c:pt>
                <c:pt idx="87">
                  <c:v>3.7364605799999999E-2</c:v>
                </c:pt>
                <c:pt idx="88">
                  <c:v>3.6145046399999999E-2</c:v>
                </c:pt>
                <c:pt idx="89">
                  <c:v>2.5929013300000001E-2</c:v>
                </c:pt>
                <c:pt idx="90">
                  <c:v>9.8814395999999999E-3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1.4233850999999999E-3</c:v>
                </c:pt>
                <c:pt idx="98">
                  <c:v>1.9424240999999998E-2</c:v>
                </c:pt>
                <c:pt idx="99">
                  <c:v>3.5779286200000003E-2</c:v>
                </c:pt>
                <c:pt idx="100">
                  <c:v>4.8518609300000001E-2</c:v>
                </c:pt>
                <c:pt idx="101">
                  <c:v>5.7232335199999998E-2</c:v>
                </c:pt>
                <c:pt idx="102">
                  <c:v>6.2917731700000007E-2</c:v>
                </c:pt>
                <c:pt idx="103">
                  <c:v>6.7064717400000001E-2</c:v>
                </c:pt>
                <c:pt idx="104">
                  <c:v>6.9458849700000005E-2</c:v>
                </c:pt>
                <c:pt idx="105">
                  <c:v>7.0060424499999996E-2</c:v>
                </c:pt>
                <c:pt idx="106">
                  <c:v>6.89191148E-2</c:v>
                </c:pt>
                <c:pt idx="107">
                  <c:v>6.5803721499999995E-2</c:v>
                </c:pt>
                <c:pt idx="108">
                  <c:v>6.0507591800000003E-2</c:v>
                </c:pt>
                <c:pt idx="109">
                  <c:v>5.2455492300000003E-2</c:v>
                </c:pt>
                <c:pt idx="110">
                  <c:v>4.3985728199999997E-2</c:v>
                </c:pt>
                <c:pt idx="111">
                  <c:v>3.2494217200000002E-2</c:v>
                </c:pt>
                <c:pt idx="112">
                  <c:v>2.2119218499999999E-2</c:v>
                </c:pt>
                <c:pt idx="113">
                  <c:v>1.28056249E-2</c:v>
                </c:pt>
                <c:pt idx="114">
                  <c:v>3.4883379000000001E-3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622D-4A4C-A834-8CC3D6F2019B}"/>
            </c:ext>
          </c:extLst>
        </c:ser>
        <c:ser>
          <c:idx val="59"/>
          <c:order val="59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反射白_LEDfull_開放空間!$A$60:$EE$60</c:f>
              <c:numCache>
                <c:formatCode>General</c:formatCode>
                <c:ptCount val="135"/>
                <c:pt idx="0">
                  <c:v>0.64037537570000003</c:v>
                </c:pt>
                <c:pt idx="1">
                  <c:v>0.53045713900000002</c:v>
                </c:pt>
                <c:pt idx="2">
                  <c:v>0.37760296459999998</c:v>
                </c:pt>
                <c:pt idx="3">
                  <c:v>0.17142556610000001</c:v>
                </c:pt>
                <c:pt idx="4">
                  <c:v>4.7053068900000002E-2</c:v>
                </c:pt>
                <c:pt idx="5">
                  <c:v>3.8362937E-3</c:v>
                </c:pt>
                <c:pt idx="6">
                  <c:v>2.67804042E-2</c:v>
                </c:pt>
                <c:pt idx="7">
                  <c:v>8.7961226700000006E-2</c:v>
                </c:pt>
                <c:pt idx="8">
                  <c:v>0.15703271329999999</c:v>
                </c:pt>
                <c:pt idx="9">
                  <c:v>0.2147926986</c:v>
                </c:pt>
                <c:pt idx="10">
                  <c:v>0.2389898151</c:v>
                </c:pt>
                <c:pt idx="11">
                  <c:v>0.23141223189999999</c:v>
                </c:pt>
                <c:pt idx="12">
                  <c:v>0.20278052990000001</c:v>
                </c:pt>
                <c:pt idx="13">
                  <c:v>0.16174817089999999</c:v>
                </c:pt>
                <c:pt idx="14">
                  <c:v>0.11641148480000001</c:v>
                </c:pt>
                <c:pt idx="15">
                  <c:v>7.6676577300000007E-2</c:v>
                </c:pt>
                <c:pt idx="16">
                  <c:v>4.4780336300000001E-2</c:v>
                </c:pt>
                <c:pt idx="17">
                  <c:v>2.9230129000000001E-2</c:v>
                </c:pt>
                <c:pt idx="18">
                  <c:v>3.5492274900000002E-2</c:v>
                </c:pt>
                <c:pt idx="19">
                  <c:v>5.43531477E-2</c:v>
                </c:pt>
                <c:pt idx="20">
                  <c:v>7.9480655499999997E-2</c:v>
                </c:pt>
                <c:pt idx="21">
                  <c:v>9.7076356399999994E-2</c:v>
                </c:pt>
                <c:pt idx="22">
                  <c:v>0.1084333584</c:v>
                </c:pt>
                <c:pt idx="23">
                  <c:v>0.1068539396</c:v>
                </c:pt>
                <c:pt idx="24">
                  <c:v>0.1032752991</c:v>
                </c:pt>
                <c:pt idx="25">
                  <c:v>9.6034728E-2</c:v>
                </c:pt>
                <c:pt idx="26">
                  <c:v>8.7754063300000004E-2</c:v>
                </c:pt>
                <c:pt idx="27">
                  <c:v>7.80858621E-2</c:v>
                </c:pt>
                <c:pt idx="28">
                  <c:v>6.1756245799999998E-2</c:v>
                </c:pt>
                <c:pt idx="29">
                  <c:v>4.3766640099999997E-2</c:v>
                </c:pt>
                <c:pt idx="30">
                  <c:v>2.6106463699999999E-2</c:v>
                </c:pt>
                <c:pt idx="31">
                  <c:v>1.9773418099999999E-2</c:v>
                </c:pt>
                <c:pt idx="32">
                  <c:v>2.0781818800000001E-2</c:v>
                </c:pt>
                <c:pt idx="33">
                  <c:v>2.8439441699999998E-2</c:v>
                </c:pt>
                <c:pt idx="34">
                  <c:v>3.6666005799999998E-2</c:v>
                </c:pt>
                <c:pt idx="35">
                  <c:v>4.5975290199999998E-2</c:v>
                </c:pt>
                <c:pt idx="36">
                  <c:v>5.8207020200000001E-2</c:v>
                </c:pt>
                <c:pt idx="37">
                  <c:v>7.6460197600000002E-2</c:v>
                </c:pt>
                <c:pt idx="38">
                  <c:v>9.1249756500000001E-2</c:v>
                </c:pt>
                <c:pt idx="39">
                  <c:v>0.1039807051</c:v>
                </c:pt>
                <c:pt idx="40">
                  <c:v>0.1083258241</c:v>
                </c:pt>
                <c:pt idx="41">
                  <c:v>0.10479075459999999</c:v>
                </c:pt>
                <c:pt idx="42">
                  <c:v>9.7494304200000007E-2</c:v>
                </c:pt>
                <c:pt idx="43">
                  <c:v>8.84454623E-2</c:v>
                </c:pt>
                <c:pt idx="44">
                  <c:v>7.8393697700000001E-2</c:v>
                </c:pt>
                <c:pt idx="45">
                  <c:v>7.0269919900000005E-2</c:v>
                </c:pt>
                <c:pt idx="46">
                  <c:v>5.99695295E-2</c:v>
                </c:pt>
                <c:pt idx="47">
                  <c:v>4.15353626E-2</c:v>
                </c:pt>
                <c:pt idx="48">
                  <c:v>1.6287539199999999E-2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1.7980225400000001E-2</c:v>
                </c:pt>
                <c:pt idx="55">
                  <c:v>4.5656010499999997E-2</c:v>
                </c:pt>
                <c:pt idx="56">
                  <c:v>6.3323393500000005E-2</c:v>
                </c:pt>
                <c:pt idx="57">
                  <c:v>6.6252417899999999E-2</c:v>
                </c:pt>
                <c:pt idx="58">
                  <c:v>5.7056438199999997E-2</c:v>
                </c:pt>
                <c:pt idx="59">
                  <c:v>4.0099233400000003E-2</c:v>
                </c:pt>
                <c:pt idx="60">
                  <c:v>1.9644957000000001E-2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1.15047134E-2</c:v>
                </c:pt>
                <c:pt idx="65">
                  <c:v>3.5237927000000002E-2</c:v>
                </c:pt>
                <c:pt idx="66">
                  <c:v>3.8673177400000001E-2</c:v>
                </c:pt>
                <c:pt idx="67">
                  <c:v>2.57776342E-2</c:v>
                </c:pt>
                <c:pt idx="68">
                  <c:v>1.82026234E-2</c:v>
                </c:pt>
                <c:pt idx="69">
                  <c:v>2.5256071200000001E-2</c:v>
                </c:pt>
                <c:pt idx="70">
                  <c:v>3.2421123199999999E-2</c:v>
                </c:pt>
                <c:pt idx="71">
                  <c:v>2.3402446899999998E-2</c:v>
                </c:pt>
                <c:pt idx="72">
                  <c:v>7.8756334000000001E-3</c:v>
                </c:pt>
                <c:pt idx="73">
                  <c:v>2.2317985999999999E-3</c:v>
                </c:pt>
                <c:pt idx="74">
                  <c:v>6.0854456000000003E-3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3.6897808300000001E-2</c:v>
                </c:pt>
                <c:pt idx="81">
                  <c:v>5.47620542E-2</c:v>
                </c:pt>
                <c:pt idx="82">
                  <c:v>4.2796608100000001E-2</c:v>
                </c:pt>
                <c:pt idx="83">
                  <c:v>2.1144259700000001E-2</c:v>
                </c:pt>
                <c:pt idx="84">
                  <c:v>1.08980602E-2</c:v>
                </c:pt>
                <c:pt idx="85">
                  <c:v>1.61814336E-2</c:v>
                </c:pt>
                <c:pt idx="86">
                  <c:v>2.8379514799999998E-2</c:v>
                </c:pt>
                <c:pt idx="87">
                  <c:v>3.7382245100000003E-2</c:v>
                </c:pt>
                <c:pt idx="88">
                  <c:v>3.6157969399999997E-2</c:v>
                </c:pt>
                <c:pt idx="89">
                  <c:v>2.59348545E-2</c:v>
                </c:pt>
                <c:pt idx="90">
                  <c:v>9.8792090999999995E-3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1.4184426E-3</c:v>
                </c:pt>
                <c:pt idx="98">
                  <c:v>1.9428754199999999E-2</c:v>
                </c:pt>
                <c:pt idx="99">
                  <c:v>3.5792142200000002E-2</c:v>
                </c:pt>
                <c:pt idx="100">
                  <c:v>4.8537909999999997E-2</c:v>
                </c:pt>
                <c:pt idx="101">
                  <c:v>5.7256575699999999E-2</c:v>
                </c:pt>
                <c:pt idx="102">
                  <c:v>6.2944747499999995E-2</c:v>
                </c:pt>
                <c:pt idx="103">
                  <c:v>6.7093178599999997E-2</c:v>
                </c:pt>
                <c:pt idx="104">
                  <c:v>6.9487519600000006E-2</c:v>
                </c:pt>
                <c:pt idx="105">
                  <c:v>7.0088177900000007E-2</c:v>
                </c:pt>
                <c:pt idx="106">
                  <c:v>6.8944826700000003E-2</c:v>
                </c:pt>
                <c:pt idx="107">
                  <c:v>6.5826199899999993E-2</c:v>
                </c:pt>
                <c:pt idx="108">
                  <c:v>6.0525894199999999E-2</c:v>
                </c:pt>
                <c:pt idx="109">
                  <c:v>5.2468556899999998E-2</c:v>
                </c:pt>
                <c:pt idx="110">
                  <c:v>4.3994255400000001E-2</c:v>
                </c:pt>
                <c:pt idx="111">
                  <c:v>3.2497037200000002E-2</c:v>
                </c:pt>
                <c:pt idx="112">
                  <c:v>2.2116634999999999E-2</c:v>
                </c:pt>
                <c:pt idx="113">
                  <c:v>1.2799273200000001E-2</c:v>
                </c:pt>
                <c:pt idx="114">
                  <c:v>3.4775201E-3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622D-4A4C-A834-8CC3D6F2019B}"/>
            </c:ext>
          </c:extLst>
        </c:ser>
        <c:ser>
          <c:idx val="60"/>
          <c:order val="6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反射白_LEDfull_開放空間!$A$61:$EE$61</c:f>
              <c:numCache>
                <c:formatCode>General</c:formatCode>
                <c:ptCount val="135"/>
                <c:pt idx="0">
                  <c:v>0.63956242799999996</c:v>
                </c:pt>
                <c:pt idx="1">
                  <c:v>0.52978765959999996</c:v>
                </c:pt>
                <c:pt idx="2">
                  <c:v>0.37712720039999997</c:v>
                </c:pt>
                <c:pt idx="3">
                  <c:v>0.17121559380000001</c:v>
                </c:pt>
                <c:pt idx="4">
                  <c:v>4.7003507600000001E-2</c:v>
                </c:pt>
                <c:pt idx="5">
                  <c:v>3.8420020000000002E-3</c:v>
                </c:pt>
                <c:pt idx="6">
                  <c:v>2.6758281500000002E-2</c:v>
                </c:pt>
                <c:pt idx="7">
                  <c:v>8.7872542400000003E-2</c:v>
                </c:pt>
                <c:pt idx="8">
                  <c:v>0.1568796039</c:v>
                </c:pt>
                <c:pt idx="9">
                  <c:v>0.2145981938</c:v>
                </c:pt>
                <c:pt idx="10">
                  <c:v>0.2387972921</c:v>
                </c:pt>
                <c:pt idx="11">
                  <c:v>0.2312405407</c:v>
                </c:pt>
                <c:pt idx="12">
                  <c:v>0.20262239870000001</c:v>
                </c:pt>
                <c:pt idx="13">
                  <c:v>0.1616013348</c:v>
                </c:pt>
                <c:pt idx="14">
                  <c:v>0.1162885353</c:v>
                </c:pt>
                <c:pt idx="15">
                  <c:v>7.6591573699999999E-2</c:v>
                </c:pt>
                <c:pt idx="16">
                  <c:v>4.4737439599999998E-2</c:v>
                </c:pt>
                <c:pt idx="17">
                  <c:v>2.9205901499999999E-2</c:v>
                </c:pt>
                <c:pt idx="18">
                  <c:v>3.5460770099999997E-2</c:v>
                </c:pt>
                <c:pt idx="19">
                  <c:v>5.4302181999999997E-2</c:v>
                </c:pt>
                <c:pt idx="20">
                  <c:v>7.9401366400000006E-2</c:v>
                </c:pt>
                <c:pt idx="21">
                  <c:v>9.6978574999999997E-2</c:v>
                </c:pt>
                <c:pt idx="22">
                  <c:v>0.10832370819999999</c:v>
                </c:pt>
                <c:pt idx="23">
                  <c:v>0.1067512482</c:v>
                </c:pt>
                <c:pt idx="24">
                  <c:v>0.1031912342</c:v>
                </c:pt>
                <c:pt idx="25">
                  <c:v>9.5974944500000006E-2</c:v>
                </c:pt>
                <c:pt idx="26">
                  <c:v>8.7714031299999995E-2</c:v>
                </c:pt>
                <c:pt idx="27">
                  <c:v>7.8052490899999993E-2</c:v>
                </c:pt>
                <c:pt idx="28">
                  <c:v>6.1721332400000002E-2</c:v>
                </c:pt>
                <c:pt idx="29">
                  <c:v>4.3720010699999999E-2</c:v>
                </c:pt>
                <c:pt idx="30">
                  <c:v>2.60459278E-2</c:v>
                </c:pt>
                <c:pt idx="31">
                  <c:v>1.9698336699999999E-2</c:v>
                </c:pt>
                <c:pt idx="32">
                  <c:v>2.0701115999999999E-2</c:v>
                </c:pt>
                <c:pt idx="33">
                  <c:v>2.8359187800000001E-2</c:v>
                </c:pt>
                <c:pt idx="34">
                  <c:v>3.6596704299999998E-2</c:v>
                </c:pt>
                <c:pt idx="35">
                  <c:v>4.5917388099999998E-2</c:v>
                </c:pt>
                <c:pt idx="36">
                  <c:v>5.8152634699999997E-2</c:v>
                </c:pt>
                <c:pt idx="37">
                  <c:v>7.6393470199999994E-2</c:v>
                </c:pt>
                <c:pt idx="38">
                  <c:v>9.1162741199999994E-2</c:v>
                </c:pt>
                <c:pt idx="39">
                  <c:v>0.1038768888</c:v>
                </c:pt>
                <c:pt idx="40">
                  <c:v>0.1082277447</c:v>
                </c:pt>
                <c:pt idx="41">
                  <c:v>0.1047234237</c:v>
                </c:pt>
                <c:pt idx="42">
                  <c:v>9.7455345099999993E-2</c:v>
                </c:pt>
                <c:pt idx="43">
                  <c:v>8.8417962200000005E-2</c:v>
                </c:pt>
                <c:pt idx="44">
                  <c:v>7.8361935899999999E-2</c:v>
                </c:pt>
                <c:pt idx="45">
                  <c:v>7.0225559199999996E-2</c:v>
                </c:pt>
                <c:pt idx="46">
                  <c:v>5.9910334599999997E-2</c:v>
                </c:pt>
                <c:pt idx="47">
                  <c:v>4.1465979100000001E-2</c:v>
                </c:pt>
                <c:pt idx="48">
                  <c:v>1.6221635000000002E-2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1.79275926E-2</c:v>
                </c:pt>
                <c:pt idx="55">
                  <c:v>4.5549921700000003E-2</c:v>
                </c:pt>
                <c:pt idx="56">
                  <c:v>6.3192665600000003E-2</c:v>
                </c:pt>
                <c:pt idx="57">
                  <c:v>6.6130198500000001E-2</c:v>
                </c:pt>
                <c:pt idx="58">
                  <c:v>5.6963965300000002E-2</c:v>
                </c:pt>
                <c:pt idx="59">
                  <c:v>4.0044669099999999E-2</c:v>
                </c:pt>
                <c:pt idx="60">
                  <c:v>1.9633147900000002E-2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1.1566700399999999E-2</c:v>
                </c:pt>
                <c:pt idx="65">
                  <c:v>3.5236422000000003E-2</c:v>
                </c:pt>
                <c:pt idx="66">
                  <c:v>3.8615800399999997E-2</c:v>
                </c:pt>
                <c:pt idx="67">
                  <c:v>2.5693526500000001E-2</c:v>
                </c:pt>
                <c:pt idx="68">
                  <c:v>1.8116725600000001E-2</c:v>
                </c:pt>
                <c:pt idx="69">
                  <c:v>2.5183118899999999E-2</c:v>
                </c:pt>
                <c:pt idx="70">
                  <c:v>3.2374042999999998E-2</c:v>
                </c:pt>
                <c:pt idx="71">
                  <c:v>2.3392027199999998E-2</c:v>
                </c:pt>
                <c:pt idx="72">
                  <c:v>7.8944442999999993E-3</c:v>
                </c:pt>
                <c:pt idx="73">
                  <c:v>2.2571161E-3</c:v>
                </c:pt>
                <c:pt idx="74">
                  <c:v>6.0993469999999998E-3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3.6867793599999997E-2</c:v>
                </c:pt>
                <c:pt idx="81">
                  <c:v>5.4702240999999999E-2</c:v>
                </c:pt>
                <c:pt idx="82">
                  <c:v>4.27301712E-2</c:v>
                </c:pt>
                <c:pt idx="83">
                  <c:v>2.10814811E-2</c:v>
                </c:pt>
                <c:pt idx="84">
                  <c:v>1.0830712500000001E-2</c:v>
                </c:pt>
                <c:pt idx="85">
                  <c:v>1.6100548199999998E-2</c:v>
                </c:pt>
                <c:pt idx="86">
                  <c:v>2.8288275000000002E-2</c:v>
                </c:pt>
                <c:pt idx="87">
                  <c:v>3.7294924299999997E-2</c:v>
                </c:pt>
                <c:pt idx="88">
                  <c:v>3.6095466499999999E-2</c:v>
                </c:pt>
                <c:pt idx="89">
                  <c:v>2.5908429199999999E-2</c:v>
                </c:pt>
                <c:pt idx="90">
                  <c:v>9.8929572999999996E-3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1.4448097E-3</c:v>
                </c:pt>
                <c:pt idx="98">
                  <c:v>1.9408496099999999E-2</c:v>
                </c:pt>
                <c:pt idx="99">
                  <c:v>3.5730969199999997E-2</c:v>
                </c:pt>
                <c:pt idx="100">
                  <c:v>4.8443715999999998E-2</c:v>
                </c:pt>
                <c:pt idx="101">
                  <c:v>5.7137779899999998E-2</c:v>
                </c:pt>
                <c:pt idx="102">
                  <c:v>6.2812678499999997E-2</c:v>
                </c:pt>
                <c:pt idx="103">
                  <c:v>6.6953606900000004E-2</c:v>
                </c:pt>
                <c:pt idx="104">
                  <c:v>6.9347426300000001E-2</c:v>
                </c:pt>
                <c:pt idx="105">
                  <c:v>6.9953374600000007E-2</c:v>
                </c:pt>
                <c:pt idx="106">
                  <c:v>6.8820513799999997E-2</c:v>
                </c:pt>
                <c:pt idx="107">
                  <c:v>6.5718494399999994E-2</c:v>
                </c:pt>
                <c:pt idx="108">
                  <c:v>6.0440022500000003E-2</c:v>
                </c:pt>
                <c:pt idx="109">
                  <c:v>5.2408929899999998E-2</c:v>
                </c:pt>
                <c:pt idx="110">
                  <c:v>4.3956641099999999E-2</c:v>
                </c:pt>
                <c:pt idx="111">
                  <c:v>3.2488644099999998E-2</c:v>
                </c:pt>
                <c:pt idx="112">
                  <c:v>2.2134047E-2</c:v>
                </c:pt>
                <c:pt idx="113">
                  <c:v>1.2836623E-2</c:v>
                </c:pt>
                <c:pt idx="114">
                  <c:v>3.5352364999999999E-3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622D-4A4C-A834-8CC3D6F2019B}"/>
            </c:ext>
          </c:extLst>
        </c:ser>
        <c:ser>
          <c:idx val="61"/>
          <c:order val="61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反射白_LEDfull_開放空間!$A$62:$EE$62</c:f>
              <c:numCache>
                <c:formatCode>General</c:formatCode>
                <c:ptCount val="135"/>
                <c:pt idx="0">
                  <c:v>0.64039057489999995</c:v>
                </c:pt>
                <c:pt idx="1">
                  <c:v>0.53047031160000002</c:v>
                </c:pt>
                <c:pt idx="2">
                  <c:v>0.37761178610000001</c:v>
                </c:pt>
                <c:pt idx="3">
                  <c:v>0.17142918709999999</c:v>
                </c:pt>
                <c:pt idx="4">
                  <c:v>4.70534191E-2</c:v>
                </c:pt>
                <c:pt idx="5">
                  <c:v>3.8356321999999999E-3</c:v>
                </c:pt>
                <c:pt idx="6">
                  <c:v>2.6780214199999999E-2</c:v>
                </c:pt>
                <c:pt idx="7">
                  <c:v>8.7962239999999997E-2</c:v>
                </c:pt>
                <c:pt idx="8">
                  <c:v>0.1570341885</c:v>
                </c:pt>
                <c:pt idx="9">
                  <c:v>0.21479402480000001</c:v>
                </c:pt>
                <c:pt idx="10">
                  <c:v>0.23898985980000001</c:v>
                </c:pt>
                <c:pt idx="11">
                  <c:v>0.23141174019999999</c:v>
                </c:pt>
                <c:pt idx="12">
                  <c:v>0.20278011260000001</c:v>
                </c:pt>
                <c:pt idx="13">
                  <c:v>0.1617492586</c:v>
                </c:pt>
                <c:pt idx="14">
                  <c:v>0.1164129674</c:v>
                </c:pt>
                <c:pt idx="15">
                  <c:v>7.6677843900000001E-2</c:v>
                </c:pt>
                <c:pt idx="16">
                  <c:v>4.4780645500000001E-2</c:v>
                </c:pt>
                <c:pt idx="17">
                  <c:v>2.9230110300000001E-2</c:v>
                </c:pt>
                <c:pt idx="18">
                  <c:v>3.5492431400000003E-2</c:v>
                </c:pt>
                <c:pt idx="19">
                  <c:v>5.4353382399999997E-2</c:v>
                </c:pt>
                <c:pt idx="20">
                  <c:v>7.9481743300000005E-2</c:v>
                </c:pt>
                <c:pt idx="21">
                  <c:v>9.7077310099999994E-2</c:v>
                </c:pt>
                <c:pt idx="22">
                  <c:v>0.1084344834</c:v>
                </c:pt>
                <c:pt idx="23">
                  <c:v>0.1068547592</c:v>
                </c:pt>
                <c:pt idx="24">
                  <c:v>0.1032754704</c:v>
                </c:pt>
                <c:pt idx="25">
                  <c:v>9.6033945699999998E-2</c:v>
                </c:pt>
                <c:pt idx="26">
                  <c:v>8.7752863799999997E-2</c:v>
                </c:pt>
                <c:pt idx="27">
                  <c:v>7.8084550799999999E-2</c:v>
                </c:pt>
                <c:pt idx="28">
                  <c:v>6.1755578999999998E-2</c:v>
                </c:pt>
                <c:pt idx="29">
                  <c:v>4.3767247299999999E-2</c:v>
                </c:pt>
                <c:pt idx="30">
                  <c:v>2.6108493999999999E-2</c:v>
                </c:pt>
                <c:pt idx="31">
                  <c:v>1.9776454200000002E-2</c:v>
                </c:pt>
                <c:pt idx="32">
                  <c:v>2.0785145500000001E-2</c:v>
                </c:pt>
                <c:pt idx="33">
                  <c:v>2.8442233800000001E-2</c:v>
                </c:pt>
                <c:pt idx="34">
                  <c:v>3.6667991400000002E-2</c:v>
                </c:pt>
                <c:pt idx="35">
                  <c:v>4.5976292299999999E-2</c:v>
                </c:pt>
                <c:pt idx="36">
                  <c:v>5.8207377800000001E-2</c:v>
                </c:pt>
                <c:pt idx="37">
                  <c:v>7.6460540300000004E-2</c:v>
                </c:pt>
                <c:pt idx="38">
                  <c:v>9.1250538800000003E-2</c:v>
                </c:pt>
                <c:pt idx="39">
                  <c:v>0.1039817408</c:v>
                </c:pt>
                <c:pt idx="40">
                  <c:v>0.1083264723</c:v>
                </c:pt>
                <c:pt idx="41">
                  <c:v>0.1047900319</c:v>
                </c:pt>
                <c:pt idx="42">
                  <c:v>9.7492501100000004E-2</c:v>
                </c:pt>
                <c:pt idx="43">
                  <c:v>8.8443540000000001E-2</c:v>
                </c:pt>
                <c:pt idx="44">
                  <c:v>7.8392378999999998E-2</c:v>
                </c:pt>
                <c:pt idx="45">
                  <c:v>7.0269450499999997E-2</c:v>
                </c:pt>
                <c:pt idx="46">
                  <c:v>5.9970222400000002E-2</c:v>
                </c:pt>
                <c:pt idx="47">
                  <c:v>4.1537128399999998E-2</c:v>
                </c:pt>
                <c:pt idx="48">
                  <c:v>1.6290098400000001E-2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1.7982093599999999E-2</c:v>
                </c:pt>
                <c:pt idx="55">
                  <c:v>4.5659463900000002E-2</c:v>
                </c:pt>
                <c:pt idx="56">
                  <c:v>6.3327491299999997E-2</c:v>
                </c:pt>
                <c:pt idx="57">
                  <c:v>6.6255904700000007E-2</c:v>
                </c:pt>
                <c:pt idx="58">
                  <c:v>5.7058904299999998E-2</c:v>
                </c:pt>
                <c:pt idx="59">
                  <c:v>4.0100324899999998E-2</c:v>
                </c:pt>
                <c:pt idx="60">
                  <c:v>1.9644791299999999E-2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1.15012415E-2</c:v>
                </c:pt>
                <c:pt idx="65">
                  <c:v>3.5236507700000003E-2</c:v>
                </c:pt>
                <c:pt idx="66">
                  <c:v>3.8674764299999997E-2</c:v>
                </c:pt>
                <c:pt idx="67">
                  <c:v>2.5780819399999998E-2</c:v>
                </c:pt>
                <c:pt idx="68">
                  <c:v>1.8206249899999999E-2</c:v>
                </c:pt>
                <c:pt idx="69">
                  <c:v>2.5258615599999999E-2</c:v>
                </c:pt>
                <c:pt idx="70">
                  <c:v>3.24220359E-2</c:v>
                </c:pt>
                <c:pt idx="71">
                  <c:v>2.34019738E-2</c:v>
                </c:pt>
                <c:pt idx="72">
                  <c:v>7.8743071999999997E-3</c:v>
                </c:pt>
                <c:pt idx="73">
                  <c:v>2.2304931000000001E-3</c:v>
                </c:pt>
                <c:pt idx="74">
                  <c:v>6.0844532999999998E-3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3.6897793399999997E-2</c:v>
                </c:pt>
                <c:pt idx="81">
                  <c:v>5.4763123400000002E-2</c:v>
                </c:pt>
                <c:pt idx="82">
                  <c:v>4.27982025E-2</c:v>
                </c:pt>
                <c:pt idx="83">
                  <c:v>2.1146645799999999E-2</c:v>
                </c:pt>
                <c:pt idx="84">
                  <c:v>1.0900996600000001E-2</c:v>
                </c:pt>
                <c:pt idx="85">
                  <c:v>1.6184674600000001E-2</c:v>
                </c:pt>
                <c:pt idx="86">
                  <c:v>2.8382919699999998E-2</c:v>
                </c:pt>
                <c:pt idx="87">
                  <c:v>3.7385102400000002E-2</c:v>
                </c:pt>
                <c:pt idx="88">
                  <c:v>3.6159679299999997E-2</c:v>
                </c:pt>
                <c:pt idx="89">
                  <c:v>2.59352513E-2</c:v>
                </c:pt>
                <c:pt idx="90">
                  <c:v>9.8781213000000007E-3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1.4172454000000001E-3</c:v>
                </c:pt>
                <c:pt idx="98">
                  <c:v>1.9428871600000001E-2</c:v>
                </c:pt>
                <c:pt idx="99">
                  <c:v>3.5793710499999999E-2</c:v>
                </c:pt>
                <c:pt idx="100">
                  <c:v>4.8540532599999998E-2</c:v>
                </c:pt>
                <c:pt idx="101">
                  <c:v>5.7260405299999997E-2</c:v>
                </c:pt>
                <c:pt idx="102">
                  <c:v>6.29485771E-2</c:v>
                </c:pt>
                <c:pt idx="103">
                  <c:v>6.7097485100000007E-2</c:v>
                </c:pt>
                <c:pt idx="104">
                  <c:v>6.9491699300000001E-2</c:v>
                </c:pt>
                <c:pt idx="105">
                  <c:v>7.0092089499999996E-2</c:v>
                </c:pt>
                <c:pt idx="106">
                  <c:v>6.8948209299999993E-2</c:v>
                </c:pt>
                <c:pt idx="107">
                  <c:v>6.58289492E-2</c:v>
                </c:pt>
                <c:pt idx="108">
                  <c:v>6.0527876000000001E-2</c:v>
                </c:pt>
                <c:pt idx="109">
                  <c:v>5.2469369000000002E-2</c:v>
                </c:pt>
                <c:pt idx="110">
                  <c:v>4.39943187E-2</c:v>
                </c:pt>
                <c:pt idx="111">
                  <c:v>3.2496191600000002E-2</c:v>
                </c:pt>
                <c:pt idx="112">
                  <c:v>2.2115234300000002E-2</c:v>
                </c:pt>
                <c:pt idx="113">
                  <c:v>1.27966795E-2</c:v>
                </c:pt>
                <c:pt idx="114">
                  <c:v>3.4745411999999999E-3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622D-4A4C-A834-8CC3D6F2019B}"/>
            </c:ext>
          </c:extLst>
        </c:ser>
        <c:ser>
          <c:idx val="62"/>
          <c:order val="6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反射白_LEDfull_開放空間!$A$63:$EE$63</c:f>
              <c:numCache>
                <c:formatCode>General</c:formatCode>
                <c:ptCount val="135"/>
                <c:pt idx="0">
                  <c:v>0.64045488829999997</c:v>
                </c:pt>
                <c:pt idx="1">
                  <c:v>0.53052550549999999</c:v>
                </c:pt>
                <c:pt idx="2">
                  <c:v>0.37765222790000003</c:v>
                </c:pt>
                <c:pt idx="3">
                  <c:v>0.17145162820000001</c:v>
                </c:pt>
                <c:pt idx="4">
                  <c:v>4.7064922699999998E-2</c:v>
                </c:pt>
                <c:pt idx="5">
                  <c:v>3.8427016999999998E-3</c:v>
                </c:pt>
                <c:pt idx="6">
                  <c:v>2.67902743E-2</c:v>
                </c:pt>
                <c:pt idx="7">
                  <c:v>8.7985053699999996E-2</c:v>
                </c:pt>
                <c:pt idx="8">
                  <c:v>0.15707768499999999</c:v>
                </c:pt>
                <c:pt idx="9">
                  <c:v>0.21486248080000001</c:v>
                </c:pt>
                <c:pt idx="10">
                  <c:v>0.23908045889999999</c:v>
                </c:pt>
                <c:pt idx="11">
                  <c:v>0.23150791230000001</c:v>
                </c:pt>
                <c:pt idx="12">
                  <c:v>0.20285987850000001</c:v>
                </c:pt>
                <c:pt idx="13">
                  <c:v>0.16180007160000001</c:v>
                </c:pt>
                <c:pt idx="14">
                  <c:v>0.1164392903</c:v>
                </c:pt>
                <c:pt idx="15">
                  <c:v>7.6692961200000007E-2</c:v>
                </c:pt>
                <c:pt idx="16">
                  <c:v>4.4793710100000002E-2</c:v>
                </c:pt>
                <c:pt idx="17">
                  <c:v>2.9241044099999999E-2</c:v>
                </c:pt>
                <c:pt idx="18">
                  <c:v>3.5504046800000001E-2</c:v>
                </c:pt>
                <c:pt idx="19">
                  <c:v>5.4369613499999997E-2</c:v>
                </c:pt>
                <c:pt idx="20">
                  <c:v>7.95022175E-2</c:v>
                </c:pt>
                <c:pt idx="21">
                  <c:v>9.7101986400000007E-2</c:v>
                </c:pt>
                <c:pt idx="22">
                  <c:v>0.1084619537</c:v>
                </c:pt>
                <c:pt idx="23">
                  <c:v>0.1068850905</c:v>
                </c:pt>
                <c:pt idx="24">
                  <c:v>0.1033139303</c:v>
                </c:pt>
                <c:pt idx="25">
                  <c:v>9.6080742799999994E-2</c:v>
                </c:pt>
                <c:pt idx="26">
                  <c:v>8.7804123799999995E-2</c:v>
                </c:pt>
                <c:pt idx="27">
                  <c:v>7.8131794899999996E-2</c:v>
                </c:pt>
                <c:pt idx="28">
                  <c:v>6.1787933099999998E-2</c:v>
                </c:pt>
                <c:pt idx="29">
                  <c:v>4.3777167800000003E-2</c:v>
                </c:pt>
                <c:pt idx="30">
                  <c:v>2.60947235E-2</c:v>
                </c:pt>
                <c:pt idx="31">
                  <c:v>1.9748412100000001E-2</c:v>
                </c:pt>
                <c:pt idx="32">
                  <c:v>2.07544398E-2</c:v>
                </c:pt>
                <c:pt idx="33">
                  <c:v>2.84187477E-2</c:v>
                </c:pt>
                <c:pt idx="34">
                  <c:v>3.6658160400000001E-2</c:v>
                </c:pt>
                <c:pt idx="35">
                  <c:v>4.5981269300000002E-2</c:v>
                </c:pt>
                <c:pt idx="36">
                  <c:v>5.8224949999999998E-2</c:v>
                </c:pt>
                <c:pt idx="37">
                  <c:v>7.64862075E-2</c:v>
                </c:pt>
                <c:pt idx="38">
                  <c:v>9.1276682900000003E-2</c:v>
                </c:pt>
                <c:pt idx="39">
                  <c:v>0.1040089726</c:v>
                </c:pt>
                <c:pt idx="40">
                  <c:v>0.1083608195</c:v>
                </c:pt>
                <c:pt idx="41">
                  <c:v>0.1048396751</c:v>
                </c:pt>
                <c:pt idx="42">
                  <c:v>9.7552768900000003E-2</c:v>
                </c:pt>
                <c:pt idx="43">
                  <c:v>8.8502757299999998E-2</c:v>
                </c:pt>
                <c:pt idx="44">
                  <c:v>7.8440152099999993E-2</c:v>
                </c:pt>
                <c:pt idx="45">
                  <c:v>7.0302776999999997E-2</c:v>
                </c:pt>
                <c:pt idx="46">
                  <c:v>5.9985998999999998E-2</c:v>
                </c:pt>
                <c:pt idx="47">
                  <c:v>4.1531480799999999E-2</c:v>
                </c:pt>
                <c:pt idx="48">
                  <c:v>1.6265139000000001E-2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1.7966382199999999E-2</c:v>
                </c:pt>
                <c:pt idx="55">
                  <c:v>4.5635476699999997E-2</c:v>
                </c:pt>
                <c:pt idx="56">
                  <c:v>6.3303768600000004E-2</c:v>
                </c:pt>
                <c:pt idx="57">
                  <c:v>6.6239632699999995E-2</c:v>
                </c:pt>
                <c:pt idx="58">
                  <c:v>5.7052221100000002E-2</c:v>
                </c:pt>
                <c:pt idx="59">
                  <c:v>4.01017517E-2</c:v>
                </c:pt>
                <c:pt idx="60">
                  <c:v>1.96541436E-2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1.15480749E-2</c:v>
                </c:pt>
                <c:pt idx="65">
                  <c:v>3.5265937400000003E-2</c:v>
                </c:pt>
                <c:pt idx="66">
                  <c:v>3.8673896300000003E-2</c:v>
                </c:pt>
                <c:pt idx="67">
                  <c:v>2.5753056600000001E-2</c:v>
                </c:pt>
                <c:pt idx="68">
                  <c:v>1.8170712499999998E-2</c:v>
                </c:pt>
                <c:pt idx="69">
                  <c:v>2.5236757499999998E-2</c:v>
                </c:pt>
                <c:pt idx="70">
                  <c:v>3.2421685800000002E-2</c:v>
                </c:pt>
                <c:pt idx="71">
                  <c:v>2.3415487299999999E-2</c:v>
                </c:pt>
                <c:pt idx="72">
                  <c:v>7.8919482999999999E-3</c:v>
                </c:pt>
                <c:pt idx="73">
                  <c:v>2.2471824E-3</c:v>
                </c:pt>
                <c:pt idx="74">
                  <c:v>6.0980221999999999E-3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3.6911413099999998E-2</c:v>
                </c:pt>
                <c:pt idx="81">
                  <c:v>5.4773960300000001E-2</c:v>
                </c:pt>
                <c:pt idx="82">
                  <c:v>4.2794980099999998E-2</c:v>
                </c:pt>
                <c:pt idx="83">
                  <c:v>2.1127263100000002E-2</c:v>
                </c:pt>
                <c:pt idx="84">
                  <c:v>1.08703459E-2</c:v>
                </c:pt>
                <c:pt idx="85">
                  <c:v>1.61506776E-2</c:v>
                </c:pt>
                <c:pt idx="86">
                  <c:v>2.8353061499999999E-2</c:v>
                </c:pt>
                <c:pt idx="87">
                  <c:v>3.7364993200000002E-2</c:v>
                </c:pt>
                <c:pt idx="88">
                  <c:v>3.6153092999999997E-2</c:v>
                </c:pt>
                <c:pt idx="89">
                  <c:v>2.5941047799999999E-2</c:v>
                </c:pt>
                <c:pt idx="90">
                  <c:v>9.8940552999999994E-3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1.4344958000000001E-3</c:v>
                </c:pt>
                <c:pt idx="98">
                  <c:v>1.9434118600000001E-2</c:v>
                </c:pt>
                <c:pt idx="99">
                  <c:v>3.5788580799999997E-2</c:v>
                </c:pt>
                <c:pt idx="100">
                  <c:v>4.8526693099999997E-2</c:v>
                </c:pt>
                <c:pt idx="101">
                  <c:v>5.7238981100000003E-2</c:v>
                </c:pt>
                <c:pt idx="102">
                  <c:v>6.2924563899999994E-2</c:v>
                </c:pt>
                <c:pt idx="103">
                  <c:v>6.7072369199999995E-2</c:v>
                </c:pt>
                <c:pt idx="104">
                  <c:v>6.9468297100000007E-2</c:v>
                </c:pt>
                <c:pt idx="105">
                  <c:v>7.00722337E-2</c:v>
                </c:pt>
                <c:pt idx="106">
                  <c:v>6.8933606100000003E-2</c:v>
                </c:pt>
                <c:pt idx="107">
                  <c:v>6.5821550800000003E-2</c:v>
                </c:pt>
                <c:pt idx="108">
                  <c:v>6.0528680699999997E-2</c:v>
                </c:pt>
                <c:pt idx="109">
                  <c:v>5.2478790300000001E-2</c:v>
                </c:pt>
                <c:pt idx="110">
                  <c:v>4.4009696700000003E-2</c:v>
                </c:pt>
                <c:pt idx="111">
                  <c:v>3.2519314399999999E-2</c:v>
                </c:pt>
                <c:pt idx="112">
                  <c:v>2.2144308299999999E-2</c:v>
                </c:pt>
                <c:pt idx="113">
                  <c:v>1.2830032E-2</c:v>
                </c:pt>
                <c:pt idx="114">
                  <c:v>3.5116812000000001E-3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622D-4A4C-A834-8CC3D6F2019B}"/>
            </c:ext>
          </c:extLst>
        </c:ser>
        <c:ser>
          <c:idx val="63"/>
          <c:order val="63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反射白_LEDfull_開放空間!$A$64:$EE$64</c:f>
              <c:numCache>
                <c:formatCode>General</c:formatCode>
                <c:ptCount val="135"/>
                <c:pt idx="0">
                  <c:v>0.640652895</c:v>
                </c:pt>
                <c:pt idx="1">
                  <c:v>0.53068941830000005</c:v>
                </c:pt>
                <c:pt idx="2">
                  <c:v>0.37776890400000002</c:v>
                </c:pt>
                <c:pt idx="3">
                  <c:v>0.17150536180000001</c:v>
                </c:pt>
                <c:pt idx="4">
                  <c:v>4.7080230000000001E-2</c:v>
                </c:pt>
                <c:pt idx="5">
                  <c:v>3.8446248999999999E-3</c:v>
                </c:pt>
                <c:pt idx="6">
                  <c:v>2.6799352799999999E-2</c:v>
                </c:pt>
                <c:pt idx="7">
                  <c:v>8.8013812900000002E-2</c:v>
                </c:pt>
                <c:pt idx="8">
                  <c:v>0.15712970500000001</c:v>
                </c:pt>
                <c:pt idx="9">
                  <c:v>0.21493467690000001</c:v>
                </c:pt>
                <c:pt idx="10">
                  <c:v>0.2391620874</c:v>
                </c:pt>
                <c:pt idx="11">
                  <c:v>0.23158775270000001</c:v>
                </c:pt>
                <c:pt idx="12">
                  <c:v>0.20292943720000001</c:v>
                </c:pt>
                <c:pt idx="13">
                  <c:v>0.16185370090000001</c:v>
                </c:pt>
                <c:pt idx="14">
                  <c:v>0.11647704239999999</c:v>
                </c:pt>
                <c:pt idx="15">
                  <c:v>7.6717533199999993E-2</c:v>
                </c:pt>
                <c:pt idx="16">
                  <c:v>4.48086709E-2</c:v>
                </c:pt>
                <c:pt idx="17">
                  <c:v>2.9250957099999999E-2</c:v>
                </c:pt>
                <c:pt idx="18">
                  <c:v>3.5515975200000001E-2</c:v>
                </c:pt>
                <c:pt idx="19">
                  <c:v>5.4387565700000001E-2</c:v>
                </c:pt>
                <c:pt idx="20">
                  <c:v>7.9528123100000001E-2</c:v>
                </c:pt>
                <c:pt idx="21">
                  <c:v>9.7133658799999995E-2</c:v>
                </c:pt>
                <c:pt idx="22">
                  <c:v>0.1084972844</c:v>
                </c:pt>
                <c:pt idx="23">
                  <c:v>0.106920585</c:v>
                </c:pt>
                <c:pt idx="24">
                  <c:v>0.1033491641</c:v>
                </c:pt>
                <c:pt idx="25">
                  <c:v>9.6114799400000006E-2</c:v>
                </c:pt>
                <c:pt idx="26">
                  <c:v>8.7836340099999993E-2</c:v>
                </c:pt>
                <c:pt idx="27">
                  <c:v>7.8160561599999998E-2</c:v>
                </c:pt>
                <c:pt idx="28">
                  <c:v>6.1810143300000002E-2</c:v>
                </c:pt>
                <c:pt idx="29">
                  <c:v>4.3791338800000003E-2</c:v>
                </c:pt>
                <c:pt idx="30">
                  <c:v>2.61008143E-2</c:v>
                </c:pt>
                <c:pt idx="31">
                  <c:v>1.9750885700000002E-2</c:v>
                </c:pt>
                <c:pt idx="32">
                  <c:v>2.07569916E-2</c:v>
                </c:pt>
                <c:pt idx="33">
                  <c:v>2.8424296500000001E-2</c:v>
                </c:pt>
                <c:pt idx="34">
                  <c:v>3.6667793999999997E-2</c:v>
                </c:pt>
                <c:pt idx="35">
                  <c:v>4.5995645199999997E-2</c:v>
                </c:pt>
                <c:pt idx="36">
                  <c:v>5.8244276800000001E-2</c:v>
                </c:pt>
                <c:pt idx="37">
                  <c:v>7.65118152E-2</c:v>
                </c:pt>
                <c:pt idx="38">
                  <c:v>9.1306835399999994E-2</c:v>
                </c:pt>
                <c:pt idx="39">
                  <c:v>0.1040429547</c:v>
                </c:pt>
                <c:pt idx="40">
                  <c:v>0.1083970293</c:v>
                </c:pt>
                <c:pt idx="41">
                  <c:v>0.1048766673</c:v>
                </c:pt>
                <c:pt idx="42">
                  <c:v>9.7588978699999995E-2</c:v>
                </c:pt>
                <c:pt idx="43">
                  <c:v>8.8536046399999999E-2</c:v>
                </c:pt>
                <c:pt idx="44">
                  <c:v>7.8469172099999998E-2</c:v>
                </c:pt>
                <c:pt idx="45">
                  <c:v>7.0327617199999998E-2</c:v>
                </c:pt>
                <c:pt idx="46">
                  <c:v>6.0005605199999999E-2</c:v>
                </c:pt>
                <c:pt idx="47">
                  <c:v>4.1543029199999998E-2</c:v>
                </c:pt>
                <c:pt idx="48">
                  <c:v>1.62669644E-2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1.79698914E-2</c:v>
                </c:pt>
                <c:pt idx="55">
                  <c:v>4.5646183200000003E-2</c:v>
                </c:pt>
                <c:pt idx="56">
                  <c:v>6.3319608599999994E-2</c:v>
                </c:pt>
                <c:pt idx="57">
                  <c:v>6.6257275599999998E-2</c:v>
                </c:pt>
                <c:pt idx="58">
                  <c:v>5.7068210100000002E-2</c:v>
                </c:pt>
                <c:pt idx="59">
                  <c:v>4.0113639100000001E-2</c:v>
                </c:pt>
                <c:pt idx="60">
                  <c:v>1.9660988800000001E-2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1.1557158999999999E-2</c:v>
                </c:pt>
                <c:pt idx="65">
                  <c:v>3.5279940799999999E-2</c:v>
                </c:pt>
                <c:pt idx="66">
                  <c:v>3.8685325499999999E-2</c:v>
                </c:pt>
                <c:pt idx="67">
                  <c:v>2.5757456200000001E-2</c:v>
                </c:pt>
                <c:pt idx="68">
                  <c:v>1.8171837600000001E-2</c:v>
                </c:pt>
                <c:pt idx="69">
                  <c:v>2.5241604099999999E-2</c:v>
                </c:pt>
                <c:pt idx="70">
                  <c:v>3.2430935700000003E-2</c:v>
                </c:pt>
                <c:pt idx="71">
                  <c:v>2.3423878499999998E-2</c:v>
                </c:pt>
                <c:pt idx="72">
                  <c:v>7.8961029999999998E-3</c:v>
                </c:pt>
                <c:pt idx="73">
                  <c:v>2.2498932999999999E-3</c:v>
                </c:pt>
                <c:pt idx="74">
                  <c:v>6.1015905999999998E-3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3.6923907700000001E-2</c:v>
                </c:pt>
                <c:pt idx="81">
                  <c:v>5.4791353600000002E-2</c:v>
                </c:pt>
                <c:pt idx="82">
                  <c:v>4.2807284700000003E-2</c:v>
                </c:pt>
                <c:pt idx="83">
                  <c:v>2.11311691E-2</c:v>
                </c:pt>
                <c:pt idx="84">
                  <c:v>1.08699426E-2</c:v>
                </c:pt>
                <c:pt idx="85">
                  <c:v>1.61514133E-2</c:v>
                </c:pt>
                <c:pt idx="86">
                  <c:v>2.83579435E-2</c:v>
                </c:pt>
                <c:pt idx="87">
                  <c:v>3.7373639600000001E-2</c:v>
                </c:pt>
                <c:pt idx="88">
                  <c:v>3.61628607E-2</c:v>
                </c:pt>
                <c:pt idx="89">
                  <c:v>2.5949174500000002E-2</c:v>
                </c:pt>
                <c:pt idx="90">
                  <c:v>9.8986336999999994E-3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1.4368397000000001E-3</c:v>
                </c:pt>
                <c:pt idx="98">
                  <c:v>1.9440690100000001E-2</c:v>
                </c:pt>
                <c:pt idx="99">
                  <c:v>3.5798832799999999E-2</c:v>
                </c:pt>
                <c:pt idx="100">
                  <c:v>4.85396087E-2</c:v>
                </c:pt>
                <c:pt idx="101">
                  <c:v>5.7253811500000001E-2</c:v>
                </c:pt>
                <c:pt idx="102">
                  <c:v>6.2940582600000003E-2</c:v>
                </c:pt>
                <c:pt idx="103">
                  <c:v>6.7089423499999995E-2</c:v>
                </c:pt>
                <c:pt idx="104">
                  <c:v>6.9486245500000002E-2</c:v>
                </c:pt>
                <c:pt idx="105">
                  <c:v>7.0090718600000004E-2</c:v>
                </c:pt>
                <c:pt idx="106">
                  <c:v>6.8952426299999994E-2</c:v>
                </c:pt>
                <c:pt idx="107">
                  <c:v>6.58402815E-2</c:v>
                </c:pt>
                <c:pt idx="108">
                  <c:v>6.0546759499999998E-2</c:v>
                </c:pt>
                <c:pt idx="109">
                  <c:v>5.2495643500000001E-2</c:v>
                </c:pt>
                <c:pt idx="110">
                  <c:v>4.4024825099999998E-2</c:v>
                </c:pt>
                <c:pt idx="111">
                  <c:v>3.2531309899999999E-2</c:v>
                </c:pt>
                <c:pt idx="112">
                  <c:v>2.21544355E-2</c:v>
                </c:pt>
                <c:pt idx="113">
                  <c:v>1.28377927E-2</c:v>
                </c:pt>
                <c:pt idx="114">
                  <c:v>3.5171919000000001E-3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622D-4A4C-A834-8CC3D6F2019B}"/>
            </c:ext>
          </c:extLst>
        </c:ser>
        <c:ser>
          <c:idx val="64"/>
          <c:order val="6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反射白_LEDfull_開放空間!$A$65:$EE$65</c:f>
              <c:numCache>
                <c:formatCode>General</c:formatCode>
                <c:ptCount val="135"/>
                <c:pt idx="0">
                  <c:v>0.63942533729999995</c:v>
                </c:pt>
                <c:pt idx="1">
                  <c:v>0.52967566249999998</c:v>
                </c:pt>
                <c:pt idx="2">
                  <c:v>0.37704753880000003</c:v>
                </c:pt>
                <c:pt idx="3">
                  <c:v>0.17118239399999999</c:v>
                </c:pt>
                <c:pt idx="4">
                  <c:v>4.6997815399999997E-2</c:v>
                </c:pt>
                <c:pt idx="5">
                  <c:v>3.8455198999999998E-3</c:v>
                </c:pt>
                <c:pt idx="6">
                  <c:v>2.67573576E-2</c:v>
                </c:pt>
                <c:pt idx="7">
                  <c:v>8.7863132400000002E-2</c:v>
                </c:pt>
                <c:pt idx="8">
                  <c:v>0.15686446430000001</c:v>
                </c:pt>
                <c:pt idx="9">
                  <c:v>0.21458384389999999</c:v>
                </c:pt>
                <c:pt idx="10">
                  <c:v>0.2387910932</c:v>
                </c:pt>
                <c:pt idx="11">
                  <c:v>0.2312398255</c:v>
                </c:pt>
                <c:pt idx="12">
                  <c:v>0.2026190162</c:v>
                </c:pt>
                <c:pt idx="13">
                  <c:v>0.16159006949999999</c:v>
                </c:pt>
                <c:pt idx="14">
                  <c:v>0.11627364900000001</c:v>
                </c:pt>
                <c:pt idx="15">
                  <c:v>7.6580144500000003E-2</c:v>
                </c:pt>
                <c:pt idx="16">
                  <c:v>4.4733572800000003E-2</c:v>
                </c:pt>
                <c:pt idx="17">
                  <c:v>2.9204918100000001E-2</c:v>
                </c:pt>
                <c:pt idx="18">
                  <c:v>3.5458736099999999E-2</c:v>
                </c:pt>
                <c:pt idx="19">
                  <c:v>5.4297871900000003E-2</c:v>
                </c:pt>
                <c:pt idx="20">
                  <c:v>7.9392641799999997E-2</c:v>
                </c:pt>
                <c:pt idx="21">
                  <c:v>9.6967764200000001E-2</c:v>
                </c:pt>
                <c:pt idx="22">
                  <c:v>0.1083116606</c:v>
                </c:pt>
                <c:pt idx="23">
                  <c:v>0.1067415327</c:v>
                </c:pt>
                <c:pt idx="24">
                  <c:v>0.1031881124</c:v>
                </c:pt>
                <c:pt idx="25">
                  <c:v>9.5979429800000002E-2</c:v>
                </c:pt>
                <c:pt idx="26">
                  <c:v>8.7723873600000002E-2</c:v>
                </c:pt>
                <c:pt idx="27">
                  <c:v>7.8062176699999999E-2</c:v>
                </c:pt>
                <c:pt idx="28">
                  <c:v>6.1725627599999999E-2</c:v>
                </c:pt>
                <c:pt idx="29">
                  <c:v>4.3714400399999999E-2</c:v>
                </c:pt>
                <c:pt idx="30">
                  <c:v>2.6029130399999999E-2</c:v>
                </c:pt>
                <c:pt idx="31">
                  <c:v>1.9673861599999998E-2</c:v>
                </c:pt>
                <c:pt idx="32">
                  <c:v>2.06746012E-2</c:v>
                </c:pt>
                <c:pt idx="33">
                  <c:v>2.8335263999999999E-2</c:v>
                </c:pt>
                <c:pt idx="34">
                  <c:v>3.6579705800000001E-2</c:v>
                </c:pt>
                <c:pt idx="35">
                  <c:v>4.5907854999999997E-2</c:v>
                </c:pt>
                <c:pt idx="36">
                  <c:v>5.8148171800000002E-2</c:v>
                </c:pt>
                <c:pt idx="37">
                  <c:v>7.6389253099999999E-2</c:v>
                </c:pt>
                <c:pt idx="38">
                  <c:v>9.1154702000000004E-2</c:v>
                </c:pt>
                <c:pt idx="39">
                  <c:v>0.1038658395</c:v>
                </c:pt>
                <c:pt idx="40">
                  <c:v>0.10822034630000001</c:v>
                </c:pt>
                <c:pt idx="41">
                  <c:v>0.104727298</c:v>
                </c:pt>
                <c:pt idx="42">
                  <c:v>9.7468607099999993E-2</c:v>
                </c:pt>
                <c:pt idx="43">
                  <c:v>8.8432990000000003E-2</c:v>
                </c:pt>
                <c:pt idx="44">
                  <c:v>7.8372255000000002E-2</c:v>
                </c:pt>
                <c:pt idx="45">
                  <c:v>7.0228382899999997E-2</c:v>
                </c:pt>
                <c:pt idx="46">
                  <c:v>5.9904020299999999E-2</c:v>
                </c:pt>
                <c:pt idx="47">
                  <c:v>4.1450381299999998E-2</c:v>
                </c:pt>
                <c:pt idx="48">
                  <c:v>1.6200114000000002E-2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1.7911808599999999E-2</c:v>
                </c:pt>
                <c:pt idx="55">
                  <c:v>4.5520782500000002E-2</c:v>
                </c:pt>
                <c:pt idx="56">
                  <c:v>6.3158825000000002E-2</c:v>
                </c:pt>
                <c:pt idx="57">
                  <c:v>6.6100627199999998E-2</c:v>
                </c:pt>
                <c:pt idx="58">
                  <c:v>5.6943435200000003E-2</c:v>
                </c:pt>
                <c:pt idx="59">
                  <c:v>4.0034357499999999E-2</c:v>
                </c:pt>
                <c:pt idx="60">
                  <c:v>1.9634062399999999E-2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1.1595157E-2</c:v>
                </c:pt>
                <c:pt idx="65">
                  <c:v>3.5246111500000003E-2</c:v>
                </c:pt>
                <c:pt idx="66">
                  <c:v>3.8604140299999999E-2</c:v>
                </c:pt>
                <c:pt idx="67">
                  <c:v>2.5667387999999999E-2</c:v>
                </c:pt>
                <c:pt idx="68">
                  <c:v>1.8087508200000001E-2</c:v>
                </c:pt>
                <c:pt idx="69">
                  <c:v>2.5160977599999999E-2</c:v>
                </c:pt>
                <c:pt idx="70">
                  <c:v>3.2364651600000002E-2</c:v>
                </c:pt>
                <c:pt idx="71">
                  <c:v>2.3395011199999999E-2</c:v>
                </c:pt>
                <c:pt idx="72">
                  <c:v>7.9041608000000006E-3</c:v>
                </c:pt>
                <c:pt idx="73">
                  <c:v>2.2680072999999999E-3</c:v>
                </c:pt>
                <c:pt idx="74">
                  <c:v>6.1068073999999998E-3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3.6866560600000001E-2</c:v>
                </c:pt>
                <c:pt idx="81">
                  <c:v>5.4694082599999999E-2</c:v>
                </c:pt>
                <c:pt idx="82">
                  <c:v>4.2716004000000002E-2</c:v>
                </c:pt>
                <c:pt idx="83">
                  <c:v>2.1062530600000001E-2</c:v>
                </c:pt>
                <c:pt idx="84">
                  <c:v>1.08068138E-2</c:v>
                </c:pt>
                <c:pt idx="85">
                  <c:v>1.6072759400000001E-2</c:v>
                </c:pt>
                <c:pt idx="86">
                  <c:v>2.8260013099999998E-2</c:v>
                </c:pt>
                <c:pt idx="87">
                  <c:v>3.7270806699999999E-2</c:v>
                </c:pt>
                <c:pt idx="88">
                  <c:v>3.6080911799999997E-2</c:v>
                </c:pt>
                <c:pt idx="89">
                  <c:v>2.59052515E-2</c:v>
                </c:pt>
                <c:pt idx="90">
                  <c:v>9.9012627999999995E-3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1.4560821000000001E-3</c:v>
                </c:pt>
                <c:pt idx="98">
                  <c:v>1.9406165900000001E-2</c:v>
                </c:pt>
                <c:pt idx="99">
                  <c:v>3.5717256400000001E-2</c:v>
                </c:pt>
                <c:pt idx="100">
                  <c:v>4.8420313700000002E-2</c:v>
                </c:pt>
                <c:pt idx="101">
                  <c:v>5.7107161699999999E-2</c:v>
                </c:pt>
                <c:pt idx="102">
                  <c:v>6.27784282E-2</c:v>
                </c:pt>
                <c:pt idx="103">
                  <c:v>6.6917568400000002E-2</c:v>
                </c:pt>
                <c:pt idx="104">
                  <c:v>6.9311819999999996E-2</c:v>
                </c:pt>
                <c:pt idx="105">
                  <c:v>6.9920100299999996E-2</c:v>
                </c:pt>
                <c:pt idx="106">
                  <c:v>6.8791091400000004E-2</c:v>
                </c:pt>
                <c:pt idx="107">
                  <c:v>6.5694779199999997E-2</c:v>
                </c:pt>
                <c:pt idx="108">
                  <c:v>6.0423292199999999E-2</c:v>
                </c:pt>
                <c:pt idx="109">
                  <c:v>5.2400633699999997E-2</c:v>
                </c:pt>
                <c:pt idx="110">
                  <c:v>4.3954819399999998E-2</c:v>
                </c:pt>
                <c:pt idx="111">
                  <c:v>3.24951895E-2</c:v>
                </c:pt>
                <c:pt idx="112">
                  <c:v>2.2147445000000002E-2</c:v>
                </c:pt>
                <c:pt idx="113">
                  <c:v>1.28554981E-2</c:v>
                </c:pt>
                <c:pt idx="114">
                  <c:v>3.5592661999999998E-3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622D-4A4C-A834-8CC3D6F2019B}"/>
            </c:ext>
          </c:extLst>
        </c:ser>
        <c:ser>
          <c:idx val="65"/>
          <c:order val="65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反射白_LEDfull_開放空間!$A$66:$EE$66</c:f>
              <c:numCache>
                <c:formatCode>General</c:formatCode>
                <c:ptCount val="135"/>
                <c:pt idx="0">
                  <c:v>0.63987475630000001</c:v>
                </c:pt>
                <c:pt idx="1">
                  <c:v>0.53004652259999996</c:v>
                </c:pt>
                <c:pt idx="2">
                  <c:v>0.37731155750000001</c:v>
                </c:pt>
                <c:pt idx="3">
                  <c:v>0.1712995917</c:v>
                </c:pt>
                <c:pt idx="4">
                  <c:v>4.7027002999999998E-2</c:v>
                </c:pt>
                <c:pt idx="5">
                  <c:v>3.8440373999999999E-3</c:v>
                </c:pt>
                <c:pt idx="6">
                  <c:v>2.6771461600000001E-2</c:v>
                </c:pt>
                <c:pt idx="7">
                  <c:v>8.79159942E-2</c:v>
                </c:pt>
                <c:pt idx="8">
                  <c:v>0.15695680679999999</c:v>
                </c:pt>
                <c:pt idx="9">
                  <c:v>0.21470418569999999</c:v>
                </c:pt>
                <c:pt idx="10">
                  <c:v>0.23891547320000001</c:v>
                </c:pt>
                <c:pt idx="11">
                  <c:v>0.23135486250000001</c:v>
                </c:pt>
                <c:pt idx="12">
                  <c:v>0.20272251960000001</c:v>
                </c:pt>
                <c:pt idx="13">
                  <c:v>0.1616809219</c:v>
                </c:pt>
                <c:pt idx="14">
                  <c:v>0.11634560670000001</c:v>
                </c:pt>
                <c:pt idx="15">
                  <c:v>7.6629273600000006E-2</c:v>
                </c:pt>
                <c:pt idx="16">
                  <c:v>4.4759590199999998E-2</c:v>
                </c:pt>
                <c:pt idx="17">
                  <c:v>2.9220465599999999E-2</c:v>
                </c:pt>
                <c:pt idx="18">
                  <c:v>3.5478308799999997E-2</c:v>
                </c:pt>
                <c:pt idx="19">
                  <c:v>5.4328844000000001E-2</c:v>
                </c:pt>
                <c:pt idx="20">
                  <c:v>7.9440057300000005E-2</c:v>
                </c:pt>
                <c:pt idx="21">
                  <c:v>9.7026012800000005E-2</c:v>
                </c:pt>
                <c:pt idx="22">
                  <c:v>0.1083768383</c:v>
                </c:pt>
                <c:pt idx="23">
                  <c:v>0.10680352899999999</c:v>
                </c:pt>
                <c:pt idx="24">
                  <c:v>0.1032423601</c:v>
                </c:pt>
                <c:pt idx="25">
                  <c:v>9.6022434500000003E-2</c:v>
                </c:pt>
                <c:pt idx="26">
                  <c:v>8.7757572500000006E-2</c:v>
                </c:pt>
                <c:pt idx="27">
                  <c:v>7.8091412799999996E-2</c:v>
                </c:pt>
                <c:pt idx="28">
                  <c:v>6.17520586E-2</c:v>
                </c:pt>
                <c:pt idx="29">
                  <c:v>4.3741609899999999E-2</c:v>
                </c:pt>
                <c:pt idx="30">
                  <c:v>2.6058347900000001E-2</c:v>
                </c:pt>
                <c:pt idx="31">
                  <c:v>1.9707458099999998E-2</c:v>
                </c:pt>
                <c:pt idx="32">
                  <c:v>2.0710496200000001E-2</c:v>
                </c:pt>
                <c:pt idx="33">
                  <c:v>2.8372552200000001E-2</c:v>
                </c:pt>
                <c:pt idx="34">
                  <c:v>3.6614436700000003E-2</c:v>
                </c:pt>
                <c:pt idx="35">
                  <c:v>4.5939952100000001E-2</c:v>
                </c:pt>
                <c:pt idx="36">
                  <c:v>5.8181311899999998E-2</c:v>
                </c:pt>
                <c:pt idx="37">
                  <c:v>7.6431006199999998E-2</c:v>
                </c:pt>
                <c:pt idx="38">
                  <c:v>9.1207347800000005E-2</c:v>
                </c:pt>
                <c:pt idx="39">
                  <c:v>0.1039278433</c:v>
                </c:pt>
                <c:pt idx="40">
                  <c:v>0.1082809567</c:v>
                </c:pt>
                <c:pt idx="41">
                  <c:v>0.1047751755</c:v>
                </c:pt>
                <c:pt idx="42">
                  <c:v>9.75038186E-2</c:v>
                </c:pt>
                <c:pt idx="43">
                  <c:v>8.8461972799999997E-2</c:v>
                </c:pt>
                <c:pt idx="44">
                  <c:v>7.8400678900000006E-2</c:v>
                </c:pt>
                <c:pt idx="45">
                  <c:v>7.0260144799999993E-2</c:v>
                </c:pt>
                <c:pt idx="46">
                  <c:v>5.9939574500000002E-2</c:v>
                </c:pt>
                <c:pt idx="47">
                  <c:v>4.1486114300000002E-2</c:v>
                </c:pt>
                <c:pt idx="48">
                  <c:v>1.62292663E-2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1.7936296800000001E-2</c:v>
                </c:pt>
                <c:pt idx="55">
                  <c:v>4.5571830100000002E-2</c:v>
                </c:pt>
                <c:pt idx="56">
                  <c:v>6.3223086299999995E-2</c:v>
                </c:pt>
                <c:pt idx="57">
                  <c:v>6.6162086999999994E-2</c:v>
                </c:pt>
                <c:pt idx="58">
                  <c:v>5.6991312699999998E-2</c:v>
                </c:pt>
                <c:pt idx="59">
                  <c:v>4.0063846899999998E-2</c:v>
                </c:pt>
                <c:pt idx="60">
                  <c:v>1.96426008E-2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1.1573119999999999E-2</c:v>
                </c:pt>
                <c:pt idx="65">
                  <c:v>3.5253882399999999E-2</c:v>
                </c:pt>
                <c:pt idx="66">
                  <c:v>3.8634706300000002E-2</c:v>
                </c:pt>
                <c:pt idx="67">
                  <c:v>2.57057846E-2</c:v>
                </c:pt>
                <c:pt idx="68">
                  <c:v>1.8124967799999999E-2</c:v>
                </c:pt>
                <c:pt idx="69">
                  <c:v>2.5194989500000001E-2</c:v>
                </c:pt>
                <c:pt idx="70">
                  <c:v>3.2389745099999999E-2</c:v>
                </c:pt>
                <c:pt idx="71">
                  <c:v>2.34035961E-2</c:v>
                </c:pt>
                <c:pt idx="72">
                  <c:v>7.8983148999999999E-3</c:v>
                </c:pt>
                <c:pt idx="73">
                  <c:v>2.2583830000000001E-3</c:v>
                </c:pt>
                <c:pt idx="74">
                  <c:v>6.1025712999999999E-3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3.6885794299999997E-2</c:v>
                </c:pt>
                <c:pt idx="81">
                  <c:v>5.4728869300000003E-2</c:v>
                </c:pt>
                <c:pt idx="82">
                  <c:v>4.2750705E-2</c:v>
                </c:pt>
                <c:pt idx="83">
                  <c:v>2.1091539400000001E-2</c:v>
                </c:pt>
                <c:pt idx="84">
                  <c:v>1.08356066E-2</c:v>
                </c:pt>
                <c:pt idx="85">
                  <c:v>1.6107987599999998E-2</c:v>
                </c:pt>
                <c:pt idx="86">
                  <c:v>2.83016954E-2</c:v>
                </c:pt>
                <c:pt idx="87">
                  <c:v>3.73128317E-2</c:v>
                </c:pt>
                <c:pt idx="88">
                  <c:v>3.6112781599999998E-2</c:v>
                </c:pt>
                <c:pt idx="89">
                  <c:v>2.5920746800000002E-2</c:v>
                </c:pt>
                <c:pt idx="90">
                  <c:v>9.8976185999999997E-3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1.446197E-3</c:v>
                </c:pt>
                <c:pt idx="98">
                  <c:v>1.94185581E-2</c:v>
                </c:pt>
                <c:pt idx="99">
                  <c:v>3.5748992100000002E-2</c:v>
                </c:pt>
                <c:pt idx="100">
                  <c:v>4.8467166700000001E-2</c:v>
                </c:pt>
                <c:pt idx="101">
                  <c:v>5.71654625E-2</c:v>
                </c:pt>
                <c:pt idx="102">
                  <c:v>6.2843188600000002E-2</c:v>
                </c:pt>
                <c:pt idx="103">
                  <c:v>6.6986240399999994E-2</c:v>
                </c:pt>
                <c:pt idx="104">
                  <c:v>6.9381117800000003E-2</c:v>
                </c:pt>
                <c:pt idx="105">
                  <c:v>6.9987438599999993E-2</c:v>
                </c:pt>
                <c:pt idx="106">
                  <c:v>6.8854019000000002E-2</c:v>
                </c:pt>
                <c:pt idx="107">
                  <c:v>6.5750628699999994E-2</c:v>
                </c:pt>
                <c:pt idx="108">
                  <c:v>6.0469459699999999E-2</c:v>
                </c:pt>
                <c:pt idx="109">
                  <c:v>5.2434645600000003E-2</c:v>
                </c:pt>
                <c:pt idx="110">
                  <c:v>4.3978426600000002E-2</c:v>
                </c:pt>
                <c:pt idx="111">
                  <c:v>3.2504882700000001E-2</c:v>
                </c:pt>
                <c:pt idx="112">
                  <c:v>2.2145193099999998E-2</c:v>
                </c:pt>
                <c:pt idx="113">
                  <c:v>1.28432075E-2</c:v>
                </c:pt>
                <c:pt idx="114">
                  <c:v>3.5371662000000001E-3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622D-4A4C-A834-8CC3D6F2019B}"/>
            </c:ext>
          </c:extLst>
        </c:ser>
        <c:ser>
          <c:idx val="66"/>
          <c:order val="66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反射白_LEDfull_開放空間!$A$67:$EE$67</c:f>
              <c:numCache>
                <c:formatCode>General</c:formatCode>
                <c:ptCount val="135"/>
                <c:pt idx="0">
                  <c:v>0.63944602009999996</c:v>
                </c:pt>
                <c:pt idx="1">
                  <c:v>0.52969020609999995</c:v>
                </c:pt>
                <c:pt idx="2">
                  <c:v>0.37705719469999999</c:v>
                </c:pt>
                <c:pt idx="3">
                  <c:v>0.17118281129999999</c:v>
                </c:pt>
                <c:pt idx="4">
                  <c:v>4.6993270500000003E-2</c:v>
                </c:pt>
                <c:pt idx="5">
                  <c:v>3.8394758E-3</c:v>
                </c:pt>
                <c:pt idx="6">
                  <c:v>2.67512593E-2</c:v>
                </c:pt>
                <c:pt idx="7">
                  <c:v>8.7852649399999996E-2</c:v>
                </c:pt>
                <c:pt idx="8">
                  <c:v>0.1568431109</c:v>
                </c:pt>
                <c:pt idx="9">
                  <c:v>0.21454599499999999</c:v>
                </c:pt>
                <c:pt idx="10">
                  <c:v>0.23873537780000001</c:v>
                </c:pt>
                <c:pt idx="11">
                  <c:v>0.2311782688</c:v>
                </c:pt>
                <c:pt idx="12">
                  <c:v>0.20256933569999999</c:v>
                </c:pt>
                <c:pt idx="13">
                  <c:v>0.1615623236</c:v>
                </c:pt>
                <c:pt idx="14">
                  <c:v>0.1162632853</c:v>
                </c:pt>
                <c:pt idx="15">
                  <c:v>7.6575621999999996E-2</c:v>
                </c:pt>
                <c:pt idx="16">
                  <c:v>4.4726856099999997E-2</c:v>
                </c:pt>
                <c:pt idx="17">
                  <c:v>2.9198458399999998E-2</c:v>
                </c:pt>
                <c:pt idx="18">
                  <c:v>3.54520828E-2</c:v>
                </c:pt>
                <c:pt idx="19">
                  <c:v>5.4289400600000003E-2</c:v>
                </c:pt>
                <c:pt idx="20">
                  <c:v>7.9383231700000001E-2</c:v>
                </c:pt>
                <c:pt idx="21">
                  <c:v>9.6956558499999998E-2</c:v>
                </c:pt>
                <c:pt idx="22">
                  <c:v>0.1082992703</c:v>
                </c:pt>
                <c:pt idx="23">
                  <c:v>0.10672624410000001</c:v>
                </c:pt>
                <c:pt idx="24">
                  <c:v>0.1031645536</c:v>
                </c:pt>
                <c:pt idx="25">
                  <c:v>9.5946989999999996E-2</c:v>
                </c:pt>
                <c:pt idx="26">
                  <c:v>8.7686136400000003E-2</c:v>
                </c:pt>
                <c:pt idx="27">
                  <c:v>7.8027211099999993E-2</c:v>
                </c:pt>
                <c:pt idx="28">
                  <c:v>6.17027692E-2</c:v>
                </c:pt>
                <c:pt idx="29">
                  <c:v>4.3710496299999999E-2</c:v>
                </c:pt>
                <c:pt idx="30">
                  <c:v>2.6045668899999999E-2</c:v>
                </c:pt>
                <c:pt idx="31">
                  <c:v>1.9703078999999998E-2</c:v>
                </c:pt>
                <c:pt idx="32">
                  <c:v>2.0706232599999999E-2</c:v>
                </c:pt>
                <c:pt idx="33">
                  <c:v>2.8361223599999999E-2</c:v>
                </c:pt>
                <c:pt idx="34">
                  <c:v>3.6593724000000001E-2</c:v>
                </c:pt>
                <c:pt idx="35">
                  <c:v>4.5908935400000003E-2</c:v>
                </c:pt>
                <c:pt idx="36">
                  <c:v>5.8138791500000002E-2</c:v>
                </c:pt>
                <c:pt idx="37">
                  <c:v>7.6374560600000002E-2</c:v>
                </c:pt>
                <c:pt idx="38">
                  <c:v>9.1141358000000006E-2</c:v>
                </c:pt>
                <c:pt idx="39">
                  <c:v>0.1038533151</c:v>
                </c:pt>
                <c:pt idx="40">
                  <c:v>0.10820157079999999</c:v>
                </c:pt>
                <c:pt idx="41">
                  <c:v>0.1046934202</c:v>
                </c:pt>
                <c:pt idx="42">
                  <c:v>9.74236354E-2</c:v>
                </c:pt>
                <c:pt idx="43">
                  <c:v>8.8387846899999997E-2</c:v>
                </c:pt>
                <c:pt idx="44">
                  <c:v>7.8336566699999999E-2</c:v>
                </c:pt>
                <c:pt idx="45">
                  <c:v>7.0205442600000001E-2</c:v>
                </c:pt>
                <c:pt idx="46">
                  <c:v>5.9896603200000002E-2</c:v>
                </c:pt>
                <c:pt idx="47">
                  <c:v>4.14611176E-2</c:v>
                </c:pt>
                <c:pt idx="48">
                  <c:v>1.62258986E-2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1.79290306E-2</c:v>
                </c:pt>
                <c:pt idx="55">
                  <c:v>4.5549407600000001E-2</c:v>
                </c:pt>
                <c:pt idx="56">
                  <c:v>6.3189372399999999E-2</c:v>
                </c:pt>
                <c:pt idx="57">
                  <c:v>6.6124573300000003E-2</c:v>
                </c:pt>
                <c:pt idx="58">
                  <c:v>5.6957032499999997E-2</c:v>
                </c:pt>
                <c:pt idx="59">
                  <c:v>4.0038093900000002E-2</c:v>
                </c:pt>
                <c:pt idx="60">
                  <c:v>1.9627528299999999E-2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1.15520554E-2</c:v>
                </c:pt>
                <c:pt idx="65">
                  <c:v>3.5222720399999997E-2</c:v>
                </c:pt>
                <c:pt idx="66">
                  <c:v>3.8609966599999997E-2</c:v>
                </c:pt>
                <c:pt idx="67">
                  <c:v>2.5697158599999999E-2</c:v>
                </c:pt>
                <c:pt idx="68">
                  <c:v>1.81236379E-2</c:v>
                </c:pt>
                <c:pt idx="69">
                  <c:v>2.51851305E-2</c:v>
                </c:pt>
                <c:pt idx="70">
                  <c:v>3.2369282100000001E-2</c:v>
                </c:pt>
                <c:pt idx="71">
                  <c:v>2.3384926800000001E-2</c:v>
                </c:pt>
                <c:pt idx="72">
                  <c:v>7.8882705000000008E-3</c:v>
                </c:pt>
                <c:pt idx="73">
                  <c:v>2.2523878000000001E-3</c:v>
                </c:pt>
                <c:pt idx="74">
                  <c:v>6.0946923000000002E-3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3.68583351E-2</c:v>
                </c:pt>
                <c:pt idx="81">
                  <c:v>5.4690778299999999E-2</c:v>
                </c:pt>
                <c:pt idx="82">
                  <c:v>4.2724370999999997E-2</c:v>
                </c:pt>
                <c:pt idx="83">
                  <c:v>2.10836735E-2</c:v>
                </c:pt>
                <c:pt idx="84">
                  <c:v>1.0837503700000001E-2</c:v>
                </c:pt>
                <c:pt idx="85">
                  <c:v>1.6107408300000001E-2</c:v>
                </c:pt>
                <c:pt idx="86">
                  <c:v>2.82920729E-2</c:v>
                </c:pt>
                <c:pt idx="87">
                  <c:v>3.7294592699999997E-2</c:v>
                </c:pt>
                <c:pt idx="88">
                  <c:v>3.6091826899999999E-2</c:v>
                </c:pt>
                <c:pt idx="89">
                  <c:v>2.59029549E-2</c:v>
                </c:pt>
                <c:pt idx="90">
                  <c:v>9.8872334000000006E-3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1.4399701999999999E-3</c:v>
                </c:pt>
                <c:pt idx="98">
                  <c:v>1.9404120699999999E-2</c:v>
                </c:pt>
                <c:pt idx="99">
                  <c:v>3.5726841500000002E-2</c:v>
                </c:pt>
                <c:pt idx="100">
                  <c:v>4.8439856599999997E-2</c:v>
                </c:pt>
                <c:pt idx="101">
                  <c:v>5.7134453199999997E-2</c:v>
                </c:pt>
                <c:pt idx="102">
                  <c:v>6.2809556700000005E-2</c:v>
                </c:pt>
                <c:pt idx="103">
                  <c:v>6.6950082800000005E-2</c:v>
                </c:pt>
                <c:pt idx="104">
                  <c:v>6.9343008100000006E-2</c:v>
                </c:pt>
                <c:pt idx="105">
                  <c:v>6.9948024999999997E-2</c:v>
                </c:pt>
                <c:pt idx="106">
                  <c:v>6.8813823199999999E-2</c:v>
                </c:pt>
                <c:pt idx="107">
                  <c:v>6.5710276400000003E-2</c:v>
                </c:pt>
                <c:pt idx="108">
                  <c:v>6.0430243600000003E-2</c:v>
                </c:pt>
                <c:pt idx="109">
                  <c:v>5.23980483E-2</c:v>
                </c:pt>
                <c:pt idx="110">
                  <c:v>4.3945770699999998E-2</c:v>
                </c:pt>
                <c:pt idx="111">
                  <c:v>3.2477367700000002E-2</c:v>
                </c:pt>
                <c:pt idx="112">
                  <c:v>2.21226271E-2</c:v>
                </c:pt>
                <c:pt idx="113">
                  <c:v>1.2825286E-2</c:v>
                </c:pt>
                <c:pt idx="114">
                  <c:v>3.5241466999999999E-3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622D-4A4C-A834-8CC3D6F2019B}"/>
            </c:ext>
          </c:extLst>
        </c:ser>
        <c:ser>
          <c:idx val="67"/>
          <c:order val="67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反射白_LEDfull_開放空間!$A$68:$EE$68</c:f>
              <c:numCache>
                <c:formatCode>General</c:formatCode>
                <c:ptCount val="135"/>
                <c:pt idx="0">
                  <c:v>0.63978499170000003</c:v>
                </c:pt>
                <c:pt idx="1">
                  <c:v>0.52997714279999997</c:v>
                </c:pt>
                <c:pt idx="2">
                  <c:v>0.3772629797</c:v>
                </c:pt>
                <c:pt idx="3">
                  <c:v>0.17128503319999999</c:v>
                </c:pt>
                <c:pt idx="4">
                  <c:v>4.7032475499999997E-2</c:v>
                </c:pt>
                <c:pt idx="5">
                  <c:v>3.8557318000000001E-3</c:v>
                </c:pt>
                <c:pt idx="6">
                  <c:v>2.67810505E-2</c:v>
                </c:pt>
                <c:pt idx="7">
                  <c:v>8.7929204100000005E-2</c:v>
                </c:pt>
                <c:pt idx="8">
                  <c:v>0.15698601309999999</c:v>
                </c:pt>
                <c:pt idx="9">
                  <c:v>0.2147604078</c:v>
                </c:pt>
                <c:pt idx="10">
                  <c:v>0.2390041202</c:v>
                </c:pt>
                <c:pt idx="11">
                  <c:v>0.23145613070000001</c:v>
                </c:pt>
                <c:pt idx="12">
                  <c:v>0.20280288160000001</c:v>
                </c:pt>
                <c:pt idx="13">
                  <c:v>0.1617218852</c:v>
                </c:pt>
                <c:pt idx="14">
                  <c:v>0.1163565069</c:v>
                </c:pt>
                <c:pt idx="15">
                  <c:v>7.6632074999999994E-2</c:v>
                </c:pt>
                <c:pt idx="16">
                  <c:v>4.4768918300000002E-2</c:v>
                </c:pt>
                <c:pt idx="17">
                  <c:v>2.92307027E-2</c:v>
                </c:pt>
                <c:pt idx="18">
                  <c:v>3.5488277700000001E-2</c:v>
                </c:pt>
                <c:pt idx="19">
                  <c:v>5.43409511E-2</c:v>
                </c:pt>
                <c:pt idx="20">
                  <c:v>7.9452090000000003E-2</c:v>
                </c:pt>
                <c:pt idx="21">
                  <c:v>9.7039930499999996E-2</c:v>
                </c:pt>
                <c:pt idx="22">
                  <c:v>0.10839233550000001</c:v>
                </c:pt>
                <c:pt idx="23">
                  <c:v>0.10682459919999999</c:v>
                </c:pt>
                <c:pt idx="24">
                  <c:v>0.1032794863</c:v>
                </c:pt>
                <c:pt idx="25">
                  <c:v>9.6077352800000002E-2</c:v>
                </c:pt>
                <c:pt idx="26">
                  <c:v>8.7823614499999994E-2</c:v>
                </c:pt>
                <c:pt idx="27">
                  <c:v>7.8152656599999995E-2</c:v>
                </c:pt>
                <c:pt idx="28">
                  <c:v>6.1791338000000001E-2</c:v>
                </c:pt>
                <c:pt idx="29">
                  <c:v>4.3745532599999998E-2</c:v>
                </c:pt>
                <c:pt idx="30">
                  <c:v>2.60244925E-2</c:v>
                </c:pt>
                <c:pt idx="31">
                  <c:v>1.9649559600000002E-2</c:v>
                </c:pt>
                <c:pt idx="32">
                  <c:v>2.0647605900000001E-2</c:v>
                </c:pt>
                <c:pt idx="33">
                  <c:v>2.8320107600000002E-2</c:v>
                </c:pt>
                <c:pt idx="34">
                  <c:v>3.6584425699999999E-2</c:v>
                </c:pt>
                <c:pt idx="35">
                  <c:v>4.5934129499999997E-2</c:v>
                </c:pt>
                <c:pt idx="36">
                  <c:v>5.8194547899999997E-2</c:v>
                </c:pt>
                <c:pt idx="37">
                  <c:v>7.6453380299999998E-2</c:v>
                </c:pt>
                <c:pt idx="38">
                  <c:v>9.1225937000000007E-2</c:v>
                </c:pt>
                <c:pt idx="39">
                  <c:v>0.1039440334</c:v>
                </c:pt>
                <c:pt idx="40">
                  <c:v>0.10830889639999999</c:v>
                </c:pt>
                <c:pt idx="41">
                  <c:v>0.1048325896</c:v>
                </c:pt>
                <c:pt idx="42">
                  <c:v>9.7583122600000002E-2</c:v>
                </c:pt>
                <c:pt idx="43">
                  <c:v>8.85423496E-2</c:v>
                </c:pt>
                <c:pt idx="44">
                  <c:v>7.8463688500000003E-2</c:v>
                </c:pt>
                <c:pt idx="45">
                  <c:v>7.0298924999999998E-2</c:v>
                </c:pt>
                <c:pt idx="46">
                  <c:v>5.9949163299999997E-2</c:v>
                </c:pt>
                <c:pt idx="47">
                  <c:v>4.1462011600000001E-2</c:v>
                </c:pt>
                <c:pt idx="48">
                  <c:v>1.6177907599999999E-2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1.7901340500000001E-2</c:v>
                </c:pt>
                <c:pt idx="55">
                  <c:v>4.5512810299999998E-2</c:v>
                </c:pt>
                <c:pt idx="56">
                  <c:v>6.31588176E-2</c:v>
                </c:pt>
                <c:pt idx="57">
                  <c:v>6.61107004E-2</c:v>
                </c:pt>
                <c:pt idx="58">
                  <c:v>5.6960724300000001E-2</c:v>
                </c:pt>
                <c:pt idx="59">
                  <c:v>4.0053591100000001E-2</c:v>
                </c:pt>
                <c:pt idx="60">
                  <c:v>1.9653702200000001E-2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1.1655478699999999E-2</c:v>
                </c:pt>
                <c:pt idx="65">
                  <c:v>3.52965482E-2</c:v>
                </c:pt>
                <c:pt idx="66">
                  <c:v>3.86205092E-2</c:v>
                </c:pt>
                <c:pt idx="67">
                  <c:v>2.5646260000000001E-2</c:v>
                </c:pt>
                <c:pt idx="68">
                  <c:v>1.8053749599999998E-2</c:v>
                </c:pt>
                <c:pt idx="69">
                  <c:v>2.5146411699999999E-2</c:v>
                </c:pt>
                <c:pt idx="70">
                  <c:v>3.2378248900000003E-2</c:v>
                </c:pt>
                <c:pt idx="71">
                  <c:v>2.3421149700000001E-2</c:v>
                </c:pt>
                <c:pt idx="72">
                  <c:v>7.9280081999999995E-3</c:v>
                </c:pt>
                <c:pt idx="73">
                  <c:v>2.2887494000000002E-3</c:v>
                </c:pt>
                <c:pt idx="74">
                  <c:v>6.1255138999999998E-3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3.6898911E-2</c:v>
                </c:pt>
                <c:pt idx="81">
                  <c:v>5.4731279600000002E-2</c:v>
                </c:pt>
                <c:pt idx="82">
                  <c:v>4.2731091399999997E-2</c:v>
                </c:pt>
                <c:pt idx="83">
                  <c:v>2.1049132599999999E-2</c:v>
                </c:pt>
                <c:pt idx="84">
                  <c:v>1.07755652E-2</c:v>
                </c:pt>
                <c:pt idx="85">
                  <c:v>1.6039906100000001E-2</c:v>
                </c:pt>
                <c:pt idx="86">
                  <c:v>2.8237482500000001E-2</c:v>
                </c:pt>
                <c:pt idx="87">
                  <c:v>3.7263784600000002E-2</c:v>
                </c:pt>
                <c:pt idx="88">
                  <c:v>3.6089021700000001E-2</c:v>
                </c:pt>
                <c:pt idx="89">
                  <c:v>2.59232447E-2</c:v>
                </c:pt>
                <c:pt idx="90">
                  <c:v>9.9239972999999992E-3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1.4773712E-3</c:v>
                </c:pt>
                <c:pt idx="98">
                  <c:v>1.94212068E-2</c:v>
                </c:pt>
                <c:pt idx="99">
                  <c:v>3.57274562E-2</c:v>
                </c:pt>
                <c:pt idx="100">
                  <c:v>4.8425510499999998E-2</c:v>
                </c:pt>
                <c:pt idx="101">
                  <c:v>5.7108025999999999E-2</c:v>
                </c:pt>
                <c:pt idx="102">
                  <c:v>6.2778420700000004E-2</c:v>
                </c:pt>
                <c:pt idx="103">
                  <c:v>6.6917888800000006E-2</c:v>
                </c:pt>
                <c:pt idx="104">
                  <c:v>6.9315090800000007E-2</c:v>
                </c:pt>
                <c:pt idx="105">
                  <c:v>6.9928042600000004E-2</c:v>
                </c:pt>
                <c:pt idx="106">
                  <c:v>6.8804666400000006E-2</c:v>
                </c:pt>
                <c:pt idx="107">
                  <c:v>6.5715342800000007E-2</c:v>
                </c:pt>
                <c:pt idx="108">
                  <c:v>6.0451287800000003E-2</c:v>
                </c:pt>
                <c:pt idx="109">
                  <c:v>5.2435245399999997E-2</c:v>
                </c:pt>
                <c:pt idx="110">
                  <c:v>4.3992429999999999E-2</c:v>
                </c:pt>
                <c:pt idx="111">
                  <c:v>3.2536737599999997E-2</c:v>
                </c:pt>
                <c:pt idx="112">
                  <c:v>2.2191925000000001E-2</c:v>
                </c:pt>
                <c:pt idx="113">
                  <c:v>1.29006747E-2</c:v>
                </c:pt>
                <c:pt idx="114">
                  <c:v>3.6047857999999999E-3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622D-4A4C-A834-8CC3D6F2019B}"/>
            </c:ext>
          </c:extLst>
        </c:ser>
        <c:ser>
          <c:idx val="68"/>
          <c:order val="6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反射白_LEDfull_開放空間!$A$69:$EE$69</c:f>
              <c:numCache>
                <c:formatCode>General</c:formatCode>
                <c:ptCount val="135"/>
                <c:pt idx="0">
                  <c:v>0.6404207945</c:v>
                </c:pt>
                <c:pt idx="1">
                  <c:v>0.53049582240000004</c:v>
                </c:pt>
                <c:pt idx="2">
                  <c:v>0.37763008479999999</c:v>
                </c:pt>
                <c:pt idx="3">
                  <c:v>0.17143912610000001</c:v>
                </c:pt>
                <c:pt idx="4">
                  <c:v>4.7058291699999998E-2</c:v>
                </c:pt>
                <c:pt idx="5">
                  <c:v>3.8386322999999999E-3</c:v>
                </c:pt>
                <c:pt idx="6">
                  <c:v>2.6784516899999999E-2</c:v>
                </c:pt>
                <c:pt idx="7">
                  <c:v>8.7972022600000005E-2</c:v>
                </c:pt>
                <c:pt idx="8">
                  <c:v>0.15705274050000001</c:v>
                </c:pt>
                <c:pt idx="9">
                  <c:v>0.2148229331</c:v>
                </c:pt>
                <c:pt idx="10">
                  <c:v>0.23902788759999999</c:v>
                </c:pt>
                <c:pt idx="11">
                  <c:v>0.2314520478</c:v>
                </c:pt>
                <c:pt idx="12">
                  <c:v>0.20281358059999999</c:v>
                </c:pt>
                <c:pt idx="13">
                  <c:v>0.16177090999999999</c:v>
                </c:pt>
                <c:pt idx="14">
                  <c:v>0.1164244264</c:v>
                </c:pt>
                <c:pt idx="15">
                  <c:v>7.6684415300000003E-2</c:v>
                </c:pt>
                <c:pt idx="16">
                  <c:v>4.4786263299999997E-2</c:v>
                </c:pt>
                <c:pt idx="17">
                  <c:v>2.92347632E-2</c:v>
                </c:pt>
                <c:pt idx="18">
                  <c:v>3.5497449299999997E-2</c:v>
                </c:pt>
                <c:pt idx="19">
                  <c:v>5.4360378500000001E-2</c:v>
                </c:pt>
                <c:pt idx="20">
                  <c:v>7.9490408299999996E-2</c:v>
                </c:pt>
                <c:pt idx="21">
                  <c:v>9.7087964400000004E-2</c:v>
                </c:pt>
                <c:pt idx="22">
                  <c:v>0.1084461585</c:v>
                </c:pt>
                <c:pt idx="23">
                  <c:v>0.1068678275</c:v>
                </c:pt>
                <c:pt idx="24">
                  <c:v>0.10329175</c:v>
                </c:pt>
                <c:pt idx="25">
                  <c:v>9.60534886E-2</c:v>
                </c:pt>
                <c:pt idx="26">
                  <c:v>8.7774030899999994E-2</c:v>
                </c:pt>
                <c:pt idx="27">
                  <c:v>7.81041086E-2</c:v>
                </c:pt>
                <c:pt idx="28">
                  <c:v>6.1769072000000001E-2</c:v>
                </c:pt>
                <c:pt idx="29">
                  <c:v>4.3771486700000001E-2</c:v>
                </c:pt>
                <c:pt idx="30">
                  <c:v>2.6103081199999999E-2</c:v>
                </c:pt>
                <c:pt idx="31">
                  <c:v>1.9765192599999998E-2</c:v>
                </c:pt>
                <c:pt idx="32">
                  <c:v>2.0772749600000001E-2</c:v>
                </c:pt>
                <c:pt idx="33">
                  <c:v>2.84329522E-2</c:v>
                </c:pt>
                <c:pt idx="34">
                  <c:v>3.6664232599999999E-2</c:v>
                </c:pt>
                <c:pt idx="35">
                  <c:v>4.5978635499999997E-2</c:v>
                </c:pt>
                <c:pt idx="36">
                  <c:v>5.8214873100000002E-2</c:v>
                </c:pt>
                <c:pt idx="37">
                  <c:v>7.6471380899999997E-2</c:v>
                </c:pt>
                <c:pt idx="38">
                  <c:v>9.1261699799999998E-2</c:v>
                </c:pt>
                <c:pt idx="39">
                  <c:v>0.10399337860000001</c:v>
                </c:pt>
                <c:pt idx="40">
                  <c:v>0.1083411276</c:v>
                </c:pt>
                <c:pt idx="41">
                  <c:v>0.1048107669</c:v>
                </c:pt>
                <c:pt idx="42">
                  <c:v>9.7517572299999994E-2</c:v>
                </c:pt>
                <c:pt idx="43">
                  <c:v>8.8467970500000007E-2</c:v>
                </c:pt>
                <c:pt idx="44">
                  <c:v>7.8412152799999996E-2</c:v>
                </c:pt>
                <c:pt idx="45">
                  <c:v>7.0283368200000002E-2</c:v>
                </c:pt>
                <c:pt idx="46">
                  <c:v>5.99770024E-2</c:v>
                </c:pt>
                <c:pt idx="47">
                  <c:v>4.1535053400000001E-2</c:v>
                </c:pt>
                <c:pt idx="48">
                  <c:v>1.6280049500000001E-2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1.7975764299999999E-2</c:v>
                </c:pt>
                <c:pt idx="55">
                  <c:v>4.5650046299999997E-2</c:v>
                </c:pt>
                <c:pt idx="56">
                  <c:v>6.3318267499999997E-2</c:v>
                </c:pt>
                <c:pt idx="57">
                  <c:v>6.6249668600000006E-2</c:v>
                </c:pt>
                <c:pt idx="58">
                  <c:v>5.7056497800000001E-2</c:v>
                </c:pt>
                <c:pt idx="59">
                  <c:v>4.0101092300000002E-2</c:v>
                </c:pt>
                <c:pt idx="60">
                  <c:v>1.9648697199999999E-2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1.1520228299999999E-2</c:v>
                </c:pt>
                <c:pt idx="65">
                  <c:v>3.5248640900000003E-2</c:v>
                </c:pt>
                <c:pt idx="66">
                  <c:v>3.8674473799999998E-2</c:v>
                </c:pt>
                <c:pt idx="67">
                  <c:v>2.5769731000000001E-2</c:v>
                </c:pt>
                <c:pt idx="68">
                  <c:v>1.8191942900000001E-2</c:v>
                </c:pt>
                <c:pt idx="69">
                  <c:v>2.52499934E-2</c:v>
                </c:pt>
                <c:pt idx="70">
                  <c:v>3.2422192400000001E-2</c:v>
                </c:pt>
                <c:pt idx="71">
                  <c:v>2.34075412E-2</c:v>
                </c:pt>
                <c:pt idx="72">
                  <c:v>7.8814113999999998E-3</c:v>
                </c:pt>
                <c:pt idx="73">
                  <c:v>2.2372123999999998E-3</c:v>
                </c:pt>
                <c:pt idx="74">
                  <c:v>6.0900412000000001E-3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3.6903567599999999E-2</c:v>
                </c:pt>
                <c:pt idx="81">
                  <c:v>5.4767757700000003E-2</c:v>
                </c:pt>
                <c:pt idx="82">
                  <c:v>4.2797140800000001E-2</c:v>
                </c:pt>
                <c:pt idx="83">
                  <c:v>2.1138928800000002E-2</c:v>
                </c:pt>
                <c:pt idx="84">
                  <c:v>1.0888639800000001E-2</c:v>
                </c:pt>
                <c:pt idx="85">
                  <c:v>1.6171028800000001E-2</c:v>
                </c:pt>
                <c:pt idx="86">
                  <c:v>2.8371021199999999E-2</c:v>
                </c:pt>
                <c:pt idx="87">
                  <c:v>3.737716E-2</c:v>
                </c:pt>
                <c:pt idx="88">
                  <c:v>3.6157231800000002E-2</c:v>
                </c:pt>
                <c:pt idx="89">
                  <c:v>2.5937717400000001E-2</c:v>
                </c:pt>
                <c:pt idx="90">
                  <c:v>9.8846434000000004E-3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1.4241313E-3</c:v>
                </c:pt>
                <c:pt idx="98">
                  <c:v>1.9431131000000001E-2</c:v>
                </c:pt>
                <c:pt idx="99">
                  <c:v>3.5791709999999997E-2</c:v>
                </c:pt>
                <c:pt idx="100">
                  <c:v>4.8535365599999998E-2</c:v>
                </c:pt>
                <c:pt idx="101">
                  <c:v>5.7252116499999998E-2</c:v>
                </c:pt>
                <c:pt idx="102">
                  <c:v>6.2939368199999998E-2</c:v>
                </c:pt>
                <c:pt idx="103">
                  <c:v>6.7087762100000004E-2</c:v>
                </c:pt>
                <c:pt idx="104">
                  <c:v>6.9482602199999993E-2</c:v>
                </c:pt>
                <c:pt idx="105">
                  <c:v>7.0084527100000002E-2</c:v>
                </c:pt>
                <c:pt idx="106">
                  <c:v>6.8942800200000001E-2</c:v>
                </c:pt>
                <c:pt idx="107">
                  <c:v>6.5826192500000005E-2</c:v>
                </c:pt>
                <c:pt idx="108">
                  <c:v>6.0528542800000001E-2</c:v>
                </c:pt>
                <c:pt idx="109">
                  <c:v>5.2473735100000002E-2</c:v>
                </c:pt>
                <c:pt idx="110">
                  <c:v>4.4000875199999998E-2</c:v>
                </c:pt>
                <c:pt idx="111">
                  <c:v>3.2505512200000003E-2</c:v>
                </c:pt>
                <c:pt idx="112">
                  <c:v>2.2127222299999999E-2</c:v>
                </c:pt>
                <c:pt idx="113">
                  <c:v>1.2810288E-2</c:v>
                </c:pt>
                <c:pt idx="114">
                  <c:v>3.4895274000000002E-3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622D-4A4C-A834-8CC3D6F2019B}"/>
            </c:ext>
          </c:extLst>
        </c:ser>
        <c:ser>
          <c:idx val="69"/>
          <c:order val="69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反射白_LEDfull_開放空間!$A$70:$EE$70</c:f>
              <c:numCache>
                <c:formatCode>General</c:formatCode>
                <c:ptCount val="135"/>
                <c:pt idx="0">
                  <c:v>0.63988596200000003</c:v>
                </c:pt>
                <c:pt idx="1">
                  <c:v>0.53005594020000002</c:v>
                </c:pt>
                <c:pt idx="2">
                  <c:v>0.37731823330000003</c:v>
                </c:pt>
                <c:pt idx="3">
                  <c:v>0.17130371929999999</c:v>
                </c:pt>
                <c:pt idx="4">
                  <c:v>4.7029037000000003E-2</c:v>
                </c:pt>
                <c:pt idx="5">
                  <c:v>3.8456800000000002E-3</c:v>
                </c:pt>
                <c:pt idx="6">
                  <c:v>2.6773635300000001E-2</c:v>
                </c:pt>
                <c:pt idx="7">
                  <c:v>8.7920732799999998E-2</c:v>
                </c:pt>
                <c:pt idx="8">
                  <c:v>0.15696594119999999</c:v>
                </c:pt>
                <c:pt idx="9">
                  <c:v>0.21471861</c:v>
                </c:pt>
                <c:pt idx="10">
                  <c:v>0.23893459140000001</c:v>
                </c:pt>
                <c:pt idx="11">
                  <c:v>0.23137551549999999</c:v>
                </c:pt>
                <c:pt idx="12">
                  <c:v>0.20273946230000001</c:v>
                </c:pt>
                <c:pt idx="13">
                  <c:v>0.16169147189999999</c:v>
                </c:pt>
                <c:pt idx="14">
                  <c:v>0.1163509935</c:v>
                </c:pt>
                <c:pt idx="15">
                  <c:v>7.6632238899999996E-2</c:v>
                </c:pt>
                <c:pt idx="16">
                  <c:v>4.4762291000000003E-2</c:v>
                </c:pt>
                <c:pt idx="17">
                  <c:v>2.92226989E-2</c:v>
                </c:pt>
                <c:pt idx="18">
                  <c:v>3.5480748899999998E-2</c:v>
                </c:pt>
                <c:pt idx="19">
                  <c:v>5.4332263800000002E-2</c:v>
                </c:pt>
                <c:pt idx="20">
                  <c:v>7.9444229599999999E-2</c:v>
                </c:pt>
                <c:pt idx="21">
                  <c:v>9.70311165E-2</c:v>
                </c:pt>
                <c:pt idx="22">
                  <c:v>0.1083825305</c:v>
                </c:pt>
                <c:pt idx="23">
                  <c:v>0.1068098769</c:v>
                </c:pt>
                <c:pt idx="24">
                  <c:v>0.1032505259</c:v>
                </c:pt>
                <c:pt idx="25">
                  <c:v>9.6032664200000006E-2</c:v>
                </c:pt>
                <c:pt idx="26">
                  <c:v>8.7768800600000002E-2</c:v>
                </c:pt>
                <c:pt idx="27">
                  <c:v>7.81016499E-2</c:v>
                </c:pt>
                <c:pt idx="28">
                  <c:v>6.1759054700000003E-2</c:v>
                </c:pt>
                <c:pt idx="29">
                  <c:v>4.3743595500000003E-2</c:v>
                </c:pt>
                <c:pt idx="30">
                  <c:v>2.6054997E-2</c:v>
                </c:pt>
                <c:pt idx="31">
                  <c:v>1.9700791700000001E-2</c:v>
                </c:pt>
                <c:pt idx="32">
                  <c:v>2.0703410700000001E-2</c:v>
                </c:pt>
                <c:pt idx="33">
                  <c:v>2.8366895400000001E-2</c:v>
                </c:pt>
                <c:pt idx="34">
                  <c:v>3.6612022700000003E-2</c:v>
                </c:pt>
                <c:pt idx="35">
                  <c:v>4.5940712100000003E-2</c:v>
                </c:pt>
                <c:pt idx="36">
                  <c:v>5.8184996199999998E-2</c:v>
                </c:pt>
                <c:pt idx="37">
                  <c:v>7.6436378099999994E-2</c:v>
                </c:pt>
                <c:pt idx="38">
                  <c:v>9.1212905900000002E-2</c:v>
                </c:pt>
                <c:pt idx="39">
                  <c:v>0.10393351319999999</c:v>
                </c:pt>
                <c:pt idx="40">
                  <c:v>0.10828827319999999</c:v>
                </c:pt>
                <c:pt idx="41">
                  <c:v>0.1047859639</c:v>
                </c:pt>
                <c:pt idx="42">
                  <c:v>9.7517132800000003E-2</c:v>
                </c:pt>
                <c:pt idx="43">
                  <c:v>8.84750485E-2</c:v>
                </c:pt>
                <c:pt idx="44">
                  <c:v>7.8411281099999994E-2</c:v>
                </c:pt>
                <c:pt idx="45">
                  <c:v>7.0267327099999999E-2</c:v>
                </c:pt>
                <c:pt idx="46">
                  <c:v>5.9942822899999998E-2</c:v>
                </c:pt>
                <c:pt idx="47">
                  <c:v>4.1484553399999999E-2</c:v>
                </c:pt>
                <c:pt idx="48">
                  <c:v>1.6223548000000001E-2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1.7932506300000001E-2</c:v>
                </c:pt>
                <c:pt idx="55">
                  <c:v>4.55659702E-2</c:v>
                </c:pt>
                <c:pt idx="56">
                  <c:v>6.3217312100000006E-2</c:v>
                </c:pt>
                <c:pt idx="57">
                  <c:v>6.6157929599999998E-2</c:v>
                </c:pt>
                <c:pt idx="58">
                  <c:v>5.6989487300000002E-2</c:v>
                </c:pt>
                <c:pt idx="59">
                  <c:v>4.0064018200000003E-2</c:v>
                </c:pt>
                <c:pt idx="60">
                  <c:v>1.9644646000000002E-2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1.15838386E-2</c:v>
                </c:pt>
                <c:pt idx="65">
                  <c:v>3.5260524600000002E-2</c:v>
                </c:pt>
                <c:pt idx="66">
                  <c:v>3.8634229499999999E-2</c:v>
                </c:pt>
                <c:pt idx="67">
                  <c:v>2.5699241099999999E-2</c:v>
                </c:pt>
                <c:pt idx="68">
                  <c:v>1.8116751699999999E-2</c:v>
                </c:pt>
                <c:pt idx="69">
                  <c:v>2.5189701500000002E-2</c:v>
                </c:pt>
                <c:pt idx="70">
                  <c:v>3.2389469400000002E-2</c:v>
                </c:pt>
                <c:pt idx="71">
                  <c:v>2.3406600600000001E-2</c:v>
                </c:pt>
                <c:pt idx="72">
                  <c:v>7.9022459999999999E-3</c:v>
                </c:pt>
                <c:pt idx="73">
                  <c:v>2.2622286E-3</c:v>
                </c:pt>
                <c:pt idx="74">
                  <c:v>6.1056251000000004E-3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3.6888737200000001E-2</c:v>
                </c:pt>
                <c:pt idx="81">
                  <c:v>5.4731078400000001E-2</c:v>
                </c:pt>
                <c:pt idx="82">
                  <c:v>4.2749881699999999E-2</c:v>
                </c:pt>
                <c:pt idx="83">
                  <c:v>2.1086869800000001E-2</c:v>
                </c:pt>
                <c:pt idx="84">
                  <c:v>1.08284531E-2</c:v>
                </c:pt>
                <c:pt idx="85">
                  <c:v>1.6100084399999999E-2</c:v>
                </c:pt>
                <c:pt idx="86">
                  <c:v>2.82946229E-2</c:v>
                </c:pt>
                <c:pt idx="87">
                  <c:v>3.7307933000000001E-2</c:v>
                </c:pt>
                <c:pt idx="88">
                  <c:v>3.6111056799999999E-2</c:v>
                </c:pt>
                <c:pt idx="89">
                  <c:v>2.59219259E-2</c:v>
                </c:pt>
                <c:pt idx="90">
                  <c:v>9.9011351999999993E-3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1.4499484000000001E-3</c:v>
                </c:pt>
                <c:pt idx="98">
                  <c:v>1.9419426100000001E-2</c:v>
                </c:pt>
                <c:pt idx="99">
                  <c:v>3.5747360399999997E-2</c:v>
                </c:pt>
                <c:pt idx="100">
                  <c:v>4.8463672399999998E-2</c:v>
                </c:pt>
                <c:pt idx="101">
                  <c:v>5.7160235900000002E-2</c:v>
                </c:pt>
                <c:pt idx="102">
                  <c:v>6.2837287800000002E-2</c:v>
                </c:pt>
                <c:pt idx="103">
                  <c:v>6.6979929800000004E-2</c:v>
                </c:pt>
                <c:pt idx="104">
                  <c:v>6.9375276599999994E-2</c:v>
                </c:pt>
                <c:pt idx="105">
                  <c:v>6.9982551000000004E-2</c:v>
                </c:pt>
                <c:pt idx="106">
                  <c:v>6.8850308700000001E-2</c:v>
                </c:pt>
                <c:pt idx="107">
                  <c:v>6.5748609599999994E-2</c:v>
                </c:pt>
                <c:pt idx="108">
                  <c:v>6.0469243700000001E-2</c:v>
                </c:pt>
                <c:pt idx="109">
                  <c:v>5.2436519399999999E-2</c:v>
                </c:pt>
                <c:pt idx="110">
                  <c:v>4.39818986E-2</c:v>
                </c:pt>
                <c:pt idx="111">
                  <c:v>3.2509874600000002E-2</c:v>
                </c:pt>
                <c:pt idx="112">
                  <c:v>2.2151909800000001E-2</c:v>
                </c:pt>
                <c:pt idx="113">
                  <c:v>1.2850915100000001E-2</c:v>
                </c:pt>
                <c:pt idx="114">
                  <c:v>3.5460228000000001E-3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622D-4A4C-A834-8CC3D6F2019B}"/>
            </c:ext>
          </c:extLst>
        </c:ser>
        <c:ser>
          <c:idx val="70"/>
          <c:order val="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反射白_LEDfull_開放空間!$A$71:$EE$71</c:f>
              <c:numCache>
                <c:formatCode>General</c:formatCode>
                <c:ptCount val="135"/>
                <c:pt idx="0">
                  <c:v>0.64034014939999995</c:v>
                </c:pt>
                <c:pt idx="1">
                  <c:v>0.53042763469999998</c:v>
                </c:pt>
                <c:pt idx="2">
                  <c:v>0.37758183480000002</c:v>
                </c:pt>
                <c:pt idx="3">
                  <c:v>0.17141573130000001</c:v>
                </c:pt>
                <c:pt idx="4">
                  <c:v>4.7050457400000002E-2</c:v>
                </c:pt>
                <c:pt idx="5">
                  <c:v>3.8360816000000001E-3</c:v>
                </c:pt>
                <c:pt idx="6">
                  <c:v>2.67789233E-2</c:v>
                </c:pt>
                <c:pt idx="7">
                  <c:v>8.7956711600000001E-2</c:v>
                </c:pt>
                <c:pt idx="8">
                  <c:v>0.15702481569999999</c:v>
                </c:pt>
                <c:pt idx="9">
                  <c:v>0.2147819996</c:v>
                </c:pt>
                <c:pt idx="10">
                  <c:v>0.23897814749999999</c:v>
                </c:pt>
                <c:pt idx="11">
                  <c:v>0.23140142859999999</c:v>
                </c:pt>
                <c:pt idx="12">
                  <c:v>0.2027709335</c:v>
                </c:pt>
                <c:pt idx="13">
                  <c:v>0.16174000499999999</c:v>
                </c:pt>
                <c:pt idx="14">
                  <c:v>0.1164053306</c:v>
                </c:pt>
                <c:pt idx="15">
                  <c:v>7.6672449700000006E-2</c:v>
                </c:pt>
                <c:pt idx="16">
                  <c:v>4.4778063899999998E-2</c:v>
                </c:pt>
                <c:pt idx="17">
                  <c:v>2.9228728299999999E-2</c:v>
                </c:pt>
                <c:pt idx="18">
                  <c:v>3.5490356399999999E-2</c:v>
                </c:pt>
                <c:pt idx="19">
                  <c:v>5.4350417099999999E-2</c:v>
                </c:pt>
                <c:pt idx="20">
                  <c:v>7.9476907799999996E-2</c:v>
                </c:pt>
                <c:pt idx="21">
                  <c:v>9.7071431599999994E-2</c:v>
                </c:pt>
                <c:pt idx="22">
                  <c:v>0.10842750969999999</c:v>
                </c:pt>
                <c:pt idx="23">
                  <c:v>0.1068484411</c:v>
                </c:pt>
                <c:pt idx="24">
                  <c:v>0.1032703742</c:v>
                </c:pt>
                <c:pt idx="25">
                  <c:v>9.6030466300000006E-2</c:v>
                </c:pt>
                <c:pt idx="26">
                  <c:v>8.7750464700000003E-2</c:v>
                </c:pt>
                <c:pt idx="27">
                  <c:v>7.8082598700000005E-2</c:v>
                </c:pt>
                <c:pt idx="28">
                  <c:v>6.1753556100000002E-2</c:v>
                </c:pt>
                <c:pt idx="29">
                  <c:v>4.37643453E-2</c:v>
                </c:pt>
                <c:pt idx="30">
                  <c:v>2.6104539600000001E-2</c:v>
                </c:pt>
                <c:pt idx="31">
                  <c:v>1.97715592E-2</c:v>
                </c:pt>
                <c:pt idx="32">
                  <c:v>2.0779693500000002E-2</c:v>
                </c:pt>
                <c:pt idx="33">
                  <c:v>2.8436981100000001E-2</c:v>
                </c:pt>
                <c:pt idx="34">
                  <c:v>3.6663532300000003E-2</c:v>
                </c:pt>
                <c:pt idx="35">
                  <c:v>4.5972660200000001E-2</c:v>
                </c:pt>
                <c:pt idx="36">
                  <c:v>5.8204095800000001E-2</c:v>
                </c:pt>
                <c:pt idx="37">
                  <c:v>7.6456449900000001E-2</c:v>
                </c:pt>
                <c:pt idx="38">
                  <c:v>9.1245174400000004E-2</c:v>
                </c:pt>
                <c:pt idx="39">
                  <c:v>0.1039753705</c:v>
                </c:pt>
                <c:pt idx="40">
                  <c:v>0.10832056399999999</c:v>
                </c:pt>
                <c:pt idx="41">
                  <c:v>0.1047860011</c:v>
                </c:pt>
                <c:pt idx="42">
                  <c:v>9.7490325599999997E-2</c:v>
                </c:pt>
                <c:pt idx="43">
                  <c:v>8.8442027600000001E-2</c:v>
                </c:pt>
                <c:pt idx="44">
                  <c:v>7.8390516300000004E-2</c:v>
                </c:pt>
                <c:pt idx="45">
                  <c:v>7.0266872600000002E-2</c:v>
                </c:pt>
                <c:pt idx="46">
                  <c:v>5.99665157E-2</c:v>
                </c:pt>
                <c:pt idx="47">
                  <c:v>4.1532762299999998E-2</c:v>
                </c:pt>
                <c:pt idx="48">
                  <c:v>1.6285708199999999E-2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1.7978642100000001E-2</c:v>
                </c:pt>
                <c:pt idx="55">
                  <c:v>4.5652579499999998E-2</c:v>
                </c:pt>
                <c:pt idx="56">
                  <c:v>6.3318990199999994E-2</c:v>
                </c:pt>
                <c:pt idx="57">
                  <c:v>6.62481189E-2</c:v>
                </c:pt>
                <c:pt idx="58">
                  <c:v>5.7053003499999998E-2</c:v>
                </c:pt>
                <c:pt idx="59">
                  <c:v>4.0096879000000002E-2</c:v>
                </c:pt>
                <c:pt idx="60">
                  <c:v>1.9644079700000001E-2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1.1505490199999999E-2</c:v>
                </c:pt>
                <c:pt idx="65">
                  <c:v>3.5236656700000001E-2</c:v>
                </c:pt>
                <c:pt idx="66">
                  <c:v>3.8670983200000002E-2</c:v>
                </c:pt>
                <c:pt idx="67">
                  <c:v>2.5775296600000001E-2</c:v>
                </c:pt>
                <c:pt idx="68">
                  <c:v>1.82005186E-2</c:v>
                </c:pt>
                <c:pt idx="69">
                  <c:v>2.52539162E-2</c:v>
                </c:pt>
                <c:pt idx="70">
                  <c:v>3.2419107900000001E-2</c:v>
                </c:pt>
                <c:pt idx="71">
                  <c:v>2.3401385199999999E-2</c:v>
                </c:pt>
                <c:pt idx="72">
                  <c:v>7.8755366E-3</c:v>
                </c:pt>
                <c:pt idx="73">
                  <c:v>2.2321413000000001E-3</c:v>
                </c:pt>
                <c:pt idx="74">
                  <c:v>6.0855121999999996E-3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3.6896042499999997E-2</c:v>
                </c:pt>
                <c:pt idx="81">
                  <c:v>5.4759271399999997E-2</c:v>
                </c:pt>
                <c:pt idx="82">
                  <c:v>4.2793929600000002E-2</c:v>
                </c:pt>
                <c:pt idx="83">
                  <c:v>2.1142419400000001E-2</c:v>
                </c:pt>
                <c:pt idx="84">
                  <c:v>1.0896544899999999E-2</c:v>
                </c:pt>
                <c:pt idx="85">
                  <c:v>1.61794964E-2</c:v>
                </c:pt>
                <c:pt idx="86">
                  <c:v>2.8376897799999998E-2</c:v>
                </c:pt>
                <c:pt idx="87">
                  <c:v>3.7379346799999998E-2</c:v>
                </c:pt>
                <c:pt idx="88">
                  <c:v>3.6155726800000003E-2</c:v>
                </c:pt>
                <c:pt idx="89">
                  <c:v>2.5933649400000001E-2</c:v>
                </c:pt>
                <c:pt idx="90">
                  <c:v>9.8791243999999997E-3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1.4188673E-3</c:v>
                </c:pt>
                <c:pt idx="98">
                  <c:v>1.9427513699999999E-2</c:v>
                </c:pt>
                <c:pt idx="99">
                  <c:v>3.57897878E-2</c:v>
                </c:pt>
                <c:pt idx="100">
                  <c:v>4.8534564699999998E-2</c:v>
                </c:pt>
                <c:pt idx="101">
                  <c:v>5.7252727400000002E-2</c:v>
                </c:pt>
                <c:pt idx="102">
                  <c:v>6.2940031300000004E-2</c:v>
                </c:pt>
                <c:pt idx="103">
                  <c:v>6.70884177E-2</c:v>
                </c:pt>
                <c:pt idx="104">
                  <c:v>6.9482773499999997E-2</c:v>
                </c:pt>
                <c:pt idx="105">
                  <c:v>7.00832978E-2</c:v>
                </c:pt>
                <c:pt idx="106">
                  <c:v>6.8940244600000006E-2</c:v>
                </c:pt>
                <c:pt idx="107">
                  <c:v>6.5821967999999995E-2</c:v>
                </c:pt>
                <c:pt idx="108">
                  <c:v>6.0522455699999998E-2</c:v>
                </c:pt>
                <c:pt idx="109">
                  <c:v>5.2465535700000003E-2</c:v>
                </c:pt>
                <c:pt idx="110">
                  <c:v>4.3992199000000003E-2</c:v>
                </c:pt>
                <c:pt idx="111">
                  <c:v>3.24958786E-2</c:v>
                </c:pt>
                <c:pt idx="112">
                  <c:v>2.2116577299999999E-2</c:v>
                </c:pt>
                <c:pt idx="113">
                  <c:v>1.27993645E-2</c:v>
                </c:pt>
                <c:pt idx="114">
                  <c:v>3.4785303000000002E-3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622D-4A4C-A834-8CC3D6F2019B}"/>
            </c:ext>
          </c:extLst>
        </c:ser>
        <c:ser>
          <c:idx val="71"/>
          <c:order val="71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反射白_LEDfull_開放空間!$A$72:$EE$72</c:f>
              <c:numCache>
                <c:formatCode>General</c:formatCode>
                <c:ptCount val="135"/>
                <c:pt idx="0">
                  <c:v>0.63975292439999998</c:v>
                </c:pt>
                <c:pt idx="1">
                  <c:v>0.5299460292</c:v>
                </c:pt>
                <c:pt idx="2">
                  <c:v>0.377240032</c:v>
                </c:pt>
                <c:pt idx="3">
                  <c:v>0.17126771809999999</c:v>
                </c:pt>
                <c:pt idx="4">
                  <c:v>4.7018539200000001E-2</c:v>
                </c:pt>
                <c:pt idx="5">
                  <c:v>3.8442201999999998E-3</c:v>
                </c:pt>
                <c:pt idx="6">
                  <c:v>2.67673787E-2</c:v>
                </c:pt>
                <c:pt idx="7">
                  <c:v>8.7900742899999995E-2</c:v>
                </c:pt>
                <c:pt idx="8">
                  <c:v>0.1569299847</c:v>
                </c:pt>
                <c:pt idx="9">
                  <c:v>0.2146684676</c:v>
                </c:pt>
                <c:pt idx="10">
                  <c:v>0.2388774753</c:v>
                </c:pt>
                <c:pt idx="11">
                  <c:v>0.23131893579999999</c:v>
                </c:pt>
                <c:pt idx="12">
                  <c:v>0.20269075040000001</c:v>
                </c:pt>
                <c:pt idx="13">
                  <c:v>0.16165396570000001</c:v>
                </c:pt>
                <c:pt idx="14">
                  <c:v>0.1163251325</c:v>
                </c:pt>
                <c:pt idx="15">
                  <c:v>7.6615423000000002E-2</c:v>
                </c:pt>
                <c:pt idx="16">
                  <c:v>4.4751934700000003E-2</c:v>
                </c:pt>
                <c:pt idx="17">
                  <c:v>2.9215781E-2</c:v>
                </c:pt>
                <c:pt idx="18">
                  <c:v>3.54724228E-2</c:v>
                </c:pt>
                <c:pt idx="19">
                  <c:v>5.4319754200000001E-2</c:v>
                </c:pt>
                <c:pt idx="20">
                  <c:v>7.9426452499999994E-2</c:v>
                </c:pt>
                <c:pt idx="21">
                  <c:v>9.7009181999999999E-2</c:v>
                </c:pt>
                <c:pt idx="22">
                  <c:v>0.1083582416</c:v>
                </c:pt>
                <c:pt idx="23">
                  <c:v>0.1067854911</c:v>
                </c:pt>
                <c:pt idx="24">
                  <c:v>0.1032258123</c:v>
                </c:pt>
                <c:pt idx="25">
                  <c:v>9.6008695699999994E-2</c:v>
                </c:pt>
                <c:pt idx="26">
                  <c:v>8.7745882600000005E-2</c:v>
                </c:pt>
                <c:pt idx="27">
                  <c:v>7.80810267E-2</c:v>
                </c:pt>
                <c:pt idx="28">
                  <c:v>6.1743199800000002E-2</c:v>
                </c:pt>
                <c:pt idx="29">
                  <c:v>4.3733857600000002E-2</c:v>
                </c:pt>
                <c:pt idx="30">
                  <c:v>2.6051364800000001E-2</c:v>
                </c:pt>
                <c:pt idx="31">
                  <c:v>1.97000895E-2</c:v>
                </c:pt>
                <c:pt idx="32">
                  <c:v>2.0702749499999999E-2</c:v>
                </c:pt>
                <c:pt idx="33">
                  <c:v>2.8364082799999999E-2</c:v>
                </c:pt>
                <c:pt idx="34">
                  <c:v>3.6605823799999999E-2</c:v>
                </c:pt>
                <c:pt idx="35">
                  <c:v>4.59311679E-2</c:v>
                </c:pt>
                <c:pt idx="36">
                  <c:v>5.8171525600000003E-2</c:v>
                </c:pt>
                <c:pt idx="37">
                  <c:v>7.6418571199999993E-2</c:v>
                </c:pt>
                <c:pt idx="38">
                  <c:v>9.11920071E-2</c:v>
                </c:pt>
                <c:pt idx="39">
                  <c:v>0.1039098799</c:v>
                </c:pt>
                <c:pt idx="40">
                  <c:v>0.10826308279999999</c:v>
                </c:pt>
                <c:pt idx="41">
                  <c:v>0.1047597304</c:v>
                </c:pt>
                <c:pt idx="42">
                  <c:v>9.7491145099999996E-2</c:v>
                </c:pt>
                <c:pt idx="43">
                  <c:v>8.8450960800000006E-2</c:v>
                </c:pt>
                <c:pt idx="44">
                  <c:v>7.83905238E-2</c:v>
                </c:pt>
                <c:pt idx="45">
                  <c:v>7.0249803400000005E-2</c:v>
                </c:pt>
                <c:pt idx="46">
                  <c:v>5.9929225599999997E-2</c:v>
                </c:pt>
                <c:pt idx="47">
                  <c:v>4.1476875500000003E-2</c:v>
                </c:pt>
                <c:pt idx="48">
                  <c:v>1.6222925900000001E-2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1.7930634300000001E-2</c:v>
                </c:pt>
                <c:pt idx="55">
                  <c:v>4.55595814E-2</c:v>
                </c:pt>
                <c:pt idx="56">
                  <c:v>6.3207387899999995E-2</c:v>
                </c:pt>
                <c:pt idx="57">
                  <c:v>6.6146708999999998E-2</c:v>
                </c:pt>
                <c:pt idx="58">
                  <c:v>5.6979198000000002E-2</c:v>
                </c:pt>
                <c:pt idx="59">
                  <c:v>4.00560051E-2</c:v>
                </c:pt>
                <c:pt idx="60">
                  <c:v>1.9639758399999999E-2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1.15764067E-2</c:v>
                </c:pt>
                <c:pt idx="65">
                  <c:v>3.5250261400000003E-2</c:v>
                </c:pt>
                <c:pt idx="66">
                  <c:v>3.8626752799999997E-2</c:v>
                </c:pt>
                <c:pt idx="67">
                  <c:v>2.5697234999999999E-2</c:v>
                </c:pt>
                <c:pt idx="68">
                  <c:v>1.8117066500000001E-2</c:v>
                </c:pt>
                <c:pt idx="69">
                  <c:v>2.51871478E-2</c:v>
                </c:pt>
                <c:pt idx="70">
                  <c:v>3.2383266799999998E-2</c:v>
                </c:pt>
                <c:pt idx="71">
                  <c:v>2.3400351400000002E-2</c:v>
                </c:pt>
                <c:pt idx="72">
                  <c:v>7.8988931999999998E-3</c:v>
                </c:pt>
                <c:pt idx="73">
                  <c:v>2.2600009000000002E-3</c:v>
                </c:pt>
                <c:pt idx="74">
                  <c:v>6.102962E-3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3.6880027500000002E-2</c:v>
                </c:pt>
                <c:pt idx="81">
                  <c:v>5.4719019700000003E-2</c:v>
                </c:pt>
                <c:pt idx="82">
                  <c:v>4.2741753200000003E-2</c:v>
                </c:pt>
                <c:pt idx="83">
                  <c:v>2.1084846899999999E-2</c:v>
                </c:pt>
                <c:pt idx="84">
                  <c:v>1.08296843E-2</c:v>
                </c:pt>
                <c:pt idx="85">
                  <c:v>1.61005668E-2</c:v>
                </c:pt>
                <c:pt idx="86">
                  <c:v>2.8292287100000001E-2</c:v>
                </c:pt>
                <c:pt idx="87">
                  <c:v>3.7302747400000003E-2</c:v>
                </c:pt>
                <c:pt idx="88">
                  <c:v>3.61047834E-2</c:v>
                </c:pt>
                <c:pt idx="89">
                  <c:v>2.5916395700000001E-2</c:v>
                </c:pt>
                <c:pt idx="90">
                  <c:v>9.8977032999999996E-3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1.4476267000000001E-3</c:v>
                </c:pt>
                <c:pt idx="98">
                  <c:v>1.9414950199999999E-2</c:v>
                </c:pt>
                <c:pt idx="99">
                  <c:v>3.5740442599999998E-2</c:v>
                </c:pt>
                <c:pt idx="100">
                  <c:v>4.8455573600000003E-2</c:v>
                </c:pt>
                <c:pt idx="101">
                  <c:v>5.7151410700000002E-2</c:v>
                </c:pt>
                <c:pt idx="102">
                  <c:v>6.2827579699999997E-2</c:v>
                </c:pt>
                <c:pt idx="103">
                  <c:v>6.6969543699999995E-2</c:v>
                </c:pt>
                <c:pt idx="104">
                  <c:v>6.9364063399999995E-2</c:v>
                </c:pt>
                <c:pt idx="105">
                  <c:v>6.9970682300000003E-2</c:v>
                </c:pt>
                <c:pt idx="106">
                  <c:v>6.8838223800000001E-2</c:v>
                </c:pt>
                <c:pt idx="107">
                  <c:v>6.5736234199999993E-2</c:v>
                </c:pt>
                <c:pt idx="108">
                  <c:v>6.0457263099999999E-2</c:v>
                </c:pt>
                <c:pt idx="109">
                  <c:v>5.2425112599999997E-2</c:v>
                </c:pt>
                <c:pt idx="110">
                  <c:v>4.3971318799999999E-2</c:v>
                </c:pt>
                <c:pt idx="111">
                  <c:v>3.25010903E-2</c:v>
                </c:pt>
                <c:pt idx="112">
                  <c:v>2.21442785E-2</c:v>
                </c:pt>
                <c:pt idx="113">
                  <c:v>1.2844738600000001E-2</c:v>
                </c:pt>
                <c:pt idx="114">
                  <c:v>3.5413313000000001E-3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622D-4A4C-A834-8CC3D6F2019B}"/>
            </c:ext>
          </c:extLst>
        </c:ser>
        <c:ser>
          <c:idx val="72"/>
          <c:order val="72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反射白_LEDfull_開放空間!$A$73:$EE$73</c:f>
              <c:numCache>
                <c:formatCode>General</c:formatCode>
                <c:ptCount val="135"/>
                <c:pt idx="0">
                  <c:v>0.64006537200000002</c:v>
                </c:pt>
                <c:pt idx="1">
                  <c:v>0.53020441529999995</c:v>
                </c:pt>
                <c:pt idx="2">
                  <c:v>0.3774240613</c:v>
                </c:pt>
                <c:pt idx="3">
                  <c:v>0.1713515669</c:v>
                </c:pt>
                <c:pt idx="4">
                  <c:v>4.7042030800000002E-2</c:v>
                </c:pt>
                <c:pt idx="5">
                  <c:v>3.8461068E-3</c:v>
                </c:pt>
                <c:pt idx="6">
                  <c:v>2.6780528899999999E-2</c:v>
                </c:pt>
                <c:pt idx="7">
                  <c:v>8.7944090399999994E-2</c:v>
                </c:pt>
                <c:pt idx="8">
                  <c:v>0.15700767930000001</c:v>
                </c:pt>
                <c:pt idx="9">
                  <c:v>0.21477492149999999</c:v>
                </c:pt>
                <c:pt idx="10">
                  <c:v>0.23899631199999999</c:v>
                </c:pt>
                <c:pt idx="11">
                  <c:v>0.23143421110000001</c:v>
                </c:pt>
                <c:pt idx="12">
                  <c:v>0.20279112460000001</c:v>
                </c:pt>
                <c:pt idx="13">
                  <c:v>0.16173376140000001</c:v>
                </c:pt>
                <c:pt idx="14">
                  <c:v>0.1163823605</c:v>
                </c:pt>
                <c:pt idx="15">
                  <c:v>7.6653070700000006E-2</c:v>
                </c:pt>
                <c:pt idx="16">
                  <c:v>4.4774230599999999E-2</c:v>
                </c:pt>
                <c:pt idx="17">
                  <c:v>2.92303059E-2</c:v>
                </c:pt>
                <c:pt idx="18">
                  <c:v>3.5490024799999999E-2</c:v>
                </c:pt>
                <c:pt idx="19">
                  <c:v>5.4346434800000003E-2</c:v>
                </c:pt>
                <c:pt idx="20">
                  <c:v>7.9465463799999997E-2</c:v>
                </c:pt>
                <c:pt idx="21">
                  <c:v>9.7056940199999997E-2</c:v>
                </c:pt>
                <c:pt idx="22">
                  <c:v>0.1084115505</c:v>
                </c:pt>
                <c:pt idx="23">
                  <c:v>0.10683829340000001</c:v>
                </c:pt>
                <c:pt idx="24">
                  <c:v>0.1032769531</c:v>
                </c:pt>
                <c:pt idx="25">
                  <c:v>9.6056647600000003E-2</c:v>
                </c:pt>
                <c:pt idx="26">
                  <c:v>8.7790004899999996E-2</c:v>
                </c:pt>
                <c:pt idx="27">
                  <c:v>7.8120477499999993E-2</c:v>
                </c:pt>
                <c:pt idx="28">
                  <c:v>6.1774265000000002E-2</c:v>
                </c:pt>
                <c:pt idx="29">
                  <c:v>4.37554494E-2</c:v>
                </c:pt>
                <c:pt idx="30">
                  <c:v>2.6063619199999999E-2</c:v>
                </c:pt>
                <c:pt idx="31">
                  <c:v>1.97088066E-2</c:v>
                </c:pt>
                <c:pt idx="32">
                  <c:v>2.0711781499999998E-2</c:v>
                </c:pt>
                <c:pt idx="33">
                  <c:v>2.8377149300000001E-2</c:v>
                </c:pt>
                <c:pt idx="34">
                  <c:v>3.6623269299999997E-2</c:v>
                </c:pt>
                <c:pt idx="35">
                  <c:v>4.5953638900000003E-2</c:v>
                </c:pt>
                <c:pt idx="36">
                  <c:v>5.8200247599999998E-2</c:v>
                </c:pt>
                <c:pt idx="37">
                  <c:v>7.6456330700000005E-2</c:v>
                </c:pt>
                <c:pt idx="38">
                  <c:v>9.1237038399999998E-2</c:v>
                </c:pt>
                <c:pt idx="39">
                  <c:v>0.1039611101</c:v>
                </c:pt>
                <c:pt idx="40">
                  <c:v>0.108316496</c:v>
                </c:pt>
                <c:pt idx="41">
                  <c:v>0.10481206329999999</c:v>
                </c:pt>
                <c:pt idx="42">
                  <c:v>9.7540207200000006E-2</c:v>
                </c:pt>
                <c:pt idx="43">
                  <c:v>8.8495641900000005E-2</c:v>
                </c:pt>
                <c:pt idx="44">
                  <c:v>7.84297734E-2</c:v>
                </c:pt>
                <c:pt idx="45">
                  <c:v>7.0284813599999996E-2</c:v>
                </c:pt>
                <c:pt idx="46">
                  <c:v>5.99587262E-2</c:v>
                </c:pt>
                <c:pt idx="47">
                  <c:v>4.1496992099999998E-2</c:v>
                </c:pt>
                <c:pt idx="48">
                  <c:v>1.6230300100000001E-2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1.79389901E-2</c:v>
                </c:pt>
                <c:pt idx="55">
                  <c:v>4.55811359E-2</c:v>
                </c:pt>
                <c:pt idx="56">
                  <c:v>6.3237376499999998E-2</c:v>
                </c:pt>
                <c:pt idx="57">
                  <c:v>6.6178262200000004E-2</c:v>
                </c:pt>
                <c:pt idx="58">
                  <c:v>5.70063367E-2</c:v>
                </c:pt>
                <c:pt idx="59">
                  <c:v>4.0075242499999997E-2</c:v>
                </c:pt>
                <c:pt idx="60">
                  <c:v>1.96494106E-2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1.15833962E-2</c:v>
                </c:pt>
                <c:pt idx="65">
                  <c:v>3.5268373800000002E-2</c:v>
                </c:pt>
                <c:pt idx="66">
                  <c:v>3.86456549E-2</c:v>
                </c:pt>
                <c:pt idx="67">
                  <c:v>2.5709040499999999E-2</c:v>
                </c:pt>
                <c:pt idx="68">
                  <c:v>1.8124947299999999E-2</c:v>
                </c:pt>
                <c:pt idx="69">
                  <c:v>2.5198791200000001E-2</c:v>
                </c:pt>
                <c:pt idx="70">
                  <c:v>3.2398439899999999E-2</c:v>
                </c:pt>
                <c:pt idx="71">
                  <c:v>2.3411890500000001E-2</c:v>
                </c:pt>
                <c:pt idx="72">
                  <c:v>7.9029229999999992E-3</c:v>
                </c:pt>
                <c:pt idx="73">
                  <c:v>2.2614005E-3</c:v>
                </c:pt>
                <c:pt idx="74">
                  <c:v>6.1062955999999996E-3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3.6898195699999997E-2</c:v>
                </c:pt>
                <c:pt idx="81">
                  <c:v>5.4745774699999999E-2</c:v>
                </c:pt>
                <c:pt idx="82">
                  <c:v>4.2762212500000001E-2</c:v>
                </c:pt>
                <c:pt idx="83">
                  <c:v>2.1094590399999998E-2</c:v>
                </c:pt>
                <c:pt idx="84">
                  <c:v>1.0834135999999999E-2</c:v>
                </c:pt>
                <c:pt idx="85">
                  <c:v>1.6107508900000001E-2</c:v>
                </c:pt>
                <c:pt idx="86">
                  <c:v>2.8305362899999999E-2</c:v>
                </c:pt>
                <c:pt idx="87">
                  <c:v>3.73203717E-2</c:v>
                </c:pt>
                <c:pt idx="88">
                  <c:v>3.6121852699999998E-2</c:v>
                </c:pt>
                <c:pt idx="89">
                  <c:v>2.59287544E-2</c:v>
                </c:pt>
                <c:pt idx="90">
                  <c:v>9.9025507999999998E-3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1.4494064E-3</c:v>
                </c:pt>
                <c:pt idx="98">
                  <c:v>1.94247421E-2</c:v>
                </c:pt>
                <c:pt idx="99">
                  <c:v>3.5758484200000003E-2</c:v>
                </c:pt>
                <c:pt idx="100">
                  <c:v>4.8479150999999998E-2</c:v>
                </c:pt>
                <c:pt idx="101">
                  <c:v>5.7178761799999998E-2</c:v>
                </c:pt>
                <c:pt idx="102">
                  <c:v>6.2857679999999999E-2</c:v>
                </c:pt>
                <c:pt idx="103">
                  <c:v>6.7001618400000004E-2</c:v>
                </c:pt>
                <c:pt idx="104">
                  <c:v>6.9397352600000003E-2</c:v>
                </c:pt>
                <c:pt idx="105">
                  <c:v>7.0004358899999994E-2</c:v>
                </c:pt>
                <c:pt idx="106">
                  <c:v>6.8871468300000002E-2</c:v>
                </c:pt>
                <c:pt idx="107">
                  <c:v>6.5768122700000001E-2</c:v>
                </c:pt>
                <c:pt idx="108">
                  <c:v>6.0486681799999997E-2</c:v>
                </c:pt>
                <c:pt idx="109">
                  <c:v>5.2450749999999997E-2</c:v>
                </c:pt>
                <c:pt idx="110">
                  <c:v>4.3993324E-2</c:v>
                </c:pt>
                <c:pt idx="111">
                  <c:v>3.25175002E-2</c:v>
                </c:pt>
                <c:pt idx="112">
                  <c:v>2.2155985199999999E-2</c:v>
                </c:pt>
                <c:pt idx="113">
                  <c:v>1.2852096E-2</c:v>
                </c:pt>
                <c:pt idx="114">
                  <c:v>3.5439571E-3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622D-4A4C-A834-8CC3D6F2019B}"/>
            </c:ext>
          </c:extLst>
        </c:ser>
        <c:ser>
          <c:idx val="73"/>
          <c:order val="73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反射白_LEDfull_開放空間!$A$74:$EE$74</c:f>
              <c:numCache>
                <c:formatCode>General</c:formatCode>
                <c:ptCount val="135"/>
                <c:pt idx="0">
                  <c:v>0.64138925079999998</c:v>
                </c:pt>
                <c:pt idx="1">
                  <c:v>0.5312929153</c:v>
                </c:pt>
                <c:pt idx="2">
                  <c:v>0.37819683549999999</c:v>
                </c:pt>
                <c:pt idx="3">
                  <c:v>0.1716884226</c:v>
                </c:pt>
                <c:pt idx="4">
                  <c:v>4.7116815999999999E-2</c:v>
                </c:pt>
                <c:pt idx="5">
                  <c:v>3.8310124000000001E-3</c:v>
                </c:pt>
                <c:pt idx="6">
                  <c:v>2.6810029499999999E-2</c:v>
                </c:pt>
                <c:pt idx="7">
                  <c:v>8.8076025200000005E-2</c:v>
                </c:pt>
                <c:pt idx="8">
                  <c:v>0.1572325379</c:v>
                </c:pt>
                <c:pt idx="9">
                  <c:v>0.2150500119</c:v>
                </c:pt>
                <c:pt idx="10">
                  <c:v>0.23925039170000001</c:v>
                </c:pt>
                <c:pt idx="11">
                  <c:v>0.23164947329999999</c:v>
                </c:pt>
                <c:pt idx="12">
                  <c:v>0.20299588139999999</c:v>
                </c:pt>
                <c:pt idx="13">
                  <c:v>0.1619421244</c:v>
                </c:pt>
                <c:pt idx="14">
                  <c:v>0.1165691614</c:v>
                </c:pt>
                <c:pt idx="15">
                  <c:v>7.6784804499999998E-2</c:v>
                </c:pt>
                <c:pt idx="16">
                  <c:v>4.4836327400000001E-2</c:v>
                </c:pt>
                <c:pt idx="17">
                  <c:v>2.9262764399999999E-2</c:v>
                </c:pt>
                <c:pt idx="18">
                  <c:v>3.5534039099999998E-2</c:v>
                </c:pt>
                <c:pt idx="19">
                  <c:v>5.4419674000000001E-2</c:v>
                </c:pt>
                <c:pt idx="20">
                  <c:v>7.9583987600000003E-2</c:v>
                </c:pt>
                <c:pt idx="21">
                  <c:v>9.7202830000000004E-2</c:v>
                </c:pt>
                <c:pt idx="22">
                  <c:v>0.1085749567</c:v>
                </c:pt>
                <c:pt idx="23">
                  <c:v>0.1069882885</c:v>
                </c:pt>
                <c:pt idx="24">
                  <c:v>0.1033890024</c:v>
                </c:pt>
                <c:pt idx="25">
                  <c:v>9.6121095099999998E-2</c:v>
                </c:pt>
                <c:pt idx="26">
                  <c:v>8.7817706199999998E-2</c:v>
                </c:pt>
                <c:pt idx="27">
                  <c:v>7.8140154500000003E-2</c:v>
                </c:pt>
                <c:pt idx="28">
                  <c:v>6.1808090699999998E-2</c:v>
                </c:pt>
                <c:pt idx="29">
                  <c:v>4.3826457100000001E-2</c:v>
                </c:pt>
                <c:pt idx="30">
                  <c:v>2.61768494E-2</c:v>
                </c:pt>
                <c:pt idx="31">
                  <c:v>1.98576208E-2</c:v>
                </c:pt>
                <c:pt idx="32">
                  <c:v>2.0872196199999998E-2</c:v>
                </c:pt>
                <c:pt idx="33">
                  <c:v>2.8531081999999999E-2</c:v>
                </c:pt>
                <c:pt idx="34">
                  <c:v>3.6748059100000001E-2</c:v>
                </c:pt>
                <c:pt idx="35">
                  <c:v>4.6047553400000003E-2</c:v>
                </c:pt>
                <c:pt idx="36">
                  <c:v>5.8278407900000002E-2</c:v>
                </c:pt>
                <c:pt idx="37">
                  <c:v>7.6549030800000001E-2</c:v>
                </c:pt>
                <c:pt idx="38">
                  <c:v>9.1363698199999996E-2</c:v>
                </c:pt>
                <c:pt idx="39">
                  <c:v>0.10411545630000001</c:v>
                </c:pt>
                <c:pt idx="40">
                  <c:v>0.1084556133</c:v>
                </c:pt>
                <c:pt idx="41">
                  <c:v>0.104887113</c:v>
                </c:pt>
                <c:pt idx="42">
                  <c:v>9.7558885799999995E-2</c:v>
                </c:pt>
                <c:pt idx="43">
                  <c:v>8.8495880400000004E-2</c:v>
                </c:pt>
                <c:pt idx="44">
                  <c:v>7.8446067899999999E-2</c:v>
                </c:pt>
                <c:pt idx="45">
                  <c:v>7.0333726700000002E-2</c:v>
                </c:pt>
                <c:pt idx="46">
                  <c:v>6.0046736199999999E-2</c:v>
                </c:pt>
                <c:pt idx="47">
                  <c:v>4.1618637700000002E-2</c:v>
                </c:pt>
                <c:pt idx="48">
                  <c:v>1.63611546E-2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1.8040256599999999E-2</c:v>
                </c:pt>
                <c:pt idx="55">
                  <c:v>4.5779161200000001E-2</c:v>
                </c:pt>
                <c:pt idx="56">
                  <c:v>6.3476927599999997E-2</c:v>
                </c:pt>
                <c:pt idx="57">
                  <c:v>6.63974658E-2</c:v>
                </c:pt>
                <c:pt idx="58">
                  <c:v>5.7167962199999998E-2</c:v>
                </c:pt>
                <c:pt idx="59">
                  <c:v>4.0166325900000001E-2</c:v>
                </c:pt>
                <c:pt idx="60">
                  <c:v>1.9661920100000001E-2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1.1441892E-2</c:v>
                </c:pt>
                <c:pt idx="65">
                  <c:v>3.5248041200000003E-2</c:v>
                </c:pt>
                <c:pt idx="66">
                  <c:v>3.8743656100000003E-2</c:v>
                </c:pt>
                <c:pt idx="67">
                  <c:v>2.58729309E-2</c:v>
                </c:pt>
                <c:pt idx="68">
                  <c:v>1.8297957300000001E-2</c:v>
                </c:pt>
                <c:pt idx="69">
                  <c:v>2.5339262599999999E-2</c:v>
                </c:pt>
                <c:pt idx="70">
                  <c:v>3.2478444299999999E-2</c:v>
                </c:pt>
                <c:pt idx="71">
                  <c:v>2.3418636999999999E-2</c:v>
                </c:pt>
                <c:pt idx="72">
                  <c:v>7.8574447000000006E-3</c:v>
                </c:pt>
                <c:pt idx="73">
                  <c:v>2.2054728999999999E-3</c:v>
                </c:pt>
                <c:pt idx="74">
                  <c:v>6.0721003000000001E-3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3.6938440099999997E-2</c:v>
                </c:pt>
                <c:pt idx="81">
                  <c:v>5.4838772899999999E-2</c:v>
                </c:pt>
                <c:pt idx="82">
                  <c:v>4.2876973700000001E-2</c:v>
                </c:pt>
                <c:pt idx="83">
                  <c:v>2.1215679099999999E-2</c:v>
                </c:pt>
                <c:pt idx="84">
                  <c:v>1.09720388E-2</c:v>
                </c:pt>
                <c:pt idx="85">
                  <c:v>1.6270989600000001E-2</c:v>
                </c:pt>
                <c:pt idx="86">
                  <c:v>2.8482904699999999E-2</c:v>
                </c:pt>
                <c:pt idx="87">
                  <c:v>3.74833792E-2</c:v>
                </c:pt>
                <c:pt idx="88">
                  <c:v>3.6232624200000001E-2</c:v>
                </c:pt>
                <c:pt idx="89">
                  <c:v>2.5968963300000002E-2</c:v>
                </c:pt>
                <c:pt idx="90">
                  <c:v>9.8666846999999995E-3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1.3907832000000001E-3</c:v>
                </c:pt>
                <c:pt idx="98">
                  <c:v>1.9454922499999999E-2</c:v>
                </c:pt>
                <c:pt idx="99">
                  <c:v>3.5864885899999997E-2</c:v>
                </c:pt>
                <c:pt idx="100">
                  <c:v>4.8649538300000003E-2</c:v>
                </c:pt>
                <c:pt idx="101">
                  <c:v>5.7396497599999999E-2</c:v>
                </c:pt>
                <c:pt idx="102">
                  <c:v>6.3099369399999994E-2</c:v>
                </c:pt>
                <c:pt idx="103">
                  <c:v>6.7257083999999995E-2</c:v>
                </c:pt>
                <c:pt idx="104">
                  <c:v>6.9652609500000004E-2</c:v>
                </c:pt>
                <c:pt idx="105">
                  <c:v>7.0247553300000001E-2</c:v>
                </c:pt>
                <c:pt idx="106">
                  <c:v>6.9092899599999993E-2</c:v>
                </c:pt>
                <c:pt idx="107">
                  <c:v>6.5955959300000006E-2</c:v>
                </c:pt>
                <c:pt idx="108">
                  <c:v>6.06313162E-2</c:v>
                </c:pt>
                <c:pt idx="109">
                  <c:v>5.2544273400000001E-2</c:v>
                </c:pt>
                <c:pt idx="110">
                  <c:v>4.40446772E-2</c:v>
                </c:pt>
                <c:pt idx="111">
                  <c:v>3.2513357700000002E-2</c:v>
                </c:pt>
                <c:pt idx="112">
                  <c:v>2.21038572E-2</c:v>
                </c:pt>
                <c:pt idx="113">
                  <c:v>1.2762482299999999E-2</c:v>
                </c:pt>
                <c:pt idx="114">
                  <c:v>3.4176160000000001E-3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622D-4A4C-A834-8CC3D6F2019B}"/>
            </c:ext>
          </c:extLst>
        </c:ser>
        <c:ser>
          <c:idx val="74"/>
          <c:order val="7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反射白_LEDfull_開放空間!$A$75:$EE$75</c:f>
              <c:numCache>
                <c:formatCode>General</c:formatCode>
                <c:ptCount val="135"/>
                <c:pt idx="0">
                  <c:v>0.64009583000000003</c:v>
                </c:pt>
                <c:pt idx="1">
                  <c:v>0.53023004529999995</c:v>
                </c:pt>
                <c:pt idx="2">
                  <c:v>0.37744203209999999</c:v>
                </c:pt>
                <c:pt idx="3">
                  <c:v>0.17135879400000001</c:v>
                </c:pt>
                <c:pt idx="4">
                  <c:v>4.7043032899999997E-2</c:v>
                </c:pt>
                <c:pt idx="5">
                  <c:v>3.8453233E-3</c:v>
                </c:pt>
                <c:pt idx="6">
                  <c:v>2.67806407E-2</c:v>
                </c:pt>
                <c:pt idx="7">
                  <c:v>8.7945714600000002E-2</c:v>
                </c:pt>
                <c:pt idx="8">
                  <c:v>0.15701012310000001</c:v>
                </c:pt>
                <c:pt idx="9">
                  <c:v>0.214776352</c:v>
                </c:pt>
                <c:pt idx="10">
                  <c:v>0.23899510500000001</c:v>
                </c:pt>
                <c:pt idx="11">
                  <c:v>0.23143135009999999</c:v>
                </c:pt>
                <c:pt idx="12">
                  <c:v>0.20278964939999999</c:v>
                </c:pt>
                <c:pt idx="13">
                  <c:v>0.16173496840000001</c:v>
                </c:pt>
                <c:pt idx="14">
                  <c:v>0.11638505759999999</c:v>
                </c:pt>
                <c:pt idx="15">
                  <c:v>7.6655387899999997E-2</c:v>
                </c:pt>
                <c:pt idx="16">
                  <c:v>4.4774789400000001E-2</c:v>
                </c:pt>
                <c:pt idx="17">
                  <c:v>2.9230274300000001E-2</c:v>
                </c:pt>
                <c:pt idx="18">
                  <c:v>3.5490203599999999E-2</c:v>
                </c:pt>
                <c:pt idx="19">
                  <c:v>5.4347079200000002E-2</c:v>
                </c:pt>
                <c:pt idx="20">
                  <c:v>7.9466983699999993E-2</c:v>
                </c:pt>
                <c:pt idx="21">
                  <c:v>9.7058653800000005E-2</c:v>
                </c:pt>
                <c:pt idx="22">
                  <c:v>0.1084135026</c:v>
                </c:pt>
                <c:pt idx="23">
                  <c:v>0.10683960469999999</c:v>
                </c:pt>
                <c:pt idx="24">
                  <c:v>0.10327664020000001</c:v>
                </c:pt>
                <c:pt idx="25">
                  <c:v>9.6054054799999997E-2</c:v>
                </c:pt>
                <c:pt idx="26">
                  <c:v>8.7786219999999998E-2</c:v>
                </c:pt>
                <c:pt idx="27">
                  <c:v>7.8116700100000006E-2</c:v>
                </c:pt>
                <c:pt idx="28">
                  <c:v>6.17722645E-2</c:v>
                </c:pt>
                <c:pt idx="29">
                  <c:v>4.3756548300000003E-2</c:v>
                </c:pt>
                <c:pt idx="30">
                  <c:v>2.6068005700000001E-2</c:v>
                </c:pt>
                <c:pt idx="31">
                  <c:v>1.9715491700000001E-2</c:v>
                </c:pt>
                <c:pt idx="32">
                  <c:v>2.0719088600000001E-2</c:v>
                </c:pt>
                <c:pt idx="33">
                  <c:v>2.8383445E-2</c:v>
                </c:pt>
                <c:pt idx="34">
                  <c:v>3.6627769499999997E-2</c:v>
                </c:pt>
                <c:pt idx="35">
                  <c:v>4.5955672900000001E-2</c:v>
                </c:pt>
                <c:pt idx="36">
                  <c:v>5.8200877200000001E-2</c:v>
                </c:pt>
                <c:pt idx="37">
                  <c:v>7.6456517000000002E-2</c:v>
                </c:pt>
                <c:pt idx="38">
                  <c:v>9.1238074000000002E-2</c:v>
                </c:pt>
                <c:pt idx="39">
                  <c:v>0.1039629951</c:v>
                </c:pt>
                <c:pt idx="40">
                  <c:v>0.1083173454</c:v>
                </c:pt>
                <c:pt idx="41">
                  <c:v>0.1048097238</c:v>
                </c:pt>
                <c:pt idx="42">
                  <c:v>9.7535245100000001E-2</c:v>
                </c:pt>
                <c:pt idx="43">
                  <c:v>8.8490165800000006E-2</c:v>
                </c:pt>
                <c:pt idx="44">
                  <c:v>7.84258917E-2</c:v>
                </c:pt>
                <c:pt idx="45">
                  <c:v>7.0283062800000004E-2</c:v>
                </c:pt>
                <c:pt idx="46">
                  <c:v>5.9959717099999997E-2</c:v>
                </c:pt>
                <c:pt idx="47">
                  <c:v>4.1500844100000003E-2</c:v>
                </c:pt>
                <c:pt idx="48">
                  <c:v>1.6236309000000001E-2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1.7943227700000002E-2</c:v>
                </c:pt>
                <c:pt idx="55">
                  <c:v>4.5588873299999999E-2</c:v>
                </c:pt>
                <c:pt idx="56">
                  <c:v>6.3246265100000004E-2</c:v>
                </c:pt>
                <c:pt idx="57">
                  <c:v>6.6185884200000003E-2</c:v>
                </c:pt>
                <c:pt idx="58">
                  <c:v>5.7011470199999997E-2</c:v>
                </c:pt>
                <c:pt idx="59">
                  <c:v>4.0077626700000001E-2</c:v>
                </c:pt>
                <c:pt idx="60">
                  <c:v>1.9648874199999999E-2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1.15751391E-2</c:v>
                </c:pt>
                <c:pt idx="65">
                  <c:v>3.5265002400000002E-2</c:v>
                </c:pt>
                <c:pt idx="66">
                  <c:v>3.8648363200000001E-2</c:v>
                </c:pt>
                <c:pt idx="67">
                  <c:v>2.57161409E-2</c:v>
                </c:pt>
                <c:pt idx="68">
                  <c:v>1.8132977200000001E-2</c:v>
                </c:pt>
                <c:pt idx="69">
                  <c:v>2.5204794499999999E-2</c:v>
                </c:pt>
                <c:pt idx="70">
                  <c:v>3.2400954500000002E-2</c:v>
                </c:pt>
                <c:pt idx="71">
                  <c:v>2.34109014E-2</c:v>
                </c:pt>
                <c:pt idx="72">
                  <c:v>7.8999251E-3</c:v>
                </c:pt>
                <c:pt idx="73">
                  <c:v>2.2582616999999999E-3</c:v>
                </c:pt>
                <c:pt idx="74">
                  <c:v>6.1040861000000004E-3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3.68981138E-2</c:v>
                </c:pt>
                <c:pt idx="81">
                  <c:v>5.4747391499999999E-2</c:v>
                </c:pt>
                <c:pt idx="82">
                  <c:v>4.2765762700000001E-2</c:v>
                </c:pt>
                <c:pt idx="83">
                  <c:v>2.1099613999999999E-2</c:v>
                </c:pt>
                <c:pt idx="84">
                  <c:v>1.08407047E-2</c:v>
                </c:pt>
                <c:pt idx="85">
                  <c:v>1.6115279900000001E-2</c:v>
                </c:pt>
                <c:pt idx="86">
                  <c:v>2.8312997900000001E-2</c:v>
                </c:pt>
                <c:pt idx="87">
                  <c:v>3.7326678600000003E-2</c:v>
                </c:pt>
                <c:pt idx="88">
                  <c:v>3.6125577999999998E-2</c:v>
                </c:pt>
                <c:pt idx="89">
                  <c:v>2.5929341099999999E-2</c:v>
                </c:pt>
                <c:pt idx="90">
                  <c:v>9.8999989999999996E-3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1.4459179E-3</c:v>
                </c:pt>
                <c:pt idx="98">
                  <c:v>1.9425155600000001E-2</c:v>
                </c:pt>
                <c:pt idx="99">
                  <c:v>3.5761732599999999E-2</c:v>
                </c:pt>
                <c:pt idx="100">
                  <c:v>4.84849922E-2</c:v>
                </c:pt>
                <c:pt idx="101">
                  <c:v>5.7186856899999999E-2</c:v>
                </c:pt>
                <c:pt idx="102">
                  <c:v>6.2866628199999997E-2</c:v>
                </c:pt>
                <c:pt idx="103">
                  <c:v>6.7010901900000003E-2</c:v>
                </c:pt>
                <c:pt idx="104">
                  <c:v>6.9406583899999999E-2</c:v>
                </c:pt>
                <c:pt idx="105">
                  <c:v>7.0013031399999995E-2</c:v>
                </c:pt>
                <c:pt idx="106">
                  <c:v>6.8878970999999997E-2</c:v>
                </c:pt>
                <c:pt idx="107">
                  <c:v>6.5774105499999999E-2</c:v>
                </c:pt>
                <c:pt idx="108">
                  <c:v>6.04905523E-2</c:v>
                </c:pt>
                <c:pt idx="109">
                  <c:v>5.2452590299999997E-2</c:v>
                </c:pt>
                <c:pt idx="110">
                  <c:v>4.3993197400000003E-2</c:v>
                </c:pt>
                <c:pt idx="111">
                  <c:v>3.2515265000000002E-2</c:v>
                </c:pt>
                <c:pt idx="112">
                  <c:v>2.21519861E-2</c:v>
                </c:pt>
                <c:pt idx="113">
                  <c:v>1.2846237E-2</c:v>
                </c:pt>
                <c:pt idx="114">
                  <c:v>3.5369948000000002E-3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622D-4A4C-A834-8CC3D6F2019B}"/>
            </c:ext>
          </c:extLst>
        </c:ser>
        <c:ser>
          <c:idx val="75"/>
          <c:order val="75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反射白_LEDfull_開放空間!$A$76:$EE$76</c:f>
              <c:numCache>
                <c:formatCode>General</c:formatCode>
                <c:ptCount val="135"/>
                <c:pt idx="0">
                  <c:v>0.64025729890000005</c:v>
                </c:pt>
                <c:pt idx="1">
                  <c:v>0.5303623676</c:v>
                </c:pt>
                <c:pt idx="2">
                  <c:v>0.37753626699999998</c:v>
                </c:pt>
                <c:pt idx="3">
                  <c:v>0.17140050230000001</c:v>
                </c:pt>
                <c:pt idx="4">
                  <c:v>4.7052841599999999E-2</c:v>
                </c:pt>
                <c:pt idx="5">
                  <c:v>3.8441377999999999E-3</c:v>
                </c:pt>
                <c:pt idx="6">
                  <c:v>2.6784909900000001E-2</c:v>
                </c:pt>
                <c:pt idx="7">
                  <c:v>8.7963499099999995E-2</c:v>
                </c:pt>
                <c:pt idx="8">
                  <c:v>0.15704081950000001</c:v>
                </c:pt>
                <c:pt idx="9">
                  <c:v>0.2148157805</c:v>
                </c:pt>
                <c:pt idx="10">
                  <c:v>0.2390344888</c:v>
                </c:pt>
                <c:pt idx="11">
                  <c:v>0.2314669788</c:v>
                </c:pt>
                <c:pt idx="12">
                  <c:v>0.20282225309999999</c:v>
                </c:pt>
                <c:pt idx="13">
                  <c:v>0.1617646962</c:v>
                </c:pt>
                <c:pt idx="14">
                  <c:v>0.116409786</c:v>
                </c:pt>
                <c:pt idx="15">
                  <c:v>7.6672293200000005E-2</c:v>
                </c:pt>
                <c:pt idx="16">
                  <c:v>4.4783376200000002E-2</c:v>
                </c:pt>
                <c:pt idx="17">
                  <c:v>2.9235174900000001E-2</c:v>
                </c:pt>
                <c:pt idx="18">
                  <c:v>3.5496603699999997E-2</c:v>
                </c:pt>
                <c:pt idx="19">
                  <c:v>5.4357353599999998E-2</c:v>
                </c:pt>
                <c:pt idx="20">
                  <c:v>7.9482823600000002E-2</c:v>
                </c:pt>
                <c:pt idx="21">
                  <c:v>9.7078442599999995E-2</c:v>
                </c:pt>
                <c:pt idx="22">
                  <c:v>0.10843551160000001</c:v>
                </c:pt>
                <c:pt idx="23">
                  <c:v>0.1068605259</c:v>
                </c:pt>
                <c:pt idx="24">
                  <c:v>0.1032939926</c:v>
                </c:pt>
                <c:pt idx="25">
                  <c:v>9.6066705899999993E-2</c:v>
                </c:pt>
                <c:pt idx="26">
                  <c:v>8.7795004199999999E-2</c:v>
                </c:pt>
                <c:pt idx="27">
                  <c:v>7.8124105900000004E-2</c:v>
                </c:pt>
                <c:pt idx="28">
                  <c:v>6.1779726299999997E-2</c:v>
                </c:pt>
                <c:pt idx="29">
                  <c:v>4.3765861500000003E-2</c:v>
                </c:pt>
                <c:pt idx="30">
                  <c:v>2.60796919E-2</c:v>
                </c:pt>
                <c:pt idx="31">
                  <c:v>1.9729681299999999E-2</c:v>
                </c:pt>
                <c:pt idx="32">
                  <c:v>2.0734392099999999E-2</c:v>
                </c:pt>
                <c:pt idx="33">
                  <c:v>2.8398895600000001E-2</c:v>
                </c:pt>
                <c:pt idx="34">
                  <c:v>3.6641087400000001E-2</c:v>
                </c:pt>
                <c:pt idx="35">
                  <c:v>4.59673367E-2</c:v>
                </c:pt>
                <c:pt idx="36">
                  <c:v>5.8211844399999997E-2</c:v>
                </c:pt>
                <c:pt idx="37">
                  <c:v>7.6470218600000001E-2</c:v>
                </c:pt>
                <c:pt idx="38">
                  <c:v>9.1255724400000002E-2</c:v>
                </c:pt>
                <c:pt idx="39">
                  <c:v>0.1039838344</c:v>
                </c:pt>
                <c:pt idx="40">
                  <c:v>0.1083372608</c:v>
                </c:pt>
                <c:pt idx="41">
                  <c:v>0.10482391720000001</c:v>
                </c:pt>
                <c:pt idx="42">
                  <c:v>9.7544036799999997E-2</c:v>
                </c:pt>
                <c:pt idx="43">
                  <c:v>8.8496752100000006E-2</c:v>
                </c:pt>
                <c:pt idx="44">
                  <c:v>7.8433006999999999E-2</c:v>
                </c:pt>
                <c:pt idx="45">
                  <c:v>7.0292390900000001E-2</c:v>
                </c:pt>
                <c:pt idx="46">
                  <c:v>5.9971664100000002E-2</c:v>
                </c:pt>
                <c:pt idx="47">
                  <c:v>4.1514359399999999E-2</c:v>
                </c:pt>
                <c:pt idx="48">
                  <c:v>1.6248831500000002E-2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1.7953321299999998E-2</c:v>
                </c:pt>
                <c:pt idx="55">
                  <c:v>4.5609302800000001E-2</c:v>
                </c:pt>
                <c:pt idx="56">
                  <c:v>6.3271515099999995E-2</c:v>
                </c:pt>
                <c:pt idx="57">
                  <c:v>6.6209554700000006E-2</c:v>
                </c:pt>
                <c:pt idx="58">
                  <c:v>5.7029541599999997E-2</c:v>
                </c:pt>
                <c:pt idx="59">
                  <c:v>4.0088411400000003E-2</c:v>
                </c:pt>
                <c:pt idx="60">
                  <c:v>1.9651383200000001E-2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1.1563809600000001E-2</c:v>
                </c:pt>
                <c:pt idx="65">
                  <c:v>3.5265896499999998E-2</c:v>
                </c:pt>
                <c:pt idx="66">
                  <c:v>3.8659632200000002E-2</c:v>
                </c:pt>
                <c:pt idx="67">
                  <c:v>2.5732127899999999E-2</c:v>
                </c:pt>
                <c:pt idx="68">
                  <c:v>1.8149266000000001E-2</c:v>
                </c:pt>
                <c:pt idx="69">
                  <c:v>2.5218643200000002E-2</c:v>
                </c:pt>
                <c:pt idx="70">
                  <c:v>3.2410234199999999E-2</c:v>
                </c:pt>
                <c:pt idx="71">
                  <c:v>2.3413302399999999E-2</c:v>
                </c:pt>
                <c:pt idx="72">
                  <c:v>7.8965592999999997E-3</c:v>
                </c:pt>
                <c:pt idx="73">
                  <c:v>2.2536194999999998E-3</c:v>
                </c:pt>
                <c:pt idx="74">
                  <c:v>6.1017865999999999E-3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3.6904271699999998E-2</c:v>
                </c:pt>
                <c:pt idx="81">
                  <c:v>5.4759342199999998E-2</c:v>
                </c:pt>
                <c:pt idx="82">
                  <c:v>4.2778845900000001E-2</c:v>
                </c:pt>
                <c:pt idx="83">
                  <c:v>2.1111722999999999E-2</c:v>
                </c:pt>
                <c:pt idx="84">
                  <c:v>1.08535206E-2</c:v>
                </c:pt>
                <c:pt idx="85">
                  <c:v>1.6130503300000001E-2</c:v>
                </c:pt>
                <c:pt idx="86">
                  <c:v>2.83303913E-2</c:v>
                </c:pt>
                <c:pt idx="87">
                  <c:v>3.7343423799999997E-2</c:v>
                </c:pt>
                <c:pt idx="88">
                  <c:v>3.6137752199999998E-2</c:v>
                </c:pt>
                <c:pt idx="89">
                  <c:v>2.5934612400000001E-2</c:v>
                </c:pt>
                <c:pt idx="90">
                  <c:v>9.8976167000000004E-3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1.4412322E-3</c:v>
                </c:pt>
                <c:pt idx="98">
                  <c:v>1.94291919E-2</c:v>
                </c:pt>
                <c:pt idx="99">
                  <c:v>3.5773504499999997E-2</c:v>
                </c:pt>
                <c:pt idx="100">
                  <c:v>4.85032834E-2</c:v>
                </c:pt>
                <c:pt idx="101">
                  <c:v>5.7209555099999997E-2</c:v>
                </c:pt>
                <c:pt idx="102">
                  <c:v>6.2892012299999994E-2</c:v>
                </c:pt>
                <c:pt idx="103">
                  <c:v>6.7037895299999997E-2</c:v>
                </c:pt>
                <c:pt idx="104">
                  <c:v>6.9433733799999994E-2</c:v>
                </c:pt>
                <c:pt idx="105">
                  <c:v>7.0039138200000003E-2</c:v>
                </c:pt>
                <c:pt idx="106">
                  <c:v>6.8903066200000002E-2</c:v>
                </c:pt>
                <c:pt idx="107">
                  <c:v>6.5795160800000002E-2</c:v>
                </c:pt>
                <c:pt idx="108">
                  <c:v>6.0507677500000003E-2</c:v>
                </c:pt>
                <c:pt idx="109">
                  <c:v>5.2464432999999998E-2</c:v>
                </c:pt>
                <c:pt idx="110">
                  <c:v>4.4000953400000001E-2</c:v>
                </c:pt>
                <c:pt idx="111">
                  <c:v>3.2517265500000003E-2</c:v>
                </c:pt>
                <c:pt idx="112">
                  <c:v>2.21489016E-2</c:v>
                </c:pt>
                <c:pt idx="113">
                  <c:v>1.2839474700000001E-2</c:v>
                </c:pt>
                <c:pt idx="114">
                  <c:v>3.5264464000000001E-3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622D-4A4C-A834-8CC3D6F2019B}"/>
            </c:ext>
          </c:extLst>
        </c:ser>
        <c:ser>
          <c:idx val="76"/>
          <c:order val="7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反射白_LEDfull_開放空間!$A$77:$EE$77</c:f>
              <c:numCache>
                <c:formatCode>General</c:formatCode>
                <c:ptCount val="135"/>
                <c:pt idx="0">
                  <c:v>0.64037579300000003</c:v>
                </c:pt>
                <c:pt idx="1">
                  <c:v>0.5304595232</c:v>
                </c:pt>
                <c:pt idx="2">
                  <c:v>0.377605468</c:v>
                </c:pt>
                <c:pt idx="3">
                  <c:v>0.1714306176</c:v>
                </c:pt>
                <c:pt idx="4">
                  <c:v>4.7059297600000001E-2</c:v>
                </c:pt>
                <c:pt idx="5">
                  <c:v>3.8426418000000002E-3</c:v>
                </c:pt>
                <c:pt idx="6">
                  <c:v>2.67874133E-2</c:v>
                </c:pt>
                <c:pt idx="7">
                  <c:v>8.7974831500000003E-2</c:v>
                </c:pt>
                <c:pt idx="8">
                  <c:v>0.15705998239999999</c:v>
                </c:pt>
                <c:pt idx="9">
                  <c:v>0.2148386538</c:v>
                </c:pt>
                <c:pt idx="10">
                  <c:v>0.239054814</c:v>
                </c:pt>
                <c:pt idx="11">
                  <c:v>0.2314835489</c:v>
                </c:pt>
                <c:pt idx="12">
                  <c:v>0.2028383315</c:v>
                </c:pt>
                <c:pt idx="13">
                  <c:v>0.16178220509999999</c:v>
                </c:pt>
                <c:pt idx="14">
                  <c:v>0.116425924</c:v>
                </c:pt>
                <c:pt idx="15">
                  <c:v>7.6683938500000007E-2</c:v>
                </c:pt>
                <c:pt idx="16">
                  <c:v>4.47886698E-2</c:v>
                </c:pt>
                <c:pt idx="17">
                  <c:v>2.923779E-2</c:v>
                </c:pt>
                <c:pt idx="18">
                  <c:v>3.5500146400000002E-2</c:v>
                </c:pt>
                <c:pt idx="19">
                  <c:v>5.4363530100000002E-2</c:v>
                </c:pt>
                <c:pt idx="20">
                  <c:v>7.9493224599999995E-2</c:v>
                </c:pt>
                <c:pt idx="21">
                  <c:v>9.7090795600000002E-2</c:v>
                </c:pt>
                <c:pt idx="22">
                  <c:v>0.10844955589999999</c:v>
                </c:pt>
                <c:pt idx="23">
                  <c:v>0.1068731025</c:v>
                </c:pt>
                <c:pt idx="24">
                  <c:v>0.1033029556</c:v>
                </c:pt>
                <c:pt idx="25">
                  <c:v>9.6071057000000001E-2</c:v>
                </c:pt>
                <c:pt idx="26">
                  <c:v>8.7795793999999996E-2</c:v>
                </c:pt>
                <c:pt idx="27">
                  <c:v>7.8124374199999999E-2</c:v>
                </c:pt>
                <c:pt idx="28">
                  <c:v>6.17817976E-2</c:v>
                </c:pt>
                <c:pt idx="29">
                  <c:v>4.3772052999999998E-2</c:v>
                </c:pt>
                <c:pt idx="30">
                  <c:v>2.6090482200000001E-2</c:v>
                </c:pt>
                <c:pt idx="31">
                  <c:v>1.9744265800000001E-2</c:v>
                </c:pt>
                <c:pt idx="32">
                  <c:v>2.0750042100000001E-2</c:v>
                </c:pt>
                <c:pt idx="33">
                  <c:v>2.84137335E-2</c:v>
                </c:pt>
                <c:pt idx="34">
                  <c:v>3.6652792199999999E-2</c:v>
                </c:pt>
                <c:pt idx="35">
                  <c:v>4.59756032E-2</c:v>
                </c:pt>
                <c:pt idx="36">
                  <c:v>5.8218430699999997E-2</c:v>
                </c:pt>
                <c:pt idx="37">
                  <c:v>7.6477773499999999E-2</c:v>
                </c:pt>
                <c:pt idx="38">
                  <c:v>9.1266378800000006E-2</c:v>
                </c:pt>
                <c:pt idx="39">
                  <c:v>0.1039971113</c:v>
                </c:pt>
                <c:pt idx="40">
                  <c:v>0.1083488613</c:v>
                </c:pt>
                <c:pt idx="41">
                  <c:v>0.1048290804</c:v>
                </c:pt>
                <c:pt idx="42">
                  <c:v>9.7543828200000002E-2</c:v>
                </c:pt>
                <c:pt idx="43">
                  <c:v>8.8494867099999999E-2</c:v>
                </c:pt>
                <c:pt idx="44">
                  <c:v>7.8432977200000004E-2</c:v>
                </c:pt>
                <c:pt idx="45">
                  <c:v>7.0295803200000007E-2</c:v>
                </c:pt>
                <c:pt idx="46">
                  <c:v>5.9979219E-2</c:v>
                </c:pt>
                <c:pt idx="47">
                  <c:v>4.1525702900000003E-2</c:v>
                </c:pt>
                <c:pt idx="48">
                  <c:v>1.6261462099999999E-2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1.7963042500000002E-2</c:v>
                </c:pt>
                <c:pt idx="55">
                  <c:v>4.5628160199999997E-2</c:v>
                </c:pt>
                <c:pt idx="56">
                  <c:v>6.3294142499999997E-2</c:v>
                </c:pt>
                <c:pt idx="57">
                  <c:v>6.6230043799999999E-2</c:v>
                </c:pt>
                <c:pt idx="58">
                  <c:v>5.7044506100000003E-2</c:v>
                </c:pt>
                <c:pt idx="59">
                  <c:v>4.0096621999999998E-2</c:v>
                </c:pt>
                <c:pt idx="60">
                  <c:v>1.9652174800000002E-2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1.1549429E-2</c:v>
                </c:pt>
                <c:pt idx="65">
                  <c:v>3.5263147199999997E-2</c:v>
                </c:pt>
                <c:pt idx="66">
                  <c:v>3.8668725600000002E-2</c:v>
                </c:pt>
                <c:pt idx="67">
                  <c:v>2.5747994E-2</c:v>
                </c:pt>
                <c:pt idx="68">
                  <c:v>1.8166234699999999E-2</c:v>
                </c:pt>
                <c:pt idx="69">
                  <c:v>2.5232126899999999E-2</c:v>
                </c:pt>
                <c:pt idx="70">
                  <c:v>3.2417457599999998E-2</c:v>
                </c:pt>
                <c:pt idx="71">
                  <c:v>2.3413339599999999E-2</c:v>
                </c:pt>
                <c:pt idx="72">
                  <c:v>7.8919316000000007E-3</c:v>
                </c:pt>
                <c:pt idx="73">
                  <c:v>2.2479924E-3</c:v>
                </c:pt>
                <c:pt idx="74">
                  <c:v>6.0980962999999996E-3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3.6907460500000003E-2</c:v>
                </c:pt>
                <c:pt idx="81">
                  <c:v>5.4767597500000001E-2</c:v>
                </c:pt>
                <c:pt idx="82">
                  <c:v>4.2789254300000003E-2</c:v>
                </c:pt>
                <c:pt idx="83">
                  <c:v>2.1123295600000001E-2</c:v>
                </c:pt>
                <c:pt idx="84">
                  <c:v>1.08670257E-2</c:v>
                </c:pt>
                <c:pt idx="85">
                  <c:v>1.6146535100000001E-2</c:v>
                </c:pt>
                <c:pt idx="86">
                  <c:v>2.83475202E-2</c:v>
                </c:pt>
                <c:pt idx="87">
                  <c:v>3.7358973199999999E-2</c:v>
                </c:pt>
                <c:pt idx="88">
                  <c:v>3.6148056400000003E-2</c:v>
                </c:pt>
                <c:pt idx="89">
                  <c:v>2.59380993E-2</c:v>
                </c:pt>
                <c:pt idx="90">
                  <c:v>9.8938067000000005E-3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1.4351511E-3</c:v>
                </c:pt>
                <c:pt idx="98">
                  <c:v>1.9431678599999998E-2</c:v>
                </c:pt>
                <c:pt idx="99">
                  <c:v>3.5783838499999998E-2</c:v>
                </c:pt>
                <c:pt idx="100">
                  <c:v>4.8519298400000001E-2</c:v>
                </c:pt>
                <c:pt idx="101">
                  <c:v>5.7230293799999998E-2</c:v>
                </c:pt>
                <c:pt idx="102">
                  <c:v>6.2914967500000002E-2</c:v>
                </c:pt>
                <c:pt idx="103">
                  <c:v>6.7062176799999998E-2</c:v>
                </c:pt>
                <c:pt idx="104">
                  <c:v>6.9457747E-2</c:v>
                </c:pt>
                <c:pt idx="105">
                  <c:v>7.0061929499999995E-2</c:v>
                </c:pt>
                <c:pt idx="106">
                  <c:v>6.8923786299999998E-2</c:v>
                </c:pt>
                <c:pt idx="107">
                  <c:v>6.5812565399999995E-2</c:v>
                </c:pt>
                <c:pt idx="108">
                  <c:v>6.05208203E-2</c:v>
                </c:pt>
                <c:pt idx="109">
                  <c:v>5.2472684499999998E-2</c:v>
                </c:pt>
                <c:pt idx="110">
                  <c:v>4.4004976699999997E-2</c:v>
                </c:pt>
                <c:pt idx="111">
                  <c:v>3.25163007E-2</c:v>
                </c:pt>
                <c:pt idx="112">
                  <c:v>2.2143503700000001E-2</c:v>
                </c:pt>
                <c:pt idx="113">
                  <c:v>1.2830399899999999E-2</c:v>
                </c:pt>
                <c:pt idx="114">
                  <c:v>3.5135124E-3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622D-4A4C-A834-8CC3D6F2019B}"/>
            </c:ext>
          </c:extLst>
        </c:ser>
        <c:ser>
          <c:idx val="77"/>
          <c:order val="77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反射白_LEDfull_開放空間!$A$78:$EE$78</c:f>
              <c:numCache>
                <c:formatCode>General</c:formatCode>
                <c:ptCount val="135"/>
                <c:pt idx="0">
                  <c:v>0.64014625550000004</c:v>
                </c:pt>
                <c:pt idx="1">
                  <c:v>0.53027081490000005</c:v>
                </c:pt>
                <c:pt idx="2">
                  <c:v>0.3774704337</c:v>
                </c:pt>
                <c:pt idx="3">
                  <c:v>0.17136949300000001</c:v>
                </c:pt>
                <c:pt idx="4">
                  <c:v>4.7043200600000001E-2</c:v>
                </c:pt>
                <c:pt idx="5">
                  <c:v>3.8421079999999999E-3</c:v>
                </c:pt>
                <c:pt idx="6">
                  <c:v>2.6778684899999999E-2</c:v>
                </c:pt>
                <c:pt idx="7">
                  <c:v>8.7945215399999999E-2</c:v>
                </c:pt>
                <c:pt idx="8">
                  <c:v>0.15700726209999999</c:v>
                </c:pt>
                <c:pt idx="9">
                  <c:v>0.2147675902</c:v>
                </c:pt>
                <c:pt idx="10">
                  <c:v>0.23897746210000001</c:v>
                </c:pt>
                <c:pt idx="11">
                  <c:v>0.23140968379999999</c:v>
                </c:pt>
                <c:pt idx="12">
                  <c:v>0.20277316870000001</c:v>
                </c:pt>
                <c:pt idx="13">
                  <c:v>0.16172870989999999</c:v>
                </c:pt>
                <c:pt idx="14">
                  <c:v>0.1163862199</c:v>
                </c:pt>
                <c:pt idx="15">
                  <c:v>7.6657406999999997E-2</c:v>
                </c:pt>
                <c:pt idx="16">
                  <c:v>4.4773705300000001E-2</c:v>
                </c:pt>
                <c:pt idx="17">
                  <c:v>2.9228337100000001E-2</c:v>
                </c:pt>
                <c:pt idx="18">
                  <c:v>3.5488568200000001E-2</c:v>
                </c:pt>
                <c:pt idx="19">
                  <c:v>5.4345496E-2</c:v>
                </c:pt>
                <c:pt idx="20">
                  <c:v>7.9466335499999999E-2</c:v>
                </c:pt>
                <c:pt idx="21">
                  <c:v>9.7058348399999994E-2</c:v>
                </c:pt>
                <c:pt idx="22">
                  <c:v>0.1084128395</c:v>
                </c:pt>
                <c:pt idx="23">
                  <c:v>0.10683716090000001</c:v>
                </c:pt>
                <c:pt idx="24">
                  <c:v>0.1032693386</c:v>
                </c:pt>
                <c:pt idx="25">
                  <c:v>9.6041299400000002E-2</c:v>
                </c:pt>
                <c:pt idx="26">
                  <c:v>8.7769649899999996E-2</c:v>
                </c:pt>
                <c:pt idx="27">
                  <c:v>7.8101374200000004E-2</c:v>
                </c:pt>
                <c:pt idx="28">
                  <c:v>6.1762876799999998E-2</c:v>
                </c:pt>
                <c:pt idx="29">
                  <c:v>4.3757013999999997E-2</c:v>
                </c:pt>
                <c:pt idx="30">
                  <c:v>2.6079122E-2</c:v>
                </c:pt>
                <c:pt idx="31">
                  <c:v>1.9733414099999999E-2</c:v>
                </c:pt>
                <c:pt idx="32">
                  <c:v>2.0738482499999999E-2</c:v>
                </c:pt>
                <c:pt idx="33">
                  <c:v>2.84001976E-2</c:v>
                </c:pt>
                <c:pt idx="34">
                  <c:v>3.6637909699999999E-2</c:v>
                </c:pt>
                <c:pt idx="35">
                  <c:v>4.5959264E-2</c:v>
                </c:pt>
                <c:pt idx="36">
                  <c:v>5.8199107600000001E-2</c:v>
                </c:pt>
                <c:pt idx="37">
                  <c:v>7.6452888499999996E-2</c:v>
                </c:pt>
                <c:pt idx="38">
                  <c:v>9.12360698E-2</c:v>
                </c:pt>
                <c:pt idx="39">
                  <c:v>0.1039619073</c:v>
                </c:pt>
                <c:pt idx="40">
                  <c:v>0.10831301660000001</c:v>
                </c:pt>
                <c:pt idx="41">
                  <c:v>0.1047965214</c:v>
                </c:pt>
                <c:pt idx="42">
                  <c:v>9.7515277600000005E-2</c:v>
                </c:pt>
                <c:pt idx="43">
                  <c:v>8.8469602199999997E-2</c:v>
                </c:pt>
                <c:pt idx="44">
                  <c:v>7.8410074100000005E-2</c:v>
                </c:pt>
                <c:pt idx="45">
                  <c:v>7.0274129500000004E-2</c:v>
                </c:pt>
                <c:pt idx="46">
                  <c:v>5.9959042800000001E-2</c:v>
                </c:pt>
                <c:pt idx="47">
                  <c:v>4.1509509100000001E-2</c:v>
                </c:pt>
                <c:pt idx="48">
                  <c:v>1.6252025999999999E-2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1.7954293600000001E-2</c:v>
                </c:pt>
                <c:pt idx="55">
                  <c:v>4.5608054799999999E-2</c:v>
                </c:pt>
                <c:pt idx="56">
                  <c:v>6.3267663099999996E-2</c:v>
                </c:pt>
                <c:pt idx="57">
                  <c:v>6.6203601700000003E-2</c:v>
                </c:pt>
                <c:pt idx="58">
                  <c:v>5.7022739199999999E-2</c:v>
                </c:pt>
                <c:pt idx="59">
                  <c:v>4.0082216300000001E-2</c:v>
                </c:pt>
                <c:pt idx="60">
                  <c:v>1.9646316800000001E-2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1.15510514E-2</c:v>
                </c:pt>
                <c:pt idx="65">
                  <c:v>3.5253833999999998E-2</c:v>
                </c:pt>
                <c:pt idx="66">
                  <c:v>3.8654096399999997E-2</c:v>
                </c:pt>
                <c:pt idx="67">
                  <c:v>2.5734785900000001E-2</c:v>
                </c:pt>
                <c:pt idx="68">
                  <c:v>1.8154855800000001E-2</c:v>
                </c:pt>
                <c:pt idx="69">
                  <c:v>2.5220083099999999E-2</c:v>
                </c:pt>
                <c:pt idx="70">
                  <c:v>3.2405477000000002E-2</c:v>
                </c:pt>
                <c:pt idx="71">
                  <c:v>2.3406555900000001E-2</c:v>
                </c:pt>
                <c:pt idx="72">
                  <c:v>7.8913857999999993E-3</c:v>
                </c:pt>
                <c:pt idx="73">
                  <c:v>2.2493443E-3</c:v>
                </c:pt>
                <c:pt idx="74">
                  <c:v>6.0975906000000002E-3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3.6895655100000001E-2</c:v>
                </c:pt>
                <c:pt idx="81">
                  <c:v>5.4748754900000002E-2</c:v>
                </c:pt>
                <c:pt idx="82">
                  <c:v>4.2773280300000001E-2</c:v>
                </c:pt>
                <c:pt idx="83">
                  <c:v>2.1113127499999999E-2</c:v>
                </c:pt>
                <c:pt idx="84">
                  <c:v>1.0859029399999999E-2</c:v>
                </c:pt>
                <c:pt idx="85">
                  <c:v>1.6136074399999999E-2</c:v>
                </c:pt>
                <c:pt idx="86">
                  <c:v>2.8333174100000001E-2</c:v>
                </c:pt>
                <c:pt idx="87">
                  <c:v>3.7342578199999997E-2</c:v>
                </c:pt>
                <c:pt idx="88">
                  <c:v>3.6133948700000001E-2</c:v>
                </c:pt>
                <c:pt idx="89">
                  <c:v>2.5929504999999999E-2</c:v>
                </c:pt>
                <c:pt idx="90">
                  <c:v>9.8925242000000007E-3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1.4366698000000001E-3</c:v>
                </c:pt>
                <c:pt idx="98">
                  <c:v>1.9424866900000001E-2</c:v>
                </c:pt>
                <c:pt idx="99">
                  <c:v>3.5769332199999997E-2</c:v>
                </c:pt>
                <c:pt idx="100">
                  <c:v>4.8499412800000002E-2</c:v>
                </c:pt>
                <c:pt idx="101">
                  <c:v>5.7206157600000002E-2</c:v>
                </c:pt>
                <c:pt idx="102">
                  <c:v>6.2888287000000001E-2</c:v>
                </c:pt>
                <c:pt idx="103">
                  <c:v>6.7033611199999996E-2</c:v>
                </c:pt>
                <c:pt idx="104">
                  <c:v>6.9428823900000006E-2</c:v>
                </c:pt>
                <c:pt idx="105">
                  <c:v>7.0033222399999998E-2</c:v>
                </c:pt>
                <c:pt idx="106">
                  <c:v>6.8896241499999997E-2</c:v>
                </c:pt>
                <c:pt idx="107">
                  <c:v>6.5786890700000003E-2</c:v>
                </c:pt>
                <c:pt idx="108">
                  <c:v>6.0498450000000002E-2</c:v>
                </c:pt>
                <c:pt idx="109">
                  <c:v>5.2454423200000003E-2</c:v>
                </c:pt>
                <c:pt idx="110">
                  <c:v>4.3990686500000001E-2</c:v>
                </c:pt>
                <c:pt idx="111">
                  <c:v>3.2507173700000003E-2</c:v>
                </c:pt>
                <c:pt idx="112">
                  <c:v>2.2138550900000002E-2</c:v>
                </c:pt>
                <c:pt idx="113">
                  <c:v>1.2829765700000001E-2</c:v>
                </c:pt>
                <c:pt idx="114">
                  <c:v>3.5170525999999999E-3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622D-4A4C-A834-8CC3D6F2019B}"/>
            </c:ext>
          </c:extLst>
        </c:ser>
        <c:ser>
          <c:idx val="78"/>
          <c:order val="7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反射白_LEDfull_開放空間!$A$79:$EE$79</c:f>
              <c:numCache>
                <c:formatCode>General</c:formatCode>
                <c:ptCount val="135"/>
                <c:pt idx="0">
                  <c:v>0.64027327300000003</c:v>
                </c:pt>
                <c:pt idx="1">
                  <c:v>0.53037428860000002</c:v>
                </c:pt>
                <c:pt idx="2">
                  <c:v>0.3775440156</c:v>
                </c:pt>
                <c:pt idx="3">
                  <c:v>0.1714014411</c:v>
                </c:pt>
                <c:pt idx="4">
                  <c:v>4.7049917300000001E-2</c:v>
                </c:pt>
                <c:pt idx="5">
                  <c:v>3.8400826000000001E-3</c:v>
                </c:pt>
                <c:pt idx="6">
                  <c:v>2.67810151E-2</c:v>
                </c:pt>
                <c:pt idx="7">
                  <c:v>8.7956674400000004E-2</c:v>
                </c:pt>
                <c:pt idx="8">
                  <c:v>0.1570266783</c:v>
                </c:pt>
                <c:pt idx="9">
                  <c:v>0.21479058270000001</c:v>
                </c:pt>
                <c:pt idx="10">
                  <c:v>0.238997072</c:v>
                </c:pt>
                <c:pt idx="11">
                  <c:v>0.23142528530000001</c:v>
                </c:pt>
                <c:pt idx="12">
                  <c:v>0.2027886361</c:v>
                </c:pt>
                <c:pt idx="13">
                  <c:v>0.16174615919999999</c:v>
                </c:pt>
                <c:pt idx="14">
                  <c:v>0.1164030731</c:v>
                </c:pt>
                <c:pt idx="15">
                  <c:v>7.6669387500000005E-2</c:v>
                </c:pt>
                <c:pt idx="16">
                  <c:v>4.4778950499999998E-2</c:v>
                </c:pt>
                <c:pt idx="17">
                  <c:v>2.9230753000000002E-2</c:v>
                </c:pt>
                <c:pt idx="18">
                  <c:v>3.5492196699999999E-2</c:v>
                </c:pt>
                <c:pt idx="19">
                  <c:v>5.4351735900000003E-2</c:v>
                </c:pt>
                <c:pt idx="20">
                  <c:v>7.9476788600000001E-2</c:v>
                </c:pt>
                <c:pt idx="21">
                  <c:v>9.7070969600000001E-2</c:v>
                </c:pt>
                <c:pt idx="22">
                  <c:v>0.108427301</c:v>
                </c:pt>
                <c:pt idx="23">
                  <c:v>0.106850341</c:v>
                </c:pt>
                <c:pt idx="24">
                  <c:v>0.103278093</c:v>
                </c:pt>
                <c:pt idx="25">
                  <c:v>9.6044883100000006E-2</c:v>
                </c:pt>
                <c:pt idx="26">
                  <c:v>8.7769374299999994E-2</c:v>
                </c:pt>
                <c:pt idx="27">
                  <c:v>7.8100435400000001E-2</c:v>
                </c:pt>
                <c:pt idx="28">
                  <c:v>6.1764221600000002E-2</c:v>
                </c:pt>
                <c:pt idx="29">
                  <c:v>4.37633693E-2</c:v>
                </c:pt>
                <c:pt idx="30">
                  <c:v>2.6091065300000001E-2</c:v>
                </c:pt>
                <c:pt idx="31">
                  <c:v>1.9749777400000001E-2</c:v>
                </c:pt>
                <c:pt idx="32">
                  <c:v>2.0756166400000001E-2</c:v>
                </c:pt>
                <c:pt idx="33">
                  <c:v>2.8416801200000001E-2</c:v>
                </c:pt>
                <c:pt idx="34">
                  <c:v>3.6650862499999999E-2</c:v>
                </c:pt>
                <c:pt idx="35">
                  <c:v>4.5968193599999999E-2</c:v>
                </c:pt>
                <c:pt idx="36">
                  <c:v>5.8205694000000002E-2</c:v>
                </c:pt>
                <c:pt idx="37">
                  <c:v>7.6460436000000007E-2</c:v>
                </c:pt>
                <c:pt idx="38">
                  <c:v>9.1246940200000001E-2</c:v>
                </c:pt>
                <c:pt idx="39">
                  <c:v>0.1039756387</c:v>
                </c:pt>
                <c:pt idx="40">
                  <c:v>0.1083247811</c:v>
                </c:pt>
                <c:pt idx="41">
                  <c:v>0.1048009694</c:v>
                </c:pt>
                <c:pt idx="42">
                  <c:v>9.7513496899999996E-2</c:v>
                </c:pt>
                <c:pt idx="43">
                  <c:v>8.8466003500000001E-2</c:v>
                </c:pt>
                <c:pt idx="44">
                  <c:v>7.8408815000000007E-2</c:v>
                </c:pt>
                <c:pt idx="45">
                  <c:v>7.02769533E-2</c:v>
                </c:pt>
                <c:pt idx="46">
                  <c:v>5.99668436E-2</c:v>
                </c:pt>
                <c:pt idx="47">
                  <c:v>4.1521806299999998E-2</c:v>
                </c:pt>
                <c:pt idx="48">
                  <c:v>1.6266550899999999E-2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1.7965260899999998E-2</c:v>
                </c:pt>
                <c:pt idx="55">
                  <c:v>4.5629091599999998E-2</c:v>
                </c:pt>
                <c:pt idx="56">
                  <c:v>6.32927343E-2</c:v>
                </c:pt>
                <c:pt idx="57">
                  <c:v>6.62261918E-2</c:v>
                </c:pt>
                <c:pt idx="58">
                  <c:v>5.7039052200000002E-2</c:v>
                </c:pt>
                <c:pt idx="59">
                  <c:v>4.0091130900000001E-2</c:v>
                </c:pt>
                <c:pt idx="60">
                  <c:v>1.9646942600000002E-2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1.1534295E-2</c:v>
                </c:pt>
                <c:pt idx="65">
                  <c:v>3.5250052800000001E-2</c:v>
                </c:pt>
                <c:pt idx="66">
                  <c:v>3.8663811999999999E-2</c:v>
                </c:pt>
                <c:pt idx="67">
                  <c:v>2.5752691599999999E-2</c:v>
                </c:pt>
                <c:pt idx="68">
                  <c:v>1.8174123E-2</c:v>
                </c:pt>
                <c:pt idx="69">
                  <c:v>2.52352115E-2</c:v>
                </c:pt>
                <c:pt idx="70">
                  <c:v>3.2413303900000003E-2</c:v>
                </c:pt>
                <c:pt idx="71">
                  <c:v>2.3406559600000001E-2</c:v>
                </c:pt>
                <c:pt idx="72">
                  <c:v>7.8860531000000001E-3</c:v>
                </c:pt>
                <c:pt idx="73">
                  <c:v>2.2428597000000001E-3</c:v>
                </c:pt>
                <c:pt idx="74">
                  <c:v>6.0932646000000003E-3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3.6898851400000002E-2</c:v>
                </c:pt>
                <c:pt idx="81">
                  <c:v>5.4757170399999999E-2</c:v>
                </c:pt>
                <c:pt idx="82">
                  <c:v>4.2784739299999999E-2</c:v>
                </c:pt>
                <c:pt idx="83">
                  <c:v>2.1126272200000001E-2</c:v>
                </c:pt>
                <c:pt idx="84">
                  <c:v>1.08745862E-2</c:v>
                </c:pt>
                <c:pt idx="85">
                  <c:v>1.6154222199999999E-2</c:v>
                </c:pt>
                <c:pt idx="86">
                  <c:v>2.83524897E-2</c:v>
                </c:pt>
                <c:pt idx="87">
                  <c:v>3.7359889600000001E-2</c:v>
                </c:pt>
                <c:pt idx="88">
                  <c:v>3.61452736E-2</c:v>
                </c:pt>
                <c:pt idx="89">
                  <c:v>2.5933040300000001E-2</c:v>
                </c:pt>
                <c:pt idx="90">
                  <c:v>9.8879960999999992E-3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1.4298828E-3</c:v>
                </c:pt>
                <c:pt idx="98">
                  <c:v>1.9427591899999999E-2</c:v>
                </c:pt>
                <c:pt idx="99">
                  <c:v>3.5780310599999997E-2</c:v>
                </c:pt>
                <c:pt idx="100">
                  <c:v>4.8517152700000003E-2</c:v>
                </c:pt>
                <c:pt idx="101">
                  <c:v>5.72288372E-2</c:v>
                </c:pt>
                <c:pt idx="102">
                  <c:v>6.2913596599999996E-2</c:v>
                </c:pt>
                <c:pt idx="103">
                  <c:v>6.7060597200000002E-2</c:v>
                </c:pt>
                <c:pt idx="104">
                  <c:v>6.9455348E-2</c:v>
                </c:pt>
                <c:pt idx="105">
                  <c:v>7.0058435200000005E-2</c:v>
                </c:pt>
                <c:pt idx="106">
                  <c:v>6.8918913600000006E-2</c:v>
                </c:pt>
                <c:pt idx="107">
                  <c:v>6.5806060999999999E-2</c:v>
                </c:pt>
                <c:pt idx="108">
                  <c:v>6.0512650799999998E-2</c:v>
                </c:pt>
                <c:pt idx="109">
                  <c:v>5.2462968999999998E-2</c:v>
                </c:pt>
                <c:pt idx="110">
                  <c:v>4.3994691199999998E-2</c:v>
                </c:pt>
                <c:pt idx="111">
                  <c:v>3.2505217900000001E-2</c:v>
                </c:pt>
                <c:pt idx="112">
                  <c:v>2.2131979499999999E-2</c:v>
                </c:pt>
                <c:pt idx="113">
                  <c:v>1.28190061E-2</c:v>
                </c:pt>
                <c:pt idx="114">
                  <c:v>3.5022623E-3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622D-4A4C-A834-8CC3D6F2019B}"/>
            </c:ext>
          </c:extLst>
        </c:ser>
        <c:ser>
          <c:idx val="79"/>
          <c:order val="79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反射白_LEDfull_開放空間!$A$80:$EE$80</c:f>
              <c:numCache>
                <c:formatCode>General</c:formatCode>
                <c:ptCount val="135"/>
                <c:pt idx="0">
                  <c:v>0.64012521509999998</c:v>
                </c:pt>
                <c:pt idx="1">
                  <c:v>0.53025150300000001</c:v>
                </c:pt>
                <c:pt idx="2">
                  <c:v>0.37745630740000002</c:v>
                </c:pt>
                <c:pt idx="3">
                  <c:v>0.17136138679999999</c:v>
                </c:pt>
                <c:pt idx="4">
                  <c:v>4.7038629700000001E-2</c:v>
                </c:pt>
                <c:pt idx="5">
                  <c:v>3.8386384999999999E-3</c:v>
                </c:pt>
                <c:pt idx="6">
                  <c:v>2.6774399000000001E-2</c:v>
                </c:pt>
                <c:pt idx="7">
                  <c:v>8.7935313599999995E-2</c:v>
                </c:pt>
                <c:pt idx="8">
                  <c:v>0.15698860589999999</c:v>
                </c:pt>
                <c:pt idx="9">
                  <c:v>0.21473816039999999</c:v>
                </c:pt>
                <c:pt idx="10">
                  <c:v>0.23893800379999999</c:v>
                </c:pt>
                <c:pt idx="11">
                  <c:v>0.23136740920000001</c:v>
                </c:pt>
                <c:pt idx="12">
                  <c:v>0.20273841919999999</c:v>
                </c:pt>
                <c:pt idx="13">
                  <c:v>0.1617067754</c:v>
                </c:pt>
                <c:pt idx="14">
                  <c:v>0.1163753122</c:v>
                </c:pt>
                <c:pt idx="15">
                  <c:v>7.6651051600000006E-2</c:v>
                </c:pt>
                <c:pt idx="16">
                  <c:v>4.4768072700000001E-2</c:v>
                </c:pt>
                <c:pt idx="17">
                  <c:v>2.9223537099999999E-2</c:v>
                </c:pt>
                <c:pt idx="18">
                  <c:v>3.5483427300000002E-2</c:v>
                </c:pt>
                <c:pt idx="19">
                  <c:v>5.4338499899999997E-2</c:v>
                </c:pt>
                <c:pt idx="20">
                  <c:v>7.9457744999999996E-2</c:v>
                </c:pt>
                <c:pt idx="21">
                  <c:v>9.7047664199999994E-2</c:v>
                </c:pt>
                <c:pt idx="22">
                  <c:v>0.1084012836</c:v>
                </c:pt>
                <c:pt idx="23">
                  <c:v>0.10682434590000001</c:v>
                </c:pt>
                <c:pt idx="24">
                  <c:v>0.10325258969999999</c:v>
                </c:pt>
                <c:pt idx="25">
                  <c:v>9.6020393100000004E-2</c:v>
                </c:pt>
                <c:pt idx="26">
                  <c:v>8.7746582899999995E-2</c:v>
                </c:pt>
                <c:pt idx="27">
                  <c:v>7.8080065500000004E-2</c:v>
                </c:pt>
                <c:pt idx="28">
                  <c:v>6.1748437599999997E-2</c:v>
                </c:pt>
                <c:pt idx="29">
                  <c:v>4.3752864000000002E-2</c:v>
                </c:pt>
                <c:pt idx="30">
                  <c:v>2.6085980200000001E-2</c:v>
                </c:pt>
                <c:pt idx="31">
                  <c:v>1.97469555E-2</c:v>
                </c:pt>
                <c:pt idx="32">
                  <c:v>2.0753216000000001E-2</c:v>
                </c:pt>
                <c:pt idx="33">
                  <c:v>2.8411651E-2</c:v>
                </c:pt>
                <c:pt idx="34">
                  <c:v>3.6643143699999998E-2</c:v>
                </c:pt>
                <c:pt idx="35">
                  <c:v>4.5957542999999997E-2</c:v>
                </c:pt>
                <c:pt idx="36">
                  <c:v>5.8191597499999997E-2</c:v>
                </c:pt>
                <c:pt idx="37">
                  <c:v>7.6441630699999999E-2</c:v>
                </c:pt>
                <c:pt idx="38">
                  <c:v>9.1224856699999995E-2</c:v>
                </c:pt>
                <c:pt idx="39">
                  <c:v>0.1039505526</c:v>
                </c:pt>
                <c:pt idx="40">
                  <c:v>0.1082983091</c:v>
                </c:pt>
                <c:pt idx="41">
                  <c:v>0.1047744006</c:v>
                </c:pt>
                <c:pt idx="42">
                  <c:v>9.7488075499999993E-2</c:v>
                </c:pt>
                <c:pt idx="43">
                  <c:v>8.8442675799999995E-2</c:v>
                </c:pt>
                <c:pt idx="44">
                  <c:v>7.8388437599999999E-2</c:v>
                </c:pt>
                <c:pt idx="45">
                  <c:v>7.0259258199999994E-2</c:v>
                </c:pt>
                <c:pt idx="46">
                  <c:v>5.99524528E-2</c:v>
                </c:pt>
                <c:pt idx="47">
                  <c:v>4.1512805999999999E-2</c:v>
                </c:pt>
                <c:pt idx="48">
                  <c:v>1.62641164E-2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1.7961930500000001E-2</c:v>
                </c:pt>
                <c:pt idx="55">
                  <c:v>4.5620113599999998E-2</c:v>
                </c:pt>
                <c:pt idx="56">
                  <c:v>6.3279777800000006E-2</c:v>
                </c:pt>
                <c:pt idx="57">
                  <c:v>6.6212132600000001E-2</c:v>
                </c:pt>
                <c:pt idx="58">
                  <c:v>5.7026583700000001E-2</c:v>
                </c:pt>
                <c:pt idx="59">
                  <c:v>4.0082074699999998E-2</c:v>
                </c:pt>
                <c:pt idx="60">
                  <c:v>1.96421016E-2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1.15289148E-2</c:v>
                </c:pt>
                <c:pt idx="65">
                  <c:v>3.5240255300000002E-2</c:v>
                </c:pt>
                <c:pt idx="66">
                  <c:v>3.8655009099999998E-2</c:v>
                </c:pt>
                <c:pt idx="67">
                  <c:v>2.57483404E-2</c:v>
                </c:pt>
                <c:pt idx="68">
                  <c:v>1.81719568E-2</c:v>
                </c:pt>
                <c:pt idx="69">
                  <c:v>2.5230882699999999E-2</c:v>
                </c:pt>
                <c:pt idx="70">
                  <c:v>3.2406259299999997E-2</c:v>
                </c:pt>
                <c:pt idx="71">
                  <c:v>2.3400610299999999E-2</c:v>
                </c:pt>
                <c:pt idx="72">
                  <c:v>7.8832693000000006E-3</c:v>
                </c:pt>
                <c:pt idx="73">
                  <c:v>2.241533E-3</c:v>
                </c:pt>
                <c:pt idx="74">
                  <c:v>6.0912007000000004E-3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3.68896425E-2</c:v>
                </c:pt>
                <c:pt idx="81">
                  <c:v>5.4744243599999999E-2</c:v>
                </c:pt>
                <c:pt idx="82">
                  <c:v>4.2775258400000002E-2</c:v>
                </c:pt>
                <c:pt idx="83">
                  <c:v>2.1122520799999999E-2</c:v>
                </c:pt>
                <c:pt idx="84">
                  <c:v>1.0873798299999999E-2</c:v>
                </c:pt>
                <c:pt idx="85">
                  <c:v>1.6152480600000001E-2</c:v>
                </c:pt>
                <c:pt idx="86">
                  <c:v>2.83477213E-2</c:v>
                </c:pt>
                <c:pt idx="87">
                  <c:v>3.7352587999999999E-2</c:v>
                </c:pt>
                <c:pt idx="88">
                  <c:v>3.6137621799999999E-2</c:v>
                </c:pt>
                <c:pt idx="89">
                  <c:v>2.5927063100000002E-2</c:v>
                </c:pt>
                <c:pt idx="90">
                  <c:v>9.8851024999999995E-3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1.4285986999999999E-3</c:v>
                </c:pt>
                <c:pt idx="98">
                  <c:v>1.94227397E-2</c:v>
                </c:pt>
                <c:pt idx="99">
                  <c:v>3.5772353399999998E-2</c:v>
                </c:pt>
                <c:pt idx="100">
                  <c:v>4.8506561699999999E-2</c:v>
                </c:pt>
                <c:pt idx="101">
                  <c:v>5.7217147199999999E-2</c:v>
                </c:pt>
                <c:pt idx="102">
                  <c:v>6.2900453800000006E-2</c:v>
                </c:pt>
                <c:pt idx="103">
                  <c:v>6.70464635E-2</c:v>
                </c:pt>
                <c:pt idx="104">
                  <c:v>6.9440938499999993E-2</c:v>
                </c:pt>
                <c:pt idx="105">
                  <c:v>7.0043578699999998E-2</c:v>
                </c:pt>
                <c:pt idx="106">
                  <c:v>6.8904064599999995E-2</c:v>
                </c:pt>
                <c:pt idx="107">
                  <c:v>6.5791554700000004E-2</c:v>
                </c:pt>
                <c:pt idx="108">
                  <c:v>6.0498859699999998E-2</c:v>
                </c:pt>
                <c:pt idx="109">
                  <c:v>5.2450574899999998E-2</c:v>
                </c:pt>
                <c:pt idx="110">
                  <c:v>4.39839177E-2</c:v>
                </c:pt>
                <c:pt idx="111">
                  <c:v>3.2496623699999998E-2</c:v>
                </c:pt>
                <c:pt idx="112">
                  <c:v>2.2125102600000002E-2</c:v>
                </c:pt>
                <c:pt idx="113">
                  <c:v>1.28143476E-2</c:v>
                </c:pt>
                <c:pt idx="114">
                  <c:v>3.4994953000000001E-3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622D-4A4C-A834-8CC3D6F2019B}"/>
            </c:ext>
          </c:extLst>
        </c:ser>
        <c:ser>
          <c:idx val="80"/>
          <c:order val="8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反射白_LEDfull_開放空間!$A$81:$EE$81</c:f>
              <c:numCache>
                <c:formatCode>General</c:formatCode>
                <c:ptCount val="135"/>
                <c:pt idx="0">
                  <c:v>0.64064151049999996</c:v>
                </c:pt>
                <c:pt idx="1">
                  <c:v>0.53068083519999998</c:v>
                </c:pt>
                <c:pt idx="2">
                  <c:v>0.37776342029999999</c:v>
                </c:pt>
                <c:pt idx="3">
                  <c:v>0.17150357369999999</c:v>
                </c:pt>
                <c:pt idx="4">
                  <c:v>4.70810942E-2</c:v>
                </c:pt>
                <c:pt idx="5">
                  <c:v>3.8462498000000002E-3</c:v>
                </c:pt>
                <c:pt idx="6">
                  <c:v>2.68007722E-2</c:v>
                </c:pt>
                <c:pt idx="7">
                  <c:v>8.8015645700000006E-2</c:v>
                </c:pt>
                <c:pt idx="8">
                  <c:v>0.15713396669999999</c:v>
                </c:pt>
                <c:pt idx="9">
                  <c:v>0.2149426341</c:v>
                </c:pt>
                <c:pt idx="10">
                  <c:v>0.23917448520000001</c:v>
                </c:pt>
                <c:pt idx="11">
                  <c:v>0.23160177470000001</c:v>
                </c:pt>
                <c:pt idx="12">
                  <c:v>0.20294049380000001</c:v>
                </c:pt>
                <c:pt idx="13">
                  <c:v>0.1618597806</c:v>
                </c:pt>
                <c:pt idx="14">
                  <c:v>0.1164787635</c:v>
                </c:pt>
                <c:pt idx="15">
                  <c:v>7.6718002600000001E-2</c:v>
                </c:pt>
                <c:pt idx="16">
                  <c:v>4.48099151E-2</c:v>
                </c:pt>
                <c:pt idx="17">
                  <c:v>2.9252376399999998E-2</c:v>
                </c:pt>
                <c:pt idx="18">
                  <c:v>3.5517483900000001E-2</c:v>
                </c:pt>
                <c:pt idx="19">
                  <c:v>5.43892458E-2</c:v>
                </c:pt>
                <c:pt idx="20">
                  <c:v>7.9529933600000005E-2</c:v>
                </c:pt>
                <c:pt idx="21">
                  <c:v>9.71356258E-2</c:v>
                </c:pt>
                <c:pt idx="22">
                  <c:v>0.10849955679999999</c:v>
                </c:pt>
                <c:pt idx="23">
                  <c:v>0.10692360250000001</c:v>
                </c:pt>
                <c:pt idx="24">
                  <c:v>0.10335440930000001</c:v>
                </c:pt>
                <c:pt idx="25">
                  <c:v>9.6122398999999997E-2</c:v>
                </c:pt>
                <c:pt idx="26">
                  <c:v>8.7845355299999997E-2</c:v>
                </c:pt>
                <c:pt idx="27">
                  <c:v>7.8168898799999997E-2</c:v>
                </c:pt>
                <c:pt idx="28">
                  <c:v>6.1815545E-2</c:v>
                </c:pt>
                <c:pt idx="29">
                  <c:v>4.3791878999999999E-2</c:v>
                </c:pt>
                <c:pt idx="30">
                  <c:v>2.60963216E-2</c:v>
                </c:pt>
                <c:pt idx="31">
                  <c:v>1.97430868E-2</c:v>
                </c:pt>
                <c:pt idx="32">
                  <c:v>2.0748497899999999E-2</c:v>
                </c:pt>
                <c:pt idx="33">
                  <c:v>2.84174401E-2</c:v>
                </c:pt>
                <c:pt idx="34">
                  <c:v>3.6663915999999998E-2</c:v>
                </c:pt>
                <c:pt idx="35">
                  <c:v>4.5994870399999999E-2</c:v>
                </c:pt>
                <c:pt idx="36">
                  <c:v>5.8246165500000002E-2</c:v>
                </c:pt>
                <c:pt idx="37">
                  <c:v>7.6515048700000005E-2</c:v>
                </c:pt>
                <c:pt idx="38">
                  <c:v>9.1309480400000004E-2</c:v>
                </c:pt>
                <c:pt idx="39">
                  <c:v>0.1040453017</c:v>
                </c:pt>
                <c:pt idx="40">
                  <c:v>0.1084009036</c:v>
                </c:pt>
                <c:pt idx="41">
                  <c:v>0.1048845127</c:v>
                </c:pt>
                <c:pt idx="42">
                  <c:v>9.7599707499999994E-2</c:v>
                </c:pt>
                <c:pt idx="43">
                  <c:v>8.8546894500000001E-2</c:v>
                </c:pt>
                <c:pt idx="44">
                  <c:v>7.8477680699999997E-2</c:v>
                </c:pt>
                <c:pt idx="45">
                  <c:v>7.0332884799999995E-2</c:v>
                </c:pt>
                <c:pt idx="46">
                  <c:v>6.00070059E-2</c:v>
                </c:pt>
                <c:pt idx="47">
                  <c:v>4.1539970799999999E-2</c:v>
                </c:pt>
                <c:pt idx="48">
                  <c:v>1.6260204800000001E-2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1.79652795E-2</c:v>
                </c:pt>
                <c:pt idx="55">
                  <c:v>4.5638456899999999E-2</c:v>
                </c:pt>
                <c:pt idx="56">
                  <c:v>6.3311204300000007E-2</c:v>
                </c:pt>
                <c:pt idx="57">
                  <c:v>6.6250435999999996E-2</c:v>
                </c:pt>
                <c:pt idx="58">
                  <c:v>5.7064201699999997E-2</c:v>
                </c:pt>
                <c:pt idx="59">
                  <c:v>4.01123278E-2</c:v>
                </c:pt>
                <c:pt idx="60">
                  <c:v>1.9662532999999999E-2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1.1568144900000001E-2</c:v>
                </c:pt>
                <c:pt idx="65">
                  <c:v>3.5285752300000001E-2</c:v>
                </c:pt>
                <c:pt idx="66">
                  <c:v>3.8683518799999997E-2</c:v>
                </c:pt>
                <c:pt idx="67">
                  <c:v>2.5749566000000002E-2</c:v>
                </c:pt>
                <c:pt idx="68">
                  <c:v>1.81623902E-2</c:v>
                </c:pt>
                <c:pt idx="69">
                  <c:v>2.5234982400000001E-2</c:v>
                </c:pt>
                <c:pt idx="70">
                  <c:v>3.2429479099999999E-2</c:v>
                </c:pt>
                <c:pt idx="71">
                  <c:v>2.3426307399999999E-2</c:v>
                </c:pt>
                <c:pt idx="72">
                  <c:v>7.9000639000000004E-3</c:v>
                </c:pt>
                <c:pt idx="73">
                  <c:v>2.2538753999999999E-3</c:v>
                </c:pt>
                <c:pt idx="74">
                  <c:v>6.1046141E-3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3.6925692099999997E-2</c:v>
                </c:pt>
                <c:pt idx="81">
                  <c:v>5.4791823000000003E-2</c:v>
                </c:pt>
                <c:pt idx="82">
                  <c:v>4.2804762699999999E-2</c:v>
                </c:pt>
                <c:pt idx="83">
                  <c:v>2.1125560599999999E-2</c:v>
                </c:pt>
                <c:pt idx="84">
                  <c:v>1.0861908999999999E-2</c:v>
                </c:pt>
                <c:pt idx="85">
                  <c:v>1.61423776E-2</c:v>
                </c:pt>
                <c:pt idx="86">
                  <c:v>2.8349408900000001E-2</c:v>
                </c:pt>
                <c:pt idx="87">
                  <c:v>3.7367235899999997E-2</c:v>
                </c:pt>
                <c:pt idx="88">
                  <c:v>3.61597575E-2</c:v>
                </c:pt>
                <c:pt idx="89">
                  <c:v>2.5949571300000002E-2</c:v>
                </c:pt>
                <c:pt idx="90">
                  <c:v>9.9022490999999997E-3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1.4410522E-3</c:v>
                </c:pt>
                <c:pt idx="98">
                  <c:v>1.94409322E-2</c:v>
                </c:pt>
                <c:pt idx="99">
                  <c:v>3.5795945699999998E-2</c:v>
                </c:pt>
                <c:pt idx="100">
                  <c:v>4.8533838199999998E-2</c:v>
                </c:pt>
                <c:pt idx="101">
                  <c:v>5.7246148599999998E-2</c:v>
                </c:pt>
                <c:pt idx="102">
                  <c:v>6.2932051700000005E-2</c:v>
                </c:pt>
                <c:pt idx="103">
                  <c:v>6.7080602000000003E-2</c:v>
                </c:pt>
                <c:pt idx="104">
                  <c:v>6.9477632600000006E-2</c:v>
                </c:pt>
                <c:pt idx="105">
                  <c:v>7.0082984900000006E-2</c:v>
                </c:pt>
                <c:pt idx="106">
                  <c:v>6.8945929399999994E-2</c:v>
                </c:pt>
                <c:pt idx="107">
                  <c:v>6.5835647299999994E-2</c:v>
                </c:pt>
                <c:pt idx="108">
                  <c:v>6.0544438700000001E-2</c:v>
                </c:pt>
                <c:pt idx="109">
                  <c:v>5.2495949E-2</c:v>
                </c:pt>
                <c:pt idx="110">
                  <c:v>4.4026851700000001E-2</c:v>
                </c:pt>
                <c:pt idx="111">
                  <c:v>3.25355716E-2</c:v>
                </c:pt>
                <c:pt idx="112">
                  <c:v>2.2160701500000001E-2</c:v>
                </c:pt>
                <c:pt idx="113">
                  <c:v>1.28453365E-2</c:v>
                </c:pt>
                <c:pt idx="114">
                  <c:v>3.5263439999999998E-3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622D-4A4C-A834-8CC3D6F2019B}"/>
            </c:ext>
          </c:extLst>
        </c:ser>
        <c:ser>
          <c:idx val="81"/>
          <c:order val="81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反射白_LEDfull_開放空間!$A$82:$EE$82</c:f>
              <c:numCache>
                <c:formatCode>General</c:formatCode>
                <c:ptCount val="135"/>
                <c:pt idx="0">
                  <c:v>0.63987451790000005</c:v>
                </c:pt>
                <c:pt idx="1">
                  <c:v>0.5300474167</c:v>
                </c:pt>
                <c:pt idx="2">
                  <c:v>0.37731227280000001</c:v>
                </c:pt>
                <c:pt idx="3">
                  <c:v>0.17130212489999999</c:v>
                </c:pt>
                <c:pt idx="4">
                  <c:v>4.7030325999999997E-2</c:v>
                </c:pt>
                <c:pt idx="5">
                  <c:v>3.8475222E-3</c:v>
                </c:pt>
                <c:pt idx="6">
                  <c:v>2.6775406700000001E-2</c:v>
                </c:pt>
                <c:pt idx="7">
                  <c:v>8.7923236200000005E-2</c:v>
                </c:pt>
                <c:pt idx="8">
                  <c:v>0.15697152910000001</c:v>
                </c:pt>
                <c:pt idx="9">
                  <c:v>0.2147288769</c:v>
                </c:pt>
                <c:pt idx="10">
                  <c:v>0.23895014819999999</c:v>
                </c:pt>
                <c:pt idx="11">
                  <c:v>0.23139306900000001</c:v>
                </c:pt>
                <c:pt idx="12">
                  <c:v>0.20275352899999999</c:v>
                </c:pt>
                <c:pt idx="13">
                  <c:v>0.1616990566</c:v>
                </c:pt>
                <c:pt idx="14">
                  <c:v>0.11635331810000001</c:v>
                </c:pt>
                <c:pt idx="15">
                  <c:v>7.6633073400000001E-2</c:v>
                </c:pt>
                <c:pt idx="16">
                  <c:v>4.4764030699999999E-2</c:v>
                </c:pt>
                <c:pt idx="17">
                  <c:v>2.92246081E-2</c:v>
                </c:pt>
                <c:pt idx="18">
                  <c:v>3.5482641299999999E-2</c:v>
                </c:pt>
                <c:pt idx="19">
                  <c:v>5.4334584599999999E-2</c:v>
                </c:pt>
                <c:pt idx="20">
                  <c:v>7.9446710599999998E-2</c:v>
                </c:pt>
                <c:pt idx="21">
                  <c:v>9.7033865699999999E-2</c:v>
                </c:pt>
                <c:pt idx="22">
                  <c:v>0.10838559270000001</c:v>
                </c:pt>
                <c:pt idx="23">
                  <c:v>0.1068138629</c:v>
                </c:pt>
                <c:pt idx="24">
                  <c:v>0.1032569855</c:v>
                </c:pt>
                <c:pt idx="25">
                  <c:v>9.6042029599999995E-2</c:v>
                </c:pt>
                <c:pt idx="26">
                  <c:v>8.7780170099999999E-2</c:v>
                </c:pt>
                <c:pt idx="27">
                  <c:v>7.8112125399999996E-2</c:v>
                </c:pt>
                <c:pt idx="28">
                  <c:v>6.1765793700000002E-2</c:v>
                </c:pt>
                <c:pt idx="29">
                  <c:v>4.3744500700000001E-2</c:v>
                </c:pt>
                <c:pt idx="30">
                  <c:v>2.6049645600000001E-2</c:v>
                </c:pt>
                <c:pt idx="31">
                  <c:v>1.96914859E-2</c:v>
                </c:pt>
                <c:pt idx="32">
                  <c:v>2.0693240700000001E-2</c:v>
                </c:pt>
                <c:pt idx="33">
                  <c:v>2.83585656E-2</c:v>
                </c:pt>
                <c:pt idx="34">
                  <c:v>3.6607198399999999E-2</c:v>
                </c:pt>
                <c:pt idx="35">
                  <c:v>4.59400155E-2</c:v>
                </c:pt>
                <c:pt idx="36">
                  <c:v>5.8187488500000002E-2</c:v>
                </c:pt>
                <c:pt idx="37">
                  <c:v>7.6440498199999998E-2</c:v>
                </c:pt>
                <c:pt idx="38">
                  <c:v>9.1216467300000006E-2</c:v>
                </c:pt>
                <c:pt idx="39">
                  <c:v>0.1039366201</c:v>
                </c:pt>
                <c:pt idx="40">
                  <c:v>0.10829336940000001</c:v>
                </c:pt>
                <c:pt idx="41">
                  <c:v>0.1047959626</c:v>
                </c:pt>
                <c:pt idx="42">
                  <c:v>9.7530491699999999E-2</c:v>
                </c:pt>
                <c:pt idx="43">
                  <c:v>8.8488578799999995E-2</c:v>
                </c:pt>
                <c:pt idx="44">
                  <c:v>7.8421920500000006E-2</c:v>
                </c:pt>
                <c:pt idx="45">
                  <c:v>7.0274032700000003E-2</c:v>
                </c:pt>
                <c:pt idx="46">
                  <c:v>5.9944681800000003E-2</c:v>
                </c:pt>
                <c:pt idx="47">
                  <c:v>4.1480768500000001E-2</c:v>
                </c:pt>
                <c:pt idx="48">
                  <c:v>1.6215248000000002E-2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1.7926830800000002E-2</c:v>
                </c:pt>
                <c:pt idx="55">
                  <c:v>4.5556671899999998E-2</c:v>
                </c:pt>
                <c:pt idx="56">
                  <c:v>6.3207030299999994E-2</c:v>
                </c:pt>
                <c:pt idx="57">
                  <c:v>6.6149853199999997E-2</c:v>
                </c:pt>
                <c:pt idx="58">
                  <c:v>5.6984856700000003E-2</c:v>
                </c:pt>
                <c:pt idx="59">
                  <c:v>4.00624797E-2</c:v>
                </c:pt>
                <c:pt idx="60">
                  <c:v>1.9646616700000001E-2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1.1597352999999999E-2</c:v>
                </c:pt>
                <c:pt idx="65">
                  <c:v>3.5267595200000001E-2</c:v>
                </c:pt>
                <c:pt idx="66">
                  <c:v>3.8632247600000003E-2</c:v>
                </c:pt>
                <c:pt idx="67">
                  <c:v>2.56896876E-2</c:v>
                </c:pt>
                <c:pt idx="68">
                  <c:v>1.81052908E-2</c:v>
                </c:pt>
                <c:pt idx="69">
                  <c:v>2.51821037E-2</c:v>
                </c:pt>
                <c:pt idx="70">
                  <c:v>3.2387733500000002E-2</c:v>
                </c:pt>
                <c:pt idx="71">
                  <c:v>2.3409523099999999E-2</c:v>
                </c:pt>
                <c:pt idx="72">
                  <c:v>7.9071744999999992E-3</c:v>
                </c:pt>
                <c:pt idx="73">
                  <c:v>2.2671983999999999E-3</c:v>
                </c:pt>
                <c:pt idx="74">
                  <c:v>6.1094443999999996E-3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3.6891136300000002E-2</c:v>
                </c:pt>
                <c:pt idx="81">
                  <c:v>5.4731693099999999E-2</c:v>
                </c:pt>
                <c:pt idx="82">
                  <c:v>4.2746886599999999E-2</c:v>
                </c:pt>
                <c:pt idx="83">
                  <c:v>2.1080182900000001E-2</c:v>
                </c:pt>
                <c:pt idx="84">
                  <c:v>1.0818705E-2</c:v>
                </c:pt>
                <c:pt idx="85">
                  <c:v>1.6089079900000001E-2</c:v>
                </c:pt>
                <c:pt idx="86">
                  <c:v>2.8284326200000001E-2</c:v>
                </c:pt>
                <c:pt idx="87">
                  <c:v>3.7300072599999998E-2</c:v>
                </c:pt>
                <c:pt idx="88">
                  <c:v>3.61073799E-2</c:v>
                </c:pt>
                <c:pt idx="89">
                  <c:v>2.5922507000000001E-2</c:v>
                </c:pt>
                <c:pt idx="90">
                  <c:v>9.9054304999999995E-3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1.4551780999999999E-3</c:v>
                </c:pt>
                <c:pt idx="98">
                  <c:v>1.9419960699999999E-2</c:v>
                </c:pt>
                <c:pt idx="99">
                  <c:v>3.5744119400000003E-2</c:v>
                </c:pt>
                <c:pt idx="100">
                  <c:v>4.8457164300000001E-2</c:v>
                </c:pt>
                <c:pt idx="101">
                  <c:v>5.7151235600000003E-2</c:v>
                </c:pt>
                <c:pt idx="102">
                  <c:v>6.2827169899999993E-2</c:v>
                </c:pt>
                <c:pt idx="103">
                  <c:v>6.6969215900000004E-2</c:v>
                </c:pt>
                <c:pt idx="104">
                  <c:v>6.9364935200000005E-2</c:v>
                </c:pt>
                <c:pt idx="105">
                  <c:v>6.9973118599999995E-2</c:v>
                </c:pt>
                <c:pt idx="106">
                  <c:v>6.8842552599999995E-2</c:v>
                </c:pt>
                <c:pt idx="107">
                  <c:v>6.5743200500000001E-2</c:v>
                </c:pt>
                <c:pt idx="108">
                  <c:v>6.0466598699999999E-2</c:v>
                </c:pt>
                <c:pt idx="109">
                  <c:v>5.24367653E-2</c:v>
                </c:pt>
                <c:pt idx="110">
                  <c:v>4.3984379599999998E-2</c:v>
                </c:pt>
                <c:pt idx="111">
                  <c:v>3.2515201700000003E-2</c:v>
                </c:pt>
                <c:pt idx="112">
                  <c:v>2.2159649100000001E-2</c:v>
                </c:pt>
                <c:pt idx="113">
                  <c:v>1.2860276699999999E-2</c:v>
                </c:pt>
                <c:pt idx="114">
                  <c:v>3.5569970000000001E-3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622D-4A4C-A834-8CC3D6F2019B}"/>
            </c:ext>
          </c:extLst>
        </c:ser>
        <c:ser>
          <c:idx val="82"/>
          <c:order val="8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反射白_LEDfull_開放空間!$A$83:$EE$83</c:f>
              <c:numCache>
                <c:formatCode>General</c:formatCode>
                <c:ptCount val="135"/>
                <c:pt idx="0">
                  <c:v>0.64089196920000002</c:v>
                </c:pt>
                <c:pt idx="1">
                  <c:v>0.5308864713</c:v>
                </c:pt>
                <c:pt idx="2">
                  <c:v>0.37790828939999999</c:v>
                </c:pt>
                <c:pt idx="3">
                  <c:v>0.17156496639999999</c:v>
                </c:pt>
                <c:pt idx="4">
                  <c:v>4.7092121100000002E-2</c:v>
                </c:pt>
                <c:pt idx="5">
                  <c:v>3.8402861000000001E-3</c:v>
                </c:pt>
                <c:pt idx="6">
                  <c:v>2.68029142E-2</c:v>
                </c:pt>
                <c:pt idx="7">
                  <c:v>8.8034205099999999E-2</c:v>
                </c:pt>
                <c:pt idx="8">
                  <c:v>0.15716335179999999</c:v>
                </c:pt>
                <c:pt idx="9">
                  <c:v>0.2149724811</c:v>
                </c:pt>
                <c:pt idx="10">
                  <c:v>0.2391911894</c:v>
                </c:pt>
                <c:pt idx="11">
                  <c:v>0.23160825669999999</c:v>
                </c:pt>
                <c:pt idx="12">
                  <c:v>0.20295137169999999</c:v>
                </c:pt>
                <c:pt idx="13">
                  <c:v>0.16188278789999999</c:v>
                </c:pt>
                <c:pt idx="14">
                  <c:v>0.116507031</c:v>
                </c:pt>
                <c:pt idx="15">
                  <c:v>7.6739572000000006E-2</c:v>
                </c:pt>
                <c:pt idx="16">
                  <c:v>4.4817723300000001E-2</c:v>
                </c:pt>
                <c:pt idx="17">
                  <c:v>2.9254857499999998E-2</c:v>
                </c:pt>
                <c:pt idx="18">
                  <c:v>3.55219357E-2</c:v>
                </c:pt>
                <c:pt idx="19">
                  <c:v>5.4398011400000001E-2</c:v>
                </c:pt>
                <c:pt idx="20">
                  <c:v>7.9546332400000003E-2</c:v>
                </c:pt>
                <c:pt idx="21">
                  <c:v>9.7156435299999996E-2</c:v>
                </c:pt>
                <c:pt idx="22">
                  <c:v>0.1085226163</c:v>
                </c:pt>
                <c:pt idx="23">
                  <c:v>0.1069424897</c:v>
                </c:pt>
                <c:pt idx="24">
                  <c:v>0.103362307</c:v>
                </c:pt>
                <c:pt idx="25">
                  <c:v>9.6116989900000005E-2</c:v>
                </c:pt>
                <c:pt idx="26">
                  <c:v>8.7830431799999997E-2</c:v>
                </c:pt>
                <c:pt idx="27">
                  <c:v>7.8153982799999994E-2</c:v>
                </c:pt>
                <c:pt idx="28">
                  <c:v>6.18095845E-2</c:v>
                </c:pt>
                <c:pt idx="29">
                  <c:v>4.3802883500000001E-2</c:v>
                </c:pt>
                <c:pt idx="30">
                  <c:v>2.6125578199999999E-2</c:v>
                </c:pt>
                <c:pt idx="31">
                  <c:v>1.97855849E-2</c:v>
                </c:pt>
                <c:pt idx="32">
                  <c:v>2.0794395399999999E-2</c:v>
                </c:pt>
                <c:pt idx="33">
                  <c:v>2.8459098200000001E-2</c:v>
                </c:pt>
                <c:pt idx="34">
                  <c:v>3.6693975300000001E-2</c:v>
                </c:pt>
                <c:pt idx="35">
                  <c:v>4.60125729E-2</c:v>
                </c:pt>
                <c:pt idx="36">
                  <c:v>5.8255434000000002E-2</c:v>
                </c:pt>
                <c:pt idx="37">
                  <c:v>7.65240118E-2</c:v>
                </c:pt>
                <c:pt idx="38">
                  <c:v>9.1325506599999995E-2</c:v>
                </c:pt>
                <c:pt idx="39">
                  <c:v>0.1040666103</c:v>
                </c:pt>
                <c:pt idx="40">
                  <c:v>0.1084162146</c:v>
                </c:pt>
                <c:pt idx="41">
                  <c:v>0.10488025099999999</c:v>
                </c:pt>
                <c:pt idx="42">
                  <c:v>9.7579404699999997E-2</c:v>
                </c:pt>
                <c:pt idx="43">
                  <c:v>8.8523104800000002E-2</c:v>
                </c:pt>
                <c:pt idx="44">
                  <c:v>7.8461691700000002E-2</c:v>
                </c:pt>
                <c:pt idx="45">
                  <c:v>7.0329718299999996E-2</c:v>
                </c:pt>
                <c:pt idx="46">
                  <c:v>6.0018990199999997E-2</c:v>
                </c:pt>
                <c:pt idx="47">
                  <c:v>4.1567712999999999E-2</c:v>
                </c:pt>
                <c:pt idx="48">
                  <c:v>1.6297712900000001E-2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1.7992807600000001E-2</c:v>
                </c:pt>
                <c:pt idx="55">
                  <c:v>4.5689478499999998E-2</c:v>
                </c:pt>
                <c:pt idx="56">
                  <c:v>6.3370846199999997E-2</c:v>
                </c:pt>
                <c:pt idx="57">
                  <c:v>6.6302940199999993E-2</c:v>
                </c:pt>
                <c:pt idx="58">
                  <c:v>5.7100717000000002E-2</c:v>
                </c:pt>
                <c:pt idx="59">
                  <c:v>4.0130820099999999E-2</c:v>
                </c:pt>
                <c:pt idx="60">
                  <c:v>1.9661316599999999E-2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1.1519702200000001E-2</c:v>
                </c:pt>
                <c:pt idx="65">
                  <c:v>3.5269733499999997E-2</c:v>
                </c:pt>
                <c:pt idx="66">
                  <c:v>3.8704268600000001E-2</c:v>
                </c:pt>
                <c:pt idx="67">
                  <c:v>2.5794956800000001E-2</c:v>
                </c:pt>
                <c:pt idx="68">
                  <c:v>1.8212975900000001E-2</c:v>
                </c:pt>
                <c:pt idx="69">
                  <c:v>2.5273433000000001E-2</c:v>
                </c:pt>
                <c:pt idx="70">
                  <c:v>3.24465185E-2</c:v>
                </c:pt>
                <c:pt idx="71">
                  <c:v>2.3421961799999998E-2</c:v>
                </c:pt>
                <c:pt idx="72">
                  <c:v>7.8835729999999996E-3</c:v>
                </c:pt>
                <c:pt idx="73">
                  <c:v>2.2353427000000002E-3</c:v>
                </c:pt>
                <c:pt idx="74">
                  <c:v>6.0920300999999996E-3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3.6928668599999999E-2</c:v>
                </c:pt>
                <c:pt idx="81">
                  <c:v>5.4806828500000002E-2</c:v>
                </c:pt>
                <c:pt idx="82">
                  <c:v>4.2829942000000003E-2</c:v>
                </c:pt>
                <c:pt idx="83">
                  <c:v>2.11586598E-2</c:v>
                </c:pt>
                <c:pt idx="84">
                  <c:v>1.09030614E-2</c:v>
                </c:pt>
                <c:pt idx="85">
                  <c:v>1.6190284900000001E-2</c:v>
                </c:pt>
                <c:pt idx="86">
                  <c:v>2.83986125E-2</c:v>
                </c:pt>
                <c:pt idx="87">
                  <c:v>3.7409435999999997E-2</c:v>
                </c:pt>
                <c:pt idx="88">
                  <c:v>3.6185577500000003E-2</c:v>
                </c:pt>
                <c:pt idx="89">
                  <c:v>2.5955660299999999E-2</c:v>
                </c:pt>
                <c:pt idx="90">
                  <c:v>9.8881582000000003E-3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1.4219027999999999E-3</c:v>
                </c:pt>
                <c:pt idx="98">
                  <c:v>1.9445212600000001E-2</c:v>
                </c:pt>
                <c:pt idx="99">
                  <c:v>3.5820290400000003E-2</c:v>
                </c:pt>
                <c:pt idx="100">
                  <c:v>4.85753752E-2</c:v>
                </c:pt>
                <c:pt idx="101">
                  <c:v>5.7300258399999998E-2</c:v>
                </c:pt>
                <c:pt idx="102">
                  <c:v>6.2992215200000007E-2</c:v>
                </c:pt>
                <c:pt idx="103">
                  <c:v>6.7144021400000004E-2</c:v>
                </c:pt>
                <c:pt idx="104">
                  <c:v>6.9540336699999997E-2</c:v>
                </c:pt>
                <c:pt idx="105">
                  <c:v>7.0141911500000001E-2</c:v>
                </c:pt>
                <c:pt idx="106">
                  <c:v>6.8998165400000006E-2</c:v>
                </c:pt>
                <c:pt idx="107">
                  <c:v>6.5877951700000006E-2</c:v>
                </c:pt>
                <c:pt idx="108">
                  <c:v>6.0574349E-2</c:v>
                </c:pt>
                <c:pt idx="109">
                  <c:v>5.2511513199999998E-2</c:v>
                </c:pt>
                <c:pt idx="110">
                  <c:v>4.4031154400000001E-2</c:v>
                </c:pt>
                <c:pt idx="111">
                  <c:v>3.2525714499999997E-2</c:v>
                </c:pt>
                <c:pt idx="112">
                  <c:v>2.2138200699999999E-2</c:v>
                </c:pt>
                <c:pt idx="113">
                  <c:v>1.28132626E-2</c:v>
                </c:pt>
                <c:pt idx="114">
                  <c:v>3.485054E-3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622D-4A4C-A834-8CC3D6F2019B}"/>
            </c:ext>
          </c:extLst>
        </c:ser>
        <c:ser>
          <c:idx val="83"/>
          <c:order val="83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反射白_LEDfull_開放空間!$A$84:$EE$84</c:f>
              <c:numCache>
                <c:formatCode>General</c:formatCode>
                <c:ptCount val="135"/>
                <c:pt idx="0">
                  <c:v>0.64056628940000004</c:v>
                </c:pt>
                <c:pt idx="1">
                  <c:v>0.53061789270000004</c:v>
                </c:pt>
                <c:pt idx="2">
                  <c:v>0.3777181208</c:v>
                </c:pt>
                <c:pt idx="3">
                  <c:v>0.1714824438</c:v>
                </c:pt>
                <c:pt idx="4">
                  <c:v>4.7074113000000001E-2</c:v>
                </c:pt>
                <c:pt idx="5">
                  <c:v>3.8444528000000002E-3</c:v>
                </c:pt>
                <c:pt idx="6">
                  <c:v>2.6796277600000001E-2</c:v>
                </c:pt>
                <c:pt idx="7">
                  <c:v>8.8002577400000004E-2</c:v>
                </c:pt>
                <c:pt idx="8">
                  <c:v>0.1571098715</c:v>
                </c:pt>
                <c:pt idx="9">
                  <c:v>0.21490794420000001</c:v>
                </c:pt>
                <c:pt idx="10">
                  <c:v>0.23913306000000001</c:v>
                </c:pt>
                <c:pt idx="11">
                  <c:v>0.23156024519999999</c:v>
                </c:pt>
                <c:pt idx="12">
                  <c:v>0.2029050738</c:v>
                </c:pt>
                <c:pt idx="13">
                  <c:v>0.16183382269999999</c:v>
                </c:pt>
                <c:pt idx="14">
                  <c:v>0.1164619848</c:v>
                </c:pt>
                <c:pt idx="15">
                  <c:v>7.6707504699999998E-2</c:v>
                </c:pt>
                <c:pt idx="16">
                  <c:v>4.4803019600000001E-2</c:v>
                </c:pt>
                <c:pt idx="17">
                  <c:v>2.92473808E-2</c:v>
                </c:pt>
                <c:pt idx="18">
                  <c:v>3.55116241E-2</c:v>
                </c:pt>
                <c:pt idx="19">
                  <c:v>5.4380785700000003E-2</c:v>
                </c:pt>
                <c:pt idx="20">
                  <c:v>7.9517997800000004E-2</c:v>
                </c:pt>
                <c:pt idx="21">
                  <c:v>9.7121216400000002E-2</c:v>
                </c:pt>
                <c:pt idx="22">
                  <c:v>0.1084833667</c:v>
                </c:pt>
                <c:pt idx="23">
                  <c:v>0.1069070622</c:v>
                </c:pt>
                <c:pt idx="24">
                  <c:v>0.1033366174</c:v>
                </c:pt>
                <c:pt idx="25">
                  <c:v>9.6103630999999995E-2</c:v>
                </c:pt>
                <c:pt idx="26">
                  <c:v>8.7826587299999995E-2</c:v>
                </c:pt>
                <c:pt idx="27">
                  <c:v>7.8151918900000006E-2</c:v>
                </c:pt>
                <c:pt idx="28">
                  <c:v>6.1803054099999997E-2</c:v>
                </c:pt>
                <c:pt idx="29">
                  <c:v>4.3785735999999999E-2</c:v>
                </c:pt>
                <c:pt idx="30">
                  <c:v>2.6096424100000001E-2</c:v>
                </c:pt>
                <c:pt idx="31">
                  <c:v>1.97467245E-2</c:v>
                </c:pt>
                <c:pt idx="32">
                  <c:v>2.07525473E-2</c:v>
                </c:pt>
                <c:pt idx="33">
                  <c:v>2.84193456E-2</c:v>
                </c:pt>
                <c:pt idx="34">
                  <c:v>3.6662321499999997E-2</c:v>
                </c:pt>
                <c:pt idx="35">
                  <c:v>4.5989342000000002E-2</c:v>
                </c:pt>
                <c:pt idx="36">
                  <c:v>5.8237053499999997E-2</c:v>
                </c:pt>
                <c:pt idx="37">
                  <c:v>7.6502464699999995E-2</c:v>
                </c:pt>
                <c:pt idx="38">
                  <c:v>9.1295383899999999E-2</c:v>
                </c:pt>
                <c:pt idx="39">
                  <c:v>0.1040297449</c:v>
                </c:pt>
                <c:pt idx="40">
                  <c:v>0.1083836257</c:v>
                </c:pt>
                <c:pt idx="41">
                  <c:v>0.10486446319999999</c:v>
                </c:pt>
                <c:pt idx="42">
                  <c:v>9.7578212600000006E-2</c:v>
                </c:pt>
                <c:pt idx="43">
                  <c:v>8.8526517200000002E-2</c:v>
                </c:pt>
                <c:pt idx="44">
                  <c:v>7.8460566699999998E-2</c:v>
                </c:pt>
                <c:pt idx="45">
                  <c:v>7.0319436499999999E-2</c:v>
                </c:pt>
                <c:pt idx="46">
                  <c:v>5.9997990700000003E-2</c:v>
                </c:pt>
                <c:pt idx="47">
                  <c:v>4.15369347E-2</c:v>
                </c:pt>
                <c:pt idx="48">
                  <c:v>1.62635483E-2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1.7966648599999999E-2</c:v>
                </c:pt>
                <c:pt idx="55">
                  <c:v>4.5638676699999998E-2</c:v>
                </c:pt>
                <c:pt idx="56">
                  <c:v>6.3309706699999996E-2</c:v>
                </c:pt>
                <c:pt idx="57">
                  <c:v>6.6247284399999995E-2</c:v>
                </c:pt>
                <c:pt idx="58">
                  <c:v>5.7060029399999997E-2</c:v>
                </c:pt>
                <c:pt idx="59">
                  <c:v>4.0108185300000002E-2</c:v>
                </c:pt>
                <c:pt idx="60">
                  <c:v>1.96587685E-2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1.1557672200000001E-2</c:v>
                </c:pt>
                <c:pt idx="65">
                  <c:v>3.5276491200000003E-2</c:v>
                </c:pt>
                <c:pt idx="66">
                  <c:v>3.8679789800000003E-2</c:v>
                </c:pt>
                <c:pt idx="67">
                  <c:v>2.5752484799999999E-2</c:v>
                </c:pt>
                <c:pt idx="68">
                  <c:v>1.8167648500000001E-2</c:v>
                </c:pt>
                <c:pt idx="69">
                  <c:v>2.5237087200000001E-2</c:v>
                </c:pt>
                <c:pt idx="70">
                  <c:v>3.2426677600000002E-2</c:v>
                </c:pt>
                <c:pt idx="71">
                  <c:v>2.3421382500000001E-2</c:v>
                </c:pt>
                <c:pt idx="72">
                  <c:v>7.8959715999999992E-3</c:v>
                </c:pt>
                <c:pt idx="73">
                  <c:v>2.2503857E-3</c:v>
                </c:pt>
                <c:pt idx="74">
                  <c:v>6.1013266E-3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3.6919694400000001E-2</c:v>
                </c:pt>
                <c:pt idx="81">
                  <c:v>5.4784387400000002E-2</c:v>
                </c:pt>
                <c:pt idx="82">
                  <c:v>4.2801201300000001E-2</c:v>
                </c:pt>
                <c:pt idx="83">
                  <c:v>2.1127290999999999E-2</c:v>
                </c:pt>
                <c:pt idx="84">
                  <c:v>1.08669205E-2</c:v>
                </c:pt>
                <c:pt idx="85">
                  <c:v>1.6147546499999998E-2</c:v>
                </c:pt>
                <c:pt idx="86">
                  <c:v>2.8352534400000001E-2</c:v>
                </c:pt>
                <c:pt idx="87">
                  <c:v>3.7367530199999999E-2</c:v>
                </c:pt>
                <c:pt idx="88">
                  <c:v>3.6157596899999998E-2</c:v>
                </c:pt>
                <c:pt idx="89">
                  <c:v>2.59459987E-2</c:v>
                </c:pt>
                <c:pt idx="90">
                  <c:v>9.8980757999999995E-3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1.4375879E-3</c:v>
                </c:pt>
                <c:pt idx="98">
                  <c:v>1.94381177E-2</c:v>
                </c:pt>
                <c:pt idx="99">
                  <c:v>3.5793367800000003E-2</c:v>
                </c:pt>
                <c:pt idx="100">
                  <c:v>4.8532079899999997E-2</c:v>
                </c:pt>
                <c:pt idx="101">
                  <c:v>5.7244714299999999E-2</c:v>
                </c:pt>
                <c:pt idx="102">
                  <c:v>6.2930554200000002E-2</c:v>
                </c:pt>
                <c:pt idx="103">
                  <c:v>6.7078992700000006E-2</c:v>
                </c:pt>
                <c:pt idx="104">
                  <c:v>6.9475367699999999E-2</c:v>
                </c:pt>
                <c:pt idx="105">
                  <c:v>7.0079997199999994E-2</c:v>
                </c:pt>
                <c:pt idx="106">
                  <c:v>6.8942152000000007E-2</c:v>
                </c:pt>
                <c:pt idx="107">
                  <c:v>6.5830677700000007E-2</c:v>
                </c:pt>
                <c:pt idx="108">
                  <c:v>6.0538325499999997E-2</c:v>
                </c:pt>
                <c:pt idx="109">
                  <c:v>5.2488937999999999E-2</c:v>
                </c:pt>
                <c:pt idx="110">
                  <c:v>4.4019337700000001E-2</c:v>
                </c:pt>
                <c:pt idx="111">
                  <c:v>3.2528050199999999E-2</c:v>
                </c:pt>
                <c:pt idx="112">
                  <c:v>2.21528821E-2</c:v>
                </c:pt>
                <c:pt idx="113">
                  <c:v>1.2837446299999999E-2</c:v>
                </c:pt>
                <c:pt idx="114">
                  <c:v>3.5186328000000001E-3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622D-4A4C-A834-8CC3D6F2019B}"/>
            </c:ext>
          </c:extLst>
        </c:ser>
        <c:ser>
          <c:idx val="84"/>
          <c:order val="84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反射白_LEDfull_開放空間!$A$85:$EE$85</c:f>
              <c:numCache>
                <c:formatCode>General</c:formatCode>
                <c:ptCount val="135"/>
                <c:pt idx="0">
                  <c:v>0.64046823980000001</c:v>
                </c:pt>
                <c:pt idx="1">
                  <c:v>0.53053760530000005</c:v>
                </c:pt>
                <c:pt idx="2">
                  <c:v>0.37766134740000001</c:v>
                </c:pt>
                <c:pt idx="3">
                  <c:v>0.1714580953</c:v>
                </c:pt>
                <c:pt idx="4">
                  <c:v>4.7069527200000003E-2</c:v>
                </c:pt>
                <c:pt idx="5">
                  <c:v>3.8465955000000001E-3</c:v>
                </c:pt>
                <c:pt idx="6">
                  <c:v>2.6795242E-2</c:v>
                </c:pt>
                <c:pt idx="7">
                  <c:v>8.7994962900000001E-2</c:v>
                </c:pt>
                <c:pt idx="8">
                  <c:v>0.15709728000000001</c:v>
                </c:pt>
                <c:pt idx="9">
                  <c:v>0.2148943096</c:v>
                </c:pt>
                <c:pt idx="10">
                  <c:v>0.239124015</c:v>
                </c:pt>
                <c:pt idx="11">
                  <c:v>0.2315548211</c:v>
                </c:pt>
                <c:pt idx="12">
                  <c:v>0.2028985173</c:v>
                </c:pt>
                <c:pt idx="13">
                  <c:v>0.1618234217</c:v>
                </c:pt>
                <c:pt idx="14">
                  <c:v>0.11645045129999999</c:v>
                </c:pt>
                <c:pt idx="15">
                  <c:v>7.6698839699999993E-2</c:v>
                </c:pt>
                <c:pt idx="16">
                  <c:v>4.47995588E-2</c:v>
                </c:pt>
                <c:pt idx="17">
                  <c:v>2.92461067E-2</c:v>
                </c:pt>
                <c:pt idx="18">
                  <c:v>3.5509545400000002E-2</c:v>
                </c:pt>
                <c:pt idx="19">
                  <c:v>5.4376922500000001E-2</c:v>
                </c:pt>
                <c:pt idx="20">
                  <c:v>7.9511210299999996E-2</c:v>
                </c:pt>
                <c:pt idx="21">
                  <c:v>9.7112797200000003E-2</c:v>
                </c:pt>
                <c:pt idx="22">
                  <c:v>0.10847376290000001</c:v>
                </c:pt>
                <c:pt idx="23">
                  <c:v>0.10689876969999999</c:v>
                </c:pt>
                <c:pt idx="24">
                  <c:v>0.10333243759999999</c:v>
                </c:pt>
                <c:pt idx="25">
                  <c:v>9.6104361099999994E-2</c:v>
                </c:pt>
                <c:pt idx="26">
                  <c:v>8.7830737199999995E-2</c:v>
                </c:pt>
                <c:pt idx="27">
                  <c:v>7.8156217900000005E-2</c:v>
                </c:pt>
                <c:pt idx="28">
                  <c:v>6.1804387699999998E-2</c:v>
                </c:pt>
                <c:pt idx="29">
                  <c:v>4.3781269300000002E-2</c:v>
                </c:pt>
                <c:pt idx="30">
                  <c:v>2.60856748E-2</c:v>
                </c:pt>
                <c:pt idx="31">
                  <c:v>1.97313447E-2</c:v>
                </c:pt>
                <c:pt idx="32">
                  <c:v>2.07358599E-2</c:v>
                </c:pt>
                <c:pt idx="33">
                  <c:v>2.8403936000000001E-2</c:v>
                </c:pt>
                <c:pt idx="34">
                  <c:v>3.6651093500000002E-2</c:v>
                </c:pt>
                <c:pt idx="35">
                  <c:v>4.5982468899999997E-2</c:v>
                </c:pt>
                <c:pt idx="36">
                  <c:v>5.8232959399999999E-2</c:v>
                </c:pt>
                <c:pt idx="37">
                  <c:v>7.64982253E-2</c:v>
                </c:pt>
                <c:pt idx="38">
                  <c:v>9.12885591E-2</c:v>
                </c:pt>
                <c:pt idx="39">
                  <c:v>0.10402075199999999</c:v>
                </c:pt>
                <c:pt idx="40">
                  <c:v>0.1083767414</c:v>
                </c:pt>
                <c:pt idx="41">
                  <c:v>0.1048645899</c:v>
                </c:pt>
                <c:pt idx="42">
                  <c:v>9.7584240099999997E-2</c:v>
                </c:pt>
                <c:pt idx="43">
                  <c:v>8.8533960300000006E-2</c:v>
                </c:pt>
                <c:pt idx="44">
                  <c:v>7.8465238199999995E-2</c:v>
                </c:pt>
                <c:pt idx="45">
                  <c:v>7.0319704699999999E-2</c:v>
                </c:pt>
                <c:pt idx="46">
                  <c:v>5.9992827499999998E-2</c:v>
                </c:pt>
                <c:pt idx="47">
                  <c:v>4.1526500100000002E-2</c:v>
                </c:pt>
                <c:pt idx="48">
                  <c:v>1.6249937900000001E-2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1.7956493399999999E-2</c:v>
                </c:pt>
                <c:pt idx="55">
                  <c:v>4.5619834200000001E-2</c:v>
                </c:pt>
                <c:pt idx="56">
                  <c:v>6.3287556199999997E-2</c:v>
                </c:pt>
                <c:pt idx="57">
                  <c:v>6.6227696799999999E-2</c:v>
                </c:pt>
                <c:pt idx="58">
                  <c:v>5.7046182500000001E-2</c:v>
                </c:pt>
                <c:pt idx="59">
                  <c:v>4.0100980600000002E-2</c:v>
                </c:pt>
                <c:pt idx="60">
                  <c:v>1.9658915700000001E-2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1.15748784E-2</c:v>
                </c:pt>
                <c:pt idx="65">
                  <c:v>3.5281762500000001E-2</c:v>
                </c:pt>
                <c:pt idx="66">
                  <c:v>3.86718437E-2</c:v>
                </c:pt>
                <c:pt idx="67">
                  <c:v>2.5735860700000002E-2</c:v>
                </c:pt>
                <c:pt idx="68">
                  <c:v>1.8149312599999998E-2</c:v>
                </c:pt>
                <c:pt idx="69">
                  <c:v>2.5222934799999999E-2</c:v>
                </c:pt>
                <c:pt idx="70">
                  <c:v>3.2420057799999999E-2</c:v>
                </c:pt>
                <c:pt idx="71">
                  <c:v>2.3422556000000001E-2</c:v>
                </c:pt>
                <c:pt idx="72">
                  <c:v>7.9017793999999995E-3</c:v>
                </c:pt>
                <c:pt idx="73">
                  <c:v>2.2569583E-3</c:v>
                </c:pt>
                <c:pt idx="74">
                  <c:v>6.1057665999999997E-3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3.69179808E-2</c:v>
                </c:pt>
                <c:pt idx="81">
                  <c:v>5.4778214499999998E-2</c:v>
                </c:pt>
                <c:pt idx="82">
                  <c:v>4.2791679499999999E-2</c:v>
                </c:pt>
                <c:pt idx="83">
                  <c:v>2.1115213599999998E-2</c:v>
                </c:pt>
                <c:pt idx="84">
                  <c:v>1.0851969E-2</c:v>
                </c:pt>
                <c:pt idx="85">
                  <c:v>1.6130259300000001E-2</c:v>
                </c:pt>
                <c:pt idx="86">
                  <c:v>2.8334533799999999E-2</c:v>
                </c:pt>
                <c:pt idx="87">
                  <c:v>3.7352033E-2</c:v>
                </c:pt>
                <c:pt idx="88">
                  <c:v>3.61478701E-2</c:v>
                </c:pt>
                <c:pt idx="89">
                  <c:v>2.5943411499999999E-2</c:v>
                </c:pt>
                <c:pt idx="90">
                  <c:v>9.9029112999999992E-3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1.4443587E-3</c:v>
                </c:pt>
                <c:pt idx="98">
                  <c:v>1.9436352E-2</c:v>
                </c:pt>
                <c:pt idx="99">
                  <c:v>3.5784252000000003E-2</c:v>
                </c:pt>
                <c:pt idx="100">
                  <c:v>4.8516631099999999E-2</c:v>
                </c:pt>
                <c:pt idx="101">
                  <c:v>5.7224411500000003E-2</c:v>
                </c:pt>
                <c:pt idx="102">
                  <c:v>6.2908157699999995E-2</c:v>
                </c:pt>
                <c:pt idx="103">
                  <c:v>6.7055098699999996E-2</c:v>
                </c:pt>
                <c:pt idx="104">
                  <c:v>6.94518685E-2</c:v>
                </c:pt>
                <c:pt idx="105">
                  <c:v>7.0058040299999999E-2</c:v>
                </c:pt>
                <c:pt idx="106">
                  <c:v>6.8922452600000003E-2</c:v>
                </c:pt>
                <c:pt idx="107">
                  <c:v>6.5814651500000002E-2</c:v>
                </c:pt>
                <c:pt idx="108">
                  <c:v>6.0526702600000003E-2</c:v>
                </c:pt>
                <c:pt idx="109">
                  <c:v>5.2482571499999998E-2</c:v>
                </c:pt>
                <c:pt idx="110">
                  <c:v>4.4017218099999998E-2</c:v>
                </c:pt>
                <c:pt idx="111">
                  <c:v>3.25311348E-2</c:v>
                </c:pt>
                <c:pt idx="112">
                  <c:v>2.2160483500000001E-2</c:v>
                </c:pt>
                <c:pt idx="113">
                  <c:v>1.28489928E-2</c:v>
                </c:pt>
                <c:pt idx="114">
                  <c:v>3.5333830999999998E-3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622D-4A4C-A834-8CC3D6F2019B}"/>
            </c:ext>
          </c:extLst>
        </c:ser>
        <c:ser>
          <c:idx val="85"/>
          <c:order val="85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反射白_LEDfull_開放空間!$A$86:$EE$86</c:f>
              <c:numCache>
                <c:formatCode>General</c:formatCode>
                <c:ptCount val="135"/>
                <c:pt idx="0">
                  <c:v>0.64126086240000002</c:v>
                </c:pt>
                <c:pt idx="1">
                  <c:v>0.53119015690000004</c:v>
                </c:pt>
                <c:pt idx="2">
                  <c:v>0.37812444569999998</c:v>
                </c:pt>
                <c:pt idx="3">
                  <c:v>0.1716617346</c:v>
                </c:pt>
                <c:pt idx="4">
                  <c:v>4.7116834699999999E-2</c:v>
                </c:pt>
                <c:pt idx="5">
                  <c:v>3.8402085000000001E-3</c:v>
                </c:pt>
                <c:pt idx="6">
                  <c:v>2.6815613700000001E-2</c:v>
                </c:pt>
                <c:pt idx="7">
                  <c:v>8.8079765399999996E-2</c:v>
                </c:pt>
                <c:pt idx="8">
                  <c:v>0.1572436243</c:v>
                </c:pt>
                <c:pt idx="9">
                  <c:v>0.2150789052</c:v>
                </c:pt>
                <c:pt idx="10">
                  <c:v>0.23930434880000001</c:v>
                </c:pt>
                <c:pt idx="11">
                  <c:v>0.23171429339999999</c:v>
                </c:pt>
                <c:pt idx="12">
                  <c:v>0.20304585989999999</c:v>
                </c:pt>
                <c:pt idx="13">
                  <c:v>0.1619626582</c:v>
                </c:pt>
                <c:pt idx="14">
                  <c:v>0.1165684238</c:v>
                </c:pt>
                <c:pt idx="15">
                  <c:v>7.6780721499999996E-2</c:v>
                </c:pt>
                <c:pt idx="16">
                  <c:v>4.48404923E-2</c:v>
                </c:pt>
                <c:pt idx="17">
                  <c:v>2.9268803100000001E-2</c:v>
                </c:pt>
                <c:pt idx="18">
                  <c:v>3.5539396100000002E-2</c:v>
                </c:pt>
                <c:pt idx="19">
                  <c:v>5.4425332700000002E-2</c:v>
                </c:pt>
                <c:pt idx="20">
                  <c:v>7.9587280799999993E-2</c:v>
                </c:pt>
                <c:pt idx="21">
                  <c:v>9.7206376499999997E-2</c:v>
                </c:pt>
                <c:pt idx="22">
                  <c:v>0.1085788161</c:v>
                </c:pt>
                <c:pt idx="23">
                  <c:v>0.1069966778</c:v>
                </c:pt>
                <c:pt idx="24">
                  <c:v>0.1034112796</c:v>
                </c:pt>
                <c:pt idx="25">
                  <c:v>9.6158496999999996E-2</c:v>
                </c:pt>
                <c:pt idx="26">
                  <c:v>8.78653452E-2</c:v>
                </c:pt>
                <c:pt idx="27">
                  <c:v>7.8184552500000004E-2</c:v>
                </c:pt>
                <c:pt idx="28">
                  <c:v>6.1835620600000002E-2</c:v>
                </c:pt>
                <c:pt idx="29">
                  <c:v>4.3826028699999998E-2</c:v>
                </c:pt>
                <c:pt idx="30">
                  <c:v>2.6146534799999999E-2</c:v>
                </c:pt>
                <c:pt idx="31">
                  <c:v>1.9807919899999998E-2</c:v>
                </c:pt>
                <c:pt idx="32">
                  <c:v>2.0818127299999999E-2</c:v>
                </c:pt>
                <c:pt idx="33">
                  <c:v>2.84850039E-2</c:v>
                </c:pt>
                <c:pt idx="34">
                  <c:v>3.6719944300000001E-2</c:v>
                </c:pt>
                <c:pt idx="35">
                  <c:v>4.6038813900000003E-2</c:v>
                </c:pt>
                <c:pt idx="36">
                  <c:v>5.8284618000000003E-2</c:v>
                </c:pt>
                <c:pt idx="37">
                  <c:v>7.6561354100000006E-2</c:v>
                </c:pt>
                <c:pt idx="38">
                  <c:v>9.1371439400000004E-2</c:v>
                </c:pt>
                <c:pt idx="39">
                  <c:v>0.1041201875</c:v>
                </c:pt>
                <c:pt idx="40">
                  <c:v>0.1084697545</c:v>
                </c:pt>
                <c:pt idx="41">
                  <c:v>0.1049260348</c:v>
                </c:pt>
                <c:pt idx="42">
                  <c:v>9.7616739600000002E-2</c:v>
                </c:pt>
                <c:pt idx="43">
                  <c:v>8.8555358400000006E-2</c:v>
                </c:pt>
                <c:pt idx="44">
                  <c:v>7.8491851700000004E-2</c:v>
                </c:pt>
                <c:pt idx="45">
                  <c:v>7.0360086899999993E-2</c:v>
                </c:pt>
                <c:pt idx="46">
                  <c:v>6.0049619499999998E-2</c:v>
                </c:pt>
                <c:pt idx="47">
                  <c:v>4.1595146100000001E-2</c:v>
                </c:pt>
                <c:pt idx="48">
                  <c:v>1.6316892600000001E-2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1.8009726E-2</c:v>
                </c:pt>
                <c:pt idx="55">
                  <c:v>4.5726362600000001E-2</c:v>
                </c:pt>
                <c:pt idx="56">
                  <c:v>6.3418269200000002E-2</c:v>
                </c:pt>
                <c:pt idx="57">
                  <c:v>6.6349245599999995E-2</c:v>
                </c:pt>
                <c:pt idx="58">
                  <c:v>5.7137727700000002E-2</c:v>
                </c:pt>
                <c:pt idx="59">
                  <c:v>4.0154468300000003E-2</c:v>
                </c:pt>
                <c:pt idx="60">
                  <c:v>1.96695533E-2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1.1509587999999999E-2</c:v>
                </c:pt>
                <c:pt idx="65">
                  <c:v>3.5280503300000002E-2</c:v>
                </c:pt>
                <c:pt idx="66">
                  <c:v>3.8728427099999997E-2</c:v>
                </c:pt>
                <c:pt idx="67">
                  <c:v>2.5821167999999999E-2</c:v>
                </c:pt>
                <c:pt idx="68">
                  <c:v>1.8237223800000001E-2</c:v>
                </c:pt>
                <c:pt idx="69">
                  <c:v>2.5296829600000001E-2</c:v>
                </c:pt>
                <c:pt idx="70">
                  <c:v>3.2466273800000001E-2</c:v>
                </c:pt>
                <c:pt idx="71">
                  <c:v>2.34312601E-2</c:v>
                </c:pt>
                <c:pt idx="72">
                  <c:v>7.8815902E-3</c:v>
                </c:pt>
                <c:pt idx="73">
                  <c:v>2.2303001000000002E-3</c:v>
                </c:pt>
                <c:pt idx="74">
                  <c:v>6.0906885000000001E-3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3.69462557E-2</c:v>
                </c:pt>
                <c:pt idx="81">
                  <c:v>5.4836072E-2</c:v>
                </c:pt>
                <c:pt idx="82">
                  <c:v>4.2857333999999997E-2</c:v>
                </c:pt>
                <c:pt idx="83">
                  <c:v>2.1178707500000001E-2</c:v>
                </c:pt>
                <c:pt idx="84">
                  <c:v>1.0921156E-2</c:v>
                </c:pt>
                <c:pt idx="85">
                  <c:v>1.6212942099999999E-2</c:v>
                </c:pt>
                <c:pt idx="86">
                  <c:v>2.8427014099999998E-2</c:v>
                </c:pt>
                <c:pt idx="87">
                  <c:v>3.7439618299999998E-2</c:v>
                </c:pt>
                <c:pt idx="88">
                  <c:v>3.6209929699999997E-2</c:v>
                </c:pt>
                <c:pt idx="89">
                  <c:v>2.5968829200000002E-2</c:v>
                </c:pt>
                <c:pt idx="90">
                  <c:v>9.8878284999999993E-3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1.416764E-3</c:v>
                </c:pt>
                <c:pt idx="98">
                  <c:v>1.9455390100000001E-2</c:v>
                </c:pt>
                <c:pt idx="99">
                  <c:v>3.5844877400000003E-2</c:v>
                </c:pt>
                <c:pt idx="100">
                  <c:v>4.8610739399999998E-2</c:v>
                </c:pt>
                <c:pt idx="101">
                  <c:v>5.7343401000000002E-2</c:v>
                </c:pt>
                <c:pt idx="102">
                  <c:v>6.30400926E-2</c:v>
                </c:pt>
                <c:pt idx="103">
                  <c:v>6.7194722600000006E-2</c:v>
                </c:pt>
                <c:pt idx="104">
                  <c:v>6.9592013999999994E-2</c:v>
                </c:pt>
                <c:pt idx="105">
                  <c:v>7.0192277400000003E-2</c:v>
                </c:pt>
                <c:pt idx="106">
                  <c:v>6.9045908700000005E-2</c:v>
                </c:pt>
                <c:pt idx="107">
                  <c:v>6.5921090500000001E-2</c:v>
                </c:pt>
                <c:pt idx="108">
                  <c:v>6.0611240599999998E-2</c:v>
                </c:pt>
                <c:pt idx="109">
                  <c:v>5.25402986E-2</c:v>
                </c:pt>
                <c:pt idx="110">
                  <c:v>4.4052485400000001E-2</c:v>
                </c:pt>
                <c:pt idx="111">
                  <c:v>3.2537110100000002E-2</c:v>
                </c:pt>
                <c:pt idx="112">
                  <c:v>2.2140882899999999E-2</c:v>
                </c:pt>
                <c:pt idx="113">
                  <c:v>1.2808872400000001E-2</c:v>
                </c:pt>
                <c:pt idx="114">
                  <c:v>3.4736776999999999E-3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622D-4A4C-A834-8CC3D6F2019B}"/>
            </c:ext>
          </c:extLst>
        </c:ser>
        <c:ser>
          <c:idx val="86"/>
          <c:order val="86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反射白_LEDfull_開放空間!$A$87:$EE$87</c:f>
              <c:numCache>
                <c:formatCode>General</c:formatCode>
                <c:ptCount val="135"/>
                <c:pt idx="0">
                  <c:v>0.6408571005</c:v>
                </c:pt>
                <c:pt idx="1">
                  <c:v>0.530860424</c:v>
                </c:pt>
                <c:pt idx="2">
                  <c:v>0.37789079549999999</c:v>
                </c:pt>
                <c:pt idx="3">
                  <c:v>0.17156310380000001</c:v>
                </c:pt>
                <c:pt idx="4">
                  <c:v>4.7099553000000002E-2</c:v>
                </c:pt>
                <c:pt idx="5">
                  <c:v>3.8500562999999998E-3</c:v>
                </c:pt>
                <c:pt idx="6">
                  <c:v>2.6812618600000001E-2</c:v>
                </c:pt>
                <c:pt idx="7">
                  <c:v>8.8050626199999996E-2</c:v>
                </c:pt>
                <c:pt idx="8">
                  <c:v>0.15719690920000001</c:v>
                </c:pt>
                <c:pt idx="9">
                  <c:v>0.21503204109999999</c:v>
                </c:pt>
                <c:pt idx="10">
                  <c:v>0.239279151</c:v>
                </c:pt>
                <c:pt idx="11">
                  <c:v>0.23170632120000001</c:v>
                </c:pt>
                <c:pt idx="12">
                  <c:v>0.2030302286</c:v>
                </c:pt>
                <c:pt idx="13">
                  <c:v>0.16192682089999999</c:v>
                </c:pt>
                <c:pt idx="14">
                  <c:v>0.116523236</c:v>
                </c:pt>
                <c:pt idx="15">
                  <c:v>7.6746515900000006E-2</c:v>
                </c:pt>
                <c:pt idx="16">
                  <c:v>4.4828068499999998E-2</c:v>
                </c:pt>
                <c:pt idx="17">
                  <c:v>2.92651635E-2</c:v>
                </c:pt>
                <c:pt idx="18">
                  <c:v>3.5532437299999997E-2</c:v>
                </c:pt>
                <c:pt idx="19">
                  <c:v>5.4411437399999998E-2</c:v>
                </c:pt>
                <c:pt idx="20">
                  <c:v>7.9560928000000003E-2</c:v>
                </c:pt>
                <c:pt idx="21">
                  <c:v>9.7173578999999996E-2</c:v>
                </c:pt>
                <c:pt idx="22">
                  <c:v>0.10854197290000001</c:v>
                </c:pt>
                <c:pt idx="23">
                  <c:v>0.10696668920000001</c:v>
                </c:pt>
                <c:pt idx="24">
                  <c:v>0.1033993438</c:v>
                </c:pt>
                <c:pt idx="25">
                  <c:v>9.6168212599999997E-2</c:v>
                </c:pt>
                <c:pt idx="26">
                  <c:v>8.7890461099999997E-2</c:v>
                </c:pt>
                <c:pt idx="27">
                  <c:v>7.8209556599999994E-2</c:v>
                </c:pt>
                <c:pt idx="28">
                  <c:v>6.18458837E-2</c:v>
                </c:pt>
                <c:pt idx="29">
                  <c:v>4.3808717300000001E-2</c:v>
                </c:pt>
                <c:pt idx="30">
                  <c:v>2.6099143500000001E-2</c:v>
                </c:pt>
                <c:pt idx="31">
                  <c:v>1.9738834399999999E-2</c:v>
                </c:pt>
                <c:pt idx="32">
                  <c:v>2.0743688600000001E-2</c:v>
                </c:pt>
                <c:pt idx="33">
                  <c:v>2.84174606E-2</c:v>
                </c:pt>
                <c:pt idx="34">
                  <c:v>3.6671411199999997E-2</c:v>
                </c:pt>
                <c:pt idx="35">
                  <c:v>4.6010516600000002E-2</c:v>
                </c:pt>
                <c:pt idx="36">
                  <c:v>5.82699962E-2</c:v>
                </c:pt>
                <c:pt idx="37">
                  <c:v>7.6547257600000002E-2</c:v>
                </c:pt>
                <c:pt idx="38">
                  <c:v>9.1346315999999997E-2</c:v>
                </c:pt>
                <c:pt idx="39">
                  <c:v>0.10408629480000001</c:v>
                </c:pt>
                <c:pt idx="40">
                  <c:v>0.1084459126</c:v>
                </c:pt>
                <c:pt idx="41">
                  <c:v>0.1049339399</c:v>
                </c:pt>
                <c:pt idx="42">
                  <c:v>9.7650967500000005E-2</c:v>
                </c:pt>
                <c:pt idx="43">
                  <c:v>8.85950774E-2</c:v>
                </c:pt>
                <c:pt idx="44">
                  <c:v>7.8518591799999995E-2</c:v>
                </c:pt>
                <c:pt idx="45">
                  <c:v>7.0365980300000006E-2</c:v>
                </c:pt>
                <c:pt idx="46">
                  <c:v>6.0030590699999997E-2</c:v>
                </c:pt>
                <c:pt idx="47">
                  <c:v>4.1550271200000002E-2</c:v>
                </c:pt>
                <c:pt idx="48">
                  <c:v>1.6256183399999999E-2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1.7965028099999999E-2</c:v>
                </c:pt>
                <c:pt idx="55">
                  <c:v>4.5643392999999997E-2</c:v>
                </c:pt>
                <c:pt idx="56">
                  <c:v>6.3321501000000002E-2</c:v>
                </c:pt>
                <c:pt idx="57">
                  <c:v>6.6264316399999995E-2</c:v>
                </c:pt>
                <c:pt idx="58">
                  <c:v>5.7078793599999997E-2</c:v>
                </c:pt>
                <c:pt idx="59">
                  <c:v>4.0124684600000002E-2</c:v>
                </c:pt>
                <c:pt idx="60">
                  <c:v>1.9671652500000001E-2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1.1588677800000001E-2</c:v>
                </c:pt>
                <c:pt idx="65">
                  <c:v>3.5307042300000001E-2</c:v>
                </c:pt>
                <c:pt idx="66">
                  <c:v>3.86947282E-2</c:v>
                </c:pt>
                <c:pt idx="67">
                  <c:v>2.5747275E-2</c:v>
                </c:pt>
                <c:pt idx="68">
                  <c:v>1.8155062600000001E-2</c:v>
                </c:pt>
                <c:pt idx="69">
                  <c:v>2.5234773799999999E-2</c:v>
                </c:pt>
                <c:pt idx="70">
                  <c:v>3.2439094000000002E-2</c:v>
                </c:pt>
                <c:pt idx="71">
                  <c:v>2.3437934000000001E-2</c:v>
                </c:pt>
                <c:pt idx="72">
                  <c:v>7.9086451000000002E-3</c:v>
                </c:pt>
                <c:pt idx="73">
                  <c:v>2.2606064999999998E-3</c:v>
                </c:pt>
                <c:pt idx="74">
                  <c:v>6.1113625000000001E-3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3.6941837499999998E-2</c:v>
                </c:pt>
                <c:pt idx="81">
                  <c:v>5.4812163099999998E-2</c:v>
                </c:pt>
                <c:pt idx="82">
                  <c:v>4.2816370700000002E-2</c:v>
                </c:pt>
                <c:pt idx="83">
                  <c:v>2.1124888200000001E-2</c:v>
                </c:pt>
                <c:pt idx="84">
                  <c:v>1.08540887E-2</c:v>
                </c:pt>
                <c:pt idx="85">
                  <c:v>1.6134953099999998E-2</c:v>
                </c:pt>
                <c:pt idx="86">
                  <c:v>2.83471569E-2</c:v>
                </c:pt>
                <c:pt idx="87">
                  <c:v>3.7371136200000002E-2</c:v>
                </c:pt>
                <c:pt idx="88">
                  <c:v>3.6168120800000002E-2</c:v>
                </c:pt>
                <c:pt idx="89">
                  <c:v>2.59593017E-2</c:v>
                </c:pt>
                <c:pt idx="90">
                  <c:v>9.9105527999999998E-3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1.4478593E-3</c:v>
                </c:pt>
                <c:pt idx="98">
                  <c:v>1.9448921099999999E-2</c:v>
                </c:pt>
                <c:pt idx="99">
                  <c:v>3.5805087499999999E-2</c:v>
                </c:pt>
                <c:pt idx="100">
                  <c:v>4.8543751199999999E-2</c:v>
                </c:pt>
                <c:pt idx="101">
                  <c:v>5.7255815699999997E-2</c:v>
                </c:pt>
                <c:pt idx="102">
                  <c:v>6.2942244100000003E-2</c:v>
                </c:pt>
                <c:pt idx="103">
                  <c:v>6.7091606600000006E-2</c:v>
                </c:pt>
                <c:pt idx="104">
                  <c:v>6.9490082600000003E-2</c:v>
                </c:pt>
                <c:pt idx="105">
                  <c:v>7.0097021800000006E-2</c:v>
                </c:pt>
                <c:pt idx="106">
                  <c:v>6.8961516E-2</c:v>
                </c:pt>
                <c:pt idx="107">
                  <c:v>6.5852798500000004E-2</c:v>
                </c:pt>
                <c:pt idx="108">
                  <c:v>6.0563038999999999E-2</c:v>
                </c:pt>
                <c:pt idx="109">
                  <c:v>5.2515346599999999E-2</c:v>
                </c:pt>
                <c:pt idx="110">
                  <c:v>4.40456085E-2</c:v>
                </c:pt>
                <c:pt idx="111">
                  <c:v>3.2554067700000001E-2</c:v>
                </c:pt>
                <c:pt idx="112">
                  <c:v>2.2177944000000002E-2</c:v>
                </c:pt>
                <c:pt idx="113">
                  <c:v>1.2861487499999999E-2</c:v>
                </c:pt>
                <c:pt idx="114">
                  <c:v>3.5408408999999998E-3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622D-4A4C-A834-8CC3D6F2019B}"/>
            </c:ext>
          </c:extLst>
        </c:ser>
        <c:ser>
          <c:idx val="87"/>
          <c:order val="87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反射白_LEDfull_開放空間!$A$88:$EE$88</c:f>
              <c:numCache>
                <c:formatCode>General</c:formatCode>
                <c:ptCount val="135"/>
                <c:pt idx="0">
                  <c:v>0.64068210120000002</c:v>
                </c:pt>
                <c:pt idx="1">
                  <c:v>0.53071129319999999</c:v>
                </c:pt>
                <c:pt idx="2">
                  <c:v>0.37778380509999998</c:v>
                </c:pt>
                <c:pt idx="3">
                  <c:v>0.17150777580000001</c:v>
                </c:pt>
                <c:pt idx="4">
                  <c:v>4.7075301399999998E-2</c:v>
                </c:pt>
                <c:pt idx="5">
                  <c:v>3.8378398999999999E-3</c:v>
                </c:pt>
                <c:pt idx="6">
                  <c:v>2.6792701299999999E-2</c:v>
                </c:pt>
                <c:pt idx="7">
                  <c:v>8.8002711499999997E-2</c:v>
                </c:pt>
                <c:pt idx="8">
                  <c:v>0.15710669760000001</c:v>
                </c:pt>
                <c:pt idx="9">
                  <c:v>0.21489328150000001</c:v>
                </c:pt>
                <c:pt idx="10">
                  <c:v>0.2391007245</c:v>
                </c:pt>
                <c:pt idx="11">
                  <c:v>0.23151932659999999</c:v>
                </c:pt>
                <c:pt idx="12">
                  <c:v>0.20287425819999999</c:v>
                </c:pt>
                <c:pt idx="13">
                  <c:v>0.16182366009999999</c:v>
                </c:pt>
                <c:pt idx="14">
                  <c:v>0.1164662987</c:v>
                </c:pt>
                <c:pt idx="15">
                  <c:v>7.6712995800000003E-2</c:v>
                </c:pt>
                <c:pt idx="16">
                  <c:v>4.4801503399999998E-2</c:v>
                </c:pt>
                <c:pt idx="17">
                  <c:v>2.92437971E-2</c:v>
                </c:pt>
                <c:pt idx="18">
                  <c:v>3.5508871099999999E-2</c:v>
                </c:pt>
                <c:pt idx="19">
                  <c:v>5.4378282299999997E-2</c:v>
                </c:pt>
                <c:pt idx="20">
                  <c:v>7.9517856200000001E-2</c:v>
                </c:pt>
                <c:pt idx="21">
                  <c:v>9.7121812399999993E-2</c:v>
                </c:pt>
                <c:pt idx="22">
                  <c:v>0.1084840968</c:v>
                </c:pt>
                <c:pt idx="23">
                  <c:v>0.1069040522</c:v>
                </c:pt>
                <c:pt idx="24">
                  <c:v>0.1033232212</c:v>
                </c:pt>
                <c:pt idx="25">
                  <c:v>9.60788578E-2</c:v>
                </c:pt>
                <c:pt idx="26">
                  <c:v>8.77941847E-2</c:v>
                </c:pt>
                <c:pt idx="27">
                  <c:v>7.8121461000000003E-2</c:v>
                </c:pt>
                <c:pt idx="28">
                  <c:v>6.1784621300000002E-2</c:v>
                </c:pt>
                <c:pt idx="29">
                  <c:v>4.3787382499999999E-2</c:v>
                </c:pt>
                <c:pt idx="30">
                  <c:v>2.61197928E-2</c:v>
                </c:pt>
                <c:pt idx="31">
                  <c:v>1.9784258700000001E-2</c:v>
                </c:pt>
                <c:pt idx="32">
                  <c:v>2.0793331799999999E-2</c:v>
                </c:pt>
                <c:pt idx="33">
                  <c:v>2.8454376399999998E-2</c:v>
                </c:pt>
                <c:pt idx="34">
                  <c:v>3.6684155500000003E-2</c:v>
                </c:pt>
                <c:pt idx="35">
                  <c:v>4.59973812E-2</c:v>
                </c:pt>
                <c:pt idx="36">
                  <c:v>5.82342073E-2</c:v>
                </c:pt>
                <c:pt idx="37">
                  <c:v>7.6495766600000001E-2</c:v>
                </c:pt>
                <c:pt idx="38">
                  <c:v>9.1292582499999997E-2</c:v>
                </c:pt>
                <c:pt idx="39">
                  <c:v>0.1040294692</c:v>
                </c:pt>
                <c:pt idx="40">
                  <c:v>0.1083765402</c:v>
                </c:pt>
                <c:pt idx="41">
                  <c:v>0.1048389599</c:v>
                </c:pt>
                <c:pt idx="42">
                  <c:v>9.7538396700000002E-2</c:v>
                </c:pt>
                <c:pt idx="43">
                  <c:v>8.8485181299999993E-2</c:v>
                </c:pt>
                <c:pt idx="44">
                  <c:v>7.8429020899999993E-2</c:v>
                </c:pt>
                <c:pt idx="45">
                  <c:v>7.0302128800000002E-2</c:v>
                </c:pt>
                <c:pt idx="46">
                  <c:v>5.9997674100000002E-2</c:v>
                </c:pt>
                <c:pt idx="47">
                  <c:v>4.15557176E-2</c:v>
                </c:pt>
                <c:pt idx="48">
                  <c:v>1.6296787199999999E-2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1.7989773300000001E-2</c:v>
                </c:pt>
                <c:pt idx="55">
                  <c:v>4.5679360600000003E-2</c:v>
                </c:pt>
                <c:pt idx="56">
                  <c:v>6.3355177600000007E-2</c:v>
                </c:pt>
                <c:pt idx="57">
                  <c:v>6.6285110999999994E-2</c:v>
                </c:pt>
                <c:pt idx="58">
                  <c:v>5.7084225099999997E-2</c:v>
                </c:pt>
                <c:pt idx="59">
                  <c:v>4.0118198799999998E-2</c:v>
                </c:pt>
                <c:pt idx="60">
                  <c:v>1.96537003E-2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1.15080262E-2</c:v>
                </c:pt>
                <c:pt idx="65">
                  <c:v>3.52535099E-2</c:v>
                </c:pt>
                <c:pt idx="66">
                  <c:v>3.8692269500000001E-2</c:v>
                </c:pt>
                <c:pt idx="67">
                  <c:v>2.57916786E-2</c:v>
                </c:pt>
                <c:pt idx="68">
                  <c:v>1.8213298199999998E-2</c:v>
                </c:pt>
                <c:pt idx="69">
                  <c:v>2.52694823E-2</c:v>
                </c:pt>
                <c:pt idx="70">
                  <c:v>3.2436680000000002E-2</c:v>
                </c:pt>
                <c:pt idx="71">
                  <c:v>2.34125536E-2</c:v>
                </c:pt>
                <c:pt idx="72">
                  <c:v>7.8782365E-3</c:v>
                </c:pt>
                <c:pt idx="73">
                  <c:v>2.2318512E-3</c:v>
                </c:pt>
                <c:pt idx="74">
                  <c:v>6.0876701000000004E-3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3.69148776E-2</c:v>
                </c:pt>
                <c:pt idx="81">
                  <c:v>5.4787922699999998E-2</c:v>
                </c:pt>
                <c:pt idx="82">
                  <c:v>4.28173393E-2</c:v>
                </c:pt>
                <c:pt idx="83">
                  <c:v>2.1155442999999999E-2</c:v>
                </c:pt>
                <c:pt idx="84">
                  <c:v>1.0905005000000001E-2</c:v>
                </c:pt>
                <c:pt idx="85">
                  <c:v>1.6191110000000002E-2</c:v>
                </c:pt>
                <c:pt idx="86">
                  <c:v>2.83948202E-2</c:v>
                </c:pt>
                <c:pt idx="87">
                  <c:v>3.7401337200000002E-2</c:v>
                </c:pt>
                <c:pt idx="88">
                  <c:v>3.6175612400000001E-2</c:v>
                </c:pt>
                <c:pt idx="89">
                  <c:v>2.5946812699999999E-2</c:v>
                </c:pt>
                <c:pt idx="90">
                  <c:v>9.8826409999999993E-3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1.4183393999999999E-3</c:v>
                </c:pt>
                <c:pt idx="98">
                  <c:v>1.9438119600000001E-2</c:v>
                </c:pt>
                <c:pt idx="99">
                  <c:v>3.58097889E-2</c:v>
                </c:pt>
                <c:pt idx="100">
                  <c:v>4.8562590000000003E-2</c:v>
                </c:pt>
                <c:pt idx="101">
                  <c:v>5.7285860199999997E-2</c:v>
                </c:pt>
                <c:pt idx="102">
                  <c:v>6.2976613599999995E-2</c:v>
                </c:pt>
                <c:pt idx="103">
                  <c:v>6.7127265000000005E-2</c:v>
                </c:pt>
                <c:pt idx="104">
                  <c:v>6.9522619199999997E-2</c:v>
                </c:pt>
                <c:pt idx="105">
                  <c:v>7.0123270200000004E-2</c:v>
                </c:pt>
                <c:pt idx="106">
                  <c:v>6.8979032300000007E-2</c:v>
                </c:pt>
                <c:pt idx="107">
                  <c:v>6.58586174E-2</c:v>
                </c:pt>
                <c:pt idx="108">
                  <c:v>6.0555171200000001E-2</c:v>
                </c:pt>
                <c:pt idx="109">
                  <c:v>5.2493479099999997E-2</c:v>
                </c:pt>
                <c:pt idx="110">
                  <c:v>4.4014796600000003E-2</c:v>
                </c:pt>
                <c:pt idx="111">
                  <c:v>3.2511461499999998E-2</c:v>
                </c:pt>
                <c:pt idx="112">
                  <c:v>2.2125901699999999E-2</c:v>
                </c:pt>
                <c:pt idx="113">
                  <c:v>1.28035396E-2</c:v>
                </c:pt>
                <c:pt idx="114">
                  <c:v>3.4773949999999999E-3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622D-4A4C-A834-8CC3D6F2019B}"/>
            </c:ext>
          </c:extLst>
        </c:ser>
        <c:ser>
          <c:idx val="88"/>
          <c:order val="88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反射白_LEDfull_開放空間!$A$89:$EE$89</c:f>
              <c:numCache>
                <c:formatCode>General</c:formatCode>
                <c:ptCount val="135"/>
                <c:pt idx="0">
                  <c:v>0.64031320810000003</c:v>
                </c:pt>
                <c:pt idx="1">
                  <c:v>0.53040975329999995</c:v>
                </c:pt>
                <c:pt idx="2">
                  <c:v>0.37757015230000002</c:v>
                </c:pt>
                <c:pt idx="3">
                  <c:v>0.17141570149999999</c:v>
                </c:pt>
                <c:pt idx="4">
                  <c:v>4.7056958099999997E-2</c:v>
                </c:pt>
                <c:pt idx="5">
                  <c:v>3.8445350000000001E-3</c:v>
                </c:pt>
                <c:pt idx="6">
                  <c:v>2.6787212099999999E-2</c:v>
                </c:pt>
                <c:pt idx="7">
                  <c:v>8.7971210499999994E-2</c:v>
                </c:pt>
                <c:pt idx="8">
                  <c:v>0.1570544988</c:v>
                </c:pt>
                <c:pt idx="9">
                  <c:v>0.21483416859999999</c:v>
                </c:pt>
                <c:pt idx="10">
                  <c:v>0.2390545607</c:v>
                </c:pt>
                <c:pt idx="11">
                  <c:v>0.2314863503</c:v>
                </c:pt>
                <c:pt idx="12">
                  <c:v>0.202839151</c:v>
                </c:pt>
                <c:pt idx="13">
                  <c:v>0.1617784649</c:v>
                </c:pt>
                <c:pt idx="14">
                  <c:v>0.1164197847</c:v>
                </c:pt>
                <c:pt idx="15">
                  <c:v>7.6679162699999998E-2</c:v>
                </c:pt>
                <c:pt idx="16">
                  <c:v>4.47871871E-2</c:v>
                </c:pt>
                <c:pt idx="17">
                  <c:v>2.9237642899999999E-2</c:v>
                </c:pt>
                <c:pt idx="18">
                  <c:v>3.5499580199999999E-2</c:v>
                </c:pt>
                <c:pt idx="19">
                  <c:v>5.4362103299999999E-2</c:v>
                </c:pt>
                <c:pt idx="20">
                  <c:v>7.9489760100000001E-2</c:v>
                </c:pt>
                <c:pt idx="21">
                  <c:v>9.7086802099999994E-2</c:v>
                </c:pt>
                <c:pt idx="22">
                  <c:v>0.1084449217</c:v>
                </c:pt>
                <c:pt idx="23">
                  <c:v>0.1068695709</c:v>
                </c:pt>
                <c:pt idx="24">
                  <c:v>0.1033026204</c:v>
                </c:pt>
                <c:pt idx="25">
                  <c:v>9.6074551300000005E-2</c:v>
                </c:pt>
                <c:pt idx="26">
                  <c:v>8.7802052500000005E-2</c:v>
                </c:pt>
                <c:pt idx="27">
                  <c:v>7.8130319700000006E-2</c:v>
                </c:pt>
                <c:pt idx="28">
                  <c:v>6.1784818800000002E-2</c:v>
                </c:pt>
                <c:pt idx="29">
                  <c:v>4.3769694900000003E-2</c:v>
                </c:pt>
                <c:pt idx="30">
                  <c:v>2.60822624E-2</c:v>
                </c:pt>
                <c:pt idx="31">
                  <c:v>1.97319873E-2</c:v>
                </c:pt>
                <c:pt idx="32">
                  <c:v>2.0736800499999999E-2</c:v>
                </c:pt>
                <c:pt idx="33">
                  <c:v>2.8401896400000001E-2</c:v>
                </c:pt>
                <c:pt idx="34">
                  <c:v>3.6644645000000003E-2</c:v>
                </c:pt>
                <c:pt idx="35">
                  <c:v>4.5971311600000002E-2</c:v>
                </c:pt>
                <c:pt idx="36">
                  <c:v>5.82168177E-2</c:v>
                </c:pt>
                <c:pt idx="37">
                  <c:v>7.6476670799999993E-2</c:v>
                </c:pt>
                <c:pt idx="38">
                  <c:v>9.1263592199999993E-2</c:v>
                </c:pt>
                <c:pt idx="39">
                  <c:v>0.1039928645</c:v>
                </c:pt>
                <c:pt idx="40">
                  <c:v>0.10834652190000001</c:v>
                </c:pt>
                <c:pt idx="41">
                  <c:v>0.1048324257</c:v>
                </c:pt>
                <c:pt idx="42">
                  <c:v>9.7551800300000005E-2</c:v>
                </c:pt>
                <c:pt idx="43">
                  <c:v>8.8503703500000003E-2</c:v>
                </c:pt>
                <c:pt idx="44">
                  <c:v>7.8439302700000005E-2</c:v>
                </c:pt>
                <c:pt idx="45">
                  <c:v>7.0298194899999999E-2</c:v>
                </c:pt>
                <c:pt idx="46">
                  <c:v>5.9976793799999997E-2</c:v>
                </c:pt>
                <c:pt idx="47">
                  <c:v>4.1518248600000002E-2</c:v>
                </c:pt>
                <c:pt idx="48">
                  <c:v>1.62506122E-2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1.7955267800000001E-2</c:v>
                </c:pt>
                <c:pt idx="55">
                  <c:v>4.5613940800000002E-2</c:v>
                </c:pt>
                <c:pt idx="56">
                  <c:v>6.3277758700000006E-2</c:v>
                </c:pt>
                <c:pt idx="57">
                  <c:v>6.6215842999999996E-2</c:v>
                </c:pt>
                <c:pt idx="58">
                  <c:v>5.7034786800000001E-2</c:v>
                </c:pt>
                <c:pt idx="59">
                  <c:v>4.0091954200000002E-2</c:v>
                </c:pt>
                <c:pt idx="60">
                  <c:v>1.96529701E-2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1.1563969800000001E-2</c:v>
                </c:pt>
                <c:pt idx="65">
                  <c:v>3.5268552600000003E-2</c:v>
                </c:pt>
                <c:pt idx="66">
                  <c:v>3.8663312800000002E-2</c:v>
                </c:pt>
                <c:pt idx="67">
                  <c:v>2.5735039299999998E-2</c:v>
                </c:pt>
                <c:pt idx="68">
                  <c:v>1.8151620399999999E-2</c:v>
                </c:pt>
                <c:pt idx="69">
                  <c:v>2.52213404E-2</c:v>
                </c:pt>
                <c:pt idx="70">
                  <c:v>3.2413072899999999E-2</c:v>
                </c:pt>
                <c:pt idx="71">
                  <c:v>2.34151389E-2</c:v>
                </c:pt>
                <c:pt idx="72">
                  <c:v>7.8970548000000008E-3</c:v>
                </c:pt>
                <c:pt idx="73">
                  <c:v>2.2535446999999999E-3</c:v>
                </c:pt>
                <c:pt idx="74">
                  <c:v>6.1019943E-3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3.6907393500000003E-2</c:v>
                </c:pt>
                <c:pt idx="81">
                  <c:v>5.4764121800000003E-2</c:v>
                </c:pt>
                <c:pt idx="82">
                  <c:v>4.2782686700000003E-2</c:v>
                </c:pt>
                <c:pt idx="83">
                  <c:v>2.1113952599999999E-2</c:v>
                </c:pt>
                <c:pt idx="84">
                  <c:v>1.08550452E-2</c:v>
                </c:pt>
                <c:pt idx="85">
                  <c:v>1.6132621100000001E-2</c:v>
                </c:pt>
                <c:pt idx="86">
                  <c:v>2.8333470199999999E-2</c:v>
                </c:pt>
                <c:pt idx="87">
                  <c:v>3.7347182600000001E-2</c:v>
                </c:pt>
                <c:pt idx="88">
                  <c:v>3.6141119899999997E-2</c:v>
                </c:pt>
                <c:pt idx="89">
                  <c:v>2.5936840100000001E-2</c:v>
                </c:pt>
                <c:pt idx="90">
                  <c:v>9.8981E-3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1.4408317999999999E-3</c:v>
                </c:pt>
                <c:pt idx="98">
                  <c:v>1.9430784499999999E-2</c:v>
                </c:pt>
                <c:pt idx="99">
                  <c:v>3.5776820000000001E-2</c:v>
                </c:pt>
                <c:pt idx="100">
                  <c:v>4.8508040600000003E-2</c:v>
                </c:pt>
                <c:pt idx="101">
                  <c:v>5.7215500599999997E-2</c:v>
                </c:pt>
                <c:pt idx="102">
                  <c:v>6.2898375100000001E-2</c:v>
                </c:pt>
                <c:pt idx="103">
                  <c:v>6.7044362400000002E-2</c:v>
                </c:pt>
                <c:pt idx="104">
                  <c:v>6.9440521300000002E-2</c:v>
                </c:pt>
                <c:pt idx="105">
                  <c:v>7.0045836299999997E-2</c:v>
                </c:pt>
                <c:pt idx="106">
                  <c:v>6.8909615300000004E-2</c:v>
                </c:pt>
                <c:pt idx="107">
                  <c:v>6.5801248000000007E-2</c:v>
                </c:pt>
                <c:pt idx="108">
                  <c:v>6.0513272899999998E-2</c:v>
                </c:pt>
                <c:pt idx="109">
                  <c:v>5.2469130599999997E-2</c:v>
                </c:pt>
                <c:pt idx="110">
                  <c:v>4.4004742100000001E-2</c:v>
                </c:pt>
                <c:pt idx="111">
                  <c:v>3.2519955199999999E-2</c:v>
                </c:pt>
                <c:pt idx="112">
                  <c:v>2.21503433E-2</c:v>
                </c:pt>
                <c:pt idx="113">
                  <c:v>1.2840159199999999E-2</c:v>
                </c:pt>
                <c:pt idx="114">
                  <c:v>3.5260662000000001E-3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622D-4A4C-A834-8CC3D6F2019B}"/>
            </c:ext>
          </c:extLst>
        </c:ser>
        <c:ser>
          <c:idx val="89"/>
          <c:order val="89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反射白_LEDfull_開放空間!$A$90:$EE$90</c:f>
              <c:numCache>
                <c:formatCode>General</c:formatCode>
                <c:ptCount val="135"/>
                <c:pt idx="0">
                  <c:v>0.64031332730000001</c:v>
                </c:pt>
                <c:pt idx="1">
                  <c:v>0.53041028980000005</c:v>
                </c:pt>
                <c:pt idx="2">
                  <c:v>0.3775710464</c:v>
                </c:pt>
                <c:pt idx="3">
                  <c:v>0.17141824959999999</c:v>
                </c:pt>
                <c:pt idx="4">
                  <c:v>4.7060660999999997E-2</c:v>
                </c:pt>
                <c:pt idx="5">
                  <c:v>3.8479741000000001E-3</c:v>
                </c:pt>
                <c:pt idx="6">
                  <c:v>2.67910827E-2</c:v>
                </c:pt>
                <c:pt idx="7">
                  <c:v>8.7978452400000004E-2</c:v>
                </c:pt>
                <c:pt idx="8">
                  <c:v>0.15706907210000001</c:v>
                </c:pt>
                <c:pt idx="9">
                  <c:v>0.21485891939999999</c:v>
                </c:pt>
                <c:pt idx="10">
                  <c:v>0.23908992109999999</c:v>
                </c:pt>
                <c:pt idx="11">
                  <c:v>0.2315247953</c:v>
                </c:pt>
                <c:pt idx="12">
                  <c:v>0.202870518</c:v>
                </c:pt>
                <c:pt idx="13">
                  <c:v>0.16179667410000001</c:v>
                </c:pt>
                <c:pt idx="14">
                  <c:v>0.11642771959999999</c:v>
                </c:pt>
                <c:pt idx="15">
                  <c:v>7.6682888000000005E-2</c:v>
                </c:pt>
                <c:pt idx="16">
                  <c:v>4.47916836E-2</c:v>
                </c:pt>
                <c:pt idx="17">
                  <c:v>2.9241830100000001E-2</c:v>
                </c:pt>
                <c:pt idx="18">
                  <c:v>3.5503886599999999E-2</c:v>
                </c:pt>
                <c:pt idx="19">
                  <c:v>5.4367639099999997E-2</c:v>
                </c:pt>
                <c:pt idx="20">
                  <c:v>7.9496249599999999E-2</c:v>
                </c:pt>
                <c:pt idx="21">
                  <c:v>9.7094722100000003E-2</c:v>
                </c:pt>
                <c:pt idx="22">
                  <c:v>0.1084536165</c:v>
                </c:pt>
                <c:pt idx="23">
                  <c:v>0.1068798229</c:v>
                </c:pt>
                <c:pt idx="24">
                  <c:v>0.1033174768</c:v>
                </c:pt>
                <c:pt idx="25">
                  <c:v>9.6094094199999994E-2</c:v>
                </c:pt>
                <c:pt idx="26">
                  <c:v>8.7824583100000006E-2</c:v>
                </c:pt>
                <c:pt idx="27">
                  <c:v>7.8151158999999998E-2</c:v>
                </c:pt>
                <c:pt idx="28">
                  <c:v>6.1798598599999997E-2</c:v>
                </c:pt>
                <c:pt idx="29">
                  <c:v>4.3772578200000002E-2</c:v>
                </c:pt>
                <c:pt idx="30">
                  <c:v>2.6073642099999999E-2</c:v>
                </c:pt>
                <c:pt idx="31">
                  <c:v>1.9716195799999999E-2</c:v>
                </c:pt>
                <c:pt idx="32">
                  <c:v>2.0719526299999999E-2</c:v>
                </c:pt>
                <c:pt idx="33">
                  <c:v>2.83878781E-2</c:v>
                </c:pt>
                <c:pt idx="34">
                  <c:v>3.6637544600000002E-2</c:v>
                </c:pt>
                <c:pt idx="35">
                  <c:v>4.5971590999999999E-2</c:v>
                </c:pt>
                <c:pt idx="36">
                  <c:v>5.82229197E-2</c:v>
                </c:pt>
                <c:pt idx="37">
                  <c:v>7.6486229899999994E-2</c:v>
                </c:pt>
                <c:pt idx="38">
                  <c:v>9.1272525500000007E-2</c:v>
                </c:pt>
                <c:pt idx="39">
                  <c:v>0.10400162640000001</c:v>
                </c:pt>
                <c:pt idx="40">
                  <c:v>0.1083588675</c:v>
                </c:pt>
                <c:pt idx="41">
                  <c:v>0.1048530787</c:v>
                </c:pt>
                <c:pt idx="42">
                  <c:v>9.75785926E-2</c:v>
                </c:pt>
                <c:pt idx="43">
                  <c:v>8.8530324399999999E-2</c:v>
                </c:pt>
                <c:pt idx="44">
                  <c:v>7.84604624E-2</c:v>
                </c:pt>
                <c:pt idx="45">
                  <c:v>7.0312112600000004E-2</c:v>
                </c:pt>
                <c:pt idx="46">
                  <c:v>5.9981998100000003E-2</c:v>
                </c:pt>
                <c:pt idx="47">
                  <c:v>4.1512962399999999E-2</c:v>
                </c:pt>
                <c:pt idx="48">
                  <c:v>1.6236512000000002E-2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1.79459509E-2</c:v>
                </c:pt>
                <c:pt idx="55">
                  <c:v>4.5598696899999999E-2</c:v>
                </c:pt>
                <c:pt idx="56">
                  <c:v>6.3261628200000003E-2</c:v>
                </c:pt>
                <c:pt idx="57">
                  <c:v>6.6203601700000003E-2</c:v>
                </c:pt>
                <c:pt idx="58">
                  <c:v>5.7028233999999997E-2</c:v>
                </c:pt>
                <c:pt idx="59">
                  <c:v>4.0090564600000003E-2</c:v>
                </c:pt>
                <c:pt idx="60">
                  <c:v>1.9656924499999999E-2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1.1588248400000001E-2</c:v>
                </c:pt>
                <c:pt idx="65">
                  <c:v>3.52823175E-2</c:v>
                </c:pt>
                <c:pt idx="66">
                  <c:v>3.8660686499999999E-2</c:v>
                </c:pt>
                <c:pt idx="67">
                  <c:v>2.5718919900000001E-2</c:v>
                </c:pt>
                <c:pt idx="68">
                  <c:v>1.8131814900000001E-2</c:v>
                </c:pt>
                <c:pt idx="69">
                  <c:v>2.52083354E-2</c:v>
                </c:pt>
                <c:pt idx="70">
                  <c:v>3.2411180400000003E-2</c:v>
                </c:pt>
                <c:pt idx="71">
                  <c:v>2.3421052800000002E-2</c:v>
                </c:pt>
                <c:pt idx="72">
                  <c:v>7.9060271000000008E-3</c:v>
                </c:pt>
                <c:pt idx="73">
                  <c:v>2.2622913000000001E-3</c:v>
                </c:pt>
                <c:pt idx="74">
                  <c:v>6.1087175000000002E-3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3.6912575400000001E-2</c:v>
                </c:pt>
                <c:pt idx="81">
                  <c:v>5.4766967899999998E-2</c:v>
                </c:pt>
                <c:pt idx="82">
                  <c:v>4.2778782500000001E-2</c:v>
                </c:pt>
                <c:pt idx="83">
                  <c:v>2.11025793E-2</c:v>
                </c:pt>
                <c:pt idx="84">
                  <c:v>1.08381324E-2</c:v>
                </c:pt>
                <c:pt idx="85">
                  <c:v>1.6113637E-2</c:v>
                </c:pt>
                <c:pt idx="86">
                  <c:v>2.8316082400000001E-2</c:v>
                </c:pt>
                <c:pt idx="87">
                  <c:v>3.7334620999999998E-2</c:v>
                </c:pt>
                <c:pt idx="88">
                  <c:v>3.6135722000000002E-2</c:v>
                </c:pt>
                <c:pt idx="89">
                  <c:v>2.5938574200000002E-2</c:v>
                </c:pt>
                <c:pt idx="90">
                  <c:v>9.9059986000000003E-3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1.4500030000000001E-3</c:v>
                </c:pt>
                <c:pt idx="98">
                  <c:v>1.9432568899999999E-2</c:v>
                </c:pt>
                <c:pt idx="99">
                  <c:v>3.57722901E-2</c:v>
                </c:pt>
                <c:pt idx="100">
                  <c:v>4.8498082900000003E-2</c:v>
                </c:pt>
                <c:pt idx="101">
                  <c:v>5.7201173199999997E-2</c:v>
                </c:pt>
                <c:pt idx="102">
                  <c:v>6.2882199900000005E-2</c:v>
                </c:pt>
                <c:pt idx="103">
                  <c:v>6.70277029E-2</c:v>
                </c:pt>
                <c:pt idx="104">
                  <c:v>6.9424420599999995E-2</c:v>
                </c:pt>
                <c:pt idx="105">
                  <c:v>7.0031561000000006E-2</c:v>
                </c:pt>
                <c:pt idx="106">
                  <c:v>6.8898118999999994E-2</c:v>
                </c:pt>
                <c:pt idx="107">
                  <c:v>6.5793737800000002E-2</c:v>
                </c:pt>
                <c:pt idx="108">
                  <c:v>6.05102889E-2</c:v>
                </c:pt>
                <c:pt idx="109">
                  <c:v>5.2471287499999998E-2</c:v>
                </c:pt>
                <c:pt idx="110">
                  <c:v>4.4010441800000001E-2</c:v>
                </c:pt>
                <c:pt idx="111">
                  <c:v>3.2530311499999999E-2</c:v>
                </c:pt>
                <c:pt idx="112">
                  <c:v>2.2164661400000001E-2</c:v>
                </c:pt>
                <c:pt idx="113">
                  <c:v>1.2857038499999999E-2</c:v>
                </c:pt>
                <c:pt idx="114">
                  <c:v>3.5456403000000002E-3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622D-4A4C-A834-8CC3D6F2019B}"/>
            </c:ext>
          </c:extLst>
        </c:ser>
        <c:ser>
          <c:idx val="90"/>
          <c:order val="90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反射白_LEDfull_開放空間!$A$91:$EE$91</c:f>
              <c:numCache>
                <c:formatCode>General</c:formatCode>
                <c:ptCount val="135"/>
                <c:pt idx="0">
                  <c:v>0.64097756149999996</c:v>
                </c:pt>
                <c:pt idx="1">
                  <c:v>0.53095668549999997</c:v>
                </c:pt>
                <c:pt idx="2">
                  <c:v>0.37795799969999999</c:v>
                </c:pt>
                <c:pt idx="3">
                  <c:v>0.17158779499999999</c:v>
                </c:pt>
                <c:pt idx="4">
                  <c:v>4.70987447E-2</c:v>
                </c:pt>
                <c:pt idx="5">
                  <c:v>3.8412429999999998E-3</c:v>
                </c:pt>
                <c:pt idx="6">
                  <c:v>2.6806911499999999E-2</c:v>
                </c:pt>
                <c:pt idx="7">
                  <c:v>8.8046781700000007E-2</c:v>
                </c:pt>
                <c:pt idx="8">
                  <c:v>0.157185778</c:v>
                </c:pt>
                <c:pt idx="9">
                  <c:v>0.21500389280000001</c:v>
                </c:pt>
                <c:pt idx="10">
                  <c:v>0.23922687770000001</c:v>
                </c:pt>
                <c:pt idx="11">
                  <c:v>0.23164309559999999</c:v>
                </c:pt>
                <c:pt idx="12">
                  <c:v>0.202981472</c:v>
                </c:pt>
                <c:pt idx="13">
                  <c:v>0.161906302</c:v>
                </c:pt>
                <c:pt idx="14">
                  <c:v>0.11652338499999999</c:v>
                </c:pt>
                <c:pt idx="15">
                  <c:v>7.6750099700000005E-2</c:v>
                </c:pt>
                <c:pt idx="16">
                  <c:v>4.4824197900000001E-2</c:v>
                </c:pt>
                <c:pt idx="17">
                  <c:v>2.9259251399999998E-2</c:v>
                </c:pt>
                <c:pt idx="18">
                  <c:v>3.5527143599999998E-2</c:v>
                </c:pt>
                <c:pt idx="19">
                  <c:v>5.4405793500000001E-2</c:v>
                </c:pt>
                <c:pt idx="20">
                  <c:v>7.9557605099999998E-2</c:v>
                </c:pt>
                <c:pt idx="21">
                  <c:v>9.71700177E-2</c:v>
                </c:pt>
                <c:pt idx="22">
                  <c:v>0.10853809859999999</c:v>
                </c:pt>
                <c:pt idx="23">
                  <c:v>0.1069580093</c:v>
                </c:pt>
                <c:pt idx="24">
                  <c:v>0.1033776626</c:v>
                </c:pt>
                <c:pt idx="25">
                  <c:v>9.6131935700000004E-2</c:v>
                </c:pt>
                <c:pt idx="26">
                  <c:v>8.7844692200000005E-2</c:v>
                </c:pt>
                <c:pt idx="27">
                  <c:v>7.8166730700000006E-2</c:v>
                </c:pt>
                <c:pt idx="28">
                  <c:v>6.1819333599999998E-2</c:v>
                </c:pt>
                <c:pt idx="29">
                  <c:v>4.3808944500000002E-2</c:v>
                </c:pt>
                <c:pt idx="30">
                  <c:v>2.6127982899999999E-2</c:v>
                </c:pt>
                <c:pt idx="31">
                  <c:v>1.9786318800000001E-2</c:v>
                </c:pt>
                <c:pt idx="32">
                  <c:v>2.0795106899999999E-2</c:v>
                </c:pt>
                <c:pt idx="33">
                  <c:v>2.84612123E-2</c:v>
                </c:pt>
                <c:pt idx="34">
                  <c:v>3.6698013500000001E-2</c:v>
                </c:pt>
                <c:pt idx="35">
                  <c:v>4.6018585600000002E-2</c:v>
                </c:pt>
                <c:pt idx="36">
                  <c:v>5.8263782399999998E-2</c:v>
                </c:pt>
                <c:pt idx="37">
                  <c:v>7.6535336699999998E-2</c:v>
                </c:pt>
                <c:pt idx="38">
                  <c:v>9.1338478000000001E-2</c:v>
                </c:pt>
                <c:pt idx="39">
                  <c:v>0.10408139969999999</c:v>
                </c:pt>
                <c:pt idx="40">
                  <c:v>0.1084318236</c:v>
                </c:pt>
                <c:pt idx="41">
                  <c:v>0.1048965231</c:v>
                </c:pt>
                <c:pt idx="42">
                  <c:v>9.7595296799999995E-2</c:v>
                </c:pt>
                <c:pt idx="43">
                  <c:v>8.8537924000000004E-2</c:v>
                </c:pt>
                <c:pt idx="44">
                  <c:v>7.8474558900000005E-2</c:v>
                </c:pt>
                <c:pt idx="45">
                  <c:v>7.0340462000000006E-2</c:v>
                </c:pt>
                <c:pt idx="46">
                  <c:v>6.0027495E-2</c:v>
                </c:pt>
                <c:pt idx="47">
                  <c:v>4.1572522399999999E-2</c:v>
                </c:pt>
                <c:pt idx="48">
                  <c:v>1.62982084E-2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1.7994083500000001E-2</c:v>
                </c:pt>
                <c:pt idx="55">
                  <c:v>4.5693855700000001E-2</c:v>
                </c:pt>
                <c:pt idx="56">
                  <c:v>6.3377365500000005E-2</c:v>
                </c:pt>
                <c:pt idx="57">
                  <c:v>6.6310197099999996E-2</c:v>
                </c:pt>
                <c:pt idx="58">
                  <c:v>5.7107411300000001E-2</c:v>
                </c:pt>
                <c:pt idx="59">
                  <c:v>4.0135897699999999E-2</c:v>
                </c:pt>
                <c:pt idx="60">
                  <c:v>1.96643658E-2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1.1524112E-2</c:v>
                </c:pt>
                <c:pt idx="65">
                  <c:v>3.52758393E-2</c:v>
                </c:pt>
                <c:pt idx="66">
                  <c:v>3.8709148800000003E-2</c:v>
                </c:pt>
                <c:pt idx="67">
                  <c:v>2.5796530799999998E-2</c:v>
                </c:pt>
                <c:pt idx="68">
                  <c:v>1.8213100699999998E-2</c:v>
                </c:pt>
                <c:pt idx="69">
                  <c:v>2.5275101899999999E-2</c:v>
                </c:pt>
                <c:pt idx="70">
                  <c:v>3.2450482199999998E-2</c:v>
                </c:pt>
                <c:pt idx="71">
                  <c:v>2.34258343E-2</c:v>
                </c:pt>
                <c:pt idx="72">
                  <c:v>7.8855314999999992E-3</c:v>
                </c:pt>
                <c:pt idx="73">
                  <c:v>2.2366371000000001E-3</c:v>
                </c:pt>
                <c:pt idx="74">
                  <c:v>6.0935043999999997E-3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3.6934208099999997E-2</c:v>
                </c:pt>
                <c:pt idx="81">
                  <c:v>5.4814249299999999E-2</c:v>
                </c:pt>
                <c:pt idx="82">
                  <c:v>4.2835093999999997E-2</c:v>
                </c:pt>
                <c:pt idx="83">
                  <c:v>2.1160162999999999E-2</c:v>
                </c:pt>
                <c:pt idx="84">
                  <c:v>1.09026683E-2</c:v>
                </c:pt>
                <c:pt idx="85">
                  <c:v>1.6190253200000001E-2</c:v>
                </c:pt>
                <c:pt idx="86">
                  <c:v>2.8400344800000001E-2</c:v>
                </c:pt>
                <c:pt idx="87">
                  <c:v>3.74129266E-2</c:v>
                </c:pt>
                <c:pt idx="88">
                  <c:v>3.6189653000000002E-2</c:v>
                </c:pt>
                <c:pt idx="89">
                  <c:v>2.5959149000000001E-2</c:v>
                </c:pt>
                <c:pt idx="90">
                  <c:v>9.890411E-3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1.4232233E-3</c:v>
                </c:pt>
                <c:pt idx="98">
                  <c:v>1.9448177899999999E-2</c:v>
                </c:pt>
                <c:pt idx="99">
                  <c:v>3.5824816699999998E-2</c:v>
                </c:pt>
                <c:pt idx="100">
                  <c:v>4.8580661400000003E-2</c:v>
                </c:pt>
                <c:pt idx="101">
                  <c:v>5.7306155599999999E-2</c:v>
                </c:pt>
                <c:pt idx="102">
                  <c:v>6.29987568E-2</c:v>
                </c:pt>
                <c:pt idx="103">
                  <c:v>6.7150987699999998E-2</c:v>
                </c:pt>
                <c:pt idx="104">
                  <c:v>6.9547861799999999E-2</c:v>
                </c:pt>
                <c:pt idx="105">
                  <c:v>7.0149540900000001E-2</c:v>
                </c:pt>
                <c:pt idx="106">
                  <c:v>6.9006107699999999E-2</c:v>
                </c:pt>
                <c:pt idx="107">
                  <c:v>6.58858046E-2</c:v>
                </c:pt>
                <c:pt idx="108">
                  <c:v>6.0582131099999999E-2</c:v>
                </c:pt>
                <c:pt idx="109">
                  <c:v>5.2518710500000003E-2</c:v>
                </c:pt>
                <c:pt idx="110">
                  <c:v>4.4037718300000001E-2</c:v>
                </c:pt>
                <c:pt idx="111">
                  <c:v>3.2531183200000001E-2</c:v>
                </c:pt>
                <c:pt idx="112">
                  <c:v>2.2142669199999999E-2</c:v>
                </c:pt>
                <c:pt idx="113">
                  <c:v>1.2817124799999999E-2</c:v>
                </c:pt>
                <c:pt idx="114">
                  <c:v>3.4878319000000001E-3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622D-4A4C-A834-8CC3D6F2019B}"/>
            </c:ext>
          </c:extLst>
        </c:ser>
        <c:ser>
          <c:idx val="91"/>
          <c:order val="91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反射白_LEDfull_開放空間!$A$92:$EE$92</c:f>
              <c:numCache>
                <c:formatCode>General</c:formatCode>
                <c:ptCount val="135"/>
                <c:pt idx="0">
                  <c:v>0.64054590460000005</c:v>
                </c:pt>
                <c:pt idx="1">
                  <c:v>0.53060352799999999</c:v>
                </c:pt>
                <c:pt idx="2">
                  <c:v>0.37770852449999998</c:v>
                </c:pt>
                <c:pt idx="3">
                  <c:v>0.1714814305</c:v>
                </c:pt>
                <c:pt idx="4">
                  <c:v>4.7079153399999997E-2</c:v>
                </c:pt>
                <c:pt idx="5">
                  <c:v>3.8504339999999998E-3</c:v>
                </c:pt>
                <c:pt idx="6">
                  <c:v>2.68021617E-2</c:v>
                </c:pt>
                <c:pt idx="7">
                  <c:v>8.8013097600000006E-2</c:v>
                </c:pt>
                <c:pt idx="8">
                  <c:v>0.15713095660000001</c:v>
                </c:pt>
                <c:pt idx="9">
                  <c:v>0.21494504810000001</c:v>
                </c:pt>
                <c:pt idx="10">
                  <c:v>0.23918785149999999</c:v>
                </c:pt>
                <c:pt idx="11">
                  <c:v>0.23162114619999999</c:v>
                </c:pt>
                <c:pt idx="12">
                  <c:v>0.2029540688</c:v>
                </c:pt>
                <c:pt idx="13">
                  <c:v>0.16186136009999999</c:v>
                </c:pt>
                <c:pt idx="14">
                  <c:v>0.1164722666</c:v>
                </c:pt>
                <c:pt idx="15">
                  <c:v>7.6712131500000003E-2</c:v>
                </c:pt>
                <c:pt idx="16">
                  <c:v>4.4809546300000003E-2</c:v>
                </c:pt>
                <c:pt idx="17">
                  <c:v>2.92538218E-2</c:v>
                </c:pt>
                <c:pt idx="18">
                  <c:v>3.5518236500000001E-2</c:v>
                </c:pt>
                <c:pt idx="19">
                  <c:v>5.4389208600000002E-2</c:v>
                </c:pt>
                <c:pt idx="20">
                  <c:v>7.9527303600000002E-2</c:v>
                </c:pt>
                <c:pt idx="21">
                  <c:v>9.7132556100000003E-2</c:v>
                </c:pt>
                <c:pt idx="22">
                  <c:v>0.1084958464</c:v>
                </c:pt>
                <c:pt idx="23">
                  <c:v>0.1069221422</c:v>
                </c:pt>
                <c:pt idx="24">
                  <c:v>0.10335971419999999</c:v>
                </c:pt>
                <c:pt idx="25">
                  <c:v>9.6135444900000006E-2</c:v>
                </c:pt>
                <c:pt idx="26">
                  <c:v>8.7863780599999997E-2</c:v>
                </c:pt>
                <c:pt idx="27">
                  <c:v>7.8186303400000004E-2</c:v>
                </c:pt>
                <c:pt idx="28">
                  <c:v>6.1825599500000002E-2</c:v>
                </c:pt>
                <c:pt idx="29">
                  <c:v>4.3789386700000002E-2</c:v>
                </c:pt>
                <c:pt idx="30">
                  <c:v>2.6080248899999998E-2</c:v>
                </c:pt>
                <c:pt idx="31">
                  <c:v>1.97179951E-2</c:v>
                </c:pt>
                <c:pt idx="32">
                  <c:v>2.0721333099999999E-2</c:v>
                </c:pt>
                <c:pt idx="33">
                  <c:v>2.8393685799999999E-2</c:v>
                </c:pt>
                <c:pt idx="34">
                  <c:v>3.6648414999999997E-2</c:v>
                </c:pt>
                <c:pt idx="35">
                  <c:v>4.5988276600000003E-2</c:v>
                </c:pt>
                <c:pt idx="36">
                  <c:v>5.8246091E-2</c:v>
                </c:pt>
                <c:pt idx="37">
                  <c:v>7.6516874100000007E-2</c:v>
                </c:pt>
                <c:pt idx="38">
                  <c:v>9.1308481999999996E-2</c:v>
                </c:pt>
                <c:pt idx="39">
                  <c:v>0.1040421203</c:v>
                </c:pt>
                <c:pt idx="40">
                  <c:v>0.1084021777</c:v>
                </c:pt>
                <c:pt idx="41">
                  <c:v>0.1048978716</c:v>
                </c:pt>
                <c:pt idx="42">
                  <c:v>9.7622580799999997E-2</c:v>
                </c:pt>
                <c:pt idx="43">
                  <c:v>8.8571086500000007E-2</c:v>
                </c:pt>
                <c:pt idx="44">
                  <c:v>7.8495785600000006E-2</c:v>
                </c:pt>
                <c:pt idx="45">
                  <c:v>7.0342011699999998E-2</c:v>
                </c:pt>
                <c:pt idx="46">
                  <c:v>6.0005281100000002E-2</c:v>
                </c:pt>
                <c:pt idx="47">
                  <c:v>4.1526354799999998E-2</c:v>
                </c:pt>
                <c:pt idx="48">
                  <c:v>1.6237888499999999E-2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1.7949527100000001E-2</c:v>
                </c:pt>
                <c:pt idx="55">
                  <c:v>4.5610450199999999E-2</c:v>
                </c:pt>
                <c:pt idx="56">
                  <c:v>6.32794723E-2</c:v>
                </c:pt>
                <c:pt idx="57">
                  <c:v>6.6223681000000006E-2</c:v>
                </c:pt>
                <c:pt idx="58">
                  <c:v>5.7046584800000001E-2</c:v>
                </c:pt>
                <c:pt idx="59">
                  <c:v>4.0104460000000001E-2</c:v>
                </c:pt>
                <c:pt idx="60">
                  <c:v>1.9665161099999998E-2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1.1600215000000001E-2</c:v>
                </c:pt>
                <c:pt idx="65">
                  <c:v>3.5299565599999999E-2</c:v>
                </c:pt>
                <c:pt idx="66">
                  <c:v>3.8674034199999999E-2</c:v>
                </c:pt>
                <c:pt idx="67">
                  <c:v>2.5723120200000001E-2</c:v>
                </c:pt>
                <c:pt idx="68">
                  <c:v>1.8132083100000002E-2</c:v>
                </c:pt>
                <c:pt idx="69">
                  <c:v>2.5213129800000001E-2</c:v>
                </c:pt>
                <c:pt idx="70">
                  <c:v>3.2422173800000002E-2</c:v>
                </c:pt>
                <c:pt idx="71">
                  <c:v>2.34312546E-2</c:v>
                </c:pt>
                <c:pt idx="72">
                  <c:v>7.9112919000000007E-3</c:v>
                </c:pt>
                <c:pt idx="73">
                  <c:v>2.2658929000000001E-3</c:v>
                </c:pt>
                <c:pt idx="74">
                  <c:v>6.1133313000000002E-3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3.6927677700000001E-2</c:v>
                </c:pt>
                <c:pt idx="81">
                  <c:v>5.47875762E-2</c:v>
                </c:pt>
                <c:pt idx="82">
                  <c:v>4.2792890200000003E-2</c:v>
                </c:pt>
                <c:pt idx="83">
                  <c:v>2.1106453599999998E-2</c:v>
                </c:pt>
                <c:pt idx="84">
                  <c:v>1.0836823799999999E-2</c:v>
                </c:pt>
                <c:pt idx="85">
                  <c:v>1.6113402299999999E-2</c:v>
                </c:pt>
                <c:pt idx="86">
                  <c:v>2.8320953199999999E-2</c:v>
                </c:pt>
                <c:pt idx="87">
                  <c:v>3.7344086899999997E-2</c:v>
                </c:pt>
                <c:pt idx="88">
                  <c:v>3.6146908999999998E-2</c:v>
                </c:pt>
                <c:pt idx="89">
                  <c:v>2.5948297200000001E-2</c:v>
                </c:pt>
                <c:pt idx="90">
                  <c:v>9.9118073000000004E-3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1.4533842999999999E-3</c:v>
                </c:pt>
                <c:pt idx="98">
                  <c:v>1.94403231E-2</c:v>
                </c:pt>
                <c:pt idx="99">
                  <c:v>3.57840434E-2</c:v>
                </c:pt>
                <c:pt idx="100">
                  <c:v>4.8512805300000003E-2</c:v>
                </c:pt>
                <c:pt idx="101">
                  <c:v>5.7217534600000002E-2</c:v>
                </c:pt>
                <c:pt idx="102">
                  <c:v>6.2899909899999995E-2</c:v>
                </c:pt>
                <c:pt idx="103">
                  <c:v>6.7046754099999994E-2</c:v>
                </c:pt>
                <c:pt idx="104">
                  <c:v>6.9444537200000003E-2</c:v>
                </c:pt>
                <c:pt idx="105">
                  <c:v>7.0052541800000007E-2</c:v>
                </c:pt>
                <c:pt idx="106">
                  <c:v>6.8919673599999995E-2</c:v>
                </c:pt>
                <c:pt idx="107">
                  <c:v>6.5815366799999997E-2</c:v>
                </c:pt>
                <c:pt idx="108">
                  <c:v>6.0531325599999998E-2</c:v>
                </c:pt>
                <c:pt idx="109">
                  <c:v>5.2491243899999998E-2</c:v>
                </c:pt>
                <c:pt idx="110">
                  <c:v>4.4028170399999997E-2</c:v>
                </c:pt>
                <c:pt idx="111">
                  <c:v>3.2545681999999999E-2</c:v>
                </c:pt>
                <c:pt idx="112">
                  <c:v>2.2177454100000001E-2</c:v>
                </c:pt>
                <c:pt idx="113">
                  <c:v>1.28670521E-2</c:v>
                </c:pt>
                <c:pt idx="114">
                  <c:v>3.5532694000000001E-3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622D-4A4C-A834-8CC3D6F2019B}"/>
            </c:ext>
          </c:extLst>
        </c:ser>
        <c:ser>
          <c:idx val="92"/>
          <c:order val="92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反射白_LEDfull_開放空間!$A$93:$EE$93</c:f>
              <c:numCache>
                <c:formatCode>General</c:formatCode>
                <c:ptCount val="135"/>
                <c:pt idx="0">
                  <c:v>0.64090430740000004</c:v>
                </c:pt>
                <c:pt idx="1">
                  <c:v>0.53089684250000002</c:v>
                </c:pt>
                <c:pt idx="2">
                  <c:v>0.37791681290000001</c:v>
                </c:pt>
                <c:pt idx="3">
                  <c:v>0.1715720892</c:v>
                </c:pt>
                <c:pt idx="4">
                  <c:v>4.7097779800000003E-2</c:v>
                </c:pt>
                <c:pt idx="5">
                  <c:v>3.8452374000000002E-3</c:v>
                </c:pt>
                <c:pt idx="6">
                  <c:v>2.6808746200000001E-2</c:v>
                </c:pt>
                <c:pt idx="7">
                  <c:v>8.80458727E-2</c:v>
                </c:pt>
                <c:pt idx="8">
                  <c:v>0.1571864486</c:v>
                </c:pt>
                <c:pt idx="9">
                  <c:v>0.21501061320000001</c:v>
                </c:pt>
                <c:pt idx="10">
                  <c:v>0.2392442226</c:v>
                </c:pt>
                <c:pt idx="11">
                  <c:v>0.2316655219</c:v>
                </c:pt>
                <c:pt idx="12">
                  <c:v>0.2029981464</c:v>
                </c:pt>
                <c:pt idx="13">
                  <c:v>0.1619108319</c:v>
                </c:pt>
                <c:pt idx="14">
                  <c:v>0.1165200472</c:v>
                </c:pt>
                <c:pt idx="15">
                  <c:v>7.67462701E-2</c:v>
                </c:pt>
                <c:pt idx="16">
                  <c:v>4.4824712000000003E-2</c:v>
                </c:pt>
                <c:pt idx="17">
                  <c:v>2.9261071199999999E-2</c:v>
                </c:pt>
                <c:pt idx="18">
                  <c:v>3.5528574100000002E-2</c:v>
                </c:pt>
                <c:pt idx="19">
                  <c:v>5.44069223E-2</c:v>
                </c:pt>
                <c:pt idx="20">
                  <c:v>7.95567259E-2</c:v>
                </c:pt>
                <c:pt idx="21">
                  <c:v>9.7168825599999994E-2</c:v>
                </c:pt>
                <c:pt idx="22">
                  <c:v>0.108536616</c:v>
                </c:pt>
                <c:pt idx="23">
                  <c:v>0.106958814</c:v>
                </c:pt>
                <c:pt idx="24">
                  <c:v>0.103384614</c:v>
                </c:pt>
                <c:pt idx="25">
                  <c:v>9.6145831000000001E-2</c:v>
                </c:pt>
                <c:pt idx="26">
                  <c:v>8.7863229200000004E-2</c:v>
                </c:pt>
                <c:pt idx="27">
                  <c:v>7.8184165099999994E-2</c:v>
                </c:pt>
                <c:pt idx="28">
                  <c:v>6.18297867E-2</c:v>
                </c:pt>
                <c:pt idx="29">
                  <c:v>4.3807551299999997E-2</c:v>
                </c:pt>
                <c:pt idx="30">
                  <c:v>2.6114016800000001E-2</c:v>
                </c:pt>
                <c:pt idx="31">
                  <c:v>1.9764004299999999E-2</c:v>
                </c:pt>
                <c:pt idx="32">
                  <c:v>2.0770911100000001E-2</c:v>
                </c:pt>
                <c:pt idx="33">
                  <c:v>2.8440317100000001E-2</c:v>
                </c:pt>
                <c:pt idx="34">
                  <c:v>3.6684755200000002E-2</c:v>
                </c:pt>
                <c:pt idx="35">
                  <c:v>4.6013582499999997E-2</c:v>
                </c:pt>
                <c:pt idx="36">
                  <c:v>5.82650714E-2</c:v>
                </c:pt>
                <c:pt idx="37">
                  <c:v>7.6538562800000001E-2</c:v>
                </c:pt>
                <c:pt idx="38">
                  <c:v>9.1339506200000004E-2</c:v>
                </c:pt>
                <c:pt idx="39">
                  <c:v>0.10408061740000001</c:v>
                </c:pt>
                <c:pt idx="40">
                  <c:v>0.108435221</c:v>
                </c:pt>
                <c:pt idx="41">
                  <c:v>0.1049107686</c:v>
                </c:pt>
                <c:pt idx="42">
                  <c:v>9.7617991299999998E-2</c:v>
                </c:pt>
                <c:pt idx="43">
                  <c:v>8.8561520000000005E-2</c:v>
                </c:pt>
                <c:pt idx="44">
                  <c:v>7.8492440299999994E-2</c:v>
                </c:pt>
                <c:pt idx="45">
                  <c:v>7.03502446E-2</c:v>
                </c:pt>
                <c:pt idx="46">
                  <c:v>6.0027185800000001E-2</c:v>
                </c:pt>
                <c:pt idx="47">
                  <c:v>4.1561178900000002E-2</c:v>
                </c:pt>
                <c:pt idx="48">
                  <c:v>1.62782967E-2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1.7980249600000001E-2</c:v>
                </c:pt>
                <c:pt idx="55">
                  <c:v>4.5669358200000003E-2</c:v>
                </c:pt>
                <c:pt idx="56">
                  <c:v>6.3349925000000001E-2</c:v>
                </c:pt>
                <c:pt idx="57">
                  <c:v>6.6287227000000004E-2</c:v>
                </c:pt>
                <c:pt idx="58">
                  <c:v>5.7092603300000003E-2</c:v>
                </c:pt>
                <c:pt idx="59">
                  <c:v>4.0129665299999999E-2</c:v>
                </c:pt>
                <c:pt idx="60">
                  <c:v>1.96671151E-2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1.15533322E-2</c:v>
                </c:pt>
                <c:pt idx="65">
                  <c:v>3.5289235400000001E-2</c:v>
                </c:pt>
                <c:pt idx="66">
                  <c:v>3.8701474700000002E-2</c:v>
                </c:pt>
                <c:pt idx="67">
                  <c:v>2.57732458E-2</c:v>
                </c:pt>
                <c:pt idx="68">
                  <c:v>1.8185846499999998E-2</c:v>
                </c:pt>
                <c:pt idx="69">
                  <c:v>2.5255816100000002E-2</c:v>
                </c:pt>
                <c:pt idx="70">
                  <c:v>3.2444406299999999E-2</c:v>
                </c:pt>
                <c:pt idx="71">
                  <c:v>2.34308932E-2</c:v>
                </c:pt>
                <c:pt idx="72">
                  <c:v>7.8961262000000008E-3</c:v>
                </c:pt>
                <c:pt idx="73">
                  <c:v>2.2475686999999999E-3</c:v>
                </c:pt>
                <c:pt idx="74">
                  <c:v>6.1016320000000001E-3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3.6936614700000002E-2</c:v>
                </c:pt>
                <c:pt idx="81">
                  <c:v>5.4811738399999997E-2</c:v>
                </c:pt>
                <c:pt idx="82">
                  <c:v>4.2825214600000001E-2</c:v>
                </c:pt>
                <c:pt idx="83">
                  <c:v>2.1143348900000001E-2</c:v>
                </c:pt>
                <c:pt idx="84">
                  <c:v>1.08800689E-2</c:v>
                </c:pt>
                <c:pt idx="85">
                  <c:v>1.61644593E-2</c:v>
                </c:pt>
                <c:pt idx="86">
                  <c:v>2.8375115199999999E-2</c:v>
                </c:pt>
                <c:pt idx="87">
                  <c:v>3.7392709400000002E-2</c:v>
                </c:pt>
                <c:pt idx="88">
                  <c:v>3.6178801199999999E-2</c:v>
                </c:pt>
                <c:pt idx="89">
                  <c:v>2.5958461700000001E-2</c:v>
                </c:pt>
                <c:pt idx="90">
                  <c:v>9.8992930999999996E-3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1.4345544999999999E-3</c:v>
                </c:pt>
                <c:pt idx="98">
                  <c:v>1.9447723399999998E-2</c:v>
                </c:pt>
                <c:pt idx="99">
                  <c:v>3.58146913E-2</c:v>
                </c:pt>
                <c:pt idx="100">
                  <c:v>4.8562277100000002E-2</c:v>
                </c:pt>
                <c:pt idx="101">
                  <c:v>5.7281475499999998E-2</c:v>
                </c:pt>
                <c:pt idx="102">
                  <c:v>6.2971077900000005E-2</c:v>
                </c:pt>
                <c:pt idx="103">
                  <c:v>6.7121773999999995E-2</c:v>
                </c:pt>
                <c:pt idx="104">
                  <c:v>6.9519251599999998E-2</c:v>
                </c:pt>
                <c:pt idx="105">
                  <c:v>7.0123411699999999E-2</c:v>
                </c:pt>
                <c:pt idx="106">
                  <c:v>6.8983614400000004E-2</c:v>
                </c:pt>
                <c:pt idx="107">
                  <c:v>6.5868809799999997E-2</c:v>
                </c:pt>
                <c:pt idx="108">
                  <c:v>6.0571573699999999E-2</c:v>
                </c:pt>
                <c:pt idx="109">
                  <c:v>5.2515592399999998E-2</c:v>
                </c:pt>
                <c:pt idx="110">
                  <c:v>4.4039934900000001E-2</c:v>
                </c:pt>
                <c:pt idx="111">
                  <c:v>3.2540518800000001E-2</c:v>
                </c:pt>
                <c:pt idx="112">
                  <c:v>2.21580397E-2</c:v>
                </c:pt>
                <c:pt idx="113">
                  <c:v>1.2837178100000001E-2</c:v>
                </c:pt>
                <c:pt idx="114">
                  <c:v>3.5119754999999998E-3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622D-4A4C-A834-8CC3D6F2019B}"/>
            </c:ext>
          </c:extLst>
        </c:ser>
        <c:ser>
          <c:idx val="93"/>
          <c:order val="93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反射白_LEDfull_開放空間!$A$94:$EE$94</c:f>
              <c:numCache>
                <c:formatCode>General</c:formatCode>
                <c:ptCount val="135"/>
                <c:pt idx="0">
                  <c:v>0.64026343819999998</c:v>
                </c:pt>
                <c:pt idx="1">
                  <c:v>0.53036957979999999</c:v>
                </c:pt>
                <c:pt idx="2">
                  <c:v>0.37754136319999998</c:v>
                </c:pt>
                <c:pt idx="3">
                  <c:v>0.1714051962</c:v>
                </c:pt>
                <c:pt idx="4">
                  <c:v>4.7057040000000001E-2</c:v>
                </c:pt>
                <c:pt idx="5">
                  <c:v>3.8477114999999999E-3</c:v>
                </c:pt>
                <c:pt idx="6">
                  <c:v>2.6789069200000001E-2</c:v>
                </c:pt>
                <c:pt idx="7">
                  <c:v>8.7971627699999999E-2</c:v>
                </c:pt>
                <c:pt idx="8">
                  <c:v>0.1570568681</c:v>
                </c:pt>
                <c:pt idx="9">
                  <c:v>0.21484237910000001</c:v>
                </c:pt>
                <c:pt idx="10">
                  <c:v>0.2390713096</c:v>
                </c:pt>
                <c:pt idx="11">
                  <c:v>0.23150682450000001</c:v>
                </c:pt>
                <c:pt idx="12">
                  <c:v>0.20285482699999999</c:v>
                </c:pt>
                <c:pt idx="13">
                  <c:v>0.16178438070000001</c:v>
                </c:pt>
                <c:pt idx="14">
                  <c:v>0.1164185479</c:v>
                </c:pt>
                <c:pt idx="15">
                  <c:v>7.6676949899999999E-2</c:v>
                </c:pt>
                <c:pt idx="16">
                  <c:v>4.4788267499999999E-2</c:v>
                </c:pt>
                <c:pt idx="17">
                  <c:v>2.9239613599999999E-2</c:v>
                </c:pt>
                <c:pt idx="18">
                  <c:v>3.5501144800000002E-2</c:v>
                </c:pt>
                <c:pt idx="19">
                  <c:v>5.4363485400000001E-2</c:v>
                </c:pt>
                <c:pt idx="20">
                  <c:v>7.9490207100000002E-2</c:v>
                </c:pt>
                <c:pt idx="21">
                  <c:v>9.7087204499999996E-2</c:v>
                </c:pt>
                <c:pt idx="22">
                  <c:v>0.1084451005</c:v>
                </c:pt>
                <c:pt idx="23">
                  <c:v>0.1068716645</c:v>
                </c:pt>
                <c:pt idx="24">
                  <c:v>0.10330926629999999</c:v>
                </c:pt>
                <c:pt idx="25">
                  <c:v>9.6086770299999999E-2</c:v>
                </c:pt>
                <c:pt idx="26">
                  <c:v>8.7817870100000001E-2</c:v>
                </c:pt>
                <c:pt idx="27">
                  <c:v>7.8145228299999994E-2</c:v>
                </c:pt>
                <c:pt idx="28">
                  <c:v>6.17938377E-2</c:v>
                </c:pt>
                <c:pt idx="29">
                  <c:v>4.3769162100000002E-2</c:v>
                </c:pt>
                <c:pt idx="30">
                  <c:v>2.6071490700000002E-2</c:v>
                </c:pt>
                <c:pt idx="31">
                  <c:v>1.9714452300000001E-2</c:v>
                </c:pt>
                <c:pt idx="32">
                  <c:v>2.07178295E-2</c:v>
                </c:pt>
                <c:pt idx="33">
                  <c:v>2.8385557200000001E-2</c:v>
                </c:pt>
                <c:pt idx="34">
                  <c:v>3.66346091E-2</c:v>
                </c:pt>
                <c:pt idx="35">
                  <c:v>4.5967966300000003E-2</c:v>
                </c:pt>
                <c:pt idx="36">
                  <c:v>5.8218505199999999E-2</c:v>
                </c:pt>
                <c:pt idx="37">
                  <c:v>7.6480291800000003E-2</c:v>
                </c:pt>
                <c:pt idx="38">
                  <c:v>9.1265536800000005E-2</c:v>
                </c:pt>
                <c:pt idx="39">
                  <c:v>0.1039936617</c:v>
                </c:pt>
                <c:pt idx="40">
                  <c:v>0.1083505005</c:v>
                </c:pt>
                <c:pt idx="41">
                  <c:v>0.10484507680000001</c:v>
                </c:pt>
                <c:pt idx="42">
                  <c:v>9.7571149499999996E-2</c:v>
                </c:pt>
                <c:pt idx="43">
                  <c:v>8.8523596499999996E-2</c:v>
                </c:pt>
                <c:pt idx="44">
                  <c:v>7.8454591300000001E-2</c:v>
                </c:pt>
                <c:pt idx="45">
                  <c:v>7.0306748200000005E-2</c:v>
                </c:pt>
                <c:pt idx="46">
                  <c:v>5.9977434599999997E-2</c:v>
                </c:pt>
                <c:pt idx="47">
                  <c:v>4.1509687900000002E-2</c:v>
                </c:pt>
                <c:pt idx="48">
                  <c:v>1.6235129899999999E-2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1.7944451399999999E-2</c:v>
                </c:pt>
                <c:pt idx="55">
                  <c:v>4.5595034999999999E-2</c:v>
                </c:pt>
                <c:pt idx="56">
                  <c:v>6.3256680999999995E-2</c:v>
                </c:pt>
                <c:pt idx="57">
                  <c:v>6.6198505500000004E-2</c:v>
                </c:pt>
                <c:pt idx="58">
                  <c:v>5.7023815800000002E-2</c:v>
                </c:pt>
                <c:pt idx="59">
                  <c:v>4.00874913E-2</c:v>
                </c:pt>
                <c:pt idx="60">
                  <c:v>1.9655454900000001E-2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1.1587434400000001E-2</c:v>
                </c:pt>
                <c:pt idx="65">
                  <c:v>3.5279668899999998E-2</c:v>
                </c:pt>
                <c:pt idx="66">
                  <c:v>3.8657668999999999E-2</c:v>
                </c:pt>
                <c:pt idx="67">
                  <c:v>2.5716813299999999E-2</c:v>
                </c:pt>
                <c:pt idx="68">
                  <c:v>1.8130205600000001E-2</c:v>
                </c:pt>
                <c:pt idx="69">
                  <c:v>2.5206327399999999E-2</c:v>
                </c:pt>
                <c:pt idx="70">
                  <c:v>3.2408699399999998E-2</c:v>
                </c:pt>
                <c:pt idx="71">
                  <c:v>2.34192815E-2</c:v>
                </c:pt>
                <c:pt idx="72">
                  <c:v>7.9053473000000006E-3</c:v>
                </c:pt>
                <c:pt idx="73">
                  <c:v>2.2621799999999999E-3</c:v>
                </c:pt>
                <c:pt idx="74">
                  <c:v>6.1084017999999997E-3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3.6909814899999997E-2</c:v>
                </c:pt>
                <c:pt idx="81">
                  <c:v>5.4762687499999997E-2</c:v>
                </c:pt>
                <c:pt idx="82">
                  <c:v>4.27754708E-2</c:v>
                </c:pt>
                <c:pt idx="83">
                  <c:v>2.1100822799999999E-2</c:v>
                </c:pt>
                <c:pt idx="84">
                  <c:v>1.0837169400000001E-2</c:v>
                </c:pt>
                <c:pt idx="85">
                  <c:v>1.6112334999999998E-2</c:v>
                </c:pt>
                <c:pt idx="86">
                  <c:v>2.8313910599999999E-2</c:v>
                </c:pt>
                <c:pt idx="87">
                  <c:v>3.7331663100000002E-2</c:v>
                </c:pt>
                <c:pt idx="88">
                  <c:v>3.6132827399999998E-2</c:v>
                </c:pt>
                <c:pt idx="89">
                  <c:v>2.5936633300000001E-2</c:v>
                </c:pt>
                <c:pt idx="90">
                  <c:v>9.9054286000000002E-3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1.449819E-3</c:v>
                </c:pt>
                <c:pt idx="98">
                  <c:v>1.9430817999999999E-2</c:v>
                </c:pt>
                <c:pt idx="99">
                  <c:v>3.5769432800000001E-2</c:v>
                </c:pt>
                <c:pt idx="100">
                  <c:v>4.8494119199999998E-2</c:v>
                </c:pt>
                <c:pt idx="101">
                  <c:v>5.7196386199999998E-2</c:v>
                </c:pt>
                <c:pt idx="102">
                  <c:v>6.2877274999999996E-2</c:v>
                </c:pt>
                <c:pt idx="103">
                  <c:v>6.7022256599999996E-2</c:v>
                </c:pt>
                <c:pt idx="104">
                  <c:v>6.9418795399999997E-2</c:v>
                </c:pt>
                <c:pt idx="105">
                  <c:v>7.0026040100000006E-2</c:v>
                </c:pt>
                <c:pt idx="106">
                  <c:v>6.8892739699999997E-2</c:v>
                </c:pt>
                <c:pt idx="107">
                  <c:v>6.5788514899999997E-2</c:v>
                </c:pt>
                <c:pt idx="108">
                  <c:v>6.0505550399999997E-2</c:v>
                </c:pt>
                <c:pt idx="109">
                  <c:v>5.24672531E-2</c:v>
                </c:pt>
                <c:pt idx="110">
                  <c:v>4.40072268E-2</c:v>
                </c:pt>
                <c:pt idx="111">
                  <c:v>3.2527815600000003E-2</c:v>
                </c:pt>
                <c:pt idx="112">
                  <c:v>2.21633743E-2</c:v>
                </c:pt>
                <c:pt idx="113">
                  <c:v>1.285649E-2</c:v>
                </c:pt>
                <c:pt idx="114">
                  <c:v>3.5455440999999999E-3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622D-4A4C-A834-8CC3D6F2019B}"/>
            </c:ext>
          </c:extLst>
        </c:ser>
        <c:ser>
          <c:idx val="94"/>
          <c:order val="94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反射白_LEDfull_開放空間!$A$95:$EE$95</c:f>
              <c:numCache>
                <c:formatCode>General</c:formatCode>
                <c:ptCount val="135"/>
                <c:pt idx="0">
                  <c:v>0.64107543229999997</c:v>
                </c:pt>
                <c:pt idx="1">
                  <c:v>0.53103679420000005</c:v>
                </c:pt>
                <c:pt idx="2">
                  <c:v>0.37801530960000002</c:v>
                </c:pt>
                <c:pt idx="3">
                  <c:v>0.17161218819999999</c:v>
                </c:pt>
                <c:pt idx="4">
                  <c:v>4.7103509299999999E-2</c:v>
                </c:pt>
                <c:pt idx="5">
                  <c:v>3.8390405999999999E-3</c:v>
                </c:pt>
                <c:pt idx="6">
                  <c:v>2.6807919100000001E-2</c:v>
                </c:pt>
                <c:pt idx="7">
                  <c:v>8.8054515400000005E-2</c:v>
                </c:pt>
                <c:pt idx="8">
                  <c:v>0.1571984142</c:v>
                </c:pt>
                <c:pt idx="9">
                  <c:v>0.2150174379</c:v>
                </c:pt>
                <c:pt idx="10">
                  <c:v>0.23923583330000001</c:v>
                </c:pt>
                <c:pt idx="11">
                  <c:v>0.23164851959999999</c:v>
                </c:pt>
                <c:pt idx="12">
                  <c:v>0.20298819239999999</c:v>
                </c:pt>
                <c:pt idx="13">
                  <c:v>0.1619164944</c:v>
                </c:pt>
                <c:pt idx="14">
                  <c:v>0.11653511229999999</c:v>
                </c:pt>
                <c:pt idx="15">
                  <c:v>7.6758861499999997E-2</c:v>
                </c:pt>
                <c:pt idx="16">
                  <c:v>4.4827554399999997E-2</c:v>
                </c:pt>
                <c:pt idx="17">
                  <c:v>2.92604305E-2</c:v>
                </c:pt>
                <c:pt idx="18">
                  <c:v>3.5529192500000001E-2</c:v>
                </c:pt>
                <c:pt idx="19">
                  <c:v>5.4409831800000003E-2</c:v>
                </c:pt>
                <c:pt idx="20">
                  <c:v>7.9564601200000001E-2</c:v>
                </c:pt>
                <c:pt idx="21">
                  <c:v>9.7178667799999993E-2</c:v>
                </c:pt>
                <c:pt idx="22">
                  <c:v>0.108547844</c:v>
                </c:pt>
                <c:pt idx="23">
                  <c:v>0.10696651040000001</c:v>
                </c:pt>
                <c:pt idx="24">
                  <c:v>0.10338193179999999</c:v>
                </c:pt>
                <c:pt idx="25">
                  <c:v>9.61313471E-2</c:v>
                </c:pt>
                <c:pt idx="26">
                  <c:v>8.7840475099999996E-2</c:v>
                </c:pt>
                <c:pt idx="27">
                  <c:v>7.8162521099999993E-2</c:v>
                </c:pt>
                <c:pt idx="28">
                  <c:v>6.1818070699999998E-2</c:v>
                </c:pt>
                <c:pt idx="29">
                  <c:v>4.3813381300000002E-2</c:v>
                </c:pt>
                <c:pt idx="30">
                  <c:v>2.6138819800000001E-2</c:v>
                </c:pt>
                <c:pt idx="31">
                  <c:v>1.9801869999999999E-2</c:v>
                </c:pt>
                <c:pt idx="32">
                  <c:v>2.0811838999999999E-2</c:v>
                </c:pt>
                <c:pt idx="33">
                  <c:v>2.8476567899999999E-2</c:v>
                </c:pt>
                <c:pt idx="34">
                  <c:v>3.6709263899999997E-2</c:v>
                </c:pt>
                <c:pt idx="35">
                  <c:v>4.6025414000000001E-2</c:v>
                </c:pt>
                <c:pt idx="36">
                  <c:v>5.82678877E-2</c:v>
                </c:pt>
                <c:pt idx="37">
                  <c:v>7.6539464299999999E-2</c:v>
                </c:pt>
                <c:pt idx="38">
                  <c:v>9.1345332599999995E-2</c:v>
                </c:pt>
                <c:pt idx="39">
                  <c:v>0.1040902883</c:v>
                </c:pt>
                <c:pt idx="40">
                  <c:v>0.1084388271</c:v>
                </c:pt>
                <c:pt idx="41">
                  <c:v>0.1048962846</c:v>
                </c:pt>
                <c:pt idx="42">
                  <c:v>9.7589284200000001E-2</c:v>
                </c:pt>
                <c:pt idx="43">
                  <c:v>8.8530510699999995E-2</c:v>
                </c:pt>
                <c:pt idx="44">
                  <c:v>7.8469805399999995E-2</c:v>
                </c:pt>
                <c:pt idx="45">
                  <c:v>7.0340260900000007E-2</c:v>
                </c:pt>
                <c:pt idx="46">
                  <c:v>6.00324832E-2</c:v>
                </c:pt>
                <c:pt idx="47">
                  <c:v>4.1583046300000003E-2</c:v>
                </c:pt>
                <c:pt idx="48">
                  <c:v>1.63118243E-2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1.8004244199999998E-2</c:v>
                </c:pt>
                <c:pt idx="55">
                  <c:v>4.5712657300000001E-2</c:v>
                </c:pt>
                <c:pt idx="56">
                  <c:v>6.3399471299999996E-2</c:v>
                </c:pt>
                <c:pt idx="57">
                  <c:v>6.6329814500000001E-2</c:v>
                </c:pt>
                <c:pt idx="58">
                  <c:v>5.7121287999999999E-2</c:v>
                </c:pt>
                <c:pt idx="59">
                  <c:v>4.0143009299999997E-2</c:v>
                </c:pt>
                <c:pt idx="60">
                  <c:v>1.9664129200000002E-2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1.1506835E-2</c:v>
                </c:pt>
                <c:pt idx="65">
                  <c:v>3.5270724400000002E-2</c:v>
                </c:pt>
                <c:pt idx="66">
                  <c:v>3.87170836E-2</c:v>
                </c:pt>
                <c:pt idx="67">
                  <c:v>2.5813201399999999E-2</c:v>
                </c:pt>
                <c:pt idx="68">
                  <c:v>1.8231324899999998E-2</c:v>
                </c:pt>
                <c:pt idx="69">
                  <c:v>2.5289164900000001E-2</c:v>
                </c:pt>
                <c:pt idx="70">
                  <c:v>3.2457124400000002E-2</c:v>
                </c:pt>
                <c:pt idx="71">
                  <c:v>2.3424753900000001E-2</c:v>
                </c:pt>
                <c:pt idx="72">
                  <c:v>7.8796762999999992E-3</c:v>
                </c:pt>
                <c:pt idx="73">
                  <c:v>2.2300978000000002E-3</c:v>
                </c:pt>
                <c:pt idx="74">
                  <c:v>6.0891989000000004E-3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3.6935780199999997E-2</c:v>
                </c:pt>
                <c:pt idx="81">
                  <c:v>5.4820343899999999E-2</c:v>
                </c:pt>
                <c:pt idx="82">
                  <c:v>4.2844731400000002E-2</c:v>
                </c:pt>
                <c:pt idx="83">
                  <c:v>2.1172236699999999E-2</c:v>
                </c:pt>
                <c:pt idx="84">
                  <c:v>1.09175825E-2</c:v>
                </c:pt>
                <c:pt idx="85">
                  <c:v>1.6207698699999998E-2</c:v>
                </c:pt>
                <c:pt idx="86">
                  <c:v>2.8418334199999999E-2</c:v>
                </c:pt>
                <c:pt idx="87">
                  <c:v>3.7428498300000002E-2</c:v>
                </c:pt>
                <c:pt idx="88">
                  <c:v>3.6199349899999997E-2</c:v>
                </c:pt>
                <c:pt idx="89">
                  <c:v>2.5961745500000001E-2</c:v>
                </c:pt>
                <c:pt idx="90">
                  <c:v>9.8854563999999992E-3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1.4165415000000001E-3</c:v>
                </c:pt>
                <c:pt idx="98">
                  <c:v>1.9449807699999998E-2</c:v>
                </c:pt>
                <c:pt idx="99">
                  <c:v>3.5833869099999999E-2</c:v>
                </c:pt>
                <c:pt idx="100">
                  <c:v>4.8596270400000002E-2</c:v>
                </c:pt>
                <c:pt idx="101">
                  <c:v>5.7326402499999998E-2</c:v>
                </c:pt>
                <c:pt idx="102">
                  <c:v>6.30211309E-2</c:v>
                </c:pt>
                <c:pt idx="103">
                  <c:v>6.7174673099999999E-2</c:v>
                </c:pt>
                <c:pt idx="104">
                  <c:v>6.9571241699999994E-2</c:v>
                </c:pt>
                <c:pt idx="105">
                  <c:v>7.0171482899999998E-2</c:v>
                </c:pt>
                <c:pt idx="106">
                  <c:v>6.9025605899999995E-2</c:v>
                </c:pt>
                <c:pt idx="107">
                  <c:v>6.5901800999999996E-2</c:v>
                </c:pt>
                <c:pt idx="108">
                  <c:v>6.0593485799999999E-2</c:v>
                </c:pt>
                <c:pt idx="109">
                  <c:v>5.2525185000000002E-2</c:v>
                </c:pt>
                <c:pt idx="110">
                  <c:v>4.40400876E-2</c:v>
                </c:pt>
                <c:pt idx="111">
                  <c:v>3.2527789500000001E-2</c:v>
                </c:pt>
                <c:pt idx="112">
                  <c:v>2.21348889E-2</c:v>
                </c:pt>
                <c:pt idx="113">
                  <c:v>1.2805633199999999E-2</c:v>
                </c:pt>
                <c:pt idx="114">
                  <c:v>3.4729785E-3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622D-4A4C-A834-8CC3D6F2019B}"/>
            </c:ext>
          </c:extLst>
        </c:ser>
        <c:ser>
          <c:idx val="95"/>
          <c:order val="95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反射白_LEDfull_開放空間!$A$96:$EE$96</c:f>
              <c:numCache>
                <c:formatCode>General</c:formatCode>
                <c:ptCount val="135"/>
                <c:pt idx="0">
                  <c:v>0.64103209969999997</c:v>
                </c:pt>
                <c:pt idx="1">
                  <c:v>0.53100347520000002</c:v>
                </c:pt>
                <c:pt idx="2">
                  <c:v>0.3779924214</c:v>
                </c:pt>
                <c:pt idx="3">
                  <c:v>0.17160582539999999</c:v>
                </c:pt>
                <c:pt idx="4">
                  <c:v>4.7107052099999998E-2</c:v>
                </c:pt>
                <c:pt idx="5">
                  <c:v>3.8456930999999999E-3</c:v>
                </c:pt>
                <c:pt idx="6">
                  <c:v>2.68138032E-2</c:v>
                </c:pt>
                <c:pt idx="7">
                  <c:v>8.8063165499999999E-2</c:v>
                </c:pt>
                <c:pt idx="8">
                  <c:v>0.15721681709999999</c:v>
                </c:pt>
                <c:pt idx="9">
                  <c:v>0.21505197879999999</c:v>
                </c:pt>
                <c:pt idx="10">
                  <c:v>0.2392896414</c:v>
                </c:pt>
                <c:pt idx="11">
                  <c:v>0.23170955479999999</c:v>
                </c:pt>
                <c:pt idx="12">
                  <c:v>0.20303685960000001</c:v>
                </c:pt>
                <c:pt idx="13">
                  <c:v>0.16194213930000001</c:v>
                </c:pt>
                <c:pt idx="14">
                  <c:v>0.1165428013</c:v>
                </c:pt>
                <c:pt idx="15">
                  <c:v>7.6761432000000004E-2</c:v>
                </c:pt>
                <c:pt idx="16">
                  <c:v>4.4833399400000001E-2</c:v>
                </c:pt>
                <c:pt idx="17">
                  <c:v>2.9266653600000001E-2</c:v>
                </c:pt>
                <c:pt idx="18">
                  <c:v>3.5535316900000002E-2</c:v>
                </c:pt>
                <c:pt idx="19">
                  <c:v>5.4417315899999999E-2</c:v>
                </c:pt>
                <c:pt idx="20">
                  <c:v>7.9572394500000004E-2</c:v>
                </c:pt>
                <c:pt idx="21">
                  <c:v>9.7187861799999997E-2</c:v>
                </c:pt>
                <c:pt idx="22">
                  <c:v>0.10855772349999999</c:v>
                </c:pt>
                <c:pt idx="23">
                  <c:v>0.106979534</c:v>
                </c:pt>
                <c:pt idx="24">
                  <c:v>0.1034041941</c:v>
                </c:pt>
                <c:pt idx="25">
                  <c:v>9.6163757099999997E-2</c:v>
                </c:pt>
                <c:pt idx="26">
                  <c:v>8.7879173500000005E-2</c:v>
                </c:pt>
                <c:pt idx="27">
                  <c:v>7.8198447800000001E-2</c:v>
                </c:pt>
                <c:pt idx="28">
                  <c:v>6.1841282999999997E-2</c:v>
                </c:pt>
                <c:pt idx="29">
                  <c:v>4.3816182799999999E-2</c:v>
                </c:pt>
                <c:pt idx="30">
                  <c:v>2.6119817E-2</c:v>
                </c:pt>
                <c:pt idx="31">
                  <c:v>1.9769104199999998E-2</c:v>
                </c:pt>
                <c:pt idx="32">
                  <c:v>2.07763202E-2</c:v>
                </c:pt>
                <c:pt idx="33">
                  <c:v>2.8446905299999999E-2</c:v>
                </c:pt>
                <c:pt idx="34">
                  <c:v>3.6692678899999998E-2</c:v>
                </c:pt>
                <c:pt idx="35">
                  <c:v>4.6022929300000001E-2</c:v>
                </c:pt>
                <c:pt idx="36">
                  <c:v>5.8276258400000003E-2</c:v>
                </c:pt>
                <c:pt idx="37">
                  <c:v>7.6553262799999994E-2</c:v>
                </c:pt>
                <c:pt idx="38">
                  <c:v>9.1357119400000006E-2</c:v>
                </c:pt>
                <c:pt idx="39">
                  <c:v>0.1041009873</c:v>
                </c:pt>
                <c:pt idx="40">
                  <c:v>0.1084561273</c:v>
                </c:pt>
                <c:pt idx="41">
                  <c:v>0.10493028159999999</c:v>
                </c:pt>
                <c:pt idx="42">
                  <c:v>9.7635663999999997E-2</c:v>
                </c:pt>
                <c:pt idx="43">
                  <c:v>8.8577397200000005E-2</c:v>
                </c:pt>
                <c:pt idx="44">
                  <c:v>7.8506678299999993E-2</c:v>
                </c:pt>
                <c:pt idx="45">
                  <c:v>7.0363290600000003E-2</c:v>
                </c:pt>
                <c:pt idx="46">
                  <c:v>6.0038849700000001E-2</c:v>
                </c:pt>
                <c:pt idx="47">
                  <c:v>4.15698439E-2</c:v>
                </c:pt>
                <c:pt idx="48">
                  <c:v>1.6282772599999999E-2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1.7984496400000001E-2</c:v>
                </c:pt>
                <c:pt idx="55">
                  <c:v>4.5679643800000003E-2</c:v>
                </c:pt>
                <c:pt idx="56">
                  <c:v>6.3363716E-2</c:v>
                </c:pt>
                <c:pt idx="57">
                  <c:v>6.6301353300000004E-2</c:v>
                </c:pt>
                <c:pt idx="58">
                  <c:v>5.7104449699999997E-2</c:v>
                </c:pt>
                <c:pt idx="59">
                  <c:v>4.0137689599999998E-2</c:v>
                </c:pt>
                <c:pt idx="60">
                  <c:v>1.96707211E-2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1.1553998100000001E-2</c:v>
                </c:pt>
                <c:pt idx="65">
                  <c:v>3.5295352299999999E-2</c:v>
                </c:pt>
                <c:pt idx="66">
                  <c:v>3.8709439300000002E-2</c:v>
                </c:pt>
                <c:pt idx="67">
                  <c:v>2.57795397E-2</c:v>
                </c:pt>
                <c:pt idx="68">
                  <c:v>1.81910209E-2</c:v>
                </c:pt>
                <c:pt idx="69">
                  <c:v>2.5261825000000002E-2</c:v>
                </c:pt>
                <c:pt idx="70">
                  <c:v>3.2450888300000001E-2</c:v>
                </c:pt>
                <c:pt idx="71">
                  <c:v>2.3434819700000002E-2</c:v>
                </c:pt>
                <c:pt idx="72">
                  <c:v>7.8967176000000004E-3</c:v>
                </c:pt>
                <c:pt idx="73">
                  <c:v>2.2474090000000001E-3</c:v>
                </c:pt>
                <c:pt idx="74">
                  <c:v>6.1023155999999999E-3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3.6943577200000001E-2</c:v>
                </c:pt>
                <c:pt idx="81">
                  <c:v>5.4822556699999997E-2</c:v>
                </c:pt>
                <c:pt idx="82">
                  <c:v>4.2834166399999998E-2</c:v>
                </c:pt>
                <c:pt idx="83">
                  <c:v>2.11484358E-2</c:v>
                </c:pt>
                <c:pt idx="84">
                  <c:v>1.08834794E-2</c:v>
                </c:pt>
                <c:pt idx="85">
                  <c:v>1.6169048799999999E-2</c:v>
                </c:pt>
                <c:pt idx="86">
                  <c:v>2.8382109499999999E-2</c:v>
                </c:pt>
                <c:pt idx="87">
                  <c:v>3.7401113700000002E-2</c:v>
                </c:pt>
                <c:pt idx="88">
                  <c:v>3.6186367300000001E-2</c:v>
                </c:pt>
                <c:pt idx="89">
                  <c:v>2.5963384700000001E-2</c:v>
                </c:pt>
                <c:pt idx="90">
                  <c:v>9.9004860999999996E-3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1.4344999E-3</c:v>
                </c:pt>
                <c:pt idx="98">
                  <c:v>1.9451834300000002E-2</c:v>
                </c:pt>
                <c:pt idx="99">
                  <c:v>3.5822171700000002E-2</c:v>
                </c:pt>
                <c:pt idx="100">
                  <c:v>4.8572976099999998E-2</c:v>
                </c:pt>
                <c:pt idx="101">
                  <c:v>5.7294003699999999E-2</c:v>
                </c:pt>
                <c:pt idx="102">
                  <c:v>6.2984928499999995E-2</c:v>
                </c:pt>
                <c:pt idx="103">
                  <c:v>6.7136719799999994E-2</c:v>
                </c:pt>
                <c:pt idx="104">
                  <c:v>6.9534450799999994E-2</c:v>
                </c:pt>
                <c:pt idx="105">
                  <c:v>7.0138603399999999E-2</c:v>
                </c:pt>
                <c:pt idx="106">
                  <c:v>6.8998329299999994E-2</c:v>
                </c:pt>
                <c:pt idx="107">
                  <c:v>6.5882585899999999E-2</c:v>
                </c:pt>
                <c:pt idx="108">
                  <c:v>6.0583915600000003E-2</c:v>
                </c:pt>
                <c:pt idx="109">
                  <c:v>5.25258631E-2</c:v>
                </c:pt>
                <c:pt idx="110">
                  <c:v>4.4048450900000001E-2</c:v>
                </c:pt>
                <c:pt idx="111">
                  <c:v>3.25462818E-2</c:v>
                </c:pt>
                <c:pt idx="112">
                  <c:v>2.2161534100000001E-2</c:v>
                </c:pt>
                <c:pt idx="113">
                  <c:v>1.28382249E-2</c:v>
                </c:pt>
                <c:pt idx="114">
                  <c:v>3.5116612000000002E-3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622D-4A4C-A834-8CC3D6F2019B}"/>
            </c:ext>
          </c:extLst>
        </c:ser>
        <c:ser>
          <c:idx val="96"/>
          <c:order val="96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反射白_LEDfull_開放空間!$A$97:$EE$97</c:f>
              <c:numCache>
                <c:formatCode>General</c:formatCode>
                <c:ptCount val="135"/>
                <c:pt idx="0">
                  <c:v>0.64113152029999998</c:v>
                </c:pt>
                <c:pt idx="1">
                  <c:v>0.53108483549999996</c:v>
                </c:pt>
                <c:pt idx="2">
                  <c:v>0.37805050610000002</c:v>
                </c:pt>
                <c:pt idx="3">
                  <c:v>0.17163012920000001</c:v>
                </c:pt>
                <c:pt idx="4">
                  <c:v>4.7111228099999999E-2</c:v>
                </c:pt>
                <c:pt idx="5">
                  <c:v>3.8431276999999998E-3</c:v>
                </c:pt>
                <c:pt idx="6">
                  <c:v>2.68145669E-2</c:v>
                </c:pt>
                <c:pt idx="7">
                  <c:v>8.8069871100000002E-2</c:v>
                </c:pt>
                <c:pt idx="8">
                  <c:v>0.157227546</c:v>
                </c:pt>
                <c:pt idx="9">
                  <c:v>0.21506214139999999</c:v>
                </c:pt>
                <c:pt idx="10">
                  <c:v>0.23929373919999999</c:v>
                </c:pt>
                <c:pt idx="11">
                  <c:v>0.23170918230000001</c:v>
                </c:pt>
                <c:pt idx="12">
                  <c:v>0.2030387521</c:v>
                </c:pt>
                <c:pt idx="13">
                  <c:v>0.16195000709999999</c:v>
                </c:pt>
                <c:pt idx="14">
                  <c:v>0.1165533364</c:v>
                </c:pt>
                <c:pt idx="15">
                  <c:v>7.6769605300000002E-2</c:v>
                </c:pt>
                <c:pt idx="16">
                  <c:v>4.4836245499999997E-2</c:v>
                </c:pt>
                <c:pt idx="17">
                  <c:v>2.9267344599999998E-2</c:v>
                </c:pt>
                <c:pt idx="18">
                  <c:v>3.5536781000000003E-2</c:v>
                </c:pt>
                <c:pt idx="19">
                  <c:v>5.44203781E-2</c:v>
                </c:pt>
                <c:pt idx="20">
                  <c:v>7.95783922E-2</c:v>
                </c:pt>
                <c:pt idx="21">
                  <c:v>9.7195401799999998E-2</c:v>
                </c:pt>
                <c:pt idx="22">
                  <c:v>0.108566463</c:v>
                </c:pt>
                <c:pt idx="23">
                  <c:v>0.1069863439</c:v>
                </c:pt>
                <c:pt idx="24">
                  <c:v>0.1034063026</c:v>
                </c:pt>
                <c:pt idx="25">
                  <c:v>9.6160419299999994E-2</c:v>
                </c:pt>
                <c:pt idx="26">
                  <c:v>8.7871693099999995E-2</c:v>
                </c:pt>
                <c:pt idx="27">
                  <c:v>7.8191161199999998E-2</c:v>
                </c:pt>
                <c:pt idx="28">
                  <c:v>6.1837926500000001E-2</c:v>
                </c:pt>
                <c:pt idx="29">
                  <c:v>4.3820276900000003E-2</c:v>
                </c:pt>
                <c:pt idx="30">
                  <c:v>2.6132017399999999E-2</c:v>
                </c:pt>
                <c:pt idx="31">
                  <c:v>1.9786968799999999E-2</c:v>
                </c:pt>
                <c:pt idx="32">
                  <c:v>2.0795645200000001E-2</c:v>
                </c:pt>
                <c:pt idx="33">
                  <c:v>2.84645148E-2</c:v>
                </c:pt>
                <c:pt idx="34">
                  <c:v>3.6705035699999999E-2</c:v>
                </c:pt>
                <c:pt idx="35">
                  <c:v>4.6029794999999998E-2</c:v>
                </c:pt>
                <c:pt idx="36">
                  <c:v>5.8279424900000001E-2</c:v>
                </c:pt>
                <c:pt idx="37">
                  <c:v>7.6556175899999995E-2</c:v>
                </c:pt>
                <c:pt idx="38">
                  <c:v>9.1362804199999995E-2</c:v>
                </c:pt>
                <c:pt idx="39">
                  <c:v>0.1041086987</c:v>
                </c:pt>
                <c:pt idx="40">
                  <c:v>0.1084613428</c:v>
                </c:pt>
                <c:pt idx="41">
                  <c:v>0.1049271151</c:v>
                </c:pt>
                <c:pt idx="42">
                  <c:v>9.7625769700000004E-2</c:v>
                </c:pt>
                <c:pt idx="43">
                  <c:v>8.8566079699999994E-2</c:v>
                </c:pt>
                <c:pt idx="44">
                  <c:v>7.8498877600000003E-2</c:v>
                </c:pt>
                <c:pt idx="45">
                  <c:v>7.0361010700000004E-2</c:v>
                </c:pt>
                <c:pt idx="46">
                  <c:v>6.0043230699999998E-2</c:v>
                </c:pt>
                <c:pt idx="47">
                  <c:v>4.1581191099999998E-2</c:v>
                </c:pt>
                <c:pt idx="48">
                  <c:v>1.6298657300000002E-2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1.79961212E-2</c:v>
                </c:pt>
                <c:pt idx="55">
                  <c:v>4.5700874199999998E-2</c:v>
                </c:pt>
                <c:pt idx="56">
                  <c:v>6.3388481699999999E-2</c:v>
                </c:pt>
                <c:pt idx="57">
                  <c:v>6.6322930200000005E-2</c:v>
                </c:pt>
                <c:pt idx="58">
                  <c:v>5.7119399299999998E-2</c:v>
                </c:pt>
                <c:pt idx="59">
                  <c:v>4.0145065600000002E-2</c:v>
                </c:pt>
                <c:pt idx="60">
                  <c:v>1.9669949999999999E-2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1.15330042E-2</c:v>
                </c:pt>
                <c:pt idx="65">
                  <c:v>3.5288158799999997E-2</c:v>
                </c:pt>
                <c:pt idx="66">
                  <c:v>3.8717906900000001E-2</c:v>
                </c:pt>
                <c:pt idx="67">
                  <c:v>2.57986914E-2</c:v>
                </c:pt>
                <c:pt idx="68">
                  <c:v>1.8212406E-2</c:v>
                </c:pt>
                <c:pt idx="69">
                  <c:v>2.5277852999999999E-2</c:v>
                </c:pt>
                <c:pt idx="70">
                  <c:v>3.2457821099999999E-2</c:v>
                </c:pt>
                <c:pt idx="71">
                  <c:v>2.3433040799999999E-2</c:v>
                </c:pt>
                <c:pt idx="72">
                  <c:v>7.8896162999999991E-3</c:v>
                </c:pt>
                <c:pt idx="73">
                  <c:v>2.2393224999999999E-3</c:v>
                </c:pt>
                <c:pt idx="74">
                  <c:v>6.0969088000000001E-3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3.6944419100000001E-2</c:v>
                </c:pt>
                <c:pt idx="81">
                  <c:v>5.48282415E-2</c:v>
                </c:pt>
                <c:pt idx="82">
                  <c:v>4.2844332800000003E-2</c:v>
                </c:pt>
                <c:pt idx="83">
                  <c:v>2.11622585E-2</c:v>
                </c:pt>
                <c:pt idx="84">
                  <c:v>1.09009799E-2</c:v>
                </c:pt>
                <c:pt idx="85">
                  <c:v>1.6189413100000001E-2</c:v>
                </c:pt>
                <c:pt idx="86">
                  <c:v>2.8402734499999999E-2</c:v>
                </c:pt>
                <c:pt idx="87">
                  <c:v>3.7418708199999998E-2</c:v>
                </c:pt>
                <c:pt idx="88">
                  <c:v>3.6196921E-2</c:v>
                </c:pt>
                <c:pt idx="89">
                  <c:v>2.5965671999999999E-2</c:v>
                </c:pt>
                <c:pt idx="90">
                  <c:v>9.8945824000000009E-3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1.4260587E-3</c:v>
                </c:pt>
                <c:pt idx="98">
                  <c:v>1.9453374700000001E-2</c:v>
                </c:pt>
                <c:pt idx="99">
                  <c:v>3.5832300800000001E-2</c:v>
                </c:pt>
                <c:pt idx="100">
                  <c:v>4.8590015600000001E-2</c:v>
                </c:pt>
                <c:pt idx="101">
                  <c:v>5.7316500700000002E-2</c:v>
                </c:pt>
                <c:pt idx="102">
                  <c:v>6.3009940099999995E-2</c:v>
                </c:pt>
                <c:pt idx="103">
                  <c:v>6.7163072500000004E-2</c:v>
                </c:pt>
                <c:pt idx="104">
                  <c:v>6.9560490500000002E-2</c:v>
                </c:pt>
                <c:pt idx="105">
                  <c:v>7.0162877400000004E-2</c:v>
                </c:pt>
                <c:pt idx="106">
                  <c:v>6.9019772100000001E-2</c:v>
                </c:pt>
                <c:pt idx="107">
                  <c:v>6.5899796799999993E-2</c:v>
                </c:pt>
                <c:pt idx="108">
                  <c:v>6.0595989199999999E-2</c:v>
                </c:pt>
                <c:pt idx="109">
                  <c:v>5.2532076800000001E-2</c:v>
                </c:pt>
                <c:pt idx="110">
                  <c:v>4.4049959600000001E-2</c:v>
                </c:pt>
                <c:pt idx="111">
                  <c:v>3.2541662499999999E-2</c:v>
                </c:pt>
                <c:pt idx="112">
                  <c:v>2.21518762E-2</c:v>
                </c:pt>
                <c:pt idx="113">
                  <c:v>1.2824430100000001E-2</c:v>
                </c:pt>
                <c:pt idx="114">
                  <c:v>3.4936452000000002E-3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622D-4A4C-A834-8CC3D6F2019B}"/>
            </c:ext>
          </c:extLst>
        </c:ser>
        <c:ser>
          <c:idx val="97"/>
          <c:order val="97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反射白_LEDfull_開放空間!$A$98:$EE$98</c:f>
              <c:numCache>
                <c:formatCode>General</c:formatCode>
                <c:ptCount val="135"/>
                <c:pt idx="0">
                  <c:v>0.64095795150000001</c:v>
                </c:pt>
                <c:pt idx="1">
                  <c:v>0.53094422819999998</c:v>
                </c:pt>
                <c:pt idx="2">
                  <c:v>0.37795051930000001</c:v>
                </c:pt>
                <c:pt idx="3">
                  <c:v>0.17158976200000001</c:v>
                </c:pt>
                <c:pt idx="4">
                  <c:v>4.71062176E-2</c:v>
                </c:pt>
                <c:pt idx="5">
                  <c:v>3.8498412000000002E-3</c:v>
                </c:pt>
                <c:pt idx="6">
                  <c:v>2.6815803700000002E-2</c:v>
                </c:pt>
                <c:pt idx="7">
                  <c:v>8.8062807899999998E-2</c:v>
                </c:pt>
                <c:pt idx="8">
                  <c:v>0.15721824770000001</c:v>
                </c:pt>
                <c:pt idx="9">
                  <c:v>0.21506001059999999</c:v>
                </c:pt>
                <c:pt idx="10">
                  <c:v>0.23930823800000001</c:v>
                </c:pt>
                <c:pt idx="11">
                  <c:v>0.23173336680000001</c:v>
                </c:pt>
                <c:pt idx="12">
                  <c:v>0.20305457709999999</c:v>
                </c:pt>
                <c:pt idx="13">
                  <c:v>0.16194774209999999</c:v>
                </c:pt>
                <c:pt idx="14">
                  <c:v>0.1165397465</c:v>
                </c:pt>
                <c:pt idx="15">
                  <c:v>7.6757825900000007E-2</c:v>
                </c:pt>
                <c:pt idx="16">
                  <c:v>4.4834196600000001E-2</c:v>
                </c:pt>
                <c:pt idx="17">
                  <c:v>2.9268754599999999E-2</c:v>
                </c:pt>
                <c:pt idx="18">
                  <c:v>3.5536937400000003E-2</c:v>
                </c:pt>
                <c:pt idx="19">
                  <c:v>5.4418601099999998E-2</c:v>
                </c:pt>
                <c:pt idx="20">
                  <c:v>7.9572148600000003E-2</c:v>
                </c:pt>
                <c:pt idx="21">
                  <c:v>9.7187094399999993E-2</c:v>
                </c:pt>
                <c:pt idx="22">
                  <c:v>0.1085570827</c:v>
                </c:pt>
                <c:pt idx="23">
                  <c:v>0.1069810018</c:v>
                </c:pt>
                <c:pt idx="24">
                  <c:v>0.1034121588</c:v>
                </c:pt>
                <c:pt idx="25">
                  <c:v>9.6178665799999993E-2</c:v>
                </c:pt>
                <c:pt idx="26">
                  <c:v>8.7898820599999997E-2</c:v>
                </c:pt>
                <c:pt idx="27">
                  <c:v>7.8216895499999994E-2</c:v>
                </c:pt>
                <c:pt idx="28">
                  <c:v>6.1852395499999997E-2</c:v>
                </c:pt>
                <c:pt idx="29">
                  <c:v>4.38149683E-2</c:v>
                </c:pt>
                <c:pt idx="30">
                  <c:v>2.6105392700000001E-2</c:v>
                </c:pt>
                <c:pt idx="31">
                  <c:v>1.9745862100000001E-2</c:v>
                </c:pt>
                <c:pt idx="32">
                  <c:v>2.0751144700000002E-2</c:v>
                </c:pt>
                <c:pt idx="33">
                  <c:v>2.8425205500000002E-2</c:v>
                </c:pt>
                <c:pt idx="34">
                  <c:v>3.6678943800000002E-2</c:v>
                </c:pt>
                <c:pt idx="35">
                  <c:v>4.6017769700000002E-2</c:v>
                </c:pt>
                <c:pt idx="36">
                  <c:v>5.8277681499999998E-2</c:v>
                </c:pt>
                <c:pt idx="37">
                  <c:v>7.6556943399999994E-2</c:v>
                </c:pt>
                <c:pt idx="38">
                  <c:v>9.1358460500000002E-2</c:v>
                </c:pt>
                <c:pt idx="39">
                  <c:v>0.10410059989999999</c:v>
                </c:pt>
                <c:pt idx="40">
                  <c:v>0.10846006129999999</c:v>
                </c:pt>
                <c:pt idx="41">
                  <c:v>0.1049455851</c:v>
                </c:pt>
                <c:pt idx="42">
                  <c:v>9.7659774099999999E-2</c:v>
                </c:pt>
                <c:pt idx="43">
                  <c:v>8.8602401299999994E-2</c:v>
                </c:pt>
                <c:pt idx="44">
                  <c:v>7.8525789100000007E-2</c:v>
                </c:pt>
                <c:pt idx="45">
                  <c:v>7.0373691599999996E-2</c:v>
                </c:pt>
                <c:pt idx="46">
                  <c:v>6.0038764000000001E-2</c:v>
                </c:pt>
                <c:pt idx="47">
                  <c:v>4.1558232200000003E-2</c:v>
                </c:pt>
                <c:pt idx="48">
                  <c:v>1.6262143900000001E-2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1.7970213700000001E-2</c:v>
                </c:pt>
                <c:pt idx="55">
                  <c:v>4.5654345300000003E-2</c:v>
                </c:pt>
                <c:pt idx="56">
                  <c:v>6.3335493199999995E-2</c:v>
                </c:pt>
                <c:pt idx="57">
                  <c:v>6.6277772200000001E-2</c:v>
                </c:pt>
                <c:pt idx="58">
                  <c:v>5.7089347399999997E-2</c:v>
                </c:pt>
                <c:pt idx="59">
                  <c:v>4.0131311900000001E-2</c:v>
                </c:pt>
                <c:pt idx="60">
                  <c:v>1.9673751699999999E-2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1.15845706E-2</c:v>
                </c:pt>
                <c:pt idx="65">
                  <c:v>3.5309307300000002E-2</c:v>
                </c:pt>
                <c:pt idx="66">
                  <c:v>3.8701657200000003E-2</c:v>
                </c:pt>
                <c:pt idx="67">
                  <c:v>2.5755357E-2</c:v>
                </c:pt>
                <c:pt idx="68">
                  <c:v>1.81627553E-2</c:v>
                </c:pt>
                <c:pt idx="69">
                  <c:v>2.52419654E-2</c:v>
                </c:pt>
                <c:pt idx="70">
                  <c:v>3.2444674499999999E-2</c:v>
                </c:pt>
                <c:pt idx="71">
                  <c:v>2.34402958E-2</c:v>
                </c:pt>
                <c:pt idx="72">
                  <c:v>7.9076653E-3</c:v>
                </c:pt>
                <c:pt idx="73">
                  <c:v>2.2586469999999999E-3</c:v>
                </c:pt>
                <c:pt idx="74">
                  <c:v>6.1107323999999999E-3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3.6946203599999998E-2</c:v>
                </c:pt>
                <c:pt idx="81">
                  <c:v>5.4820068200000002E-2</c:v>
                </c:pt>
                <c:pt idx="82">
                  <c:v>4.2824070899999997E-2</c:v>
                </c:pt>
                <c:pt idx="83">
                  <c:v>2.1130926899999999E-2</c:v>
                </c:pt>
                <c:pt idx="84">
                  <c:v>1.08600082E-2</c:v>
                </c:pt>
                <c:pt idx="85">
                  <c:v>1.6142197E-2</c:v>
                </c:pt>
                <c:pt idx="86">
                  <c:v>2.8355920699999999E-2</c:v>
                </c:pt>
                <c:pt idx="87">
                  <c:v>3.7380207300000003E-2</c:v>
                </c:pt>
                <c:pt idx="88">
                  <c:v>3.61750796E-2</c:v>
                </c:pt>
                <c:pt idx="89">
                  <c:v>2.59627942E-2</c:v>
                </c:pt>
                <c:pt idx="90">
                  <c:v>9.9100479999999994E-3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1.4460413E-3</c:v>
                </c:pt>
                <c:pt idx="98">
                  <c:v>1.9451543700000001E-2</c:v>
                </c:pt>
                <c:pt idx="99">
                  <c:v>3.5811875E-2</c:v>
                </c:pt>
                <c:pt idx="100">
                  <c:v>4.8554036799999999E-2</c:v>
                </c:pt>
                <c:pt idx="101">
                  <c:v>5.7268798400000001E-2</c:v>
                </c:pt>
                <c:pt idx="102">
                  <c:v>6.2956519399999994E-2</c:v>
                </c:pt>
                <c:pt idx="103">
                  <c:v>6.7106597099999998E-2</c:v>
                </c:pt>
                <c:pt idx="104">
                  <c:v>6.9505035899999998E-2</c:v>
                </c:pt>
                <c:pt idx="105">
                  <c:v>7.01116621E-2</c:v>
                </c:pt>
                <c:pt idx="106">
                  <c:v>6.8975247399999995E-2</c:v>
                </c:pt>
                <c:pt idx="107">
                  <c:v>6.5865226099999993E-2</c:v>
                </c:pt>
                <c:pt idx="108">
                  <c:v>6.0573265000000001E-2</c:v>
                </c:pt>
                <c:pt idx="109">
                  <c:v>5.2523016899999997E-2</c:v>
                </c:pt>
                <c:pt idx="110">
                  <c:v>4.40509766E-2</c:v>
                </c:pt>
                <c:pt idx="111">
                  <c:v>3.2556485400000001E-2</c:v>
                </c:pt>
                <c:pt idx="112">
                  <c:v>2.2177863900000001E-2</c:v>
                </c:pt>
                <c:pt idx="113">
                  <c:v>1.2859532599999999E-2</c:v>
                </c:pt>
                <c:pt idx="114">
                  <c:v>3.5369678000000001E-3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622D-4A4C-A834-8CC3D6F2019B}"/>
            </c:ext>
          </c:extLst>
        </c:ser>
        <c:ser>
          <c:idx val="98"/>
          <c:order val="98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反射白_LEDfull_開放空間!$A$99:$EE$99</c:f>
              <c:numCache>
                <c:formatCode>General</c:formatCode>
                <c:ptCount val="135"/>
                <c:pt idx="0">
                  <c:v>0.64102828499999998</c:v>
                </c:pt>
                <c:pt idx="1">
                  <c:v>0.53099733589999998</c:v>
                </c:pt>
                <c:pt idx="2">
                  <c:v>0.37798747420000001</c:v>
                </c:pt>
                <c:pt idx="3">
                  <c:v>0.17159861330000001</c:v>
                </c:pt>
                <c:pt idx="4">
                  <c:v>4.7098603099999997E-2</c:v>
                </c:pt>
                <c:pt idx="5">
                  <c:v>3.8376859999999999E-3</c:v>
                </c:pt>
                <c:pt idx="6">
                  <c:v>2.6804761999999999E-2</c:v>
                </c:pt>
                <c:pt idx="7">
                  <c:v>8.8045559800000006E-2</c:v>
                </c:pt>
                <c:pt idx="8">
                  <c:v>0.1571819633</c:v>
                </c:pt>
                <c:pt idx="9">
                  <c:v>0.2149932832</c:v>
                </c:pt>
                <c:pt idx="10">
                  <c:v>0.2392067611</c:v>
                </c:pt>
                <c:pt idx="11">
                  <c:v>0.2316187173</c:v>
                </c:pt>
                <c:pt idx="12">
                  <c:v>0.20296296480000001</c:v>
                </c:pt>
                <c:pt idx="13">
                  <c:v>0.16189873220000001</c:v>
                </c:pt>
                <c:pt idx="14">
                  <c:v>0.1165238395</c:v>
                </c:pt>
                <c:pt idx="15">
                  <c:v>7.6751790900000005E-2</c:v>
                </c:pt>
                <c:pt idx="16">
                  <c:v>4.4822782300000003E-2</c:v>
                </c:pt>
                <c:pt idx="17">
                  <c:v>2.92569567E-2</c:v>
                </c:pt>
                <c:pt idx="18">
                  <c:v>3.5525213899999998E-2</c:v>
                </c:pt>
                <c:pt idx="19">
                  <c:v>5.4403871299999997E-2</c:v>
                </c:pt>
                <c:pt idx="20">
                  <c:v>7.9556591800000007E-2</c:v>
                </c:pt>
                <c:pt idx="21">
                  <c:v>9.7168825599999994E-2</c:v>
                </c:pt>
                <c:pt idx="22">
                  <c:v>0.1085368469</c:v>
                </c:pt>
                <c:pt idx="23">
                  <c:v>0.10695491729999999</c:v>
                </c:pt>
                <c:pt idx="24">
                  <c:v>0.1033693254</c:v>
                </c:pt>
                <c:pt idx="25">
                  <c:v>9.6117667899999995E-2</c:v>
                </c:pt>
                <c:pt idx="26">
                  <c:v>8.7826676699999995E-2</c:v>
                </c:pt>
                <c:pt idx="27">
                  <c:v>7.8149869999999996E-2</c:v>
                </c:pt>
                <c:pt idx="28">
                  <c:v>6.18090294E-2</c:v>
                </c:pt>
                <c:pt idx="29">
                  <c:v>4.3809205300000001E-2</c:v>
                </c:pt>
                <c:pt idx="30">
                  <c:v>2.61396505E-2</c:v>
                </c:pt>
                <c:pt idx="31">
                  <c:v>1.9805470499999998E-2</c:v>
                </c:pt>
                <c:pt idx="32">
                  <c:v>2.0815970400000001E-2</c:v>
                </c:pt>
                <c:pt idx="33">
                  <c:v>2.8479080600000001E-2</c:v>
                </c:pt>
                <c:pt idx="34">
                  <c:v>3.6708835500000002E-2</c:v>
                </c:pt>
                <c:pt idx="35">
                  <c:v>4.6022113400000002E-2</c:v>
                </c:pt>
                <c:pt idx="36">
                  <c:v>5.8261659E-2</c:v>
                </c:pt>
                <c:pt idx="37">
                  <c:v>7.6530762000000002E-2</c:v>
                </c:pt>
                <c:pt idx="38">
                  <c:v>9.1335713900000004E-2</c:v>
                </c:pt>
                <c:pt idx="39">
                  <c:v>0.10407988730000001</c:v>
                </c:pt>
                <c:pt idx="40">
                  <c:v>0.1084267721</c:v>
                </c:pt>
                <c:pt idx="41">
                  <c:v>0.1048818007</c:v>
                </c:pt>
                <c:pt idx="42">
                  <c:v>9.7573347399999996E-2</c:v>
                </c:pt>
                <c:pt idx="43">
                  <c:v>8.8515281700000004E-2</c:v>
                </c:pt>
                <c:pt idx="44">
                  <c:v>7.8457139400000001E-2</c:v>
                </c:pt>
                <c:pt idx="45">
                  <c:v>7.0330589999999998E-2</c:v>
                </c:pt>
                <c:pt idx="46">
                  <c:v>6.0026533899999998E-2</c:v>
                </c:pt>
                <c:pt idx="47">
                  <c:v>4.1581660499999999E-2</c:v>
                </c:pt>
                <c:pt idx="48">
                  <c:v>1.6315287000000001E-2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1.80058908E-2</c:v>
                </c:pt>
                <c:pt idx="55">
                  <c:v>4.5714229299999999E-2</c:v>
                </c:pt>
                <c:pt idx="56">
                  <c:v>6.3400007800000005E-2</c:v>
                </c:pt>
                <c:pt idx="57">
                  <c:v>6.6328920400000005E-2</c:v>
                </c:pt>
                <c:pt idx="58">
                  <c:v>5.71191609E-2</c:v>
                </c:pt>
                <c:pt idx="59">
                  <c:v>4.0140528199999997E-2</c:v>
                </c:pt>
                <c:pt idx="60">
                  <c:v>1.9661467500000002E-2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1.14981448E-2</c:v>
                </c:pt>
                <c:pt idx="65">
                  <c:v>3.5263542100000003E-2</c:v>
                </c:pt>
                <c:pt idx="66">
                  <c:v>3.8715079399999998E-2</c:v>
                </c:pt>
                <c:pt idx="67">
                  <c:v>2.5816503899999999E-2</c:v>
                </c:pt>
                <c:pt idx="68">
                  <c:v>1.8236486199999999E-2</c:v>
                </c:pt>
                <c:pt idx="69">
                  <c:v>2.52915025E-2</c:v>
                </c:pt>
                <c:pt idx="70">
                  <c:v>3.2455287899999997E-2</c:v>
                </c:pt>
                <c:pt idx="71">
                  <c:v>2.3420974600000002E-2</c:v>
                </c:pt>
                <c:pt idx="72">
                  <c:v>7.8762694999999997E-3</c:v>
                </c:pt>
                <c:pt idx="73">
                  <c:v>2.2270745000000001E-3</c:v>
                </c:pt>
                <c:pt idx="74">
                  <c:v>6.0864333000000001E-3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3.6931272600000002E-2</c:v>
                </c:pt>
                <c:pt idx="81">
                  <c:v>5.4815340800000001E-2</c:v>
                </c:pt>
                <c:pt idx="82">
                  <c:v>4.28428613E-2</c:v>
                </c:pt>
                <c:pt idx="83">
                  <c:v>2.1174464399999999E-2</c:v>
                </c:pt>
                <c:pt idx="84">
                  <c:v>1.09221935E-2</c:v>
                </c:pt>
                <c:pt idx="85">
                  <c:v>1.6212690599999999E-2</c:v>
                </c:pt>
                <c:pt idx="86">
                  <c:v>2.84219738E-2</c:v>
                </c:pt>
                <c:pt idx="87">
                  <c:v>3.7429906399999997E-2</c:v>
                </c:pt>
                <c:pt idx="88">
                  <c:v>3.6198526600000003E-2</c:v>
                </c:pt>
                <c:pt idx="89">
                  <c:v>2.5959175099999999E-2</c:v>
                </c:pt>
                <c:pt idx="90">
                  <c:v>9.8821511000000001E-3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1.4134414E-3</c:v>
                </c:pt>
                <c:pt idx="98">
                  <c:v>1.9447743900000002E-2</c:v>
                </c:pt>
                <c:pt idx="99">
                  <c:v>3.5832788800000001E-2</c:v>
                </c:pt>
                <c:pt idx="100">
                  <c:v>4.8595655699999997E-2</c:v>
                </c:pt>
                <c:pt idx="101">
                  <c:v>5.73266521E-2</c:v>
                </c:pt>
                <c:pt idx="102">
                  <c:v>6.3021741800000003E-2</c:v>
                </c:pt>
                <c:pt idx="103">
                  <c:v>6.7175082900000002E-2</c:v>
                </c:pt>
                <c:pt idx="104">
                  <c:v>6.9571316199999997E-2</c:v>
                </c:pt>
                <c:pt idx="105">
                  <c:v>7.0170909200000006E-2</c:v>
                </c:pt>
                <c:pt idx="106">
                  <c:v>6.9024175399999999E-2</c:v>
                </c:pt>
                <c:pt idx="107">
                  <c:v>6.5899275199999996E-2</c:v>
                </c:pt>
                <c:pt idx="108">
                  <c:v>6.0590036200000003E-2</c:v>
                </c:pt>
                <c:pt idx="109">
                  <c:v>5.2520435300000001E-2</c:v>
                </c:pt>
                <c:pt idx="110">
                  <c:v>4.40347455E-2</c:v>
                </c:pt>
                <c:pt idx="111">
                  <c:v>3.2522071200000002E-2</c:v>
                </c:pt>
                <c:pt idx="112">
                  <c:v>2.2128304500000001E-2</c:v>
                </c:pt>
                <c:pt idx="113">
                  <c:v>1.27990954E-2</c:v>
                </c:pt>
                <c:pt idx="114">
                  <c:v>3.4661305000000002E-3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622D-4A4C-A834-8CC3D6F2019B}"/>
            </c:ext>
          </c:extLst>
        </c:ser>
        <c:ser>
          <c:idx val="99"/>
          <c:order val="99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反射白_LEDfull_開放空間!$A$100:$EE$100</c:f>
              <c:numCache>
                <c:formatCode>General</c:formatCode>
                <c:ptCount val="135"/>
                <c:pt idx="0">
                  <c:v>0.64137142899999999</c:v>
                </c:pt>
                <c:pt idx="1">
                  <c:v>0.53128409389999998</c:v>
                </c:pt>
                <c:pt idx="2">
                  <c:v>0.37819164989999998</c:v>
                </c:pt>
                <c:pt idx="3">
                  <c:v>0.1716953665</c:v>
                </c:pt>
                <c:pt idx="4">
                  <c:v>4.7129955100000002E-2</c:v>
                </c:pt>
                <c:pt idx="5">
                  <c:v>3.8455182000000001E-3</c:v>
                </c:pt>
                <c:pt idx="6">
                  <c:v>2.6825502500000001E-2</c:v>
                </c:pt>
                <c:pt idx="7">
                  <c:v>8.8104881299999993E-2</c:v>
                </c:pt>
                <c:pt idx="8">
                  <c:v>0.1572906822</c:v>
                </c:pt>
                <c:pt idx="9">
                  <c:v>0.21514958140000001</c:v>
                </c:pt>
                <c:pt idx="10">
                  <c:v>0.23939289150000001</c:v>
                </c:pt>
                <c:pt idx="11">
                  <c:v>0.23180630799999999</c:v>
                </c:pt>
                <c:pt idx="12">
                  <c:v>0.2031230181</c:v>
                </c:pt>
                <c:pt idx="13">
                  <c:v>0.16201552750000001</c:v>
                </c:pt>
                <c:pt idx="14">
                  <c:v>0.1165990531</c:v>
                </c:pt>
                <c:pt idx="15">
                  <c:v>7.6799556599999999E-2</c:v>
                </c:pt>
                <c:pt idx="16">
                  <c:v>4.4854279599999998E-2</c:v>
                </c:pt>
                <c:pt idx="17">
                  <c:v>2.92795114E-2</c:v>
                </c:pt>
                <c:pt idx="18">
                  <c:v>3.5551372900000003E-2</c:v>
                </c:pt>
                <c:pt idx="19">
                  <c:v>5.4442357300000001E-2</c:v>
                </c:pt>
                <c:pt idx="20">
                  <c:v>7.9609856000000007E-2</c:v>
                </c:pt>
                <c:pt idx="21">
                  <c:v>9.72337276E-2</c:v>
                </c:pt>
                <c:pt idx="22">
                  <c:v>0.10860943050000001</c:v>
                </c:pt>
                <c:pt idx="23">
                  <c:v>0.10702905059999999</c:v>
                </c:pt>
                <c:pt idx="24">
                  <c:v>0.10344907640000001</c:v>
                </c:pt>
                <c:pt idx="25">
                  <c:v>9.6201770000000006E-2</c:v>
                </c:pt>
                <c:pt idx="26">
                  <c:v>8.7910898000000001E-2</c:v>
                </c:pt>
                <c:pt idx="27">
                  <c:v>7.8226074600000001E-2</c:v>
                </c:pt>
                <c:pt idx="28">
                  <c:v>6.1864972099999999E-2</c:v>
                </c:pt>
                <c:pt idx="29">
                  <c:v>4.3837551000000002E-2</c:v>
                </c:pt>
                <c:pt idx="30">
                  <c:v>2.6139466100000001E-2</c:v>
                </c:pt>
                <c:pt idx="31">
                  <c:v>1.9789993799999999E-2</c:v>
                </c:pt>
                <c:pt idx="32">
                  <c:v>2.0798599300000001E-2</c:v>
                </c:pt>
                <c:pt idx="33">
                  <c:v>2.8471361800000001E-2</c:v>
                </c:pt>
                <c:pt idx="34">
                  <c:v>3.6716822500000003E-2</c:v>
                </c:pt>
                <c:pt idx="35">
                  <c:v>4.6047132499999997E-2</c:v>
                </c:pt>
                <c:pt idx="36">
                  <c:v>5.8303054399999998E-2</c:v>
                </c:pt>
                <c:pt idx="37">
                  <c:v>7.6587341700000006E-2</c:v>
                </c:pt>
                <c:pt idx="38">
                  <c:v>9.1399326899999994E-2</c:v>
                </c:pt>
                <c:pt idx="39">
                  <c:v>0.1041499525</c:v>
                </c:pt>
                <c:pt idx="40">
                  <c:v>0.10850529370000001</c:v>
                </c:pt>
                <c:pt idx="41">
                  <c:v>0.1049720421</c:v>
                </c:pt>
                <c:pt idx="42">
                  <c:v>9.7669541799999995E-2</c:v>
                </c:pt>
                <c:pt idx="43">
                  <c:v>8.86064768E-2</c:v>
                </c:pt>
                <c:pt idx="44">
                  <c:v>7.8533902799999999E-2</c:v>
                </c:pt>
                <c:pt idx="45">
                  <c:v>7.0390947199999998E-2</c:v>
                </c:pt>
                <c:pt idx="46">
                  <c:v>6.00670502E-2</c:v>
                </c:pt>
                <c:pt idx="47">
                  <c:v>4.1595351000000003E-2</c:v>
                </c:pt>
                <c:pt idx="48">
                  <c:v>1.63008813E-2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1.8000388499999999E-2</c:v>
                </c:pt>
                <c:pt idx="55">
                  <c:v>4.5713890299999997E-2</c:v>
                </c:pt>
                <c:pt idx="56">
                  <c:v>6.3407882999999998E-2</c:v>
                </c:pt>
                <c:pt idx="57">
                  <c:v>6.6344387800000001E-2</c:v>
                </c:pt>
                <c:pt idx="58">
                  <c:v>5.7138811800000001E-2</c:v>
                </c:pt>
                <c:pt idx="59">
                  <c:v>4.0159515999999999E-2</c:v>
                </c:pt>
                <c:pt idx="60">
                  <c:v>1.9678184800000002E-2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1.1544046000000001E-2</c:v>
                </c:pt>
                <c:pt idx="65">
                  <c:v>3.5305082799999998E-2</c:v>
                </c:pt>
                <c:pt idx="66">
                  <c:v>3.8731776199999998E-2</c:v>
                </c:pt>
                <c:pt idx="67">
                  <c:v>2.58041192E-2</c:v>
                </c:pt>
                <c:pt idx="68">
                  <c:v>1.82138365E-2</c:v>
                </c:pt>
                <c:pt idx="69">
                  <c:v>2.52838191E-2</c:v>
                </c:pt>
                <c:pt idx="70">
                  <c:v>3.2469283799999998E-2</c:v>
                </c:pt>
                <c:pt idx="71">
                  <c:v>2.34431643E-2</c:v>
                </c:pt>
                <c:pt idx="72">
                  <c:v>7.8947861000000005E-3</c:v>
                </c:pt>
                <c:pt idx="73">
                  <c:v>2.2426442999999999E-3</c:v>
                </c:pt>
                <c:pt idx="74">
                  <c:v>6.1010313000000004E-3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3.6959722600000001E-2</c:v>
                </c:pt>
                <c:pt idx="81">
                  <c:v>5.4849393699999999E-2</c:v>
                </c:pt>
                <c:pt idx="82">
                  <c:v>4.2859263699999997E-2</c:v>
                </c:pt>
                <c:pt idx="83">
                  <c:v>2.11670864E-2</c:v>
                </c:pt>
                <c:pt idx="84">
                  <c:v>1.09005067E-2</c:v>
                </c:pt>
                <c:pt idx="85">
                  <c:v>1.6190342600000001E-2</c:v>
                </c:pt>
                <c:pt idx="86">
                  <c:v>2.8408734099999999E-2</c:v>
                </c:pt>
                <c:pt idx="87">
                  <c:v>3.7429179999999999E-2</c:v>
                </c:pt>
                <c:pt idx="88">
                  <c:v>3.6208879200000002E-2</c:v>
                </c:pt>
                <c:pt idx="89">
                  <c:v>2.59755757E-2</c:v>
                </c:pt>
                <c:pt idx="90">
                  <c:v>9.9000409000000004E-3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1.4290718999999999E-3</c:v>
                </c:pt>
                <c:pt idx="98">
                  <c:v>1.94610432E-2</c:v>
                </c:pt>
                <c:pt idx="99">
                  <c:v>3.5844475000000001E-2</c:v>
                </c:pt>
                <c:pt idx="100">
                  <c:v>4.86056432E-2</c:v>
                </c:pt>
                <c:pt idx="101">
                  <c:v>5.7334449099999997E-2</c:v>
                </c:pt>
                <c:pt idx="102">
                  <c:v>6.3029319E-2</c:v>
                </c:pt>
                <c:pt idx="103">
                  <c:v>6.71838149E-2</c:v>
                </c:pt>
                <c:pt idx="104">
                  <c:v>6.9582328200000002E-2</c:v>
                </c:pt>
                <c:pt idx="105">
                  <c:v>7.0185445200000002E-2</c:v>
                </c:pt>
                <c:pt idx="106">
                  <c:v>6.9042645400000005E-2</c:v>
                </c:pt>
                <c:pt idx="107">
                  <c:v>6.5922506199999995E-2</c:v>
                </c:pt>
                <c:pt idx="108">
                  <c:v>6.06179684E-2</c:v>
                </c:pt>
                <c:pt idx="109">
                  <c:v>5.2552401999999998E-2</c:v>
                </c:pt>
                <c:pt idx="110">
                  <c:v>4.40679826E-2</c:v>
                </c:pt>
                <c:pt idx="111">
                  <c:v>3.2556697699999998E-2</c:v>
                </c:pt>
                <c:pt idx="112">
                  <c:v>2.2163763600000001E-2</c:v>
                </c:pt>
                <c:pt idx="113">
                  <c:v>1.2834203400000001E-2</c:v>
                </c:pt>
                <c:pt idx="114">
                  <c:v>3.5004390000000002E-3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622D-4A4C-A834-8CC3D6F2019B}"/>
            </c:ext>
          </c:extLst>
        </c:ser>
        <c:ser>
          <c:idx val="100"/>
          <c:order val="100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反射白_LEDfull_開放空間!$A$101:$EE$101</c:f>
              <c:numCache>
                <c:formatCode>General</c:formatCode>
                <c:ptCount val="135"/>
                <c:pt idx="0">
                  <c:v>0.64107191559999999</c:v>
                </c:pt>
                <c:pt idx="1">
                  <c:v>0.5310344696</c:v>
                </c:pt>
                <c:pt idx="2">
                  <c:v>0.37801399829999999</c:v>
                </c:pt>
                <c:pt idx="3">
                  <c:v>0.1716125906</c:v>
                </c:pt>
                <c:pt idx="4">
                  <c:v>4.7104500200000003E-2</c:v>
                </c:pt>
                <c:pt idx="5">
                  <c:v>3.8406913999999999E-3</c:v>
                </c:pt>
                <c:pt idx="6">
                  <c:v>2.6809718499999999E-2</c:v>
                </c:pt>
                <c:pt idx="7">
                  <c:v>8.8057249800000001E-2</c:v>
                </c:pt>
                <c:pt idx="8">
                  <c:v>0.15720403190000001</c:v>
                </c:pt>
                <c:pt idx="9">
                  <c:v>0.2150269598</c:v>
                </c:pt>
                <c:pt idx="10">
                  <c:v>0.2392500639</c:v>
                </c:pt>
                <c:pt idx="11">
                  <c:v>0.23166404660000001</c:v>
                </c:pt>
                <c:pt idx="12">
                  <c:v>0.203000918</c:v>
                </c:pt>
                <c:pt idx="13">
                  <c:v>0.16192378099999999</c:v>
                </c:pt>
                <c:pt idx="14">
                  <c:v>0.1165379807</c:v>
                </c:pt>
                <c:pt idx="15">
                  <c:v>7.6760187699999996E-2</c:v>
                </c:pt>
                <c:pt idx="16">
                  <c:v>4.4829305299999997E-2</c:v>
                </c:pt>
                <c:pt idx="17">
                  <c:v>2.92621497E-2</c:v>
                </c:pt>
                <c:pt idx="18">
                  <c:v>3.5530917299999999E-2</c:v>
                </c:pt>
                <c:pt idx="19">
                  <c:v>5.4412052000000002E-2</c:v>
                </c:pt>
                <c:pt idx="20">
                  <c:v>7.9567007699999998E-2</c:v>
                </c:pt>
                <c:pt idx="21">
                  <c:v>9.71815288E-2</c:v>
                </c:pt>
                <c:pt idx="22">
                  <c:v>0.1085510254</c:v>
                </c:pt>
                <c:pt idx="23">
                  <c:v>0.1069700643</c:v>
                </c:pt>
                <c:pt idx="24">
                  <c:v>0.1033877134</c:v>
                </c:pt>
                <c:pt idx="25">
                  <c:v>9.6139401200000002E-2</c:v>
                </c:pt>
                <c:pt idx="26">
                  <c:v>8.7849952300000006E-2</c:v>
                </c:pt>
                <c:pt idx="27">
                  <c:v>7.8171148900000001E-2</c:v>
                </c:pt>
                <c:pt idx="28">
                  <c:v>6.1823759200000002E-2</c:v>
                </c:pt>
                <c:pt idx="29">
                  <c:v>4.38144803E-2</c:v>
                </c:pt>
                <c:pt idx="30">
                  <c:v>2.6134837399999999E-2</c:v>
                </c:pt>
                <c:pt idx="31">
                  <c:v>1.9794737900000001E-2</c:v>
                </c:pt>
                <c:pt idx="32">
                  <c:v>2.0804107200000001E-2</c:v>
                </c:pt>
                <c:pt idx="33">
                  <c:v>2.8470261E-2</c:v>
                </c:pt>
                <c:pt idx="34">
                  <c:v>3.6705873899999998E-2</c:v>
                </c:pt>
                <c:pt idx="35">
                  <c:v>4.6025354400000003E-2</c:v>
                </c:pt>
                <c:pt idx="36">
                  <c:v>5.8270346399999999E-2</c:v>
                </c:pt>
                <c:pt idx="37">
                  <c:v>7.6543323699999999E-2</c:v>
                </c:pt>
                <c:pt idx="38">
                  <c:v>9.1348923700000001E-2</c:v>
                </c:pt>
                <c:pt idx="39">
                  <c:v>0.1040936932</c:v>
                </c:pt>
                <c:pt idx="40">
                  <c:v>0.108443737</c:v>
                </c:pt>
                <c:pt idx="41">
                  <c:v>0.1049047783</c:v>
                </c:pt>
                <c:pt idx="42">
                  <c:v>9.7600482399999994E-2</c:v>
                </c:pt>
                <c:pt idx="43">
                  <c:v>8.8541671599999996E-2</c:v>
                </c:pt>
                <c:pt idx="44">
                  <c:v>7.8478694000000002E-2</c:v>
                </c:pt>
                <c:pt idx="45">
                  <c:v>7.0345960599999993E-2</c:v>
                </c:pt>
                <c:pt idx="46">
                  <c:v>6.0034494799999998E-2</c:v>
                </c:pt>
                <c:pt idx="47">
                  <c:v>4.1580609999999997E-2</c:v>
                </c:pt>
                <c:pt idx="48">
                  <c:v>1.6305599399999999E-2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1.80000365E-2</c:v>
                </c:pt>
                <c:pt idx="55">
                  <c:v>4.5705847399999999E-2</c:v>
                </c:pt>
                <c:pt idx="56">
                  <c:v>6.3392311300000004E-2</c:v>
                </c:pt>
                <c:pt idx="57">
                  <c:v>6.6324241500000006E-2</c:v>
                </c:pt>
                <c:pt idx="58">
                  <c:v>5.7118114099999999E-2</c:v>
                </c:pt>
                <c:pt idx="59">
                  <c:v>4.0142238099999998E-2</c:v>
                </c:pt>
                <c:pt idx="60">
                  <c:v>1.9665755300000001E-2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1.1517399899999999E-2</c:v>
                </c:pt>
                <c:pt idx="65">
                  <c:v>3.5276427899999997E-2</c:v>
                </c:pt>
                <c:pt idx="66">
                  <c:v>3.87157947E-2</c:v>
                </c:pt>
                <c:pt idx="67">
                  <c:v>2.5806037699999999E-2</c:v>
                </c:pt>
                <c:pt idx="68">
                  <c:v>1.8222626299999999E-2</c:v>
                </c:pt>
                <c:pt idx="69">
                  <c:v>2.5283401800000001E-2</c:v>
                </c:pt>
                <c:pt idx="70">
                  <c:v>3.2455977099999998E-2</c:v>
                </c:pt>
                <c:pt idx="71">
                  <c:v>2.3427059900000002E-2</c:v>
                </c:pt>
                <c:pt idx="72">
                  <c:v>7.8834192999999997E-3</c:v>
                </c:pt>
                <c:pt idx="73">
                  <c:v>2.2338340000000001E-3</c:v>
                </c:pt>
                <c:pt idx="74">
                  <c:v>6.0920636000000002E-3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3.6937735999999999E-2</c:v>
                </c:pt>
                <c:pt idx="81">
                  <c:v>5.48214167E-2</c:v>
                </c:pt>
                <c:pt idx="82">
                  <c:v>4.28427979E-2</c:v>
                </c:pt>
                <c:pt idx="83">
                  <c:v>2.1167224299999999E-2</c:v>
                </c:pt>
                <c:pt idx="84">
                  <c:v>1.09100519E-2</c:v>
                </c:pt>
                <c:pt idx="85">
                  <c:v>1.61993057E-2</c:v>
                </c:pt>
                <c:pt idx="86">
                  <c:v>2.8410634000000001E-2</c:v>
                </c:pt>
                <c:pt idx="87">
                  <c:v>3.74228172E-2</c:v>
                </c:pt>
                <c:pt idx="88">
                  <c:v>3.6196902400000001E-2</c:v>
                </c:pt>
                <c:pt idx="89">
                  <c:v>2.5962295E-2</c:v>
                </c:pt>
                <c:pt idx="90">
                  <c:v>9.8889506999999995E-3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1.4204688999999999E-3</c:v>
                </c:pt>
                <c:pt idx="98">
                  <c:v>1.9450349700000001E-2</c:v>
                </c:pt>
                <c:pt idx="99">
                  <c:v>3.5831701000000001E-2</c:v>
                </c:pt>
                <c:pt idx="100">
                  <c:v>4.8591572800000003E-2</c:v>
                </c:pt>
                <c:pt idx="101">
                  <c:v>5.73197119E-2</c:v>
                </c:pt>
                <c:pt idx="102">
                  <c:v>6.3013762200000004E-2</c:v>
                </c:pt>
                <c:pt idx="103">
                  <c:v>6.7167006400000007E-2</c:v>
                </c:pt>
                <c:pt idx="104">
                  <c:v>6.9563761399999993E-2</c:v>
                </c:pt>
                <c:pt idx="105">
                  <c:v>7.0164963600000005E-2</c:v>
                </c:pt>
                <c:pt idx="106">
                  <c:v>6.9020219100000002E-2</c:v>
                </c:pt>
                <c:pt idx="107">
                  <c:v>6.5898165100000003E-2</c:v>
                </c:pt>
                <c:pt idx="108">
                  <c:v>6.0591973399999999E-2</c:v>
                </c:pt>
                <c:pt idx="109">
                  <c:v>5.2525721499999997E-2</c:v>
                </c:pt>
                <c:pt idx="110">
                  <c:v>4.4042203600000003E-2</c:v>
                </c:pt>
                <c:pt idx="111">
                  <c:v>3.25324424E-2</c:v>
                </c:pt>
                <c:pt idx="112">
                  <c:v>2.2140959299999999E-2</c:v>
                </c:pt>
                <c:pt idx="113">
                  <c:v>1.2812860299999999E-2</c:v>
                </c:pt>
                <c:pt idx="114">
                  <c:v>3.4812607000000001E-3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622D-4A4C-A834-8CC3D6F2019B}"/>
            </c:ext>
          </c:extLst>
        </c:ser>
        <c:ser>
          <c:idx val="101"/>
          <c:order val="101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反射白_LEDfull_開放空間!$A$102:$EE$102</c:f>
              <c:numCache>
                <c:formatCode>General</c:formatCode>
                <c:ptCount val="135"/>
                <c:pt idx="0">
                  <c:v>0.63991183039999999</c:v>
                </c:pt>
                <c:pt idx="1">
                  <c:v>0.53008252379999998</c:v>
                </c:pt>
                <c:pt idx="2">
                  <c:v>0.37733823059999999</c:v>
                </c:pt>
                <c:pt idx="3">
                  <c:v>0.1713196337</c:v>
                </c:pt>
                <c:pt idx="4">
                  <c:v>4.70420197E-2</c:v>
                </c:pt>
                <c:pt idx="5">
                  <c:v>3.8566904E-3</c:v>
                </c:pt>
                <c:pt idx="6">
                  <c:v>2.6786806100000001E-2</c:v>
                </c:pt>
                <c:pt idx="7">
                  <c:v>8.7947122799999999E-2</c:v>
                </c:pt>
                <c:pt idx="8">
                  <c:v>0.15701815490000001</c:v>
                </c:pt>
                <c:pt idx="9">
                  <c:v>0.21480473880000001</c:v>
                </c:pt>
                <c:pt idx="10">
                  <c:v>0.2390537113</c:v>
                </c:pt>
                <c:pt idx="11">
                  <c:v>0.23150458930000001</c:v>
                </c:pt>
                <c:pt idx="12">
                  <c:v>0.20284494759999999</c:v>
                </c:pt>
                <c:pt idx="13">
                  <c:v>0.16175524890000001</c:v>
                </c:pt>
                <c:pt idx="14">
                  <c:v>0.1163802743</c:v>
                </c:pt>
                <c:pt idx="15">
                  <c:v>7.66475499E-2</c:v>
                </c:pt>
                <c:pt idx="16">
                  <c:v>4.4778145800000002E-2</c:v>
                </c:pt>
                <c:pt idx="17">
                  <c:v>2.92368028E-2</c:v>
                </c:pt>
                <c:pt idx="18">
                  <c:v>3.5495597900000002E-2</c:v>
                </c:pt>
                <c:pt idx="19">
                  <c:v>5.4352112100000002E-2</c:v>
                </c:pt>
                <c:pt idx="20">
                  <c:v>7.9468347100000003E-2</c:v>
                </c:pt>
                <c:pt idx="21">
                  <c:v>9.7059912999999998E-2</c:v>
                </c:pt>
                <c:pt idx="22">
                  <c:v>0.1084144935</c:v>
                </c:pt>
                <c:pt idx="23">
                  <c:v>0.10684672739999999</c:v>
                </c:pt>
                <c:pt idx="24">
                  <c:v>0.1033009961</c:v>
                </c:pt>
                <c:pt idx="25">
                  <c:v>9.6097655599999998E-2</c:v>
                </c:pt>
                <c:pt idx="26">
                  <c:v>8.7842531500000001E-2</c:v>
                </c:pt>
                <c:pt idx="27">
                  <c:v>7.8169561900000004E-2</c:v>
                </c:pt>
                <c:pt idx="28">
                  <c:v>6.1804514400000003E-2</c:v>
                </c:pt>
                <c:pt idx="29">
                  <c:v>4.3754491999999999E-2</c:v>
                </c:pt>
                <c:pt idx="30">
                  <c:v>2.60291193E-2</c:v>
                </c:pt>
                <c:pt idx="31">
                  <c:v>1.96525678E-2</c:v>
                </c:pt>
                <c:pt idx="32">
                  <c:v>2.0650889700000001E-2</c:v>
                </c:pt>
                <c:pt idx="33">
                  <c:v>2.8324888999999999E-2</c:v>
                </c:pt>
                <c:pt idx="34">
                  <c:v>3.6591336100000003E-2</c:v>
                </c:pt>
                <c:pt idx="35">
                  <c:v>4.5943271399999999E-2</c:v>
                </c:pt>
                <c:pt idx="36">
                  <c:v>5.8206591799999999E-2</c:v>
                </c:pt>
                <c:pt idx="37">
                  <c:v>7.6469160600000002E-2</c:v>
                </c:pt>
                <c:pt idx="38">
                  <c:v>9.1244712500000005E-2</c:v>
                </c:pt>
                <c:pt idx="39">
                  <c:v>0.103965193</c:v>
                </c:pt>
                <c:pt idx="40">
                  <c:v>0.1083312035</c:v>
                </c:pt>
                <c:pt idx="41">
                  <c:v>0.1048546061</c:v>
                </c:pt>
                <c:pt idx="42">
                  <c:v>9.7604103400000003E-2</c:v>
                </c:pt>
                <c:pt idx="43">
                  <c:v>8.8561505099999993E-2</c:v>
                </c:pt>
                <c:pt idx="44">
                  <c:v>7.8480392699999998E-2</c:v>
                </c:pt>
                <c:pt idx="45">
                  <c:v>7.0313632500000001E-2</c:v>
                </c:pt>
                <c:pt idx="46">
                  <c:v>5.9961415800000001E-2</c:v>
                </c:pt>
                <c:pt idx="47">
                  <c:v>4.1470002399999997E-2</c:v>
                </c:pt>
                <c:pt idx="48">
                  <c:v>1.61804818E-2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1.7904490200000001E-2</c:v>
                </c:pt>
                <c:pt idx="55">
                  <c:v>4.5521084199999999E-2</c:v>
                </c:pt>
                <c:pt idx="56">
                  <c:v>6.31705672E-2</c:v>
                </c:pt>
                <c:pt idx="57">
                  <c:v>6.6123112999999997E-2</c:v>
                </c:pt>
                <c:pt idx="58">
                  <c:v>5.6971643099999997E-2</c:v>
                </c:pt>
                <c:pt idx="59">
                  <c:v>4.0061384399999997E-2</c:v>
                </c:pt>
                <c:pt idx="60">
                  <c:v>1.9657775799999999E-2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1.16592767E-2</c:v>
                </c:pt>
                <c:pt idx="65">
                  <c:v>3.53045315E-2</c:v>
                </c:pt>
                <c:pt idx="66">
                  <c:v>3.86281349E-2</c:v>
                </c:pt>
                <c:pt idx="67">
                  <c:v>2.5650488199999998E-2</c:v>
                </c:pt>
                <c:pt idx="68">
                  <c:v>1.8056202699999999E-2</c:v>
                </c:pt>
                <c:pt idx="69">
                  <c:v>2.5150652999999999E-2</c:v>
                </c:pt>
                <c:pt idx="70">
                  <c:v>3.2384634000000002E-2</c:v>
                </c:pt>
                <c:pt idx="71">
                  <c:v>2.3426031699999999E-2</c:v>
                </c:pt>
                <c:pt idx="72">
                  <c:v>7.9299881999999999E-3</c:v>
                </c:pt>
                <c:pt idx="73">
                  <c:v>2.2895108000000001E-3</c:v>
                </c:pt>
                <c:pt idx="74">
                  <c:v>6.1272006000000004E-3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3.6906730399999997E-2</c:v>
                </c:pt>
                <c:pt idx="81">
                  <c:v>5.4742287799999997E-2</c:v>
                </c:pt>
                <c:pt idx="82">
                  <c:v>4.2739488200000002E-2</c:v>
                </c:pt>
                <c:pt idx="83">
                  <c:v>2.1052615699999999E-2</c:v>
                </c:pt>
                <c:pt idx="84">
                  <c:v>1.07767442E-2</c:v>
                </c:pt>
                <c:pt idx="85">
                  <c:v>1.6042115199999998E-2</c:v>
                </c:pt>
                <c:pt idx="86">
                  <c:v>2.8242174500000002E-2</c:v>
                </c:pt>
                <c:pt idx="87">
                  <c:v>3.7270471499999999E-2</c:v>
                </c:pt>
                <c:pt idx="88">
                  <c:v>3.6095835299999997E-2</c:v>
                </c:pt>
                <c:pt idx="89">
                  <c:v>2.5928413500000001E-2</c:v>
                </c:pt>
                <c:pt idx="90">
                  <c:v>9.9261720000000005E-3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1.4781436999999999E-3</c:v>
                </c:pt>
                <c:pt idx="98">
                  <c:v>1.9425237599999999E-2</c:v>
                </c:pt>
                <c:pt idx="99">
                  <c:v>3.5734411299999998E-2</c:v>
                </c:pt>
                <c:pt idx="100">
                  <c:v>4.8434752999999997E-2</c:v>
                </c:pt>
                <c:pt idx="101">
                  <c:v>5.7118598399999998E-2</c:v>
                </c:pt>
                <c:pt idx="102">
                  <c:v>6.2790237400000004E-2</c:v>
                </c:pt>
                <c:pt idx="103">
                  <c:v>6.6930599499999993E-2</c:v>
                </c:pt>
                <c:pt idx="104">
                  <c:v>6.9328144199999997E-2</c:v>
                </c:pt>
                <c:pt idx="105">
                  <c:v>6.9941334399999999E-2</c:v>
                </c:pt>
                <c:pt idx="106">
                  <c:v>6.8817757100000002E-2</c:v>
                </c:pt>
                <c:pt idx="107">
                  <c:v>6.5728262100000004E-2</c:v>
                </c:pt>
                <c:pt idx="108">
                  <c:v>6.0463204999999999E-2</c:v>
                </c:pt>
                <c:pt idx="109">
                  <c:v>5.2445665000000002E-2</c:v>
                </c:pt>
                <c:pt idx="110">
                  <c:v>4.4001400500000003E-2</c:v>
                </c:pt>
                <c:pt idx="111">
                  <c:v>3.2543756100000001E-2</c:v>
                </c:pt>
                <c:pt idx="112">
                  <c:v>2.21971571E-2</c:v>
                </c:pt>
                <c:pt idx="113">
                  <c:v>1.29040601E-2</c:v>
                </c:pt>
                <c:pt idx="114">
                  <c:v>3.6065348000000001E-3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622D-4A4C-A834-8CC3D6F2019B}"/>
            </c:ext>
          </c:extLst>
        </c:ser>
        <c:ser>
          <c:idx val="102"/>
          <c:order val="102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反射白_LEDfull_開放空間!$A$103:$EE$103</c:f>
              <c:numCache>
                <c:formatCode>General</c:formatCode>
                <c:ptCount val="135"/>
                <c:pt idx="0">
                  <c:v>0.64113277199999996</c:v>
                </c:pt>
                <c:pt idx="1">
                  <c:v>0.53108543159999999</c:v>
                </c:pt>
                <c:pt idx="2">
                  <c:v>0.37805038689999998</c:v>
                </c:pt>
                <c:pt idx="3">
                  <c:v>0.1716300845</c:v>
                </c:pt>
                <c:pt idx="4">
                  <c:v>4.7110952400000003E-2</c:v>
                </c:pt>
                <c:pt idx="5">
                  <c:v>3.8426835000000001E-3</c:v>
                </c:pt>
                <c:pt idx="6">
                  <c:v>2.68141236E-2</c:v>
                </c:pt>
                <c:pt idx="7">
                  <c:v>8.8069297399999996E-2</c:v>
                </c:pt>
                <c:pt idx="8">
                  <c:v>0.1572263539</c:v>
                </c:pt>
                <c:pt idx="9">
                  <c:v>0.2150598913</c:v>
                </c:pt>
                <c:pt idx="10">
                  <c:v>0.2392901778</c:v>
                </c:pt>
                <c:pt idx="11">
                  <c:v>0.23170544209999999</c:v>
                </c:pt>
                <c:pt idx="12">
                  <c:v>0.20303590599999999</c:v>
                </c:pt>
                <c:pt idx="13">
                  <c:v>0.16194832319999999</c:v>
                </c:pt>
                <c:pt idx="14">
                  <c:v>0.11655276270000001</c:v>
                </c:pt>
                <c:pt idx="15">
                  <c:v>7.6769299799999996E-2</c:v>
                </c:pt>
                <c:pt idx="16">
                  <c:v>4.4835843100000002E-2</c:v>
                </c:pt>
                <c:pt idx="17">
                  <c:v>2.92669404E-2</c:v>
                </c:pt>
                <c:pt idx="18">
                  <c:v>3.5536333900000001E-2</c:v>
                </c:pt>
                <c:pt idx="19">
                  <c:v>5.4419964600000002E-2</c:v>
                </c:pt>
                <c:pt idx="20">
                  <c:v>7.95778558E-2</c:v>
                </c:pt>
                <c:pt idx="21">
                  <c:v>9.71948802E-2</c:v>
                </c:pt>
                <c:pt idx="22">
                  <c:v>0.1085654423</c:v>
                </c:pt>
                <c:pt idx="23">
                  <c:v>0.1069854945</c:v>
                </c:pt>
                <c:pt idx="24">
                  <c:v>0.1034049392</c:v>
                </c:pt>
                <c:pt idx="25">
                  <c:v>9.6158273500000002E-2</c:v>
                </c:pt>
                <c:pt idx="26">
                  <c:v>8.7869651600000001E-2</c:v>
                </c:pt>
                <c:pt idx="27">
                  <c:v>7.8189022799999994E-2</c:v>
                </c:pt>
                <c:pt idx="28">
                  <c:v>6.1836574200000001E-2</c:v>
                </c:pt>
                <c:pt idx="29">
                  <c:v>4.3820053300000002E-2</c:v>
                </c:pt>
                <c:pt idx="30">
                  <c:v>2.6132928199999999E-2</c:v>
                </c:pt>
                <c:pt idx="31">
                  <c:v>1.9788654499999999E-2</c:v>
                </c:pt>
                <c:pt idx="32">
                  <c:v>2.0797468699999998E-2</c:v>
                </c:pt>
                <c:pt idx="33">
                  <c:v>2.8465906199999998E-2</c:v>
                </c:pt>
                <c:pt idx="34">
                  <c:v>3.6705862700000001E-2</c:v>
                </c:pt>
                <c:pt idx="35">
                  <c:v>4.6029783800000001E-2</c:v>
                </c:pt>
                <c:pt idx="36">
                  <c:v>5.8279026300000002E-2</c:v>
                </c:pt>
                <c:pt idx="37">
                  <c:v>7.6555177599999996E-2</c:v>
                </c:pt>
                <c:pt idx="38">
                  <c:v>9.13619772E-2</c:v>
                </c:pt>
                <c:pt idx="39">
                  <c:v>0.1041079909</c:v>
                </c:pt>
                <c:pt idx="40">
                  <c:v>0.1084601879</c:v>
                </c:pt>
                <c:pt idx="41">
                  <c:v>0.1049252078</c:v>
                </c:pt>
                <c:pt idx="42">
                  <c:v>9.7623176899999997E-2</c:v>
                </c:pt>
                <c:pt idx="43">
                  <c:v>8.85635018E-2</c:v>
                </c:pt>
                <c:pt idx="44">
                  <c:v>7.8496769100000002E-2</c:v>
                </c:pt>
                <c:pt idx="45">
                  <c:v>7.0359714300000001E-2</c:v>
                </c:pt>
                <c:pt idx="46">
                  <c:v>6.0042791099999999E-2</c:v>
                </c:pt>
                <c:pt idx="47">
                  <c:v>4.1581805800000003E-2</c:v>
                </c:pt>
                <c:pt idx="48">
                  <c:v>1.63000692E-2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1.7997136300000001E-2</c:v>
                </c:pt>
                <c:pt idx="55">
                  <c:v>4.5702468599999997E-2</c:v>
                </c:pt>
                <c:pt idx="56">
                  <c:v>6.3390240099999995E-2</c:v>
                </c:pt>
                <c:pt idx="57">
                  <c:v>6.6324293600000001E-2</c:v>
                </c:pt>
                <c:pt idx="58">
                  <c:v>5.7120103399999997E-2</c:v>
                </c:pt>
                <c:pt idx="59">
                  <c:v>4.0145285400000001E-2</c:v>
                </c:pt>
                <c:pt idx="60">
                  <c:v>1.9669571899999998E-2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1.1530630300000001E-2</c:v>
                </c:pt>
                <c:pt idx="65">
                  <c:v>3.5286665000000002E-2</c:v>
                </c:pt>
                <c:pt idx="66">
                  <c:v>3.8718219800000002E-2</c:v>
                </c:pt>
                <c:pt idx="67">
                  <c:v>2.5800393899999999E-2</c:v>
                </c:pt>
                <c:pt idx="68">
                  <c:v>1.8214393400000001E-2</c:v>
                </c:pt>
                <c:pt idx="69">
                  <c:v>2.5279210900000001E-2</c:v>
                </c:pt>
                <c:pt idx="70">
                  <c:v>3.2457977499999999E-2</c:v>
                </c:pt>
                <c:pt idx="71">
                  <c:v>2.34323367E-2</c:v>
                </c:pt>
                <c:pt idx="72">
                  <c:v>7.8886636E-3</c:v>
                </c:pt>
                <c:pt idx="73">
                  <c:v>2.2384894999999999E-3</c:v>
                </c:pt>
                <c:pt idx="74">
                  <c:v>6.0962113000000004E-3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3.6943890200000003E-2</c:v>
                </c:pt>
                <c:pt idx="81">
                  <c:v>5.4828003E-2</c:v>
                </c:pt>
                <c:pt idx="82">
                  <c:v>4.28448617E-2</c:v>
                </c:pt>
                <c:pt idx="83">
                  <c:v>2.11635027E-2</c:v>
                </c:pt>
                <c:pt idx="84">
                  <c:v>1.09027373E-2</c:v>
                </c:pt>
                <c:pt idx="85">
                  <c:v>1.6191273900000001E-2</c:v>
                </c:pt>
                <c:pt idx="86">
                  <c:v>2.84045991E-2</c:v>
                </c:pt>
                <c:pt idx="87">
                  <c:v>3.74200009E-2</c:v>
                </c:pt>
                <c:pt idx="88">
                  <c:v>3.61974984E-2</c:v>
                </c:pt>
                <c:pt idx="89">
                  <c:v>2.5965578900000001E-2</c:v>
                </c:pt>
                <c:pt idx="90">
                  <c:v>9.8937777999999997E-3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1.4251769000000001E-3</c:v>
                </c:pt>
                <c:pt idx="98">
                  <c:v>1.94530971E-2</c:v>
                </c:pt>
                <c:pt idx="99">
                  <c:v>3.5832744100000001E-2</c:v>
                </c:pt>
                <c:pt idx="100">
                  <c:v>4.8591166700000001E-2</c:v>
                </c:pt>
                <c:pt idx="101">
                  <c:v>5.7317838099999997E-2</c:v>
                </c:pt>
                <c:pt idx="102">
                  <c:v>6.3011758000000001E-2</c:v>
                </c:pt>
                <c:pt idx="103">
                  <c:v>6.7164808500000006E-2</c:v>
                </c:pt>
                <c:pt idx="104">
                  <c:v>6.9562271199999998E-2</c:v>
                </c:pt>
                <c:pt idx="105">
                  <c:v>7.0164471899999997E-2</c:v>
                </c:pt>
                <c:pt idx="106">
                  <c:v>6.9021061100000003E-2</c:v>
                </c:pt>
                <c:pt idx="107">
                  <c:v>6.5900705800000001E-2</c:v>
                </c:pt>
                <c:pt idx="108">
                  <c:v>6.05964586E-2</c:v>
                </c:pt>
                <c:pt idx="109">
                  <c:v>5.2531819799999997E-2</c:v>
                </c:pt>
                <c:pt idx="110">
                  <c:v>4.4049281599999997E-2</c:v>
                </c:pt>
                <c:pt idx="111">
                  <c:v>3.2540611900000002E-2</c:v>
                </c:pt>
                <c:pt idx="112">
                  <c:v>2.2150423400000001E-2</c:v>
                </c:pt>
                <c:pt idx="113">
                  <c:v>1.28227649E-2</c:v>
                </c:pt>
                <c:pt idx="114">
                  <c:v>3.4913763000000001E-3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622D-4A4C-A834-8CC3D6F2019B}"/>
            </c:ext>
          </c:extLst>
        </c:ser>
        <c:ser>
          <c:idx val="103"/>
          <c:order val="103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反射白_LEDfull_開放空間!$A$104:$EE$104</c:f>
              <c:numCache>
                <c:formatCode>General</c:formatCode>
                <c:ptCount val="135"/>
                <c:pt idx="0">
                  <c:v>0.64152121539999996</c:v>
                </c:pt>
                <c:pt idx="1">
                  <c:v>0.53140783309999995</c:v>
                </c:pt>
                <c:pt idx="2">
                  <c:v>0.37827995419999999</c:v>
                </c:pt>
                <c:pt idx="3">
                  <c:v>0.17173536119999999</c:v>
                </c:pt>
                <c:pt idx="4">
                  <c:v>4.7140758499999998E-2</c:v>
                </c:pt>
                <c:pt idx="5">
                  <c:v>3.8463668999999998E-3</c:v>
                </c:pt>
                <c:pt idx="6">
                  <c:v>2.6831695799999999E-2</c:v>
                </c:pt>
                <c:pt idx="7">
                  <c:v>8.8125094799999998E-2</c:v>
                </c:pt>
                <c:pt idx="8">
                  <c:v>0.15732677279999999</c:v>
                </c:pt>
                <c:pt idx="9">
                  <c:v>0.21519863610000001</c:v>
                </c:pt>
                <c:pt idx="10">
                  <c:v>0.23944719140000001</c:v>
                </c:pt>
                <c:pt idx="11">
                  <c:v>0.2318586409</c:v>
                </c:pt>
                <c:pt idx="12">
                  <c:v>0.20316898820000001</c:v>
                </c:pt>
                <c:pt idx="13">
                  <c:v>0.1620521992</c:v>
                </c:pt>
                <c:pt idx="14">
                  <c:v>0.1166259944</c:v>
                </c:pt>
                <c:pt idx="15">
                  <c:v>7.6817229400000006E-2</c:v>
                </c:pt>
                <c:pt idx="16">
                  <c:v>4.4864591199999998E-2</c:v>
                </c:pt>
                <c:pt idx="17">
                  <c:v>2.9286233700000001E-2</c:v>
                </c:pt>
                <c:pt idx="18">
                  <c:v>3.5559348800000001E-2</c:v>
                </c:pt>
                <c:pt idx="19">
                  <c:v>5.4454650700000003E-2</c:v>
                </c:pt>
                <c:pt idx="20">
                  <c:v>7.9628020499999994E-2</c:v>
                </c:pt>
                <c:pt idx="21">
                  <c:v>9.7256220899999996E-2</c:v>
                </c:pt>
                <c:pt idx="22">
                  <c:v>0.1086342931</c:v>
                </c:pt>
                <c:pt idx="23">
                  <c:v>0.10705361519999999</c:v>
                </c:pt>
                <c:pt idx="24">
                  <c:v>0.10347266500000001</c:v>
                </c:pt>
                <c:pt idx="25">
                  <c:v>9.6223145699999998E-2</c:v>
                </c:pt>
                <c:pt idx="26">
                  <c:v>8.7930277000000001E-2</c:v>
                </c:pt>
                <c:pt idx="27">
                  <c:v>7.8243397199999995E-2</c:v>
                </c:pt>
                <c:pt idx="28">
                  <c:v>6.1878845100000003E-2</c:v>
                </c:pt>
                <c:pt idx="29">
                  <c:v>4.3847680100000001E-2</c:v>
                </c:pt>
                <c:pt idx="30">
                  <c:v>2.6145921999999999E-2</c:v>
                </c:pt>
                <c:pt idx="31">
                  <c:v>1.9795302300000001E-2</c:v>
                </c:pt>
                <c:pt idx="32">
                  <c:v>2.0804269199999999E-2</c:v>
                </c:pt>
                <c:pt idx="33">
                  <c:v>2.8478559099999998E-2</c:v>
                </c:pt>
                <c:pt idx="34">
                  <c:v>3.6725729700000001E-2</c:v>
                </c:pt>
                <c:pt idx="35">
                  <c:v>4.6057909700000003E-2</c:v>
                </c:pt>
                <c:pt idx="36">
                  <c:v>5.8316290399999998E-2</c:v>
                </c:pt>
                <c:pt idx="37">
                  <c:v>7.6604761199999996E-2</c:v>
                </c:pt>
                <c:pt idx="38">
                  <c:v>9.1420225800000005E-2</c:v>
                </c:pt>
                <c:pt idx="39">
                  <c:v>0.10417395829999999</c:v>
                </c:pt>
                <c:pt idx="40">
                  <c:v>0.1085299104</c:v>
                </c:pt>
                <c:pt idx="41">
                  <c:v>0.1049955338</c:v>
                </c:pt>
                <c:pt idx="42">
                  <c:v>9.7691141100000004E-2</c:v>
                </c:pt>
                <c:pt idx="43">
                  <c:v>8.8625870600000003E-2</c:v>
                </c:pt>
                <c:pt idx="44">
                  <c:v>7.8551225399999994E-2</c:v>
                </c:pt>
                <c:pt idx="45">
                  <c:v>7.0406645500000004E-2</c:v>
                </c:pt>
                <c:pt idx="46">
                  <c:v>6.0080673500000001E-2</c:v>
                </c:pt>
                <c:pt idx="47">
                  <c:v>4.1605334700000003E-2</c:v>
                </c:pt>
                <c:pt idx="48">
                  <c:v>1.6305420500000001E-2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1.8005132699999999E-2</c:v>
                </c:pt>
                <c:pt idx="55">
                  <c:v>4.5725259900000002E-2</c:v>
                </c:pt>
                <c:pt idx="56">
                  <c:v>6.3423395199999996E-2</c:v>
                </c:pt>
                <c:pt idx="57">
                  <c:v>6.6360317200000005E-2</c:v>
                </c:pt>
                <c:pt idx="58">
                  <c:v>5.7152375599999999E-2</c:v>
                </c:pt>
                <c:pt idx="59">
                  <c:v>4.0168844199999998E-2</c:v>
                </c:pt>
                <c:pt idx="60">
                  <c:v>1.9682522899999999E-2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1.1545646E-2</c:v>
                </c:pt>
                <c:pt idx="65">
                  <c:v>3.5312615300000003E-2</c:v>
                </c:pt>
                <c:pt idx="66">
                  <c:v>3.87410298E-2</c:v>
                </c:pt>
                <c:pt idx="67">
                  <c:v>2.5810955100000001E-2</c:v>
                </c:pt>
                <c:pt idx="68">
                  <c:v>1.8219091E-2</c:v>
                </c:pt>
                <c:pt idx="69">
                  <c:v>2.5290276899999999E-2</c:v>
                </c:pt>
                <c:pt idx="70">
                  <c:v>3.2476797699999997E-2</c:v>
                </c:pt>
                <c:pt idx="71">
                  <c:v>2.3448191600000001E-2</c:v>
                </c:pt>
                <c:pt idx="72">
                  <c:v>7.8961020000000003E-3</c:v>
                </c:pt>
                <c:pt idx="73">
                  <c:v>2.242628E-3</c:v>
                </c:pt>
                <c:pt idx="74">
                  <c:v>6.1021820000000003E-3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3.6968003999999999E-2</c:v>
                </c:pt>
                <c:pt idx="81">
                  <c:v>5.4862003800000003E-2</c:v>
                </c:pt>
                <c:pt idx="82">
                  <c:v>4.2869363000000001E-2</c:v>
                </c:pt>
                <c:pt idx="83">
                  <c:v>2.1172624099999999E-2</c:v>
                </c:pt>
                <c:pt idx="84">
                  <c:v>1.09038446E-2</c:v>
                </c:pt>
                <c:pt idx="85">
                  <c:v>1.6195140800000001E-2</c:v>
                </c:pt>
                <c:pt idx="86">
                  <c:v>2.8416227499999999E-2</c:v>
                </c:pt>
                <c:pt idx="87">
                  <c:v>3.7438500700000002E-2</c:v>
                </c:pt>
                <c:pt idx="88">
                  <c:v>3.6217432500000001E-2</c:v>
                </c:pt>
                <c:pt idx="89">
                  <c:v>2.5981428099999999E-2</c:v>
                </c:pt>
                <c:pt idx="90">
                  <c:v>9.9017601000000004E-3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1.4291163999999999E-3</c:v>
                </c:pt>
                <c:pt idx="98">
                  <c:v>1.9465783600000001E-2</c:v>
                </c:pt>
                <c:pt idx="99">
                  <c:v>3.5853285300000003E-2</c:v>
                </c:pt>
                <c:pt idx="100">
                  <c:v>4.8617590199999998E-2</c:v>
                </c:pt>
                <c:pt idx="101">
                  <c:v>5.7348609000000002E-2</c:v>
                </c:pt>
                <c:pt idx="102">
                  <c:v>6.3045203699999997E-2</c:v>
                </c:pt>
                <c:pt idx="103">
                  <c:v>6.7200370100000004E-2</c:v>
                </c:pt>
                <c:pt idx="104">
                  <c:v>6.9599516700000003E-2</c:v>
                </c:pt>
                <c:pt idx="105">
                  <c:v>7.0202544300000003E-2</c:v>
                </c:pt>
                <c:pt idx="106">
                  <c:v>6.9059371899999999E-2</c:v>
                </c:pt>
                <c:pt idx="107">
                  <c:v>6.5938301399999996E-2</c:v>
                </c:pt>
                <c:pt idx="108">
                  <c:v>6.0632471E-2</c:v>
                </c:pt>
                <c:pt idx="109">
                  <c:v>5.2564520400000002E-2</c:v>
                </c:pt>
                <c:pt idx="110">
                  <c:v>4.4078085599999997E-2</c:v>
                </c:pt>
                <c:pt idx="111">
                  <c:v>3.2563917300000002E-2</c:v>
                </c:pt>
                <c:pt idx="112">
                  <c:v>2.2168403499999999E-2</c:v>
                </c:pt>
                <c:pt idx="113">
                  <c:v>1.28361471E-2</c:v>
                </c:pt>
                <c:pt idx="114">
                  <c:v>3.4999562999999999E-3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622D-4A4C-A834-8CC3D6F2019B}"/>
            </c:ext>
          </c:extLst>
        </c:ser>
        <c:ser>
          <c:idx val="104"/>
          <c:order val="104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反射白_LEDfull_開放空間!$A$105:$EE$105</c:f>
              <c:numCache>
                <c:formatCode>General</c:formatCode>
                <c:ptCount val="135"/>
                <c:pt idx="0">
                  <c:v>0.64086335900000002</c:v>
                </c:pt>
                <c:pt idx="1">
                  <c:v>0.53086203340000004</c:v>
                </c:pt>
                <c:pt idx="2">
                  <c:v>0.37789103390000001</c:v>
                </c:pt>
                <c:pt idx="3">
                  <c:v>0.17155745629999999</c:v>
                </c:pt>
                <c:pt idx="4">
                  <c:v>4.7090388800000001E-2</c:v>
                </c:pt>
                <c:pt idx="5">
                  <c:v>3.8404368999999999E-3</c:v>
                </c:pt>
                <c:pt idx="6">
                  <c:v>2.6802219499999998E-2</c:v>
                </c:pt>
                <c:pt idx="7">
                  <c:v>8.8031001400000003E-2</c:v>
                </c:pt>
                <c:pt idx="8">
                  <c:v>0.15715771910000001</c:v>
                </c:pt>
                <c:pt idx="9">
                  <c:v>0.2149652839</c:v>
                </c:pt>
                <c:pt idx="10">
                  <c:v>0.23918414120000001</c:v>
                </c:pt>
                <c:pt idx="11">
                  <c:v>0.23160155120000001</c:v>
                </c:pt>
                <c:pt idx="12">
                  <c:v>0.20294532179999999</c:v>
                </c:pt>
                <c:pt idx="13">
                  <c:v>0.1618773043</c:v>
                </c:pt>
                <c:pt idx="14">
                  <c:v>0.1165026128</c:v>
                </c:pt>
                <c:pt idx="15">
                  <c:v>7.6736479999999996E-2</c:v>
                </c:pt>
                <c:pt idx="16">
                  <c:v>4.48161028E-2</c:v>
                </c:pt>
                <c:pt idx="17">
                  <c:v>2.9254008099999999E-2</c:v>
                </c:pt>
                <c:pt idx="18">
                  <c:v>3.5520732399999998E-2</c:v>
                </c:pt>
                <c:pt idx="19">
                  <c:v>5.43961637E-2</c:v>
                </c:pt>
                <c:pt idx="20">
                  <c:v>7.9543337199999994E-2</c:v>
                </c:pt>
                <c:pt idx="21">
                  <c:v>9.7152732300000003E-2</c:v>
                </c:pt>
                <c:pt idx="22">
                  <c:v>0.1085187197</c:v>
                </c:pt>
                <c:pt idx="23">
                  <c:v>0.1069387794</c:v>
                </c:pt>
                <c:pt idx="24">
                  <c:v>0.10335918519999999</c:v>
                </c:pt>
                <c:pt idx="25">
                  <c:v>9.6114710000000006E-2</c:v>
                </c:pt>
                <c:pt idx="26">
                  <c:v>8.7828911800000006E-2</c:v>
                </c:pt>
                <c:pt idx="27">
                  <c:v>7.8152693800000006E-2</c:v>
                </c:pt>
                <c:pt idx="28">
                  <c:v>6.1808209900000001E-2</c:v>
                </c:pt>
                <c:pt idx="29">
                  <c:v>4.3801076699999997E-2</c:v>
                </c:pt>
                <c:pt idx="30">
                  <c:v>2.6123449199999999E-2</c:v>
                </c:pt>
                <c:pt idx="31">
                  <c:v>1.9782992100000001E-2</c:v>
                </c:pt>
                <c:pt idx="32">
                  <c:v>2.0791536199999999E-2</c:v>
                </c:pt>
                <c:pt idx="33">
                  <c:v>2.8456175699999999E-2</c:v>
                </c:pt>
                <c:pt idx="34">
                  <c:v>3.6691498000000003E-2</c:v>
                </c:pt>
                <c:pt idx="35">
                  <c:v>4.6010427200000002E-2</c:v>
                </c:pt>
                <c:pt idx="36">
                  <c:v>5.8253485700000003E-2</c:v>
                </c:pt>
                <c:pt idx="37">
                  <c:v>7.6521486E-2</c:v>
                </c:pt>
                <c:pt idx="38">
                  <c:v>9.1322176199999994E-2</c:v>
                </c:pt>
                <c:pt idx="39">
                  <c:v>0.1040628329</c:v>
                </c:pt>
                <c:pt idx="40">
                  <c:v>0.1084126309</c:v>
                </c:pt>
                <c:pt idx="41">
                  <c:v>0.1048776656</c:v>
                </c:pt>
                <c:pt idx="42">
                  <c:v>9.7577713400000002E-2</c:v>
                </c:pt>
                <c:pt idx="43">
                  <c:v>8.8521853100000006E-2</c:v>
                </c:pt>
                <c:pt idx="44">
                  <c:v>7.8460447500000002E-2</c:v>
                </c:pt>
                <c:pt idx="45">
                  <c:v>7.0327982299999994E-2</c:v>
                </c:pt>
                <c:pt idx="46">
                  <c:v>6.0016866799999999E-2</c:v>
                </c:pt>
                <c:pt idx="47">
                  <c:v>4.1565150000000002E-2</c:v>
                </c:pt>
                <c:pt idx="48">
                  <c:v>1.6295401399999999E-2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1.79909784E-2</c:v>
                </c:pt>
                <c:pt idx="55">
                  <c:v>4.5685783000000001E-2</c:v>
                </c:pt>
                <c:pt idx="56">
                  <c:v>6.3366271599999996E-2</c:v>
                </c:pt>
                <c:pt idx="57">
                  <c:v>6.6298537000000005E-2</c:v>
                </c:pt>
                <c:pt idx="58">
                  <c:v>5.7097401499999999E-2</c:v>
                </c:pt>
                <c:pt idx="59">
                  <c:v>4.0128879200000002E-2</c:v>
                </c:pt>
                <c:pt idx="60">
                  <c:v>1.9660864E-2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1.15218032E-2</c:v>
                </c:pt>
                <c:pt idx="65">
                  <c:v>3.5269476500000001E-2</c:v>
                </c:pt>
                <c:pt idx="66">
                  <c:v>3.8702178699999999E-2</c:v>
                </c:pt>
                <c:pt idx="67">
                  <c:v>2.57921014E-2</c:v>
                </c:pt>
                <c:pt idx="68">
                  <c:v>1.8209980800000001E-2</c:v>
                </c:pt>
                <c:pt idx="69">
                  <c:v>2.5270754499999999E-2</c:v>
                </c:pt>
                <c:pt idx="70">
                  <c:v>3.2444845899999998E-2</c:v>
                </c:pt>
                <c:pt idx="71">
                  <c:v>2.3421790500000001E-2</c:v>
                </c:pt>
                <c:pt idx="72">
                  <c:v>7.8841653000000008E-3</c:v>
                </c:pt>
                <c:pt idx="73">
                  <c:v>2.2361799999999999E-3</c:v>
                </c:pt>
                <c:pt idx="74">
                  <c:v>6.0924272999999998E-3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3.6927577099999997E-2</c:v>
                </c:pt>
                <c:pt idx="81">
                  <c:v>5.48046082E-2</c:v>
                </c:pt>
                <c:pt idx="82">
                  <c:v>4.2827758899999999E-2</c:v>
                </c:pt>
                <c:pt idx="83">
                  <c:v>2.1156545700000001E-2</c:v>
                </c:pt>
                <c:pt idx="84">
                  <c:v>1.0900797300000001E-2</c:v>
                </c:pt>
                <c:pt idx="85">
                  <c:v>1.61875132E-2</c:v>
                </c:pt>
                <c:pt idx="86">
                  <c:v>2.8395433000000001E-2</c:v>
                </c:pt>
                <c:pt idx="87">
                  <c:v>3.7406355099999997E-2</c:v>
                </c:pt>
                <c:pt idx="88">
                  <c:v>3.6183409399999998E-2</c:v>
                </c:pt>
                <c:pt idx="89">
                  <c:v>2.5954682400000002E-2</c:v>
                </c:pt>
                <c:pt idx="90">
                  <c:v>9.8886293999999996E-3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1.4227682999999999E-3</c:v>
                </c:pt>
                <c:pt idx="98">
                  <c:v>1.94444582E-2</c:v>
                </c:pt>
                <c:pt idx="99">
                  <c:v>3.5818070200000003E-2</c:v>
                </c:pt>
                <c:pt idx="100">
                  <c:v>4.8571977799999999E-2</c:v>
                </c:pt>
                <c:pt idx="101">
                  <c:v>5.7296018999999997E-2</c:v>
                </c:pt>
                <c:pt idx="102">
                  <c:v>6.2987483999999996E-2</c:v>
                </c:pt>
                <c:pt idx="103">
                  <c:v>6.7139148699999998E-2</c:v>
                </c:pt>
                <c:pt idx="104">
                  <c:v>6.9535419299999998E-2</c:v>
                </c:pt>
                <c:pt idx="105">
                  <c:v>7.0137120799999994E-2</c:v>
                </c:pt>
                <c:pt idx="106">
                  <c:v>6.8993844100000007E-2</c:v>
                </c:pt>
                <c:pt idx="107">
                  <c:v>6.5874159299999999E-2</c:v>
                </c:pt>
                <c:pt idx="108">
                  <c:v>6.05713539E-2</c:v>
                </c:pt>
                <c:pt idx="109">
                  <c:v>5.2509546300000001E-2</c:v>
                </c:pt>
                <c:pt idx="110">
                  <c:v>4.4029891500000001E-2</c:v>
                </c:pt>
                <c:pt idx="111">
                  <c:v>3.2525289800000003E-2</c:v>
                </c:pt>
                <c:pt idx="112">
                  <c:v>2.2138433499999999E-2</c:v>
                </c:pt>
                <c:pt idx="113">
                  <c:v>1.28145749E-2</c:v>
                </c:pt>
                <c:pt idx="114">
                  <c:v>3.4870023E-3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622D-4A4C-A834-8CC3D6F2019B}"/>
            </c:ext>
          </c:extLst>
        </c:ser>
        <c:ser>
          <c:idx val="105"/>
          <c:order val="105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反射白_LEDfull_開放空間!$A$106:$EE$106</c:f>
              <c:numCache>
                <c:formatCode>General</c:formatCode>
                <c:ptCount val="135"/>
                <c:pt idx="0">
                  <c:v>0.64157330990000005</c:v>
                </c:pt>
                <c:pt idx="1">
                  <c:v>0.53144949669999997</c:v>
                </c:pt>
                <c:pt idx="2">
                  <c:v>0.37830945849999997</c:v>
                </c:pt>
                <c:pt idx="3">
                  <c:v>0.17174594100000001</c:v>
                </c:pt>
                <c:pt idx="4">
                  <c:v>4.7140289100000003E-2</c:v>
                </c:pt>
                <c:pt idx="5">
                  <c:v>3.8422552999999998E-3</c:v>
                </c:pt>
                <c:pt idx="6">
                  <c:v>2.6828881400000001E-2</c:v>
                </c:pt>
                <c:pt idx="7">
                  <c:v>8.8122963900000004E-2</c:v>
                </c:pt>
                <c:pt idx="8">
                  <c:v>0.1573208123</c:v>
                </c:pt>
                <c:pt idx="9">
                  <c:v>0.21518480779999999</c:v>
                </c:pt>
                <c:pt idx="10">
                  <c:v>0.23942232129999999</c:v>
                </c:pt>
                <c:pt idx="11">
                  <c:v>0.2318286598</c:v>
                </c:pt>
                <c:pt idx="12">
                  <c:v>0.20314586160000001</c:v>
                </c:pt>
                <c:pt idx="13">
                  <c:v>0.1620423198</c:v>
                </c:pt>
                <c:pt idx="14">
                  <c:v>0.1166254878</c:v>
                </c:pt>
                <c:pt idx="15">
                  <c:v>7.6818473600000006E-2</c:v>
                </c:pt>
                <c:pt idx="16">
                  <c:v>4.4862568399999997E-2</c:v>
                </c:pt>
                <c:pt idx="17">
                  <c:v>2.9283354099999999E-2</c:v>
                </c:pt>
                <c:pt idx="18">
                  <c:v>3.5556782000000002E-2</c:v>
                </c:pt>
                <c:pt idx="19">
                  <c:v>5.4451953599999998E-2</c:v>
                </c:pt>
                <c:pt idx="20">
                  <c:v>7.9626269599999994E-2</c:v>
                </c:pt>
                <c:pt idx="21">
                  <c:v>9.7254052800000004E-2</c:v>
                </c:pt>
                <c:pt idx="22">
                  <c:v>0.108631961</c:v>
                </c:pt>
                <c:pt idx="23">
                  <c:v>0.10704924909999999</c:v>
                </c:pt>
                <c:pt idx="24">
                  <c:v>0.1034622788</c:v>
                </c:pt>
                <c:pt idx="25">
                  <c:v>9.6206113699999998E-2</c:v>
                </c:pt>
                <c:pt idx="26">
                  <c:v>8.7908931100000004E-2</c:v>
                </c:pt>
                <c:pt idx="27">
                  <c:v>7.8223399799999996E-2</c:v>
                </c:pt>
                <c:pt idx="28">
                  <c:v>6.1866369099999999E-2</c:v>
                </c:pt>
                <c:pt idx="29">
                  <c:v>4.3847624199999997E-2</c:v>
                </c:pt>
                <c:pt idx="30">
                  <c:v>2.6158994099999999E-2</c:v>
                </c:pt>
                <c:pt idx="31">
                  <c:v>1.98169183E-2</c:v>
                </c:pt>
                <c:pt idx="32">
                  <c:v>2.0827740399999999E-2</c:v>
                </c:pt>
                <c:pt idx="33">
                  <c:v>2.8498545300000001E-2</c:v>
                </c:pt>
                <c:pt idx="34">
                  <c:v>3.6737706500000002E-2</c:v>
                </c:pt>
                <c:pt idx="35">
                  <c:v>4.6061363100000002E-2</c:v>
                </c:pt>
                <c:pt idx="36">
                  <c:v>5.8313153700000002E-2</c:v>
                </c:pt>
                <c:pt idx="37">
                  <c:v>7.6598890099999997E-2</c:v>
                </c:pt>
                <c:pt idx="38">
                  <c:v>9.1416321699999997E-2</c:v>
                </c:pt>
                <c:pt idx="39">
                  <c:v>0.10417124630000001</c:v>
                </c:pt>
                <c:pt idx="40">
                  <c:v>0.10852308569999999</c:v>
                </c:pt>
                <c:pt idx="41">
                  <c:v>0.1049779356</c:v>
                </c:pt>
                <c:pt idx="42">
                  <c:v>9.7665257800000002E-2</c:v>
                </c:pt>
                <c:pt idx="43">
                  <c:v>8.8599286999999999E-2</c:v>
                </c:pt>
                <c:pt idx="44">
                  <c:v>7.8530684099999998E-2</c:v>
                </c:pt>
                <c:pt idx="45">
                  <c:v>7.0394657599999994E-2</c:v>
                </c:pt>
                <c:pt idx="46">
                  <c:v>6.0079094E-2</c:v>
                </c:pt>
                <c:pt idx="47">
                  <c:v>4.1615363199999998E-2</c:v>
                </c:pt>
                <c:pt idx="48">
                  <c:v>1.6324756700000002E-2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1.8018387300000001E-2</c:v>
                </c:pt>
                <c:pt idx="55">
                  <c:v>4.5748218899999998E-2</c:v>
                </c:pt>
                <c:pt idx="56">
                  <c:v>6.3448600499999994E-2</c:v>
                </c:pt>
                <c:pt idx="57">
                  <c:v>6.6381141500000004E-2</c:v>
                </c:pt>
                <c:pt idx="58">
                  <c:v>5.7165246500000003E-2</c:v>
                </c:pt>
                <c:pt idx="59">
                  <c:v>4.0173761500000002E-2</c:v>
                </c:pt>
                <c:pt idx="60">
                  <c:v>1.9679106799999999E-2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1.1515919100000001E-2</c:v>
                </c:pt>
                <c:pt idx="65">
                  <c:v>3.5298191E-2</c:v>
                </c:pt>
                <c:pt idx="66">
                  <c:v>3.8747280799999999E-2</c:v>
                </c:pt>
                <c:pt idx="67">
                  <c:v>2.5833429799999998E-2</c:v>
                </c:pt>
                <c:pt idx="68">
                  <c:v>1.8245583400000001E-2</c:v>
                </c:pt>
                <c:pt idx="69">
                  <c:v>2.5308715200000002E-2</c:v>
                </c:pt>
                <c:pt idx="70">
                  <c:v>3.2481871500000002E-2</c:v>
                </c:pt>
                <c:pt idx="71">
                  <c:v>2.3442530999999999E-2</c:v>
                </c:pt>
                <c:pt idx="72">
                  <c:v>7.8853900000000008E-3</c:v>
                </c:pt>
                <c:pt idx="73">
                  <c:v>2.2315901999999999E-3</c:v>
                </c:pt>
                <c:pt idx="74">
                  <c:v>6.0939384000000003E-3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3.69644165E-2</c:v>
                </c:pt>
                <c:pt idx="81">
                  <c:v>5.4862801000000003E-2</c:v>
                </c:pt>
                <c:pt idx="82">
                  <c:v>4.2877778399999997E-2</c:v>
                </c:pt>
                <c:pt idx="83">
                  <c:v>2.1188648399999999E-2</c:v>
                </c:pt>
                <c:pt idx="84">
                  <c:v>1.0926075299999999E-2</c:v>
                </c:pt>
                <c:pt idx="85">
                  <c:v>1.62203535E-2</c:v>
                </c:pt>
                <c:pt idx="86">
                  <c:v>2.8440473599999998E-2</c:v>
                </c:pt>
                <c:pt idx="87">
                  <c:v>3.7457410199999999E-2</c:v>
                </c:pt>
                <c:pt idx="88">
                  <c:v>3.6227181599999998E-2</c:v>
                </c:pt>
                <c:pt idx="89">
                  <c:v>2.5981150599999999E-2</c:v>
                </c:pt>
                <c:pt idx="90">
                  <c:v>9.8924618000000002E-3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1.4180360999999999E-3</c:v>
                </c:pt>
                <c:pt idx="98">
                  <c:v>1.94651354E-2</c:v>
                </c:pt>
                <c:pt idx="99">
                  <c:v>3.5862449599999999E-2</c:v>
                </c:pt>
                <c:pt idx="100">
                  <c:v>4.8634242299999998E-2</c:v>
                </c:pt>
                <c:pt idx="101">
                  <c:v>5.7371385400000002E-2</c:v>
                </c:pt>
                <c:pt idx="102">
                  <c:v>6.3070707000000004E-2</c:v>
                </c:pt>
                <c:pt idx="103">
                  <c:v>6.7227259299999995E-2</c:v>
                </c:pt>
                <c:pt idx="104">
                  <c:v>6.9625578800000004E-2</c:v>
                </c:pt>
                <c:pt idx="105">
                  <c:v>7.0226356399999995E-2</c:v>
                </c:pt>
                <c:pt idx="106">
                  <c:v>6.9079361899999997E-2</c:v>
                </c:pt>
                <c:pt idx="107">
                  <c:v>6.5953157799999995E-2</c:v>
                </c:pt>
                <c:pt idx="108">
                  <c:v>6.0640838000000002E-2</c:v>
                </c:pt>
                <c:pt idx="109">
                  <c:v>5.2565943400000002E-2</c:v>
                </c:pt>
                <c:pt idx="110">
                  <c:v>4.4074203800000003E-2</c:v>
                </c:pt>
                <c:pt idx="111">
                  <c:v>3.2553411999999997E-2</c:v>
                </c:pt>
                <c:pt idx="112">
                  <c:v>2.2151971199999999E-2</c:v>
                </c:pt>
                <c:pt idx="113">
                  <c:v>1.2815757699999999E-2</c:v>
                </c:pt>
                <c:pt idx="114">
                  <c:v>3.4756867999999998E-3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622D-4A4C-A834-8CC3D6F2019B}"/>
            </c:ext>
          </c:extLst>
        </c:ser>
        <c:ser>
          <c:idx val="106"/>
          <c:order val="106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反射白_LEDfull_開放空間!$A$107:$EE$107</c:f>
              <c:numCache>
                <c:formatCode>General</c:formatCode>
                <c:ptCount val="135"/>
                <c:pt idx="0">
                  <c:v>0.64180099960000003</c:v>
                </c:pt>
                <c:pt idx="1">
                  <c:v>0.53163522480000003</c:v>
                </c:pt>
                <c:pt idx="2">
                  <c:v>0.37844142320000002</c:v>
                </c:pt>
                <c:pt idx="3">
                  <c:v>0.1718017906</c:v>
                </c:pt>
                <c:pt idx="4">
                  <c:v>4.7150574600000002E-2</c:v>
                </c:pt>
                <c:pt idx="5">
                  <c:v>3.8370087000000001E-3</c:v>
                </c:pt>
                <c:pt idx="6">
                  <c:v>2.6831185399999999E-2</c:v>
                </c:pt>
                <c:pt idx="7">
                  <c:v>8.81402045E-2</c:v>
                </c:pt>
                <c:pt idx="8">
                  <c:v>0.15734864770000001</c:v>
                </c:pt>
                <c:pt idx="9">
                  <c:v>0.21521385009999999</c:v>
                </c:pt>
                <c:pt idx="10">
                  <c:v>0.23944029210000001</c:v>
                </c:pt>
                <c:pt idx="11">
                  <c:v>0.23183766010000001</c:v>
                </c:pt>
                <c:pt idx="12">
                  <c:v>0.20315811040000001</c:v>
                </c:pt>
                <c:pt idx="13">
                  <c:v>0.16206468639999999</c:v>
                </c:pt>
                <c:pt idx="14">
                  <c:v>0.1166519597</c:v>
                </c:pt>
                <c:pt idx="15">
                  <c:v>7.68382549E-2</c:v>
                </c:pt>
                <c:pt idx="16">
                  <c:v>4.4869955599999997E-2</c:v>
                </c:pt>
                <c:pt idx="17">
                  <c:v>2.9285913300000001E-2</c:v>
                </c:pt>
                <c:pt idx="18">
                  <c:v>3.5561151800000003E-2</c:v>
                </c:pt>
                <c:pt idx="19">
                  <c:v>5.4460339199999999E-2</c:v>
                </c:pt>
                <c:pt idx="20">
                  <c:v>7.9641729600000002E-2</c:v>
                </c:pt>
                <c:pt idx="21">
                  <c:v>9.7273208200000003E-2</c:v>
                </c:pt>
                <c:pt idx="22">
                  <c:v>0.1086537987</c:v>
                </c:pt>
                <c:pt idx="23">
                  <c:v>0.1070675328</c:v>
                </c:pt>
                <c:pt idx="24">
                  <c:v>0.1034705937</c:v>
                </c:pt>
                <c:pt idx="25">
                  <c:v>9.6202999400000003E-2</c:v>
                </c:pt>
                <c:pt idx="26">
                  <c:v>8.78973007E-2</c:v>
                </c:pt>
                <c:pt idx="27">
                  <c:v>7.8211657700000006E-2</c:v>
                </c:pt>
                <c:pt idx="28">
                  <c:v>6.1862062699999998E-2</c:v>
                </c:pt>
                <c:pt idx="29">
                  <c:v>4.38576117E-2</c:v>
                </c:pt>
                <c:pt idx="30">
                  <c:v>2.61848345E-2</c:v>
                </c:pt>
                <c:pt idx="31">
                  <c:v>1.98541507E-2</c:v>
                </c:pt>
                <c:pt idx="32">
                  <c:v>2.0867859900000001E-2</c:v>
                </c:pt>
                <c:pt idx="33">
                  <c:v>2.8535159300000001E-2</c:v>
                </c:pt>
                <c:pt idx="34">
                  <c:v>3.6764424300000001E-2</c:v>
                </c:pt>
                <c:pt idx="35">
                  <c:v>4.60773893E-2</c:v>
                </c:pt>
                <c:pt idx="36">
                  <c:v>5.83221279E-2</c:v>
                </c:pt>
                <c:pt idx="37">
                  <c:v>7.6607853200000006E-2</c:v>
                </c:pt>
                <c:pt idx="38">
                  <c:v>9.1431453800000007E-2</c:v>
                </c:pt>
                <c:pt idx="39">
                  <c:v>0.10419134049999999</c:v>
                </c:pt>
                <c:pt idx="40">
                  <c:v>0.1085379496</c:v>
                </c:pt>
                <c:pt idx="41">
                  <c:v>0.10497562589999999</c:v>
                </c:pt>
                <c:pt idx="42">
                  <c:v>9.7648903699999998E-2</c:v>
                </c:pt>
                <c:pt idx="43">
                  <c:v>8.8579796299999999E-2</c:v>
                </c:pt>
                <c:pt idx="44">
                  <c:v>7.8517839300000003E-2</c:v>
                </c:pt>
                <c:pt idx="45">
                  <c:v>7.0392839600000007E-2</c:v>
                </c:pt>
                <c:pt idx="46">
                  <c:v>6.0090288499999998E-2</c:v>
                </c:pt>
                <c:pt idx="47">
                  <c:v>4.1640102900000003E-2</c:v>
                </c:pt>
                <c:pt idx="48">
                  <c:v>1.6357544799999998E-2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1.80425346E-2</c:v>
                </c:pt>
                <c:pt idx="55">
                  <c:v>4.5793361999999997E-2</c:v>
                </c:pt>
                <c:pt idx="56">
                  <c:v>6.3501440000000006E-2</c:v>
                </c:pt>
                <c:pt idx="57">
                  <c:v>6.6427551200000004E-2</c:v>
                </c:pt>
                <c:pt idx="58">
                  <c:v>5.7197768199999999E-2</c:v>
                </c:pt>
                <c:pt idx="59">
                  <c:v>4.0190432200000001E-2</c:v>
                </c:pt>
                <c:pt idx="60">
                  <c:v>1.9678277899999999E-2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1.1474018000000001E-2</c:v>
                </c:pt>
                <c:pt idx="65">
                  <c:v>3.5284649600000002E-2</c:v>
                </c:pt>
                <c:pt idx="66">
                  <c:v>3.8766194099999998E-2</c:v>
                </c:pt>
                <c:pt idx="67">
                  <c:v>2.5873338799999999E-2</c:v>
                </c:pt>
                <c:pt idx="68">
                  <c:v>1.8289813799999999E-2</c:v>
                </c:pt>
                <c:pt idx="69">
                  <c:v>2.5342384400000001E-2</c:v>
                </c:pt>
                <c:pt idx="70">
                  <c:v>3.2496966400000001E-2</c:v>
                </c:pt>
                <c:pt idx="71">
                  <c:v>2.3439228499999999E-2</c:v>
                </c:pt>
                <c:pt idx="72">
                  <c:v>7.8712114999999992E-3</c:v>
                </c:pt>
                <c:pt idx="73">
                  <c:v>2.2156544000000002E-3</c:v>
                </c:pt>
                <c:pt idx="74">
                  <c:v>6.0830945000000004E-3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3.6967393000000001E-2</c:v>
                </c:pt>
                <c:pt idx="81">
                  <c:v>5.4876573400000003E-2</c:v>
                </c:pt>
                <c:pt idx="82">
                  <c:v>4.29003835E-2</c:v>
                </c:pt>
                <c:pt idx="83">
                  <c:v>2.12177224E-2</c:v>
                </c:pt>
                <c:pt idx="84">
                  <c:v>1.09620299E-2</c:v>
                </c:pt>
                <c:pt idx="85">
                  <c:v>1.6262333800000001E-2</c:v>
                </c:pt>
                <c:pt idx="86">
                  <c:v>2.8483655300000001E-2</c:v>
                </c:pt>
                <c:pt idx="87">
                  <c:v>3.74946445E-2</c:v>
                </c:pt>
                <c:pt idx="88">
                  <c:v>3.6250144200000001E-2</c:v>
                </c:pt>
                <c:pt idx="89">
                  <c:v>2.5986941499999999E-2</c:v>
                </c:pt>
                <c:pt idx="90">
                  <c:v>9.8805316000000008E-3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1.4013296E-3</c:v>
                </c:pt>
                <c:pt idx="98">
                  <c:v>1.9469285400000001E-2</c:v>
                </c:pt>
                <c:pt idx="99">
                  <c:v>3.5883601799999998E-2</c:v>
                </c:pt>
                <c:pt idx="100">
                  <c:v>4.8670921499999999E-2</c:v>
                </c:pt>
                <c:pt idx="101">
                  <c:v>5.7418953600000003E-2</c:v>
                </c:pt>
                <c:pt idx="102">
                  <c:v>6.3124000999999999E-2</c:v>
                </c:pt>
                <c:pt idx="103">
                  <c:v>6.7283563300000002E-2</c:v>
                </c:pt>
                <c:pt idx="104">
                  <c:v>6.9681353900000007E-2</c:v>
                </c:pt>
                <c:pt idx="105">
                  <c:v>7.0278495600000004E-2</c:v>
                </c:pt>
                <c:pt idx="106">
                  <c:v>6.9125808799999994E-2</c:v>
                </c:pt>
                <c:pt idx="107">
                  <c:v>6.5990902500000004E-2</c:v>
                </c:pt>
                <c:pt idx="108">
                  <c:v>6.06677048E-2</c:v>
                </c:pt>
                <c:pt idx="109">
                  <c:v>5.25803268E-2</c:v>
                </c:pt>
                <c:pt idx="110">
                  <c:v>4.4078905100000003E-2</c:v>
                </c:pt>
                <c:pt idx="111">
                  <c:v>3.25448848E-2</c:v>
                </c:pt>
                <c:pt idx="112">
                  <c:v>2.2132765499999998E-2</c:v>
                </c:pt>
                <c:pt idx="113">
                  <c:v>1.27878664E-2</c:v>
                </c:pt>
                <c:pt idx="114">
                  <c:v>3.4395070000000001E-3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622D-4A4C-A834-8CC3D6F2019B}"/>
            </c:ext>
          </c:extLst>
        </c:ser>
        <c:ser>
          <c:idx val="107"/>
          <c:order val="107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反射白_LEDfull_開放空間!$A$108:$EE$108</c:f>
              <c:numCache>
                <c:formatCode>General</c:formatCode>
                <c:ptCount val="135"/>
                <c:pt idx="0">
                  <c:v>0.6413313746</c:v>
                </c:pt>
                <c:pt idx="1">
                  <c:v>0.53125101330000002</c:v>
                </c:pt>
                <c:pt idx="2">
                  <c:v>0.37816897030000002</c:v>
                </c:pt>
                <c:pt idx="3">
                  <c:v>0.17168635130000001</c:v>
                </c:pt>
                <c:pt idx="4">
                  <c:v>4.7129053599999998E-2</c:v>
                </c:pt>
                <c:pt idx="5">
                  <c:v>3.8472774999999998E-3</c:v>
                </c:pt>
                <c:pt idx="6">
                  <c:v>2.6825983099999999E-2</c:v>
                </c:pt>
                <c:pt idx="7">
                  <c:v>8.8103696699999998E-2</c:v>
                </c:pt>
                <c:pt idx="8">
                  <c:v>0.15728925169999999</c:v>
                </c:pt>
                <c:pt idx="9">
                  <c:v>0.21515025199999999</c:v>
                </c:pt>
                <c:pt idx="10">
                  <c:v>0.23939806220000001</c:v>
                </c:pt>
                <c:pt idx="11">
                  <c:v>0.23181380330000001</c:v>
                </c:pt>
                <c:pt idx="12">
                  <c:v>0.20312838259999999</c:v>
                </c:pt>
                <c:pt idx="13">
                  <c:v>0.1620158106</c:v>
                </c:pt>
                <c:pt idx="14">
                  <c:v>0.1165963933</c:v>
                </c:pt>
                <c:pt idx="15">
                  <c:v>7.6796881900000002E-2</c:v>
                </c:pt>
                <c:pt idx="16">
                  <c:v>4.4854022600000001E-2</c:v>
                </c:pt>
                <c:pt idx="17">
                  <c:v>2.9280047900000002E-2</c:v>
                </c:pt>
                <c:pt idx="18">
                  <c:v>3.5551529399999997E-2</c:v>
                </c:pt>
                <c:pt idx="19">
                  <c:v>5.4442144900000003E-2</c:v>
                </c:pt>
                <c:pt idx="20">
                  <c:v>7.9608738400000004E-2</c:v>
                </c:pt>
                <c:pt idx="21">
                  <c:v>9.7232267299999994E-2</c:v>
                </c:pt>
                <c:pt idx="22">
                  <c:v>0.10860767960000001</c:v>
                </c:pt>
                <c:pt idx="23">
                  <c:v>0.1070284396</c:v>
                </c:pt>
                <c:pt idx="24">
                  <c:v>0.1034511998</c:v>
                </c:pt>
                <c:pt idx="25">
                  <c:v>9.6206873700000001E-2</c:v>
                </c:pt>
                <c:pt idx="26">
                  <c:v>8.7918259200000001E-2</c:v>
                </c:pt>
                <c:pt idx="27">
                  <c:v>7.8233085600000002E-2</c:v>
                </c:pt>
                <c:pt idx="28">
                  <c:v>6.1868939499999998E-2</c:v>
                </c:pt>
                <c:pt idx="29">
                  <c:v>4.3836463200000002E-2</c:v>
                </c:pt>
                <c:pt idx="30">
                  <c:v>2.6132836900000001E-2</c:v>
                </c:pt>
                <c:pt idx="31">
                  <c:v>1.9779702600000001E-2</c:v>
                </c:pt>
                <c:pt idx="32">
                  <c:v>2.07875054E-2</c:v>
                </c:pt>
                <c:pt idx="33">
                  <c:v>2.8461413500000001E-2</c:v>
                </c:pt>
                <c:pt idx="34">
                  <c:v>3.6710504400000003E-2</c:v>
                </c:pt>
                <c:pt idx="35">
                  <c:v>4.6044446500000002E-2</c:v>
                </c:pt>
                <c:pt idx="36">
                  <c:v>5.8302808599999999E-2</c:v>
                </c:pt>
                <c:pt idx="37">
                  <c:v>7.6587967600000001E-2</c:v>
                </c:pt>
                <c:pt idx="38">
                  <c:v>9.1398864999999996E-2</c:v>
                </c:pt>
                <c:pt idx="39">
                  <c:v>0.1041485965</c:v>
                </c:pt>
                <c:pt idx="40">
                  <c:v>0.1085055694</c:v>
                </c:pt>
                <c:pt idx="41">
                  <c:v>0.10497739170000001</c:v>
                </c:pt>
                <c:pt idx="42">
                  <c:v>9.7678810399999996E-2</c:v>
                </c:pt>
                <c:pt idx="43">
                  <c:v>8.8616140199999999E-2</c:v>
                </c:pt>
                <c:pt idx="44">
                  <c:v>7.85412043E-2</c:v>
                </c:pt>
                <c:pt idx="45">
                  <c:v>7.0394538300000004E-2</c:v>
                </c:pt>
                <c:pt idx="46">
                  <c:v>6.0066212000000001E-2</c:v>
                </c:pt>
                <c:pt idx="47">
                  <c:v>4.15897556E-2</c:v>
                </c:pt>
                <c:pt idx="48">
                  <c:v>1.6291851199999999E-2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1.799394E-2</c:v>
                </c:pt>
                <c:pt idx="55">
                  <c:v>4.5702490999999998E-2</c:v>
                </c:pt>
                <c:pt idx="56">
                  <c:v>6.3394755100000005E-2</c:v>
                </c:pt>
                <c:pt idx="57">
                  <c:v>6.6333346099999996E-2</c:v>
                </c:pt>
                <c:pt idx="58">
                  <c:v>5.7131554899999999E-2</c:v>
                </c:pt>
                <c:pt idx="59">
                  <c:v>4.0156267599999997E-2</c:v>
                </c:pt>
                <c:pt idx="60">
                  <c:v>1.96792893E-2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1.15570659E-2</c:v>
                </c:pt>
                <c:pt idx="65">
                  <c:v>3.5310603699999998E-2</c:v>
                </c:pt>
                <c:pt idx="66">
                  <c:v>3.8728006199999998E-2</c:v>
                </c:pt>
                <c:pt idx="67">
                  <c:v>2.5793315800000001E-2</c:v>
                </c:pt>
                <c:pt idx="68">
                  <c:v>1.8201466600000001E-2</c:v>
                </c:pt>
                <c:pt idx="69">
                  <c:v>2.5274729400000001E-2</c:v>
                </c:pt>
                <c:pt idx="70">
                  <c:v>3.24660763E-2</c:v>
                </c:pt>
                <c:pt idx="71">
                  <c:v>2.3445103299999999E-2</c:v>
                </c:pt>
                <c:pt idx="72">
                  <c:v>7.8994241E-3</c:v>
                </c:pt>
                <c:pt idx="73">
                  <c:v>2.2474412999999999E-3</c:v>
                </c:pt>
                <c:pt idx="74">
                  <c:v>6.1046746999999998E-3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3.6960177099999998E-2</c:v>
                </c:pt>
                <c:pt idx="81">
                  <c:v>5.4847583200000001E-2</c:v>
                </c:pt>
                <c:pt idx="82">
                  <c:v>4.2854350100000001E-2</c:v>
                </c:pt>
                <c:pt idx="83">
                  <c:v>2.11593136E-2</c:v>
                </c:pt>
                <c:pt idx="84">
                  <c:v>1.0890241700000001E-2</c:v>
                </c:pt>
                <c:pt idx="85">
                  <c:v>1.6178637700000002E-2</c:v>
                </c:pt>
                <c:pt idx="86">
                  <c:v>2.83970404E-2</c:v>
                </c:pt>
                <c:pt idx="87">
                  <c:v>3.7419714E-2</c:v>
                </c:pt>
                <c:pt idx="88">
                  <c:v>3.62035073E-2</c:v>
                </c:pt>
                <c:pt idx="89">
                  <c:v>2.5974994500000001E-2</c:v>
                </c:pt>
                <c:pt idx="90">
                  <c:v>9.9039822999999992E-3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1.4342955999999999E-3</c:v>
                </c:pt>
                <c:pt idx="98">
                  <c:v>1.94611531E-2</c:v>
                </c:pt>
                <c:pt idx="99">
                  <c:v>3.5839788599999998E-2</c:v>
                </c:pt>
                <c:pt idx="100">
                  <c:v>4.8596944699999998E-2</c:v>
                </c:pt>
                <c:pt idx="101">
                  <c:v>5.7322472300000003E-2</c:v>
                </c:pt>
                <c:pt idx="102">
                  <c:v>6.3016176199999996E-2</c:v>
                </c:pt>
                <c:pt idx="103">
                  <c:v>6.7169956899999994E-2</c:v>
                </c:pt>
                <c:pt idx="104">
                  <c:v>6.9568693599999995E-2</c:v>
                </c:pt>
                <c:pt idx="105">
                  <c:v>7.0172883599999999E-2</c:v>
                </c:pt>
                <c:pt idx="106">
                  <c:v>6.9031812299999995E-2</c:v>
                </c:pt>
                <c:pt idx="107">
                  <c:v>6.5914139199999999E-2</c:v>
                </c:pt>
                <c:pt idx="108">
                  <c:v>6.0612522100000003E-2</c:v>
                </c:pt>
                <c:pt idx="109">
                  <c:v>5.2550475999999999E-2</c:v>
                </c:pt>
                <c:pt idx="110">
                  <c:v>4.4068593500000003E-2</c:v>
                </c:pt>
                <c:pt idx="111">
                  <c:v>3.2560929699999998E-2</c:v>
                </c:pt>
                <c:pt idx="112">
                  <c:v>2.2170627500000002E-2</c:v>
                </c:pt>
                <c:pt idx="113">
                  <c:v>1.28429271E-2</c:v>
                </c:pt>
                <c:pt idx="114">
                  <c:v>3.5109873999999998E-3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622D-4A4C-A834-8CC3D6F2019B}"/>
            </c:ext>
          </c:extLst>
        </c:ser>
        <c:ser>
          <c:idx val="108"/>
          <c:order val="10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反射白_LEDfull_開放空間!$A$109:$EE$109</c:f>
              <c:numCache>
                <c:formatCode>General</c:formatCode>
                <c:ptCount val="135"/>
                <c:pt idx="0">
                  <c:v>0.64140564200000005</c:v>
                </c:pt>
                <c:pt idx="1">
                  <c:v>0.5313121676</c:v>
                </c:pt>
                <c:pt idx="2">
                  <c:v>0.3782118559</c:v>
                </c:pt>
                <c:pt idx="3">
                  <c:v>0.1717050225</c:v>
                </c:pt>
                <c:pt idx="4">
                  <c:v>4.7133319100000001E-2</c:v>
                </c:pt>
                <c:pt idx="5">
                  <c:v>3.8465398999999998E-3</c:v>
                </c:pt>
                <c:pt idx="6">
                  <c:v>2.6827829000000001E-2</c:v>
                </c:pt>
                <c:pt idx="7">
                  <c:v>8.8111206900000003E-2</c:v>
                </c:pt>
                <c:pt idx="8">
                  <c:v>0.15730233490000001</c:v>
                </c:pt>
                <c:pt idx="9">
                  <c:v>0.21516656880000001</c:v>
                </c:pt>
                <c:pt idx="10">
                  <c:v>0.23941364879999999</c:v>
                </c:pt>
                <c:pt idx="11">
                  <c:v>0.2318270952</c:v>
                </c:pt>
                <c:pt idx="12">
                  <c:v>0.20314094420000001</c:v>
                </c:pt>
                <c:pt idx="13">
                  <c:v>0.16202810409999999</c:v>
                </c:pt>
                <c:pt idx="14">
                  <c:v>0.1166069731</c:v>
                </c:pt>
                <c:pt idx="15">
                  <c:v>7.6804362200000004E-2</c:v>
                </c:pt>
                <c:pt idx="16">
                  <c:v>4.4857624899999997E-2</c:v>
                </c:pt>
                <c:pt idx="17">
                  <c:v>2.92819832E-2</c:v>
                </c:pt>
                <c:pt idx="18">
                  <c:v>3.5554129599999998E-2</c:v>
                </c:pt>
                <c:pt idx="19">
                  <c:v>5.4446555700000003E-2</c:v>
                </c:pt>
                <c:pt idx="20">
                  <c:v>7.9615578100000001E-2</c:v>
                </c:pt>
                <c:pt idx="21">
                  <c:v>9.7240805599999994E-2</c:v>
                </c:pt>
                <c:pt idx="22">
                  <c:v>0.108617045</c:v>
                </c:pt>
                <c:pt idx="23">
                  <c:v>0.1070372686</c:v>
                </c:pt>
                <c:pt idx="24">
                  <c:v>0.1034579501</c:v>
                </c:pt>
                <c:pt idx="25">
                  <c:v>9.6211217299999999E-2</c:v>
                </c:pt>
                <c:pt idx="26">
                  <c:v>8.79205614E-2</c:v>
                </c:pt>
                <c:pt idx="27">
                  <c:v>7.82349408E-2</c:v>
                </c:pt>
                <c:pt idx="28">
                  <c:v>6.1871323700000001E-2</c:v>
                </c:pt>
                <c:pt idx="29">
                  <c:v>4.3840501499999997E-2</c:v>
                </c:pt>
                <c:pt idx="30">
                  <c:v>2.6138825300000001E-2</c:v>
                </c:pt>
                <c:pt idx="31">
                  <c:v>1.9787386099999998E-2</c:v>
                </c:pt>
                <c:pt idx="32">
                  <c:v>2.0795878E-2</c:v>
                </c:pt>
                <c:pt idx="33">
                  <c:v>2.8469599799999998E-2</c:v>
                </c:pt>
                <c:pt idx="34">
                  <c:v>3.67171206E-2</c:v>
                </c:pt>
                <c:pt idx="35">
                  <c:v>4.6049602299999999E-2</c:v>
                </c:pt>
                <c:pt idx="36">
                  <c:v>5.8307454000000002E-2</c:v>
                </c:pt>
                <c:pt idx="37">
                  <c:v>7.6593451199999996E-2</c:v>
                </c:pt>
                <c:pt idx="38">
                  <c:v>9.1406166600000005E-2</c:v>
                </c:pt>
                <c:pt idx="39">
                  <c:v>0.104157418</c:v>
                </c:pt>
                <c:pt idx="40">
                  <c:v>0.10851380970000001</c:v>
                </c:pt>
                <c:pt idx="41">
                  <c:v>0.1049822867</c:v>
                </c:pt>
                <c:pt idx="42">
                  <c:v>9.7680844399999994E-2</c:v>
                </c:pt>
                <c:pt idx="43">
                  <c:v>8.8617235399999994E-2</c:v>
                </c:pt>
                <c:pt idx="44">
                  <c:v>7.8542910499999993E-2</c:v>
                </c:pt>
                <c:pt idx="45">
                  <c:v>7.0397779300000005E-2</c:v>
                </c:pt>
                <c:pt idx="46">
                  <c:v>6.0071263499999999E-2</c:v>
                </c:pt>
                <c:pt idx="47">
                  <c:v>4.1596312099999998E-2</c:v>
                </c:pt>
                <c:pt idx="48">
                  <c:v>1.6298571599999999E-2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1.7999270899999999E-2</c:v>
                </c:pt>
                <c:pt idx="55">
                  <c:v>4.5712958999999997E-2</c:v>
                </c:pt>
                <c:pt idx="56">
                  <c:v>6.3407614799999998E-2</c:v>
                </c:pt>
                <c:pt idx="57">
                  <c:v>6.6345065800000005E-2</c:v>
                </c:pt>
                <c:pt idx="58">
                  <c:v>5.71403168E-2</c:v>
                </c:pt>
                <c:pt idx="59">
                  <c:v>4.0161356299999999E-2</c:v>
                </c:pt>
                <c:pt idx="60">
                  <c:v>1.9680207599999999E-2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1.15500763E-2</c:v>
                </c:pt>
                <c:pt idx="65">
                  <c:v>3.5310011400000001E-2</c:v>
                </c:pt>
                <c:pt idx="66">
                  <c:v>3.8733176899999999E-2</c:v>
                </c:pt>
                <c:pt idx="67">
                  <c:v>2.5801852300000001E-2</c:v>
                </c:pt>
                <c:pt idx="68">
                  <c:v>1.8210370100000001E-2</c:v>
                </c:pt>
                <c:pt idx="69">
                  <c:v>2.5282107299999999E-2</c:v>
                </c:pt>
                <c:pt idx="70">
                  <c:v>3.2470367799999997E-2</c:v>
                </c:pt>
                <c:pt idx="71">
                  <c:v>2.3445615499999999E-2</c:v>
                </c:pt>
                <c:pt idx="72">
                  <c:v>7.8972400999999994E-3</c:v>
                </c:pt>
                <c:pt idx="73">
                  <c:v>2.2446230999999999E-3</c:v>
                </c:pt>
                <c:pt idx="74">
                  <c:v>6.1028981999999999E-3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3.6962781100000001E-2</c:v>
                </c:pt>
                <c:pt idx="81">
                  <c:v>5.4852940099999997E-2</c:v>
                </c:pt>
                <c:pt idx="82">
                  <c:v>4.2860548900000003E-2</c:v>
                </c:pt>
                <c:pt idx="83">
                  <c:v>2.11655218E-2</c:v>
                </c:pt>
                <c:pt idx="84">
                  <c:v>1.08972285E-2</c:v>
                </c:pt>
                <c:pt idx="85">
                  <c:v>1.6187086699999999E-2</c:v>
                </c:pt>
                <c:pt idx="86">
                  <c:v>2.8406376000000001E-2</c:v>
                </c:pt>
                <c:pt idx="87">
                  <c:v>3.7428352999999998E-2</c:v>
                </c:pt>
                <c:pt idx="88">
                  <c:v>3.6209482699999997E-2</c:v>
                </c:pt>
                <c:pt idx="89">
                  <c:v>2.5977334000000001E-2</c:v>
                </c:pt>
                <c:pt idx="90">
                  <c:v>9.9023748000000005E-3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1.4314178E-3</c:v>
                </c:pt>
                <c:pt idx="98">
                  <c:v>1.9462814599999999E-2</c:v>
                </c:pt>
                <c:pt idx="99">
                  <c:v>3.5845473400000001E-2</c:v>
                </c:pt>
                <c:pt idx="100">
                  <c:v>4.8606190799999997E-2</c:v>
                </c:pt>
                <c:pt idx="101">
                  <c:v>5.7334229399999999E-2</c:v>
                </c:pt>
                <c:pt idx="102">
                  <c:v>6.3029244499999998E-2</c:v>
                </c:pt>
                <c:pt idx="103">
                  <c:v>6.7183576499999995E-2</c:v>
                </c:pt>
                <c:pt idx="104">
                  <c:v>6.9582402700000004E-2</c:v>
                </c:pt>
                <c:pt idx="105">
                  <c:v>7.0185929499999994E-2</c:v>
                </c:pt>
                <c:pt idx="106">
                  <c:v>6.9043666099999998E-2</c:v>
                </c:pt>
                <c:pt idx="107">
                  <c:v>6.5924331500000002E-2</c:v>
                </c:pt>
                <c:pt idx="108">
                  <c:v>6.0620527700000003E-2</c:v>
                </c:pt>
                <c:pt idx="109">
                  <c:v>5.2555661599999998E-2</c:v>
                </c:pt>
                <c:pt idx="110">
                  <c:v>4.4071767499999998E-2</c:v>
                </c:pt>
                <c:pt idx="111">
                  <c:v>3.2560937099999999E-2</c:v>
                </c:pt>
                <c:pt idx="112">
                  <c:v>2.2168356899999998E-2</c:v>
                </c:pt>
                <c:pt idx="113">
                  <c:v>1.2838465199999999E-2</c:v>
                </c:pt>
                <c:pt idx="114">
                  <c:v>3.5047735999999999E-3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622D-4A4C-A834-8CC3D6F2019B}"/>
            </c:ext>
          </c:extLst>
        </c:ser>
        <c:ser>
          <c:idx val="109"/>
          <c:order val="109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反射白_LEDfull_開放空間!$A$110:$EE$110</c:f>
              <c:numCache>
                <c:formatCode>General</c:formatCode>
                <c:ptCount val="135"/>
                <c:pt idx="0">
                  <c:v>0.64108556510000003</c:v>
                </c:pt>
                <c:pt idx="1">
                  <c:v>0.53105205300000002</c:v>
                </c:pt>
                <c:pt idx="2">
                  <c:v>0.37802866099999999</c:v>
                </c:pt>
                <c:pt idx="3">
                  <c:v>0.1716294736</c:v>
                </c:pt>
                <c:pt idx="4">
                  <c:v>4.7122549299999997E-2</c:v>
                </c:pt>
                <c:pt idx="5">
                  <c:v>3.8574652000000001E-3</c:v>
                </c:pt>
                <c:pt idx="6">
                  <c:v>2.6828899999999999E-2</c:v>
                </c:pt>
                <c:pt idx="7">
                  <c:v>8.8094875200000006E-2</c:v>
                </c:pt>
                <c:pt idx="8">
                  <c:v>0.15727886560000001</c:v>
                </c:pt>
                <c:pt idx="9">
                  <c:v>0.21515215930000001</c:v>
                </c:pt>
                <c:pt idx="10">
                  <c:v>0.23942579329999999</c:v>
                </c:pt>
                <c:pt idx="11">
                  <c:v>0.23185582460000001</c:v>
                </c:pt>
                <c:pt idx="12">
                  <c:v>0.203157112</c:v>
                </c:pt>
                <c:pt idx="13">
                  <c:v>0.16201621290000001</c:v>
                </c:pt>
                <c:pt idx="14">
                  <c:v>0.116578497</c:v>
                </c:pt>
                <c:pt idx="15">
                  <c:v>7.6780796100000007E-2</c:v>
                </c:pt>
                <c:pt idx="16">
                  <c:v>4.4852059299999997E-2</c:v>
                </c:pt>
                <c:pt idx="17">
                  <c:v>2.9282811999999998E-2</c:v>
                </c:pt>
                <c:pt idx="18">
                  <c:v>3.5552565000000001E-2</c:v>
                </c:pt>
                <c:pt idx="19">
                  <c:v>5.4440677200000002E-2</c:v>
                </c:pt>
                <c:pt idx="20">
                  <c:v>7.9600878099999994E-2</c:v>
                </c:pt>
                <c:pt idx="21">
                  <c:v>9.7222164299999997E-2</c:v>
                </c:pt>
                <c:pt idx="22">
                  <c:v>0.10859615359999999</c:v>
                </c:pt>
                <c:pt idx="23">
                  <c:v>0.10702256860000001</c:v>
                </c:pt>
                <c:pt idx="24">
                  <c:v>0.1034622043</c:v>
                </c:pt>
                <c:pt idx="25">
                  <c:v>9.6236661099999996E-2</c:v>
                </c:pt>
                <c:pt idx="26">
                  <c:v>8.79611E-2</c:v>
                </c:pt>
                <c:pt idx="27">
                  <c:v>7.8273683799999993E-2</c:v>
                </c:pt>
                <c:pt idx="28">
                  <c:v>6.1892025199999999E-2</c:v>
                </c:pt>
                <c:pt idx="29">
                  <c:v>4.3829418699999997E-2</c:v>
                </c:pt>
                <c:pt idx="30">
                  <c:v>2.6093425199999999E-2</c:v>
                </c:pt>
                <c:pt idx="31">
                  <c:v>1.9718298700000001E-2</c:v>
                </c:pt>
                <c:pt idx="32">
                  <c:v>2.07211375E-2</c:v>
                </c:pt>
                <c:pt idx="33">
                  <c:v>2.8403323099999999E-2</c:v>
                </c:pt>
                <c:pt idx="34">
                  <c:v>3.6672178700000002E-2</c:v>
                </c:pt>
                <c:pt idx="35">
                  <c:v>4.6027380999999999E-2</c:v>
                </c:pt>
                <c:pt idx="36">
                  <c:v>5.8301672300000003E-2</c:v>
                </c:pt>
                <c:pt idx="37">
                  <c:v>7.6591119200000002E-2</c:v>
                </c:pt>
                <c:pt idx="38">
                  <c:v>9.1394588400000004E-2</c:v>
                </c:pt>
                <c:pt idx="39">
                  <c:v>0.1041388661</c:v>
                </c:pt>
                <c:pt idx="40">
                  <c:v>0.1085062027</c:v>
                </c:pt>
                <c:pt idx="41">
                  <c:v>0.10500750690000001</c:v>
                </c:pt>
                <c:pt idx="42">
                  <c:v>9.7732290599999994E-2</c:v>
                </c:pt>
                <c:pt idx="43">
                  <c:v>8.86729136E-2</c:v>
                </c:pt>
                <c:pt idx="44">
                  <c:v>7.8583419299999999E-2</c:v>
                </c:pt>
                <c:pt idx="45">
                  <c:v>7.0415295700000005E-2</c:v>
                </c:pt>
                <c:pt idx="46">
                  <c:v>6.00609966E-2</c:v>
                </c:pt>
                <c:pt idx="47">
                  <c:v>4.1556078900000001E-2</c:v>
                </c:pt>
                <c:pt idx="48">
                  <c:v>1.623757E-2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1.7955424300000002E-2</c:v>
                </c:pt>
                <c:pt idx="55">
                  <c:v>4.56335992E-2</c:v>
                </c:pt>
                <c:pt idx="56">
                  <c:v>6.3316568700000006E-2</c:v>
                </c:pt>
                <c:pt idx="57">
                  <c:v>6.6266827299999997E-2</c:v>
                </c:pt>
                <c:pt idx="58">
                  <c:v>5.7087671E-2</c:v>
                </c:pt>
                <c:pt idx="59">
                  <c:v>4.01365682E-2</c:v>
                </c:pt>
                <c:pt idx="60">
                  <c:v>1.9685391300000001E-2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1.16348136E-2</c:v>
                </c:pt>
                <c:pt idx="65">
                  <c:v>3.5343594800000003E-2</c:v>
                </c:pt>
                <c:pt idx="66">
                  <c:v>3.8704339400000003E-2</c:v>
                </c:pt>
                <c:pt idx="67">
                  <c:v>2.57286839E-2</c:v>
                </c:pt>
                <c:pt idx="68">
                  <c:v>1.81273185E-2</c:v>
                </c:pt>
                <c:pt idx="69">
                  <c:v>2.5221316099999998E-2</c:v>
                </c:pt>
                <c:pt idx="70">
                  <c:v>3.2447096000000002E-2</c:v>
                </c:pt>
                <c:pt idx="71">
                  <c:v>2.3456484100000001E-2</c:v>
                </c:pt>
                <c:pt idx="72">
                  <c:v>7.9266857E-3</c:v>
                </c:pt>
                <c:pt idx="73">
                  <c:v>2.2765446999999999E-3</c:v>
                </c:pt>
                <c:pt idx="74">
                  <c:v>6.1255470000000003E-3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3.6964051400000003E-2</c:v>
                </c:pt>
                <c:pt idx="81">
                  <c:v>5.48366047E-2</c:v>
                </c:pt>
                <c:pt idx="82">
                  <c:v>4.2824678099999999E-2</c:v>
                </c:pt>
                <c:pt idx="83">
                  <c:v>2.1112652499999999E-2</c:v>
                </c:pt>
                <c:pt idx="84">
                  <c:v>1.08288089E-2</c:v>
                </c:pt>
                <c:pt idx="85">
                  <c:v>1.6108105000000001E-2</c:v>
                </c:pt>
                <c:pt idx="86">
                  <c:v>2.8327323500000001E-2</c:v>
                </c:pt>
                <c:pt idx="87">
                  <c:v>3.7362694699999997E-2</c:v>
                </c:pt>
                <c:pt idx="88">
                  <c:v>3.6171492200000002E-2</c:v>
                </c:pt>
                <c:pt idx="89">
                  <c:v>2.59712972E-2</c:v>
                </c:pt>
                <c:pt idx="90">
                  <c:v>9.9275549999999994E-3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1.464311E-3</c:v>
                </c:pt>
                <c:pt idx="98">
                  <c:v>1.94588061E-2</c:v>
                </c:pt>
                <c:pt idx="99">
                  <c:v>3.5809941599999999E-2</c:v>
                </c:pt>
                <c:pt idx="100">
                  <c:v>4.8543881599999998E-2</c:v>
                </c:pt>
                <c:pt idx="101">
                  <c:v>5.7251781199999997E-2</c:v>
                </c:pt>
                <c:pt idx="102">
                  <c:v>6.2937215000000005E-2</c:v>
                </c:pt>
                <c:pt idx="103">
                  <c:v>6.7086584899999996E-2</c:v>
                </c:pt>
                <c:pt idx="104">
                  <c:v>6.9487109800000002E-2</c:v>
                </c:pt>
                <c:pt idx="105">
                  <c:v>7.0097550699999997E-2</c:v>
                </c:pt>
                <c:pt idx="106">
                  <c:v>6.8966507900000001E-2</c:v>
                </c:pt>
                <c:pt idx="107">
                  <c:v>6.5863378299999997E-2</c:v>
                </c:pt>
                <c:pt idx="108">
                  <c:v>6.0579765600000002E-2</c:v>
                </c:pt>
                <c:pt idx="109">
                  <c:v>5.2538122999999999E-2</c:v>
                </c:pt>
                <c:pt idx="110">
                  <c:v>4.4071342800000003E-2</c:v>
                </c:pt>
                <c:pt idx="111">
                  <c:v>3.2583836499999998E-2</c:v>
                </c:pt>
                <c:pt idx="112">
                  <c:v>2.22105794E-2</c:v>
                </c:pt>
                <c:pt idx="113">
                  <c:v>1.2895483500000001E-2</c:v>
                </c:pt>
                <c:pt idx="114">
                  <c:v>3.5759676E-3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622D-4A4C-A834-8CC3D6F2019B}"/>
            </c:ext>
          </c:extLst>
        </c:ser>
        <c:ser>
          <c:idx val="110"/>
          <c:order val="11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反射白_LEDfull_開放空間!$A$111:$EE$111</c:f>
              <c:numCache>
                <c:formatCode>General</c:formatCode>
                <c:ptCount val="135"/>
                <c:pt idx="0">
                  <c:v>0.64157462119999997</c:v>
                </c:pt>
                <c:pt idx="1">
                  <c:v>0.53144872190000003</c:v>
                </c:pt>
                <c:pt idx="2">
                  <c:v>0.37830841539999999</c:v>
                </c:pt>
                <c:pt idx="3">
                  <c:v>0.17174313960000001</c:v>
                </c:pt>
                <c:pt idx="4">
                  <c:v>4.7136519100000003E-2</c:v>
                </c:pt>
                <c:pt idx="5">
                  <c:v>3.8384283000000002E-3</c:v>
                </c:pt>
                <c:pt idx="6">
                  <c:v>2.68245693E-2</c:v>
                </c:pt>
                <c:pt idx="7">
                  <c:v>8.8114887500000003E-2</c:v>
                </c:pt>
                <c:pt idx="8">
                  <c:v>0.1573045552</c:v>
                </c:pt>
                <c:pt idx="9">
                  <c:v>0.21515709159999999</c:v>
                </c:pt>
                <c:pt idx="10">
                  <c:v>0.2393831313</c:v>
                </c:pt>
                <c:pt idx="11">
                  <c:v>0.23178562520000001</c:v>
                </c:pt>
                <c:pt idx="12">
                  <c:v>0.2031107992</c:v>
                </c:pt>
                <c:pt idx="13">
                  <c:v>0.16202197970000001</c:v>
                </c:pt>
                <c:pt idx="14">
                  <c:v>0.11661682280000001</c:v>
                </c:pt>
                <c:pt idx="15">
                  <c:v>7.6814092700000003E-2</c:v>
                </c:pt>
                <c:pt idx="16">
                  <c:v>4.4857550400000001E-2</c:v>
                </c:pt>
                <c:pt idx="17">
                  <c:v>2.9278762600000001E-2</c:v>
                </c:pt>
                <c:pt idx="18">
                  <c:v>3.5551942900000001E-2</c:v>
                </c:pt>
                <c:pt idx="19">
                  <c:v>5.4445561000000003E-2</c:v>
                </c:pt>
                <c:pt idx="20">
                  <c:v>7.9618766899999999E-2</c:v>
                </c:pt>
                <c:pt idx="21">
                  <c:v>9.72452387E-2</c:v>
                </c:pt>
                <c:pt idx="22">
                  <c:v>0.1086224541</c:v>
                </c:pt>
                <c:pt idx="23">
                  <c:v>0.1070377827</c:v>
                </c:pt>
                <c:pt idx="24">
                  <c:v>0.1034454256</c:v>
                </c:pt>
                <c:pt idx="25">
                  <c:v>9.6184201499999997E-2</c:v>
                </c:pt>
                <c:pt idx="26">
                  <c:v>8.78836811E-2</c:v>
                </c:pt>
                <c:pt idx="27">
                  <c:v>7.8200191299999999E-2</c:v>
                </c:pt>
                <c:pt idx="28">
                  <c:v>6.1850864399999997E-2</c:v>
                </c:pt>
                <c:pt idx="29">
                  <c:v>4.38444167E-2</c:v>
                </c:pt>
                <c:pt idx="30">
                  <c:v>2.6168890300000001E-2</c:v>
                </c:pt>
                <c:pt idx="31">
                  <c:v>1.98348686E-2</c:v>
                </c:pt>
                <c:pt idx="32">
                  <c:v>2.08473206E-2</c:v>
                </c:pt>
                <c:pt idx="33">
                  <c:v>2.85143219E-2</c:v>
                </c:pt>
                <c:pt idx="34">
                  <c:v>3.6745887200000001E-2</c:v>
                </c:pt>
                <c:pt idx="35">
                  <c:v>4.6061240099999998E-2</c:v>
                </c:pt>
                <c:pt idx="36">
                  <c:v>5.83064072E-2</c:v>
                </c:pt>
                <c:pt idx="37">
                  <c:v>7.6588206000000006E-2</c:v>
                </c:pt>
                <c:pt idx="38">
                  <c:v>9.14062187E-2</c:v>
                </c:pt>
                <c:pt idx="39">
                  <c:v>0.1041613966</c:v>
                </c:pt>
                <c:pt idx="40">
                  <c:v>0.10850931699999999</c:v>
                </c:pt>
                <c:pt idx="41">
                  <c:v>0.10495477910000001</c:v>
                </c:pt>
                <c:pt idx="42">
                  <c:v>9.7635261700000003E-2</c:v>
                </c:pt>
                <c:pt idx="43">
                  <c:v>8.8569350500000005E-2</c:v>
                </c:pt>
                <c:pt idx="44">
                  <c:v>7.85068721E-2</c:v>
                </c:pt>
                <c:pt idx="45">
                  <c:v>7.0379048599999994E-2</c:v>
                </c:pt>
                <c:pt idx="46">
                  <c:v>6.0073170799999999E-2</c:v>
                </c:pt>
                <c:pt idx="47">
                  <c:v>4.1621249200000002E-2</c:v>
                </c:pt>
                <c:pt idx="48">
                  <c:v>1.6340527699999999E-2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1.80288181E-2</c:v>
                </c:pt>
                <c:pt idx="55">
                  <c:v>4.5765303100000002E-2</c:v>
                </c:pt>
                <c:pt idx="56">
                  <c:v>6.3466727700000003E-2</c:v>
                </c:pt>
                <c:pt idx="57">
                  <c:v>6.63949177E-2</c:v>
                </c:pt>
                <c:pt idx="58">
                  <c:v>5.7172745499999997E-2</c:v>
                </c:pt>
                <c:pt idx="59">
                  <c:v>4.0175389499999999E-2</c:v>
                </c:pt>
                <c:pt idx="60">
                  <c:v>1.96746457E-2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1.14886118E-2</c:v>
                </c:pt>
                <c:pt idx="65">
                  <c:v>3.5282887499999999E-2</c:v>
                </c:pt>
                <c:pt idx="66">
                  <c:v>3.8750343E-2</c:v>
                </c:pt>
                <c:pt idx="67">
                  <c:v>2.5851655800000001E-2</c:v>
                </c:pt>
                <c:pt idx="68">
                  <c:v>1.8267918399999999E-2</c:v>
                </c:pt>
                <c:pt idx="69">
                  <c:v>2.5323301600000001E-2</c:v>
                </c:pt>
                <c:pt idx="70">
                  <c:v>3.24841924E-2</c:v>
                </c:pt>
                <c:pt idx="71">
                  <c:v>2.3435823599999999E-2</c:v>
                </c:pt>
                <c:pt idx="72">
                  <c:v>7.8754667E-3</c:v>
                </c:pt>
                <c:pt idx="73">
                  <c:v>2.2216323E-3</c:v>
                </c:pt>
                <c:pt idx="74">
                  <c:v>6.0862796000000002E-3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3.6958374099999997E-2</c:v>
                </c:pt>
                <c:pt idx="81">
                  <c:v>5.4859608400000003E-2</c:v>
                </c:pt>
                <c:pt idx="82">
                  <c:v>4.2882282299999998E-2</c:v>
                </c:pt>
                <c:pt idx="83">
                  <c:v>2.1201526700000001E-2</c:v>
                </c:pt>
                <c:pt idx="84">
                  <c:v>1.09450463E-2</c:v>
                </c:pt>
                <c:pt idx="85">
                  <c:v>1.6241699500000002E-2</c:v>
                </c:pt>
                <c:pt idx="86">
                  <c:v>2.8460096599999998E-2</c:v>
                </c:pt>
                <c:pt idx="87">
                  <c:v>3.7471722800000003E-2</c:v>
                </c:pt>
                <c:pt idx="88">
                  <c:v>3.6233417699999999E-2</c:v>
                </c:pt>
                <c:pt idx="89">
                  <c:v>2.5979304700000001E-2</c:v>
                </c:pt>
                <c:pt idx="90">
                  <c:v>9.8834717999999998E-3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1.4077505000000001E-3</c:v>
                </c:pt>
                <c:pt idx="98">
                  <c:v>1.94635391E-2</c:v>
                </c:pt>
                <c:pt idx="99">
                  <c:v>3.5867717100000002E-2</c:v>
                </c:pt>
                <c:pt idx="100">
                  <c:v>4.8645917300000001E-2</c:v>
                </c:pt>
                <c:pt idx="101">
                  <c:v>5.73877208E-2</c:v>
                </c:pt>
                <c:pt idx="102">
                  <c:v>6.3089080199999995E-2</c:v>
                </c:pt>
                <c:pt idx="103">
                  <c:v>6.7246414700000007E-2</c:v>
                </c:pt>
                <c:pt idx="104">
                  <c:v>6.9644048799999997E-2</c:v>
                </c:pt>
                <c:pt idx="105">
                  <c:v>7.0242501799999996E-2</c:v>
                </c:pt>
                <c:pt idx="106">
                  <c:v>6.9092430199999999E-2</c:v>
                </c:pt>
                <c:pt idx="107">
                  <c:v>6.5961755799999994E-2</c:v>
                </c:pt>
                <c:pt idx="108">
                  <c:v>6.0644019399999999E-2</c:v>
                </c:pt>
                <c:pt idx="109">
                  <c:v>5.2563618899999998E-2</c:v>
                </c:pt>
                <c:pt idx="110">
                  <c:v>4.4067978899999999E-2</c:v>
                </c:pt>
                <c:pt idx="111">
                  <c:v>3.2541673600000001E-2</c:v>
                </c:pt>
                <c:pt idx="112">
                  <c:v>2.2135987900000001E-2</c:v>
                </c:pt>
                <c:pt idx="113">
                  <c:v>1.27962874E-2</c:v>
                </c:pt>
                <c:pt idx="114">
                  <c:v>3.4538469999999999E-3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622D-4A4C-A834-8CC3D6F2019B}"/>
            </c:ext>
          </c:extLst>
        </c:ser>
        <c:ser>
          <c:idx val="111"/>
          <c:order val="11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反射白_LEDfull_開放空間!$A$112:$EE$112</c:f>
              <c:numCache>
                <c:formatCode>General</c:formatCode>
                <c:ptCount val="135"/>
                <c:pt idx="0">
                  <c:v>0.64091265200000003</c:v>
                </c:pt>
                <c:pt idx="1">
                  <c:v>0.53090512749999996</c:v>
                </c:pt>
                <c:pt idx="2">
                  <c:v>0.37792322039999998</c:v>
                </c:pt>
                <c:pt idx="3">
                  <c:v>0.17157600819999999</c:v>
                </c:pt>
                <c:pt idx="4">
                  <c:v>4.7100797299999997E-2</c:v>
                </c:pt>
                <c:pt idx="5">
                  <c:v>3.8476521000000001E-3</c:v>
                </c:pt>
                <c:pt idx="6">
                  <c:v>2.6811825099999999E-2</c:v>
                </c:pt>
                <c:pt idx="7">
                  <c:v>8.80523473E-2</c:v>
                </c:pt>
                <c:pt idx="8">
                  <c:v>0.15719912950000001</c:v>
                </c:pt>
                <c:pt idx="9">
                  <c:v>0.21503140030000001</c:v>
                </c:pt>
                <c:pt idx="10">
                  <c:v>0.23927253479999999</c:v>
                </c:pt>
                <c:pt idx="11">
                  <c:v>0.2316963822</c:v>
                </c:pt>
                <c:pt idx="12">
                  <c:v>0.203023389</c:v>
                </c:pt>
                <c:pt idx="13">
                  <c:v>0.16192632909999999</c:v>
                </c:pt>
                <c:pt idx="14">
                  <c:v>0.11652724439999999</c:v>
                </c:pt>
                <c:pt idx="15">
                  <c:v>7.6750151799999999E-2</c:v>
                </c:pt>
                <c:pt idx="16">
                  <c:v>4.4828638400000002E-2</c:v>
                </c:pt>
                <c:pt idx="17">
                  <c:v>2.9264414700000001E-2</c:v>
                </c:pt>
                <c:pt idx="18">
                  <c:v>3.5532090799999999E-2</c:v>
                </c:pt>
                <c:pt idx="19">
                  <c:v>5.4411683199999998E-2</c:v>
                </c:pt>
                <c:pt idx="20">
                  <c:v>7.9562753400000005E-2</c:v>
                </c:pt>
                <c:pt idx="21">
                  <c:v>9.7175814200000002E-2</c:v>
                </c:pt>
                <c:pt idx="22">
                  <c:v>0.1085446551</c:v>
                </c:pt>
                <c:pt idx="23">
                  <c:v>0.106967628</c:v>
                </c:pt>
                <c:pt idx="24">
                  <c:v>0.1033967584</c:v>
                </c:pt>
                <c:pt idx="25">
                  <c:v>9.6161223899999995E-2</c:v>
                </c:pt>
                <c:pt idx="26">
                  <c:v>8.78805369E-2</c:v>
                </c:pt>
                <c:pt idx="27">
                  <c:v>7.8200168900000006E-2</c:v>
                </c:pt>
                <c:pt idx="28">
                  <c:v>6.1840537899999999E-2</c:v>
                </c:pt>
                <c:pt idx="29">
                  <c:v>4.3810252100000002E-2</c:v>
                </c:pt>
                <c:pt idx="30">
                  <c:v>2.61081588E-2</c:v>
                </c:pt>
                <c:pt idx="31">
                  <c:v>1.97529551E-2</c:v>
                </c:pt>
                <c:pt idx="32">
                  <c:v>2.0758839300000002E-2</c:v>
                </c:pt>
                <c:pt idx="33">
                  <c:v>2.8430659300000001E-2</c:v>
                </c:pt>
                <c:pt idx="34">
                  <c:v>3.6680072500000001E-2</c:v>
                </c:pt>
                <c:pt idx="35">
                  <c:v>4.6014398300000002E-2</c:v>
                </c:pt>
                <c:pt idx="36">
                  <c:v>5.8270223400000001E-2</c:v>
                </c:pt>
                <c:pt idx="37">
                  <c:v>7.65464753E-2</c:v>
                </c:pt>
                <c:pt idx="38">
                  <c:v>9.13472548E-2</c:v>
                </c:pt>
                <c:pt idx="39">
                  <c:v>0.1040884778</c:v>
                </c:pt>
                <c:pt idx="40">
                  <c:v>0.1084457487</c:v>
                </c:pt>
                <c:pt idx="41">
                  <c:v>0.104927063</c:v>
                </c:pt>
                <c:pt idx="42">
                  <c:v>9.7638554899999994E-2</c:v>
                </c:pt>
                <c:pt idx="43">
                  <c:v>8.8581941999999997E-2</c:v>
                </c:pt>
                <c:pt idx="44">
                  <c:v>7.8508816699999998E-2</c:v>
                </c:pt>
                <c:pt idx="45">
                  <c:v>7.0361204400000002E-2</c:v>
                </c:pt>
                <c:pt idx="46">
                  <c:v>6.0031727E-2</c:v>
                </c:pt>
                <c:pt idx="47">
                  <c:v>4.1558008600000002E-2</c:v>
                </c:pt>
                <c:pt idx="48">
                  <c:v>1.6268465700000002E-2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1.79738794E-2</c:v>
                </c:pt>
                <c:pt idx="55">
                  <c:v>4.5659173300000001E-2</c:v>
                </c:pt>
                <c:pt idx="56">
                  <c:v>6.3339509099999997E-2</c:v>
                </c:pt>
                <c:pt idx="57">
                  <c:v>6.6279552899999997E-2</c:v>
                </c:pt>
                <c:pt idx="58">
                  <c:v>5.7088769999999997E-2</c:v>
                </c:pt>
                <c:pt idx="59">
                  <c:v>4.0129221999999999E-2</c:v>
                </c:pt>
                <c:pt idx="60">
                  <c:v>1.96702406E-2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1.1570945399999999E-2</c:v>
                </c:pt>
                <c:pt idx="65">
                  <c:v>3.5299580499999997E-2</c:v>
                </c:pt>
                <c:pt idx="66">
                  <c:v>3.8700148500000003E-2</c:v>
                </c:pt>
                <c:pt idx="67">
                  <c:v>2.5762058800000001E-2</c:v>
                </c:pt>
                <c:pt idx="68">
                  <c:v>1.8172031299999999E-2</c:v>
                </c:pt>
                <c:pt idx="69">
                  <c:v>2.5246882799999999E-2</c:v>
                </c:pt>
                <c:pt idx="70">
                  <c:v>3.2443430299999999E-2</c:v>
                </c:pt>
                <c:pt idx="71">
                  <c:v>2.34354716E-2</c:v>
                </c:pt>
                <c:pt idx="72">
                  <c:v>7.9023576999999994E-3</c:v>
                </c:pt>
                <c:pt idx="73">
                  <c:v>2.2538034000000001E-3</c:v>
                </c:pt>
                <c:pt idx="74">
                  <c:v>6.1065918E-3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3.6940880099999997E-2</c:v>
                </c:pt>
                <c:pt idx="81">
                  <c:v>5.4814677700000002E-2</c:v>
                </c:pt>
                <c:pt idx="82">
                  <c:v>4.2823165699999999E-2</c:v>
                </c:pt>
                <c:pt idx="83">
                  <c:v>2.1135615199999999E-2</c:v>
                </c:pt>
                <c:pt idx="84">
                  <c:v>1.0868183300000001E-2</c:v>
                </c:pt>
                <c:pt idx="85">
                  <c:v>1.6151063100000002E-2</c:v>
                </c:pt>
                <c:pt idx="86">
                  <c:v>2.8363093700000001E-2</c:v>
                </c:pt>
                <c:pt idx="87">
                  <c:v>3.7384223199999997E-2</c:v>
                </c:pt>
                <c:pt idx="88">
                  <c:v>3.6175381399999998E-2</c:v>
                </c:pt>
                <c:pt idx="89">
                  <c:v>2.5960078500000001E-2</c:v>
                </c:pt>
                <c:pt idx="90">
                  <c:v>9.9050952000000001E-3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1.4411411E-3</c:v>
                </c:pt>
                <c:pt idx="98">
                  <c:v>1.94492564E-2</c:v>
                </c:pt>
                <c:pt idx="99">
                  <c:v>3.58116552E-2</c:v>
                </c:pt>
                <c:pt idx="100">
                  <c:v>4.8555955300000002E-2</c:v>
                </c:pt>
                <c:pt idx="101">
                  <c:v>5.7272091499999997E-2</c:v>
                </c:pt>
                <c:pt idx="102">
                  <c:v>6.2960483100000006E-2</c:v>
                </c:pt>
                <c:pt idx="103">
                  <c:v>6.71107918E-2</c:v>
                </c:pt>
                <c:pt idx="104">
                  <c:v>6.9508783500000004E-2</c:v>
                </c:pt>
                <c:pt idx="105">
                  <c:v>7.0114210199999999E-2</c:v>
                </c:pt>
                <c:pt idx="106">
                  <c:v>6.8976461899999994E-2</c:v>
                </c:pt>
                <c:pt idx="107">
                  <c:v>6.5864279900000003E-2</c:v>
                </c:pt>
                <c:pt idx="108">
                  <c:v>6.05703779E-2</c:v>
                </c:pt>
                <c:pt idx="109">
                  <c:v>5.2518066000000002E-2</c:v>
                </c:pt>
                <c:pt idx="110">
                  <c:v>4.4045038500000001E-2</c:v>
                </c:pt>
                <c:pt idx="111">
                  <c:v>3.2548513299999998E-2</c:v>
                </c:pt>
                <c:pt idx="112">
                  <c:v>2.2168949199999999E-2</c:v>
                </c:pt>
                <c:pt idx="113">
                  <c:v>1.28494175E-2</c:v>
                </c:pt>
                <c:pt idx="114">
                  <c:v>3.52616E-3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622D-4A4C-A834-8CC3D6F2019B}"/>
            </c:ext>
          </c:extLst>
        </c:ser>
        <c:ser>
          <c:idx val="112"/>
          <c:order val="112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反射白_LEDfull_開放空間!$A$113:$EE$113</c:f>
              <c:numCache>
                <c:formatCode>General</c:formatCode>
                <c:ptCount val="135"/>
                <c:pt idx="0">
                  <c:v>0.64177256819999995</c:v>
                </c:pt>
                <c:pt idx="1">
                  <c:v>0.53161185980000003</c:v>
                </c:pt>
                <c:pt idx="2">
                  <c:v>0.37842404839999999</c:v>
                </c:pt>
                <c:pt idx="3">
                  <c:v>0.17179432510000001</c:v>
                </c:pt>
                <c:pt idx="4">
                  <c:v>4.7148779000000002E-2</c:v>
                </c:pt>
                <c:pt idx="5">
                  <c:v>3.8369745000000001E-3</c:v>
                </c:pt>
                <c:pt idx="6">
                  <c:v>2.6830164699999999E-2</c:v>
                </c:pt>
                <c:pt idx="7">
                  <c:v>8.8136888999999996E-2</c:v>
                </c:pt>
                <c:pt idx="8">
                  <c:v>0.1573424786</c:v>
                </c:pt>
                <c:pt idx="9">
                  <c:v>0.2152057141</c:v>
                </c:pt>
                <c:pt idx="10">
                  <c:v>0.2394313663</c:v>
                </c:pt>
                <c:pt idx="11">
                  <c:v>0.23182928559999999</c:v>
                </c:pt>
                <c:pt idx="12">
                  <c:v>0.2031506002</c:v>
                </c:pt>
                <c:pt idx="13">
                  <c:v>0.16205853219999999</c:v>
                </c:pt>
                <c:pt idx="14">
                  <c:v>0.11664702740000001</c:v>
                </c:pt>
                <c:pt idx="15">
                  <c:v>7.6834991599999999E-2</c:v>
                </c:pt>
                <c:pt idx="16">
                  <c:v>4.48682532E-2</c:v>
                </c:pt>
                <c:pt idx="17">
                  <c:v>2.9284883300000002E-2</c:v>
                </c:pt>
                <c:pt idx="18">
                  <c:v>3.5559903800000001E-2</c:v>
                </c:pt>
                <c:pt idx="19">
                  <c:v>5.4458264300000003E-2</c:v>
                </c:pt>
                <c:pt idx="20">
                  <c:v>7.9638533299999995E-2</c:v>
                </c:pt>
                <c:pt idx="21">
                  <c:v>9.7269304099999995E-2</c:v>
                </c:pt>
                <c:pt idx="22">
                  <c:v>0.1086491495</c:v>
                </c:pt>
                <c:pt idx="23">
                  <c:v>0.10706335309999999</c:v>
                </c:pt>
                <c:pt idx="24">
                  <c:v>0.1034667641</c:v>
                </c:pt>
                <c:pt idx="25">
                  <c:v>9.6199631699999996E-2</c:v>
                </c:pt>
                <c:pt idx="26">
                  <c:v>8.7894566399999999E-2</c:v>
                </c:pt>
                <c:pt idx="27">
                  <c:v>7.8209288399999993E-2</c:v>
                </c:pt>
                <c:pt idx="28">
                  <c:v>6.1860032400000001E-2</c:v>
                </c:pt>
                <c:pt idx="29">
                  <c:v>4.3855842200000002E-2</c:v>
                </c:pt>
                <c:pt idx="30">
                  <c:v>2.618316E-2</c:v>
                </c:pt>
                <c:pt idx="31">
                  <c:v>1.9852319699999999E-2</c:v>
                </c:pt>
                <c:pt idx="32">
                  <c:v>2.08660923E-2</c:v>
                </c:pt>
                <c:pt idx="33">
                  <c:v>2.85331011E-2</c:v>
                </c:pt>
                <c:pt idx="34">
                  <c:v>3.6762371699999997E-2</c:v>
                </c:pt>
                <c:pt idx="35">
                  <c:v>4.6075276999999998E-2</c:v>
                </c:pt>
                <c:pt idx="36">
                  <c:v>5.8319851800000003E-2</c:v>
                </c:pt>
                <c:pt idx="37">
                  <c:v>7.66049325E-2</c:v>
                </c:pt>
                <c:pt idx="38">
                  <c:v>9.1427825399999996E-2</c:v>
                </c:pt>
                <c:pt idx="39">
                  <c:v>0.10418712350000001</c:v>
                </c:pt>
                <c:pt idx="40">
                  <c:v>0.1085337624</c:v>
                </c:pt>
                <c:pt idx="41">
                  <c:v>0.1049721166</c:v>
                </c:pt>
                <c:pt idx="42">
                  <c:v>9.7645975600000004E-2</c:v>
                </c:pt>
                <c:pt idx="43">
                  <c:v>8.8577352499999998E-2</c:v>
                </c:pt>
                <c:pt idx="44">
                  <c:v>7.8515559400000004E-2</c:v>
                </c:pt>
                <c:pt idx="45">
                  <c:v>7.0390537399999994E-2</c:v>
                </c:pt>
                <c:pt idx="46">
                  <c:v>6.0087867099999998E-2</c:v>
                </c:pt>
                <c:pt idx="47">
                  <c:v>4.1637893799999999E-2</c:v>
                </c:pt>
                <c:pt idx="48">
                  <c:v>1.6355920600000001E-2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1.8041167399999999E-2</c:v>
                </c:pt>
                <c:pt idx="55">
                  <c:v>4.5790437599999997E-2</c:v>
                </c:pt>
                <c:pt idx="56">
                  <c:v>6.3497766900000002E-2</c:v>
                </c:pt>
                <c:pt idx="57">
                  <c:v>6.6423952600000002E-2</c:v>
                </c:pt>
                <c:pt idx="58">
                  <c:v>5.7194877399999997E-2</c:v>
                </c:pt>
                <c:pt idx="59">
                  <c:v>4.0188558399999998E-2</c:v>
                </c:pt>
                <c:pt idx="60">
                  <c:v>1.96776837E-2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1.14748944E-2</c:v>
                </c:pt>
                <c:pt idx="65">
                  <c:v>3.5283882199999998E-2</c:v>
                </c:pt>
                <c:pt idx="66">
                  <c:v>3.8764186200000002E-2</c:v>
                </c:pt>
                <c:pt idx="67">
                  <c:v>2.58713029E-2</c:v>
                </c:pt>
                <c:pt idx="68">
                  <c:v>1.8287804000000001E-2</c:v>
                </c:pt>
                <c:pt idx="69">
                  <c:v>2.5340512400000001E-2</c:v>
                </c:pt>
                <c:pt idx="70">
                  <c:v>3.2495558299999998E-2</c:v>
                </c:pt>
                <c:pt idx="71">
                  <c:v>2.34385654E-2</c:v>
                </c:pt>
                <c:pt idx="72">
                  <c:v>7.8712972000000003E-3</c:v>
                </c:pt>
                <c:pt idx="73">
                  <c:v>2.2159526E-3</c:v>
                </c:pt>
                <c:pt idx="74">
                  <c:v>6.0830754000000004E-3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3.6966014700000001E-2</c:v>
                </c:pt>
                <c:pt idx="81">
                  <c:v>5.4874382899999997E-2</c:v>
                </c:pt>
                <c:pt idx="82">
                  <c:v>4.2898181799999997E-2</c:v>
                </c:pt>
                <c:pt idx="83">
                  <c:v>2.1216228600000001E-2</c:v>
                </c:pt>
                <c:pt idx="84">
                  <c:v>1.0960620799999999E-2</c:v>
                </c:pt>
                <c:pt idx="85">
                  <c:v>1.6260519599999999E-2</c:v>
                </c:pt>
                <c:pt idx="86">
                  <c:v>2.84814127E-2</c:v>
                </c:pt>
                <c:pt idx="87">
                  <c:v>3.7492394399999997E-2</c:v>
                </c:pt>
                <c:pt idx="88">
                  <c:v>3.6248274099999998E-2</c:v>
                </c:pt>
                <c:pt idx="89">
                  <c:v>2.5985891000000001E-2</c:v>
                </c:pt>
                <c:pt idx="90">
                  <c:v>9.8805417999999999E-3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1.4016390999999999E-3</c:v>
                </c:pt>
                <c:pt idx="98">
                  <c:v>1.9468359599999999E-2</c:v>
                </c:pt>
                <c:pt idx="99">
                  <c:v>3.5882141399999998E-2</c:v>
                </c:pt>
                <c:pt idx="100">
                  <c:v>4.8668347299999998E-2</c:v>
                </c:pt>
                <c:pt idx="101">
                  <c:v>5.74157722E-2</c:v>
                </c:pt>
                <c:pt idx="102">
                  <c:v>6.3120201200000003E-2</c:v>
                </c:pt>
                <c:pt idx="103">
                  <c:v>6.7279569799999994E-2</c:v>
                </c:pt>
                <c:pt idx="104">
                  <c:v>6.9677270900000005E-2</c:v>
                </c:pt>
                <c:pt idx="105">
                  <c:v>7.0274561599999993E-2</c:v>
                </c:pt>
                <c:pt idx="106">
                  <c:v>6.9122090900000002E-2</c:v>
                </c:pt>
                <c:pt idx="107">
                  <c:v>6.5987505000000002E-2</c:v>
                </c:pt>
                <c:pt idx="108">
                  <c:v>6.0664836299999997E-2</c:v>
                </c:pt>
                <c:pt idx="109">
                  <c:v>5.2578143799999998E-2</c:v>
                </c:pt>
                <c:pt idx="110">
                  <c:v>4.4077262300000003E-2</c:v>
                </c:pt>
                <c:pt idx="111">
                  <c:v>3.2543994499999999E-2</c:v>
                </c:pt>
                <c:pt idx="112">
                  <c:v>2.2132376200000001E-2</c:v>
                </c:pt>
                <c:pt idx="113">
                  <c:v>1.2788372100000001E-2</c:v>
                </c:pt>
                <c:pt idx="114">
                  <c:v>3.4406558000000002E-3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622D-4A4C-A834-8CC3D6F2019B}"/>
            </c:ext>
          </c:extLst>
        </c:ser>
        <c:ser>
          <c:idx val="113"/>
          <c:order val="113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反射白_LEDfull_開放空間!$A$114:$EE$114</c:f>
              <c:numCache>
                <c:formatCode>General</c:formatCode>
                <c:ptCount val="135"/>
                <c:pt idx="0">
                  <c:v>0.64159691330000002</c:v>
                </c:pt>
                <c:pt idx="1">
                  <c:v>0.53146982190000003</c:v>
                </c:pt>
                <c:pt idx="2">
                  <c:v>0.378324151</c:v>
                </c:pt>
                <c:pt idx="3">
                  <c:v>0.17175397279999999</c:v>
                </c:pt>
                <c:pt idx="4">
                  <c:v>4.7144308699999998E-2</c:v>
                </c:pt>
                <c:pt idx="5">
                  <c:v>3.8446487999999998E-3</c:v>
                </c:pt>
                <c:pt idx="6">
                  <c:v>2.6832465100000001E-2</c:v>
                </c:pt>
                <c:pt idx="7">
                  <c:v>8.81308913E-2</c:v>
                </c:pt>
                <c:pt idx="8">
                  <c:v>0.1573361754</c:v>
                </c:pt>
                <c:pt idx="9">
                  <c:v>0.21520860489999999</c:v>
                </c:pt>
                <c:pt idx="10">
                  <c:v>0.23945340509999999</c:v>
                </c:pt>
                <c:pt idx="11">
                  <c:v>0.23186165089999999</c:v>
                </c:pt>
                <c:pt idx="12">
                  <c:v>0.2031731457</c:v>
                </c:pt>
                <c:pt idx="13">
                  <c:v>0.16205994779999999</c:v>
                </c:pt>
                <c:pt idx="14">
                  <c:v>0.1166347563</c:v>
                </c:pt>
                <c:pt idx="15">
                  <c:v>7.6823815700000006E-2</c:v>
                </c:pt>
                <c:pt idx="16">
                  <c:v>4.4867008899999998E-2</c:v>
                </c:pt>
                <c:pt idx="17">
                  <c:v>2.92871203E-2</c:v>
                </c:pt>
                <c:pt idx="18">
                  <c:v>3.5560864999999997E-2</c:v>
                </c:pt>
                <c:pt idx="19">
                  <c:v>5.4457493099999997E-2</c:v>
                </c:pt>
                <c:pt idx="20">
                  <c:v>7.9633362599999993E-2</c:v>
                </c:pt>
                <c:pt idx="21">
                  <c:v>9.72625092E-2</c:v>
                </c:pt>
                <c:pt idx="22">
                  <c:v>0.1086416841</c:v>
                </c:pt>
                <c:pt idx="23">
                  <c:v>0.10705986620000001</c:v>
                </c:pt>
                <c:pt idx="24">
                  <c:v>0.103475675</c:v>
                </c:pt>
                <c:pt idx="25">
                  <c:v>9.6222214400000006E-2</c:v>
                </c:pt>
                <c:pt idx="26">
                  <c:v>8.7926603899999997E-2</c:v>
                </c:pt>
                <c:pt idx="27">
                  <c:v>7.8239604800000001E-2</c:v>
                </c:pt>
                <c:pt idx="28">
                  <c:v>6.1877470499999997E-2</c:v>
                </c:pt>
                <c:pt idx="29">
                  <c:v>4.3851066399999999E-2</c:v>
                </c:pt>
                <c:pt idx="30">
                  <c:v>2.6154449199999999E-2</c:v>
                </c:pt>
                <c:pt idx="31">
                  <c:v>1.9807565999999999E-2</c:v>
                </c:pt>
                <c:pt idx="32">
                  <c:v>2.0817527499999999E-2</c:v>
                </c:pt>
                <c:pt idx="33">
                  <c:v>2.84906272E-2</c:v>
                </c:pt>
                <c:pt idx="34">
                  <c:v>3.6734581000000002E-2</c:v>
                </c:pt>
                <c:pt idx="35">
                  <c:v>4.6063177300000001E-2</c:v>
                </c:pt>
                <c:pt idx="36">
                  <c:v>5.8319415899999998E-2</c:v>
                </c:pt>
                <c:pt idx="37">
                  <c:v>7.6607763800000006E-2</c:v>
                </c:pt>
                <c:pt idx="38">
                  <c:v>9.1425292199999994E-2</c:v>
                </c:pt>
                <c:pt idx="39">
                  <c:v>0.1041806713</c:v>
                </c:pt>
                <c:pt idx="40">
                  <c:v>0.10853502900000001</c:v>
                </c:pt>
                <c:pt idx="41">
                  <c:v>0.10499493779999999</c:v>
                </c:pt>
                <c:pt idx="42">
                  <c:v>9.7685903300000002E-2</c:v>
                </c:pt>
                <c:pt idx="43">
                  <c:v>8.8619634500000002E-2</c:v>
                </c:pt>
                <c:pt idx="44">
                  <c:v>7.8547149900000002E-2</c:v>
                </c:pt>
                <c:pt idx="45">
                  <c:v>7.0406079299999993E-2</c:v>
                </c:pt>
                <c:pt idx="46">
                  <c:v>6.0084559000000003E-2</c:v>
                </c:pt>
                <c:pt idx="47">
                  <c:v>4.1613530400000001E-2</c:v>
                </c:pt>
                <c:pt idx="48">
                  <c:v>1.63162593E-2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1.8013024700000001E-2</c:v>
                </c:pt>
                <c:pt idx="55">
                  <c:v>4.57402617E-2</c:v>
                </c:pt>
                <c:pt idx="56">
                  <c:v>6.3440822100000002E-2</c:v>
                </c:pt>
                <c:pt idx="57">
                  <c:v>6.6375695200000001E-2</c:v>
                </c:pt>
                <c:pt idx="58">
                  <c:v>5.7163137900000001E-2</c:v>
                </c:pt>
                <c:pt idx="59">
                  <c:v>4.0174383700000003E-2</c:v>
                </c:pt>
                <c:pt idx="60">
                  <c:v>1.9682355200000001E-2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1.15318308E-2</c:v>
                </c:pt>
                <c:pt idx="65">
                  <c:v>3.5308260500000001E-2</c:v>
                </c:pt>
                <c:pt idx="66">
                  <c:v>3.8747202600000002E-2</c:v>
                </c:pt>
                <c:pt idx="67">
                  <c:v>2.58241333E-2</c:v>
                </c:pt>
                <c:pt idx="68">
                  <c:v>1.8233599100000001E-2</c:v>
                </c:pt>
                <c:pt idx="69">
                  <c:v>2.5301232900000001E-2</c:v>
                </c:pt>
                <c:pt idx="70">
                  <c:v>3.2481696499999997E-2</c:v>
                </c:pt>
                <c:pt idx="71">
                  <c:v>2.3447232299999999E-2</c:v>
                </c:pt>
                <c:pt idx="72">
                  <c:v>7.8914556999999993E-3</c:v>
                </c:pt>
                <c:pt idx="73">
                  <c:v>2.2373591E-3</c:v>
                </c:pt>
                <c:pt idx="74">
                  <c:v>6.0986443E-3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3.6969035900000002E-2</c:v>
                </c:pt>
                <c:pt idx="81">
                  <c:v>5.4866619399999997E-2</c:v>
                </c:pt>
                <c:pt idx="82">
                  <c:v>4.2876847099999997E-2</c:v>
                </c:pt>
                <c:pt idx="83">
                  <c:v>2.1182136599999998E-2</c:v>
                </c:pt>
                <c:pt idx="84">
                  <c:v>1.09157683E-2</c:v>
                </c:pt>
                <c:pt idx="85">
                  <c:v>1.6208978400000001E-2</c:v>
                </c:pt>
                <c:pt idx="86">
                  <c:v>2.8430396699999999E-2</c:v>
                </c:pt>
                <c:pt idx="87">
                  <c:v>3.74506675E-2</c:v>
                </c:pt>
                <c:pt idx="88">
                  <c:v>3.6225043200000001E-2</c:v>
                </c:pt>
                <c:pt idx="89">
                  <c:v>2.59832963E-2</c:v>
                </c:pt>
                <c:pt idx="90">
                  <c:v>9.8977825000000005E-3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1.4238604E-3</c:v>
                </c:pt>
                <c:pt idx="98">
                  <c:v>1.9467234600000001E-2</c:v>
                </c:pt>
                <c:pt idx="99">
                  <c:v>3.5860363399999998E-2</c:v>
                </c:pt>
                <c:pt idx="100">
                  <c:v>4.86299023E-2</c:v>
                </c:pt>
                <c:pt idx="101">
                  <c:v>5.7364467500000002E-2</c:v>
                </c:pt>
                <c:pt idx="102">
                  <c:v>6.3062690199999993E-2</c:v>
                </c:pt>
                <c:pt idx="103">
                  <c:v>6.7219085999999997E-2</c:v>
                </c:pt>
                <c:pt idx="104">
                  <c:v>6.9617852600000002E-2</c:v>
                </c:pt>
                <c:pt idx="105">
                  <c:v>7.0219762599999999E-2</c:v>
                </c:pt>
                <c:pt idx="106">
                  <c:v>6.9074772300000004E-2</c:v>
                </c:pt>
                <c:pt idx="107">
                  <c:v>6.5950773700000007E-2</c:v>
                </c:pt>
                <c:pt idx="108">
                  <c:v>6.0641061500000003E-2</c:v>
                </c:pt>
                <c:pt idx="109">
                  <c:v>5.2569378200000003E-2</c:v>
                </c:pt>
                <c:pt idx="110">
                  <c:v>4.4079661399999998E-2</c:v>
                </c:pt>
                <c:pt idx="111">
                  <c:v>3.2561216499999997E-2</c:v>
                </c:pt>
                <c:pt idx="112">
                  <c:v>2.2161979200000001E-2</c:v>
                </c:pt>
                <c:pt idx="113">
                  <c:v>1.2826923299999999E-2</c:v>
                </c:pt>
                <c:pt idx="114">
                  <c:v>3.4886291000000001E-3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622D-4A4C-A834-8CC3D6F2019B}"/>
            </c:ext>
          </c:extLst>
        </c:ser>
        <c:ser>
          <c:idx val="114"/>
          <c:order val="114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反射白_LEDfull_開放空間!$A$115:$EE$115</c:f>
              <c:numCache>
                <c:formatCode>General</c:formatCode>
                <c:ptCount val="135"/>
                <c:pt idx="0">
                  <c:v>0.64143925909999999</c:v>
                </c:pt>
                <c:pt idx="1">
                  <c:v>0.53134208920000003</c:v>
                </c:pt>
                <c:pt idx="2">
                  <c:v>0.37823417780000002</c:v>
                </c:pt>
                <c:pt idx="3">
                  <c:v>0.17171737549999999</c:v>
                </c:pt>
                <c:pt idx="4">
                  <c:v>4.7139890500000003E-2</c:v>
                </c:pt>
                <c:pt idx="5">
                  <c:v>3.8506878E-3</c:v>
                </c:pt>
                <c:pt idx="6">
                  <c:v>2.6833556599999999E-2</c:v>
                </c:pt>
                <c:pt idx="7">
                  <c:v>8.8124506199999994E-2</c:v>
                </c:pt>
                <c:pt idx="8">
                  <c:v>0.15732759239999999</c:v>
                </c:pt>
                <c:pt idx="9">
                  <c:v>0.21520680189999999</c:v>
                </c:pt>
                <c:pt idx="10">
                  <c:v>0.23946692050000001</c:v>
                </c:pt>
                <c:pt idx="11">
                  <c:v>0.23188371960000001</c:v>
                </c:pt>
                <c:pt idx="12">
                  <c:v>0.2031876296</c:v>
                </c:pt>
                <c:pt idx="13">
                  <c:v>0.16205802559999999</c:v>
                </c:pt>
                <c:pt idx="14">
                  <c:v>0.11662243310000001</c:v>
                </c:pt>
                <c:pt idx="15">
                  <c:v>7.6813004899999995E-2</c:v>
                </c:pt>
                <c:pt idx="16">
                  <c:v>4.4865265500000001E-2</c:v>
                </c:pt>
                <c:pt idx="17">
                  <c:v>2.9288381299999999E-2</c:v>
                </c:pt>
                <c:pt idx="18">
                  <c:v>3.5560961799999999E-2</c:v>
                </c:pt>
                <c:pt idx="19">
                  <c:v>5.4455909900000002E-2</c:v>
                </c:pt>
                <c:pt idx="20">
                  <c:v>7.9627506400000006E-2</c:v>
                </c:pt>
                <c:pt idx="21">
                  <c:v>9.7254857400000005E-2</c:v>
                </c:pt>
                <c:pt idx="22">
                  <c:v>0.1086330935</c:v>
                </c:pt>
                <c:pt idx="23">
                  <c:v>0.10705503080000001</c:v>
                </c:pt>
                <c:pt idx="24">
                  <c:v>0.1034806669</c:v>
                </c:pt>
                <c:pt idx="25">
                  <c:v>9.6238896300000001E-2</c:v>
                </c:pt>
                <c:pt idx="26">
                  <c:v>8.7951287599999997E-2</c:v>
                </c:pt>
                <c:pt idx="27">
                  <c:v>7.8263104E-2</c:v>
                </c:pt>
                <c:pt idx="28">
                  <c:v>6.18905649E-2</c:v>
                </c:pt>
                <c:pt idx="29">
                  <c:v>4.3846167599999999E-2</c:v>
                </c:pt>
                <c:pt idx="30">
                  <c:v>2.6130299999999999E-2</c:v>
                </c:pt>
                <c:pt idx="31">
                  <c:v>1.9770300000000001E-2</c:v>
                </c:pt>
                <c:pt idx="32">
                  <c:v>2.0777085800000001E-2</c:v>
                </c:pt>
                <c:pt idx="33">
                  <c:v>2.8455054399999999E-2</c:v>
                </c:pt>
                <c:pt idx="34">
                  <c:v>3.6710806200000001E-2</c:v>
                </c:pt>
                <c:pt idx="35">
                  <c:v>4.6052206300000002E-2</c:v>
                </c:pt>
                <c:pt idx="36">
                  <c:v>5.8317642699999998E-2</c:v>
                </c:pt>
                <c:pt idx="37">
                  <c:v>7.6608546099999994E-2</c:v>
                </c:pt>
                <c:pt idx="38">
                  <c:v>9.1421425299999998E-2</c:v>
                </c:pt>
                <c:pt idx="39">
                  <c:v>0.10417317600000001</c:v>
                </c:pt>
                <c:pt idx="40">
                  <c:v>0.1085337549</c:v>
                </c:pt>
                <c:pt idx="41">
                  <c:v>0.10501163450000001</c:v>
                </c:pt>
                <c:pt idx="42">
                  <c:v>9.7716800899999998E-2</c:v>
                </c:pt>
                <c:pt idx="43">
                  <c:v>8.86525586E-2</c:v>
                </c:pt>
                <c:pt idx="44">
                  <c:v>7.8571461100000003E-2</c:v>
                </c:pt>
                <c:pt idx="45">
                  <c:v>7.0417717099999999E-2</c:v>
                </c:pt>
                <c:pt idx="46">
                  <c:v>6.00805134E-2</c:v>
                </c:pt>
                <c:pt idx="47">
                  <c:v>4.1592542099999998E-2</c:v>
                </c:pt>
                <c:pt idx="48">
                  <c:v>1.62833072E-2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1.7989626200000001E-2</c:v>
                </c:pt>
                <c:pt idx="55">
                  <c:v>4.5698057899999998E-2</c:v>
                </c:pt>
                <c:pt idx="56">
                  <c:v>6.3392646600000005E-2</c:v>
                </c:pt>
                <c:pt idx="57">
                  <c:v>6.6334649900000001E-2</c:v>
                </c:pt>
                <c:pt idx="58">
                  <c:v>5.71358353E-2</c:v>
                </c:pt>
                <c:pt idx="59">
                  <c:v>4.0161877899999997E-2</c:v>
                </c:pt>
                <c:pt idx="60">
                  <c:v>1.9685750799999999E-2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1.15785105E-2</c:v>
                </c:pt>
                <c:pt idx="65">
                  <c:v>3.5327635699999999E-2</c:v>
                </c:pt>
                <c:pt idx="66">
                  <c:v>3.8732446699999999E-2</c:v>
                </c:pt>
                <c:pt idx="67">
                  <c:v>2.5784773800000001E-2</c:v>
                </c:pt>
                <c:pt idx="68">
                  <c:v>1.8188632999999999E-2</c:v>
                </c:pt>
                <c:pt idx="69">
                  <c:v>2.5268832200000001E-2</c:v>
                </c:pt>
                <c:pt idx="70">
                  <c:v>3.2469894700000002E-2</c:v>
                </c:pt>
                <c:pt idx="71">
                  <c:v>2.34538335E-2</c:v>
                </c:pt>
                <c:pt idx="72">
                  <c:v>7.9077855000000002E-3</c:v>
                </c:pt>
                <c:pt idx="73">
                  <c:v>2.2548158000000001E-3</c:v>
                </c:pt>
                <c:pt idx="74">
                  <c:v>6.1111784999999998E-3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3.6970652600000001E-2</c:v>
                </c:pt>
                <c:pt idx="81">
                  <c:v>5.4859183700000001E-2</c:v>
                </c:pt>
                <c:pt idx="82">
                  <c:v>4.2858309999999997E-2</c:v>
                </c:pt>
                <c:pt idx="83">
                  <c:v>2.1153695899999998E-2</c:v>
                </c:pt>
                <c:pt idx="84">
                  <c:v>1.0878531300000001E-2</c:v>
                </c:pt>
                <c:pt idx="85">
                  <c:v>1.61661133E-2</c:v>
                </c:pt>
                <c:pt idx="86">
                  <c:v>2.8387919099999999E-2</c:v>
                </c:pt>
                <c:pt idx="87">
                  <c:v>3.7415873299999999E-2</c:v>
                </c:pt>
                <c:pt idx="88">
                  <c:v>3.62052582E-2</c:v>
                </c:pt>
                <c:pt idx="89">
                  <c:v>2.59806328E-2</c:v>
                </c:pt>
                <c:pt idx="90">
                  <c:v>9.9119181000000001E-3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1.4417620000000001E-3</c:v>
                </c:pt>
                <c:pt idx="98">
                  <c:v>1.94655452E-2</c:v>
                </c:pt>
                <c:pt idx="99">
                  <c:v>3.5842075899999999E-2</c:v>
                </c:pt>
                <c:pt idx="100">
                  <c:v>4.8597183100000003E-2</c:v>
                </c:pt>
                <c:pt idx="101">
                  <c:v>5.7320758700000002E-2</c:v>
                </c:pt>
                <c:pt idx="102">
                  <c:v>6.30142167E-2</c:v>
                </c:pt>
                <c:pt idx="103">
                  <c:v>6.7167796200000005E-2</c:v>
                </c:pt>
                <c:pt idx="104">
                  <c:v>6.9567605899999996E-2</c:v>
                </c:pt>
                <c:pt idx="105">
                  <c:v>7.0173338099999996E-2</c:v>
                </c:pt>
                <c:pt idx="106">
                  <c:v>6.9034367799999996E-2</c:v>
                </c:pt>
                <c:pt idx="107">
                  <c:v>6.5919272599999995E-2</c:v>
                </c:pt>
                <c:pt idx="108">
                  <c:v>6.0620605899999999E-2</c:v>
                </c:pt>
                <c:pt idx="109">
                  <c:v>5.2561115499999998E-2</c:v>
                </c:pt>
                <c:pt idx="110">
                  <c:v>4.4080715600000001E-2</c:v>
                </c:pt>
                <c:pt idx="111">
                  <c:v>3.2574556800000001E-2</c:v>
                </c:pt>
                <c:pt idx="112">
                  <c:v>2.2185953299999998E-2</c:v>
                </c:pt>
                <c:pt idx="113">
                  <c:v>1.28588825E-2</c:v>
                </c:pt>
                <c:pt idx="114">
                  <c:v>3.5273242000000002E-3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622D-4A4C-A834-8CC3D6F2019B}"/>
            </c:ext>
          </c:extLst>
        </c:ser>
        <c:ser>
          <c:idx val="115"/>
          <c:order val="115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反射白_LEDfull_開放空間!$A$116:$EE$116</c:f>
              <c:numCache>
                <c:formatCode>General</c:formatCode>
                <c:ptCount val="135"/>
                <c:pt idx="0">
                  <c:v>0.64193910359999995</c:v>
                </c:pt>
                <c:pt idx="1">
                  <c:v>0.53175455329999999</c:v>
                </c:pt>
                <c:pt idx="2">
                  <c:v>0.37852749229999999</c:v>
                </c:pt>
                <c:pt idx="3">
                  <c:v>0.17184811829999999</c:v>
                </c:pt>
                <c:pt idx="4">
                  <c:v>4.7172624599999997E-2</c:v>
                </c:pt>
                <c:pt idx="5">
                  <c:v>3.8496892E-3</c:v>
                </c:pt>
                <c:pt idx="6">
                  <c:v>2.6849886399999998E-2</c:v>
                </c:pt>
                <c:pt idx="7">
                  <c:v>8.8184014000000005E-2</c:v>
                </c:pt>
                <c:pt idx="8">
                  <c:v>0.157431975</c:v>
                </c:pt>
                <c:pt idx="9">
                  <c:v>0.21534346039999999</c:v>
                </c:pt>
                <c:pt idx="10">
                  <c:v>0.2396095395</c:v>
                </c:pt>
                <c:pt idx="11">
                  <c:v>0.23201625049999999</c:v>
                </c:pt>
                <c:pt idx="12">
                  <c:v>0.2033067197</c:v>
                </c:pt>
                <c:pt idx="13">
                  <c:v>0.16216097769999999</c:v>
                </c:pt>
                <c:pt idx="14">
                  <c:v>0.1167031825</c:v>
                </c:pt>
                <c:pt idx="15">
                  <c:v>7.6867975300000002E-2</c:v>
                </c:pt>
                <c:pt idx="16">
                  <c:v>4.4894732499999999E-2</c:v>
                </c:pt>
                <c:pt idx="17">
                  <c:v>2.9306054099999999E-2</c:v>
                </c:pt>
                <c:pt idx="18">
                  <c:v>3.5583324700000002E-2</c:v>
                </c:pt>
                <c:pt idx="19">
                  <c:v>5.4491125000000001E-2</c:v>
                </c:pt>
                <c:pt idx="20">
                  <c:v>7.9681068699999996E-2</c:v>
                </c:pt>
                <c:pt idx="21">
                  <c:v>9.73205194E-2</c:v>
                </c:pt>
                <c:pt idx="22">
                  <c:v>0.10870655630000001</c:v>
                </c:pt>
                <c:pt idx="23">
                  <c:v>0.1071252152</c:v>
                </c:pt>
                <c:pt idx="24">
                  <c:v>0.10354278240000001</c:v>
                </c:pt>
                <c:pt idx="25">
                  <c:v>9.6289366500000001E-2</c:v>
                </c:pt>
                <c:pt idx="26">
                  <c:v>8.7991550599999996E-2</c:v>
                </c:pt>
                <c:pt idx="27">
                  <c:v>7.8298181300000005E-2</c:v>
                </c:pt>
                <c:pt idx="28">
                  <c:v>6.1921644999999997E-2</c:v>
                </c:pt>
                <c:pt idx="29">
                  <c:v>4.38768566E-2</c:v>
                </c:pt>
                <c:pt idx="30">
                  <c:v>2.6161529100000001E-2</c:v>
                </c:pt>
                <c:pt idx="31">
                  <c:v>1.98053773E-2</c:v>
                </c:pt>
                <c:pt idx="32">
                  <c:v>2.0814769E-2</c:v>
                </c:pt>
                <c:pt idx="33">
                  <c:v>2.8494814399999999E-2</c:v>
                </c:pt>
                <c:pt idx="34">
                  <c:v>3.6748528500000002E-2</c:v>
                </c:pt>
                <c:pt idx="35">
                  <c:v>4.6088065999999997E-2</c:v>
                </c:pt>
                <c:pt idx="36">
                  <c:v>5.8355454399999999E-2</c:v>
                </c:pt>
                <c:pt idx="37">
                  <c:v>7.6656326699999999E-2</c:v>
                </c:pt>
                <c:pt idx="38">
                  <c:v>9.1481424899999997E-2</c:v>
                </c:pt>
                <c:pt idx="39">
                  <c:v>0.1042432413</c:v>
                </c:pt>
                <c:pt idx="40">
                  <c:v>0.10860286650000001</c:v>
                </c:pt>
                <c:pt idx="41">
                  <c:v>0.105067566</c:v>
                </c:pt>
                <c:pt idx="42">
                  <c:v>9.77594554E-2</c:v>
                </c:pt>
                <c:pt idx="43">
                  <c:v>8.8688142600000006E-2</c:v>
                </c:pt>
                <c:pt idx="44">
                  <c:v>7.8605845600000002E-2</c:v>
                </c:pt>
                <c:pt idx="45">
                  <c:v>7.0454679399999998E-2</c:v>
                </c:pt>
                <c:pt idx="46">
                  <c:v>6.01206273E-2</c:v>
                </c:pt>
                <c:pt idx="47">
                  <c:v>4.1631519800000003E-2</c:v>
                </c:pt>
                <c:pt idx="48">
                  <c:v>1.6313845300000001E-2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1.8015488999999999E-2</c:v>
                </c:pt>
                <c:pt idx="55">
                  <c:v>4.5752730200000001E-2</c:v>
                </c:pt>
                <c:pt idx="56">
                  <c:v>6.3462071100000003E-2</c:v>
                </c:pt>
                <c:pt idx="57">
                  <c:v>6.6401377299999995E-2</c:v>
                </c:pt>
                <c:pt idx="58">
                  <c:v>5.7188265000000002E-2</c:v>
                </c:pt>
                <c:pt idx="59">
                  <c:v>4.0194481599999998E-2</c:v>
                </c:pt>
                <c:pt idx="60">
                  <c:v>1.9695766300000001E-2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1.15572596E-2</c:v>
                </c:pt>
                <c:pt idx="65">
                  <c:v>3.5338070200000002E-2</c:v>
                </c:pt>
                <c:pt idx="66">
                  <c:v>3.8766082399999999E-2</c:v>
                </c:pt>
                <c:pt idx="67">
                  <c:v>2.5825291899999998E-2</c:v>
                </c:pt>
                <c:pt idx="68">
                  <c:v>1.8227743000000001E-2</c:v>
                </c:pt>
                <c:pt idx="69">
                  <c:v>2.5304514899999998E-2</c:v>
                </c:pt>
                <c:pt idx="70">
                  <c:v>3.2497469299999998E-2</c:v>
                </c:pt>
                <c:pt idx="71">
                  <c:v>2.3464154500000001E-2</c:v>
                </c:pt>
                <c:pt idx="72">
                  <c:v>7.9023875E-3</c:v>
                </c:pt>
                <c:pt idx="73">
                  <c:v>2.2453179E-3</c:v>
                </c:pt>
                <c:pt idx="74">
                  <c:v>6.1072987000000004E-3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3.69928889E-2</c:v>
                </c:pt>
                <c:pt idx="81">
                  <c:v>5.4898112999999998E-2</c:v>
                </c:pt>
                <c:pt idx="82">
                  <c:v>4.2896456999999999E-2</c:v>
                </c:pt>
                <c:pt idx="83">
                  <c:v>2.1184332699999999E-2</c:v>
                </c:pt>
                <c:pt idx="84">
                  <c:v>1.09082665E-2</c:v>
                </c:pt>
                <c:pt idx="85">
                  <c:v>1.62027106E-2</c:v>
                </c:pt>
                <c:pt idx="86">
                  <c:v>2.84320731E-2</c:v>
                </c:pt>
                <c:pt idx="87">
                  <c:v>3.7460789100000003E-2</c:v>
                </c:pt>
                <c:pt idx="88">
                  <c:v>3.6239881100000003E-2</c:v>
                </c:pt>
                <c:pt idx="89">
                  <c:v>2.5998115499999998E-2</c:v>
                </c:pt>
                <c:pt idx="90">
                  <c:v>9.9089155000000005E-3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1.4318709000000001E-3</c:v>
                </c:pt>
                <c:pt idx="98">
                  <c:v>1.9478950599999999E-2</c:v>
                </c:pt>
                <c:pt idx="99">
                  <c:v>3.5876505099999997E-2</c:v>
                </c:pt>
                <c:pt idx="100">
                  <c:v>4.8648234499999998E-2</c:v>
                </c:pt>
                <c:pt idx="101">
                  <c:v>5.7383984300000003E-2</c:v>
                </c:pt>
                <c:pt idx="102">
                  <c:v>6.3084118100000003E-2</c:v>
                </c:pt>
                <c:pt idx="103">
                  <c:v>6.7241832599999996E-2</c:v>
                </c:pt>
                <c:pt idx="104">
                  <c:v>6.9642610800000004E-2</c:v>
                </c:pt>
                <c:pt idx="105">
                  <c:v>7.0246346299999998E-2</c:v>
                </c:pt>
                <c:pt idx="106">
                  <c:v>6.9102741800000006E-2</c:v>
                </c:pt>
                <c:pt idx="107">
                  <c:v>6.5980352500000006E-2</c:v>
                </c:pt>
                <c:pt idx="108">
                  <c:v>6.0671523200000001E-2</c:v>
                </c:pt>
                <c:pt idx="109">
                  <c:v>5.2599523199999998E-2</c:v>
                </c:pt>
                <c:pt idx="110">
                  <c:v>4.4107951200000002E-2</c:v>
                </c:pt>
                <c:pt idx="111">
                  <c:v>3.2586947099999999E-2</c:v>
                </c:pt>
                <c:pt idx="112">
                  <c:v>2.21852586E-2</c:v>
                </c:pt>
                <c:pt idx="113">
                  <c:v>1.2847496200000001E-2</c:v>
                </c:pt>
                <c:pt idx="114">
                  <c:v>3.5055347000000001E-3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622D-4A4C-A834-8CC3D6F2019B}"/>
            </c:ext>
          </c:extLst>
        </c:ser>
        <c:ser>
          <c:idx val="116"/>
          <c:order val="116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反射白_LEDfull_開放空間!$A$117:$EE$117</c:f>
              <c:numCache>
                <c:formatCode>General</c:formatCode>
                <c:ptCount val="135"/>
                <c:pt idx="0">
                  <c:v>0.6414515972</c:v>
                </c:pt>
                <c:pt idx="1">
                  <c:v>0.53134852649999997</c:v>
                </c:pt>
                <c:pt idx="2">
                  <c:v>0.37823757530000002</c:v>
                </c:pt>
                <c:pt idx="3">
                  <c:v>0.17171341179999999</c:v>
                </c:pt>
                <c:pt idx="4">
                  <c:v>4.7131534699999998E-2</c:v>
                </c:pt>
                <c:pt idx="5">
                  <c:v>3.8415897000000001E-3</c:v>
                </c:pt>
                <c:pt idx="6">
                  <c:v>2.68240236E-2</c:v>
                </c:pt>
                <c:pt idx="7">
                  <c:v>8.8106900500000002E-2</c:v>
                </c:pt>
                <c:pt idx="8">
                  <c:v>0.1572920233</c:v>
                </c:pt>
                <c:pt idx="9">
                  <c:v>0.21514566239999999</c:v>
                </c:pt>
                <c:pt idx="10">
                  <c:v>0.2393791378</c:v>
                </c:pt>
                <c:pt idx="11">
                  <c:v>0.23178739849999999</c:v>
                </c:pt>
                <c:pt idx="12">
                  <c:v>0.2031094879</c:v>
                </c:pt>
                <c:pt idx="13">
                  <c:v>0.16201291979999999</c:v>
                </c:pt>
                <c:pt idx="14">
                  <c:v>0.11660403010000001</c:v>
                </c:pt>
                <c:pt idx="15">
                  <c:v>7.6804257900000006E-2</c:v>
                </c:pt>
                <c:pt idx="16">
                  <c:v>4.4854301999999999E-2</c:v>
                </c:pt>
                <c:pt idx="17">
                  <c:v>2.9278032499999999E-2</c:v>
                </c:pt>
                <c:pt idx="18">
                  <c:v>3.5550411800000001E-2</c:v>
                </c:pt>
                <c:pt idx="19">
                  <c:v>5.4441981E-2</c:v>
                </c:pt>
                <c:pt idx="20">
                  <c:v>7.9611636700000002E-2</c:v>
                </c:pt>
                <c:pt idx="21">
                  <c:v>9.7236111799999997E-2</c:v>
                </c:pt>
                <c:pt idx="22">
                  <c:v>0.10861207539999999</c:v>
                </c:pt>
                <c:pt idx="23">
                  <c:v>0.1070298254</c:v>
                </c:pt>
                <c:pt idx="24">
                  <c:v>0.1034437418</c:v>
                </c:pt>
                <c:pt idx="25">
                  <c:v>9.6189342400000002E-2</c:v>
                </c:pt>
                <c:pt idx="26">
                  <c:v>8.7893724399999998E-2</c:v>
                </c:pt>
                <c:pt idx="27">
                  <c:v>7.8210108E-2</c:v>
                </c:pt>
                <c:pt idx="28">
                  <c:v>6.1855495000000003E-2</c:v>
                </c:pt>
                <c:pt idx="29">
                  <c:v>4.3839421099999998E-2</c:v>
                </c:pt>
                <c:pt idx="30">
                  <c:v>2.6153486199999999E-2</c:v>
                </c:pt>
                <c:pt idx="31">
                  <c:v>1.9812110800000001E-2</c:v>
                </c:pt>
                <c:pt idx="32">
                  <c:v>2.08226964E-2</c:v>
                </c:pt>
                <c:pt idx="33">
                  <c:v>2.84921601E-2</c:v>
                </c:pt>
                <c:pt idx="34">
                  <c:v>3.6730334199999999E-2</c:v>
                </c:pt>
                <c:pt idx="35">
                  <c:v>4.60526198E-2</c:v>
                </c:pt>
                <c:pt idx="36">
                  <c:v>5.8302652099999998E-2</c:v>
                </c:pt>
                <c:pt idx="37">
                  <c:v>7.6585136400000003E-2</c:v>
                </c:pt>
                <c:pt idx="38">
                  <c:v>9.1399677100000007E-2</c:v>
                </c:pt>
                <c:pt idx="39">
                  <c:v>0.1041520759</c:v>
                </c:pt>
                <c:pt idx="40">
                  <c:v>0.10850334909999999</c:v>
                </c:pt>
                <c:pt idx="41">
                  <c:v>0.1049593389</c:v>
                </c:pt>
                <c:pt idx="42">
                  <c:v>9.7648628099999996E-2</c:v>
                </c:pt>
                <c:pt idx="43">
                  <c:v>8.8584408200000006E-2</c:v>
                </c:pt>
                <c:pt idx="44">
                  <c:v>7.8517310300000004E-2</c:v>
                </c:pt>
                <c:pt idx="45">
                  <c:v>7.0382364099999997E-2</c:v>
                </c:pt>
                <c:pt idx="46">
                  <c:v>6.00680299E-2</c:v>
                </c:pt>
                <c:pt idx="47">
                  <c:v>4.1607037200000002E-2</c:v>
                </c:pt>
                <c:pt idx="48">
                  <c:v>1.6320524699999998E-2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1.8014270799999999E-2</c:v>
                </c:pt>
                <c:pt idx="55">
                  <c:v>4.5738413899999997E-2</c:v>
                </c:pt>
                <c:pt idx="56">
                  <c:v>6.3435576899999999E-2</c:v>
                </c:pt>
                <c:pt idx="57">
                  <c:v>6.6367745399999997E-2</c:v>
                </c:pt>
                <c:pt idx="58">
                  <c:v>5.7154048200000002E-2</c:v>
                </c:pt>
                <c:pt idx="59">
                  <c:v>4.0166173100000001E-2</c:v>
                </c:pt>
                <c:pt idx="60">
                  <c:v>1.9675744700000001E-2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1.1515463700000001E-2</c:v>
                </c:pt>
                <c:pt idx="65">
                  <c:v>3.5292480100000002E-2</c:v>
                </c:pt>
                <c:pt idx="66">
                  <c:v>3.8739807899999999E-2</c:v>
                </c:pt>
                <c:pt idx="67">
                  <c:v>2.5827314699999999E-2</c:v>
                </c:pt>
                <c:pt idx="68">
                  <c:v>1.82407126E-2</c:v>
                </c:pt>
                <c:pt idx="69">
                  <c:v>2.53031887E-2</c:v>
                </c:pt>
                <c:pt idx="70">
                  <c:v>3.2475769500000001E-2</c:v>
                </c:pt>
                <c:pt idx="71">
                  <c:v>2.34384537E-2</c:v>
                </c:pt>
                <c:pt idx="72">
                  <c:v>7.8846794000000005E-3</c:v>
                </c:pt>
                <c:pt idx="73">
                  <c:v>2.2318007000000002E-3</c:v>
                </c:pt>
                <c:pt idx="74">
                  <c:v>6.0931980000000002E-3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3.6957752000000003E-2</c:v>
                </c:pt>
                <c:pt idx="81">
                  <c:v>5.4852649599999997E-2</c:v>
                </c:pt>
                <c:pt idx="82">
                  <c:v>4.28694747E-2</c:v>
                </c:pt>
                <c:pt idx="83">
                  <c:v>2.1183811100000002E-2</c:v>
                </c:pt>
                <c:pt idx="84">
                  <c:v>1.0922785799999999E-2</c:v>
                </c:pt>
                <c:pt idx="85">
                  <c:v>1.62159391E-2</c:v>
                </c:pt>
                <c:pt idx="86">
                  <c:v>2.84338575E-2</c:v>
                </c:pt>
                <c:pt idx="87">
                  <c:v>3.7449445599999999E-2</c:v>
                </c:pt>
                <c:pt idx="88">
                  <c:v>3.6220002899999999E-2</c:v>
                </c:pt>
                <c:pt idx="89">
                  <c:v>2.5976594499999998E-2</c:v>
                </c:pt>
                <c:pt idx="90">
                  <c:v>9.8912362000000004E-3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1.4182909000000001E-3</c:v>
                </c:pt>
                <c:pt idx="98">
                  <c:v>1.9461572199999999E-2</c:v>
                </c:pt>
                <c:pt idx="99">
                  <c:v>3.5855021299999998E-2</c:v>
                </c:pt>
                <c:pt idx="100">
                  <c:v>4.8624325500000003E-2</c:v>
                </c:pt>
                <c:pt idx="101">
                  <c:v>5.7359360200000001E-2</c:v>
                </c:pt>
                <c:pt idx="102">
                  <c:v>6.3057422599999996E-2</c:v>
                </c:pt>
                <c:pt idx="103">
                  <c:v>6.7213058500000006E-2</c:v>
                </c:pt>
                <c:pt idx="104">
                  <c:v>6.9611214099999999E-2</c:v>
                </c:pt>
                <c:pt idx="105">
                  <c:v>7.0211969299999996E-2</c:v>
                </c:pt>
                <c:pt idx="106">
                  <c:v>6.9065488899999999E-2</c:v>
                </c:pt>
                <c:pt idx="107">
                  <c:v>6.5940052299999996E-2</c:v>
                </c:pt>
                <c:pt idx="108">
                  <c:v>6.06290549E-2</c:v>
                </c:pt>
                <c:pt idx="109">
                  <c:v>5.2555959700000002E-2</c:v>
                </c:pt>
                <c:pt idx="110">
                  <c:v>4.4066324800000001E-2</c:v>
                </c:pt>
                <c:pt idx="111">
                  <c:v>3.2547868799999997E-2</c:v>
                </c:pt>
                <c:pt idx="112">
                  <c:v>2.2149082300000001E-2</c:v>
                </c:pt>
                <c:pt idx="113">
                  <c:v>1.28145451E-2</c:v>
                </c:pt>
                <c:pt idx="114">
                  <c:v>3.4764676999999998E-3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622D-4A4C-A834-8CC3D6F2019B}"/>
            </c:ext>
          </c:extLst>
        </c:ser>
        <c:ser>
          <c:idx val="117"/>
          <c:order val="117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反射白_LEDfull_開放空間!$A$118:$EE$118</c:f>
              <c:numCache>
                <c:formatCode>General</c:formatCode>
                <c:ptCount val="135"/>
                <c:pt idx="0">
                  <c:v>0.64149576429999999</c:v>
                </c:pt>
                <c:pt idx="1">
                  <c:v>0.53138834239999999</c:v>
                </c:pt>
                <c:pt idx="2">
                  <c:v>0.37826716900000001</c:v>
                </c:pt>
                <c:pt idx="3">
                  <c:v>0.1717325002</c:v>
                </c:pt>
                <c:pt idx="4">
                  <c:v>4.7144088899999999E-2</c:v>
                </c:pt>
                <c:pt idx="5">
                  <c:v>3.8513863000000001E-3</c:v>
                </c:pt>
                <c:pt idx="6">
                  <c:v>2.68363878E-2</c:v>
                </c:pt>
                <c:pt idx="7">
                  <c:v>8.8132664599999994E-2</c:v>
                </c:pt>
                <c:pt idx="8">
                  <c:v>0.15734246369999999</c:v>
                </c:pt>
                <c:pt idx="9">
                  <c:v>0.2152272761</c:v>
                </c:pt>
                <c:pt idx="10">
                  <c:v>0.23949040469999999</c:v>
                </c:pt>
                <c:pt idx="11">
                  <c:v>0.2319068611</c:v>
                </c:pt>
                <c:pt idx="12">
                  <c:v>0.2032075971</c:v>
                </c:pt>
                <c:pt idx="13">
                  <c:v>0.1620733738</c:v>
                </c:pt>
                <c:pt idx="14">
                  <c:v>0.116632998</c:v>
                </c:pt>
                <c:pt idx="15">
                  <c:v>7.6820060600000004E-2</c:v>
                </c:pt>
                <c:pt idx="16">
                  <c:v>4.4869482500000002E-2</c:v>
                </c:pt>
                <c:pt idx="17">
                  <c:v>2.9291164099999999E-2</c:v>
                </c:pt>
                <c:pt idx="18">
                  <c:v>3.5564374199999998E-2</c:v>
                </c:pt>
                <c:pt idx="19">
                  <c:v>5.44610918E-2</c:v>
                </c:pt>
                <c:pt idx="20">
                  <c:v>7.9634927199999997E-2</c:v>
                </c:pt>
                <c:pt idx="21">
                  <c:v>9.7264125899999998E-2</c:v>
                </c:pt>
                <c:pt idx="22">
                  <c:v>0.1086431071</c:v>
                </c:pt>
                <c:pt idx="23">
                  <c:v>0.10706496980000001</c:v>
                </c:pt>
                <c:pt idx="24">
                  <c:v>0.10349072519999999</c:v>
                </c:pt>
                <c:pt idx="25">
                  <c:v>9.62487385E-2</c:v>
                </c:pt>
                <c:pt idx="26">
                  <c:v>8.7960444400000004E-2</c:v>
                </c:pt>
                <c:pt idx="27">
                  <c:v>7.8271344300000004E-2</c:v>
                </c:pt>
                <c:pt idx="28">
                  <c:v>6.1896890400000001E-2</c:v>
                </c:pt>
                <c:pt idx="29">
                  <c:v>4.3850235600000002E-2</c:v>
                </c:pt>
                <c:pt idx="30">
                  <c:v>2.6131926100000001E-2</c:v>
                </c:pt>
                <c:pt idx="31">
                  <c:v>1.9770923999999999E-2</c:v>
                </c:pt>
                <c:pt idx="32">
                  <c:v>2.0777685600000002E-2</c:v>
                </c:pt>
                <c:pt idx="33">
                  <c:v>2.8456671199999999E-2</c:v>
                </c:pt>
                <c:pt idx="34">
                  <c:v>3.67136635E-2</c:v>
                </c:pt>
                <c:pt idx="35">
                  <c:v>4.6056378600000003E-2</c:v>
                </c:pt>
                <c:pt idx="36">
                  <c:v>5.8323249200000003E-2</c:v>
                </c:pt>
                <c:pt idx="37">
                  <c:v>7.6615959400000003E-2</c:v>
                </c:pt>
                <c:pt idx="38">
                  <c:v>9.1430164899999999E-2</c:v>
                </c:pt>
                <c:pt idx="39">
                  <c:v>0.1041830108</c:v>
                </c:pt>
                <c:pt idx="40">
                  <c:v>0.10854412619999999</c:v>
                </c:pt>
                <c:pt idx="41">
                  <c:v>0.10502232609999999</c:v>
                </c:pt>
                <c:pt idx="42">
                  <c:v>9.7727254E-2</c:v>
                </c:pt>
                <c:pt idx="43">
                  <c:v>8.8662207100000001E-2</c:v>
                </c:pt>
                <c:pt idx="44">
                  <c:v>7.8579828099999999E-2</c:v>
                </c:pt>
                <c:pt idx="45">
                  <c:v>7.04247504E-2</c:v>
                </c:pt>
                <c:pt idx="46">
                  <c:v>6.0086112499999997E-2</c:v>
                </c:pt>
                <c:pt idx="47">
                  <c:v>4.1595857600000001E-2</c:v>
                </c:pt>
                <c:pt idx="48">
                  <c:v>1.6283731900000001E-2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1.79905668E-2</c:v>
                </c:pt>
                <c:pt idx="55">
                  <c:v>4.5701023200000003E-2</c:v>
                </c:pt>
                <c:pt idx="56">
                  <c:v>6.3397124400000004E-2</c:v>
                </c:pt>
                <c:pt idx="57">
                  <c:v>6.6339701400000006E-2</c:v>
                </c:pt>
                <c:pt idx="58">
                  <c:v>5.71403578E-2</c:v>
                </c:pt>
                <c:pt idx="59">
                  <c:v>4.0165245500000002E-2</c:v>
                </c:pt>
                <c:pt idx="60">
                  <c:v>1.9687667499999999E-2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1.1581194600000001E-2</c:v>
                </c:pt>
                <c:pt idx="65">
                  <c:v>3.5331659000000001E-2</c:v>
                </c:pt>
                <c:pt idx="66">
                  <c:v>3.8735728699999999E-2</c:v>
                </c:pt>
                <c:pt idx="67">
                  <c:v>2.57859901E-2</c:v>
                </c:pt>
                <c:pt idx="68">
                  <c:v>1.8188849100000001E-2</c:v>
                </c:pt>
                <c:pt idx="69">
                  <c:v>2.52698921E-2</c:v>
                </c:pt>
                <c:pt idx="70">
                  <c:v>3.2472558300000003E-2</c:v>
                </c:pt>
                <c:pt idx="71">
                  <c:v>2.3456063100000001E-2</c:v>
                </c:pt>
                <c:pt idx="72">
                  <c:v>7.9090344000000007E-3</c:v>
                </c:pt>
                <c:pt idx="73">
                  <c:v>2.2556366999999999E-3</c:v>
                </c:pt>
                <c:pt idx="74">
                  <c:v>6.1121433999999997E-3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3.6974187899999997E-2</c:v>
                </c:pt>
                <c:pt idx="81">
                  <c:v>5.4864227799999998E-2</c:v>
                </c:pt>
                <c:pt idx="82">
                  <c:v>4.2861927299999998E-2</c:v>
                </c:pt>
                <c:pt idx="83">
                  <c:v>2.1154763199999999E-2</c:v>
                </c:pt>
                <c:pt idx="84">
                  <c:v>1.08784474E-2</c:v>
                </c:pt>
                <c:pt idx="85">
                  <c:v>1.6166333099999999E-2</c:v>
                </c:pt>
                <c:pt idx="86">
                  <c:v>2.8389325399999998E-2</c:v>
                </c:pt>
                <c:pt idx="87">
                  <c:v>3.7418317E-2</c:v>
                </c:pt>
                <c:pt idx="88">
                  <c:v>3.6207973999999997E-2</c:v>
                </c:pt>
                <c:pt idx="89">
                  <c:v>2.59829946E-2</c:v>
                </c:pt>
                <c:pt idx="90">
                  <c:v>9.9132088999999996E-3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1.442577E-3</c:v>
                </c:pt>
                <c:pt idx="98">
                  <c:v>1.9467383599999999E-2</c:v>
                </c:pt>
                <c:pt idx="99">
                  <c:v>3.5845089699999999E-2</c:v>
                </c:pt>
                <c:pt idx="100">
                  <c:v>4.8600785399999999E-2</c:v>
                </c:pt>
                <c:pt idx="101">
                  <c:v>5.7324897499999999E-2</c:v>
                </c:pt>
                <c:pt idx="102">
                  <c:v>6.3018560400000007E-2</c:v>
                </c:pt>
                <c:pt idx="103">
                  <c:v>6.7172422999999995E-2</c:v>
                </c:pt>
                <c:pt idx="104">
                  <c:v>6.9572627499999998E-2</c:v>
                </c:pt>
                <c:pt idx="105">
                  <c:v>7.0178568400000002E-2</c:v>
                </c:pt>
                <c:pt idx="106">
                  <c:v>6.9039598100000002E-2</c:v>
                </c:pt>
                <c:pt idx="107">
                  <c:v>6.5924592300000001E-2</c:v>
                </c:pt>
                <c:pt idx="108">
                  <c:v>6.0625612699999998E-2</c:v>
                </c:pt>
                <c:pt idx="109">
                  <c:v>5.25658876E-2</c:v>
                </c:pt>
                <c:pt idx="110">
                  <c:v>4.4084958700000003E-2</c:v>
                </c:pt>
                <c:pt idx="111">
                  <c:v>3.2578162799999998E-2</c:v>
                </c:pt>
                <c:pt idx="112">
                  <c:v>2.2188887000000001E-2</c:v>
                </c:pt>
                <c:pt idx="113">
                  <c:v>1.2861142900000001E-2</c:v>
                </c:pt>
                <c:pt idx="114">
                  <c:v>3.5292758E-3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622D-4A4C-A834-8CC3D6F2019B}"/>
            </c:ext>
          </c:extLst>
        </c:ser>
        <c:ser>
          <c:idx val="118"/>
          <c:order val="118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反射白_LEDfull_開放空間!$A$119:$EE$119</c:f>
              <c:numCache>
                <c:formatCode>General</c:formatCode>
                <c:ptCount val="135"/>
                <c:pt idx="0">
                  <c:v>0.64125353100000004</c:v>
                </c:pt>
                <c:pt idx="1">
                  <c:v>0.53118693829999997</c:v>
                </c:pt>
                <c:pt idx="2">
                  <c:v>0.3781235516</c:v>
                </c:pt>
                <c:pt idx="3">
                  <c:v>0.17166511709999999</c:v>
                </c:pt>
                <c:pt idx="4">
                  <c:v>4.7123175099999998E-2</c:v>
                </c:pt>
                <c:pt idx="5">
                  <c:v>3.8468342E-3</c:v>
                </c:pt>
                <c:pt idx="6">
                  <c:v>2.6822645199999998E-2</c:v>
                </c:pt>
                <c:pt idx="7">
                  <c:v>8.8092923200000006E-2</c:v>
                </c:pt>
                <c:pt idx="8">
                  <c:v>0.15726986530000001</c:v>
                </c:pt>
                <c:pt idx="9">
                  <c:v>0.21512359380000001</c:v>
                </c:pt>
                <c:pt idx="10">
                  <c:v>0.23936846849999999</c:v>
                </c:pt>
                <c:pt idx="11">
                  <c:v>0.23178531229999999</c:v>
                </c:pt>
                <c:pt idx="12">
                  <c:v>0.20310324430000001</c:v>
                </c:pt>
                <c:pt idx="13">
                  <c:v>0.1619959027</c:v>
                </c:pt>
                <c:pt idx="14">
                  <c:v>0.1165819243</c:v>
                </c:pt>
                <c:pt idx="15">
                  <c:v>7.6787523900000001E-2</c:v>
                </c:pt>
                <c:pt idx="16">
                  <c:v>4.4848512899999998E-2</c:v>
                </c:pt>
                <c:pt idx="17">
                  <c:v>2.9276458500000001E-2</c:v>
                </c:pt>
                <c:pt idx="18">
                  <c:v>3.5547152200000001E-2</c:v>
                </c:pt>
                <c:pt idx="19">
                  <c:v>5.4435510200000002E-2</c:v>
                </c:pt>
                <c:pt idx="20">
                  <c:v>7.9598993100000001E-2</c:v>
                </c:pt>
                <c:pt idx="21">
                  <c:v>9.7220443200000006E-2</c:v>
                </c:pt>
                <c:pt idx="22">
                  <c:v>0.108594276</c:v>
                </c:pt>
                <c:pt idx="23">
                  <c:v>0.10701538620000001</c:v>
                </c:pt>
                <c:pt idx="24">
                  <c:v>0.10343854869999999</c:v>
                </c:pt>
                <c:pt idx="25">
                  <c:v>9.6194863300000003E-2</c:v>
                </c:pt>
                <c:pt idx="26">
                  <c:v>8.7907142899999999E-2</c:v>
                </c:pt>
                <c:pt idx="27">
                  <c:v>7.8223288099999996E-2</c:v>
                </c:pt>
                <c:pt idx="28">
                  <c:v>6.1861172300000003E-2</c:v>
                </c:pt>
                <c:pt idx="29">
                  <c:v>4.3831054100000003E-2</c:v>
                </c:pt>
                <c:pt idx="30">
                  <c:v>2.6129735599999999E-2</c:v>
                </c:pt>
                <c:pt idx="31">
                  <c:v>1.9777484200000001E-2</c:v>
                </c:pt>
                <c:pt idx="32">
                  <c:v>2.07852647E-2</c:v>
                </c:pt>
                <c:pt idx="33">
                  <c:v>2.8458239499999999E-2</c:v>
                </c:pt>
                <c:pt idx="34">
                  <c:v>3.67061235E-2</c:v>
                </c:pt>
                <c:pt idx="35">
                  <c:v>4.6038776599999998E-2</c:v>
                </c:pt>
                <c:pt idx="36">
                  <c:v>5.8295697E-2</c:v>
                </c:pt>
                <c:pt idx="37">
                  <c:v>7.6578445699999997E-2</c:v>
                </c:pt>
                <c:pt idx="38">
                  <c:v>9.1387644399999995E-2</c:v>
                </c:pt>
                <c:pt idx="39">
                  <c:v>0.1041357517</c:v>
                </c:pt>
                <c:pt idx="40">
                  <c:v>0.1084921509</c:v>
                </c:pt>
                <c:pt idx="41">
                  <c:v>0.104964219</c:v>
                </c:pt>
                <c:pt idx="42">
                  <c:v>9.7666531799999998E-2</c:v>
                </c:pt>
                <c:pt idx="43">
                  <c:v>8.8605053700000005E-2</c:v>
                </c:pt>
                <c:pt idx="44">
                  <c:v>7.85313547E-2</c:v>
                </c:pt>
                <c:pt idx="45">
                  <c:v>7.0385858400000001E-2</c:v>
                </c:pt>
                <c:pt idx="46">
                  <c:v>6.0058902900000002E-2</c:v>
                </c:pt>
                <c:pt idx="47">
                  <c:v>4.1584804699999998E-2</c:v>
                </c:pt>
                <c:pt idx="48">
                  <c:v>1.6289986699999998E-2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1.7991881800000002E-2</c:v>
                </c:pt>
                <c:pt idx="55">
                  <c:v>4.5697126499999997E-2</c:v>
                </c:pt>
                <c:pt idx="56">
                  <c:v>6.3387319400000003E-2</c:v>
                </c:pt>
                <c:pt idx="57">
                  <c:v>6.6325552800000007E-2</c:v>
                </c:pt>
                <c:pt idx="58">
                  <c:v>5.7124763699999997E-2</c:v>
                </c:pt>
                <c:pt idx="59">
                  <c:v>4.0151469400000001E-2</c:v>
                </c:pt>
                <c:pt idx="60">
                  <c:v>1.9676897700000001E-2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1.15553085E-2</c:v>
                </c:pt>
                <c:pt idx="65">
                  <c:v>3.5306006700000003E-2</c:v>
                </c:pt>
                <c:pt idx="66">
                  <c:v>3.8723189399999997E-2</c:v>
                </c:pt>
                <c:pt idx="67">
                  <c:v>2.5790326299999999E-2</c:v>
                </c:pt>
                <c:pt idx="68">
                  <c:v>1.8199520199999999E-2</c:v>
                </c:pt>
                <c:pt idx="69">
                  <c:v>2.5272019199999999E-2</c:v>
                </c:pt>
                <c:pt idx="70">
                  <c:v>3.2462071600000003E-2</c:v>
                </c:pt>
                <c:pt idx="71">
                  <c:v>2.34421119E-2</c:v>
                </c:pt>
                <c:pt idx="72">
                  <c:v>7.8984777999999995E-3</c:v>
                </c:pt>
                <c:pt idx="73">
                  <c:v>2.2469740000000001E-3</c:v>
                </c:pt>
                <c:pt idx="74">
                  <c:v>6.1037111999999996E-3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3.6955673199999997E-2</c:v>
                </c:pt>
                <c:pt idx="81">
                  <c:v>5.4841026700000003E-2</c:v>
                </c:pt>
                <c:pt idx="82">
                  <c:v>4.2849287399999998E-2</c:v>
                </c:pt>
                <c:pt idx="83">
                  <c:v>2.1156946199999999E-2</c:v>
                </c:pt>
                <c:pt idx="84">
                  <c:v>1.08891865E-2</c:v>
                </c:pt>
                <c:pt idx="85">
                  <c:v>1.6176918500000002E-2</c:v>
                </c:pt>
                <c:pt idx="86">
                  <c:v>2.8393860900000002E-2</c:v>
                </c:pt>
                <c:pt idx="87">
                  <c:v>3.7415348000000001E-2</c:v>
                </c:pt>
                <c:pt idx="88">
                  <c:v>3.6199290299999999E-2</c:v>
                </c:pt>
                <c:pt idx="89">
                  <c:v>2.5971913700000002E-2</c:v>
                </c:pt>
                <c:pt idx="90">
                  <c:v>9.9027613E-3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1.4337375E-3</c:v>
                </c:pt>
                <c:pt idx="98">
                  <c:v>1.9458420600000002E-2</c:v>
                </c:pt>
                <c:pt idx="99">
                  <c:v>3.58353592E-2</c:v>
                </c:pt>
                <c:pt idx="100">
                  <c:v>4.8591122E-2</c:v>
                </c:pt>
                <c:pt idx="101">
                  <c:v>5.7315725800000002E-2</c:v>
                </c:pt>
                <c:pt idx="102">
                  <c:v>6.3008919400000002E-2</c:v>
                </c:pt>
                <c:pt idx="103">
                  <c:v>6.7162088999999994E-2</c:v>
                </c:pt>
                <c:pt idx="104">
                  <c:v>6.9560416E-2</c:v>
                </c:pt>
                <c:pt idx="105">
                  <c:v>7.0164509099999994E-2</c:v>
                </c:pt>
                <c:pt idx="106">
                  <c:v>6.9023527200000004E-2</c:v>
                </c:pt>
                <c:pt idx="107">
                  <c:v>6.5906204299999993E-2</c:v>
                </c:pt>
                <c:pt idx="108">
                  <c:v>6.0605205600000003E-2</c:v>
                </c:pt>
                <c:pt idx="109">
                  <c:v>5.2544053600000001E-2</c:v>
                </c:pt>
                <c:pt idx="110">
                  <c:v>4.40630838E-2</c:v>
                </c:pt>
                <c:pt idx="111">
                  <c:v>3.2556526400000001E-2</c:v>
                </c:pt>
                <c:pt idx="112">
                  <c:v>2.2167811199999998E-2</c:v>
                </c:pt>
                <c:pt idx="113">
                  <c:v>1.28409453E-2</c:v>
                </c:pt>
                <c:pt idx="114">
                  <c:v>3.5103300999999999E-3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622D-4A4C-A834-8CC3D6F2019B}"/>
            </c:ext>
          </c:extLst>
        </c:ser>
        <c:ser>
          <c:idx val="119"/>
          <c:order val="119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反射白_LEDfull_開放空間!$A$120:$EE$120</c:f>
              <c:numCache>
                <c:formatCode>General</c:formatCode>
                <c:ptCount val="135"/>
                <c:pt idx="0">
                  <c:v>0.64155739550000002</c:v>
                </c:pt>
                <c:pt idx="1">
                  <c:v>0.53143900629999996</c:v>
                </c:pt>
                <c:pt idx="2">
                  <c:v>0.37830266359999998</c:v>
                </c:pt>
                <c:pt idx="3">
                  <c:v>0.17174769940000001</c:v>
                </c:pt>
                <c:pt idx="4">
                  <c:v>4.7146435799999997E-2</c:v>
                </c:pt>
                <c:pt idx="5">
                  <c:v>3.8494918999999999E-3</c:v>
                </c:pt>
                <c:pt idx="6">
                  <c:v>2.6836261199999999E-2</c:v>
                </c:pt>
                <c:pt idx="7">
                  <c:v>8.8136248299999997E-2</c:v>
                </c:pt>
                <c:pt idx="8">
                  <c:v>0.15734779830000001</c:v>
                </c:pt>
                <c:pt idx="9">
                  <c:v>0.2152311355</c:v>
                </c:pt>
                <c:pt idx="10">
                  <c:v>0.23948967460000001</c:v>
                </c:pt>
                <c:pt idx="11">
                  <c:v>0.231903255</c:v>
                </c:pt>
                <c:pt idx="12">
                  <c:v>0.20320619640000001</c:v>
                </c:pt>
                <c:pt idx="13">
                  <c:v>0.1620765924</c:v>
                </c:pt>
                <c:pt idx="14">
                  <c:v>0.1166390404</c:v>
                </c:pt>
                <c:pt idx="15">
                  <c:v>7.6824806600000003E-2</c:v>
                </c:pt>
                <c:pt idx="16">
                  <c:v>4.4870764E-2</c:v>
                </c:pt>
                <c:pt idx="17">
                  <c:v>2.9291272199999999E-2</c:v>
                </c:pt>
                <c:pt idx="18">
                  <c:v>3.5564895700000002E-2</c:v>
                </c:pt>
                <c:pt idx="19">
                  <c:v>5.4462477600000003E-2</c:v>
                </c:pt>
                <c:pt idx="20">
                  <c:v>7.9638197999999993E-2</c:v>
                </c:pt>
                <c:pt idx="21">
                  <c:v>9.7267992799999994E-2</c:v>
                </c:pt>
                <c:pt idx="22">
                  <c:v>0.1086477414</c:v>
                </c:pt>
                <c:pt idx="23">
                  <c:v>0.10706844929999999</c:v>
                </c:pt>
                <c:pt idx="24">
                  <c:v>0.1034907997</c:v>
                </c:pt>
                <c:pt idx="25">
                  <c:v>9.6244811999999999E-2</c:v>
                </c:pt>
                <c:pt idx="26">
                  <c:v>8.7953731399999999E-2</c:v>
                </c:pt>
                <c:pt idx="27">
                  <c:v>7.8264832500000006E-2</c:v>
                </c:pt>
                <c:pt idx="28">
                  <c:v>6.1893578599999999E-2</c:v>
                </c:pt>
                <c:pt idx="29">
                  <c:v>4.3852526699999998E-2</c:v>
                </c:pt>
                <c:pt idx="30">
                  <c:v>2.61403508E-2</c:v>
                </c:pt>
                <c:pt idx="31">
                  <c:v>1.9783446600000001E-2</c:v>
                </c:pt>
                <c:pt idx="32">
                  <c:v>2.0791366700000001E-2</c:v>
                </c:pt>
                <c:pt idx="33">
                  <c:v>2.8468815599999999E-2</c:v>
                </c:pt>
                <c:pt idx="34">
                  <c:v>3.6721937400000002E-2</c:v>
                </c:pt>
                <c:pt idx="35">
                  <c:v>4.6060655300000003E-2</c:v>
                </c:pt>
                <c:pt idx="36">
                  <c:v>5.8324668599999997E-2</c:v>
                </c:pt>
                <c:pt idx="37">
                  <c:v>7.6616853499999998E-2</c:v>
                </c:pt>
                <c:pt idx="38">
                  <c:v>9.1432854499999994E-2</c:v>
                </c:pt>
                <c:pt idx="39">
                  <c:v>0.1041870639</c:v>
                </c:pt>
                <c:pt idx="40">
                  <c:v>0.10854625699999999</c:v>
                </c:pt>
                <c:pt idx="41">
                  <c:v>0.1050184518</c:v>
                </c:pt>
                <c:pt idx="42">
                  <c:v>9.7718477200000001E-2</c:v>
                </c:pt>
                <c:pt idx="43">
                  <c:v>8.8652737400000001E-2</c:v>
                </c:pt>
                <c:pt idx="44">
                  <c:v>7.8572988499999996E-2</c:v>
                </c:pt>
                <c:pt idx="45">
                  <c:v>7.0422053299999995E-2</c:v>
                </c:pt>
                <c:pt idx="46">
                  <c:v>6.00883402E-2</c:v>
                </c:pt>
                <c:pt idx="47">
                  <c:v>4.1603442300000001E-2</c:v>
                </c:pt>
                <c:pt idx="48">
                  <c:v>1.6294874300000001E-2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1.7998576200000001E-2</c:v>
                </c:pt>
                <c:pt idx="55">
                  <c:v>4.5715630100000001E-2</c:v>
                </c:pt>
                <c:pt idx="56">
                  <c:v>6.3413999999999998E-2</c:v>
                </c:pt>
                <c:pt idx="57">
                  <c:v>6.6354304599999997E-2</c:v>
                </c:pt>
                <c:pt idx="58">
                  <c:v>5.7150281999999997E-2</c:v>
                </c:pt>
                <c:pt idx="59">
                  <c:v>4.0169969200000002E-2</c:v>
                </c:pt>
                <c:pt idx="60">
                  <c:v>1.9686868400000002E-2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1.1565984200000001E-2</c:v>
                </c:pt>
                <c:pt idx="65">
                  <c:v>3.5325877399999997E-2</c:v>
                </c:pt>
                <c:pt idx="66">
                  <c:v>3.8741160199999999E-2</c:v>
                </c:pt>
                <c:pt idx="67">
                  <c:v>2.5799361999999999E-2</c:v>
                </c:pt>
                <c:pt idx="68">
                  <c:v>1.82039794E-2</c:v>
                </c:pt>
                <c:pt idx="69">
                  <c:v>2.5280982300000001E-2</c:v>
                </c:pt>
                <c:pt idx="70">
                  <c:v>3.2477196299999997E-2</c:v>
                </c:pt>
                <c:pt idx="71">
                  <c:v>2.3454416499999999E-2</c:v>
                </c:pt>
                <c:pt idx="72">
                  <c:v>7.9038348000000005E-3</c:v>
                </c:pt>
                <c:pt idx="73">
                  <c:v>2.2498042999999999E-3</c:v>
                </c:pt>
                <c:pt idx="74">
                  <c:v>6.1080609000000001E-3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3.6974363000000003E-2</c:v>
                </c:pt>
                <c:pt idx="81">
                  <c:v>5.4867509799999999E-2</c:v>
                </c:pt>
                <c:pt idx="82">
                  <c:v>4.28685844E-2</c:v>
                </c:pt>
                <c:pt idx="83">
                  <c:v>2.1164523399999999E-2</c:v>
                </c:pt>
                <c:pt idx="84">
                  <c:v>1.08908648E-2</c:v>
                </c:pt>
                <c:pt idx="85">
                  <c:v>1.6180716500000001E-2</c:v>
                </c:pt>
                <c:pt idx="86">
                  <c:v>2.8403829799999999E-2</c:v>
                </c:pt>
                <c:pt idx="87">
                  <c:v>3.7430405600000001E-2</c:v>
                </c:pt>
                <c:pt idx="88">
                  <c:v>3.6215100399999998E-2</c:v>
                </c:pt>
                <c:pt idx="89">
                  <c:v>2.5984227700000001E-2</c:v>
                </c:pt>
                <c:pt idx="90">
                  <c:v>9.9087329999999994E-3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1.4366576E-3</c:v>
                </c:pt>
                <c:pt idx="98">
                  <c:v>1.9468255300000001E-2</c:v>
                </c:pt>
                <c:pt idx="99">
                  <c:v>3.5851664800000002E-2</c:v>
                </c:pt>
                <c:pt idx="100">
                  <c:v>4.8612534999999998E-2</c:v>
                </c:pt>
                <c:pt idx="101">
                  <c:v>5.7340145100000003E-2</c:v>
                </c:pt>
                <c:pt idx="102">
                  <c:v>6.3035629699999998E-2</c:v>
                </c:pt>
                <c:pt idx="103">
                  <c:v>6.7190542800000003E-2</c:v>
                </c:pt>
                <c:pt idx="104">
                  <c:v>6.9590337599999996E-2</c:v>
                </c:pt>
                <c:pt idx="105">
                  <c:v>7.0195078800000005E-2</c:v>
                </c:pt>
                <c:pt idx="106">
                  <c:v>6.9054119299999994E-2</c:v>
                </c:pt>
                <c:pt idx="107">
                  <c:v>6.5936088599999998E-2</c:v>
                </c:pt>
                <c:pt idx="108">
                  <c:v>6.0633424700000001E-2</c:v>
                </c:pt>
                <c:pt idx="109">
                  <c:v>5.2569527200000001E-2</c:v>
                </c:pt>
                <c:pt idx="110">
                  <c:v>4.4085264200000002E-2</c:v>
                </c:pt>
                <c:pt idx="111">
                  <c:v>3.25743966E-2</c:v>
                </c:pt>
                <c:pt idx="112">
                  <c:v>2.21814122E-2</c:v>
                </c:pt>
                <c:pt idx="113">
                  <c:v>1.2850881600000001E-2</c:v>
                </c:pt>
                <c:pt idx="114">
                  <c:v>3.5161453000000001E-3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622D-4A4C-A834-8CC3D6F2019B}"/>
            </c:ext>
          </c:extLst>
        </c:ser>
        <c:ser>
          <c:idx val="120"/>
          <c:order val="120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反射白_LEDfull_開放空間!$A$121:$EE$121</c:f>
              <c:numCache>
                <c:formatCode>General</c:formatCode>
                <c:ptCount val="135"/>
                <c:pt idx="0">
                  <c:v>0.64179527759999999</c:v>
                </c:pt>
                <c:pt idx="1">
                  <c:v>0.53163719180000002</c:v>
                </c:pt>
                <c:pt idx="2">
                  <c:v>0.37844398620000003</c:v>
                </c:pt>
                <c:pt idx="3">
                  <c:v>0.1718128622</c:v>
                </c:pt>
                <c:pt idx="4">
                  <c:v>4.7165829700000002E-2</c:v>
                </c:pt>
                <c:pt idx="5">
                  <c:v>3.8526566000000001E-3</c:v>
                </c:pt>
                <c:pt idx="6">
                  <c:v>2.68481281E-2</c:v>
                </c:pt>
                <c:pt idx="7">
                  <c:v>8.8172778499999993E-2</c:v>
                </c:pt>
                <c:pt idx="8">
                  <c:v>0.15741385520000001</c:v>
                </c:pt>
                <c:pt idx="9">
                  <c:v>0.21532388029999999</c:v>
                </c:pt>
                <c:pt idx="10">
                  <c:v>0.23959635200000001</c:v>
                </c:pt>
                <c:pt idx="11">
                  <c:v>0.2320088297</c:v>
                </c:pt>
                <c:pt idx="12">
                  <c:v>0.20329712329999999</c:v>
                </c:pt>
                <c:pt idx="13">
                  <c:v>0.16214579339999999</c:v>
                </c:pt>
                <c:pt idx="14">
                  <c:v>0.1166861951</c:v>
                </c:pt>
                <c:pt idx="15">
                  <c:v>7.6855339100000003E-2</c:v>
                </c:pt>
                <c:pt idx="16">
                  <c:v>4.4889762999999999E-2</c:v>
                </c:pt>
                <c:pt idx="17">
                  <c:v>2.9304336800000001E-2</c:v>
                </c:pt>
                <c:pt idx="18">
                  <c:v>3.5580318399999998E-2</c:v>
                </c:pt>
                <c:pt idx="19">
                  <c:v>5.4485429100000003E-2</c:v>
                </c:pt>
                <c:pt idx="20">
                  <c:v>7.9671002899999996E-2</c:v>
                </c:pt>
                <c:pt idx="21">
                  <c:v>9.7308121600000005E-2</c:v>
                </c:pt>
                <c:pt idx="22">
                  <c:v>0.1086923108</c:v>
                </c:pt>
                <c:pt idx="23">
                  <c:v>0.10711313040000001</c:v>
                </c:pt>
                <c:pt idx="24">
                  <c:v>0.10353671759999999</c:v>
                </c:pt>
                <c:pt idx="25">
                  <c:v>9.6290379800000006E-2</c:v>
                </c:pt>
                <c:pt idx="26">
                  <c:v>8.7997868699999995E-2</c:v>
                </c:pt>
                <c:pt idx="27">
                  <c:v>7.83045292E-2</c:v>
                </c:pt>
                <c:pt idx="28">
                  <c:v>6.1923679000000002E-2</c:v>
                </c:pt>
                <c:pt idx="29">
                  <c:v>4.3870281400000002E-2</c:v>
                </c:pt>
                <c:pt idx="30">
                  <c:v>2.61456836E-2</c:v>
                </c:pt>
                <c:pt idx="31">
                  <c:v>1.9782733199999999E-2</c:v>
                </c:pt>
                <c:pt idx="32">
                  <c:v>2.0790290100000001E-2</c:v>
                </c:pt>
                <c:pt idx="33">
                  <c:v>2.84722894E-2</c:v>
                </c:pt>
                <c:pt idx="34">
                  <c:v>3.6732140900000002E-2</c:v>
                </c:pt>
                <c:pt idx="35">
                  <c:v>4.6077888499999997E-2</c:v>
                </c:pt>
                <c:pt idx="36">
                  <c:v>5.83493598E-2</c:v>
                </c:pt>
                <c:pt idx="37">
                  <c:v>7.6650030899999999E-2</c:v>
                </c:pt>
                <c:pt idx="38">
                  <c:v>9.1471210100000006E-2</c:v>
                </c:pt>
                <c:pt idx="39">
                  <c:v>0.1042301729</c:v>
                </c:pt>
                <c:pt idx="40">
                  <c:v>0.1085927486</c:v>
                </c:pt>
                <c:pt idx="41">
                  <c:v>0.1050678343</c:v>
                </c:pt>
                <c:pt idx="42">
                  <c:v>9.7768321599999999E-2</c:v>
                </c:pt>
                <c:pt idx="43">
                  <c:v>8.86989683E-2</c:v>
                </c:pt>
                <c:pt idx="44">
                  <c:v>7.8612789500000002E-2</c:v>
                </c:pt>
                <c:pt idx="45">
                  <c:v>7.0455089200000001E-2</c:v>
                </c:pt>
                <c:pt idx="46">
                  <c:v>6.0113120800000003E-2</c:v>
                </c:pt>
                <c:pt idx="47">
                  <c:v>4.1616261000000002E-2</c:v>
                </c:pt>
                <c:pt idx="48">
                  <c:v>1.62939522E-2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1.8000729399999998E-2</c:v>
                </c:pt>
                <c:pt idx="55">
                  <c:v>4.5725125800000002E-2</c:v>
                </c:pt>
                <c:pt idx="56">
                  <c:v>6.3429564199999997E-2</c:v>
                </c:pt>
                <c:pt idx="57">
                  <c:v>6.63727224E-2</c:v>
                </c:pt>
                <c:pt idx="58">
                  <c:v>5.7168059100000002E-2</c:v>
                </c:pt>
                <c:pt idx="59">
                  <c:v>4.0184032199999997E-2</c:v>
                </c:pt>
                <c:pt idx="60">
                  <c:v>1.9696086599999999E-2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1.15824854E-2</c:v>
                </c:pt>
                <c:pt idx="65">
                  <c:v>3.5345893400000002E-2</c:v>
                </c:pt>
                <c:pt idx="66">
                  <c:v>3.87543999E-2</c:v>
                </c:pt>
                <c:pt idx="67">
                  <c:v>2.58009396E-2</c:v>
                </c:pt>
                <c:pt idx="68">
                  <c:v>1.8200894799999999E-2</c:v>
                </c:pt>
                <c:pt idx="69">
                  <c:v>2.52840836E-2</c:v>
                </c:pt>
                <c:pt idx="70">
                  <c:v>3.2487943800000002E-2</c:v>
                </c:pt>
                <c:pt idx="71">
                  <c:v>2.3465979800000002E-2</c:v>
                </c:pt>
                <c:pt idx="72">
                  <c:v>7.910884E-3</c:v>
                </c:pt>
                <c:pt idx="73">
                  <c:v>2.2550147999999999E-3</c:v>
                </c:pt>
                <c:pt idx="74">
                  <c:v>6.1137568999999996E-3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3.6990769200000002E-2</c:v>
                </c:pt>
                <c:pt idx="81">
                  <c:v>5.4889198399999999E-2</c:v>
                </c:pt>
                <c:pt idx="82">
                  <c:v>4.2882483499999999E-2</c:v>
                </c:pt>
                <c:pt idx="83">
                  <c:v>2.1166682199999998E-2</c:v>
                </c:pt>
                <c:pt idx="84">
                  <c:v>1.08864736E-2</c:v>
                </c:pt>
                <c:pt idx="85">
                  <c:v>1.6177242599999999E-2</c:v>
                </c:pt>
                <c:pt idx="86">
                  <c:v>2.84056962E-2</c:v>
                </c:pt>
                <c:pt idx="87">
                  <c:v>3.7438012700000002E-2</c:v>
                </c:pt>
                <c:pt idx="88">
                  <c:v>3.62256803E-2</c:v>
                </c:pt>
                <c:pt idx="89">
                  <c:v>2.59945821E-2</c:v>
                </c:pt>
                <c:pt idx="90">
                  <c:v>9.9159786E-3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1.4418126E-3</c:v>
                </c:pt>
                <c:pt idx="98">
                  <c:v>1.9476462199999999E-2</c:v>
                </c:pt>
                <c:pt idx="99">
                  <c:v>3.5862926400000002E-2</c:v>
                </c:pt>
                <c:pt idx="100">
                  <c:v>4.86254692E-2</c:v>
                </c:pt>
                <c:pt idx="101">
                  <c:v>5.7354714699999997E-2</c:v>
                </c:pt>
                <c:pt idx="102">
                  <c:v>6.3051298300000003E-2</c:v>
                </c:pt>
                <c:pt idx="103">
                  <c:v>6.7207157599999998E-2</c:v>
                </c:pt>
                <c:pt idx="104">
                  <c:v>6.9608151899999998E-2</c:v>
                </c:pt>
                <c:pt idx="105">
                  <c:v>7.0214174700000007E-2</c:v>
                </c:pt>
                <c:pt idx="106">
                  <c:v>6.90740943E-2</c:v>
                </c:pt>
                <c:pt idx="107">
                  <c:v>6.5956905499999996E-2</c:v>
                </c:pt>
                <c:pt idx="108">
                  <c:v>6.0654688599999999E-2</c:v>
                </c:pt>
                <c:pt idx="109">
                  <c:v>5.25901727E-2</c:v>
                </c:pt>
                <c:pt idx="110">
                  <c:v>4.41045277E-2</c:v>
                </c:pt>
                <c:pt idx="111">
                  <c:v>3.2591484499999997E-2</c:v>
                </c:pt>
                <c:pt idx="112">
                  <c:v>2.2196873999999998E-2</c:v>
                </c:pt>
                <c:pt idx="113">
                  <c:v>1.2864169700000001E-2</c:v>
                </c:pt>
                <c:pt idx="114">
                  <c:v>3.5272952999999998E-3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622D-4A4C-A834-8CC3D6F2019B}"/>
            </c:ext>
          </c:extLst>
        </c:ser>
        <c:ser>
          <c:idx val="121"/>
          <c:order val="121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反射白_LEDfull_開放空間!$A$122:$EE$122</c:f>
              <c:numCache>
                <c:formatCode>General</c:formatCode>
                <c:ptCount val="135"/>
                <c:pt idx="0">
                  <c:v>0.64161616560000001</c:v>
                </c:pt>
                <c:pt idx="1">
                  <c:v>0.53148674959999997</c:v>
                </c:pt>
                <c:pt idx="2">
                  <c:v>0.37833687659999998</c:v>
                </c:pt>
                <c:pt idx="3">
                  <c:v>0.17176257070000001</c:v>
                </c:pt>
                <c:pt idx="4">
                  <c:v>4.7150254199999998E-2</c:v>
                </c:pt>
                <c:pt idx="5">
                  <c:v>3.8492929000000001E-3</c:v>
                </c:pt>
                <c:pt idx="6">
                  <c:v>2.6838343600000002E-2</c:v>
                </c:pt>
                <c:pt idx="7">
                  <c:v>8.8143400799999994E-2</c:v>
                </c:pt>
                <c:pt idx="8">
                  <c:v>0.15736030040000001</c:v>
                </c:pt>
                <c:pt idx="9">
                  <c:v>0.2152479887</c:v>
                </c:pt>
                <c:pt idx="10">
                  <c:v>0.23950748150000001</c:v>
                </c:pt>
                <c:pt idx="11">
                  <c:v>0.23191973569999999</c:v>
                </c:pt>
                <c:pt idx="12">
                  <c:v>0.20322091880000001</c:v>
                </c:pt>
                <c:pt idx="13">
                  <c:v>0.1620890498</c:v>
                </c:pt>
                <c:pt idx="14">
                  <c:v>0.1166484803</c:v>
                </c:pt>
                <c:pt idx="15">
                  <c:v>7.6831206700000002E-2</c:v>
                </c:pt>
                <c:pt idx="16">
                  <c:v>4.4874373799999999E-2</c:v>
                </c:pt>
                <c:pt idx="17">
                  <c:v>2.9293421699999999E-2</c:v>
                </c:pt>
                <c:pt idx="18">
                  <c:v>3.5567671100000003E-2</c:v>
                </c:pt>
                <c:pt idx="19">
                  <c:v>5.4466631299999999E-2</c:v>
                </c:pt>
                <c:pt idx="20">
                  <c:v>7.9644627900000001E-2</c:v>
                </c:pt>
                <c:pt idx="21">
                  <c:v>9.7275957499999996E-2</c:v>
                </c:pt>
                <c:pt idx="22">
                  <c:v>0.1086565033</c:v>
                </c:pt>
                <c:pt idx="23">
                  <c:v>0.10707656290000001</c:v>
                </c:pt>
                <c:pt idx="24">
                  <c:v>0.103498362</c:v>
                </c:pt>
                <c:pt idx="25">
                  <c:v>9.6251197199999999E-2</c:v>
                </c:pt>
                <c:pt idx="26">
                  <c:v>8.7959229900000005E-2</c:v>
                </c:pt>
                <c:pt idx="27">
                  <c:v>7.8269645600000007E-2</c:v>
                </c:pt>
                <c:pt idx="28">
                  <c:v>6.1897669000000002E-2</c:v>
                </c:pt>
                <c:pt idx="29">
                  <c:v>4.3856162599999998E-2</c:v>
                </c:pt>
                <c:pt idx="30">
                  <c:v>2.6143683099999999E-2</c:v>
                </c:pt>
                <c:pt idx="31">
                  <c:v>1.9787078699999999E-2</c:v>
                </c:pt>
                <c:pt idx="32">
                  <c:v>2.0795164599999999E-2</c:v>
                </c:pt>
                <c:pt idx="33">
                  <c:v>2.84728725E-2</c:v>
                </c:pt>
                <c:pt idx="34">
                  <c:v>3.6726024000000003E-2</c:v>
                </c:pt>
                <c:pt idx="35">
                  <c:v>4.6064801500000002E-2</c:v>
                </c:pt>
                <c:pt idx="36">
                  <c:v>5.83291799E-2</c:v>
                </c:pt>
                <c:pt idx="37">
                  <c:v>7.6622731999999999E-2</c:v>
                </c:pt>
                <c:pt idx="38">
                  <c:v>9.1440066700000003E-2</c:v>
                </c:pt>
                <c:pt idx="39">
                  <c:v>0.10419544579999999</c:v>
                </c:pt>
                <c:pt idx="40">
                  <c:v>0.10855467620000001</c:v>
                </c:pt>
                <c:pt idx="41">
                  <c:v>0.1050255746</c:v>
                </c:pt>
                <c:pt idx="42">
                  <c:v>9.7724333400000002E-2</c:v>
                </c:pt>
                <c:pt idx="43">
                  <c:v>8.8657759099999997E-2</c:v>
                </c:pt>
                <c:pt idx="44">
                  <c:v>7.8577637699999994E-2</c:v>
                </c:pt>
                <c:pt idx="45">
                  <c:v>7.0426799400000004E-2</c:v>
                </c:pt>
                <c:pt idx="46">
                  <c:v>6.0093168199999998E-2</c:v>
                </c:pt>
                <c:pt idx="47">
                  <c:v>4.1607741300000001E-2</c:v>
                </c:pt>
                <c:pt idx="48">
                  <c:v>1.62979122E-2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1.8001284499999999E-2</c:v>
                </c:pt>
                <c:pt idx="55">
                  <c:v>4.57214341E-2</c:v>
                </c:pt>
                <c:pt idx="56">
                  <c:v>6.3421539999999998E-2</c:v>
                </c:pt>
                <c:pt idx="57">
                  <c:v>6.6361546499999993E-2</c:v>
                </c:pt>
                <c:pt idx="58">
                  <c:v>5.7156041300000002E-2</c:v>
                </c:pt>
                <c:pt idx="59">
                  <c:v>4.0173724299999998E-2</c:v>
                </c:pt>
                <c:pt idx="60">
                  <c:v>1.9688146199999999E-2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1.1564366499999999E-2</c:v>
                </c:pt>
                <c:pt idx="65">
                  <c:v>3.5327501599999998E-2</c:v>
                </c:pt>
                <c:pt idx="66">
                  <c:v>3.87450643E-2</c:v>
                </c:pt>
                <c:pt idx="67">
                  <c:v>2.58035008E-2</c:v>
                </c:pt>
                <c:pt idx="68">
                  <c:v>1.8207935599999999E-2</c:v>
                </c:pt>
                <c:pt idx="69">
                  <c:v>2.5284998100000001E-2</c:v>
                </c:pt>
                <c:pt idx="70">
                  <c:v>3.2480169099999998E-2</c:v>
                </c:pt>
                <c:pt idx="71">
                  <c:v>2.3455809800000001E-2</c:v>
                </c:pt>
                <c:pt idx="72">
                  <c:v>7.9032835000000003E-3</c:v>
                </c:pt>
                <c:pt idx="73">
                  <c:v>2.2490339E-3</c:v>
                </c:pt>
                <c:pt idx="74">
                  <c:v>6.1078234999999998E-3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3.6977074999999998E-2</c:v>
                </c:pt>
                <c:pt idx="81">
                  <c:v>5.4872047200000003E-2</c:v>
                </c:pt>
                <c:pt idx="82">
                  <c:v>4.2872793999999999E-2</c:v>
                </c:pt>
                <c:pt idx="83">
                  <c:v>2.11676303E-2</c:v>
                </c:pt>
                <c:pt idx="84">
                  <c:v>1.0893666200000001E-2</c:v>
                </c:pt>
                <c:pt idx="85">
                  <c:v>1.6184289000000001E-2</c:v>
                </c:pt>
                <c:pt idx="86">
                  <c:v>2.8408274099999999E-2</c:v>
                </c:pt>
                <c:pt idx="87">
                  <c:v>3.7435162799999998E-2</c:v>
                </c:pt>
                <c:pt idx="88">
                  <c:v>3.6218918900000001E-2</c:v>
                </c:pt>
                <c:pt idx="89">
                  <c:v>2.5986315699999998E-2</c:v>
                </c:pt>
                <c:pt idx="90">
                  <c:v>9.9085830000000003E-3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1.4358467E-3</c:v>
                </c:pt>
                <c:pt idx="98">
                  <c:v>1.9469831100000001E-2</c:v>
                </c:pt>
                <c:pt idx="99">
                  <c:v>3.5855580099999999E-2</c:v>
                </c:pt>
                <c:pt idx="100">
                  <c:v>4.8618000000000001E-2</c:v>
                </c:pt>
                <c:pt idx="101">
                  <c:v>5.7346999599999997E-2</c:v>
                </c:pt>
                <c:pt idx="102">
                  <c:v>6.3043162200000002E-2</c:v>
                </c:pt>
                <c:pt idx="103">
                  <c:v>6.7198514900000006E-2</c:v>
                </c:pt>
                <c:pt idx="104">
                  <c:v>6.9598495999999996E-2</c:v>
                </c:pt>
                <c:pt idx="105">
                  <c:v>7.0202998799999999E-2</c:v>
                </c:pt>
                <c:pt idx="106">
                  <c:v>6.9061577299999996E-2</c:v>
                </c:pt>
                <c:pt idx="107">
                  <c:v>6.5942898400000005E-2</c:v>
                </c:pt>
                <c:pt idx="108">
                  <c:v>6.06392771E-2</c:v>
                </c:pt>
                <c:pt idx="109">
                  <c:v>5.2573923000000002E-2</c:v>
                </c:pt>
                <c:pt idx="110">
                  <c:v>4.4088501500000002E-2</c:v>
                </c:pt>
                <c:pt idx="111">
                  <c:v>3.2576098999999997E-2</c:v>
                </c:pt>
                <c:pt idx="112">
                  <c:v>2.2181749300000001E-2</c:v>
                </c:pt>
                <c:pt idx="113">
                  <c:v>1.28496857E-2</c:v>
                </c:pt>
                <c:pt idx="114">
                  <c:v>3.5146579999999999E-3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622D-4A4C-A834-8CC3D6F2019B}"/>
            </c:ext>
          </c:extLst>
        </c:ser>
        <c:ser>
          <c:idx val="122"/>
          <c:order val="122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反射白_LEDfull_開放空間!$A$123:$EE$123</c:f>
              <c:numCache>
                <c:formatCode>General</c:formatCode>
                <c:ptCount val="135"/>
                <c:pt idx="0">
                  <c:v>0.641726613</c:v>
                </c:pt>
                <c:pt idx="1">
                  <c:v>0.53157901760000004</c:v>
                </c:pt>
                <c:pt idx="2">
                  <c:v>0.3784028888</c:v>
                </c:pt>
                <c:pt idx="3">
                  <c:v>0.17179335649999999</c:v>
                </c:pt>
                <c:pt idx="4">
                  <c:v>4.7159869200000003E-2</c:v>
                </c:pt>
                <c:pt idx="5">
                  <c:v>3.8514652000000002E-3</c:v>
                </c:pt>
                <c:pt idx="6">
                  <c:v>2.6844548100000001E-2</c:v>
                </c:pt>
                <c:pt idx="7">
                  <c:v>8.8161557900000007E-2</c:v>
                </c:pt>
                <c:pt idx="8">
                  <c:v>0.1573932767</c:v>
                </c:pt>
                <c:pt idx="9">
                  <c:v>0.2152950019</c:v>
                </c:pt>
                <c:pt idx="10">
                  <c:v>0.23956264560000001</c:v>
                </c:pt>
                <c:pt idx="11">
                  <c:v>0.23197527230000001</c:v>
                </c:pt>
                <c:pt idx="12">
                  <c:v>0.20326825979999999</c:v>
                </c:pt>
                <c:pt idx="13">
                  <c:v>0.16212436559999999</c:v>
                </c:pt>
                <c:pt idx="14">
                  <c:v>0.1166718155</c:v>
                </c:pt>
                <c:pt idx="15">
                  <c:v>7.6846145099999999E-2</c:v>
                </c:pt>
                <c:pt idx="16">
                  <c:v>4.48839813E-2</c:v>
                </c:pt>
                <c:pt idx="17">
                  <c:v>2.9300194200000001E-2</c:v>
                </c:pt>
                <c:pt idx="18">
                  <c:v>3.5575523999999997E-2</c:v>
                </c:pt>
                <c:pt idx="19">
                  <c:v>5.4478395700000001E-2</c:v>
                </c:pt>
                <c:pt idx="20">
                  <c:v>7.9660870100000003E-2</c:v>
                </c:pt>
                <c:pt idx="21">
                  <c:v>9.7295984599999996E-2</c:v>
                </c:pt>
                <c:pt idx="22">
                  <c:v>0.1086786538</c:v>
                </c:pt>
                <c:pt idx="23">
                  <c:v>0.1070993841</c:v>
                </c:pt>
                <c:pt idx="24">
                  <c:v>0.1035222858</c:v>
                </c:pt>
                <c:pt idx="25">
                  <c:v>9.6275687200000001E-2</c:v>
                </c:pt>
                <c:pt idx="26">
                  <c:v>8.7983243200000005E-2</c:v>
                </c:pt>
                <c:pt idx="27">
                  <c:v>7.8291296999999996E-2</c:v>
                </c:pt>
                <c:pt idx="28">
                  <c:v>6.1913855400000002E-2</c:v>
                </c:pt>
                <c:pt idx="29">
                  <c:v>4.38649505E-2</c:v>
                </c:pt>
                <c:pt idx="30">
                  <c:v>2.6144722499999998E-2</c:v>
                </c:pt>
                <c:pt idx="31">
                  <c:v>1.9784202800000001E-2</c:v>
                </c:pt>
                <c:pt idx="32">
                  <c:v>2.0791919900000001E-2</c:v>
                </c:pt>
                <c:pt idx="33">
                  <c:v>2.84722541E-2</c:v>
                </c:pt>
                <c:pt idx="34">
                  <c:v>3.67297418E-2</c:v>
                </c:pt>
                <c:pt idx="35">
                  <c:v>4.60728444E-2</c:v>
                </c:pt>
                <c:pt idx="36">
                  <c:v>5.8341711800000001E-2</c:v>
                </c:pt>
                <c:pt idx="37">
                  <c:v>7.6639689499999997E-2</c:v>
                </c:pt>
                <c:pt idx="38">
                  <c:v>9.1459371100000006E-2</c:v>
                </c:pt>
                <c:pt idx="39">
                  <c:v>0.1042169109</c:v>
                </c:pt>
                <c:pt idx="40">
                  <c:v>0.1085784286</c:v>
                </c:pt>
                <c:pt idx="41">
                  <c:v>0.1050520241</c:v>
                </c:pt>
                <c:pt idx="42">
                  <c:v>9.7751796200000005E-2</c:v>
                </c:pt>
                <c:pt idx="43">
                  <c:v>8.8683575400000006E-2</c:v>
                </c:pt>
                <c:pt idx="44">
                  <c:v>7.85995424E-2</c:v>
                </c:pt>
                <c:pt idx="45">
                  <c:v>7.0444472100000002E-2</c:v>
                </c:pt>
                <c:pt idx="46">
                  <c:v>6.01055957E-2</c:v>
                </c:pt>
                <c:pt idx="47">
                  <c:v>4.16129082E-2</c:v>
                </c:pt>
                <c:pt idx="48">
                  <c:v>1.6295269099999999E-2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1.8000766599999999E-2</c:v>
                </c:pt>
                <c:pt idx="55">
                  <c:v>4.5723475499999999E-2</c:v>
                </c:pt>
                <c:pt idx="56">
                  <c:v>6.3426166800000003E-2</c:v>
                </c:pt>
                <c:pt idx="57">
                  <c:v>6.6368162600000002E-2</c:v>
                </c:pt>
                <c:pt idx="58">
                  <c:v>5.7163275800000003E-2</c:v>
                </c:pt>
                <c:pt idx="59">
                  <c:v>4.0180068499999999E-2</c:v>
                </c:pt>
                <c:pt idx="60">
                  <c:v>1.96930747E-2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1.1575935399999999E-2</c:v>
                </c:pt>
                <c:pt idx="65">
                  <c:v>3.5339094699999997E-2</c:v>
                </c:pt>
                <c:pt idx="66">
                  <c:v>3.8750816100000002E-2</c:v>
                </c:pt>
                <c:pt idx="67">
                  <c:v>2.5801699599999998E-2</c:v>
                </c:pt>
                <c:pt idx="68">
                  <c:v>1.8203219400000002E-2</c:v>
                </c:pt>
                <c:pt idx="69">
                  <c:v>2.52840389E-2</c:v>
                </c:pt>
                <c:pt idx="70">
                  <c:v>3.2484926300000001E-2</c:v>
                </c:pt>
                <c:pt idx="71">
                  <c:v>2.34621949E-2</c:v>
                </c:pt>
                <c:pt idx="72">
                  <c:v>7.9081998999999993E-3</c:v>
                </c:pt>
                <c:pt idx="73">
                  <c:v>2.2529359000000001E-3</c:v>
                </c:pt>
                <c:pt idx="74">
                  <c:v>6.1117317999999999E-3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3.6985490500000003E-2</c:v>
                </c:pt>
                <c:pt idx="81">
                  <c:v>5.4882697799999998E-2</c:v>
                </c:pt>
                <c:pt idx="82">
                  <c:v>4.2878724600000001E-2</c:v>
                </c:pt>
                <c:pt idx="83">
                  <c:v>2.1166879699999998E-2</c:v>
                </c:pt>
                <c:pt idx="84">
                  <c:v>1.0888964900000001E-2</c:v>
                </c:pt>
                <c:pt idx="85">
                  <c:v>1.6179745999999998E-2</c:v>
                </c:pt>
                <c:pt idx="86">
                  <c:v>2.8406470999999999E-2</c:v>
                </c:pt>
                <c:pt idx="87">
                  <c:v>3.7436753500000003E-2</c:v>
                </c:pt>
                <c:pt idx="88">
                  <c:v>3.6222919800000003E-2</c:v>
                </c:pt>
                <c:pt idx="89">
                  <c:v>2.5991313200000001E-2</c:v>
                </c:pt>
                <c:pt idx="90">
                  <c:v>9.9132852999999996E-3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1.4396386E-3</c:v>
                </c:pt>
                <c:pt idx="98">
                  <c:v>1.9473968099999999E-2</c:v>
                </c:pt>
                <c:pt idx="99">
                  <c:v>3.5859987099999997E-2</c:v>
                </c:pt>
                <c:pt idx="100">
                  <c:v>4.8622656600000001E-2</c:v>
                </c:pt>
                <c:pt idx="101">
                  <c:v>5.7351440199999999E-2</c:v>
                </c:pt>
                <c:pt idx="102">
                  <c:v>6.3047990200000001E-2</c:v>
                </c:pt>
                <c:pt idx="103">
                  <c:v>6.7203678200000005E-2</c:v>
                </c:pt>
                <c:pt idx="104">
                  <c:v>6.9604217999999995E-2</c:v>
                </c:pt>
                <c:pt idx="105">
                  <c:v>7.0209644700000004E-2</c:v>
                </c:pt>
                <c:pt idx="106">
                  <c:v>6.9069162000000003E-2</c:v>
                </c:pt>
                <c:pt idx="107">
                  <c:v>6.5951325000000005E-2</c:v>
                </c:pt>
                <c:pt idx="108">
                  <c:v>6.0648832499999999E-2</c:v>
                </c:pt>
                <c:pt idx="109">
                  <c:v>5.2583925400000002E-2</c:v>
                </c:pt>
                <c:pt idx="110">
                  <c:v>4.4098574699999997E-2</c:v>
                </c:pt>
                <c:pt idx="111">
                  <c:v>3.2585762400000003E-2</c:v>
                </c:pt>
                <c:pt idx="112">
                  <c:v>2.2191202300000001E-2</c:v>
                </c:pt>
                <c:pt idx="113">
                  <c:v>1.2859215E-2</c:v>
                </c:pt>
                <c:pt idx="114">
                  <c:v>3.5228172999999998E-3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A-622D-4A4C-A834-8CC3D6F2019B}"/>
            </c:ext>
          </c:extLst>
        </c:ser>
        <c:ser>
          <c:idx val="123"/>
          <c:order val="123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反射白_LEDfull_開放空間!$A$124:$EE$124</c:f>
              <c:numCache>
                <c:formatCode>General</c:formatCode>
                <c:ptCount val="135"/>
                <c:pt idx="0">
                  <c:v>0.64199942350000005</c:v>
                </c:pt>
                <c:pt idx="1">
                  <c:v>0.53180736299999998</c:v>
                </c:pt>
                <c:pt idx="2">
                  <c:v>0.37856572869999999</c:v>
                </c:pt>
                <c:pt idx="3">
                  <c:v>0.17187109589999999</c:v>
                </c:pt>
                <c:pt idx="4">
                  <c:v>4.7185540200000001E-2</c:v>
                </c:pt>
                <c:pt idx="5">
                  <c:v>3.8586438E-3</c:v>
                </c:pt>
                <c:pt idx="6">
                  <c:v>2.6861935900000002E-2</c:v>
                </c:pt>
                <c:pt idx="7">
                  <c:v>8.8210456100000001E-2</c:v>
                </c:pt>
                <c:pt idx="8">
                  <c:v>0.15748317540000001</c:v>
                </c:pt>
                <c:pt idx="9">
                  <c:v>0.2154248208</c:v>
                </c:pt>
                <c:pt idx="10">
                  <c:v>0.23971849680000001</c:v>
                </c:pt>
                <c:pt idx="11">
                  <c:v>0.2321327031</c:v>
                </c:pt>
                <c:pt idx="12">
                  <c:v>0.2034024894</c:v>
                </c:pt>
                <c:pt idx="13">
                  <c:v>0.1622209996</c:v>
                </c:pt>
                <c:pt idx="14">
                  <c:v>0.11673333499999999</c:v>
                </c:pt>
                <c:pt idx="15">
                  <c:v>7.6884873199999995E-2</c:v>
                </c:pt>
                <c:pt idx="16">
                  <c:v>4.4909890700000003E-2</c:v>
                </c:pt>
                <c:pt idx="17">
                  <c:v>2.9318975300000001E-2</c:v>
                </c:pt>
                <c:pt idx="18">
                  <c:v>3.5597294600000003E-2</c:v>
                </c:pt>
                <c:pt idx="19">
                  <c:v>5.4510105400000002E-2</c:v>
                </c:pt>
                <c:pt idx="20">
                  <c:v>7.9704865799999997E-2</c:v>
                </c:pt>
                <c:pt idx="21">
                  <c:v>9.7349256300000006E-2</c:v>
                </c:pt>
                <c:pt idx="22">
                  <c:v>0.1087383255</c:v>
                </c:pt>
                <c:pt idx="23">
                  <c:v>0.1071608141</c:v>
                </c:pt>
                <c:pt idx="24">
                  <c:v>0.10358911010000001</c:v>
                </c:pt>
                <c:pt idx="25">
                  <c:v>9.6346661400000005E-2</c:v>
                </c:pt>
                <c:pt idx="26">
                  <c:v>8.8055156199999998E-2</c:v>
                </c:pt>
                <c:pt idx="27">
                  <c:v>7.8356578900000001E-2</c:v>
                </c:pt>
                <c:pt idx="28">
                  <c:v>6.1961330500000002E-2</c:v>
                </c:pt>
                <c:pt idx="29">
                  <c:v>4.3888073399999998E-2</c:v>
                </c:pt>
                <c:pt idx="30">
                  <c:v>2.6142668000000001E-2</c:v>
                </c:pt>
                <c:pt idx="31">
                  <c:v>1.9768351699999999E-2</c:v>
                </c:pt>
                <c:pt idx="32">
                  <c:v>2.07744017E-2</c:v>
                </c:pt>
                <c:pt idx="33">
                  <c:v>2.8463209E-2</c:v>
                </c:pt>
                <c:pt idx="34">
                  <c:v>3.67343761E-2</c:v>
                </c:pt>
                <c:pt idx="35">
                  <c:v>4.6092804500000001E-2</c:v>
                </c:pt>
                <c:pt idx="36">
                  <c:v>5.8375977000000003E-2</c:v>
                </c:pt>
                <c:pt idx="37">
                  <c:v>7.66867995E-2</c:v>
                </c:pt>
                <c:pt idx="38">
                  <c:v>9.1511942400000004E-2</c:v>
                </c:pt>
                <c:pt idx="39">
                  <c:v>0.1042747349</c:v>
                </c:pt>
                <c:pt idx="40">
                  <c:v>0.108643502</c:v>
                </c:pt>
                <c:pt idx="41">
                  <c:v>0.1051282734</c:v>
                </c:pt>
                <c:pt idx="42">
                  <c:v>9.7834207100000001E-2</c:v>
                </c:pt>
                <c:pt idx="43">
                  <c:v>8.8761962999999999E-2</c:v>
                </c:pt>
                <c:pt idx="44">
                  <c:v>7.8665383199999994E-2</c:v>
                </c:pt>
                <c:pt idx="45">
                  <c:v>7.0495523500000004E-2</c:v>
                </c:pt>
                <c:pt idx="46">
                  <c:v>6.0138933399999997E-2</c:v>
                </c:pt>
                <c:pt idx="47">
                  <c:v>4.16226648E-2</c:v>
                </c:pt>
                <c:pt idx="48">
                  <c:v>1.62808243E-2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1.79944262E-2</c:v>
                </c:pt>
                <c:pt idx="55">
                  <c:v>4.5719910400000001E-2</c:v>
                </c:pt>
                <c:pt idx="56">
                  <c:v>6.3428901100000004E-2</c:v>
                </c:pt>
                <c:pt idx="57">
                  <c:v>6.6377826000000001E-2</c:v>
                </c:pt>
                <c:pt idx="58">
                  <c:v>5.7177513800000003E-2</c:v>
                </c:pt>
                <c:pt idx="59">
                  <c:v>4.0194824300000001E-2</c:v>
                </c:pt>
                <c:pt idx="60">
                  <c:v>1.9707269999999999E-2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1.16176847E-2</c:v>
                </c:pt>
                <c:pt idx="65">
                  <c:v>3.53751816E-2</c:v>
                </c:pt>
                <c:pt idx="66">
                  <c:v>3.8763452300000001E-2</c:v>
                </c:pt>
                <c:pt idx="67">
                  <c:v>2.5788284799999998E-2</c:v>
                </c:pt>
                <c:pt idx="68">
                  <c:v>1.81809478E-2</c:v>
                </c:pt>
                <c:pt idx="69">
                  <c:v>2.5275198700000001E-2</c:v>
                </c:pt>
                <c:pt idx="70">
                  <c:v>3.2495759399999997E-2</c:v>
                </c:pt>
                <c:pt idx="71">
                  <c:v>2.34809648E-2</c:v>
                </c:pt>
                <c:pt idx="72">
                  <c:v>7.9248352000000008E-3</c:v>
                </c:pt>
                <c:pt idx="73">
                  <c:v>2.2670133000000001E-3</c:v>
                </c:pt>
                <c:pt idx="74">
                  <c:v>6.1247586000000003E-3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3.7009105100000002E-2</c:v>
                </c:pt>
                <c:pt idx="81">
                  <c:v>5.4910473500000001E-2</c:v>
                </c:pt>
                <c:pt idx="82">
                  <c:v>4.28909138E-2</c:v>
                </c:pt>
                <c:pt idx="83">
                  <c:v>2.1158592800000001E-2</c:v>
                </c:pt>
                <c:pt idx="84">
                  <c:v>1.0868092100000001E-2</c:v>
                </c:pt>
                <c:pt idx="85">
                  <c:v>1.6157859900000002E-2</c:v>
                </c:pt>
                <c:pt idx="86">
                  <c:v>2.8392227400000001E-2</c:v>
                </c:pt>
                <c:pt idx="87">
                  <c:v>3.74334864E-2</c:v>
                </c:pt>
                <c:pt idx="88">
                  <c:v>3.6230057500000003E-2</c:v>
                </c:pt>
                <c:pt idx="89">
                  <c:v>2.6004778199999998E-2</c:v>
                </c:pt>
                <c:pt idx="90">
                  <c:v>9.9292127000000004E-3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1.4542196000000001E-3</c:v>
                </c:pt>
                <c:pt idx="98">
                  <c:v>1.9485067599999999E-2</c:v>
                </c:pt>
                <c:pt idx="99">
                  <c:v>3.5868637299999999E-2</c:v>
                </c:pt>
                <c:pt idx="100">
                  <c:v>4.8628073199999997E-2</c:v>
                </c:pt>
                <c:pt idx="101">
                  <c:v>5.7354524699999999E-2</c:v>
                </c:pt>
                <c:pt idx="102">
                  <c:v>6.3050635199999996E-2</c:v>
                </c:pt>
                <c:pt idx="103">
                  <c:v>6.7206949000000002E-2</c:v>
                </c:pt>
                <c:pt idx="104">
                  <c:v>6.9609560099999995E-2</c:v>
                </c:pt>
                <c:pt idx="105">
                  <c:v>7.0218049000000005E-2</c:v>
                </c:pt>
                <c:pt idx="106">
                  <c:v>6.9081313899999996E-2</c:v>
                </c:pt>
                <c:pt idx="107">
                  <c:v>6.5968215499999996E-2</c:v>
                </c:pt>
                <c:pt idx="108">
                  <c:v>6.0670457800000001E-2</c:v>
                </c:pt>
                <c:pt idx="109">
                  <c:v>5.26099093E-2</c:v>
                </c:pt>
                <c:pt idx="110">
                  <c:v>4.4126275899999998E-2</c:v>
                </c:pt>
                <c:pt idx="111">
                  <c:v>3.2615594599999999E-2</c:v>
                </c:pt>
                <c:pt idx="112">
                  <c:v>2.2222425800000001E-2</c:v>
                </c:pt>
                <c:pt idx="113">
                  <c:v>1.28903873E-2</c:v>
                </c:pt>
                <c:pt idx="114">
                  <c:v>3.5540464000000001E-3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B-622D-4A4C-A834-8CC3D6F2019B}"/>
            </c:ext>
          </c:extLst>
        </c:ser>
        <c:ser>
          <c:idx val="124"/>
          <c:order val="124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反射白_LEDfull_開放空間!$A$125:$EE$125</c:f>
              <c:numCache>
                <c:formatCode>General</c:formatCode>
                <c:ptCount val="135"/>
                <c:pt idx="0">
                  <c:v>0.64267474410000003</c:v>
                </c:pt>
                <c:pt idx="1">
                  <c:v>0.53236138820000001</c:v>
                </c:pt>
                <c:pt idx="2">
                  <c:v>0.37895762919999998</c:v>
                </c:pt>
                <c:pt idx="3">
                  <c:v>0.1720393449</c:v>
                </c:pt>
                <c:pt idx="4">
                  <c:v>4.7219041699999999E-2</c:v>
                </c:pt>
                <c:pt idx="5">
                  <c:v>3.8462689000000002E-3</c:v>
                </c:pt>
                <c:pt idx="6">
                  <c:v>2.6872029499999998E-2</c:v>
                </c:pt>
                <c:pt idx="7">
                  <c:v>8.8268481199999999E-2</c:v>
                </c:pt>
                <c:pt idx="8">
                  <c:v>0.15757916869999999</c:v>
                </c:pt>
                <c:pt idx="9">
                  <c:v>0.21553385259999999</c:v>
                </c:pt>
                <c:pt idx="10">
                  <c:v>0.23980389539999999</c:v>
                </c:pt>
                <c:pt idx="11">
                  <c:v>0.23219397659999999</c:v>
                </c:pt>
                <c:pt idx="12">
                  <c:v>0.20346771180000001</c:v>
                </c:pt>
                <c:pt idx="13">
                  <c:v>0.1623044163</c:v>
                </c:pt>
                <c:pt idx="14">
                  <c:v>0.1168187857</c:v>
                </c:pt>
                <c:pt idx="15">
                  <c:v>7.6947078099999996E-2</c:v>
                </c:pt>
                <c:pt idx="16">
                  <c:v>4.4936019899999999E-2</c:v>
                </c:pt>
                <c:pt idx="17">
                  <c:v>2.93304268E-2</c:v>
                </c:pt>
                <c:pt idx="18">
                  <c:v>3.5614270699999999E-2</c:v>
                </c:pt>
                <c:pt idx="19">
                  <c:v>5.4540358499999997E-2</c:v>
                </c:pt>
                <c:pt idx="20">
                  <c:v>7.9757005000000006E-2</c:v>
                </c:pt>
                <c:pt idx="21">
                  <c:v>9.7413748499999994E-2</c:v>
                </c:pt>
                <c:pt idx="22">
                  <c:v>0.1088107228</c:v>
                </c:pt>
                <c:pt idx="23">
                  <c:v>0.1072243527</c:v>
                </c:pt>
                <c:pt idx="24">
                  <c:v>0.1036273912</c:v>
                </c:pt>
                <c:pt idx="25">
                  <c:v>9.6354864499999998E-2</c:v>
                </c:pt>
                <c:pt idx="26">
                  <c:v>8.8040992600000006E-2</c:v>
                </c:pt>
                <c:pt idx="27">
                  <c:v>7.8340545299999995E-2</c:v>
                </c:pt>
                <c:pt idx="28">
                  <c:v>6.1961274599999998E-2</c:v>
                </c:pt>
                <c:pt idx="29">
                  <c:v>4.3920669699999998E-2</c:v>
                </c:pt>
                <c:pt idx="30">
                  <c:v>2.62111854E-2</c:v>
                </c:pt>
                <c:pt idx="31">
                  <c:v>1.9864155000000001E-2</c:v>
                </c:pt>
                <c:pt idx="32">
                  <c:v>2.0877798999999999E-2</c:v>
                </c:pt>
                <c:pt idx="33">
                  <c:v>2.8559107300000001E-2</c:v>
                </c:pt>
                <c:pt idx="34">
                  <c:v>3.68070193E-2</c:v>
                </c:pt>
                <c:pt idx="35">
                  <c:v>4.6140458400000001E-2</c:v>
                </c:pt>
                <c:pt idx="36">
                  <c:v>5.8408059200000001E-2</c:v>
                </c:pt>
                <c:pt idx="37">
                  <c:v>7.67221451E-2</c:v>
                </c:pt>
                <c:pt idx="38">
                  <c:v>9.1565281200000001E-2</c:v>
                </c:pt>
                <c:pt idx="39">
                  <c:v>0.1043423116</c:v>
                </c:pt>
                <c:pt idx="40">
                  <c:v>0.10869883</c:v>
                </c:pt>
                <c:pt idx="41">
                  <c:v>0.1051405743</c:v>
                </c:pt>
                <c:pt idx="42">
                  <c:v>9.7810178999999997E-2</c:v>
                </c:pt>
                <c:pt idx="43">
                  <c:v>8.8728554500000001E-2</c:v>
                </c:pt>
                <c:pt idx="44">
                  <c:v>7.8646995100000006E-2</c:v>
                </c:pt>
                <c:pt idx="45">
                  <c:v>7.0502966599999994E-2</c:v>
                </c:pt>
                <c:pt idx="46">
                  <c:v>6.01772182E-2</c:v>
                </c:pt>
                <c:pt idx="47">
                  <c:v>4.1691239900000003E-2</c:v>
                </c:pt>
                <c:pt idx="48">
                  <c:v>1.63652208E-2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1.8057690899999999E-2</c:v>
                </c:pt>
                <c:pt idx="55">
                  <c:v>4.5839771600000002E-2</c:v>
                </c:pt>
                <c:pt idx="56">
                  <c:v>6.3571058200000002E-2</c:v>
                </c:pt>
                <c:pt idx="57">
                  <c:v>6.6504895699999997E-2</c:v>
                </c:pt>
                <c:pt idx="58">
                  <c:v>5.7268168799999998E-2</c:v>
                </c:pt>
                <c:pt idx="59">
                  <c:v>4.0243081700000002E-2</c:v>
                </c:pt>
                <c:pt idx="60">
                  <c:v>1.9708687400000001E-2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1.1515257900000001E-2</c:v>
                </c:pt>
                <c:pt idx="65">
                  <c:v>3.5347547399999998E-2</c:v>
                </c:pt>
                <c:pt idx="66">
                  <c:v>3.8816556299999999E-2</c:v>
                </c:pt>
                <c:pt idx="67">
                  <c:v>2.5891985700000002E-2</c:v>
                </c:pt>
                <c:pt idx="68">
                  <c:v>1.8294060599999998E-2</c:v>
                </c:pt>
                <c:pt idx="69">
                  <c:v>2.53628828E-2</c:v>
                </c:pt>
                <c:pt idx="70">
                  <c:v>3.2538738099999999E-2</c:v>
                </c:pt>
                <c:pt idx="71">
                  <c:v>2.34768167E-2</c:v>
                </c:pt>
                <c:pt idx="72">
                  <c:v>7.8904935999999995E-3</c:v>
                </c:pt>
                <c:pt idx="73">
                  <c:v>2.2274102E-3</c:v>
                </c:pt>
                <c:pt idx="74">
                  <c:v>6.0986987999999999E-3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3.7023056300000003E-2</c:v>
                </c:pt>
                <c:pt idx="81">
                  <c:v>5.4954018399999999E-2</c:v>
                </c:pt>
                <c:pt idx="82">
                  <c:v>4.2954325699999997E-2</c:v>
                </c:pt>
                <c:pt idx="83">
                  <c:v>2.12345403E-2</c:v>
                </c:pt>
                <c:pt idx="84">
                  <c:v>1.09594958E-2</c:v>
                </c:pt>
                <c:pt idx="85">
                  <c:v>1.6264895000000001E-2</c:v>
                </c:pt>
                <c:pt idx="86">
                  <c:v>2.8504399600000001E-2</c:v>
                </c:pt>
                <c:pt idx="87">
                  <c:v>3.7532437600000003E-2</c:v>
                </c:pt>
                <c:pt idx="88">
                  <c:v>3.6293231000000002E-2</c:v>
                </c:pt>
                <c:pt idx="89">
                  <c:v>2.6023162499999999E-2</c:v>
                </c:pt>
                <c:pt idx="90">
                  <c:v>9.9009470999999998E-3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1.4130913999999999E-3</c:v>
                </c:pt>
                <c:pt idx="98">
                  <c:v>1.94981657E-2</c:v>
                </c:pt>
                <c:pt idx="99">
                  <c:v>3.5929057700000003E-2</c:v>
                </c:pt>
                <c:pt idx="100">
                  <c:v>4.8727616699999997E-2</c:v>
                </c:pt>
                <c:pt idx="101">
                  <c:v>5.7483214900000003E-2</c:v>
                </c:pt>
                <c:pt idx="102">
                  <c:v>6.3193954499999996E-2</c:v>
                </c:pt>
                <c:pt idx="103">
                  <c:v>6.7358151099999999E-2</c:v>
                </c:pt>
                <c:pt idx="104">
                  <c:v>6.9759987300000006E-2</c:v>
                </c:pt>
                <c:pt idx="105">
                  <c:v>7.0359848399999994E-2</c:v>
                </c:pt>
                <c:pt idx="106">
                  <c:v>6.9208532599999997E-2</c:v>
                </c:pt>
                <c:pt idx="107">
                  <c:v>6.6073335699999999E-2</c:v>
                </c:pt>
                <c:pt idx="108">
                  <c:v>6.0747679300000003E-2</c:v>
                </c:pt>
                <c:pt idx="109">
                  <c:v>5.2654687300000003E-2</c:v>
                </c:pt>
                <c:pt idx="110">
                  <c:v>4.4145114700000002E-2</c:v>
                </c:pt>
                <c:pt idx="111">
                  <c:v>3.2600328300000002E-2</c:v>
                </c:pt>
                <c:pt idx="112">
                  <c:v>2.2178042700000001E-2</c:v>
                </c:pt>
                <c:pt idx="113">
                  <c:v>1.2823158899999999E-2</c:v>
                </c:pt>
                <c:pt idx="114">
                  <c:v>3.4651577000000002E-3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622D-4A4C-A834-8CC3D6F2019B}"/>
            </c:ext>
          </c:extLst>
        </c:ser>
        <c:ser>
          <c:idx val="125"/>
          <c:order val="125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反射白_LEDfull_開放空間!$A$126:$EE$126</c:f>
              <c:numCache>
                <c:formatCode>General</c:formatCode>
                <c:ptCount val="135"/>
                <c:pt idx="0">
                  <c:v>0.64192336800000005</c:v>
                </c:pt>
                <c:pt idx="1">
                  <c:v>0.53174000980000002</c:v>
                </c:pt>
                <c:pt idx="2">
                  <c:v>0.37851655480000002</c:v>
                </c:pt>
                <c:pt idx="3">
                  <c:v>0.17184187470000001</c:v>
                </c:pt>
                <c:pt idx="4">
                  <c:v>4.7168880699999999E-2</c:v>
                </c:pt>
                <c:pt idx="5">
                  <c:v>3.8471607999999999E-3</c:v>
                </c:pt>
                <c:pt idx="6">
                  <c:v>2.6846528099999999E-2</c:v>
                </c:pt>
                <c:pt idx="7">
                  <c:v>8.8176839100000001E-2</c:v>
                </c:pt>
                <c:pt idx="8">
                  <c:v>0.1574179232</c:v>
                </c:pt>
                <c:pt idx="9">
                  <c:v>0.21532092990000001</c:v>
                </c:pt>
                <c:pt idx="10">
                  <c:v>0.23957942430000001</c:v>
                </c:pt>
                <c:pt idx="11">
                  <c:v>0.23198388519999999</c:v>
                </c:pt>
                <c:pt idx="12">
                  <c:v>0.20327983799999999</c:v>
                </c:pt>
                <c:pt idx="13">
                  <c:v>0.16214416919999999</c:v>
                </c:pt>
                <c:pt idx="14">
                  <c:v>0.1166948006</c:v>
                </c:pt>
                <c:pt idx="15">
                  <c:v>7.68633336E-2</c:v>
                </c:pt>
                <c:pt idx="16">
                  <c:v>4.4890485700000003E-2</c:v>
                </c:pt>
                <c:pt idx="17">
                  <c:v>2.9302526299999999E-2</c:v>
                </c:pt>
                <c:pt idx="18">
                  <c:v>3.5579372200000001E-2</c:v>
                </c:pt>
                <c:pt idx="19">
                  <c:v>5.4485824000000002E-2</c:v>
                </c:pt>
                <c:pt idx="20">
                  <c:v>7.9674378000000004E-2</c:v>
                </c:pt>
                <c:pt idx="21">
                  <c:v>9.7312763299999994E-2</c:v>
                </c:pt>
                <c:pt idx="22">
                  <c:v>0.1086975858</c:v>
                </c:pt>
                <c:pt idx="23">
                  <c:v>0.10711559649999999</c:v>
                </c:pt>
                <c:pt idx="24">
                  <c:v>0.10352978860000001</c:v>
                </c:pt>
                <c:pt idx="25">
                  <c:v>9.6273347699999998E-2</c:v>
                </c:pt>
                <c:pt idx="26">
                  <c:v>8.7973847999999993E-2</c:v>
                </c:pt>
                <c:pt idx="27">
                  <c:v>7.8281775100000006E-2</c:v>
                </c:pt>
                <c:pt idx="28">
                  <c:v>6.1910539899999999E-2</c:v>
                </c:pt>
                <c:pt idx="29">
                  <c:v>4.3873805600000003E-2</c:v>
                </c:pt>
                <c:pt idx="30">
                  <c:v>2.61668358E-2</c:v>
                </c:pt>
                <c:pt idx="31">
                  <c:v>1.9815856600000001E-2</c:v>
                </c:pt>
                <c:pt idx="32">
                  <c:v>2.0826071500000001E-2</c:v>
                </c:pt>
                <c:pt idx="33">
                  <c:v>2.8503585599999999E-2</c:v>
                </c:pt>
                <c:pt idx="34">
                  <c:v>3.67526039E-2</c:v>
                </c:pt>
                <c:pt idx="35">
                  <c:v>4.6086654099999999E-2</c:v>
                </c:pt>
                <c:pt idx="36">
                  <c:v>5.8349683899999998E-2</c:v>
                </c:pt>
                <c:pt idx="37">
                  <c:v>7.6647691399999995E-2</c:v>
                </c:pt>
                <c:pt idx="38">
                  <c:v>9.1472715100000004E-2</c:v>
                </c:pt>
                <c:pt idx="39">
                  <c:v>0.104234457</c:v>
                </c:pt>
                <c:pt idx="40">
                  <c:v>0.10859145219999999</c:v>
                </c:pt>
                <c:pt idx="41">
                  <c:v>0.10505055639999999</c:v>
                </c:pt>
                <c:pt idx="42">
                  <c:v>9.7738407599999994E-2</c:v>
                </c:pt>
                <c:pt idx="43">
                  <c:v>8.8667504499999994E-2</c:v>
                </c:pt>
                <c:pt idx="44">
                  <c:v>7.8589223299999997E-2</c:v>
                </c:pt>
                <c:pt idx="45">
                  <c:v>7.0443317300000002E-2</c:v>
                </c:pt>
                <c:pt idx="46">
                  <c:v>6.0115523599999998E-2</c:v>
                </c:pt>
                <c:pt idx="47">
                  <c:v>4.16340828E-2</c:v>
                </c:pt>
                <c:pt idx="48">
                  <c:v>1.6323152899999999E-2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1.80214234E-2</c:v>
                </c:pt>
                <c:pt idx="55">
                  <c:v>4.5761980100000002E-2</c:v>
                </c:pt>
                <c:pt idx="56">
                  <c:v>6.3471369400000005E-2</c:v>
                </c:pt>
                <c:pt idx="57">
                  <c:v>6.64081797E-2</c:v>
                </c:pt>
                <c:pt idx="58">
                  <c:v>5.71912937E-2</c:v>
                </c:pt>
                <c:pt idx="59">
                  <c:v>4.0194433199999997E-2</c:v>
                </c:pt>
                <c:pt idx="60">
                  <c:v>1.9692516E-2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1.1540293700000001E-2</c:v>
                </c:pt>
                <c:pt idx="65">
                  <c:v>3.5327736300000002E-2</c:v>
                </c:pt>
                <c:pt idx="66">
                  <c:v>3.8766883299999999E-2</c:v>
                </c:pt>
                <c:pt idx="67">
                  <c:v>2.5835730099999999E-2</c:v>
                </c:pt>
                <c:pt idx="68">
                  <c:v>1.8240950999999998E-2</c:v>
                </c:pt>
                <c:pt idx="69">
                  <c:v>2.53128577E-2</c:v>
                </c:pt>
                <c:pt idx="70">
                  <c:v>3.2497987200000002E-2</c:v>
                </c:pt>
                <c:pt idx="71">
                  <c:v>2.3459315299999998E-2</c:v>
                </c:pt>
                <c:pt idx="72">
                  <c:v>7.8960769E-3</c:v>
                </c:pt>
                <c:pt idx="73">
                  <c:v>2.2391386000000001E-3</c:v>
                </c:pt>
                <c:pt idx="74">
                  <c:v>6.1024855999999997E-3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3.6988343999999999E-2</c:v>
                </c:pt>
                <c:pt idx="81">
                  <c:v>5.4894741599999998E-2</c:v>
                </c:pt>
                <c:pt idx="82">
                  <c:v>4.2898111000000003E-2</c:v>
                </c:pt>
                <c:pt idx="83">
                  <c:v>2.11917888E-2</c:v>
                </c:pt>
                <c:pt idx="84">
                  <c:v>1.09195653E-2</c:v>
                </c:pt>
                <c:pt idx="85">
                  <c:v>1.6215456600000001E-2</c:v>
                </c:pt>
                <c:pt idx="86">
                  <c:v>2.8443137199999999E-2</c:v>
                </c:pt>
                <c:pt idx="87">
                  <c:v>3.7468541399999999E-2</c:v>
                </c:pt>
                <c:pt idx="88">
                  <c:v>3.6242663899999999E-2</c:v>
                </c:pt>
                <c:pt idx="89">
                  <c:v>2.5996318099999999E-2</c:v>
                </c:pt>
                <c:pt idx="90">
                  <c:v>9.9032567999999994E-3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1.4255813999999999E-3</c:v>
                </c:pt>
                <c:pt idx="98">
                  <c:v>1.94773842E-2</c:v>
                </c:pt>
                <c:pt idx="99">
                  <c:v>3.58785093E-2</c:v>
                </c:pt>
                <c:pt idx="100">
                  <c:v>4.8653788900000002E-2</c:v>
                </c:pt>
                <c:pt idx="101">
                  <c:v>5.7392366200000003E-2</c:v>
                </c:pt>
                <c:pt idx="102">
                  <c:v>6.30935356E-2</c:v>
                </c:pt>
                <c:pt idx="103">
                  <c:v>6.7251764199999994E-2</c:v>
                </c:pt>
                <c:pt idx="104">
                  <c:v>6.9651871899999995E-2</c:v>
                </c:pt>
                <c:pt idx="105">
                  <c:v>7.0254288600000006E-2</c:v>
                </c:pt>
                <c:pt idx="106">
                  <c:v>6.9108821500000001E-2</c:v>
                </c:pt>
                <c:pt idx="107">
                  <c:v>6.5983712700000002E-2</c:v>
                </c:pt>
                <c:pt idx="108">
                  <c:v>6.06720075E-2</c:v>
                </c:pt>
                <c:pt idx="109">
                  <c:v>5.2596311999999999E-2</c:v>
                </c:pt>
                <c:pt idx="110">
                  <c:v>4.4102650100000002E-2</c:v>
                </c:pt>
                <c:pt idx="111">
                  <c:v>3.2578975000000003E-2</c:v>
                </c:pt>
                <c:pt idx="112">
                  <c:v>2.2174939500000001E-2</c:v>
                </c:pt>
                <c:pt idx="113">
                  <c:v>1.28354449E-2</c:v>
                </c:pt>
                <c:pt idx="114">
                  <c:v>3.4920151999999999E-3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D-622D-4A4C-A834-8CC3D6F2019B}"/>
            </c:ext>
          </c:extLst>
        </c:ser>
        <c:ser>
          <c:idx val="126"/>
          <c:order val="126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反射白_LEDfull_開放空間!$A$127:$EE$127</c:f>
              <c:numCache>
                <c:formatCode>General</c:formatCode>
                <c:ptCount val="135"/>
                <c:pt idx="0">
                  <c:v>0.64132571220000001</c:v>
                </c:pt>
                <c:pt idx="1">
                  <c:v>0.53124964240000005</c:v>
                </c:pt>
                <c:pt idx="2">
                  <c:v>0.37816792729999998</c:v>
                </c:pt>
                <c:pt idx="3">
                  <c:v>0.1716891378</c:v>
                </c:pt>
                <c:pt idx="4">
                  <c:v>4.7134414299999997E-2</c:v>
                </c:pt>
                <c:pt idx="5">
                  <c:v>3.8529057E-3</c:v>
                </c:pt>
                <c:pt idx="6">
                  <c:v>2.68321093E-2</c:v>
                </c:pt>
                <c:pt idx="7">
                  <c:v>8.8115006699999998E-2</c:v>
                </c:pt>
                <c:pt idx="8">
                  <c:v>0.15731206540000001</c:v>
                </c:pt>
                <c:pt idx="9">
                  <c:v>0.2151893973</c:v>
                </c:pt>
                <c:pt idx="10">
                  <c:v>0.23945415019999999</c:v>
                </c:pt>
                <c:pt idx="11">
                  <c:v>0.23187541959999999</c:v>
                </c:pt>
                <c:pt idx="12">
                  <c:v>0.20317824179999999</c:v>
                </c:pt>
                <c:pt idx="13">
                  <c:v>0.16204477849999999</c:v>
                </c:pt>
                <c:pt idx="14">
                  <c:v>0.11660829189999999</c:v>
                </c:pt>
                <c:pt idx="15">
                  <c:v>7.6802700799999998E-2</c:v>
                </c:pt>
                <c:pt idx="16">
                  <c:v>4.48611379E-2</c:v>
                </c:pt>
                <c:pt idx="17">
                  <c:v>2.92866398E-2</c:v>
                </c:pt>
                <c:pt idx="18">
                  <c:v>3.5558465900000003E-2</c:v>
                </c:pt>
                <c:pt idx="19">
                  <c:v>5.4451201099999999E-2</c:v>
                </c:pt>
                <c:pt idx="20">
                  <c:v>7.96190128E-2</c:v>
                </c:pt>
                <c:pt idx="21">
                  <c:v>9.7244426600000003E-2</c:v>
                </c:pt>
                <c:pt idx="22">
                  <c:v>0.10862125459999999</c:v>
                </c:pt>
                <c:pt idx="23">
                  <c:v>0.1070446149</c:v>
                </c:pt>
                <c:pt idx="24">
                  <c:v>0.10347502679999999</c:v>
                </c:pt>
                <c:pt idx="25">
                  <c:v>9.6238464100000004E-2</c:v>
                </c:pt>
                <c:pt idx="26">
                  <c:v>8.7954573300000005E-2</c:v>
                </c:pt>
                <c:pt idx="27">
                  <c:v>7.8266598300000004E-2</c:v>
                </c:pt>
                <c:pt idx="28">
                  <c:v>6.18911199E-2</c:v>
                </c:pt>
                <c:pt idx="29">
                  <c:v>4.3840874000000002E-2</c:v>
                </c:pt>
                <c:pt idx="30">
                  <c:v>2.61183605E-2</c:v>
                </c:pt>
                <c:pt idx="31">
                  <c:v>1.97535343E-2</c:v>
                </c:pt>
                <c:pt idx="32">
                  <c:v>2.0759040499999999E-2</c:v>
                </c:pt>
                <c:pt idx="33">
                  <c:v>2.8438446999999999E-2</c:v>
                </c:pt>
                <c:pt idx="34">
                  <c:v>3.6698460600000003E-2</c:v>
                </c:pt>
                <c:pt idx="35">
                  <c:v>4.6044301199999998E-2</c:v>
                </c:pt>
                <c:pt idx="36">
                  <c:v>5.8312542699999997E-2</c:v>
                </c:pt>
                <c:pt idx="37">
                  <c:v>7.6603092299999995E-2</c:v>
                </c:pt>
                <c:pt idx="38">
                  <c:v>9.14129838E-2</c:v>
                </c:pt>
                <c:pt idx="39">
                  <c:v>0.1041622758</c:v>
                </c:pt>
                <c:pt idx="40">
                  <c:v>0.10852511970000001</c:v>
                </c:pt>
                <c:pt idx="41">
                  <c:v>0.10501057649999999</c:v>
                </c:pt>
                <c:pt idx="42">
                  <c:v>9.7721897099999996E-2</c:v>
                </c:pt>
                <c:pt idx="43">
                  <c:v>8.8659331199999997E-2</c:v>
                </c:pt>
                <c:pt idx="44">
                  <c:v>7.8575551499999993E-2</c:v>
                </c:pt>
                <c:pt idx="45">
                  <c:v>7.0417016700000001E-2</c:v>
                </c:pt>
                <c:pt idx="46">
                  <c:v>6.00743257E-2</c:v>
                </c:pt>
                <c:pt idx="47">
                  <c:v>4.1580855799999997E-2</c:v>
                </c:pt>
                <c:pt idx="48">
                  <c:v>1.6268480599999999E-2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1.7978563900000001E-2</c:v>
                </c:pt>
                <c:pt idx="55">
                  <c:v>4.5677334100000001E-2</c:v>
                </c:pt>
                <c:pt idx="56">
                  <c:v>6.3368186399999998E-2</c:v>
                </c:pt>
                <c:pt idx="57">
                  <c:v>6.6312938900000007E-2</c:v>
                </c:pt>
                <c:pt idx="58">
                  <c:v>5.7120371599999997E-2</c:v>
                </c:pt>
                <c:pt idx="59">
                  <c:v>4.0153779100000002E-2</c:v>
                </c:pt>
                <c:pt idx="60">
                  <c:v>1.96856745E-2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1.15967216E-2</c:v>
                </c:pt>
                <c:pt idx="65">
                  <c:v>3.5332776599999997E-2</c:v>
                </c:pt>
                <c:pt idx="66">
                  <c:v>3.8723483699999998E-2</c:v>
                </c:pt>
                <c:pt idx="67">
                  <c:v>2.57667117E-2</c:v>
                </c:pt>
                <c:pt idx="68">
                  <c:v>1.81687959E-2</c:v>
                </c:pt>
                <c:pt idx="69">
                  <c:v>2.52533481E-2</c:v>
                </c:pt>
                <c:pt idx="70">
                  <c:v>3.2462596900000001E-2</c:v>
                </c:pt>
                <c:pt idx="71">
                  <c:v>2.3454744400000001E-2</c:v>
                </c:pt>
                <c:pt idx="72">
                  <c:v>7.9139368999999998E-3</c:v>
                </c:pt>
                <c:pt idx="73">
                  <c:v>2.261725E-3</c:v>
                </c:pt>
                <c:pt idx="74">
                  <c:v>6.1157783000000002E-3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3.6968685699999997E-2</c:v>
                </c:pt>
                <c:pt idx="81">
                  <c:v>5.48519939E-2</c:v>
                </c:pt>
                <c:pt idx="82">
                  <c:v>4.2847674299999999E-2</c:v>
                </c:pt>
                <c:pt idx="83">
                  <c:v>2.11405866E-2</c:v>
                </c:pt>
                <c:pt idx="84">
                  <c:v>1.08624753E-2</c:v>
                </c:pt>
                <c:pt idx="85">
                  <c:v>1.6147393699999998E-2</c:v>
                </c:pt>
                <c:pt idx="86">
                  <c:v>2.83684321E-2</c:v>
                </c:pt>
                <c:pt idx="87">
                  <c:v>3.7398774199999998E-2</c:v>
                </c:pt>
                <c:pt idx="88">
                  <c:v>3.6194436300000001E-2</c:v>
                </c:pt>
                <c:pt idx="89">
                  <c:v>2.5977680499999999E-2</c:v>
                </c:pt>
                <c:pt idx="90">
                  <c:v>9.9168652999999992E-3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1.4490868999999999E-3</c:v>
                </c:pt>
                <c:pt idx="98">
                  <c:v>1.9463365900000001E-2</c:v>
                </c:pt>
                <c:pt idx="99">
                  <c:v>3.5831823899999997E-2</c:v>
                </c:pt>
                <c:pt idx="100">
                  <c:v>4.8580113799999998E-2</c:v>
                </c:pt>
                <c:pt idx="101">
                  <c:v>5.7298745999999998E-2</c:v>
                </c:pt>
                <c:pt idx="102">
                  <c:v>6.2989443500000006E-2</c:v>
                </c:pt>
                <c:pt idx="103">
                  <c:v>6.7141711699999995E-2</c:v>
                </c:pt>
                <c:pt idx="104">
                  <c:v>6.9541692700000005E-2</c:v>
                </c:pt>
                <c:pt idx="105">
                  <c:v>7.0149064100000005E-2</c:v>
                </c:pt>
                <c:pt idx="106">
                  <c:v>6.9012597199999998E-2</c:v>
                </c:pt>
                <c:pt idx="107">
                  <c:v>6.5901406100000004E-2</c:v>
                </c:pt>
                <c:pt idx="108">
                  <c:v>6.06074817E-2</c:v>
                </c:pt>
                <c:pt idx="109">
                  <c:v>5.25536947E-2</c:v>
                </c:pt>
                <c:pt idx="110">
                  <c:v>4.4077899300000001E-2</c:v>
                </c:pt>
                <c:pt idx="111">
                  <c:v>3.25777493E-2</c:v>
                </c:pt>
                <c:pt idx="112">
                  <c:v>2.2194113599999999E-2</c:v>
                </c:pt>
                <c:pt idx="113">
                  <c:v>1.2870497099999999E-2</c:v>
                </c:pt>
                <c:pt idx="114">
                  <c:v>3.5432160000000001E-3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E-622D-4A4C-A834-8CC3D6F2019B}"/>
            </c:ext>
          </c:extLst>
        </c:ser>
        <c:ser>
          <c:idx val="127"/>
          <c:order val="127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反射白_LEDfull_開放空間!$A$128:$EE$128</c:f>
              <c:numCache>
                <c:formatCode>General</c:formatCode>
                <c:ptCount val="135"/>
                <c:pt idx="0">
                  <c:v>0.64222192759999996</c:v>
                </c:pt>
                <c:pt idx="1">
                  <c:v>0.53199040890000004</c:v>
                </c:pt>
                <c:pt idx="2">
                  <c:v>0.37869590520000002</c:v>
                </c:pt>
                <c:pt idx="3">
                  <c:v>0.171927318</c:v>
                </c:pt>
                <c:pt idx="4">
                  <c:v>4.7197610100000002E-2</c:v>
                </c:pt>
                <c:pt idx="5">
                  <c:v>3.8554154000000002E-3</c:v>
                </c:pt>
                <c:pt idx="6">
                  <c:v>2.6866428599999999E-2</c:v>
                </c:pt>
                <c:pt idx="7">
                  <c:v>8.8231839199999995E-2</c:v>
                </c:pt>
                <c:pt idx="8">
                  <c:v>0.15751919149999999</c:v>
                </c:pt>
                <c:pt idx="9">
                  <c:v>0.21546830240000001</c:v>
                </c:pt>
                <c:pt idx="10">
                  <c:v>0.23975725470000001</c:v>
                </c:pt>
                <c:pt idx="11">
                  <c:v>0.23216465119999999</c:v>
                </c:pt>
                <c:pt idx="12">
                  <c:v>0.2034334689</c:v>
                </c:pt>
                <c:pt idx="13">
                  <c:v>0.1622541696</c:v>
                </c:pt>
                <c:pt idx="14">
                  <c:v>0.11676380779999999</c:v>
                </c:pt>
                <c:pt idx="15">
                  <c:v>7.6906539499999996E-2</c:v>
                </c:pt>
                <c:pt idx="16">
                  <c:v>4.4919982599999998E-2</c:v>
                </c:pt>
                <c:pt idx="17">
                  <c:v>2.9324067799999999E-2</c:v>
                </c:pt>
                <c:pt idx="18">
                  <c:v>3.5604104400000003E-2</c:v>
                </c:pt>
                <c:pt idx="19">
                  <c:v>5.4521802799999998E-2</c:v>
                </c:pt>
                <c:pt idx="20">
                  <c:v>7.97239691E-2</c:v>
                </c:pt>
                <c:pt idx="21">
                  <c:v>9.7373016199999995E-2</c:v>
                </c:pt>
                <c:pt idx="22">
                  <c:v>0.108765021</c:v>
                </c:pt>
                <c:pt idx="23">
                  <c:v>0.1071848795</c:v>
                </c:pt>
                <c:pt idx="24">
                  <c:v>0.1036062837</c:v>
                </c:pt>
                <c:pt idx="25">
                  <c:v>9.6355170000000004E-2</c:v>
                </c:pt>
                <c:pt idx="26">
                  <c:v>8.8057331700000005E-2</c:v>
                </c:pt>
                <c:pt idx="27">
                  <c:v>7.8357502800000006E-2</c:v>
                </c:pt>
                <c:pt idx="28">
                  <c:v>6.1965480400000002E-2</c:v>
                </c:pt>
                <c:pt idx="29">
                  <c:v>4.3899770800000001E-2</c:v>
                </c:pt>
                <c:pt idx="30">
                  <c:v>2.6162717500000002E-2</c:v>
                </c:pt>
                <c:pt idx="31">
                  <c:v>1.9795171899999998E-2</c:v>
                </c:pt>
                <c:pt idx="32">
                  <c:v>2.0803418000000001E-2</c:v>
                </c:pt>
                <c:pt idx="33">
                  <c:v>2.8490619700000001E-2</c:v>
                </c:pt>
                <c:pt idx="34">
                  <c:v>3.67562398E-2</c:v>
                </c:pt>
                <c:pt idx="35">
                  <c:v>4.6108622100000003E-2</c:v>
                </c:pt>
                <c:pt idx="36">
                  <c:v>5.8388508899999997E-2</c:v>
                </c:pt>
                <c:pt idx="37">
                  <c:v>7.6701313300000004E-2</c:v>
                </c:pt>
                <c:pt idx="38">
                  <c:v>9.1532342099999997E-2</c:v>
                </c:pt>
                <c:pt idx="39">
                  <c:v>0.1042997241</c:v>
                </c:pt>
                <c:pt idx="40">
                  <c:v>0.10866542160000001</c:v>
                </c:pt>
                <c:pt idx="41">
                  <c:v>0.1051385254</c:v>
                </c:pt>
                <c:pt idx="42">
                  <c:v>9.7834371000000003E-2</c:v>
                </c:pt>
                <c:pt idx="43">
                  <c:v>8.8758960400000003E-2</c:v>
                </c:pt>
                <c:pt idx="44">
                  <c:v>7.8665614100000003E-2</c:v>
                </c:pt>
                <c:pt idx="45">
                  <c:v>7.0502229E-2</c:v>
                </c:pt>
                <c:pt idx="46">
                  <c:v>6.0153234799999997E-2</c:v>
                </c:pt>
                <c:pt idx="47">
                  <c:v>4.16436866E-2</c:v>
                </c:pt>
                <c:pt idx="48">
                  <c:v>1.6304483599999999E-2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1.8012439799999998E-2</c:v>
                </c:pt>
                <c:pt idx="55">
                  <c:v>4.5754950500000002E-2</c:v>
                </c:pt>
                <c:pt idx="56">
                  <c:v>6.3471078900000005E-2</c:v>
                </c:pt>
                <c:pt idx="57">
                  <c:v>6.6416047500000006E-2</c:v>
                </c:pt>
                <c:pt idx="58">
                  <c:v>5.7205434899999998E-2</c:v>
                </c:pt>
                <c:pt idx="59">
                  <c:v>4.0210347600000002E-2</c:v>
                </c:pt>
                <c:pt idx="60">
                  <c:v>1.9708931400000001E-2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1.1591240799999999E-2</c:v>
                </c:pt>
                <c:pt idx="65">
                  <c:v>3.5369984799999997E-2</c:v>
                </c:pt>
                <c:pt idx="66">
                  <c:v>3.8780193800000001E-2</c:v>
                </c:pt>
                <c:pt idx="67">
                  <c:v>2.5817718399999998E-2</c:v>
                </c:pt>
                <c:pt idx="68">
                  <c:v>1.8212366800000001E-2</c:v>
                </c:pt>
                <c:pt idx="69">
                  <c:v>2.5300336999999999E-2</c:v>
                </c:pt>
                <c:pt idx="70">
                  <c:v>3.2509297100000001E-2</c:v>
                </c:pt>
                <c:pt idx="71">
                  <c:v>2.34812852E-2</c:v>
                </c:pt>
                <c:pt idx="72">
                  <c:v>7.9163154999999999E-3</c:v>
                </c:pt>
                <c:pt idx="73">
                  <c:v>2.2566509000000001E-3</c:v>
                </c:pt>
                <c:pt idx="74">
                  <c:v>6.1182557000000002E-3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3.7015434399999998E-2</c:v>
                </c:pt>
                <c:pt idx="81">
                  <c:v>5.4925579600000003E-2</c:v>
                </c:pt>
                <c:pt idx="82">
                  <c:v>4.2910627999999999E-2</c:v>
                </c:pt>
                <c:pt idx="83">
                  <c:v>2.11801473E-2</c:v>
                </c:pt>
                <c:pt idx="84">
                  <c:v>1.0893183799999999E-2</c:v>
                </c:pt>
                <c:pt idx="85">
                  <c:v>1.61875356E-2</c:v>
                </c:pt>
                <c:pt idx="86">
                  <c:v>2.8424052500000001E-2</c:v>
                </c:pt>
                <c:pt idx="87">
                  <c:v>3.7462342500000002E-2</c:v>
                </c:pt>
                <c:pt idx="88">
                  <c:v>3.6249287400000003E-2</c:v>
                </c:pt>
                <c:pt idx="89">
                  <c:v>2.6011381300000001E-2</c:v>
                </c:pt>
                <c:pt idx="90">
                  <c:v>9.9223916999999998E-3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1.4434831E-3</c:v>
                </c:pt>
                <c:pt idx="98">
                  <c:v>1.94899831E-2</c:v>
                </c:pt>
                <c:pt idx="99">
                  <c:v>3.5887081199999997E-2</c:v>
                </c:pt>
                <c:pt idx="100">
                  <c:v>4.86580655E-2</c:v>
                </c:pt>
                <c:pt idx="101">
                  <c:v>5.73926643E-2</c:v>
                </c:pt>
                <c:pt idx="102">
                  <c:v>6.3093200299999999E-2</c:v>
                </c:pt>
                <c:pt idx="103">
                  <c:v>6.7251831299999995E-2</c:v>
                </c:pt>
                <c:pt idx="104">
                  <c:v>6.9654285900000001E-2</c:v>
                </c:pt>
                <c:pt idx="105">
                  <c:v>7.0260673800000006E-2</c:v>
                </c:pt>
                <c:pt idx="106">
                  <c:v>6.9119743999999997E-2</c:v>
                </c:pt>
                <c:pt idx="107">
                  <c:v>6.6000677600000002E-2</c:v>
                </c:pt>
                <c:pt idx="108">
                  <c:v>6.0695078200000002E-2</c:v>
                </c:pt>
                <c:pt idx="109">
                  <c:v>5.2625492199999999E-2</c:v>
                </c:pt>
                <c:pt idx="110">
                  <c:v>4.4134262899999999E-2</c:v>
                </c:pt>
                <c:pt idx="111">
                  <c:v>3.2613888399999999E-2</c:v>
                </c:pt>
                <c:pt idx="112">
                  <c:v>2.2212255699999999E-2</c:v>
                </c:pt>
                <c:pt idx="113">
                  <c:v>1.28732864E-2</c:v>
                </c:pt>
                <c:pt idx="114">
                  <c:v>3.5305283999999999E-3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F-622D-4A4C-A834-8CC3D6F2019B}"/>
            </c:ext>
          </c:extLst>
        </c:ser>
        <c:ser>
          <c:idx val="128"/>
          <c:order val="128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反射白_LEDfull_開放空間!$A$129:$EE$129</c:f>
              <c:numCache>
                <c:formatCode>General</c:formatCode>
                <c:ptCount val="135"/>
                <c:pt idx="0">
                  <c:v>0.64150732759999995</c:v>
                </c:pt>
                <c:pt idx="1">
                  <c:v>0.53140115740000005</c:v>
                </c:pt>
                <c:pt idx="2">
                  <c:v>0.37827685480000001</c:v>
                </c:pt>
                <c:pt idx="3">
                  <c:v>0.1717419177</c:v>
                </c:pt>
                <c:pt idx="4">
                  <c:v>4.7152914099999998E-2</c:v>
                </c:pt>
                <c:pt idx="5">
                  <c:v>3.8593376999999998E-3</c:v>
                </c:pt>
                <c:pt idx="6">
                  <c:v>2.6845593000000001E-2</c:v>
                </c:pt>
                <c:pt idx="7">
                  <c:v>8.8150948300000004E-2</c:v>
                </c:pt>
                <c:pt idx="8">
                  <c:v>0.15737853939999999</c:v>
                </c:pt>
                <c:pt idx="9">
                  <c:v>0.21528722350000001</c:v>
                </c:pt>
                <c:pt idx="10">
                  <c:v>0.23957416419999999</c:v>
                </c:pt>
                <c:pt idx="11">
                  <c:v>0.23199826479999999</c:v>
                </c:pt>
                <c:pt idx="12">
                  <c:v>0.20328228179999999</c:v>
                </c:pt>
                <c:pt idx="13">
                  <c:v>0.16211774949999999</c:v>
                </c:pt>
                <c:pt idx="14">
                  <c:v>0.11665281650000001</c:v>
                </c:pt>
                <c:pt idx="15">
                  <c:v>7.6830312600000006E-2</c:v>
                </c:pt>
                <c:pt idx="16">
                  <c:v>4.48804088E-2</c:v>
                </c:pt>
                <c:pt idx="17">
                  <c:v>2.9301127400000002E-2</c:v>
                </c:pt>
                <c:pt idx="18">
                  <c:v>3.5574741700000002E-2</c:v>
                </c:pt>
                <c:pt idx="19">
                  <c:v>5.4474871600000002E-2</c:v>
                </c:pt>
                <c:pt idx="20">
                  <c:v>7.9651355699999996E-2</c:v>
                </c:pt>
                <c:pt idx="21">
                  <c:v>9.7283765699999997E-2</c:v>
                </c:pt>
                <c:pt idx="22">
                  <c:v>0.1086649895</c:v>
                </c:pt>
                <c:pt idx="23">
                  <c:v>0.1070903316</c:v>
                </c:pt>
                <c:pt idx="24">
                  <c:v>0.1035263315</c:v>
                </c:pt>
                <c:pt idx="25">
                  <c:v>9.6294842699999994E-2</c:v>
                </c:pt>
                <c:pt idx="26">
                  <c:v>8.8012918800000006E-2</c:v>
                </c:pt>
                <c:pt idx="27">
                  <c:v>7.8319758200000006E-2</c:v>
                </c:pt>
                <c:pt idx="28">
                  <c:v>6.1929207299999997E-2</c:v>
                </c:pt>
                <c:pt idx="29">
                  <c:v>4.3857589400000001E-2</c:v>
                </c:pt>
                <c:pt idx="30">
                  <c:v>2.6112938299999999E-2</c:v>
                </c:pt>
                <c:pt idx="31">
                  <c:v>1.9735434999999999E-2</c:v>
                </c:pt>
                <c:pt idx="32">
                  <c:v>2.0739203300000002E-2</c:v>
                </c:pt>
                <c:pt idx="33">
                  <c:v>2.84256991E-2</c:v>
                </c:pt>
                <c:pt idx="34">
                  <c:v>3.6698255700000001E-2</c:v>
                </c:pt>
                <c:pt idx="35">
                  <c:v>4.6057760699999999E-2</c:v>
                </c:pt>
                <c:pt idx="36">
                  <c:v>5.8338321700000001E-2</c:v>
                </c:pt>
                <c:pt idx="37">
                  <c:v>7.6638862500000002E-2</c:v>
                </c:pt>
                <c:pt idx="38">
                  <c:v>9.1452136599999997E-2</c:v>
                </c:pt>
                <c:pt idx="39">
                  <c:v>0.10420484100000001</c:v>
                </c:pt>
                <c:pt idx="40">
                  <c:v>0.1085742116</c:v>
                </c:pt>
                <c:pt idx="41">
                  <c:v>0.105070971</c:v>
                </c:pt>
                <c:pt idx="42">
                  <c:v>9.7789339700000005E-2</c:v>
                </c:pt>
                <c:pt idx="43">
                  <c:v>8.8724046900000006E-2</c:v>
                </c:pt>
                <c:pt idx="44">
                  <c:v>7.8629255300000006E-2</c:v>
                </c:pt>
                <c:pt idx="45">
                  <c:v>7.0457592599999994E-2</c:v>
                </c:pt>
                <c:pt idx="46">
                  <c:v>6.0098908800000003E-2</c:v>
                </c:pt>
                <c:pt idx="47">
                  <c:v>4.1584841900000002E-2</c:v>
                </c:pt>
                <c:pt idx="48">
                  <c:v>1.62522849E-2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1.79699101E-2</c:v>
                </c:pt>
                <c:pt idx="55">
                  <c:v>4.5667756300000001E-2</c:v>
                </c:pt>
                <c:pt idx="56">
                  <c:v>6.3362427099999993E-2</c:v>
                </c:pt>
                <c:pt idx="57">
                  <c:v>6.63134903E-2</c:v>
                </c:pt>
                <c:pt idx="58">
                  <c:v>5.71266785E-2</c:v>
                </c:pt>
                <c:pt idx="59">
                  <c:v>4.0162946999999997E-2</c:v>
                </c:pt>
                <c:pt idx="60">
                  <c:v>1.9697018E-2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1.16360188E-2</c:v>
                </c:pt>
                <c:pt idx="65">
                  <c:v>3.5363290499999998E-2</c:v>
                </c:pt>
                <c:pt idx="66">
                  <c:v>3.8730748000000002E-2</c:v>
                </c:pt>
                <c:pt idx="67">
                  <c:v>2.57502124E-2</c:v>
                </c:pt>
                <c:pt idx="68">
                  <c:v>1.81446951E-2</c:v>
                </c:pt>
                <c:pt idx="69">
                  <c:v>2.5241231499999999E-2</c:v>
                </c:pt>
                <c:pt idx="70">
                  <c:v>3.2468650500000001E-2</c:v>
                </c:pt>
                <c:pt idx="71">
                  <c:v>2.3470222900000001E-2</c:v>
                </c:pt>
                <c:pt idx="72">
                  <c:v>7.9293352999999997E-3</c:v>
                </c:pt>
                <c:pt idx="73">
                  <c:v>2.2755293000000002E-3</c:v>
                </c:pt>
                <c:pt idx="74">
                  <c:v>6.1277583999999998E-3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3.6986913500000003E-2</c:v>
                </c:pt>
                <c:pt idx="81">
                  <c:v>5.4871667200000002E-2</c:v>
                </c:pt>
                <c:pt idx="82">
                  <c:v>4.2853768899999999E-2</c:v>
                </c:pt>
                <c:pt idx="83">
                  <c:v>2.1129634200000001E-2</c:v>
                </c:pt>
                <c:pt idx="84">
                  <c:v>1.08405836E-2</c:v>
                </c:pt>
                <c:pt idx="85">
                  <c:v>1.6123971000000001E-2</c:v>
                </c:pt>
                <c:pt idx="86">
                  <c:v>2.8350707100000001E-2</c:v>
                </c:pt>
                <c:pt idx="87">
                  <c:v>3.7390667900000001E-2</c:v>
                </c:pt>
                <c:pt idx="88">
                  <c:v>3.6196511200000003E-2</c:v>
                </c:pt>
                <c:pt idx="89">
                  <c:v>2.5987401600000001E-2</c:v>
                </c:pt>
                <c:pt idx="90">
                  <c:v>9.9313082000000007E-3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1.4632796E-3</c:v>
                </c:pt>
                <c:pt idx="98">
                  <c:v>1.9471332399999999E-2</c:v>
                </c:pt>
                <c:pt idx="99">
                  <c:v>3.5835277300000003E-2</c:v>
                </c:pt>
                <c:pt idx="100">
                  <c:v>4.8579018600000003E-2</c:v>
                </c:pt>
                <c:pt idx="101">
                  <c:v>5.7293880700000001E-2</c:v>
                </c:pt>
                <c:pt idx="102">
                  <c:v>6.2983483100000001E-2</c:v>
                </c:pt>
                <c:pt idx="103">
                  <c:v>6.7135781000000005E-2</c:v>
                </c:pt>
                <c:pt idx="104">
                  <c:v>6.9537580000000002E-2</c:v>
                </c:pt>
                <c:pt idx="105">
                  <c:v>7.0147812399999995E-2</c:v>
                </c:pt>
                <c:pt idx="106">
                  <c:v>6.9015219799999999E-2</c:v>
                </c:pt>
                <c:pt idx="107">
                  <c:v>6.5909087699999994E-2</c:v>
                </c:pt>
                <c:pt idx="108">
                  <c:v>6.0620579899999999E-2</c:v>
                </c:pt>
                <c:pt idx="109">
                  <c:v>5.2571989600000001E-2</c:v>
                </c:pt>
                <c:pt idx="110">
                  <c:v>4.4098798199999997E-2</c:v>
                </c:pt>
                <c:pt idx="111">
                  <c:v>3.2602429400000001E-2</c:v>
                </c:pt>
                <c:pt idx="112">
                  <c:v>2.22214274E-2</c:v>
                </c:pt>
                <c:pt idx="113">
                  <c:v>1.28995264E-2</c:v>
                </c:pt>
                <c:pt idx="114">
                  <c:v>3.5731297000000002E-3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0-622D-4A4C-A834-8CC3D6F2019B}"/>
            </c:ext>
          </c:extLst>
        </c:ser>
        <c:ser>
          <c:idx val="129"/>
          <c:order val="129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反射白_LEDfull_開放空間!$A$130:$EE$130</c:f>
              <c:numCache>
                <c:formatCode>General</c:formatCode>
                <c:ptCount val="135"/>
                <c:pt idx="0">
                  <c:v>0.64232134819999998</c:v>
                </c:pt>
                <c:pt idx="1">
                  <c:v>0.53206861019999996</c:v>
                </c:pt>
                <c:pt idx="2">
                  <c:v>0.37875032419999999</c:v>
                </c:pt>
                <c:pt idx="3">
                  <c:v>0.17194627230000001</c:v>
                </c:pt>
                <c:pt idx="4">
                  <c:v>4.7195192400000002E-2</c:v>
                </c:pt>
                <c:pt idx="5">
                  <c:v>3.8464519000000002E-3</c:v>
                </c:pt>
                <c:pt idx="6">
                  <c:v>2.6859734199999999E-2</c:v>
                </c:pt>
                <c:pt idx="7">
                  <c:v>8.8224708999999998E-2</c:v>
                </c:pt>
                <c:pt idx="8">
                  <c:v>0.15750250220000001</c:v>
                </c:pt>
                <c:pt idx="9">
                  <c:v>0.215432182</c:v>
                </c:pt>
                <c:pt idx="10">
                  <c:v>0.2396961004</c:v>
                </c:pt>
                <c:pt idx="11">
                  <c:v>0.23209275309999999</c:v>
                </c:pt>
                <c:pt idx="12">
                  <c:v>0.2033772767</c:v>
                </c:pt>
                <c:pt idx="13">
                  <c:v>0.1622279435</c:v>
                </c:pt>
                <c:pt idx="14">
                  <c:v>0.1167599335</c:v>
                </c:pt>
                <c:pt idx="15">
                  <c:v>7.6907463400000001E-2</c:v>
                </c:pt>
                <c:pt idx="16">
                  <c:v>4.49144691E-2</c:v>
                </c:pt>
                <c:pt idx="17">
                  <c:v>2.9316963599999999E-2</c:v>
                </c:pt>
                <c:pt idx="18">
                  <c:v>3.5597614899999998E-2</c:v>
                </c:pt>
                <c:pt idx="19">
                  <c:v>5.4514393199999997E-2</c:v>
                </c:pt>
                <c:pt idx="20">
                  <c:v>7.9717710600000005E-2</c:v>
                </c:pt>
                <c:pt idx="21">
                  <c:v>9.7365781700000001E-2</c:v>
                </c:pt>
                <c:pt idx="22">
                  <c:v>0.108757019</c:v>
                </c:pt>
                <c:pt idx="23">
                  <c:v>0.1071725786</c:v>
                </c:pt>
                <c:pt idx="24">
                  <c:v>0.1035807133</c:v>
                </c:pt>
                <c:pt idx="25">
                  <c:v>9.6315368999999998E-2</c:v>
                </c:pt>
                <c:pt idx="26">
                  <c:v>8.8008090900000002E-2</c:v>
                </c:pt>
                <c:pt idx="27">
                  <c:v>7.8311651900000001E-2</c:v>
                </c:pt>
                <c:pt idx="28">
                  <c:v>6.1936590800000003E-2</c:v>
                </c:pt>
                <c:pt idx="29">
                  <c:v>4.3898425999999997E-2</c:v>
                </c:pt>
                <c:pt idx="30">
                  <c:v>2.6190845300000001E-2</c:v>
                </c:pt>
                <c:pt idx="31">
                  <c:v>1.9842416000000002E-2</c:v>
                </c:pt>
                <c:pt idx="32">
                  <c:v>2.08546259E-2</c:v>
                </c:pt>
                <c:pt idx="33">
                  <c:v>2.85338555E-2</c:v>
                </c:pt>
                <c:pt idx="34">
                  <c:v>3.6781858700000003E-2</c:v>
                </c:pt>
                <c:pt idx="35">
                  <c:v>4.6115126499999999E-2</c:v>
                </c:pt>
                <c:pt idx="36">
                  <c:v>5.8380190300000002E-2</c:v>
                </c:pt>
                <c:pt idx="37">
                  <c:v>7.6686546199999997E-2</c:v>
                </c:pt>
                <c:pt idx="38">
                  <c:v>9.1521181199999996E-2</c:v>
                </c:pt>
                <c:pt idx="39">
                  <c:v>0.1042910963</c:v>
                </c:pt>
                <c:pt idx="40">
                  <c:v>0.1086475551</c:v>
                </c:pt>
                <c:pt idx="41">
                  <c:v>0.1050969735</c:v>
                </c:pt>
                <c:pt idx="42">
                  <c:v>9.7774937699999995E-2</c:v>
                </c:pt>
                <c:pt idx="43">
                  <c:v>8.8698200899999996E-2</c:v>
                </c:pt>
                <c:pt idx="44">
                  <c:v>7.8618571200000001E-2</c:v>
                </c:pt>
                <c:pt idx="45">
                  <c:v>7.0474147799999998E-2</c:v>
                </c:pt>
                <c:pt idx="46">
                  <c:v>6.0147944799999999E-2</c:v>
                </c:pt>
                <c:pt idx="47">
                  <c:v>4.1664656299999998E-2</c:v>
                </c:pt>
                <c:pt idx="48">
                  <c:v>1.6346339099999999E-2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1.8041133899999999E-2</c:v>
                </c:pt>
                <c:pt idx="55">
                  <c:v>4.58041504E-2</c:v>
                </c:pt>
                <c:pt idx="56">
                  <c:v>6.3525073200000004E-2</c:v>
                </c:pt>
                <c:pt idx="57">
                  <c:v>6.6460020800000005E-2</c:v>
                </c:pt>
                <c:pt idx="58">
                  <c:v>5.7232365E-2</c:v>
                </c:pt>
                <c:pt idx="59">
                  <c:v>4.0220159999999998E-2</c:v>
                </c:pt>
                <c:pt idx="60">
                  <c:v>1.97008979E-2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1.1525570400000001E-2</c:v>
                </c:pt>
                <c:pt idx="65">
                  <c:v>3.5337526399999999E-2</c:v>
                </c:pt>
                <c:pt idx="66">
                  <c:v>3.8793347800000003E-2</c:v>
                </c:pt>
                <c:pt idx="67">
                  <c:v>2.5866450700000002E-2</c:v>
                </c:pt>
                <c:pt idx="68">
                  <c:v>1.8270259699999999E-2</c:v>
                </c:pt>
                <c:pt idx="69">
                  <c:v>2.5340139899999999E-2</c:v>
                </c:pt>
                <c:pt idx="70">
                  <c:v>3.2519683200000003E-2</c:v>
                </c:pt>
                <c:pt idx="71">
                  <c:v>2.3468106999999998E-2</c:v>
                </c:pt>
                <c:pt idx="72">
                  <c:v>7.8926477999999994E-3</c:v>
                </c:pt>
                <c:pt idx="73">
                  <c:v>2.2324668000000001E-3</c:v>
                </c:pt>
                <c:pt idx="74">
                  <c:v>6.1000306000000004E-3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3.7006422900000002E-2</c:v>
                </c:pt>
                <c:pt idx="81">
                  <c:v>5.4925933500000003E-2</c:v>
                </c:pt>
                <c:pt idx="82">
                  <c:v>4.2928084700000001E-2</c:v>
                </c:pt>
                <c:pt idx="83">
                  <c:v>2.1215077499999999E-2</c:v>
                </c:pt>
                <c:pt idx="84">
                  <c:v>1.0941697300000001E-2</c:v>
                </c:pt>
                <c:pt idx="85">
                  <c:v>1.6242684800000001E-2</c:v>
                </c:pt>
                <c:pt idx="86">
                  <c:v>2.8476651799999999E-2</c:v>
                </c:pt>
                <c:pt idx="87">
                  <c:v>3.7503078600000003E-2</c:v>
                </c:pt>
                <c:pt idx="88">
                  <c:v>3.62696983E-2</c:v>
                </c:pt>
                <c:pt idx="89">
                  <c:v>2.6010319600000002E-2</c:v>
                </c:pt>
                <c:pt idx="90">
                  <c:v>9.9015254999999993E-3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1.4185538E-3</c:v>
                </c:pt>
                <c:pt idx="98">
                  <c:v>1.9488319800000001E-2</c:v>
                </c:pt>
                <c:pt idx="99">
                  <c:v>3.5905528800000003E-2</c:v>
                </c:pt>
                <c:pt idx="100">
                  <c:v>4.8693597300000002E-2</c:v>
                </c:pt>
                <c:pt idx="101">
                  <c:v>5.7441204799999999E-2</c:v>
                </c:pt>
                <c:pt idx="102">
                  <c:v>6.3147619399999994E-2</c:v>
                </c:pt>
                <c:pt idx="103">
                  <c:v>6.7309156100000003E-2</c:v>
                </c:pt>
                <c:pt idx="104">
                  <c:v>6.9710068400000005E-2</c:v>
                </c:pt>
                <c:pt idx="105">
                  <c:v>7.0311091800000003E-2</c:v>
                </c:pt>
                <c:pt idx="106">
                  <c:v>6.91622868E-2</c:v>
                </c:pt>
                <c:pt idx="107">
                  <c:v>6.6031642299999999E-2</c:v>
                </c:pt>
                <c:pt idx="108">
                  <c:v>6.0712162399999998E-2</c:v>
                </c:pt>
                <c:pt idx="109">
                  <c:v>5.2627101500000002E-2</c:v>
                </c:pt>
                <c:pt idx="110">
                  <c:v>4.41248417E-2</c:v>
                </c:pt>
                <c:pt idx="111">
                  <c:v>3.2589789500000001E-2</c:v>
                </c:pt>
                <c:pt idx="112">
                  <c:v>2.2175675299999999E-2</c:v>
                </c:pt>
                <c:pt idx="113">
                  <c:v>1.28278499E-2</c:v>
                </c:pt>
                <c:pt idx="114">
                  <c:v>3.4767894999999998E-3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1-622D-4A4C-A834-8CC3D6F2019B}"/>
            </c:ext>
          </c:extLst>
        </c:ser>
        <c:ser>
          <c:idx val="130"/>
          <c:order val="130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反射白_LEDfull_開放空間!$A$131:$EE$131</c:f>
              <c:numCache>
                <c:formatCode>General</c:formatCode>
                <c:ptCount val="135"/>
                <c:pt idx="0">
                  <c:v>0.64260405300000001</c:v>
                </c:pt>
                <c:pt idx="1">
                  <c:v>0.5323019028</c:v>
                </c:pt>
                <c:pt idx="2">
                  <c:v>0.37891626360000003</c:v>
                </c:pt>
                <c:pt idx="3">
                  <c:v>0.17202019690000001</c:v>
                </c:pt>
                <c:pt idx="4">
                  <c:v>4.7214023799999998E-2</c:v>
                </c:pt>
                <c:pt idx="5">
                  <c:v>3.8457385000000002E-3</c:v>
                </c:pt>
                <c:pt idx="6">
                  <c:v>2.6868987800000001E-2</c:v>
                </c:pt>
                <c:pt idx="7">
                  <c:v>8.8258534700000002E-2</c:v>
                </c:pt>
                <c:pt idx="8">
                  <c:v>0.1575614363</c:v>
                </c:pt>
                <c:pt idx="9">
                  <c:v>0.2155096084</c:v>
                </c:pt>
                <c:pt idx="10">
                  <c:v>0.23977701370000001</c:v>
                </c:pt>
                <c:pt idx="11">
                  <c:v>0.23216781019999999</c:v>
                </c:pt>
                <c:pt idx="12">
                  <c:v>0.2034445107</c:v>
                </c:pt>
                <c:pt idx="13">
                  <c:v>0.16228616239999999</c:v>
                </c:pt>
                <c:pt idx="14">
                  <c:v>0.116805777</c:v>
                </c:pt>
                <c:pt idx="15">
                  <c:v>7.6938532300000001E-2</c:v>
                </c:pt>
                <c:pt idx="16">
                  <c:v>4.49309871E-2</c:v>
                </c:pt>
                <c:pt idx="17">
                  <c:v>2.93270983E-2</c:v>
                </c:pt>
                <c:pt idx="18">
                  <c:v>3.56102139E-2</c:v>
                </c:pt>
                <c:pt idx="19">
                  <c:v>5.4534193100000003E-2</c:v>
                </c:pt>
                <c:pt idx="20">
                  <c:v>7.9747840799999997E-2</c:v>
                </c:pt>
                <c:pt idx="21">
                  <c:v>9.74028111E-2</c:v>
                </c:pt>
                <c:pt idx="22">
                  <c:v>0.10879862310000001</c:v>
                </c:pt>
                <c:pt idx="23">
                  <c:v>0.10721238700000001</c:v>
                </c:pt>
                <c:pt idx="24">
                  <c:v>0.10361587260000001</c:v>
                </c:pt>
                <c:pt idx="25">
                  <c:v>9.6343919599999994E-2</c:v>
                </c:pt>
                <c:pt idx="26">
                  <c:v>8.8031031199999998E-2</c:v>
                </c:pt>
                <c:pt idx="27">
                  <c:v>7.8331530100000005E-2</c:v>
                </c:pt>
                <c:pt idx="28">
                  <c:v>6.1954200299999998E-2</c:v>
                </c:pt>
                <c:pt idx="29">
                  <c:v>4.3915744899999998E-2</c:v>
                </c:pt>
                <c:pt idx="30">
                  <c:v>2.6208508799999999E-2</c:v>
                </c:pt>
                <c:pt idx="31">
                  <c:v>1.9862219699999999E-2</c:v>
                </c:pt>
                <c:pt idx="32">
                  <c:v>2.08758283E-2</c:v>
                </c:pt>
                <c:pt idx="33">
                  <c:v>2.85562743E-2</c:v>
                </c:pt>
                <c:pt idx="34">
                  <c:v>3.68030965E-2</c:v>
                </c:pt>
                <c:pt idx="35">
                  <c:v>4.6135373399999999E-2</c:v>
                </c:pt>
                <c:pt idx="36">
                  <c:v>5.8401446799999999E-2</c:v>
                </c:pt>
                <c:pt idx="37">
                  <c:v>7.6713502399999994E-2</c:v>
                </c:pt>
                <c:pt idx="38">
                  <c:v>9.1555021700000003E-2</c:v>
                </c:pt>
                <c:pt idx="39">
                  <c:v>0.10433059929999999</c:v>
                </c:pt>
                <c:pt idx="40">
                  <c:v>0.1086866111</c:v>
                </c:pt>
                <c:pt idx="41">
                  <c:v>0.1051286012</c:v>
                </c:pt>
                <c:pt idx="42">
                  <c:v>9.7798898800000006E-2</c:v>
                </c:pt>
                <c:pt idx="43">
                  <c:v>8.8718369599999999E-2</c:v>
                </c:pt>
                <c:pt idx="44">
                  <c:v>7.8637935199999995E-2</c:v>
                </c:pt>
                <c:pt idx="45">
                  <c:v>7.0495016899999999E-2</c:v>
                </c:pt>
                <c:pt idx="46">
                  <c:v>6.0170542399999999E-2</c:v>
                </c:pt>
                <c:pt idx="47">
                  <c:v>4.1686736000000002E-2</c:v>
                </c:pt>
                <c:pt idx="48">
                  <c:v>1.6363598399999998E-2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1.80557631E-2</c:v>
                </c:pt>
                <c:pt idx="55">
                  <c:v>4.5835036799999999E-2</c:v>
                </c:pt>
                <c:pt idx="56">
                  <c:v>6.3564240899999999E-2</c:v>
                </c:pt>
                <c:pt idx="57">
                  <c:v>6.6497705899999995E-2</c:v>
                </c:pt>
                <c:pt idx="58">
                  <c:v>5.7261981099999998E-2</c:v>
                </c:pt>
                <c:pt idx="59">
                  <c:v>4.02386375E-2</c:v>
                </c:pt>
                <c:pt idx="60">
                  <c:v>1.9706487700000001E-2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1.1513660699999999E-2</c:v>
                </c:pt>
                <c:pt idx="65">
                  <c:v>3.53434309E-2</c:v>
                </c:pt>
                <c:pt idx="66">
                  <c:v>3.8812342999999999E-2</c:v>
                </c:pt>
                <c:pt idx="67">
                  <c:v>2.58893631E-2</c:v>
                </c:pt>
                <c:pt idx="68">
                  <c:v>1.8292319000000001E-2</c:v>
                </c:pt>
                <c:pt idx="69">
                  <c:v>2.53603682E-2</c:v>
                </c:pt>
                <c:pt idx="70">
                  <c:v>3.2535429999999997E-2</c:v>
                </c:pt>
                <c:pt idx="71">
                  <c:v>2.3474093500000001E-2</c:v>
                </c:pt>
                <c:pt idx="72">
                  <c:v>7.8896274999999995E-3</c:v>
                </c:pt>
                <c:pt idx="73">
                  <c:v>2.2271552999999999E-3</c:v>
                </c:pt>
                <c:pt idx="74">
                  <c:v>6.0978411000000001E-3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3.7018932400000003E-2</c:v>
                </c:pt>
                <c:pt idx="81">
                  <c:v>5.4947905200000001E-2</c:v>
                </c:pt>
                <c:pt idx="82">
                  <c:v>4.2949650399999997E-2</c:v>
                </c:pt>
                <c:pt idx="83">
                  <c:v>2.12323684E-2</c:v>
                </c:pt>
                <c:pt idx="84">
                  <c:v>1.0958440599999999E-2</c:v>
                </c:pt>
                <c:pt idx="85">
                  <c:v>1.6263378799999999E-2</c:v>
                </c:pt>
                <c:pt idx="86">
                  <c:v>2.8501652200000002E-2</c:v>
                </c:pt>
                <c:pt idx="87">
                  <c:v>3.7528485100000002E-2</c:v>
                </c:pt>
                <c:pt idx="88">
                  <c:v>3.6289349200000001E-2</c:v>
                </c:pt>
                <c:pt idx="89">
                  <c:v>2.6020262400000001E-2</c:v>
                </c:pt>
                <c:pt idx="90">
                  <c:v>9.8998873000000001E-3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1.4127699E-3</c:v>
                </c:pt>
                <c:pt idx="98">
                  <c:v>1.9495829900000001E-2</c:v>
                </c:pt>
                <c:pt idx="99">
                  <c:v>3.5924918899999998E-2</c:v>
                </c:pt>
                <c:pt idx="100">
                  <c:v>4.8722509300000001E-2</c:v>
                </c:pt>
                <c:pt idx="101">
                  <c:v>5.7477056999999998E-2</c:v>
                </c:pt>
                <c:pt idx="102">
                  <c:v>6.31870925E-2</c:v>
                </c:pt>
                <c:pt idx="103">
                  <c:v>6.7350961299999998E-2</c:v>
                </c:pt>
                <c:pt idx="104">
                  <c:v>6.9752417499999997E-2</c:v>
                </c:pt>
                <c:pt idx="105">
                  <c:v>7.0352263700000001E-2</c:v>
                </c:pt>
                <c:pt idx="106">
                  <c:v>6.9201014899999996E-2</c:v>
                </c:pt>
                <c:pt idx="107">
                  <c:v>6.6066101200000005E-2</c:v>
                </c:pt>
                <c:pt idx="108">
                  <c:v>6.07409291E-2</c:v>
                </c:pt>
                <c:pt idx="109">
                  <c:v>5.2648771599999998E-2</c:v>
                </c:pt>
                <c:pt idx="110">
                  <c:v>4.4140238300000002E-2</c:v>
                </c:pt>
                <c:pt idx="111">
                  <c:v>3.2596647700000002E-2</c:v>
                </c:pt>
                <c:pt idx="112">
                  <c:v>2.2175285999999999E-2</c:v>
                </c:pt>
                <c:pt idx="113">
                  <c:v>1.2822006800000001E-2</c:v>
                </c:pt>
                <c:pt idx="114">
                  <c:v>3.4646972000000002E-3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2-622D-4A4C-A834-8CC3D6F2019B}"/>
            </c:ext>
          </c:extLst>
        </c:ser>
        <c:ser>
          <c:idx val="131"/>
          <c:order val="131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反射白_LEDfull_開放空間!$A$132:$EE$132</c:f>
              <c:numCache>
                <c:formatCode>General</c:formatCode>
                <c:ptCount val="135"/>
                <c:pt idx="0">
                  <c:v>0.64188522100000001</c:v>
                </c:pt>
                <c:pt idx="1">
                  <c:v>0.53171014790000004</c:v>
                </c:pt>
                <c:pt idx="2">
                  <c:v>0.37849622960000001</c:v>
                </c:pt>
                <c:pt idx="3">
                  <c:v>0.17183533309999999</c:v>
                </c:pt>
                <c:pt idx="4">
                  <c:v>4.7170564499999998E-2</c:v>
                </c:pt>
                <c:pt idx="5">
                  <c:v>3.8513883E-3</c:v>
                </c:pt>
                <c:pt idx="6">
                  <c:v>2.6849817500000001E-2</c:v>
                </c:pt>
                <c:pt idx="7">
                  <c:v>8.8181063500000004E-2</c:v>
                </c:pt>
                <c:pt idx="8">
                  <c:v>0.15742756429999999</c:v>
                </c:pt>
                <c:pt idx="9">
                  <c:v>0.2153401673</c:v>
                </c:pt>
                <c:pt idx="10">
                  <c:v>0.23961034419999999</c:v>
                </c:pt>
                <c:pt idx="11">
                  <c:v>0.2320200056</c:v>
                </c:pt>
                <c:pt idx="12">
                  <c:v>0.20330819489999999</c:v>
                </c:pt>
                <c:pt idx="13">
                  <c:v>0.16215825079999999</c:v>
                </c:pt>
                <c:pt idx="14">
                  <c:v>0.1166978925</c:v>
                </c:pt>
                <c:pt idx="15">
                  <c:v>7.6863750800000005E-2</c:v>
                </c:pt>
                <c:pt idx="16">
                  <c:v>4.4893577699999999E-2</c:v>
                </c:pt>
                <c:pt idx="17">
                  <c:v>2.9306124900000001E-2</c:v>
                </c:pt>
                <c:pt idx="18">
                  <c:v>3.5582929800000003E-2</c:v>
                </c:pt>
                <c:pt idx="19">
                  <c:v>5.4489973900000002E-2</c:v>
                </c:pt>
                <c:pt idx="20">
                  <c:v>7.9678296999999995E-2</c:v>
                </c:pt>
                <c:pt idx="21">
                  <c:v>9.7317166600000005E-2</c:v>
                </c:pt>
                <c:pt idx="22">
                  <c:v>0.1087027267</c:v>
                </c:pt>
                <c:pt idx="23">
                  <c:v>0.1071224734</c:v>
                </c:pt>
                <c:pt idx="24">
                  <c:v>0.1035429239</c:v>
                </c:pt>
                <c:pt idx="25">
                  <c:v>9.6293002399999994E-2</c:v>
                </c:pt>
                <c:pt idx="26">
                  <c:v>8.7997682399999999E-2</c:v>
                </c:pt>
                <c:pt idx="27">
                  <c:v>7.8303873499999996E-2</c:v>
                </c:pt>
                <c:pt idx="28">
                  <c:v>6.1924621499999999E-2</c:v>
                </c:pt>
                <c:pt idx="29">
                  <c:v>4.3874871000000003E-2</c:v>
                </c:pt>
                <c:pt idx="30">
                  <c:v>2.6154126999999999E-2</c:v>
                </c:pt>
                <c:pt idx="31">
                  <c:v>1.9794233099999999E-2</c:v>
                </c:pt>
                <c:pt idx="32">
                  <c:v>2.0802758599999999E-2</c:v>
                </c:pt>
                <c:pt idx="33">
                  <c:v>2.8483901200000002E-2</c:v>
                </c:pt>
                <c:pt idx="34">
                  <c:v>3.6741103999999997E-2</c:v>
                </c:pt>
                <c:pt idx="35">
                  <c:v>4.6084321999999997E-2</c:v>
                </c:pt>
                <c:pt idx="36">
                  <c:v>5.8354087200000002E-2</c:v>
                </c:pt>
                <c:pt idx="37">
                  <c:v>7.6655462399999999E-2</c:v>
                </c:pt>
                <c:pt idx="38">
                  <c:v>9.1478958700000002E-2</c:v>
                </c:pt>
                <c:pt idx="39">
                  <c:v>0.1042397246</c:v>
                </c:pt>
                <c:pt idx="40">
                  <c:v>0.1086010635</c:v>
                </c:pt>
                <c:pt idx="41">
                  <c:v>0.10507110510000001</c:v>
                </c:pt>
                <c:pt idx="42">
                  <c:v>9.7767107199999995E-2</c:v>
                </c:pt>
                <c:pt idx="43">
                  <c:v>8.8696636300000006E-2</c:v>
                </c:pt>
                <c:pt idx="44">
                  <c:v>7.8611984800000007E-2</c:v>
                </c:pt>
                <c:pt idx="45">
                  <c:v>7.0457167900000006E-2</c:v>
                </c:pt>
                <c:pt idx="46">
                  <c:v>6.0118641700000003E-2</c:v>
                </c:pt>
                <c:pt idx="47">
                  <c:v>4.1624922299999999E-2</c:v>
                </c:pt>
                <c:pt idx="48">
                  <c:v>1.6304103699999999E-2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1.80083085E-2</c:v>
                </c:pt>
                <c:pt idx="55">
                  <c:v>4.5739829500000002E-2</c:v>
                </c:pt>
                <c:pt idx="56">
                  <c:v>6.3447117799999994E-2</c:v>
                </c:pt>
                <c:pt idx="57">
                  <c:v>6.6388629399999996E-2</c:v>
                </c:pt>
                <c:pt idx="58">
                  <c:v>5.7179558999999998E-2</c:v>
                </c:pt>
                <c:pt idx="59">
                  <c:v>4.0190350299999997E-2</c:v>
                </c:pt>
                <c:pt idx="60">
                  <c:v>1.9696522500000001E-2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1.1570779600000001E-2</c:v>
                </c:pt>
                <c:pt idx="65">
                  <c:v>3.53433155E-2</c:v>
                </c:pt>
                <c:pt idx="66">
                  <c:v>3.8761261900000003E-2</c:v>
                </c:pt>
                <c:pt idx="67">
                  <c:v>2.58134548E-2</c:v>
                </c:pt>
                <c:pt idx="68">
                  <c:v>1.8214393400000001E-2</c:v>
                </c:pt>
                <c:pt idx="69">
                  <c:v>2.52946652E-2</c:v>
                </c:pt>
                <c:pt idx="70">
                  <c:v>3.2493501899999999E-2</c:v>
                </c:pt>
                <c:pt idx="71">
                  <c:v>2.3465769399999999E-2</c:v>
                </c:pt>
                <c:pt idx="72">
                  <c:v>7.9071177000000006E-3</c:v>
                </c:pt>
                <c:pt idx="73">
                  <c:v>2.2503372999999999E-3</c:v>
                </c:pt>
                <c:pt idx="74">
                  <c:v>6.1109043E-3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3.6992784600000002E-2</c:v>
                </c:pt>
                <c:pt idx="81">
                  <c:v>5.4895151400000002E-2</c:v>
                </c:pt>
                <c:pt idx="82">
                  <c:v>4.2890589700000002E-2</c:v>
                </c:pt>
                <c:pt idx="83">
                  <c:v>2.1175794299999998E-2</c:v>
                </c:pt>
                <c:pt idx="84">
                  <c:v>1.08972592E-2</c:v>
                </c:pt>
                <c:pt idx="85">
                  <c:v>1.6190040900000001E-2</c:v>
                </c:pt>
                <c:pt idx="86">
                  <c:v>2.84192115E-2</c:v>
                </c:pt>
                <c:pt idx="87">
                  <c:v>3.7450082599999997E-2</c:v>
                </c:pt>
                <c:pt idx="88">
                  <c:v>3.6233604000000003E-2</c:v>
                </c:pt>
                <c:pt idx="89">
                  <c:v>2.5997059400000001E-2</c:v>
                </c:pt>
                <c:pt idx="90">
                  <c:v>9.9129192999999997E-3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1.4373190000000001E-3</c:v>
                </c:pt>
                <c:pt idx="98">
                  <c:v>1.9478283799999999E-2</c:v>
                </c:pt>
                <c:pt idx="99">
                  <c:v>3.5870674999999998E-2</c:v>
                </c:pt>
                <c:pt idx="100">
                  <c:v>4.8638123999999998E-2</c:v>
                </c:pt>
                <c:pt idx="101">
                  <c:v>5.7370536E-2</c:v>
                </c:pt>
                <c:pt idx="102">
                  <c:v>6.3069023200000005E-2</c:v>
                </c:pt>
                <c:pt idx="103">
                  <c:v>6.7225947999999994E-2</c:v>
                </c:pt>
                <c:pt idx="104">
                  <c:v>6.9626972100000004E-2</c:v>
                </c:pt>
                <c:pt idx="105">
                  <c:v>7.0231780399999999E-2</c:v>
                </c:pt>
                <c:pt idx="106">
                  <c:v>6.9090046000000002E-2</c:v>
                </c:pt>
                <c:pt idx="107">
                  <c:v>6.5970294200000001E-2</c:v>
                </c:pt>
                <c:pt idx="108">
                  <c:v>6.0664832600000003E-2</c:v>
                </c:pt>
                <c:pt idx="109">
                  <c:v>5.2596427500000001E-2</c:v>
                </c:pt>
                <c:pt idx="110">
                  <c:v>4.4107489299999997E-2</c:v>
                </c:pt>
                <c:pt idx="111">
                  <c:v>3.2590422799999998E-2</c:v>
                </c:pt>
                <c:pt idx="112">
                  <c:v>2.2191807599999998E-2</c:v>
                </c:pt>
                <c:pt idx="113">
                  <c:v>1.2856556999999999E-2</c:v>
                </c:pt>
                <c:pt idx="114">
                  <c:v>3.5170328000000001E-3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3-622D-4A4C-A834-8CC3D6F2019B}"/>
            </c:ext>
          </c:extLst>
        </c:ser>
        <c:ser>
          <c:idx val="132"/>
          <c:order val="132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反射白_LEDfull_開放空間!$A$133:$EE$133</c:f>
              <c:numCache>
                <c:formatCode>General</c:formatCode>
                <c:ptCount val="135"/>
                <c:pt idx="0">
                  <c:v>0.64205509419999995</c:v>
                </c:pt>
                <c:pt idx="1">
                  <c:v>0.5318517089</c:v>
                </c:pt>
                <c:pt idx="2">
                  <c:v>0.37859672309999998</c:v>
                </c:pt>
                <c:pt idx="3">
                  <c:v>0.17188093069999999</c:v>
                </c:pt>
                <c:pt idx="4">
                  <c:v>4.7183282700000002E-2</c:v>
                </c:pt>
                <c:pt idx="5">
                  <c:v>3.8523773999999998E-3</c:v>
                </c:pt>
                <c:pt idx="6">
                  <c:v>2.6857188000000001E-2</c:v>
                </c:pt>
                <c:pt idx="7">
                  <c:v>8.8204696799999996E-2</c:v>
                </c:pt>
                <c:pt idx="8">
                  <c:v>0.15746983889999999</c:v>
                </c:pt>
                <c:pt idx="9">
                  <c:v>0.21539825200000001</c:v>
                </c:pt>
                <c:pt idx="10">
                  <c:v>0.23967505989999999</c:v>
                </c:pt>
                <c:pt idx="11">
                  <c:v>0.23208259049999999</c:v>
                </c:pt>
                <c:pt idx="12">
                  <c:v>0.2033628821</c:v>
                </c:pt>
                <c:pt idx="13">
                  <c:v>0.16220162809999999</c:v>
                </c:pt>
                <c:pt idx="14">
                  <c:v>0.11672916260000001</c:v>
                </c:pt>
                <c:pt idx="15">
                  <c:v>7.6884463400000005E-2</c:v>
                </c:pt>
                <c:pt idx="16">
                  <c:v>4.4905748199999998E-2</c:v>
                </c:pt>
                <c:pt idx="17">
                  <c:v>2.9314087700000001E-2</c:v>
                </c:pt>
                <c:pt idx="18">
                  <c:v>3.5592447999999999E-2</c:v>
                </c:pt>
                <c:pt idx="19">
                  <c:v>5.4504472800000002E-2</c:v>
                </c:pt>
                <c:pt idx="20">
                  <c:v>7.9699650400000002E-2</c:v>
                </c:pt>
                <c:pt idx="21">
                  <c:v>9.7343087199999997E-2</c:v>
                </c:pt>
                <c:pt idx="22">
                  <c:v>0.1087318808</c:v>
                </c:pt>
                <c:pt idx="23">
                  <c:v>0.1071511954</c:v>
                </c:pt>
                <c:pt idx="24">
                  <c:v>0.1035709381</c:v>
                </c:pt>
                <c:pt idx="25">
                  <c:v>9.6319235899999994E-2</c:v>
                </c:pt>
                <c:pt idx="26">
                  <c:v>8.8021695600000005E-2</c:v>
                </c:pt>
                <c:pt idx="27">
                  <c:v>7.8325316300000003E-2</c:v>
                </c:pt>
                <c:pt idx="28">
                  <c:v>6.1941519399999999E-2</c:v>
                </c:pt>
                <c:pt idx="29">
                  <c:v>4.38866355E-2</c:v>
                </c:pt>
                <c:pt idx="30">
                  <c:v>2.61608511E-2</c:v>
                </c:pt>
                <c:pt idx="31">
                  <c:v>1.9799107699999999E-2</c:v>
                </c:pt>
                <c:pt idx="32">
                  <c:v>2.0807757999999999E-2</c:v>
                </c:pt>
                <c:pt idx="33">
                  <c:v>2.8491076099999998E-2</c:v>
                </c:pt>
                <c:pt idx="34">
                  <c:v>3.6750644399999997E-2</c:v>
                </c:pt>
                <c:pt idx="35">
                  <c:v>4.6096451599999998E-2</c:v>
                </c:pt>
                <c:pt idx="36">
                  <c:v>5.8369763200000001E-2</c:v>
                </c:pt>
                <c:pt idx="37">
                  <c:v>7.6676011099999997E-2</c:v>
                </c:pt>
                <c:pt idx="38">
                  <c:v>9.1503441300000002E-2</c:v>
                </c:pt>
                <c:pt idx="39">
                  <c:v>0.1042675599</c:v>
                </c:pt>
                <c:pt idx="40">
                  <c:v>0.1086304262</c:v>
                </c:pt>
                <c:pt idx="41">
                  <c:v>0.1050995067</c:v>
                </c:pt>
                <c:pt idx="42">
                  <c:v>9.7793839899999999E-2</c:v>
                </c:pt>
                <c:pt idx="43">
                  <c:v>8.8720790999999993E-2</c:v>
                </c:pt>
                <c:pt idx="44">
                  <c:v>7.8633308400000004E-2</c:v>
                </c:pt>
                <c:pt idx="45">
                  <c:v>7.0476166899999998E-2</c:v>
                </c:pt>
                <c:pt idx="46">
                  <c:v>6.0134697700000003E-2</c:v>
                </c:pt>
                <c:pt idx="47">
                  <c:v>4.16358374E-2</c:v>
                </c:pt>
                <c:pt idx="48">
                  <c:v>1.6308112100000001E-2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1.8013015399999999E-2</c:v>
                </c:pt>
                <c:pt idx="55">
                  <c:v>4.5751620100000001E-2</c:v>
                </c:pt>
                <c:pt idx="56">
                  <c:v>6.34635687E-2</c:v>
                </c:pt>
                <c:pt idx="57">
                  <c:v>6.6405832799999995E-2</c:v>
                </c:pt>
                <c:pt idx="58">
                  <c:v>5.7194426700000002E-2</c:v>
                </c:pt>
                <c:pt idx="59">
                  <c:v>4.0200799699999998E-2</c:v>
                </c:pt>
                <c:pt idx="60">
                  <c:v>1.97017211E-2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1.1574589600000001E-2</c:v>
                </c:pt>
                <c:pt idx="65">
                  <c:v>3.5353161399999999E-2</c:v>
                </c:pt>
                <c:pt idx="66">
                  <c:v>3.8771539899999999E-2</c:v>
                </c:pt>
                <c:pt idx="67">
                  <c:v>2.58199889E-2</c:v>
                </c:pt>
                <c:pt idx="68">
                  <c:v>1.8218787399999999E-2</c:v>
                </c:pt>
                <c:pt idx="69">
                  <c:v>2.5300975900000001E-2</c:v>
                </c:pt>
                <c:pt idx="70">
                  <c:v>3.2502096100000002E-2</c:v>
                </c:pt>
                <c:pt idx="71">
                  <c:v>2.3472094900000001E-2</c:v>
                </c:pt>
                <c:pt idx="72">
                  <c:v>7.9092820999999997E-3</c:v>
                </c:pt>
                <c:pt idx="73">
                  <c:v>2.2512169000000002E-3</c:v>
                </c:pt>
                <c:pt idx="74">
                  <c:v>6.1127133999999998E-3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3.7002880100000003E-2</c:v>
                </c:pt>
                <c:pt idx="81">
                  <c:v>5.4909836500000003E-2</c:v>
                </c:pt>
                <c:pt idx="82">
                  <c:v>4.2901769300000003E-2</c:v>
                </c:pt>
                <c:pt idx="83">
                  <c:v>2.1181039499999998E-2</c:v>
                </c:pt>
                <c:pt idx="84">
                  <c:v>1.0899852999999999E-2</c:v>
                </c:pt>
                <c:pt idx="85">
                  <c:v>1.6193961699999999E-2</c:v>
                </c:pt>
                <c:pt idx="86">
                  <c:v>2.8426382699999999E-2</c:v>
                </c:pt>
                <c:pt idx="87">
                  <c:v>3.7459663999999997E-2</c:v>
                </c:pt>
                <c:pt idx="88">
                  <c:v>3.6242991699999998E-2</c:v>
                </c:pt>
                <c:pt idx="89">
                  <c:v>2.60038059E-2</c:v>
                </c:pt>
                <c:pt idx="90">
                  <c:v>9.9155930999999999E-3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1.4379236E-3</c:v>
                </c:pt>
                <c:pt idx="98">
                  <c:v>1.9483799100000001E-2</c:v>
                </c:pt>
                <c:pt idx="99">
                  <c:v>3.58801521E-2</c:v>
                </c:pt>
                <c:pt idx="100">
                  <c:v>4.8651143899999999E-2</c:v>
                </c:pt>
                <c:pt idx="101">
                  <c:v>5.7385623500000003E-2</c:v>
                </c:pt>
                <c:pt idx="102">
                  <c:v>6.3085451700000003E-2</c:v>
                </c:pt>
                <c:pt idx="103">
                  <c:v>6.7243486599999999E-2</c:v>
                </c:pt>
                <c:pt idx="104">
                  <c:v>6.96451664E-2</c:v>
                </c:pt>
                <c:pt idx="105">
                  <c:v>7.0250280200000001E-2</c:v>
                </c:pt>
                <c:pt idx="106">
                  <c:v>6.9108165799999996E-2</c:v>
                </c:pt>
                <c:pt idx="107">
                  <c:v>6.5987691299999998E-2</c:v>
                </c:pt>
                <c:pt idx="108">
                  <c:v>6.0680929600000003E-2</c:v>
                </c:pt>
                <c:pt idx="109">
                  <c:v>5.2610468100000002E-2</c:v>
                </c:pt>
                <c:pt idx="110">
                  <c:v>4.4119581599999999E-2</c:v>
                </c:pt>
                <c:pt idx="111">
                  <c:v>3.2599348600000001E-2</c:v>
                </c:pt>
                <c:pt idx="112">
                  <c:v>2.21983101E-2</c:v>
                </c:pt>
                <c:pt idx="113">
                  <c:v>1.2860147299999999E-2</c:v>
                </c:pt>
                <c:pt idx="114">
                  <c:v>3.5185915999999999E-3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4-622D-4A4C-A834-8CC3D6F2019B}"/>
            </c:ext>
          </c:extLst>
        </c:ser>
        <c:ser>
          <c:idx val="133"/>
          <c:order val="133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反射白_LEDfull_開放空間!$A$134:$EE$134</c:f>
              <c:numCache>
                <c:formatCode>General</c:formatCode>
                <c:ptCount val="135"/>
                <c:pt idx="0">
                  <c:v>0.64233922960000001</c:v>
                </c:pt>
                <c:pt idx="1">
                  <c:v>0.53208798170000005</c:v>
                </c:pt>
                <c:pt idx="2">
                  <c:v>0.37876561279999998</c:v>
                </c:pt>
                <c:pt idx="3">
                  <c:v>0.171960324</c:v>
                </c:pt>
                <c:pt idx="4">
                  <c:v>4.7208145299999997E-2</c:v>
                </c:pt>
                <c:pt idx="5">
                  <c:v>3.8580204999999999E-3</c:v>
                </c:pt>
                <c:pt idx="6">
                  <c:v>2.6873327799999999E-2</c:v>
                </c:pt>
                <c:pt idx="7">
                  <c:v>8.8251918600000007E-2</c:v>
                </c:pt>
                <c:pt idx="8">
                  <c:v>0.15755583349999999</c:v>
                </c:pt>
                <c:pt idx="9">
                  <c:v>0.21552121639999999</c:v>
                </c:pt>
                <c:pt idx="10">
                  <c:v>0.23982016740000001</c:v>
                </c:pt>
                <c:pt idx="11">
                  <c:v>0.23222777250000001</c:v>
                </c:pt>
                <c:pt idx="12">
                  <c:v>0.2034876645</c:v>
                </c:pt>
                <c:pt idx="13">
                  <c:v>0.1622937173</c:v>
                </c:pt>
                <c:pt idx="14">
                  <c:v>0.1167894453</c:v>
                </c:pt>
                <c:pt idx="15">
                  <c:v>7.6922662599999997E-2</c:v>
                </c:pt>
                <c:pt idx="16">
                  <c:v>4.4930707700000003E-2</c:v>
                </c:pt>
                <c:pt idx="17">
                  <c:v>2.9331609599999999E-2</c:v>
                </c:pt>
                <c:pt idx="18">
                  <c:v>3.5612948200000001E-2</c:v>
                </c:pt>
                <c:pt idx="19">
                  <c:v>5.45348004E-2</c:v>
                </c:pt>
                <c:pt idx="20">
                  <c:v>7.9741999499999994E-2</c:v>
                </c:pt>
                <c:pt idx="21">
                  <c:v>9.7395017700000003E-2</c:v>
                </c:pt>
                <c:pt idx="22">
                  <c:v>0.10878947379999999</c:v>
                </c:pt>
                <c:pt idx="23">
                  <c:v>0.107210137</c:v>
                </c:pt>
                <c:pt idx="24">
                  <c:v>0.1036332995</c:v>
                </c:pt>
                <c:pt idx="25">
                  <c:v>9.6383601400000005E-2</c:v>
                </c:pt>
                <c:pt idx="26">
                  <c:v>8.8085636499999995E-2</c:v>
                </c:pt>
                <c:pt idx="27">
                  <c:v>7.8383177499999998E-2</c:v>
                </c:pt>
                <c:pt idx="28">
                  <c:v>6.1984349000000001E-2</c:v>
                </c:pt>
                <c:pt idx="29">
                  <c:v>4.3909348500000001E-2</c:v>
                </c:pt>
                <c:pt idx="30">
                  <c:v>2.6162672800000002E-2</c:v>
                </c:pt>
                <c:pt idx="31">
                  <c:v>1.9790126000000002E-2</c:v>
                </c:pt>
                <c:pt idx="32">
                  <c:v>2.0797623300000002E-2</c:v>
                </c:pt>
                <c:pt idx="33">
                  <c:v>2.8488194599999999E-2</c:v>
                </c:pt>
                <c:pt idx="34">
                  <c:v>3.6759130700000003E-2</c:v>
                </c:pt>
                <c:pt idx="35">
                  <c:v>4.6117074799999998E-2</c:v>
                </c:pt>
                <c:pt idx="36">
                  <c:v>5.8402452600000002E-2</c:v>
                </c:pt>
                <c:pt idx="37">
                  <c:v>7.67204836E-2</c:v>
                </c:pt>
                <c:pt idx="38">
                  <c:v>9.1553844499999995E-2</c:v>
                </c:pt>
                <c:pt idx="39">
                  <c:v>0.1043234393</c:v>
                </c:pt>
                <c:pt idx="40">
                  <c:v>0.1086920351</c:v>
                </c:pt>
                <c:pt idx="41">
                  <c:v>0.1051689833</c:v>
                </c:pt>
                <c:pt idx="42">
                  <c:v>9.7866728900000005E-2</c:v>
                </c:pt>
                <c:pt idx="43">
                  <c:v>8.8789686600000001E-2</c:v>
                </c:pt>
                <c:pt idx="44">
                  <c:v>7.8691549599999994E-2</c:v>
                </c:pt>
                <c:pt idx="45">
                  <c:v>7.0522643600000004E-2</c:v>
                </c:pt>
                <c:pt idx="46">
                  <c:v>6.0166858099999998E-2</c:v>
                </c:pt>
                <c:pt idx="47">
                  <c:v>4.1648473599999999E-2</c:v>
                </c:pt>
                <c:pt idx="48">
                  <c:v>1.62998512E-2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1.8010716900000001E-2</c:v>
                </c:pt>
                <c:pt idx="55">
                  <c:v>4.5755069699999998E-2</c:v>
                </c:pt>
                <c:pt idx="56">
                  <c:v>6.34738579E-2</c:v>
                </c:pt>
                <c:pt idx="57">
                  <c:v>6.6421538599999996E-2</c:v>
                </c:pt>
                <c:pt idx="58">
                  <c:v>5.7212188800000001E-2</c:v>
                </c:pt>
                <c:pt idx="59">
                  <c:v>4.0216818500000001E-2</c:v>
                </c:pt>
                <c:pt idx="60">
                  <c:v>1.9714618100000001E-2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1.1606523800000001E-2</c:v>
                </c:pt>
                <c:pt idx="65">
                  <c:v>3.5384047799999999E-2</c:v>
                </c:pt>
                <c:pt idx="66">
                  <c:v>3.8785908399999999E-2</c:v>
                </c:pt>
                <c:pt idx="67">
                  <c:v>2.5813605600000001E-2</c:v>
                </c:pt>
                <c:pt idx="68">
                  <c:v>1.8204916299999999E-2</c:v>
                </c:pt>
                <c:pt idx="69">
                  <c:v>2.5297727400000001E-2</c:v>
                </c:pt>
                <c:pt idx="70">
                  <c:v>3.2514024500000002E-2</c:v>
                </c:pt>
                <c:pt idx="71">
                  <c:v>2.34887563E-2</c:v>
                </c:pt>
                <c:pt idx="72">
                  <c:v>7.9225636999999995E-3</c:v>
                </c:pt>
                <c:pt idx="73">
                  <c:v>2.2618624E-3</c:v>
                </c:pt>
                <c:pt idx="74">
                  <c:v>6.1231185999999996E-3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3.7024870500000001E-2</c:v>
                </c:pt>
                <c:pt idx="81">
                  <c:v>5.4937236E-2</c:v>
                </c:pt>
                <c:pt idx="82">
                  <c:v>4.2916256899999998E-2</c:v>
                </c:pt>
                <c:pt idx="83">
                  <c:v>2.1177874900000001E-2</c:v>
                </c:pt>
                <c:pt idx="84">
                  <c:v>1.08859725E-2</c:v>
                </c:pt>
                <c:pt idx="85">
                  <c:v>1.6180165100000001E-2</c:v>
                </c:pt>
                <c:pt idx="86">
                  <c:v>2.8419807599999999E-2</c:v>
                </c:pt>
                <c:pt idx="87">
                  <c:v>3.7462245700000001E-2</c:v>
                </c:pt>
                <c:pt idx="88">
                  <c:v>3.6252856299999997E-2</c:v>
                </c:pt>
                <c:pt idx="89">
                  <c:v>2.6016868700000001E-2</c:v>
                </c:pt>
                <c:pt idx="90">
                  <c:v>9.9282907E-3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1.4486945999999999E-3</c:v>
                </c:pt>
                <c:pt idx="98">
                  <c:v>1.9494347299999999E-2</c:v>
                </c:pt>
                <c:pt idx="99">
                  <c:v>3.5891119399999998E-2</c:v>
                </c:pt>
                <c:pt idx="100">
                  <c:v>4.8661652999999999E-2</c:v>
                </c:pt>
                <c:pt idx="101">
                  <c:v>5.73953949E-2</c:v>
                </c:pt>
                <c:pt idx="102">
                  <c:v>6.3095770800000006E-2</c:v>
                </c:pt>
                <c:pt idx="103">
                  <c:v>6.72547966E-2</c:v>
                </c:pt>
                <c:pt idx="104">
                  <c:v>6.9658257099999996E-2</c:v>
                </c:pt>
                <c:pt idx="105">
                  <c:v>7.02657104E-2</c:v>
                </c:pt>
                <c:pt idx="106">
                  <c:v>6.9126240899999997E-2</c:v>
                </c:pt>
                <c:pt idx="107">
                  <c:v>6.6008657200000001E-2</c:v>
                </c:pt>
                <c:pt idx="108">
                  <c:v>6.0704618699999997E-2</c:v>
                </c:pt>
                <c:pt idx="109">
                  <c:v>5.2636157699999998E-2</c:v>
                </c:pt>
                <c:pt idx="110">
                  <c:v>4.4145349399999999E-2</c:v>
                </c:pt>
                <c:pt idx="111">
                  <c:v>3.2625474000000002E-2</c:v>
                </c:pt>
                <c:pt idx="112">
                  <c:v>2.2224040699999999E-2</c:v>
                </c:pt>
                <c:pt idx="113">
                  <c:v>1.28850574E-2</c:v>
                </c:pt>
                <c:pt idx="114">
                  <c:v>3.5418058000000001E-3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622D-4A4C-A834-8CC3D6F2019B}"/>
            </c:ext>
          </c:extLst>
        </c:ser>
        <c:ser>
          <c:idx val="134"/>
          <c:order val="134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反射白_LEDfull_開放空間!$A$135:$EE$135</c:f>
              <c:numCache>
                <c:formatCode>General</c:formatCode>
                <c:ptCount val="135"/>
                <c:pt idx="0">
                  <c:v>0.64136940239999995</c:v>
                </c:pt>
                <c:pt idx="1">
                  <c:v>0.53128480909999998</c:v>
                </c:pt>
                <c:pt idx="2">
                  <c:v>0.37819331880000001</c:v>
                </c:pt>
                <c:pt idx="3">
                  <c:v>0.17170047760000001</c:v>
                </c:pt>
                <c:pt idx="4">
                  <c:v>4.7137133800000001E-2</c:v>
                </c:pt>
                <c:pt idx="5">
                  <c:v>3.8530650000000001E-3</c:v>
                </c:pt>
                <c:pt idx="6">
                  <c:v>2.6833728000000001E-2</c:v>
                </c:pt>
                <c:pt idx="7">
                  <c:v>8.8120564799999995E-2</c:v>
                </c:pt>
                <c:pt idx="8">
                  <c:v>0.1573219448</c:v>
                </c:pt>
                <c:pt idx="9">
                  <c:v>0.21520254019999999</c:v>
                </c:pt>
                <c:pt idx="10">
                  <c:v>0.2394680381</c:v>
                </c:pt>
                <c:pt idx="11">
                  <c:v>0.2318885326</c:v>
                </c:pt>
                <c:pt idx="12">
                  <c:v>0.2031901032</c:v>
                </c:pt>
                <c:pt idx="13">
                  <c:v>0.16205440460000001</c:v>
                </c:pt>
                <c:pt idx="14">
                  <c:v>0.116615653</c:v>
                </c:pt>
                <c:pt idx="15">
                  <c:v>7.6807647899999998E-2</c:v>
                </c:pt>
                <c:pt idx="16">
                  <c:v>4.4863805200000002E-2</c:v>
                </c:pt>
                <c:pt idx="17">
                  <c:v>2.92883907E-2</c:v>
                </c:pt>
                <c:pt idx="18">
                  <c:v>3.5560466300000003E-2</c:v>
                </c:pt>
                <c:pt idx="19">
                  <c:v>5.4454363899999997E-2</c:v>
                </c:pt>
                <c:pt idx="20">
                  <c:v>7.9624004700000001E-2</c:v>
                </c:pt>
                <c:pt idx="21">
                  <c:v>9.7250722299999995E-2</c:v>
                </c:pt>
                <c:pt idx="22">
                  <c:v>0.10862796750000001</c:v>
                </c:pt>
                <c:pt idx="23">
                  <c:v>0.10705124589999999</c:v>
                </c:pt>
                <c:pt idx="24">
                  <c:v>0.1034811586</c:v>
                </c:pt>
                <c:pt idx="25">
                  <c:v>9.6243701900000006E-2</c:v>
                </c:pt>
                <c:pt idx="26">
                  <c:v>8.7959133100000003E-2</c:v>
                </c:pt>
                <c:pt idx="27">
                  <c:v>7.8270725900000004E-2</c:v>
                </c:pt>
                <c:pt idx="28">
                  <c:v>6.1894550899999998E-2</c:v>
                </c:pt>
                <c:pt idx="29">
                  <c:v>4.38436642E-2</c:v>
                </c:pt>
                <c:pt idx="30">
                  <c:v>2.6120698099999999E-2</c:v>
                </c:pt>
                <c:pt idx="31">
                  <c:v>1.97558366E-2</c:v>
                </c:pt>
                <c:pt idx="32">
                  <c:v>2.0761350200000001E-2</c:v>
                </c:pt>
                <c:pt idx="33">
                  <c:v>2.84410976E-2</c:v>
                </c:pt>
                <c:pt idx="34">
                  <c:v>3.6701295500000002E-2</c:v>
                </c:pt>
                <c:pt idx="35">
                  <c:v>4.6047400699999998E-2</c:v>
                </c:pt>
                <c:pt idx="36">
                  <c:v>5.8316156299999998E-2</c:v>
                </c:pt>
                <c:pt idx="37">
                  <c:v>7.6607637100000001E-2</c:v>
                </c:pt>
                <c:pt idx="38">
                  <c:v>9.1418549399999993E-2</c:v>
                </c:pt>
                <c:pt idx="39">
                  <c:v>0.1041687727</c:v>
                </c:pt>
                <c:pt idx="40">
                  <c:v>0.1085318401</c:v>
                </c:pt>
                <c:pt idx="41">
                  <c:v>0.1050164104</c:v>
                </c:pt>
                <c:pt idx="42">
                  <c:v>9.7726985799999999E-2</c:v>
                </c:pt>
                <c:pt idx="43">
                  <c:v>8.8663719599999996E-2</c:v>
                </c:pt>
                <c:pt idx="44">
                  <c:v>7.8579515200000005E-2</c:v>
                </c:pt>
                <c:pt idx="45">
                  <c:v>7.0420890999999999E-2</c:v>
                </c:pt>
                <c:pt idx="46">
                  <c:v>6.0078077000000001E-2</c:v>
                </c:pt>
                <c:pt idx="47">
                  <c:v>4.1583955300000003E-2</c:v>
                </c:pt>
                <c:pt idx="48">
                  <c:v>1.6270387899999999E-2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1.7980391200000001E-2</c:v>
                </c:pt>
                <c:pt idx="55">
                  <c:v>4.56812568E-2</c:v>
                </c:pt>
                <c:pt idx="56">
                  <c:v>6.3373491200000007E-2</c:v>
                </c:pt>
                <c:pt idx="57">
                  <c:v>6.6318072399999997E-2</c:v>
                </c:pt>
                <c:pt idx="58">
                  <c:v>5.7124588599999998E-2</c:v>
                </c:pt>
                <c:pt idx="59">
                  <c:v>4.0156517199999998E-2</c:v>
                </c:pt>
                <c:pt idx="60">
                  <c:v>1.9686698900000001E-2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1.15961004E-2</c:v>
                </c:pt>
                <c:pt idx="65">
                  <c:v>3.53344269E-2</c:v>
                </c:pt>
                <c:pt idx="66">
                  <c:v>3.8726214299999999E-2</c:v>
                </c:pt>
                <c:pt idx="67">
                  <c:v>2.5769391999999999E-2</c:v>
                </c:pt>
                <c:pt idx="68">
                  <c:v>1.81712508E-2</c:v>
                </c:pt>
                <c:pt idx="69">
                  <c:v>2.5255817900000001E-2</c:v>
                </c:pt>
                <c:pt idx="70">
                  <c:v>3.2464895399999999E-2</c:v>
                </c:pt>
                <c:pt idx="71">
                  <c:v>2.3455990499999999E-2</c:v>
                </c:pt>
                <c:pt idx="72">
                  <c:v>7.9139051999999998E-3</c:v>
                </c:pt>
                <c:pt idx="73">
                  <c:v>2.2614407000000002E-3</c:v>
                </c:pt>
                <c:pt idx="74">
                  <c:v>6.1157933000000001E-3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3.6970790500000003E-2</c:v>
                </c:pt>
                <c:pt idx="81">
                  <c:v>5.4855525500000002E-2</c:v>
                </c:pt>
                <c:pt idx="82">
                  <c:v>4.2850650800000001E-2</c:v>
                </c:pt>
                <c:pt idx="83">
                  <c:v>2.1142633599999999E-2</c:v>
                </c:pt>
                <c:pt idx="84">
                  <c:v>1.08642224E-2</c:v>
                </c:pt>
                <c:pt idx="85">
                  <c:v>1.61496811E-2</c:v>
                </c:pt>
                <c:pt idx="86">
                  <c:v>2.8371352700000001E-2</c:v>
                </c:pt>
                <c:pt idx="87">
                  <c:v>3.7402048700000003E-2</c:v>
                </c:pt>
                <c:pt idx="88">
                  <c:v>3.6197081200000002E-2</c:v>
                </c:pt>
                <c:pt idx="89">
                  <c:v>2.5979263700000001E-2</c:v>
                </c:pt>
                <c:pt idx="90">
                  <c:v>9.9171558000000007E-3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1.4485953999999999E-3</c:v>
                </c:pt>
                <c:pt idx="98">
                  <c:v>1.9464476000000001E-2</c:v>
                </c:pt>
                <c:pt idx="99">
                  <c:v>3.5834677500000002E-2</c:v>
                </c:pt>
                <c:pt idx="100">
                  <c:v>4.8583895000000002E-2</c:v>
                </c:pt>
                <c:pt idx="101">
                  <c:v>5.7303331800000003E-2</c:v>
                </c:pt>
                <c:pt idx="102">
                  <c:v>6.2994688699999996E-2</c:v>
                </c:pt>
                <c:pt idx="103">
                  <c:v>6.7147225099999999E-2</c:v>
                </c:pt>
                <c:pt idx="104">
                  <c:v>6.9547437099999998E-2</c:v>
                </c:pt>
                <c:pt idx="105">
                  <c:v>7.0154651999999998E-2</c:v>
                </c:pt>
                <c:pt idx="106">
                  <c:v>6.9017812600000006E-2</c:v>
                </c:pt>
                <c:pt idx="107">
                  <c:v>6.5906249E-2</c:v>
                </c:pt>
                <c:pt idx="108">
                  <c:v>6.0611691299999999E-2</c:v>
                </c:pt>
                <c:pt idx="109">
                  <c:v>5.25570884E-2</c:v>
                </c:pt>
                <c:pt idx="110">
                  <c:v>4.4080417599999998E-2</c:v>
                </c:pt>
                <c:pt idx="111">
                  <c:v>3.2579120199999999E-2</c:v>
                </c:pt>
                <c:pt idx="112">
                  <c:v>2.2194823299999999E-2</c:v>
                </c:pt>
                <c:pt idx="113">
                  <c:v>1.28702912E-2</c:v>
                </c:pt>
                <c:pt idx="114">
                  <c:v>3.5422230000000002E-3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6-622D-4A4C-A834-8CC3D6F2019B}"/>
            </c:ext>
          </c:extLst>
        </c:ser>
        <c:ser>
          <c:idx val="135"/>
          <c:order val="135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反射白_LEDfull_開放空間!$A$136:$EE$136</c:f>
              <c:numCache>
                <c:formatCode>General</c:formatCode>
                <c:ptCount val="135"/>
                <c:pt idx="0">
                  <c:v>0.64232289789999997</c:v>
                </c:pt>
                <c:pt idx="1">
                  <c:v>0.53207618000000001</c:v>
                </c:pt>
                <c:pt idx="2">
                  <c:v>0.37875753639999998</c:v>
                </c:pt>
                <c:pt idx="3">
                  <c:v>0.17195916180000001</c:v>
                </c:pt>
                <c:pt idx="4">
                  <c:v>4.7211345299999999E-2</c:v>
                </c:pt>
                <c:pt idx="5">
                  <c:v>3.8622650000000001E-3</c:v>
                </c:pt>
                <c:pt idx="6">
                  <c:v>2.68774237E-2</c:v>
                </c:pt>
                <c:pt idx="7">
                  <c:v>8.8258773099999993E-2</c:v>
                </c:pt>
                <c:pt idx="8">
                  <c:v>0.15757030250000001</c:v>
                </c:pt>
                <c:pt idx="9">
                  <c:v>0.2155463994</c:v>
                </c:pt>
                <c:pt idx="10">
                  <c:v>0.2398577482</c:v>
                </c:pt>
                <c:pt idx="11">
                  <c:v>0.23226962979999999</c:v>
                </c:pt>
                <c:pt idx="12">
                  <c:v>0.2035211921</c:v>
                </c:pt>
                <c:pt idx="13">
                  <c:v>0.16231217980000001</c:v>
                </c:pt>
                <c:pt idx="14">
                  <c:v>0.1167962104</c:v>
                </c:pt>
                <c:pt idx="15">
                  <c:v>7.6925657699999997E-2</c:v>
                </c:pt>
                <c:pt idx="16">
                  <c:v>4.4935025300000001E-2</c:v>
                </c:pt>
                <c:pt idx="17">
                  <c:v>2.93359924E-2</c:v>
                </c:pt>
                <c:pt idx="18">
                  <c:v>3.5617362700000002E-2</c:v>
                </c:pt>
                <c:pt idx="19">
                  <c:v>5.4540459100000001E-2</c:v>
                </c:pt>
                <c:pt idx="20">
                  <c:v>7.9748243100000005E-2</c:v>
                </c:pt>
                <c:pt idx="21">
                  <c:v>9.74023044E-2</c:v>
                </c:pt>
                <c:pt idx="22">
                  <c:v>0.1087976843</c:v>
                </c:pt>
                <c:pt idx="23">
                  <c:v>0.1072200909</c:v>
                </c:pt>
                <c:pt idx="24">
                  <c:v>0.1036488637</c:v>
                </c:pt>
                <c:pt idx="25">
                  <c:v>9.6405588099999995E-2</c:v>
                </c:pt>
                <c:pt idx="26">
                  <c:v>8.8111199400000006E-2</c:v>
                </c:pt>
                <c:pt idx="27">
                  <c:v>7.8406915100000002E-2</c:v>
                </c:pt>
                <c:pt idx="28">
                  <c:v>6.1999790399999997E-2</c:v>
                </c:pt>
                <c:pt idx="29">
                  <c:v>4.3911844499999998E-2</c:v>
                </c:pt>
                <c:pt idx="30">
                  <c:v>2.61513349E-2</c:v>
                </c:pt>
                <c:pt idx="31">
                  <c:v>1.9770024300000001E-2</c:v>
                </c:pt>
                <c:pt idx="32">
                  <c:v>2.07758527E-2</c:v>
                </c:pt>
                <c:pt idx="33">
                  <c:v>2.8470212599999999E-2</c:v>
                </c:pt>
                <c:pt idx="34">
                  <c:v>3.6749418800000003E-2</c:v>
                </c:pt>
                <c:pt idx="35">
                  <c:v>4.6116132300000001E-2</c:v>
                </c:pt>
                <c:pt idx="36">
                  <c:v>5.8408625399999997E-2</c:v>
                </c:pt>
                <c:pt idx="37">
                  <c:v>7.6730355599999994E-2</c:v>
                </c:pt>
                <c:pt idx="38">
                  <c:v>9.1562710699999994E-2</c:v>
                </c:pt>
                <c:pt idx="39">
                  <c:v>0.1043317392</c:v>
                </c:pt>
                <c:pt idx="40">
                  <c:v>0.1087047085</c:v>
                </c:pt>
                <c:pt idx="41">
                  <c:v>0.1051919535</c:v>
                </c:pt>
                <c:pt idx="42">
                  <c:v>9.7897320999999995E-2</c:v>
                </c:pt>
                <c:pt idx="43">
                  <c:v>8.88203308E-2</c:v>
                </c:pt>
                <c:pt idx="44">
                  <c:v>7.8715786300000007E-2</c:v>
                </c:pt>
                <c:pt idx="45">
                  <c:v>7.0538066299999994E-2</c:v>
                </c:pt>
                <c:pt idx="46">
                  <c:v>6.0171820199999997E-2</c:v>
                </c:pt>
                <c:pt idx="47">
                  <c:v>4.1640933599999999E-2</c:v>
                </c:pt>
                <c:pt idx="48">
                  <c:v>1.6281906499999999E-2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1.7998803399999999E-2</c:v>
                </c:pt>
                <c:pt idx="55">
                  <c:v>4.5735221399999998E-2</c:v>
                </c:pt>
                <c:pt idx="56">
                  <c:v>6.3452608899999999E-2</c:v>
                </c:pt>
                <c:pt idx="57">
                  <c:v>6.6404879099999994E-2</c:v>
                </c:pt>
                <c:pt idx="58">
                  <c:v>5.7202696800000001E-2</c:v>
                </c:pt>
                <c:pt idx="59">
                  <c:v>4.0214140000000002E-2</c:v>
                </c:pt>
                <c:pt idx="60">
                  <c:v>1.9719008400000002E-2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1.1635974E-2</c:v>
                </c:pt>
                <c:pt idx="65">
                  <c:v>3.5400137300000002E-2</c:v>
                </c:pt>
                <c:pt idx="66">
                  <c:v>3.8781870199999999E-2</c:v>
                </c:pt>
                <c:pt idx="67">
                  <c:v>2.5793192900000001E-2</c:v>
                </c:pt>
                <c:pt idx="68">
                  <c:v>1.8180022000000001E-2</c:v>
                </c:pt>
                <c:pt idx="69">
                  <c:v>2.5281108900000002E-2</c:v>
                </c:pt>
                <c:pt idx="70">
                  <c:v>3.2510716500000002E-2</c:v>
                </c:pt>
                <c:pt idx="71">
                  <c:v>2.34954655E-2</c:v>
                </c:pt>
                <c:pt idx="72">
                  <c:v>7.9332459999999997E-3</c:v>
                </c:pt>
                <c:pt idx="73">
                  <c:v>2.2727032000000001E-3</c:v>
                </c:pt>
                <c:pt idx="74">
                  <c:v>6.1313807999999999E-3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3.7030547900000002E-2</c:v>
                </c:pt>
                <c:pt idx="81">
                  <c:v>5.4939400399999998E-2</c:v>
                </c:pt>
                <c:pt idx="82">
                  <c:v>4.2910359799999999E-2</c:v>
                </c:pt>
                <c:pt idx="83">
                  <c:v>2.1163323899999999E-2</c:v>
                </c:pt>
                <c:pt idx="84">
                  <c:v>1.0864918100000001E-2</c:v>
                </c:pt>
                <c:pt idx="85">
                  <c:v>1.6156420099999999E-2</c:v>
                </c:pt>
                <c:pt idx="86">
                  <c:v>2.83977389E-2</c:v>
                </c:pt>
                <c:pt idx="87">
                  <c:v>3.7445820900000003E-2</c:v>
                </c:pt>
                <c:pt idx="88">
                  <c:v>3.6245346099999999E-2</c:v>
                </c:pt>
                <c:pt idx="89">
                  <c:v>2.6018412800000001E-2</c:v>
                </c:pt>
                <c:pt idx="90">
                  <c:v>9.9379289999999999E-3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1.4599528999999999E-3</c:v>
                </c:pt>
                <c:pt idx="98">
                  <c:v>1.9495842999999999E-2</c:v>
                </c:pt>
                <c:pt idx="99">
                  <c:v>3.5884477200000001E-2</c:v>
                </c:pt>
                <c:pt idx="100">
                  <c:v>4.8648025800000001E-2</c:v>
                </c:pt>
                <c:pt idx="101">
                  <c:v>5.7376239400000001E-2</c:v>
                </c:pt>
                <c:pt idx="102">
                  <c:v>6.3074253499999997E-2</c:v>
                </c:pt>
                <c:pt idx="103">
                  <c:v>6.7232303300000004E-2</c:v>
                </c:pt>
                <c:pt idx="104">
                  <c:v>6.9636553500000004E-2</c:v>
                </c:pt>
                <c:pt idx="105">
                  <c:v>7.0246361199999996E-2</c:v>
                </c:pt>
                <c:pt idx="106">
                  <c:v>6.9110408400000004E-2</c:v>
                </c:pt>
                <c:pt idx="107">
                  <c:v>6.5997749600000002E-2</c:v>
                </c:pt>
                <c:pt idx="108">
                  <c:v>6.0699608199999998E-2</c:v>
                </c:pt>
                <c:pt idx="109">
                  <c:v>5.2637729799999998E-2</c:v>
                </c:pt>
                <c:pt idx="110">
                  <c:v>4.4151551999999997E-2</c:v>
                </c:pt>
                <c:pt idx="111">
                  <c:v>3.26375291E-2</c:v>
                </c:pt>
                <c:pt idx="112">
                  <c:v>2.2241177000000001E-2</c:v>
                </c:pt>
                <c:pt idx="113">
                  <c:v>1.29052373E-2</c:v>
                </c:pt>
                <c:pt idx="114">
                  <c:v>3.5657486999999999E-3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7-622D-4A4C-A834-8CC3D6F2019B}"/>
            </c:ext>
          </c:extLst>
        </c:ser>
        <c:ser>
          <c:idx val="136"/>
          <c:order val="136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反射白_LEDfull_開放空間!$A$137:$EE$137</c:f>
              <c:numCache>
                <c:formatCode>General</c:formatCode>
                <c:ptCount val="135"/>
                <c:pt idx="0">
                  <c:v>0.6422311664</c:v>
                </c:pt>
                <c:pt idx="1">
                  <c:v>0.53199487919999999</c:v>
                </c:pt>
                <c:pt idx="2">
                  <c:v>0.37869802120000001</c:v>
                </c:pt>
                <c:pt idx="3">
                  <c:v>0.17192395029999999</c:v>
                </c:pt>
                <c:pt idx="4">
                  <c:v>4.71908599E-2</c:v>
                </c:pt>
                <c:pt idx="5">
                  <c:v>3.8480461E-3</c:v>
                </c:pt>
                <c:pt idx="6">
                  <c:v>2.6858491799999999E-2</c:v>
                </c:pt>
                <c:pt idx="7">
                  <c:v>8.8217102000000006E-2</c:v>
                </c:pt>
                <c:pt idx="8">
                  <c:v>0.15748962759999999</c:v>
                </c:pt>
                <c:pt idx="9">
                  <c:v>0.21541751919999999</c:v>
                </c:pt>
                <c:pt idx="10">
                  <c:v>0.23968476059999999</c:v>
                </c:pt>
                <c:pt idx="11">
                  <c:v>0.23208443819999999</c:v>
                </c:pt>
                <c:pt idx="12">
                  <c:v>0.20336872340000001</c:v>
                </c:pt>
                <c:pt idx="13">
                  <c:v>0.16221681239999999</c:v>
                </c:pt>
                <c:pt idx="14">
                  <c:v>0.1167485937</c:v>
                </c:pt>
                <c:pt idx="15">
                  <c:v>7.6899185800000006E-2</c:v>
                </c:pt>
                <c:pt idx="16">
                  <c:v>4.4910881700000002E-2</c:v>
                </c:pt>
                <c:pt idx="17">
                  <c:v>2.93154921E-2</c:v>
                </c:pt>
                <c:pt idx="18">
                  <c:v>3.55952717E-2</c:v>
                </c:pt>
                <c:pt idx="19">
                  <c:v>5.4510272999999998E-2</c:v>
                </c:pt>
                <c:pt idx="20">
                  <c:v>7.9710759199999995E-2</c:v>
                </c:pt>
                <c:pt idx="21">
                  <c:v>9.7357235799999997E-2</c:v>
                </c:pt>
                <c:pt idx="22">
                  <c:v>0.10874745249999999</c:v>
                </c:pt>
                <c:pt idx="23">
                  <c:v>0.1071640849</c:v>
                </c:pt>
                <c:pt idx="24">
                  <c:v>0.1035754755</c:v>
                </c:pt>
                <c:pt idx="25">
                  <c:v>9.6314281200000004E-2</c:v>
                </c:pt>
                <c:pt idx="26">
                  <c:v>8.8009968399999999E-2</c:v>
                </c:pt>
                <c:pt idx="27">
                  <c:v>7.8313753E-2</c:v>
                </c:pt>
                <c:pt idx="28">
                  <c:v>6.1936508899999999E-2</c:v>
                </c:pt>
                <c:pt idx="29">
                  <c:v>4.3894026400000001E-2</c:v>
                </c:pt>
                <c:pt idx="30">
                  <c:v>2.6181790999999999E-2</c:v>
                </c:pt>
                <c:pt idx="31">
                  <c:v>1.9829653199999998E-2</c:v>
                </c:pt>
                <c:pt idx="32">
                  <c:v>2.08408125E-2</c:v>
                </c:pt>
                <c:pt idx="33">
                  <c:v>2.8521161499999999E-2</c:v>
                </c:pt>
                <c:pt idx="34">
                  <c:v>3.6772195200000003E-2</c:v>
                </c:pt>
                <c:pt idx="35">
                  <c:v>4.6108838200000002E-2</c:v>
                </c:pt>
                <c:pt idx="36">
                  <c:v>5.8375928600000002E-2</c:v>
                </c:pt>
                <c:pt idx="37">
                  <c:v>7.6681867200000003E-2</c:v>
                </c:pt>
                <c:pt idx="38">
                  <c:v>9.1514050999999999E-2</c:v>
                </c:pt>
                <c:pt idx="39">
                  <c:v>0.1042819992</c:v>
                </c:pt>
                <c:pt idx="40">
                  <c:v>0.1086401343</c:v>
                </c:pt>
                <c:pt idx="41">
                  <c:v>0.1050953716</c:v>
                </c:pt>
                <c:pt idx="42">
                  <c:v>9.7777977599999996E-2</c:v>
                </c:pt>
                <c:pt idx="43">
                  <c:v>8.87026489E-2</c:v>
                </c:pt>
                <c:pt idx="44">
                  <c:v>7.8620940400000006E-2</c:v>
                </c:pt>
                <c:pt idx="45">
                  <c:v>7.0472955700000006E-2</c:v>
                </c:pt>
                <c:pt idx="46">
                  <c:v>6.0142818799999997E-2</c:v>
                </c:pt>
                <c:pt idx="47">
                  <c:v>4.1655536700000002E-2</c:v>
                </c:pt>
                <c:pt idx="48">
                  <c:v>1.6335194899999999E-2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1.8032701700000001E-2</c:v>
                </c:pt>
                <c:pt idx="55">
                  <c:v>4.5788172600000003E-2</c:v>
                </c:pt>
                <c:pt idx="56">
                  <c:v>6.3506171099999995E-2</c:v>
                </c:pt>
                <c:pt idx="57">
                  <c:v>6.6443130399999994E-2</c:v>
                </c:pt>
                <c:pt idx="58">
                  <c:v>5.7220335999999997E-2</c:v>
                </c:pt>
                <c:pt idx="59">
                  <c:v>4.0213767400000003E-2</c:v>
                </c:pt>
                <c:pt idx="60">
                  <c:v>1.9700624E-2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1.15391277E-2</c:v>
                </c:pt>
                <c:pt idx="65">
                  <c:v>3.5341050499999999E-2</c:v>
                </c:pt>
                <c:pt idx="66">
                  <c:v>3.8786321899999997E-2</c:v>
                </c:pt>
                <c:pt idx="67">
                  <c:v>2.5852683899999999E-2</c:v>
                </c:pt>
                <c:pt idx="68">
                  <c:v>1.8255239400000001E-2</c:v>
                </c:pt>
                <c:pt idx="69">
                  <c:v>2.5328550500000001E-2</c:v>
                </c:pt>
                <c:pt idx="70">
                  <c:v>3.2513968599999998E-2</c:v>
                </c:pt>
                <c:pt idx="71">
                  <c:v>2.34688316E-2</c:v>
                </c:pt>
                <c:pt idx="72">
                  <c:v>7.8971451000000008E-3</c:v>
                </c:pt>
                <c:pt idx="73">
                  <c:v>2.2377056999999998E-3</c:v>
                </c:pt>
                <c:pt idx="74">
                  <c:v>6.1035068000000001E-3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3.7004567699999998E-2</c:v>
                </c:pt>
                <c:pt idx="81">
                  <c:v>5.4920207700000001E-2</c:v>
                </c:pt>
                <c:pt idx="82">
                  <c:v>4.2919613400000001E-2</c:v>
                </c:pt>
                <c:pt idx="83">
                  <c:v>2.1204950300000001E-2</c:v>
                </c:pt>
                <c:pt idx="84">
                  <c:v>1.09295826E-2</c:v>
                </c:pt>
                <c:pt idx="85">
                  <c:v>1.6228601299999999E-2</c:v>
                </c:pt>
                <c:pt idx="86">
                  <c:v>2.8461804600000001E-2</c:v>
                </c:pt>
                <c:pt idx="87">
                  <c:v>3.7489913399999998E-2</c:v>
                </c:pt>
                <c:pt idx="88">
                  <c:v>3.62614058E-2</c:v>
                </c:pt>
                <c:pt idx="89">
                  <c:v>2.6008000600000001E-2</c:v>
                </c:pt>
                <c:pt idx="90">
                  <c:v>9.9053214999999997E-3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1.4237593E-3</c:v>
                </c:pt>
                <c:pt idx="98">
                  <c:v>1.9486516700000001E-2</c:v>
                </c:pt>
                <c:pt idx="99">
                  <c:v>3.5897679600000003E-2</c:v>
                </c:pt>
                <c:pt idx="100">
                  <c:v>4.8680555100000002E-2</c:v>
                </c:pt>
                <c:pt idx="101">
                  <c:v>5.7424101999999998E-2</c:v>
                </c:pt>
                <c:pt idx="102">
                  <c:v>6.3128657599999999E-2</c:v>
                </c:pt>
                <c:pt idx="103">
                  <c:v>6.7289061799999994E-2</c:v>
                </c:pt>
                <c:pt idx="104">
                  <c:v>6.9690063600000005E-2</c:v>
                </c:pt>
                <c:pt idx="105">
                  <c:v>7.0292174799999996E-2</c:v>
                </c:pt>
                <c:pt idx="106">
                  <c:v>6.9145299499999993E-2</c:v>
                </c:pt>
                <c:pt idx="107">
                  <c:v>6.6017657499999993E-2</c:v>
                </c:pt>
                <c:pt idx="108">
                  <c:v>6.0701973700000002E-2</c:v>
                </c:pt>
                <c:pt idx="109">
                  <c:v>5.2621297499999997E-2</c:v>
                </c:pt>
                <c:pt idx="110">
                  <c:v>4.4122375499999998E-2</c:v>
                </c:pt>
                <c:pt idx="111">
                  <c:v>3.2591793700000003E-2</c:v>
                </c:pt>
                <c:pt idx="112">
                  <c:v>2.21814699E-2</c:v>
                </c:pt>
                <c:pt idx="113">
                  <c:v>1.28366221E-2</c:v>
                </c:pt>
                <c:pt idx="114">
                  <c:v>3.4886248999999999E-3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8-622D-4A4C-A834-8CC3D6F2019B}"/>
            </c:ext>
          </c:extLst>
        </c:ser>
        <c:ser>
          <c:idx val="137"/>
          <c:order val="137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反射白_LEDfull_開放空間!$A$138:$EE$138</c:f>
              <c:numCache>
                <c:formatCode>General</c:formatCode>
                <c:ptCount val="135"/>
                <c:pt idx="0">
                  <c:v>0.64281934500000004</c:v>
                </c:pt>
                <c:pt idx="1">
                  <c:v>0.53247940540000005</c:v>
                </c:pt>
                <c:pt idx="2">
                  <c:v>0.37904214860000002</c:v>
                </c:pt>
                <c:pt idx="3">
                  <c:v>0.17207458619999999</c:v>
                </c:pt>
                <c:pt idx="4">
                  <c:v>4.7225374700000003E-2</c:v>
                </c:pt>
                <c:pt idx="5">
                  <c:v>3.8428649E-3</c:v>
                </c:pt>
                <c:pt idx="6">
                  <c:v>2.68731397E-2</c:v>
                </c:pt>
                <c:pt idx="7">
                  <c:v>8.8278912000000001E-2</c:v>
                </c:pt>
                <c:pt idx="8">
                  <c:v>0.1575958878</c:v>
                </c:pt>
                <c:pt idx="9">
                  <c:v>0.2155505419</c:v>
                </c:pt>
                <c:pt idx="10">
                  <c:v>0.23981308940000001</c:v>
                </c:pt>
                <c:pt idx="11">
                  <c:v>0.2321969569</c:v>
                </c:pt>
                <c:pt idx="12">
                  <c:v>0.20347344880000001</c:v>
                </c:pt>
                <c:pt idx="13">
                  <c:v>0.16231724619999999</c:v>
                </c:pt>
                <c:pt idx="14">
                  <c:v>0.1168348864</c:v>
                </c:pt>
                <c:pt idx="15">
                  <c:v>7.69594163E-2</c:v>
                </c:pt>
                <c:pt idx="16">
                  <c:v>4.49405015E-2</c:v>
                </c:pt>
                <c:pt idx="17">
                  <c:v>2.93317456E-2</c:v>
                </c:pt>
                <c:pt idx="18">
                  <c:v>3.5616662399999999E-2</c:v>
                </c:pt>
                <c:pt idx="19">
                  <c:v>5.4545305699999998E-2</c:v>
                </c:pt>
                <c:pt idx="20">
                  <c:v>7.9766266000000002E-2</c:v>
                </c:pt>
                <c:pt idx="21">
                  <c:v>9.7425431000000007E-2</c:v>
                </c:pt>
                <c:pt idx="22">
                  <c:v>0.1088240966</c:v>
                </c:pt>
                <c:pt idx="23">
                  <c:v>0.1072350591</c:v>
                </c:pt>
                <c:pt idx="24">
                  <c:v>0.1036318317</c:v>
                </c:pt>
                <c:pt idx="25">
                  <c:v>9.6351340399999999E-2</c:v>
                </c:pt>
                <c:pt idx="26">
                  <c:v>8.8032051900000005E-2</c:v>
                </c:pt>
                <c:pt idx="27">
                  <c:v>7.8331597099999997E-2</c:v>
                </c:pt>
                <c:pt idx="28">
                  <c:v>6.1957627500000001E-2</c:v>
                </c:pt>
                <c:pt idx="29">
                  <c:v>4.3926909600000001E-2</c:v>
                </c:pt>
                <c:pt idx="30">
                  <c:v>2.6228305E-2</c:v>
                </c:pt>
                <c:pt idx="31">
                  <c:v>1.9888877900000001E-2</c:v>
                </c:pt>
                <c:pt idx="32">
                  <c:v>2.09045876E-2</c:v>
                </c:pt>
                <c:pt idx="33">
                  <c:v>2.8583379499999999E-2</c:v>
                </c:pt>
                <c:pt idx="34">
                  <c:v>3.6824442399999997E-2</c:v>
                </c:pt>
                <c:pt idx="35">
                  <c:v>4.6150673199999999E-2</c:v>
                </c:pt>
                <c:pt idx="36">
                  <c:v>5.8413408700000002E-2</c:v>
                </c:pt>
                <c:pt idx="37">
                  <c:v>7.6727047600000001E-2</c:v>
                </c:pt>
                <c:pt idx="38">
                  <c:v>9.1574341099999998E-2</c:v>
                </c:pt>
                <c:pt idx="39">
                  <c:v>0.10435445610000001</c:v>
                </c:pt>
                <c:pt idx="40">
                  <c:v>0.10870733859999999</c:v>
                </c:pt>
                <c:pt idx="41">
                  <c:v>0.1051377133</c:v>
                </c:pt>
                <c:pt idx="42">
                  <c:v>9.7798012200000006E-2</c:v>
                </c:pt>
                <c:pt idx="43">
                  <c:v>8.8714383499999994E-2</c:v>
                </c:pt>
                <c:pt idx="44">
                  <c:v>7.8637383899999996E-2</c:v>
                </c:pt>
                <c:pt idx="45">
                  <c:v>7.0500887900000003E-2</c:v>
                </c:pt>
                <c:pt idx="46">
                  <c:v>6.0184139800000001E-2</c:v>
                </c:pt>
                <c:pt idx="47">
                  <c:v>4.1707411399999998E-2</c:v>
                </c:pt>
                <c:pt idx="48">
                  <c:v>1.6387082599999998E-2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1.8073625900000001E-2</c:v>
                </c:pt>
                <c:pt idx="55">
                  <c:v>4.5869551600000003E-2</c:v>
                </c:pt>
                <c:pt idx="56">
                  <c:v>6.3605658699999998E-2</c:v>
                </c:pt>
                <c:pt idx="57">
                  <c:v>6.6535294100000003E-2</c:v>
                </c:pt>
                <c:pt idx="58">
                  <c:v>5.7289246500000002E-2</c:v>
                </c:pt>
                <c:pt idx="59">
                  <c:v>4.0253717500000001E-2</c:v>
                </c:pt>
                <c:pt idx="60">
                  <c:v>1.9707968499999999E-2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1.1486933600000001E-2</c:v>
                </c:pt>
                <c:pt idx="65">
                  <c:v>3.5337947299999999E-2</c:v>
                </c:pt>
                <c:pt idx="66">
                  <c:v>3.8828663499999999E-2</c:v>
                </c:pt>
                <c:pt idx="67">
                  <c:v>2.5918493000000001E-2</c:v>
                </c:pt>
                <c:pt idx="68">
                  <c:v>1.8323451300000002E-2</c:v>
                </c:pt>
                <c:pt idx="69">
                  <c:v>2.5385241999999999E-2</c:v>
                </c:pt>
                <c:pt idx="70">
                  <c:v>3.2548583999999998E-2</c:v>
                </c:pt>
                <c:pt idx="71">
                  <c:v>2.3474114000000001E-2</c:v>
                </c:pt>
                <c:pt idx="72">
                  <c:v>7.8808274000000001E-3</c:v>
                </c:pt>
                <c:pt idx="73">
                  <c:v>2.2166665000000001E-3</c:v>
                </c:pt>
                <c:pt idx="74">
                  <c:v>6.0912696999999997E-3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3.7024680499999997E-2</c:v>
                </c:pt>
                <c:pt idx="81">
                  <c:v>5.49625605E-2</c:v>
                </c:pt>
                <c:pt idx="82">
                  <c:v>4.2968921399999999E-2</c:v>
                </c:pt>
                <c:pt idx="83">
                  <c:v>2.1253850299999998E-2</c:v>
                </c:pt>
                <c:pt idx="84">
                  <c:v>1.09834466E-2</c:v>
                </c:pt>
                <c:pt idx="85">
                  <c:v>1.6292901700000001E-2</c:v>
                </c:pt>
                <c:pt idx="86">
                  <c:v>2.8533058199999999E-2</c:v>
                </c:pt>
                <c:pt idx="87">
                  <c:v>3.7556979800000001E-2</c:v>
                </c:pt>
                <c:pt idx="88">
                  <c:v>3.6308277399999998E-2</c:v>
                </c:pt>
                <c:pt idx="89">
                  <c:v>2.6026591700000001E-2</c:v>
                </c:pt>
                <c:pt idx="90">
                  <c:v>9.8929330999999992E-3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1.4019525000000001E-3</c:v>
                </c:pt>
                <c:pt idx="98">
                  <c:v>1.9500721200000001E-2</c:v>
                </c:pt>
                <c:pt idx="99">
                  <c:v>3.59429307E-2</c:v>
                </c:pt>
                <c:pt idx="100">
                  <c:v>4.8751674600000003E-2</c:v>
                </c:pt>
                <c:pt idx="101">
                  <c:v>5.75145595E-2</c:v>
                </c:pt>
                <c:pt idx="102">
                  <c:v>6.3228942499999996E-2</c:v>
                </c:pt>
                <c:pt idx="103">
                  <c:v>6.7395217699999996E-2</c:v>
                </c:pt>
                <c:pt idx="104">
                  <c:v>6.9796420600000006E-2</c:v>
                </c:pt>
                <c:pt idx="105">
                  <c:v>7.0394069000000004E-2</c:v>
                </c:pt>
                <c:pt idx="106">
                  <c:v>6.92387223E-2</c:v>
                </c:pt>
                <c:pt idx="107">
                  <c:v>6.6097766200000005E-2</c:v>
                </c:pt>
                <c:pt idx="108">
                  <c:v>6.0765068999999998E-2</c:v>
                </c:pt>
                <c:pt idx="109">
                  <c:v>5.26637472E-2</c:v>
                </c:pt>
                <c:pt idx="110">
                  <c:v>4.4147796900000001E-2</c:v>
                </c:pt>
                <c:pt idx="111">
                  <c:v>3.2594732899999999E-2</c:v>
                </c:pt>
                <c:pt idx="112">
                  <c:v>2.2164914800000001E-2</c:v>
                </c:pt>
                <c:pt idx="113">
                  <c:v>1.2804625599999999E-2</c:v>
                </c:pt>
                <c:pt idx="114">
                  <c:v>3.4411284E-3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9-622D-4A4C-A834-8CC3D6F2019B}"/>
            </c:ext>
          </c:extLst>
        </c:ser>
        <c:ser>
          <c:idx val="138"/>
          <c:order val="138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反射白_LEDfull_開放空間!$A$139:$EE$139</c:f>
              <c:numCache>
                <c:formatCode>General</c:formatCode>
                <c:ptCount val="135"/>
                <c:pt idx="0">
                  <c:v>0.64194631579999994</c:v>
                </c:pt>
                <c:pt idx="1">
                  <c:v>0.53176248069999998</c:v>
                </c:pt>
                <c:pt idx="2">
                  <c:v>0.37853369120000002</c:v>
                </c:pt>
                <c:pt idx="3">
                  <c:v>0.1718555987</c:v>
                </c:pt>
                <c:pt idx="4">
                  <c:v>4.7179743599999997E-2</c:v>
                </c:pt>
                <c:pt idx="5">
                  <c:v>3.8565686000000001E-3</c:v>
                </c:pt>
                <c:pt idx="6">
                  <c:v>2.6857769100000001E-2</c:v>
                </c:pt>
                <c:pt idx="7">
                  <c:v>8.8199503700000001E-2</c:v>
                </c:pt>
                <c:pt idx="8">
                  <c:v>0.15746268629999999</c:v>
                </c:pt>
                <c:pt idx="9">
                  <c:v>0.215394944</c:v>
                </c:pt>
                <c:pt idx="10">
                  <c:v>0.23968167600000001</c:v>
                </c:pt>
                <c:pt idx="11">
                  <c:v>0.2320947498</c:v>
                </c:pt>
                <c:pt idx="12">
                  <c:v>0.2033705264</c:v>
                </c:pt>
                <c:pt idx="13">
                  <c:v>0.16219882669999999</c:v>
                </c:pt>
                <c:pt idx="14">
                  <c:v>0.1167199835</c:v>
                </c:pt>
                <c:pt idx="15">
                  <c:v>7.6876543500000005E-2</c:v>
                </c:pt>
                <c:pt idx="16">
                  <c:v>4.49040271E-2</c:v>
                </c:pt>
                <c:pt idx="17">
                  <c:v>2.9314648400000001E-2</c:v>
                </c:pt>
                <c:pt idx="18">
                  <c:v>3.5592172300000002E-2</c:v>
                </c:pt>
                <c:pt idx="19">
                  <c:v>5.4502908099999997E-2</c:v>
                </c:pt>
                <c:pt idx="20">
                  <c:v>7.9695023599999998E-2</c:v>
                </c:pt>
                <c:pt idx="21">
                  <c:v>9.7337275700000003E-2</c:v>
                </c:pt>
                <c:pt idx="22">
                  <c:v>0.10872500390000001</c:v>
                </c:pt>
                <c:pt idx="23">
                  <c:v>0.1071469858</c:v>
                </c:pt>
                <c:pt idx="24">
                  <c:v>0.10357339679999999</c:v>
                </c:pt>
                <c:pt idx="25">
                  <c:v>9.6329189800000006E-2</c:v>
                </c:pt>
                <c:pt idx="26">
                  <c:v>8.8037095999999995E-2</c:v>
                </c:pt>
                <c:pt idx="27">
                  <c:v>7.8339941799999993E-2</c:v>
                </c:pt>
                <c:pt idx="28">
                  <c:v>6.1949562299999997E-2</c:v>
                </c:pt>
                <c:pt idx="29">
                  <c:v>4.3883036799999997E-2</c:v>
                </c:pt>
                <c:pt idx="30">
                  <c:v>2.6144586500000001E-2</c:v>
                </c:pt>
                <c:pt idx="31">
                  <c:v>1.9774358700000001E-2</c:v>
                </c:pt>
                <c:pt idx="32">
                  <c:v>2.0780855800000001E-2</c:v>
                </c:pt>
                <c:pt idx="33">
                  <c:v>2.8467413E-2</c:v>
                </c:pt>
                <c:pt idx="34">
                  <c:v>3.6734789599999998E-2</c:v>
                </c:pt>
                <c:pt idx="35">
                  <c:v>4.6088814700000001E-2</c:v>
                </c:pt>
                <c:pt idx="36">
                  <c:v>5.83681874E-2</c:v>
                </c:pt>
                <c:pt idx="37">
                  <c:v>7.6675951500000006E-2</c:v>
                </c:pt>
                <c:pt idx="38">
                  <c:v>9.1499999200000001E-2</c:v>
                </c:pt>
                <c:pt idx="39">
                  <c:v>0.10426179319999999</c:v>
                </c:pt>
                <c:pt idx="40">
                  <c:v>0.1086285338</c:v>
                </c:pt>
                <c:pt idx="41">
                  <c:v>0.1051096171</c:v>
                </c:pt>
                <c:pt idx="42">
                  <c:v>9.7813263499999997E-2</c:v>
                </c:pt>
                <c:pt idx="43">
                  <c:v>8.8741742100000007E-2</c:v>
                </c:pt>
                <c:pt idx="44">
                  <c:v>7.8648634300000006E-2</c:v>
                </c:pt>
                <c:pt idx="45">
                  <c:v>7.0482976700000005E-2</c:v>
                </c:pt>
                <c:pt idx="46">
                  <c:v>6.01313822E-2</c:v>
                </c:pt>
                <c:pt idx="47">
                  <c:v>4.16216664E-2</c:v>
                </c:pt>
                <c:pt idx="48">
                  <c:v>1.6286283700000001E-2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1.7997303999999999E-2</c:v>
                </c:pt>
                <c:pt idx="55">
                  <c:v>4.5723404699999998E-2</c:v>
                </c:pt>
                <c:pt idx="56">
                  <c:v>6.3431337500000004E-2</c:v>
                </c:pt>
                <c:pt idx="57">
                  <c:v>6.6378094299999996E-2</c:v>
                </c:pt>
                <c:pt idx="58">
                  <c:v>5.7175964099999997E-2</c:v>
                </c:pt>
                <c:pt idx="59">
                  <c:v>4.0192246399999999E-2</c:v>
                </c:pt>
                <c:pt idx="60">
                  <c:v>1.9703762600000001E-2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1.1605182699999999E-2</c:v>
                </c:pt>
                <c:pt idx="65">
                  <c:v>3.5365555399999998E-2</c:v>
                </c:pt>
                <c:pt idx="66">
                  <c:v>3.8761504000000002E-2</c:v>
                </c:pt>
                <c:pt idx="67">
                  <c:v>2.5793835500000001E-2</c:v>
                </c:pt>
                <c:pt idx="68">
                  <c:v>1.81889571E-2</c:v>
                </c:pt>
                <c:pt idx="69">
                  <c:v>2.5279289100000001E-2</c:v>
                </c:pt>
                <c:pt idx="70">
                  <c:v>3.2493956400000003E-2</c:v>
                </c:pt>
                <c:pt idx="71">
                  <c:v>2.3476172199999999E-2</c:v>
                </c:pt>
                <c:pt idx="72">
                  <c:v>7.9200630999999994E-3</c:v>
                </c:pt>
                <c:pt idx="73">
                  <c:v>2.2627189999999998E-3</c:v>
                </c:pt>
                <c:pt idx="74">
                  <c:v>6.1209686000000003E-3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3.7003595399999999E-2</c:v>
                </c:pt>
                <c:pt idx="81">
                  <c:v>5.4904419900000001E-2</c:v>
                </c:pt>
                <c:pt idx="82">
                  <c:v>4.2889189000000001E-2</c:v>
                </c:pt>
                <c:pt idx="83">
                  <c:v>2.1162189500000001E-2</c:v>
                </c:pt>
                <c:pt idx="84">
                  <c:v>1.0875241799999999E-2</c:v>
                </c:pt>
                <c:pt idx="85">
                  <c:v>1.6165666299999999E-2</c:v>
                </c:pt>
                <c:pt idx="86">
                  <c:v>2.8398126400000001E-2</c:v>
                </c:pt>
                <c:pt idx="87">
                  <c:v>3.7436373500000002E-2</c:v>
                </c:pt>
                <c:pt idx="88">
                  <c:v>3.6229595500000003E-2</c:v>
                </c:pt>
                <c:pt idx="89">
                  <c:v>2.6001844600000001E-2</c:v>
                </c:pt>
                <c:pt idx="90">
                  <c:v>9.9246808999999998E-3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1.4497563000000001E-3</c:v>
                </c:pt>
                <c:pt idx="98">
                  <c:v>1.9482659199999999E-2</c:v>
                </c:pt>
                <c:pt idx="99">
                  <c:v>3.5867627700000002E-2</c:v>
                </c:pt>
                <c:pt idx="100">
                  <c:v>4.8629097599999997E-2</c:v>
                </c:pt>
                <c:pt idx="101">
                  <c:v>5.73566109E-2</c:v>
                </c:pt>
                <c:pt idx="102">
                  <c:v>6.3052952300000006E-2</c:v>
                </c:pt>
                <c:pt idx="103">
                  <c:v>6.7209303400000003E-2</c:v>
                </c:pt>
                <c:pt idx="104">
                  <c:v>6.9611385499999998E-2</c:v>
                </c:pt>
                <c:pt idx="105">
                  <c:v>7.0218950500000002E-2</c:v>
                </c:pt>
                <c:pt idx="106">
                  <c:v>6.9081008400000005E-2</c:v>
                </c:pt>
                <c:pt idx="107">
                  <c:v>6.5966270899999999E-2</c:v>
                </c:pt>
                <c:pt idx="108">
                  <c:v>6.0666609599999997E-2</c:v>
                </c:pt>
                <c:pt idx="109">
                  <c:v>5.2604332599999998E-2</c:v>
                </c:pt>
                <c:pt idx="110">
                  <c:v>4.4119767800000001E-2</c:v>
                </c:pt>
                <c:pt idx="111">
                  <c:v>3.2607995000000001E-2</c:v>
                </c:pt>
                <c:pt idx="112">
                  <c:v>2.22135428E-2</c:v>
                </c:pt>
                <c:pt idx="113">
                  <c:v>1.2881241700000001E-2</c:v>
                </c:pt>
                <c:pt idx="114">
                  <c:v>3.5443929999999998E-3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A-622D-4A4C-A834-8CC3D6F2019B}"/>
            </c:ext>
          </c:extLst>
        </c:ser>
        <c:ser>
          <c:idx val="139"/>
          <c:order val="139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反射白_LEDfull_開放空間!$A$140:$EE$140</c:f>
              <c:numCache>
                <c:formatCode>General</c:formatCode>
                <c:ptCount val="135"/>
                <c:pt idx="0">
                  <c:v>0.6422861218</c:v>
                </c:pt>
                <c:pt idx="1">
                  <c:v>0.53204256299999997</c:v>
                </c:pt>
                <c:pt idx="2">
                  <c:v>0.37873217460000003</c:v>
                </c:pt>
                <c:pt idx="3">
                  <c:v>0.17194175719999999</c:v>
                </c:pt>
                <c:pt idx="4">
                  <c:v>4.7198947499999998E-2</c:v>
                </c:pt>
                <c:pt idx="5">
                  <c:v>3.852444E-3</c:v>
                </c:pt>
                <c:pt idx="6">
                  <c:v>2.6864972000000001E-2</c:v>
                </c:pt>
                <c:pt idx="7">
                  <c:v>8.8233143099999994E-2</c:v>
                </c:pt>
                <c:pt idx="8">
                  <c:v>0.15752021969999999</c:v>
                </c:pt>
                <c:pt idx="9">
                  <c:v>0.2154648602</c:v>
                </c:pt>
                <c:pt idx="10">
                  <c:v>0.23974558709999999</c:v>
                </c:pt>
                <c:pt idx="11">
                  <c:v>0.2321488857</c:v>
                </c:pt>
                <c:pt idx="12">
                  <c:v>0.20342211430000001</c:v>
                </c:pt>
                <c:pt idx="13">
                  <c:v>0.16225175559999999</c:v>
                </c:pt>
                <c:pt idx="14">
                  <c:v>0.1167676002</c:v>
                </c:pt>
                <c:pt idx="15">
                  <c:v>7.6910428700000005E-2</c:v>
                </c:pt>
                <c:pt idx="16">
                  <c:v>4.4919952800000003E-2</c:v>
                </c:pt>
                <c:pt idx="17">
                  <c:v>2.9322825399999999E-2</c:v>
                </c:pt>
                <c:pt idx="18">
                  <c:v>3.5603310899999997E-2</c:v>
                </c:pt>
                <c:pt idx="19">
                  <c:v>5.4521445199999997E-2</c:v>
                </c:pt>
                <c:pt idx="20">
                  <c:v>7.9725146299999994E-2</c:v>
                </c:pt>
                <c:pt idx="21">
                  <c:v>9.7374491399999999E-2</c:v>
                </c:pt>
                <c:pt idx="22">
                  <c:v>0.1087670028</c:v>
                </c:pt>
                <c:pt idx="23">
                  <c:v>0.10718508810000001</c:v>
                </c:pt>
                <c:pt idx="24">
                  <c:v>0.10360149289999999</c:v>
                </c:pt>
                <c:pt idx="25">
                  <c:v>9.6344977600000006E-2</c:v>
                </c:pt>
                <c:pt idx="26">
                  <c:v>8.8043399199999997E-2</c:v>
                </c:pt>
                <c:pt idx="27">
                  <c:v>7.8344367400000003E-2</c:v>
                </c:pt>
                <c:pt idx="28">
                  <c:v>6.1957728099999998E-2</c:v>
                </c:pt>
                <c:pt idx="29">
                  <c:v>4.3901175299999998E-2</c:v>
                </c:pt>
                <c:pt idx="30">
                  <c:v>2.61741113E-2</c:v>
                </c:pt>
                <c:pt idx="31">
                  <c:v>1.9813152000000001E-2</c:v>
                </c:pt>
                <c:pt idx="32">
                  <c:v>2.0822813700000001E-2</c:v>
                </c:pt>
                <c:pt idx="33">
                  <c:v>2.85075586E-2</c:v>
                </c:pt>
                <c:pt idx="34">
                  <c:v>3.6767173600000001E-2</c:v>
                </c:pt>
                <c:pt idx="35">
                  <c:v>4.61130217E-2</c:v>
                </c:pt>
                <c:pt idx="36">
                  <c:v>5.8388110299999997E-2</c:v>
                </c:pt>
                <c:pt idx="37">
                  <c:v>7.6699346299999999E-2</c:v>
                </c:pt>
                <c:pt idx="38">
                  <c:v>9.1532282500000006E-2</c:v>
                </c:pt>
                <c:pt idx="39">
                  <c:v>0.1043011621</c:v>
                </c:pt>
                <c:pt idx="40">
                  <c:v>0.1086638421</c:v>
                </c:pt>
                <c:pt idx="41">
                  <c:v>0.1051280871</c:v>
                </c:pt>
                <c:pt idx="42">
                  <c:v>9.7816966500000005E-2</c:v>
                </c:pt>
                <c:pt idx="43">
                  <c:v>8.8740825699999998E-2</c:v>
                </c:pt>
                <c:pt idx="44">
                  <c:v>7.8652024299999998E-2</c:v>
                </c:pt>
                <c:pt idx="45">
                  <c:v>7.0495039199999998E-2</c:v>
                </c:pt>
                <c:pt idx="46">
                  <c:v>6.0153830800000002E-2</c:v>
                </c:pt>
                <c:pt idx="47">
                  <c:v>4.16530892E-2</c:v>
                </c:pt>
                <c:pt idx="48">
                  <c:v>1.6320435300000002E-2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1.8023705099999999E-2</c:v>
                </c:pt>
                <c:pt idx="55">
                  <c:v>4.5774795100000001E-2</c:v>
                </c:pt>
                <c:pt idx="56">
                  <c:v>6.3493490200000002E-2</c:v>
                </c:pt>
                <c:pt idx="57">
                  <c:v>6.6434949600000001E-2</c:v>
                </c:pt>
                <c:pt idx="58">
                  <c:v>5.7217746999999999E-2</c:v>
                </c:pt>
                <c:pt idx="59">
                  <c:v>4.0215678499999997E-2</c:v>
                </c:pt>
                <c:pt idx="60">
                  <c:v>1.9706914200000002E-2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1.1567990300000001E-2</c:v>
                </c:pt>
                <c:pt idx="65">
                  <c:v>3.5359736500000002E-2</c:v>
                </c:pt>
                <c:pt idx="66">
                  <c:v>3.8786772599999998E-2</c:v>
                </c:pt>
                <c:pt idx="67">
                  <c:v>2.5836510600000001E-2</c:v>
                </c:pt>
                <c:pt idx="68">
                  <c:v>1.82341915E-2</c:v>
                </c:pt>
                <c:pt idx="69">
                  <c:v>2.53157299E-2</c:v>
                </c:pt>
                <c:pt idx="70">
                  <c:v>3.2514497599999997E-2</c:v>
                </c:pt>
                <c:pt idx="71">
                  <c:v>2.3477524499999999E-2</c:v>
                </c:pt>
                <c:pt idx="72">
                  <c:v>7.9081085999999998E-3</c:v>
                </c:pt>
                <c:pt idx="73">
                  <c:v>2.2479842999999998E-3</c:v>
                </c:pt>
                <c:pt idx="74">
                  <c:v>6.1118733E-3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3.7013672300000001E-2</c:v>
                </c:pt>
                <c:pt idx="81">
                  <c:v>5.4928131400000003E-2</c:v>
                </c:pt>
                <c:pt idx="82">
                  <c:v>4.2918849699999997E-2</c:v>
                </c:pt>
                <c:pt idx="83">
                  <c:v>2.1193809800000001E-2</c:v>
                </c:pt>
                <c:pt idx="84">
                  <c:v>1.09112337E-2</c:v>
                </c:pt>
                <c:pt idx="85">
                  <c:v>1.62082762E-2</c:v>
                </c:pt>
                <c:pt idx="86">
                  <c:v>2.84444131E-2</c:v>
                </c:pt>
                <c:pt idx="87">
                  <c:v>3.7478774800000003E-2</c:v>
                </c:pt>
                <c:pt idx="88">
                  <c:v>3.6258313799999997E-2</c:v>
                </c:pt>
                <c:pt idx="89">
                  <c:v>2.6012139399999998E-2</c:v>
                </c:pt>
                <c:pt idx="90">
                  <c:v>9.9152344999999999E-3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1.4345746999999999E-3</c:v>
                </c:pt>
                <c:pt idx="98">
                  <c:v>1.9490156299999999E-2</c:v>
                </c:pt>
                <c:pt idx="99">
                  <c:v>3.5895526400000002E-2</c:v>
                </c:pt>
                <c:pt idx="100">
                  <c:v>4.8673313099999997E-2</c:v>
                </c:pt>
                <c:pt idx="101">
                  <c:v>5.7412847900000001E-2</c:v>
                </c:pt>
                <c:pt idx="102">
                  <c:v>6.3115499899999997E-2</c:v>
                </c:pt>
                <c:pt idx="103">
                  <c:v>6.7275606099999996E-2</c:v>
                </c:pt>
                <c:pt idx="104">
                  <c:v>6.9677583900000006E-2</c:v>
                </c:pt>
                <c:pt idx="105">
                  <c:v>7.0281997299999996E-2</c:v>
                </c:pt>
                <c:pt idx="106">
                  <c:v>6.9138295899999994E-2</c:v>
                </c:pt>
                <c:pt idx="107">
                  <c:v>6.6014826299999996E-2</c:v>
                </c:pt>
                <c:pt idx="108">
                  <c:v>6.0703881100000003E-2</c:v>
                </c:pt>
                <c:pt idx="109">
                  <c:v>5.2628275000000002E-2</c:v>
                </c:pt>
                <c:pt idx="110">
                  <c:v>4.4133059699999998E-2</c:v>
                </c:pt>
                <c:pt idx="111">
                  <c:v>3.2606408000000003E-2</c:v>
                </c:pt>
                <c:pt idx="112">
                  <c:v>2.22000405E-2</c:v>
                </c:pt>
                <c:pt idx="113">
                  <c:v>1.2857327199999999E-2</c:v>
                </c:pt>
                <c:pt idx="114">
                  <c:v>3.5110197E-3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B-622D-4A4C-A834-8CC3D6F2019B}"/>
            </c:ext>
          </c:extLst>
        </c:ser>
        <c:ser>
          <c:idx val="140"/>
          <c:order val="14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反射白_LEDfull_開放空間!$A$141:$EE$141</c:f>
              <c:numCache>
                <c:formatCode>General</c:formatCode>
                <c:ptCount val="135"/>
                <c:pt idx="0">
                  <c:v>0.64241713290000002</c:v>
                </c:pt>
                <c:pt idx="1">
                  <c:v>0.53214991089999997</c:v>
                </c:pt>
                <c:pt idx="2">
                  <c:v>0.3788084686</c:v>
                </c:pt>
                <c:pt idx="3">
                  <c:v>0.17197622360000001</c:v>
                </c:pt>
                <c:pt idx="4">
                  <c:v>4.7207608800000002E-2</c:v>
                </c:pt>
                <c:pt idx="5">
                  <c:v>3.8524281999999998E-3</c:v>
                </c:pt>
                <c:pt idx="6">
                  <c:v>2.68697403E-2</c:v>
                </c:pt>
                <c:pt idx="7">
                  <c:v>8.8249176700000001E-2</c:v>
                </c:pt>
                <c:pt idx="8">
                  <c:v>0.15754839779999999</c:v>
                </c:pt>
                <c:pt idx="9">
                  <c:v>0.21550215780000001</c:v>
                </c:pt>
                <c:pt idx="10">
                  <c:v>0.23978549239999999</c:v>
                </c:pt>
                <c:pt idx="11">
                  <c:v>0.23218615349999999</c:v>
                </c:pt>
                <c:pt idx="12">
                  <c:v>0.2034554183</c:v>
                </c:pt>
                <c:pt idx="13">
                  <c:v>0.16227996350000001</c:v>
                </c:pt>
                <c:pt idx="14">
                  <c:v>0.1167892516</c:v>
                </c:pt>
                <c:pt idx="15">
                  <c:v>7.6924994600000005E-2</c:v>
                </c:pt>
                <c:pt idx="16">
                  <c:v>4.4927962100000003E-2</c:v>
                </c:pt>
                <c:pt idx="17">
                  <c:v>2.9327711100000001E-2</c:v>
                </c:pt>
                <c:pt idx="18">
                  <c:v>3.5609439E-2</c:v>
                </c:pt>
                <c:pt idx="19">
                  <c:v>5.45310341E-2</c:v>
                </c:pt>
                <c:pt idx="20">
                  <c:v>7.9739473800000002E-2</c:v>
                </c:pt>
                <c:pt idx="21">
                  <c:v>9.7392350399999994E-2</c:v>
                </c:pt>
                <c:pt idx="22">
                  <c:v>0.1087865531</c:v>
                </c:pt>
                <c:pt idx="23">
                  <c:v>0.1072040796</c:v>
                </c:pt>
                <c:pt idx="24">
                  <c:v>0.1036189646</c:v>
                </c:pt>
                <c:pt idx="25">
                  <c:v>9.6359774499999995E-2</c:v>
                </c:pt>
                <c:pt idx="26">
                  <c:v>8.8055573400000003E-2</c:v>
                </c:pt>
                <c:pt idx="27">
                  <c:v>7.8355141000000003E-2</c:v>
                </c:pt>
                <c:pt idx="28">
                  <c:v>6.1966884899999998E-2</c:v>
                </c:pt>
                <c:pt idx="29">
                  <c:v>4.3909449099999998E-2</c:v>
                </c:pt>
                <c:pt idx="30">
                  <c:v>2.61815265E-2</c:v>
                </c:pt>
                <c:pt idx="31">
                  <c:v>1.9821025400000001E-2</c:v>
                </c:pt>
                <c:pt idx="32">
                  <c:v>2.0831279500000001E-2</c:v>
                </c:pt>
                <c:pt idx="33">
                  <c:v>2.8516775000000001E-2</c:v>
                </c:pt>
                <c:pt idx="34">
                  <c:v>3.6776442100000001E-2</c:v>
                </c:pt>
                <c:pt idx="35">
                  <c:v>4.6122316300000001E-2</c:v>
                </c:pt>
                <c:pt idx="36">
                  <c:v>5.8398332400000003E-2</c:v>
                </c:pt>
                <c:pt idx="37">
                  <c:v>7.6712459299999994E-2</c:v>
                </c:pt>
                <c:pt idx="38">
                  <c:v>9.1548584399999994E-2</c:v>
                </c:pt>
                <c:pt idx="39">
                  <c:v>0.1043200046</c:v>
                </c:pt>
                <c:pt idx="40">
                  <c:v>0.10868261009999999</c:v>
                </c:pt>
                <c:pt idx="41">
                  <c:v>0.1051442698</c:v>
                </c:pt>
                <c:pt idx="42">
                  <c:v>9.7830131599999995E-2</c:v>
                </c:pt>
                <c:pt idx="43">
                  <c:v>8.8752135600000004E-2</c:v>
                </c:pt>
                <c:pt idx="44">
                  <c:v>7.8662589199999994E-2</c:v>
                </c:pt>
                <c:pt idx="45">
                  <c:v>7.0505842599999993E-2</c:v>
                </c:pt>
                <c:pt idx="46">
                  <c:v>6.0164708599999998E-2</c:v>
                </c:pt>
                <c:pt idx="47">
                  <c:v>4.1662897900000002E-2</c:v>
                </c:pt>
                <c:pt idx="48">
                  <c:v>1.6327276799999998E-2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1.8029656299999999E-2</c:v>
                </c:pt>
                <c:pt idx="55">
                  <c:v>4.5787934199999998E-2</c:v>
                </c:pt>
                <c:pt idx="56">
                  <c:v>6.3510209299999995E-2</c:v>
                </c:pt>
                <c:pt idx="57">
                  <c:v>6.6451378199999994E-2</c:v>
                </c:pt>
                <c:pt idx="58">
                  <c:v>5.7230815300000001E-2</c:v>
                </c:pt>
                <c:pt idx="59">
                  <c:v>4.0224041799999999E-2</c:v>
                </c:pt>
                <c:pt idx="60">
                  <c:v>1.9709751000000001E-2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1.15641709E-2</c:v>
                </c:pt>
                <c:pt idx="65">
                  <c:v>3.53636295E-2</c:v>
                </c:pt>
                <c:pt idx="66">
                  <c:v>3.8795251400000001E-2</c:v>
                </c:pt>
                <c:pt idx="67">
                  <c:v>2.5845894599999999E-2</c:v>
                </c:pt>
                <c:pt idx="68">
                  <c:v>1.8242858399999999E-2</c:v>
                </c:pt>
                <c:pt idx="69">
                  <c:v>2.53242087E-2</c:v>
                </c:pt>
                <c:pt idx="70">
                  <c:v>3.2521303699999997E-2</c:v>
                </c:pt>
                <c:pt idx="71">
                  <c:v>2.34806854E-2</c:v>
                </c:pt>
                <c:pt idx="72">
                  <c:v>7.9072779000000006E-3</c:v>
                </c:pt>
                <c:pt idx="73">
                  <c:v>2.246245E-3</c:v>
                </c:pt>
                <c:pt idx="74">
                  <c:v>6.1114565000000001E-3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3.7019867400000003E-2</c:v>
                </c:pt>
                <c:pt idx="81">
                  <c:v>5.49384542E-2</c:v>
                </c:pt>
                <c:pt idx="82">
                  <c:v>4.2928416300000001E-2</c:v>
                </c:pt>
                <c:pt idx="83">
                  <c:v>2.1200876699999999E-2</c:v>
                </c:pt>
                <c:pt idx="84">
                  <c:v>1.0917611400000001E-2</c:v>
                </c:pt>
                <c:pt idx="85">
                  <c:v>1.6216278099999999E-2</c:v>
                </c:pt>
                <c:pt idx="86">
                  <c:v>2.8454482600000001E-2</c:v>
                </c:pt>
                <c:pt idx="87">
                  <c:v>3.7489481300000002E-2</c:v>
                </c:pt>
                <c:pt idx="88">
                  <c:v>3.6266878199999998E-2</c:v>
                </c:pt>
                <c:pt idx="89">
                  <c:v>2.6016794100000001E-2</c:v>
                </c:pt>
                <c:pt idx="90">
                  <c:v>9.9150426999999996E-3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1.4325220000000001E-3</c:v>
                </c:pt>
                <c:pt idx="98">
                  <c:v>1.9493881599999999E-2</c:v>
                </c:pt>
                <c:pt idx="99">
                  <c:v>3.5903915799999998E-2</c:v>
                </c:pt>
                <c:pt idx="100">
                  <c:v>4.8685595399999997E-2</c:v>
                </c:pt>
                <c:pt idx="101">
                  <c:v>5.7428114099999997E-2</c:v>
                </c:pt>
                <c:pt idx="102">
                  <c:v>6.3132524499999995E-2</c:v>
                </c:pt>
                <c:pt idx="103">
                  <c:v>6.7293524699999996E-2</c:v>
                </c:pt>
                <c:pt idx="104">
                  <c:v>6.9695927199999994E-2</c:v>
                </c:pt>
                <c:pt idx="105">
                  <c:v>7.0299886199999995E-2</c:v>
                </c:pt>
                <c:pt idx="106">
                  <c:v>6.9155186399999999E-2</c:v>
                </c:pt>
                <c:pt idx="107">
                  <c:v>6.6030129800000004E-2</c:v>
                </c:pt>
                <c:pt idx="108">
                  <c:v>6.0717064899999999E-2</c:v>
                </c:pt>
                <c:pt idx="109">
                  <c:v>5.2638400299999999E-2</c:v>
                </c:pt>
                <c:pt idx="110">
                  <c:v>4.4140365000000001E-2</c:v>
                </c:pt>
                <c:pt idx="111">
                  <c:v>3.2610673499999999E-2</c:v>
                </c:pt>
                <c:pt idx="112">
                  <c:v>2.2200763200000001E-2</c:v>
                </c:pt>
                <c:pt idx="113">
                  <c:v>1.28556751E-2</c:v>
                </c:pt>
                <c:pt idx="114">
                  <c:v>3.5068158000000002E-3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C-622D-4A4C-A834-8CC3D6F2019B}"/>
            </c:ext>
          </c:extLst>
        </c:ser>
        <c:ser>
          <c:idx val="141"/>
          <c:order val="141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反射白_LEDfull_開放空間!$A$142:$EE$142</c:f>
              <c:numCache>
                <c:formatCode>General</c:formatCode>
                <c:ptCount val="135"/>
                <c:pt idx="0">
                  <c:v>0.64250975850000003</c:v>
                </c:pt>
                <c:pt idx="1">
                  <c:v>0.53222787380000003</c:v>
                </c:pt>
                <c:pt idx="2">
                  <c:v>0.37886488439999999</c:v>
                </c:pt>
                <c:pt idx="3">
                  <c:v>0.17200343309999999</c:v>
                </c:pt>
                <c:pt idx="4">
                  <c:v>4.7217372799999997E-2</c:v>
                </c:pt>
                <c:pt idx="5">
                  <c:v>3.8559052999999999E-3</c:v>
                </c:pt>
                <c:pt idx="6">
                  <c:v>2.6876766199999999E-2</c:v>
                </c:pt>
                <c:pt idx="7">
                  <c:v>8.8268324699999998E-2</c:v>
                </c:pt>
                <c:pt idx="8">
                  <c:v>0.1575839221</c:v>
                </c:pt>
                <c:pt idx="9">
                  <c:v>0.21555508670000001</c:v>
                </c:pt>
                <c:pt idx="10">
                  <c:v>0.2398504913</c:v>
                </c:pt>
                <c:pt idx="11">
                  <c:v>0.23225302989999999</c:v>
                </c:pt>
                <c:pt idx="12">
                  <c:v>0.2035118192</c:v>
                </c:pt>
                <c:pt idx="13">
                  <c:v>0.16231921320000001</c:v>
                </c:pt>
                <c:pt idx="14">
                  <c:v>0.1168128103</c:v>
                </c:pt>
                <c:pt idx="15">
                  <c:v>7.6939404000000003E-2</c:v>
                </c:pt>
                <c:pt idx="16">
                  <c:v>4.4938266300000002E-2</c:v>
                </c:pt>
                <c:pt idx="17">
                  <c:v>2.9335567699999999E-2</c:v>
                </c:pt>
                <c:pt idx="18">
                  <c:v>3.5618383400000002E-2</c:v>
                </c:pt>
                <c:pt idx="19">
                  <c:v>5.4543837900000003E-2</c:v>
                </c:pt>
                <c:pt idx="20">
                  <c:v>7.9756960299999999E-2</c:v>
                </c:pt>
                <c:pt idx="21">
                  <c:v>9.7413033199999999E-2</c:v>
                </c:pt>
                <c:pt idx="22">
                  <c:v>0.108810164</c:v>
                </c:pt>
                <c:pt idx="23">
                  <c:v>0.10722886030000001</c:v>
                </c:pt>
                <c:pt idx="24">
                  <c:v>0.10364685949999999</c:v>
                </c:pt>
                <c:pt idx="25">
                  <c:v>9.6390642200000001E-2</c:v>
                </c:pt>
                <c:pt idx="26">
                  <c:v>8.8087767400000003E-2</c:v>
                </c:pt>
                <c:pt idx="27">
                  <c:v>7.8384295100000001E-2</c:v>
                </c:pt>
                <c:pt idx="28">
                  <c:v>6.1987750199999997E-2</c:v>
                </c:pt>
                <c:pt idx="29">
                  <c:v>4.3918255699999999E-2</c:v>
                </c:pt>
                <c:pt idx="30">
                  <c:v>2.6177804900000001E-2</c:v>
                </c:pt>
                <c:pt idx="31">
                  <c:v>1.9810283599999999E-2</c:v>
                </c:pt>
                <c:pt idx="32">
                  <c:v>2.0819567099999998E-2</c:v>
                </c:pt>
                <c:pt idx="33">
                  <c:v>2.8509018899999999E-2</c:v>
                </c:pt>
                <c:pt idx="34">
                  <c:v>3.6775592699999998E-2</c:v>
                </c:pt>
                <c:pt idx="35">
                  <c:v>4.6129163399999999E-2</c:v>
                </c:pt>
                <c:pt idx="36">
                  <c:v>5.84122241E-2</c:v>
                </c:pt>
                <c:pt idx="37">
                  <c:v>7.6731845699999995E-2</c:v>
                </c:pt>
                <c:pt idx="38">
                  <c:v>9.1569542899999995E-2</c:v>
                </c:pt>
                <c:pt idx="39">
                  <c:v>0.1043427512</c:v>
                </c:pt>
                <c:pt idx="40">
                  <c:v>0.1087090671</c:v>
                </c:pt>
                <c:pt idx="41">
                  <c:v>0.10517729820000001</c:v>
                </c:pt>
                <c:pt idx="42">
                  <c:v>9.7867391999999997E-2</c:v>
                </c:pt>
                <c:pt idx="43">
                  <c:v>8.8787928200000005E-2</c:v>
                </c:pt>
                <c:pt idx="44">
                  <c:v>7.8692130700000001E-2</c:v>
                </c:pt>
                <c:pt idx="45">
                  <c:v>7.0528022900000001E-2</c:v>
                </c:pt>
                <c:pt idx="46">
                  <c:v>6.0177873799999997E-2</c:v>
                </c:pt>
                <c:pt idx="47">
                  <c:v>4.1664365699999997E-2</c:v>
                </c:pt>
                <c:pt idx="48">
                  <c:v>1.6317596699999999E-2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1.8024440900000001E-2</c:v>
                </c:pt>
                <c:pt idx="55">
                  <c:v>4.5781623600000002E-2</c:v>
                </c:pt>
                <c:pt idx="56">
                  <c:v>6.3505820899999996E-2</c:v>
                </c:pt>
                <c:pt idx="57">
                  <c:v>6.6450625700000002E-2</c:v>
                </c:pt>
                <c:pt idx="58">
                  <c:v>5.7233478900000002E-2</c:v>
                </c:pt>
                <c:pt idx="59">
                  <c:v>4.02286164E-2</c:v>
                </c:pt>
                <c:pt idx="60">
                  <c:v>1.9715977799999999E-2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1.1586643799999999E-2</c:v>
                </c:pt>
                <c:pt idx="65">
                  <c:v>3.5380531100000001E-2</c:v>
                </c:pt>
                <c:pt idx="66">
                  <c:v>3.8798846300000002E-2</c:v>
                </c:pt>
                <c:pt idx="67">
                  <c:v>2.5835825100000001E-2</c:v>
                </c:pt>
                <c:pt idx="68">
                  <c:v>1.82285178E-2</c:v>
                </c:pt>
                <c:pt idx="69">
                  <c:v>2.5316854900000001E-2</c:v>
                </c:pt>
                <c:pt idx="70">
                  <c:v>3.2524380800000002E-2</c:v>
                </c:pt>
                <c:pt idx="71">
                  <c:v>2.3489171600000001E-2</c:v>
                </c:pt>
                <c:pt idx="72">
                  <c:v>7.9159373000000002E-3</c:v>
                </c:pt>
                <c:pt idx="73">
                  <c:v>2.2539329E-3</c:v>
                </c:pt>
                <c:pt idx="74">
                  <c:v>6.1182333000000004E-3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3.7029761799999998E-2</c:v>
                </c:pt>
                <c:pt idx="81">
                  <c:v>5.4948929700000003E-2</c:v>
                </c:pt>
                <c:pt idx="82">
                  <c:v>4.2931247499999999E-2</c:v>
                </c:pt>
                <c:pt idx="83">
                  <c:v>2.11941935E-2</c:v>
                </c:pt>
                <c:pt idx="84">
                  <c:v>1.09048449E-2</c:v>
                </c:pt>
                <c:pt idx="85">
                  <c:v>1.6202496399999999E-2</c:v>
                </c:pt>
                <c:pt idx="86">
                  <c:v>2.84438487E-2</c:v>
                </c:pt>
                <c:pt idx="87">
                  <c:v>3.7484094500000002E-2</c:v>
                </c:pt>
                <c:pt idx="88">
                  <c:v>3.6267477999999999E-2</c:v>
                </c:pt>
                <c:pt idx="89">
                  <c:v>2.6021914600000001E-2</c:v>
                </c:pt>
                <c:pt idx="90">
                  <c:v>9.9231302999999993E-3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1.4404839999999999E-3</c:v>
                </c:pt>
                <c:pt idx="98">
                  <c:v>1.9497945900000001E-2</c:v>
                </c:pt>
                <c:pt idx="99">
                  <c:v>3.5905424499999998E-2</c:v>
                </c:pt>
                <c:pt idx="100">
                  <c:v>4.8684015900000002E-2</c:v>
                </c:pt>
                <c:pt idx="101">
                  <c:v>5.7424507999999999E-2</c:v>
                </c:pt>
                <c:pt idx="102">
                  <c:v>6.3128091400000003E-2</c:v>
                </c:pt>
                <c:pt idx="103">
                  <c:v>6.7288965000000006E-2</c:v>
                </c:pt>
                <c:pt idx="104">
                  <c:v>6.9692224299999994E-2</c:v>
                </c:pt>
                <c:pt idx="105">
                  <c:v>7.0298008600000003E-2</c:v>
                </c:pt>
                <c:pt idx="106">
                  <c:v>6.9155529100000002E-2</c:v>
                </c:pt>
                <c:pt idx="107">
                  <c:v>6.6033318600000002E-2</c:v>
                </c:pt>
                <c:pt idx="108">
                  <c:v>6.0723427699999999E-2</c:v>
                </c:pt>
                <c:pt idx="109">
                  <c:v>5.2647929599999997E-2</c:v>
                </c:pt>
                <c:pt idx="110">
                  <c:v>4.4151753199999998E-2</c:v>
                </c:pt>
                <c:pt idx="111">
                  <c:v>3.2624259599999997E-2</c:v>
                </c:pt>
                <c:pt idx="112">
                  <c:v>2.2216310699999998E-2</c:v>
                </c:pt>
                <c:pt idx="113">
                  <c:v>1.28722452E-2</c:v>
                </c:pt>
                <c:pt idx="114">
                  <c:v>3.5241783999999999E-3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D-622D-4A4C-A834-8CC3D6F2019B}"/>
            </c:ext>
          </c:extLst>
        </c:ser>
        <c:ser>
          <c:idx val="142"/>
          <c:order val="142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反射白_LEDfull_開放空間!$A$143:$EE$143</c:f>
              <c:numCache>
                <c:formatCode>General</c:formatCode>
                <c:ptCount val="135"/>
                <c:pt idx="0">
                  <c:v>0.64299815890000001</c:v>
                </c:pt>
                <c:pt idx="1">
                  <c:v>0.53262978790000004</c:v>
                </c:pt>
                <c:pt idx="2">
                  <c:v>0.37915006280000002</c:v>
                </c:pt>
                <c:pt idx="3">
                  <c:v>0.1721276343</c:v>
                </c:pt>
                <c:pt idx="4">
                  <c:v>4.72448543E-2</c:v>
                </c:pt>
                <c:pt idx="5">
                  <c:v>3.8502295999999999E-3</c:v>
                </c:pt>
                <c:pt idx="6">
                  <c:v>2.6887459700000001E-2</c:v>
                </c:pt>
                <c:pt idx="7">
                  <c:v>8.83167386E-2</c:v>
                </c:pt>
                <c:pt idx="8">
                  <c:v>0.157665953</c:v>
                </c:pt>
                <c:pt idx="9">
                  <c:v>0.21565489469999999</c:v>
                </c:pt>
                <c:pt idx="10">
                  <c:v>0.23994225259999999</c:v>
                </c:pt>
                <c:pt idx="11">
                  <c:v>0.23232999439999999</c:v>
                </c:pt>
                <c:pt idx="12">
                  <c:v>0.20358553530000001</c:v>
                </c:pt>
                <c:pt idx="13">
                  <c:v>0.16239488120000001</c:v>
                </c:pt>
                <c:pt idx="14">
                  <c:v>0.1168813631</c:v>
                </c:pt>
                <c:pt idx="15">
                  <c:v>7.6987951999999998E-2</c:v>
                </c:pt>
                <c:pt idx="16">
                  <c:v>4.4961068799999997E-2</c:v>
                </c:pt>
                <c:pt idx="17">
                  <c:v>2.9347151500000002E-2</c:v>
                </c:pt>
                <c:pt idx="18">
                  <c:v>3.5634324000000002E-2</c:v>
                </c:pt>
                <c:pt idx="19">
                  <c:v>5.4570540799999998E-2</c:v>
                </c:pt>
                <c:pt idx="20">
                  <c:v>7.9800046999999999E-2</c:v>
                </c:pt>
                <c:pt idx="21">
                  <c:v>9.7466595500000003E-2</c:v>
                </c:pt>
                <c:pt idx="22">
                  <c:v>0.10886961219999999</c:v>
                </c:pt>
                <c:pt idx="23">
                  <c:v>0.10728327930000001</c:v>
                </c:pt>
                <c:pt idx="24">
                  <c:v>0.10368712250000001</c:v>
                </c:pt>
                <c:pt idx="25">
                  <c:v>9.6413031199999999E-2</c:v>
                </c:pt>
                <c:pt idx="26">
                  <c:v>8.8096603800000006E-2</c:v>
                </c:pt>
                <c:pt idx="27">
                  <c:v>7.83903673E-2</c:v>
                </c:pt>
                <c:pt idx="28">
                  <c:v>6.1999417799999998E-2</c:v>
                </c:pt>
                <c:pt idx="29">
                  <c:v>4.3944287999999998E-2</c:v>
                </c:pt>
                <c:pt idx="30">
                  <c:v>2.6220180100000001E-2</c:v>
                </c:pt>
                <c:pt idx="31">
                  <c:v>1.98663231E-2</c:v>
                </c:pt>
                <c:pt idx="32">
                  <c:v>2.0879875900000001E-2</c:v>
                </c:pt>
                <c:pt idx="33">
                  <c:v>2.856672E-2</c:v>
                </c:pt>
                <c:pt idx="34">
                  <c:v>3.68221179E-2</c:v>
                </c:pt>
                <c:pt idx="35">
                  <c:v>4.6163886799999998E-2</c:v>
                </c:pt>
                <c:pt idx="36">
                  <c:v>5.8440465499999997E-2</c:v>
                </c:pt>
                <c:pt idx="37">
                  <c:v>7.6765373299999995E-2</c:v>
                </c:pt>
                <c:pt idx="38">
                  <c:v>9.1615624699999995E-2</c:v>
                </c:pt>
                <c:pt idx="39">
                  <c:v>0.10439913720000001</c:v>
                </c:pt>
                <c:pt idx="40">
                  <c:v>0.1087596342</c:v>
                </c:pt>
                <c:pt idx="41">
                  <c:v>0.10520369559999999</c:v>
                </c:pt>
                <c:pt idx="42">
                  <c:v>9.7872600000000004E-2</c:v>
                </c:pt>
                <c:pt idx="43">
                  <c:v>8.8786348700000003E-2</c:v>
                </c:pt>
                <c:pt idx="44">
                  <c:v>7.8696884199999997E-2</c:v>
                </c:pt>
                <c:pt idx="45">
                  <c:v>7.0545166699999995E-2</c:v>
                </c:pt>
                <c:pt idx="46">
                  <c:v>6.0210064100000002E-2</c:v>
                </c:pt>
                <c:pt idx="47">
                  <c:v>4.1709709900000003E-2</c:v>
                </c:pt>
                <c:pt idx="48">
                  <c:v>1.6366800300000001E-2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1.8062321499999999E-2</c:v>
                </c:pt>
                <c:pt idx="55">
                  <c:v>4.5855622700000001E-2</c:v>
                </c:pt>
                <c:pt idx="56">
                  <c:v>6.3595168300000005E-2</c:v>
                </c:pt>
                <c:pt idx="57">
                  <c:v>6.6532261699999998E-2</c:v>
                </c:pt>
                <c:pt idx="58">
                  <c:v>5.72935231E-2</c:v>
                </c:pt>
                <c:pt idx="59">
                  <c:v>4.0262337799999999E-2</c:v>
                </c:pt>
                <c:pt idx="60">
                  <c:v>1.9720362500000001E-2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1.15328589E-2</c:v>
                </c:pt>
                <c:pt idx="65">
                  <c:v>3.5372193900000001E-2</c:v>
                </c:pt>
                <c:pt idx="66">
                  <c:v>3.88351828E-2</c:v>
                </c:pt>
                <c:pt idx="67">
                  <c:v>2.58973092E-2</c:v>
                </c:pt>
                <c:pt idx="68">
                  <c:v>1.8293641499999999E-2</c:v>
                </c:pt>
                <c:pt idx="69">
                  <c:v>2.5369442999999998E-2</c:v>
                </c:pt>
                <c:pt idx="70">
                  <c:v>3.2553810599999997E-2</c:v>
                </c:pt>
                <c:pt idx="71">
                  <c:v>2.3491177700000001E-2</c:v>
                </c:pt>
                <c:pt idx="72">
                  <c:v>7.8986725000000004E-3</c:v>
                </c:pt>
                <c:pt idx="73">
                  <c:v>2.2327843999999999E-3</c:v>
                </c:pt>
                <c:pt idx="74">
                  <c:v>6.1051995000000001E-3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3.7044200999999999E-2</c:v>
                </c:pt>
                <c:pt idx="81">
                  <c:v>5.4982934099999999E-2</c:v>
                </c:pt>
                <c:pt idx="82">
                  <c:v>4.2973812700000003E-2</c:v>
                </c:pt>
                <c:pt idx="83">
                  <c:v>2.1239705399999999E-2</c:v>
                </c:pt>
                <c:pt idx="84">
                  <c:v>1.0956812599999999E-2</c:v>
                </c:pt>
                <c:pt idx="85">
                  <c:v>1.6263941300000001E-2</c:v>
                </c:pt>
                <c:pt idx="86">
                  <c:v>2.8510399200000001E-2</c:v>
                </c:pt>
                <c:pt idx="87">
                  <c:v>3.75450887E-2</c:v>
                </c:pt>
                <c:pt idx="88">
                  <c:v>3.6308679699999999E-2</c:v>
                </c:pt>
                <c:pt idx="89">
                  <c:v>2.60366611E-2</c:v>
                </c:pt>
                <c:pt idx="90">
                  <c:v>9.9094370000000001E-3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1.4185134000000001E-3</c:v>
                </c:pt>
                <c:pt idx="98">
                  <c:v>1.95091981E-2</c:v>
                </c:pt>
                <c:pt idx="99">
                  <c:v>3.5945001999999997E-2</c:v>
                </c:pt>
                <c:pt idx="100">
                  <c:v>4.8747666199999998E-2</c:v>
                </c:pt>
                <c:pt idx="101">
                  <c:v>5.75055368E-2</c:v>
                </c:pt>
                <c:pt idx="102">
                  <c:v>6.3218146599999997E-2</c:v>
                </c:pt>
                <c:pt idx="103">
                  <c:v>6.7384228099999999E-2</c:v>
                </c:pt>
                <c:pt idx="104">
                  <c:v>6.9787517199999996E-2</c:v>
                </c:pt>
                <c:pt idx="105">
                  <c:v>7.0388592799999997E-2</c:v>
                </c:pt>
                <c:pt idx="106">
                  <c:v>6.9237887900000003E-2</c:v>
                </c:pt>
                <c:pt idx="107">
                  <c:v>6.6103070999999999E-2</c:v>
                </c:pt>
                <c:pt idx="108">
                  <c:v>6.0777146400000003E-2</c:v>
                </c:pt>
                <c:pt idx="109">
                  <c:v>5.2682422100000001E-2</c:v>
                </c:pt>
                <c:pt idx="110">
                  <c:v>4.4170264200000003E-2</c:v>
                </c:pt>
                <c:pt idx="111">
                  <c:v>3.2621893999999999E-2</c:v>
                </c:pt>
                <c:pt idx="112">
                  <c:v>2.2196613300000001E-2</c:v>
                </c:pt>
                <c:pt idx="113">
                  <c:v>1.2838167100000001E-2</c:v>
                </c:pt>
                <c:pt idx="114">
                  <c:v>3.4764247999999999E-3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E-622D-4A4C-A834-8CC3D6F2019B}"/>
            </c:ext>
          </c:extLst>
        </c:ser>
        <c:ser>
          <c:idx val="143"/>
          <c:order val="143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反射白_LEDfull_開放空間!$A$144:$EE$144</c:f>
              <c:numCache>
                <c:formatCode>General</c:formatCode>
                <c:ptCount val="135"/>
                <c:pt idx="0">
                  <c:v>0.64212244750000003</c:v>
                </c:pt>
                <c:pt idx="1">
                  <c:v>0.53190797570000004</c:v>
                </c:pt>
                <c:pt idx="2">
                  <c:v>0.37863716479999998</c:v>
                </c:pt>
                <c:pt idx="3">
                  <c:v>0.17190058529999999</c:v>
                </c:pt>
                <c:pt idx="4">
                  <c:v>4.7190412899999999E-2</c:v>
                </c:pt>
                <c:pt idx="5">
                  <c:v>3.8549720999999999E-3</c:v>
                </c:pt>
                <c:pt idx="6">
                  <c:v>2.6862306499999999E-2</c:v>
                </c:pt>
                <c:pt idx="7">
                  <c:v>8.8218137599999996E-2</c:v>
                </c:pt>
                <c:pt idx="8">
                  <c:v>0.15749479829999999</c:v>
                </c:pt>
                <c:pt idx="9">
                  <c:v>0.21543514729999999</c:v>
                </c:pt>
                <c:pt idx="10">
                  <c:v>0.23972062769999999</c:v>
                </c:pt>
                <c:pt idx="11">
                  <c:v>0.2321288735</c:v>
                </c:pt>
                <c:pt idx="12">
                  <c:v>0.20340223609999999</c:v>
                </c:pt>
                <c:pt idx="13">
                  <c:v>0.1622292548</c:v>
                </c:pt>
                <c:pt idx="14">
                  <c:v>0.1167458743</c:v>
                </c:pt>
                <c:pt idx="15">
                  <c:v>7.6894752699999999E-2</c:v>
                </c:pt>
                <c:pt idx="16">
                  <c:v>4.4912986500000002E-2</c:v>
                </c:pt>
                <c:pt idx="17">
                  <c:v>2.9319563900000001E-2</c:v>
                </c:pt>
                <c:pt idx="18">
                  <c:v>3.5598665500000001E-2</c:v>
                </c:pt>
                <c:pt idx="19">
                  <c:v>5.4513454400000001E-2</c:v>
                </c:pt>
                <c:pt idx="20">
                  <c:v>7.9711601100000001E-2</c:v>
                </c:pt>
                <c:pt idx="21">
                  <c:v>9.7357988399999998E-2</c:v>
                </c:pt>
                <c:pt idx="22">
                  <c:v>0.1087481901</c:v>
                </c:pt>
                <c:pt idx="23">
                  <c:v>0.1071684733</c:v>
                </c:pt>
                <c:pt idx="24">
                  <c:v>0.10359033199999999</c:v>
                </c:pt>
                <c:pt idx="25">
                  <c:v>9.6340656299999994E-2</c:v>
                </c:pt>
                <c:pt idx="26">
                  <c:v>8.8043861099999995E-2</c:v>
                </c:pt>
                <c:pt idx="27">
                  <c:v>7.8345574400000006E-2</c:v>
                </c:pt>
                <c:pt idx="28">
                  <c:v>6.1956048E-2</c:v>
                </c:pt>
                <c:pt idx="29">
                  <c:v>4.3892968400000003E-2</c:v>
                </c:pt>
                <c:pt idx="30">
                  <c:v>2.61585228E-2</c:v>
                </c:pt>
                <c:pt idx="31">
                  <c:v>1.9791889900000002E-2</c:v>
                </c:pt>
                <c:pt idx="32">
                  <c:v>2.0799864099999999E-2</c:v>
                </c:pt>
                <c:pt idx="33">
                  <c:v>2.84860618E-2</c:v>
                </c:pt>
                <c:pt idx="34">
                  <c:v>3.6750432100000001E-2</c:v>
                </c:pt>
                <c:pt idx="35">
                  <c:v>4.6101480700000003E-2</c:v>
                </c:pt>
                <c:pt idx="36">
                  <c:v>5.8379553299999998E-2</c:v>
                </c:pt>
                <c:pt idx="37">
                  <c:v>7.6689541299999997E-2</c:v>
                </c:pt>
                <c:pt idx="38">
                  <c:v>9.1518215799999997E-2</c:v>
                </c:pt>
                <c:pt idx="39">
                  <c:v>0.10428347440000001</c:v>
                </c:pt>
                <c:pt idx="40">
                  <c:v>0.10864872489999999</c:v>
                </c:pt>
                <c:pt idx="41">
                  <c:v>0.1051225737</c:v>
                </c:pt>
                <c:pt idx="42">
                  <c:v>9.7819559299999997E-2</c:v>
                </c:pt>
                <c:pt idx="43">
                  <c:v>8.87456462E-2</c:v>
                </c:pt>
                <c:pt idx="44">
                  <c:v>7.8653790099999996E-2</c:v>
                </c:pt>
                <c:pt idx="45">
                  <c:v>7.0491522599999995E-2</c:v>
                </c:pt>
                <c:pt idx="46">
                  <c:v>6.0143869400000001E-2</c:v>
                </c:pt>
                <c:pt idx="47">
                  <c:v>4.1637197100000002E-2</c:v>
                </c:pt>
                <c:pt idx="48">
                  <c:v>1.6301745499999999E-2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1.8009513599999999E-2</c:v>
                </c:pt>
                <c:pt idx="55">
                  <c:v>4.5747615399999997E-2</c:v>
                </c:pt>
                <c:pt idx="56">
                  <c:v>6.3460901400000005E-2</c:v>
                </c:pt>
                <c:pt idx="57">
                  <c:v>6.6405683800000004E-2</c:v>
                </c:pt>
                <c:pt idx="58">
                  <c:v>5.7196561200000003E-2</c:v>
                </c:pt>
                <c:pt idx="59">
                  <c:v>4.0204174799999999E-2</c:v>
                </c:pt>
                <c:pt idx="60">
                  <c:v>1.97059978E-2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1.15897516E-2</c:v>
                </c:pt>
                <c:pt idx="65">
                  <c:v>3.5364750799999997E-2</c:v>
                </c:pt>
                <c:pt idx="66">
                  <c:v>3.8774117800000001E-2</c:v>
                </c:pt>
                <c:pt idx="67">
                  <c:v>2.5813404500000001E-2</c:v>
                </c:pt>
                <c:pt idx="68">
                  <c:v>1.8209239499999998E-2</c:v>
                </c:pt>
                <c:pt idx="69">
                  <c:v>2.5296155399999999E-2</c:v>
                </c:pt>
                <c:pt idx="70">
                  <c:v>3.2504115299999997E-2</c:v>
                </c:pt>
                <c:pt idx="71">
                  <c:v>2.3477960400000001E-2</c:v>
                </c:pt>
                <c:pt idx="72">
                  <c:v>7.9151577999999993E-3</c:v>
                </c:pt>
                <c:pt idx="73">
                  <c:v>2.2565073000000001E-3</c:v>
                </c:pt>
                <c:pt idx="74">
                  <c:v>6.1174183999999996E-3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3.7009704900000003E-2</c:v>
                </c:pt>
                <c:pt idx="81">
                  <c:v>5.4917246099999997E-2</c:v>
                </c:pt>
                <c:pt idx="82">
                  <c:v>4.2903967199999997E-2</c:v>
                </c:pt>
                <c:pt idx="83">
                  <c:v>2.11767871E-2</c:v>
                </c:pt>
                <c:pt idx="84">
                  <c:v>1.0891262400000001E-2</c:v>
                </c:pt>
                <c:pt idx="85">
                  <c:v>1.6184609400000001E-2</c:v>
                </c:pt>
                <c:pt idx="86">
                  <c:v>2.84192674E-2</c:v>
                </c:pt>
                <c:pt idx="87">
                  <c:v>3.7456329900000002E-2</c:v>
                </c:pt>
                <c:pt idx="88">
                  <c:v>3.6243628700000002E-2</c:v>
                </c:pt>
                <c:pt idx="89">
                  <c:v>2.60074195E-2</c:v>
                </c:pt>
                <c:pt idx="90">
                  <c:v>9.9210795000000008E-3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1.4433474999999999E-3</c:v>
                </c:pt>
                <c:pt idx="98">
                  <c:v>1.9486574499999999E-2</c:v>
                </c:pt>
                <c:pt idx="99">
                  <c:v>3.5881075999999998E-2</c:v>
                </c:pt>
                <c:pt idx="100">
                  <c:v>4.8650104600000001E-2</c:v>
                </c:pt>
                <c:pt idx="101">
                  <c:v>5.7383544699999997E-2</c:v>
                </c:pt>
                <c:pt idx="102">
                  <c:v>6.3082777000000007E-2</c:v>
                </c:pt>
                <c:pt idx="103">
                  <c:v>6.7240960899999994E-2</c:v>
                </c:pt>
                <c:pt idx="104">
                  <c:v>6.96431473E-2</c:v>
                </c:pt>
                <c:pt idx="105">
                  <c:v>7.0249408499999999E-2</c:v>
                </c:pt>
                <c:pt idx="106">
                  <c:v>6.9108925799999998E-2</c:v>
                </c:pt>
                <c:pt idx="107">
                  <c:v>6.5990142500000001E-2</c:v>
                </c:pt>
                <c:pt idx="108">
                  <c:v>6.0685638299999997E-2</c:v>
                </c:pt>
                <c:pt idx="109">
                  <c:v>5.2617173599999997E-2</c:v>
                </c:pt>
                <c:pt idx="110">
                  <c:v>4.4127341399999999E-2</c:v>
                </c:pt>
                <c:pt idx="111">
                  <c:v>3.2608952400000002E-2</c:v>
                </c:pt>
                <c:pt idx="112">
                  <c:v>2.22087763E-2</c:v>
                </c:pt>
                <c:pt idx="113">
                  <c:v>1.2871339900000001E-2</c:v>
                </c:pt>
                <c:pt idx="114">
                  <c:v>3.5302345999999999E-3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F-622D-4A4C-A834-8CC3D6F2019B}"/>
            </c:ext>
          </c:extLst>
        </c:ser>
        <c:ser>
          <c:idx val="144"/>
          <c:order val="144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反射白_LEDfull_開放空間!$A$145:$EE$145</c:f>
              <c:numCache>
                <c:formatCode>General</c:formatCode>
                <c:ptCount val="135"/>
                <c:pt idx="0">
                  <c:v>0.64154541490000005</c:v>
                </c:pt>
                <c:pt idx="1">
                  <c:v>0.53142976760000005</c:v>
                </c:pt>
                <c:pt idx="2">
                  <c:v>0.37829643489999998</c:v>
                </c:pt>
                <c:pt idx="3">
                  <c:v>0.1717462689</c:v>
                </c:pt>
                <c:pt idx="4">
                  <c:v>4.7147888700000001E-2</c:v>
                </c:pt>
                <c:pt idx="5">
                  <c:v>3.8517543999999999E-3</c:v>
                </c:pt>
                <c:pt idx="6">
                  <c:v>2.6838336099999999E-2</c:v>
                </c:pt>
                <c:pt idx="7">
                  <c:v>8.8139459500000003E-2</c:v>
                </c:pt>
                <c:pt idx="8">
                  <c:v>0.1573546827</c:v>
                </c:pt>
                <c:pt idx="9">
                  <c:v>0.21524375679999999</c:v>
                </c:pt>
                <c:pt idx="10">
                  <c:v>0.2395091355</c:v>
                </c:pt>
                <c:pt idx="11">
                  <c:v>0.2319246083</c:v>
                </c:pt>
                <c:pt idx="12">
                  <c:v>0.20322333279999999</c:v>
                </c:pt>
                <c:pt idx="13">
                  <c:v>0.16208587590000001</c:v>
                </c:pt>
                <c:pt idx="14">
                  <c:v>0.1166420355</c:v>
                </c:pt>
                <c:pt idx="15">
                  <c:v>7.6825909299999995E-2</c:v>
                </c:pt>
                <c:pt idx="16">
                  <c:v>4.4872939600000002E-2</c:v>
                </c:pt>
                <c:pt idx="17">
                  <c:v>2.9293544599999999E-2</c:v>
                </c:pt>
                <c:pt idx="18">
                  <c:v>3.5567119699999997E-2</c:v>
                </c:pt>
                <c:pt idx="19">
                  <c:v>5.4465312500000002E-2</c:v>
                </c:pt>
                <c:pt idx="20">
                  <c:v>7.9640902599999994E-2</c:v>
                </c:pt>
                <c:pt idx="21">
                  <c:v>9.7271561600000001E-2</c:v>
                </c:pt>
                <c:pt idx="22">
                  <c:v>0.1086517051</c:v>
                </c:pt>
                <c:pt idx="23">
                  <c:v>0.1070732996</c:v>
                </c:pt>
                <c:pt idx="24">
                  <c:v>0.1034988463</c:v>
                </c:pt>
                <c:pt idx="25">
                  <c:v>9.6255980399999996E-2</c:v>
                </c:pt>
                <c:pt idx="26">
                  <c:v>8.7967060499999999E-2</c:v>
                </c:pt>
                <c:pt idx="27">
                  <c:v>7.8277237700000002E-2</c:v>
                </c:pt>
                <c:pt idx="28">
                  <c:v>6.1901647599999998E-2</c:v>
                </c:pt>
                <c:pt idx="29">
                  <c:v>4.3853659199999999E-2</c:v>
                </c:pt>
                <c:pt idx="30">
                  <c:v>2.61340272E-2</c:v>
                </c:pt>
                <c:pt idx="31">
                  <c:v>1.9772497900000002E-2</c:v>
                </c:pt>
                <c:pt idx="32">
                  <c:v>2.07793582E-2</c:v>
                </c:pt>
                <c:pt idx="33">
                  <c:v>2.8458870899999999E-2</c:v>
                </c:pt>
                <c:pt idx="34">
                  <c:v>3.6716535699999997E-2</c:v>
                </c:pt>
                <c:pt idx="35">
                  <c:v>4.6059873000000001E-2</c:v>
                </c:pt>
                <c:pt idx="36">
                  <c:v>5.8327797799999997E-2</c:v>
                </c:pt>
                <c:pt idx="37">
                  <c:v>7.6621860299999997E-2</c:v>
                </c:pt>
                <c:pt idx="38">
                  <c:v>9.1437190799999998E-2</c:v>
                </c:pt>
                <c:pt idx="39">
                  <c:v>0.1041910648</c:v>
                </c:pt>
                <c:pt idx="40">
                  <c:v>0.1085525677</c:v>
                </c:pt>
                <c:pt idx="41">
                  <c:v>0.1050303429</c:v>
                </c:pt>
                <c:pt idx="42">
                  <c:v>9.7734578000000003E-2</c:v>
                </c:pt>
                <c:pt idx="43">
                  <c:v>8.86688754E-2</c:v>
                </c:pt>
                <c:pt idx="44">
                  <c:v>7.8585654500000005E-2</c:v>
                </c:pt>
                <c:pt idx="45">
                  <c:v>7.0430077600000002E-2</c:v>
                </c:pt>
                <c:pt idx="46">
                  <c:v>6.00907356E-2</c:v>
                </c:pt>
                <c:pt idx="47">
                  <c:v>4.15991582E-2</c:v>
                </c:pt>
                <c:pt idx="48">
                  <c:v>1.6285121400000001E-2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1.7992058799999999E-2</c:v>
                </c:pt>
                <c:pt idx="55">
                  <c:v>4.5704659100000003E-2</c:v>
                </c:pt>
                <c:pt idx="56">
                  <c:v>6.3402250399999999E-2</c:v>
                </c:pt>
                <c:pt idx="57">
                  <c:v>6.6344872099999994E-2</c:v>
                </c:pt>
                <c:pt idx="58">
                  <c:v>5.7144783400000003E-2</c:v>
                </c:pt>
                <c:pt idx="59">
                  <c:v>4.0168341199999999E-2</c:v>
                </c:pt>
                <c:pt idx="60">
                  <c:v>1.9689196700000001E-2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1.1581898700000001E-2</c:v>
                </c:pt>
                <c:pt idx="65">
                  <c:v>3.5334419499999999E-2</c:v>
                </c:pt>
                <c:pt idx="66">
                  <c:v>3.87387685E-2</c:v>
                </c:pt>
                <c:pt idx="67">
                  <c:v>2.5788120899999999E-2</c:v>
                </c:pt>
                <c:pt idx="68">
                  <c:v>1.8190462099999999E-2</c:v>
                </c:pt>
                <c:pt idx="69">
                  <c:v>2.5272127200000001E-2</c:v>
                </c:pt>
                <c:pt idx="70">
                  <c:v>3.2475195800000002E-2</c:v>
                </c:pt>
                <c:pt idx="71">
                  <c:v>2.34577581E-2</c:v>
                </c:pt>
                <c:pt idx="72">
                  <c:v>7.9095103000000003E-3</c:v>
                </c:pt>
                <c:pt idx="73">
                  <c:v>2.2555913E-3</c:v>
                </c:pt>
                <c:pt idx="74">
                  <c:v>6.1126788999999997E-3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3.6977097399999999E-2</c:v>
                </c:pt>
                <c:pt idx="81">
                  <c:v>5.4868459699999997E-2</c:v>
                </c:pt>
                <c:pt idx="82">
                  <c:v>4.2865019300000001E-2</c:v>
                </c:pt>
                <c:pt idx="83">
                  <c:v>2.1156545700000001E-2</c:v>
                </c:pt>
                <c:pt idx="84">
                  <c:v>1.08793285E-2</c:v>
                </c:pt>
                <c:pt idx="85">
                  <c:v>1.61677618E-2</c:v>
                </c:pt>
                <c:pt idx="86">
                  <c:v>2.83915699E-2</c:v>
                </c:pt>
                <c:pt idx="87">
                  <c:v>3.7421241399999999E-2</c:v>
                </c:pt>
                <c:pt idx="88">
                  <c:v>3.6210808900000002E-2</c:v>
                </c:pt>
                <c:pt idx="89">
                  <c:v>2.5984942899999999E-2</c:v>
                </c:pt>
                <c:pt idx="90">
                  <c:v>9.9139307000000003E-3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1.4425426E-3</c:v>
                </c:pt>
                <c:pt idx="98">
                  <c:v>1.9468868199999999E-2</c:v>
                </c:pt>
                <c:pt idx="99">
                  <c:v>3.5848010299999997E-2</c:v>
                </c:pt>
                <c:pt idx="100">
                  <c:v>4.8604790100000003E-2</c:v>
                </c:pt>
                <c:pt idx="101">
                  <c:v>5.7329606300000002E-2</c:v>
                </c:pt>
                <c:pt idx="102">
                  <c:v>6.3023731099999994E-2</c:v>
                </c:pt>
                <c:pt idx="103">
                  <c:v>6.7177996000000004E-2</c:v>
                </c:pt>
                <c:pt idx="104">
                  <c:v>6.9578185700000003E-2</c:v>
                </c:pt>
                <c:pt idx="105">
                  <c:v>7.01841936E-2</c:v>
                </c:pt>
                <c:pt idx="106">
                  <c:v>6.9045029600000002E-2</c:v>
                </c:pt>
                <c:pt idx="107">
                  <c:v>6.5929822599999993E-2</c:v>
                </c:pt>
                <c:pt idx="108">
                  <c:v>6.0630526400000002E-2</c:v>
                </c:pt>
                <c:pt idx="109">
                  <c:v>5.2569866200000002E-2</c:v>
                </c:pt>
                <c:pt idx="110">
                  <c:v>4.40881625E-2</c:v>
                </c:pt>
                <c:pt idx="111">
                  <c:v>3.2580658800000002E-2</c:v>
                </c:pt>
                <c:pt idx="112">
                  <c:v>2.21903585E-2</c:v>
                </c:pt>
                <c:pt idx="113">
                  <c:v>1.28618451E-2</c:v>
                </c:pt>
                <c:pt idx="114">
                  <c:v>3.5291038999999999E-3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0-622D-4A4C-A834-8CC3D6F2019B}"/>
            </c:ext>
          </c:extLst>
        </c:ser>
        <c:ser>
          <c:idx val="145"/>
          <c:order val="145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反射白_LEDfull_開放空間!$A$146:$EE$146</c:f>
              <c:numCache>
                <c:formatCode>General</c:formatCode>
                <c:ptCount val="135"/>
                <c:pt idx="0">
                  <c:v>0.64284747840000001</c:v>
                </c:pt>
                <c:pt idx="1">
                  <c:v>0.53250503540000005</c:v>
                </c:pt>
                <c:pt idx="2">
                  <c:v>0.37906116249999999</c:v>
                </c:pt>
                <c:pt idx="3">
                  <c:v>0.1720871776</c:v>
                </c:pt>
                <c:pt idx="4">
                  <c:v>4.7234248399999998E-2</c:v>
                </c:pt>
                <c:pt idx="5">
                  <c:v>3.8494591E-3</c:v>
                </c:pt>
                <c:pt idx="6">
                  <c:v>2.6881631499999999E-2</c:v>
                </c:pt>
                <c:pt idx="7">
                  <c:v>8.8296942399999995E-2</c:v>
                </c:pt>
                <c:pt idx="8">
                  <c:v>0.1576309055</c:v>
                </c:pt>
                <c:pt idx="9">
                  <c:v>0.21560744940000001</c:v>
                </c:pt>
                <c:pt idx="10">
                  <c:v>0.2398905009</c:v>
                </c:pt>
                <c:pt idx="11">
                  <c:v>0.23228028419999999</c:v>
                </c:pt>
                <c:pt idx="12">
                  <c:v>0.20354185999999999</c:v>
                </c:pt>
                <c:pt idx="13">
                  <c:v>0.16235932710000001</c:v>
                </c:pt>
                <c:pt idx="14">
                  <c:v>0.1168550923</c:v>
                </c:pt>
                <c:pt idx="15">
                  <c:v>7.6970361200000004E-2</c:v>
                </c:pt>
                <c:pt idx="16">
                  <c:v>4.49511223E-2</c:v>
                </c:pt>
                <c:pt idx="17">
                  <c:v>2.9340883700000001E-2</c:v>
                </c:pt>
                <c:pt idx="18">
                  <c:v>3.5626508299999998E-2</c:v>
                </c:pt>
                <c:pt idx="19">
                  <c:v>5.4558493200000002E-2</c:v>
                </c:pt>
                <c:pt idx="20">
                  <c:v>7.9782463600000006E-2</c:v>
                </c:pt>
                <c:pt idx="21">
                  <c:v>9.74450335E-2</c:v>
                </c:pt>
                <c:pt idx="22">
                  <c:v>0.1088455617</c:v>
                </c:pt>
                <c:pt idx="23">
                  <c:v>0.1072595343</c:v>
                </c:pt>
                <c:pt idx="24">
                  <c:v>0.10366456960000001</c:v>
                </c:pt>
                <c:pt idx="25">
                  <c:v>9.6393071100000005E-2</c:v>
                </c:pt>
                <c:pt idx="26">
                  <c:v>8.8078774499999998E-2</c:v>
                </c:pt>
                <c:pt idx="27">
                  <c:v>7.8374482699999998E-2</c:v>
                </c:pt>
                <c:pt idx="28">
                  <c:v>6.1986576799999998E-2</c:v>
                </c:pt>
                <c:pt idx="29">
                  <c:v>4.3934367600000003E-2</c:v>
                </c:pt>
                <c:pt idx="30">
                  <c:v>2.62130182E-2</c:v>
                </c:pt>
                <c:pt idx="31">
                  <c:v>1.9859738599999999E-2</c:v>
                </c:pt>
                <c:pt idx="32">
                  <c:v>2.0872842499999999E-2</c:v>
                </c:pt>
                <c:pt idx="33">
                  <c:v>2.8558304499999999E-2</c:v>
                </c:pt>
                <c:pt idx="34">
                  <c:v>3.6812521500000001E-2</c:v>
                </c:pt>
                <c:pt idx="35">
                  <c:v>4.6153172899999997E-2</c:v>
                </c:pt>
                <c:pt idx="36">
                  <c:v>5.8427561099999997E-2</c:v>
                </c:pt>
                <c:pt idx="37">
                  <c:v>7.6748594599999997E-2</c:v>
                </c:pt>
                <c:pt idx="38">
                  <c:v>9.1595433700000006E-2</c:v>
                </c:pt>
                <c:pt idx="39">
                  <c:v>0.10437595099999999</c:v>
                </c:pt>
                <c:pt idx="40">
                  <c:v>0.1087357327</c:v>
                </c:pt>
                <c:pt idx="41">
                  <c:v>0.1051817089</c:v>
                </c:pt>
                <c:pt idx="42">
                  <c:v>9.7852952800000004E-2</c:v>
                </c:pt>
                <c:pt idx="43">
                  <c:v>8.8768944099999997E-2</c:v>
                </c:pt>
                <c:pt idx="44">
                  <c:v>7.86811709E-2</c:v>
                </c:pt>
                <c:pt idx="45">
                  <c:v>7.0530503999999994E-2</c:v>
                </c:pt>
                <c:pt idx="46">
                  <c:v>6.0196574799999999E-2</c:v>
                </c:pt>
                <c:pt idx="47">
                  <c:v>4.1699301500000001E-2</c:v>
                </c:pt>
                <c:pt idx="48">
                  <c:v>1.6361128499999999E-2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1.8056919800000001E-2</c:v>
                </c:pt>
                <c:pt idx="55">
                  <c:v>4.5842949299999998E-2</c:v>
                </c:pt>
                <c:pt idx="56">
                  <c:v>6.3578352300000002E-2</c:v>
                </c:pt>
                <c:pt idx="57">
                  <c:v>6.6515259399999999E-2</c:v>
                </c:pt>
                <c:pt idx="58">
                  <c:v>5.7279504799999999E-2</c:v>
                </c:pt>
                <c:pt idx="59">
                  <c:v>4.02528755E-2</c:v>
                </c:pt>
                <c:pt idx="60">
                  <c:v>1.9716279600000001E-2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1.15333693E-2</c:v>
                </c:pt>
                <c:pt idx="65">
                  <c:v>3.5365589000000003E-2</c:v>
                </c:pt>
                <c:pt idx="66">
                  <c:v>3.8825675800000001E-2</c:v>
                </c:pt>
                <c:pt idx="67">
                  <c:v>2.5889201099999998E-2</c:v>
                </c:pt>
                <c:pt idx="68">
                  <c:v>1.8286885700000002E-2</c:v>
                </c:pt>
                <c:pt idx="69">
                  <c:v>2.5361970099999999E-2</c:v>
                </c:pt>
                <c:pt idx="70">
                  <c:v>3.2546136500000003E-2</c:v>
                </c:pt>
                <c:pt idx="71">
                  <c:v>2.3486623500000001E-2</c:v>
                </c:pt>
                <c:pt idx="72">
                  <c:v>7.8981211000000006E-3</c:v>
                </c:pt>
                <c:pt idx="73">
                  <c:v>2.2332363000000001E-3</c:v>
                </c:pt>
                <c:pt idx="74">
                  <c:v>6.1045997000000003E-3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3.70363295E-2</c:v>
                </c:pt>
                <c:pt idx="81">
                  <c:v>5.49705848E-2</c:v>
                </c:pt>
                <c:pt idx="82">
                  <c:v>4.2963393000000002E-2</c:v>
                </c:pt>
                <c:pt idx="83">
                  <c:v>2.1233225200000001E-2</c:v>
                </c:pt>
                <c:pt idx="84">
                  <c:v>1.0952118800000001E-2</c:v>
                </c:pt>
                <c:pt idx="85">
                  <c:v>1.6257666099999998E-2</c:v>
                </c:pt>
                <c:pt idx="86">
                  <c:v>2.85015292E-2</c:v>
                </c:pt>
                <c:pt idx="87">
                  <c:v>3.7534806900000002E-2</c:v>
                </c:pt>
                <c:pt idx="88">
                  <c:v>3.6299571400000001E-2</c:v>
                </c:pt>
                <c:pt idx="89">
                  <c:v>2.6030929800000002E-2</c:v>
                </c:pt>
                <c:pt idx="90">
                  <c:v>9.9083687999999993E-3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1.4191989000000001E-3</c:v>
                </c:pt>
                <c:pt idx="98">
                  <c:v>1.95047185E-2</c:v>
                </c:pt>
                <c:pt idx="99">
                  <c:v>3.5935983099999999E-2</c:v>
                </c:pt>
                <c:pt idx="100">
                  <c:v>4.8734899599999999E-2</c:v>
                </c:pt>
                <c:pt idx="101">
                  <c:v>5.7490207299999999E-2</c:v>
                </c:pt>
                <c:pt idx="102">
                  <c:v>6.3201360400000003E-2</c:v>
                </c:pt>
                <c:pt idx="103">
                  <c:v>6.7366026300000006E-2</c:v>
                </c:pt>
                <c:pt idx="104">
                  <c:v>6.9768995E-2</c:v>
                </c:pt>
                <c:pt idx="105">
                  <c:v>7.0370256899999997E-2</c:v>
                </c:pt>
                <c:pt idx="106">
                  <c:v>6.9220282100000002E-2</c:v>
                </c:pt>
                <c:pt idx="107">
                  <c:v>6.6086597699999999E-2</c:v>
                </c:pt>
                <c:pt idx="108">
                  <c:v>6.0762357000000003E-2</c:v>
                </c:pt>
                <c:pt idx="109">
                  <c:v>5.2670385700000003E-2</c:v>
                </c:pt>
                <c:pt idx="110">
                  <c:v>4.41608317E-2</c:v>
                </c:pt>
                <c:pt idx="111">
                  <c:v>3.2615639299999999E-2</c:v>
                </c:pt>
                <c:pt idx="112">
                  <c:v>2.2192617899999999E-2</c:v>
                </c:pt>
                <c:pt idx="113">
                  <c:v>1.2837202299999999E-2</c:v>
                </c:pt>
                <c:pt idx="114">
                  <c:v>3.4779558999999999E-3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1-622D-4A4C-A834-8CC3D6F2019B}"/>
            </c:ext>
          </c:extLst>
        </c:ser>
        <c:ser>
          <c:idx val="146"/>
          <c:order val="146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反射白_LEDfull_開放空間!$A$147:$EE$147</c:f>
              <c:numCache>
                <c:formatCode>General</c:formatCode>
                <c:ptCount val="135"/>
                <c:pt idx="0">
                  <c:v>0.64185184240000004</c:v>
                </c:pt>
                <c:pt idx="1">
                  <c:v>0.53168386219999997</c:v>
                </c:pt>
                <c:pt idx="2">
                  <c:v>0.37847733500000003</c:v>
                </c:pt>
                <c:pt idx="3">
                  <c:v>0.17182818059999999</c:v>
                </c:pt>
                <c:pt idx="4">
                  <c:v>4.7170158500000003E-2</c:v>
                </c:pt>
                <c:pt idx="5">
                  <c:v>3.8532773000000001E-3</c:v>
                </c:pt>
                <c:pt idx="6">
                  <c:v>2.6850981600000001E-2</c:v>
                </c:pt>
                <c:pt idx="7">
                  <c:v>8.8181294499999993E-2</c:v>
                </c:pt>
                <c:pt idx="8">
                  <c:v>0.15742905439999999</c:v>
                </c:pt>
                <c:pt idx="9">
                  <c:v>0.21534508469999999</c:v>
                </c:pt>
                <c:pt idx="10">
                  <c:v>0.23962074520000001</c:v>
                </c:pt>
                <c:pt idx="11">
                  <c:v>0.23203267159999999</c:v>
                </c:pt>
                <c:pt idx="12">
                  <c:v>0.2033180892</c:v>
                </c:pt>
                <c:pt idx="13">
                  <c:v>0.16216170790000001</c:v>
                </c:pt>
                <c:pt idx="14">
                  <c:v>0.11669702830000001</c:v>
                </c:pt>
                <c:pt idx="15">
                  <c:v>7.6862387399999996E-2</c:v>
                </c:pt>
                <c:pt idx="16">
                  <c:v>4.4894143900000003E-2</c:v>
                </c:pt>
                <c:pt idx="17">
                  <c:v>2.9307233200000001E-2</c:v>
                </c:pt>
                <c:pt idx="18">
                  <c:v>3.5583756899999999E-2</c:v>
                </c:pt>
                <c:pt idx="19">
                  <c:v>5.4490856800000001E-2</c:v>
                </c:pt>
                <c:pt idx="20">
                  <c:v>7.9678527999999998E-2</c:v>
                </c:pt>
                <c:pt idx="21">
                  <c:v>9.7317308199999994E-2</c:v>
                </c:pt>
                <c:pt idx="22">
                  <c:v>0.1087027416</c:v>
                </c:pt>
                <c:pt idx="23">
                  <c:v>0.1071236804</c:v>
                </c:pt>
                <c:pt idx="24">
                  <c:v>0.1035472378</c:v>
                </c:pt>
                <c:pt idx="25">
                  <c:v>9.6300631799999994E-2</c:v>
                </c:pt>
                <c:pt idx="26">
                  <c:v>8.8007733199999993E-2</c:v>
                </c:pt>
                <c:pt idx="27">
                  <c:v>7.8313410299999997E-2</c:v>
                </c:pt>
                <c:pt idx="28">
                  <c:v>6.1930395700000002E-2</c:v>
                </c:pt>
                <c:pt idx="29">
                  <c:v>4.3874468700000002E-2</c:v>
                </c:pt>
                <c:pt idx="30">
                  <c:v>2.61471421E-2</c:v>
                </c:pt>
                <c:pt idx="31">
                  <c:v>1.97830461E-2</c:v>
                </c:pt>
                <c:pt idx="32">
                  <c:v>2.0790500600000001E-2</c:v>
                </c:pt>
                <c:pt idx="33">
                  <c:v>2.8473572799999999E-2</c:v>
                </c:pt>
                <c:pt idx="34">
                  <c:v>3.6734663000000001E-2</c:v>
                </c:pt>
                <c:pt idx="35">
                  <c:v>4.6081922900000002E-2</c:v>
                </c:pt>
                <c:pt idx="36">
                  <c:v>5.8355066900000002E-2</c:v>
                </c:pt>
                <c:pt idx="37">
                  <c:v>7.6657697600000005E-2</c:v>
                </c:pt>
                <c:pt idx="38">
                  <c:v>9.1480143400000005E-2</c:v>
                </c:pt>
                <c:pt idx="39">
                  <c:v>0.10424010459999999</c:v>
                </c:pt>
                <c:pt idx="40">
                  <c:v>0.10860353709999999</c:v>
                </c:pt>
                <c:pt idx="41">
                  <c:v>0.1050789803</c:v>
                </c:pt>
                <c:pt idx="42">
                  <c:v>9.7779385699999999E-2</c:v>
                </c:pt>
                <c:pt idx="43">
                  <c:v>8.8709287299999995E-2</c:v>
                </c:pt>
                <c:pt idx="44">
                  <c:v>7.8621573700000003E-2</c:v>
                </c:pt>
                <c:pt idx="45">
                  <c:v>7.0462576999999998E-2</c:v>
                </c:pt>
                <c:pt idx="46">
                  <c:v>6.0118887599999997E-2</c:v>
                </c:pt>
                <c:pt idx="47">
                  <c:v>4.1619319500000002E-2</c:v>
                </c:pt>
                <c:pt idx="48">
                  <c:v>1.6294034200000002E-2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1.8001383199999998E-2</c:v>
                </c:pt>
                <c:pt idx="55">
                  <c:v>4.5727673900000002E-2</c:v>
                </c:pt>
                <c:pt idx="56">
                  <c:v>6.3433550300000002E-2</c:v>
                </c:pt>
                <c:pt idx="57">
                  <c:v>6.6377356600000006E-2</c:v>
                </c:pt>
                <c:pt idx="58">
                  <c:v>5.7172346899999997E-2</c:v>
                </c:pt>
                <c:pt idx="59">
                  <c:v>4.0187336499999997E-2</c:v>
                </c:pt>
                <c:pt idx="60">
                  <c:v>1.9698064800000002E-2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1.15857385E-2</c:v>
                </c:pt>
                <c:pt idx="65">
                  <c:v>3.5350296599999997E-2</c:v>
                </c:pt>
                <c:pt idx="66">
                  <c:v>3.8757584999999997E-2</c:v>
                </c:pt>
                <c:pt idx="67">
                  <c:v>2.58017592E-2</c:v>
                </c:pt>
                <c:pt idx="68">
                  <c:v>1.8200637799999999E-2</c:v>
                </c:pt>
                <c:pt idx="69">
                  <c:v>2.5285100599999999E-2</c:v>
                </c:pt>
                <c:pt idx="70">
                  <c:v>3.2490428500000001E-2</c:v>
                </c:pt>
                <c:pt idx="71">
                  <c:v>2.34684348E-2</c:v>
                </c:pt>
                <c:pt idx="72">
                  <c:v>7.9124598000000004E-3</c:v>
                </c:pt>
                <c:pt idx="73">
                  <c:v>2.2560847E-3</c:v>
                </c:pt>
                <c:pt idx="74">
                  <c:v>6.1150583999999997E-3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3.6994341799999997E-2</c:v>
                </c:pt>
                <c:pt idx="81">
                  <c:v>5.4894309500000002E-2</c:v>
                </c:pt>
                <c:pt idx="82">
                  <c:v>4.2885799000000002E-2</c:v>
                </c:pt>
                <c:pt idx="83">
                  <c:v>2.1167337899999999E-2</c:v>
                </c:pt>
                <c:pt idx="84">
                  <c:v>1.0885829099999999E-2</c:v>
                </c:pt>
                <c:pt idx="85">
                  <c:v>1.6176996799999999E-2</c:v>
                </c:pt>
                <c:pt idx="86">
                  <c:v>2.84065623E-2</c:v>
                </c:pt>
                <c:pt idx="87">
                  <c:v>3.7440083899999997E-2</c:v>
                </c:pt>
                <c:pt idx="88">
                  <c:v>3.6228291699999998E-2</c:v>
                </c:pt>
                <c:pt idx="89">
                  <c:v>2.5996813600000002E-2</c:v>
                </c:pt>
                <c:pt idx="90">
                  <c:v>9.9176131000000001E-3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1.4428016000000001E-3</c:v>
                </c:pt>
                <c:pt idx="98">
                  <c:v>1.94782987E-2</c:v>
                </c:pt>
                <c:pt idx="99">
                  <c:v>3.5865757599999999E-2</c:v>
                </c:pt>
                <c:pt idx="100">
                  <c:v>4.8629075299999998E-2</c:v>
                </c:pt>
                <c:pt idx="101">
                  <c:v>5.73584065E-2</c:v>
                </c:pt>
                <c:pt idx="102">
                  <c:v>6.3055299199999998E-2</c:v>
                </c:pt>
                <c:pt idx="103">
                  <c:v>6.7211575800000006E-2</c:v>
                </c:pt>
                <c:pt idx="104">
                  <c:v>6.9612860700000001E-2</c:v>
                </c:pt>
                <c:pt idx="105">
                  <c:v>7.0218987799999993E-2</c:v>
                </c:pt>
                <c:pt idx="106">
                  <c:v>6.9079063800000007E-2</c:v>
                </c:pt>
                <c:pt idx="107">
                  <c:v>6.5962031500000004E-2</c:v>
                </c:pt>
                <c:pt idx="108">
                  <c:v>6.0659799700000003E-2</c:v>
                </c:pt>
                <c:pt idx="109">
                  <c:v>5.2595060300000003E-2</c:v>
                </c:pt>
                <c:pt idx="110">
                  <c:v>4.4109117199999999E-2</c:v>
                </c:pt>
                <c:pt idx="111">
                  <c:v>3.2595638199999999E-2</c:v>
                </c:pt>
                <c:pt idx="112">
                  <c:v>2.22002938E-2</c:v>
                </c:pt>
                <c:pt idx="113">
                  <c:v>1.28665203E-2</c:v>
                </c:pt>
                <c:pt idx="114">
                  <c:v>3.5296548E-3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2-622D-4A4C-A834-8CC3D6F2019B}"/>
            </c:ext>
          </c:extLst>
        </c:ser>
        <c:ser>
          <c:idx val="147"/>
          <c:order val="147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反射白_LEDfull_開放空間!$A$148:$EE$148</c:f>
              <c:numCache>
                <c:formatCode>General</c:formatCode>
                <c:ptCount val="135"/>
                <c:pt idx="0">
                  <c:v>0.64214527610000005</c:v>
                </c:pt>
                <c:pt idx="1">
                  <c:v>0.53192609550000003</c:v>
                </c:pt>
                <c:pt idx="2">
                  <c:v>0.37864884729999998</c:v>
                </c:pt>
                <c:pt idx="3">
                  <c:v>0.17190366979999999</c:v>
                </c:pt>
                <c:pt idx="4">
                  <c:v>4.7187913200000001E-2</c:v>
                </c:pt>
                <c:pt idx="5">
                  <c:v>3.8508249E-3</c:v>
                </c:pt>
                <c:pt idx="6">
                  <c:v>2.6858652E-2</c:v>
                </c:pt>
                <c:pt idx="7">
                  <c:v>8.8212490099999999E-2</c:v>
                </c:pt>
                <c:pt idx="8">
                  <c:v>0.15748271350000001</c:v>
                </c:pt>
                <c:pt idx="9">
                  <c:v>0.21541278059999999</c:v>
                </c:pt>
                <c:pt idx="10">
                  <c:v>0.239686653</c:v>
                </c:pt>
                <c:pt idx="11">
                  <c:v>0.2320906818</c:v>
                </c:pt>
                <c:pt idx="12">
                  <c:v>0.2033717632</c:v>
                </c:pt>
                <c:pt idx="13">
                  <c:v>0.16221277419999999</c:v>
                </c:pt>
                <c:pt idx="14">
                  <c:v>0.116740711</c:v>
                </c:pt>
                <c:pt idx="15">
                  <c:v>7.6892726100000003E-2</c:v>
                </c:pt>
                <c:pt idx="16">
                  <c:v>4.4909249999999998E-2</c:v>
                </c:pt>
                <c:pt idx="17">
                  <c:v>2.93155685E-2</c:v>
                </c:pt>
                <c:pt idx="18">
                  <c:v>3.5594735299999999E-2</c:v>
                </c:pt>
                <c:pt idx="19">
                  <c:v>5.4508496099999998E-2</c:v>
                </c:pt>
                <c:pt idx="20">
                  <c:v>7.9706586900000001E-2</c:v>
                </c:pt>
                <c:pt idx="21">
                  <c:v>9.7351796899999996E-2</c:v>
                </c:pt>
                <c:pt idx="22">
                  <c:v>0.1087414697</c:v>
                </c:pt>
                <c:pt idx="23">
                  <c:v>0.1071596071</c:v>
                </c:pt>
                <c:pt idx="24">
                  <c:v>0.10357602690000001</c:v>
                </c:pt>
                <c:pt idx="25">
                  <c:v>9.6320293799999998E-2</c:v>
                </c:pt>
                <c:pt idx="26">
                  <c:v>8.8019907499999994E-2</c:v>
                </c:pt>
                <c:pt idx="27">
                  <c:v>7.8323215200000004E-2</c:v>
                </c:pt>
                <c:pt idx="28">
                  <c:v>6.1941571500000001E-2</c:v>
                </c:pt>
                <c:pt idx="29">
                  <c:v>4.3891020099999997E-2</c:v>
                </c:pt>
                <c:pt idx="30">
                  <c:v>2.6169927799999999E-2</c:v>
                </c:pt>
                <c:pt idx="31">
                  <c:v>1.9811879800000001E-2</c:v>
                </c:pt>
                <c:pt idx="32">
                  <c:v>2.0821578800000001E-2</c:v>
                </c:pt>
                <c:pt idx="33">
                  <c:v>2.8503865E-2</c:v>
                </c:pt>
                <c:pt idx="34">
                  <c:v>3.6760371200000003E-2</c:v>
                </c:pt>
                <c:pt idx="35">
                  <c:v>4.6102814399999997E-2</c:v>
                </c:pt>
                <c:pt idx="36">
                  <c:v>5.8374121799999998E-2</c:v>
                </c:pt>
                <c:pt idx="37">
                  <c:v>7.6680764600000006E-2</c:v>
                </c:pt>
                <c:pt idx="38">
                  <c:v>9.1510593900000006E-2</c:v>
                </c:pt>
                <c:pt idx="39">
                  <c:v>0.1042766124</c:v>
                </c:pt>
                <c:pt idx="40">
                  <c:v>0.1086375862</c:v>
                </c:pt>
                <c:pt idx="41">
                  <c:v>0.1051011235</c:v>
                </c:pt>
                <c:pt idx="42">
                  <c:v>9.7790688299999998E-2</c:v>
                </c:pt>
                <c:pt idx="43">
                  <c:v>8.8716484600000006E-2</c:v>
                </c:pt>
                <c:pt idx="44">
                  <c:v>7.8630968900000001E-2</c:v>
                </c:pt>
                <c:pt idx="45">
                  <c:v>7.04772174E-2</c:v>
                </c:pt>
                <c:pt idx="46">
                  <c:v>6.01398088E-2</c:v>
                </c:pt>
                <c:pt idx="47">
                  <c:v>4.1644964399999998E-2</c:v>
                </c:pt>
                <c:pt idx="48">
                  <c:v>1.6319233900000001E-2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1.802136E-2</c:v>
                </c:pt>
                <c:pt idx="55">
                  <c:v>4.5767519600000001E-2</c:v>
                </c:pt>
                <c:pt idx="56">
                  <c:v>6.3482455899999998E-2</c:v>
                </c:pt>
                <c:pt idx="57">
                  <c:v>6.6422685999999995E-2</c:v>
                </c:pt>
                <c:pt idx="58">
                  <c:v>5.72065078E-2</c:v>
                </c:pt>
                <c:pt idx="59">
                  <c:v>4.0207222100000002E-2</c:v>
                </c:pt>
                <c:pt idx="60">
                  <c:v>1.9701890600000001E-2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1.1560902E-2</c:v>
                </c:pt>
                <c:pt idx="65">
                  <c:v>3.53495739E-2</c:v>
                </c:pt>
                <c:pt idx="66">
                  <c:v>3.8778580700000002E-2</c:v>
                </c:pt>
                <c:pt idx="67">
                  <c:v>2.58337054E-2</c:v>
                </c:pt>
                <c:pt idx="68">
                  <c:v>1.82337705E-2</c:v>
                </c:pt>
                <c:pt idx="69">
                  <c:v>2.5312635999999999E-2</c:v>
                </c:pt>
                <c:pt idx="70">
                  <c:v>3.2507792100000002E-2</c:v>
                </c:pt>
                <c:pt idx="71">
                  <c:v>2.34714933E-2</c:v>
                </c:pt>
                <c:pt idx="72">
                  <c:v>7.9048090000000005E-3</c:v>
                </c:pt>
                <c:pt idx="73">
                  <c:v>2.2458751000000001E-3</c:v>
                </c:pt>
                <c:pt idx="74">
                  <c:v>6.1093718E-3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3.7004645900000001E-2</c:v>
                </c:pt>
                <c:pt idx="81">
                  <c:v>5.4915647999999997E-2</c:v>
                </c:pt>
                <c:pt idx="82">
                  <c:v>4.29101884E-2</c:v>
                </c:pt>
                <c:pt idx="83">
                  <c:v>2.1191181600000001E-2</c:v>
                </c:pt>
                <c:pt idx="84">
                  <c:v>1.0911934999999999E-2</c:v>
                </c:pt>
                <c:pt idx="85">
                  <c:v>1.6208076799999999E-2</c:v>
                </c:pt>
                <c:pt idx="86">
                  <c:v>2.8441272699999999E-2</c:v>
                </c:pt>
                <c:pt idx="87">
                  <c:v>3.7472881399999998E-2</c:v>
                </c:pt>
                <c:pt idx="88">
                  <c:v>3.6251436900000003E-2</c:v>
                </c:pt>
                <c:pt idx="89">
                  <c:v>2.6006255299999999E-2</c:v>
                </c:pt>
                <c:pt idx="90">
                  <c:v>9.9117868000000008E-3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1.4325079000000001E-3</c:v>
                </c:pt>
                <c:pt idx="98">
                  <c:v>1.94856822E-2</c:v>
                </c:pt>
                <c:pt idx="99">
                  <c:v>3.5888299300000003E-2</c:v>
                </c:pt>
                <c:pt idx="100">
                  <c:v>4.8664174999999997E-2</c:v>
                </c:pt>
                <c:pt idx="101">
                  <c:v>5.7402756100000001E-2</c:v>
                </c:pt>
                <c:pt idx="102">
                  <c:v>6.3104517799999996E-2</c:v>
                </c:pt>
                <c:pt idx="103">
                  <c:v>6.7263923599999997E-2</c:v>
                </c:pt>
                <c:pt idx="104">
                  <c:v>6.9665245700000003E-2</c:v>
                </c:pt>
                <c:pt idx="105">
                  <c:v>7.0269145099999999E-2</c:v>
                </c:pt>
                <c:pt idx="106">
                  <c:v>6.9125168000000001E-2</c:v>
                </c:pt>
                <c:pt idx="107">
                  <c:v>6.60016239E-2</c:v>
                </c:pt>
                <c:pt idx="108">
                  <c:v>6.06910773E-2</c:v>
                </c:pt>
                <c:pt idx="109">
                  <c:v>5.2616290699999999E-2</c:v>
                </c:pt>
                <c:pt idx="110">
                  <c:v>4.4122062599999998E-2</c:v>
                </c:pt>
                <c:pt idx="111">
                  <c:v>3.2597277299999998E-2</c:v>
                </c:pt>
                <c:pt idx="112">
                  <c:v>2.2192317999999999E-2</c:v>
                </c:pt>
                <c:pt idx="113">
                  <c:v>1.28509887E-2</c:v>
                </c:pt>
                <c:pt idx="114">
                  <c:v>3.5069389000000001E-3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3-622D-4A4C-A834-8CC3D6F2019B}"/>
            </c:ext>
          </c:extLst>
        </c:ser>
        <c:ser>
          <c:idx val="148"/>
          <c:order val="148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反射白_LEDfull_開放空間!$A$149:$EE$149</c:f>
              <c:numCache>
                <c:formatCode>General</c:formatCode>
                <c:ptCount val="135"/>
                <c:pt idx="0">
                  <c:v>0.64237791300000002</c:v>
                </c:pt>
                <c:pt idx="1">
                  <c:v>0.53211688999999995</c:v>
                </c:pt>
                <c:pt idx="2">
                  <c:v>0.3787853122</c:v>
                </c:pt>
                <c:pt idx="3">
                  <c:v>0.17196416849999999</c:v>
                </c:pt>
                <c:pt idx="4">
                  <c:v>4.7203078900000001E-2</c:v>
                </c:pt>
                <c:pt idx="5">
                  <c:v>3.8503757999999999E-3</c:v>
                </c:pt>
                <c:pt idx="6">
                  <c:v>2.68659685E-2</c:v>
                </c:pt>
                <c:pt idx="7">
                  <c:v>8.8240161499999997E-2</c:v>
                </c:pt>
                <c:pt idx="8">
                  <c:v>0.15753135090000001</c:v>
                </c:pt>
                <c:pt idx="9">
                  <c:v>0.2154766619</c:v>
                </c:pt>
                <c:pt idx="10">
                  <c:v>0.23975339530000001</c:v>
                </c:pt>
                <c:pt idx="11">
                  <c:v>0.2321525961</c:v>
                </c:pt>
                <c:pt idx="12">
                  <c:v>0.20342709119999999</c:v>
                </c:pt>
                <c:pt idx="13">
                  <c:v>0.1622606814</c:v>
                </c:pt>
                <c:pt idx="14">
                  <c:v>0.11677826199999999</c:v>
                </c:pt>
                <c:pt idx="15">
                  <c:v>7.6918251800000004E-2</c:v>
                </c:pt>
                <c:pt idx="16">
                  <c:v>4.49228734E-2</c:v>
                </c:pt>
                <c:pt idx="17">
                  <c:v>2.9323862900000001E-2</c:v>
                </c:pt>
                <c:pt idx="18">
                  <c:v>3.5605121400000002E-2</c:v>
                </c:pt>
                <c:pt idx="19">
                  <c:v>5.4524876200000003E-2</c:v>
                </c:pt>
                <c:pt idx="20">
                  <c:v>7.97314197E-2</c:v>
                </c:pt>
                <c:pt idx="21">
                  <c:v>9.73823667E-2</c:v>
                </c:pt>
                <c:pt idx="22">
                  <c:v>0.10877536979999999</c:v>
                </c:pt>
                <c:pt idx="23">
                  <c:v>0.1071923003</c:v>
                </c:pt>
                <c:pt idx="24">
                  <c:v>0.1036050394</c:v>
                </c:pt>
                <c:pt idx="25">
                  <c:v>9.63440463E-2</c:v>
                </c:pt>
                <c:pt idx="26">
                  <c:v>8.8038884100000006E-2</c:v>
                </c:pt>
                <c:pt idx="27">
                  <c:v>7.8339703400000002E-2</c:v>
                </c:pt>
                <c:pt idx="28">
                  <c:v>6.1956155999999998E-2</c:v>
                </c:pt>
                <c:pt idx="29">
                  <c:v>4.3905202300000001E-2</c:v>
                </c:pt>
                <c:pt idx="30">
                  <c:v>2.6184396799999999E-2</c:v>
                </c:pt>
                <c:pt idx="31">
                  <c:v>1.98280066E-2</c:v>
                </c:pt>
                <c:pt idx="32">
                  <c:v>2.0838892099999999E-2</c:v>
                </c:pt>
                <c:pt idx="33">
                  <c:v>2.8522098400000001E-2</c:v>
                </c:pt>
                <c:pt idx="34">
                  <c:v>3.6777716100000003E-2</c:v>
                </c:pt>
                <c:pt idx="35">
                  <c:v>4.6119410499999999E-2</c:v>
                </c:pt>
                <c:pt idx="36">
                  <c:v>5.8391694000000001E-2</c:v>
                </c:pt>
                <c:pt idx="37">
                  <c:v>7.6703026899999999E-2</c:v>
                </c:pt>
                <c:pt idx="38">
                  <c:v>9.1538444199999999E-2</c:v>
                </c:pt>
                <c:pt idx="39">
                  <c:v>0.104309164</c:v>
                </c:pt>
                <c:pt idx="40">
                  <c:v>0.1086698547</c:v>
                </c:pt>
                <c:pt idx="41">
                  <c:v>0.10512728239999999</c:v>
                </c:pt>
                <c:pt idx="42">
                  <c:v>9.7810670700000005E-2</c:v>
                </c:pt>
                <c:pt idx="43">
                  <c:v>8.8733233499999994E-2</c:v>
                </c:pt>
                <c:pt idx="44">
                  <c:v>7.8647069599999994E-2</c:v>
                </c:pt>
                <c:pt idx="45">
                  <c:v>7.0494450599999994E-2</c:v>
                </c:pt>
                <c:pt idx="46">
                  <c:v>6.0158453899999999E-2</c:v>
                </c:pt>
                <c:pt idx="47">
                  <c:v>4.1662983600000002E-2</c:v>
                </c:pt>
                <c:pt idx="48">
                  <c:v>1.63334347E-2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1.8033323800000001E-2</c:v>
                </c:pt>
                <c:pt idx="55">
                  <c:v>4.57928181E-2</c:v>
                </c:pt>
                <c:pt idx="56">
                  <c:v>6.3514538100000004E-2</c:v>
                </c:pt>
                <c:pt idx="57">
                  <c:v>6.6453531400000002E-2</c:v>
                </c:pt>
                <c:pt idx="58">
                  <c:v>5.7230718399999998E-2</c:v>
                </c:pt>
                <c:pt idx="59">
                  <c:v>4.0222354199999998E-2</c:v>
                </c:pt>
                <c:pt idx="60">
                  <c:v>1.9706547299999998E-2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1.15512758E-2</c:v>
                </c:pt>
                <c:pt idx="65">
                  <c:v>3.5354476400000001E-2</c:v>
                </c:pt>
                <c:pt idx="66">
                  <c:v>3.87942493E-2</c:v>
                </c:pt>
                <c:pt idx="67">
                  <c:v>2.5852410100000001E-2</c:v>
                </c:pt>
                <c:pt idx="68">
                  <c:v>1.82517115E-2</c:v>
                </c:pt>
                <c:pt idx="69">
                  <c:v>2.5329193100000001E-2</c:v>
                </c:pt>
                <c:pt idx="70">
                  <c:v>3.2520502799999997E-2</c:v>
                </c:pt>
                <c:pt idx="71">
                  <c:v>2.3476241200000001E-2</c:v>
                </c:pt>
                <c:pt idx="72">
                  <c:v>7.9022934999999992E-3</c:v>
                </c:pt>
                <c:pt idx="73">
                  <c:v>2.2415896000000002E-3</c:v>
                </c:pt>
                <c:pt idx="74">
                  <c:v>6.1074867999999999E-3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3.7014964999999997E-2</c:v>
                </c:pt>
                <c:pt idx="81">
                  <c:v>5.4933689500000001E-2</c:v>
                </c:pt>
                <c:pt idx="82">
                  <c:v>4.2927849999999997E-2</c:v>
                </c:pt>
                <c:pt idx="83">
                  <c:v>2.1205386100000001E-2</c:v>
                </c:pt>
                <c:pt idx="84">
                  <c:v>1.0925593799999999E-2</c:v>
                </c:pt>
                <c:pt idx="85">
                  <c:v>1.6225026900000002E-2</c:v>
                </c:pt>
                <c:pt idx="86">
                  <c:v>2.84615792E-2</c:v>
                </c:pt>
                <c:pt idx="87">
                  <c:v>3.7493541800000002E-2</c:v>
                </c:pt>
                <c:pt idx="88">
                  <c:v>3.6267448200000003E-2</c:v>
                </c:pt>
                <c:pt idx="89">
                  <c:v>2.6014363400000001E-2</c:v>
                </c:pt>
                <c:pt idx="90">
                  <c:v>9.9104577999999995E-3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1.4279879E-3</c:v>
                </c:pt>
                <c:pt idx="98">
                  <c:v>1.9491659500000001E-2</c:v>
                </c:pt>
                <c:pt idx="99">
                  <c:v>3.5903934399999997E-2</c:v>
                </c:pt>
                <c:pt idx="100">
                  <c:v>4.8687584700000001E-2</c:v>
                </c:pt>
                <c:pt idx="101">
                  <c:v>5.7432062899999997E-2</c:v>
                </c:pt>
                <c:pt idx="102">
                  <c:v>6.3136957600000002E-2</c:v>
                </c:pt>
                <c:pt idx="103">
                  <c:v>6.7297995099999994E-2</c:v>
                </c:pt>
                <c:pt idx="104">
                  <c:v>6.9699846199999999E-2</c:v>
                </c:pt>
                <c:pt idx="105">
                  <c:v>7.0302851499999999E-2</c:v>
                </c:pt>
                <c:pt idx="106">
                  <c:v>6.9156788299999994E-2</c:v>
                </c:pt>
                <c:pt idx="107">
                  <c:v>6.6029936100000006E-2</c:v>
                </c:pt>
                <c:pt idx="108">
                  <c:v>6.0714747800000003E-2</c:v>
                </c:pt>
                <c:pt idx="109">
                  <c:v>5.2633967300000001E-2</c:v>
                </c:pt>
                <c:pt idx="110">
                  <c:v>4.4134631799999997E-2</c:v>
                </c:pt>
                <c:pt idx="111">
                  <c:v>3.2603189300000002E-2</c:v>
                </c:pt>
                <c:pt idx="112">
                  <c:v>2.2192236000000001E-2</c:v>
                </c:pt>
                <c:pt idx="113">
                  <c:v>1.2846427000000001E-2</c:v>
                </c:pt>
                <c:pt idx="114">
                  <c:v>3.4968206000000001E-3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4-622D-4A4C-A834-8CC3D6F2019B}"/>
            </c:ext>
          </c:extLst>
        </c:ser>
        <c:ser>
          <c:idx val="149"/>
          <c:order val="149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反射白_LEDfull_開放空間!$A$150:$EE$150</c:f>
              <c:numCache>
                <c:formatCode>General</c:formatCode>
                <c:ptCount val="135"/>
                <c:pt idx="0">
                  <c:v>0.64237380030000002</c:v>
                </c:pt>
                <c:pt idx="1">
                  <c:v>0.53211861849999997</c:v>
                </c:pt>
                <c:pt idx="2">
                  <c:v>0.37878784539999999</c:v>
                </c:pt>
                <c:pt idx="3">
                  <c:v>0.1719724685</c:v>
                </c:pt>
                <c:pt idx="4">
                  <c:v>4.7214087100000003E-2</c:v>
                </c:pt>
                <c:pt idx="5">
                  <c:v>3.8617903E-3</c:v>
                </c:pt>
                <c:pt idx="6">
                  <c:v>2.6878748099999999E-2</c:v>
                </c:pt>
                <c:pt idx="7">
                  <c:v>8.8263951199999996E-2</c:v>
                </c:pt>
                <c:pt idx="8">
                  <c:v>0.15757897500000001</c:v>
                </c:pt>
                <c:pt idx="9">
                  <c:v>0.21555721759999999</c:v>
                </c:pt>
                <c:pt idx="10">
                  <c:v>0.2398677468</c:v>
                </c:pt>
                <c:pt idx="11">
                  <c:v>0.23227812349999999</c:v>
                </c:pt>
                <c:pt idx="12">
                  <c:v>0.20352938770000001</c:v>
                </c:pt>
                <c:pt idx="13">
                  <c:v>0.1623203158</c:v>
                </c:pt>
                <c:pt idx="14">
                  <c:v>0.1168034375</c:v>
                </c:pt>
                <c:pt idx="15">
                  <c:v>7.6930776199999995E-2</c:v>
                </c:pt>
                <c:pt idx="16">
                  <c:v>4.4937472800000003E-2</c:v>
                </c:pt>
                <c:pt idx="17">
                  <c:v>2.9337355900000001E-2</c:v>
                </c:pt>
                <c:pt idx="18">
                  <c:v>3.56191956E-2</c:v>
                </c:pt>
                <c:pt idx="19">
                  <c:v>5.4543390900000002E-2</c:v>
                </c:pt>
                <c:pt idx="20">
                  <c:v>7.97528401E-2</c:v>
                </c:pt>
                <c:pt idx="21">
                  <c:v>9.7408123299999996E-2</c:v>
                </c:pt>
                <c:pt idx="22">
                  <c:v>0.1088040695</c:v>
                </c:pt>
                <c:pt idx="23">
                  <c:v>0.1072259694</c:v>
                </c:pt>
                <c:pt idx="24">
                  <c:v>0.1036535725</c:v>
                </c:pt>
                <c:pt idx="25">
                  <c:v>9.6407927599999999E-2</c:v>
                </c:pt>
                <c:pt idx="26">
                  <c:v>8.8112354300000001E-2</c:v>
                </c:pt>
                <c:pt idx="27">
                  <c:v>7.8407652699999997E-2</c:v>
                </c:pt>
                <c:pt idx="28">
                  <c:v>6.2001220900000001E-2</c:v>
                </c:pt>
                <c:pt idx="29">
                  <c:v>4.3914612399999997E-2</c:v>
                </c:pt>
                <c:pt idx="30">
                  <c:v>2.61557605E-2</c:v>
                </c:pt>
                <c:pt idx="31">
                  <c:v>1.9775813400000002E-2</c:v>
                </c:pt>
                <c:pt idx="32">
                  <c:v>2.07820479E-2</c:v>
                </c:pt>
                <c:pt idx="33">
                  <c:v>2.8476227100000001E-2</c:v>
                </c:pt>
                <c:pt idx="34">
                  <c:v>3.67542207E-2</c:v>
                </c:pt>
                <c:pt idx="35">
                  <c:v>4.6119906000000002E-2</c:v>
                </c:pt>
                <c:pt idx="36">
                  <c:v>5.8411747200000003E-2</c:v>
                </c:pt>
                <c:pt idx="37">
                  <c:v>7.6733969200000002E-2</c:v>
                </c:pt>
                <c:pt idx="38">
                  <c:v>9.15676728E-2</c:v>
                </c:pt>
                <c:pt idx="39">
                  <c:v>0.1043378264</c:v>
                </c:pt>
                <c:pt idx="40">
                  <c:v>0.1087100431</c:v>
                </c:pt>
                <c:pt idx="41">
                  <c:v>0.105195038</c:v>
                </c:pt>
                <c:pt idx="42">
                  <c:v>9.7898110699999999E-2</c:v>
                </c:pt>
                <c:pt idx="43">
                  <c:v>8.8820472400000003E-2</c:v>
                </c:pt>
                <c:pt idx="44">
                  <c:v>7.8716494100000006E-2</c:v>
                </c:pt>
                <c:pt idx="45">
                  <c:v>7.0540025800000003E-2</c:v>
                </c:pt>
                <c:pt idx="46">
                  <c:v>6.0175195299999998E-2</c:v>
                </c:pt>
                <c:pt idx="47">
                  <c:v>4.1645590199999999E-2</c:v>
                </c:pt>
                <c:pt idx="48">
                  <c:v>1.6287021299999999E-2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1.8002733600000001E-2</c:v>
                </c:pt>
                <c:pt idx="55">
                  <c:v>4.5742981100000003E-2</c:v>
                </c:pt>
                <c:pt idx="56">
                  <c:v>6.3461899799999999E-2</c:v>
                </c:pt>
                <c:pt idx="57">
                  <c:v>6.6413469599999997E-2</c:v>
                </c:pt>
                <c:pt idx="58">
                  <c:v>5.7209014900000001E-2</c:v>
                </c:pt>
                <c:pt idx="59">
                  <c:v>4.0217731100000001E-2</c:v>
                </c:pt>
                <c:pt idx="60">
                  <c:v>1.9719513099999999E-2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1.16306059E-2</c:v>
                </c:pt>
                <c:pt idx="65">
                  <c:v>3.5399299100000003E-2</c:v>
                </c:pt>
                <c:pt idx="66">
                  <c:v>3.8785681099999997E-2</c:v>
                </c:pt>
                <c:pt idx="67">
                  <c:v>2.57995185E-2</c:v>
                </c:pt>
                <c:pt idx="68">
                  <c:v>1.81867629E-2</c:v>
                </c:pt>
                <c:pt idx="69">
                  <c:v>2.5286415600000001E-2</c:v>
                </c:pt>
                <c:pt idx="70">
                  <c:v>3.25138159E-2</c:v>
                </c:pt>
                <c:pt idx="71">
                  <c:v>2.34959442E-2</c:v>
                </c:pt>
                <c:pt idx="72">
                  <c:v>7.9314215000000007E-3</c:v>
                </c:pt>
                <c:pt idx="73">
                  <c:v>2.2703805E-3</c:v>
                </c:pt>
                <c:pt idx="74">
                  <c:v>6.1300490000000003E-3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3.7032168400000003E-2</c:v>
                </c:pt>
                <c:pt idx="81">
                  <c:v>5.49430661E-2</c:v>
                </c:pt>
                <c:pt idx="82">
                  <c:v>4.2914796599999999E-2</c:v>
                </c:pt>
                <c:pt idx="83">
                  <c:v>2.1168058699999999E-2</c:v>
                </c:pt>
                <c:pt idx="84">
                  <c:v>1.08702993E-2</c:v>
                </c:pt>
                <c:pt idx="85">
                  <c:v>1.6162816399999998E-2</c:v>
                </c:pt>
                <c:pt idx="86">
                  <c:v>2.84045897E-2</c:v>
                </c:pt>
                <c:pt idx="87">
                  <c:v>3.7452194799999998E-2</c:v>
                </c:pt>
                <c:pt idx="88">
                  <c:v>3.6249596600000003E-2</c:v>
                </c:pt>
                <c:pt idx="89">
                  <c:v>2.6019997900000001E-2</c:v>
                </c:pt>
                <c:pt idx="90">
                  <c:v>9.9363643999999997E-3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1.4576433000000001E-3</c:v>
                </c:pt>
                <c:pt idx="98">
                  <c:v>1.9497174799999999E-2</c:v>
                </c:pt>
                <c:pt idx="99">
                  <c:v>3.5888634599999997E-2</c:v>
                </c:pt>
                <c:pt idx="100">
                  <c:v>4.8654336499999999E-2</c:v>
                </c:pt>
                <c:pt idx="101">
                  <c:v>5.7384788999999999E-2</c:v>
                </c:pt>
                <c:pt idx="102">
                  <c:v>6.3083797699999999E-2</c:v>
                </c:pt>
                <c:pt idx="103">
                  <c:v>6.7242294499999994E-2</c:v>
                </c:pt>
                <c:pt idx="104">
                  <c:v>6.9646552200000003E-2</c:v>
                </c:pt>
                <c:pt idx="105">
                  <c:v>7.0255801100000001E-2</c:v>
                </c:pt>
                <c:pt idx="106">
                  <c:v>6.9119088400000001E-2</c:v>
                </c:pt>
                <c:pt idx="107">
                  <c:v>6.6005073499999997E-2</c:v>
                </c:pt>
                <c:pt idx="108">
                  <c:v>6.07053787E-2</c:v>
                </c:pt>
                <c:pt idx="109">
                  <c:v>5.26413284E-2</c:v>
                </c:pt>
                <c:pt idx="110">
                  <c:v>4.4153653100000002E-2</c:v>
                </c:pt>
                <c:pt idx="111">
                  <c:v>3.2637719099999997E-2</c:v>
                </c:pt>
                <c:pt idx="112">
                  <c:v>2.2238822700000001E-2</c:v>
                </c:pt>
                <c:pt idx="113">
                  <c:v>1.29018342E-2</c:v>
                </c:pt>
                <c:pt idx="114">
                  <c:v>3.5606868999999998E-3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5-622D-4A4C-A834-8CC3D6F2019B}"/>
            </c:ext>
          </c:extLst>
        </c:ser>
        <c:ser>
          <c:idx val="150"/>
          <c:order val="150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反射白_LEDfull_開放空間!$A$151:$EE$151</c:f>
              <c:numCache>
                <c:formatCode>General</c:formatCode>
                <c:ptCount val="135"/>
                <c:pt idx="0">
                  <c:v>0.64342087510000001</c:v>
                </c:pt>
                <c:pt idx="1">
                  <c:v>0.53297925000000002</c:v>
                </c:pt>
                <c:pt idx="2">
                  <c:v>0.3793987036</c:v>
                </c:pt>
                <c:pt idx="3">
                  <c:v>0.1722398698</c:v>
                </c:pt>
                <c:pt idx="4">
                  <c:v>4.72748354E-2</c:v>
                </c:pt>
                <c:pt idx="5">
                  <c:v>3.8513567E-3</c:v>
                </c:pt>
                <c:pt idx="6">
                  <c:v>2.6903718699999999E-2</c:v>
                </c:pt>
                <c:pt idx="7">
                  <c:v>8.8371895300000003E-2</c:v>
                </c:pt>
                <c:pt idx="8">
                  <c:v>0.157763809</c:v>
                </c:pt>
                <c:pt idx="9">
                  <c:v>0.21578676999999999</c:v>
                </c:pt>
                <c:pt idx="10">
                  <c:v>0.240085721</c:v>
                </c:pt>
                <c:pt idx="11">
                  <c:v>0.23246674240000001</c:v>
                </c:pt>
                <c:pt idx="12">
                  <c:v>0.20370577279999999</c:v>
                </c:pt>
                <c:pt idx="13">
                  <c:v>0.1624938846</c:v>
                </c:pt>
                <c:pt idx="14">
                  <c:v>0.11695481839999999</c:v>
                </c:pt>
                <c:pt idx="15">
                  <c:v>7.7036850200000007E-2</c:v>
                </c:pt>
                <c:pt idx="16">
                  <c:v>4.49889079E-2</c:v>
                </c:pt>
                <c:pt idx="17">
                  <c:v>2.93649845E-2</c:v>
                </c:pt>
                <c:pt idx="18">
                  <c:v>3.5656005099999999E-2</c:v>
                </c:pt>
                <c:pt idx="19">
                  <c:v>5.4603941699999999E-2</c:v>
                </c:pt>
                <c:pt idx="20">
                  <c:v>7.9849593299999994E-2</c:v>
                </c:pt>
                <c:pt idx="21">
                  <c:v>9.7527280399999999E-2</c:v>
                </c:pt>
                <c:pt idx="22">
                  <c:v>0.1089375615</c:v>
                </c:pt>
                <c:pt idx="23">
                  <c:v>0.107349664</c:v>
                </c:pt>
                <c:pt idx="24">
                  <c:v>0.1037490964</c:v>
                </c:pt>
                <c:pt idx="25">
                  <c:v>9.6468396499999998E-2</c:v>
                </c:pt>
                <c:pt idx="26">
                  <c:v>8.8145263500000001E-2</c:v>
                </c:pt>
                <c:pt idx="27">
                  <c:v>7.8433260300000002E-2</c:v>
                </c:pt>
                <c:pt idx="28">
                  <c:v>6.2034618100000001E-2</c:v>
                </c:pt>
                <c:pt idx="29">
                  <c:v>4.3972056400000001E-2</c:v>
                </c:pt>
                <c:pt idx="30">
                  <c:v>2.6241058500000001E-2</c:v>
                </c:pt>
                <c:pt idx="31">
                  <c:v>1.9885899499999998E-2</c:v>
                </c:pt>
                <c:pt idx="32">
                  <c:v>2.0900595899999999E-2</c:v>
                </c:pt>
                <c:pt idx="33">
                  <c:v>2.8591370200000001E-2</c:v>
                </c:pt>
                <c:pt idx="34">
                  <c:v>3.6849293900000003E-2</c:v>
                </c:pt>
                <c:pt idx="35">
                  <c:v>4.61941659E-2</c:v>
                </c:pt>
                <c:pt idx="36">
                  <c:v>5.8476373599999999E-2</c:v>
                </c:pt>
                <c:pt idx="37">
                  <c:v>7.6811835199999998E-2</c:v>
                </c:pt>
                <c:pt idx="38">
                  <c:v>9.1672033099999994E-2</c:v>
                </c:pt>
                <c:pt idx="39">
                  <c:v>0.10446395729999999</c:v>
                </c:pt>
                <c:pt idx="40">
                  <c:v>0.1088259518</c:v>
                </c:pt>
                <c:pt idx="41">
                  <c:v>0.1052641869</c:v>
                </c:pt>
                <c:pt idx="42">
                  <c:v>9.7925737499999999E-2</c:v>
                </c:pt>
                <c:pt idx="43">
                  <c:v>8.8833488500000002E-2</c:v>
                </c:pt>
                <c:pt idx="44">
                  <c:v>7.8739516400000001E-2</c:v>
                </c:pt>
                <c:pt idx="45">
                  <c:v>7.05854073E-2</c:v>
                </c:pt>
                <c:pt idx="46">
                  <c:v>6.0247298300000002E-2</c:v>
                </c:pt>
                <c:pt idx="47">
                  <c:v>4.17392813E-2</c:v>
                </c:pt>
                <c:pt idx="48">
                  <c:v>1.63836069E-2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1.80782359E-2</c:v>
                </c:pt>
                <c:pt idx="55">
                  <c:v>4.5892268399999998E-2</c:v>
                </c:pt>
                <c:pt idx="56">
                  <c:v>6.3643678999999995E-2</c:v>
                </c:pt>
                <c:pt idx="57">
                  <c:v>6.6580899099999993E-2</c:v>
                </c:pt>
                <c:pt idx="58">
                  <c:v>5.7333633299999999E-2</c:v>
                </c:pt>
                <c:pt idx="59">
                  <c:v>4.0289137500000002E-2</c:v>
                </c:pt>
                <c:pt idx="60">
                  <c:v>1.97313447E-2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1.15304776E-2</c:v>
                </c:pt>
                <c:pt idx="65">
                  <c:v>3.5389870400000002E-2</c:v>
                </c:pt>
                <c:pt idx="66">
                  <c:v>3.8861893100000003E-2</c:v>
                </c:pt>
                <c:pt idx="67">
                  <c:v>2.59213373E-2</c:v>
                </c:pt>
                <c:pt idx="68">
                  <c:v>1.83139909E-2</c:v>
                </c:pt>
                <c:pt idx="69">
                  <c:v>2.53914893E-2</c:v>
                </c:pt>
                <c:pt idx="70">
                  <c:v>3.2575923899999998E-2</c:v>
                </c:pt>
                <c:pt idx="71">
                  <c:v>2.3503733799999999E-2</c:v>
                </c:pt>
                <c:pt idx="72">
                  <c:v>7.8997220999999992E-3</c:v>
                </c:pt>
                <c:pt idx="73">
                  <c:v>2.2303951000000001E-3</c:v>
                </c:pt>
                <c:pt idx="74">
                  <c:v>6.1062733000000003E-3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3.70662436E-2</c:v>
                </c:pt>
                <c:pt idx="81">
                  <c:v>5.50177284E-2</c:v>
                </c:pt>
                <c:pt idx="82">
                  <c:v>4.30037193E-2</c:v>
                </c:pt>
                <c:pt idx="83">
                  <c:v>2.12582815E-2</c:v>
                </c:pt>
                <c:pt idx="84">
                  <c:v>1.09711709E-2</c:v>
                </c:pt>
                <c:pt idx="85">
                  <c:v>1.6282904899999999E-2</c:v>
                </c:pt>
                <c:pt idx="86">
                  <c:v>2.8536709E-2</c:v>
                </c:pt>
                <c:pt idx="87">
                  <c:v>3.7575039999999997E-2</c:v>
                </c:pt>
                <c:pt idx="88">
                  <c:v>3.6334559299999999E-2</c:v>
                </c:pt>
                <c:pt idx="89">
                  <c:v>2.6052577399999999E-2</c:v>
                </c:pt>
                <c:pt idx="90">
                  <c:v>9.9119850999999995E-3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1.415761E-3</c:v>
                </c:pt>
                <c:pt idx="98">
                  <c:v>1.9521672300000001E-2</c:v>
                </c:pt>
                <c:pt idx="99">
                  <c:v>3.59711796E-2</c:v>
                </c:pt>
                <c:pt idx="100">
                  <c:v>4.8784580100000002E-2</c:v>
                </c:pt>
                <c:pt idx="101">
                  <c:v>5.7549689000000001E-2</c:v>
                </c:pt>
                <c:pt idx="102">
                  <c:v>6.3267208599999999E-2</c:v>
                </c:pt>
                <c:pt idx="103">
                  <c:v>6.7436061800000002E-2</c:v>
                </c:pt>
                <c:pt idx="104">
                  <c:v>6.9840490800000002E-2</c:v>
                </c:pt>
                <c:pt idx="105">
                  <c:v>7.0441201300000006E-2</c:v>
                </c:pt>
                <c:pt idx="106">
                  <c:v>6.9288618900000001E-2</c:v>
                </c:pt>
                <c:pt idx="107">
                  <c:v>6.6149920200000004E-2</c:v>
                </c:pt>
                <c:pt idx="108">
                  <c:v>6.0818303400000003E-2</c:v>
                </c:pt>
                <c:pt idx="109">
                  <c:v>5.2716109900000002E-2</c:v>
                </c:pt>
                <c:pt idx="110">
                  <c:v>4.4197093700000002E-2</c:v>
                </c:pt>
                <c:pt idx="111">
                  <c:v>3.2639142099999997E-2</c:v>
                </c:pt>
                <c:pt idx="112">
                  <c:v>2.2204740000000001E-2</c:v>
                </c:pt>
                <c:pt idx="113">
                  <c:v>1.2839211200000001E-2</c:v>
                </c:pt>
                <c:pt idx="114">
                  <c:v>3.4708668999999998E-3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6-622D-4A4C-A834-8CC3D6F2019B}"/>
            </c:ext>
          </c:extLst>
        </c:ser>
        <c:ser>
          <c:idx val="151"/>
          <c:order val="151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反射白_LEDfull_開放空間!$A$152:$EE$152</c:f>
              <c:numCache>
                <c:formatCode>General</c:formatCode>
                <c:ptCount val="135"/>
                <c:pt idx="0">
                  <c:v>0.64286464450000003</c:v>
                </c:pt>
                <c:pt idx="1">
                  <c:v>0.53251838679999997</c:v>
                </c:pt>
                <c:pt idx="2">
                  <c:v>0.37907040120000002</c:v>
                </c:pt>
                <c:pt idx="3">
                  <c:v>0.17209105190000001</c:v>
                </c:pt>
                <c:pt idx="4">
                  <c:v>4.7234416000000001E-2</c:v>
                </c:pt>
                <c:pt idx="5">
                  <c:v>3.8486312E-3</c:v>
                </c:pt>
                <c:pt idx="6">
                  <c:v>2.6881199299999999E-2</c:v>
                </c:pt>
                <c:pt idx="7">
                  <c:v>8.8296823199999999E-2</c:v>
                </c:pt>
                <c:pt idx="8">
                  <c:v>0.1576303989</c:v>
                </c:pt>
                <c:pt idx="9">
                  <c:v>0.21560536320000001</c:v>
                </c:pt>
                <c:pt idx="10">
                  <c:v>0.23988562820000001</c:v>
                </c:pt>
                <c:pt idx="11">
                  <c:v>0.23227433859999999</c:v>
                </c:pt>
                <c:pt idx="12">
                  <c:v>0.20353712139999999</c:v>
                </c:pt>
                <c:pt idx="13">
                  <c:v>0.162357837</c:v>
                </c:pt>
                <c:pt idx="14">
                  <c:v>0.1168556884</c:v>
                </c:pt>
                <c:pt idx="15">
                  <c:v>7.6971135999999996E-2</c:v>
                </c:pt>
                <c:pt idx="16">
                  <c:v>4.4950783299999998E-2</c:v>
                </c:pt>
                <c:pt idx="17">
                  <c:v>2.9340298800000001E-2</c:v>
                </c:pt>
                <c:pt idx="18">
                  <c:v>3.5626109699999998E-2</c:v>
                </c:pt>
                <c:pt idx="19">
                  <c:v>5.45580201E-2</c:v>
                </c:pt>
                <c:pt idx="20">
                  <c:v>7.9782336999999995E-2</c:v>
                </c:pt>
                <c:pt idx="21">
                  <c:v>9.74446759E-2</c:v>
                </c:pt>
                <c:pt idx="22">
                  <c:v>0.1088456064</c:v>
                </c:pt>
                <c:pt idx="23">
                  <c:v>0.1072591469</c:v>
                </c:pt>
                <c:pt idx="24">
                  <c:v>0.103662692</c:v>
                </c:pt>
                <c:pt idx="25">
                  <c:v>9.6389368200000006E-2</c:v>
                </c:pt>
                <c:pt idx="26">
                  <c:v>8.8074103000000001E-2</c:v>
                </c:pt>
                <c:pt idx="27">
                  <c:v>7.8370057000000007E-2</c:v>
                </c:pt>
                <c:pt idx="28">
                  <c:v>6.19838573E-2</c:v>
                </c:pt>
                <c:pt idx="29">
                  <c:v>4.3934620899999999E-2</c:v>
                </c:pt>
                <c:pt idx="30">
                  <c:v>2.6216382199999999E-2</c:v>
                </c:pt>
                <c:pt idx="31">
                  <c:v>1.9865093800000001E-2</c:v>
                </c:pt>
                <c:pt idx="32">
                  <c:v>2.0878650200000001E-2</c:v>
                </c:pt>
                <c:pt idx="33">
                  <c:v>2.8563389599999999E-2</c:v>
                </c:pt>
                <c:pt idx="34">
                  <c:v>3.6815758800000001E-2</c:v>
                </c:pt>
                <c:pt idx="35">
                  <c:v>4.6154208500000002E-2</c:v>
                </c:pt>
                <c:pt idx="36">
                  <c:v>5.8427229499999997E-2</c:v>
                </c:pt>
                <c:pt idx="37">
                  <c:v>7.6747633499999995E-2</c:v>
                </c:pt>
                <c:pt idx="38">
                  <c:v>9.1595001499999995E-2</c:v>
                </c:pt>
                <c:pt idx="39">
                  <c:v>0.1043757647</c:v>
                </c:pt>
                <c:pt idx="40">
                  <c:v>0.10873474180000001</c:v>
                </c:pt>
                <c:pt idx="41">
                  <c:v>0.1051779762</c:v>
                </c:pt>
                <c:pt idx="42">
                  <c:v>9.7847275400000003E-2</c:v>
                </c:pt>
                <c:pt idx="43">
                  <c:v>8.8762983700000006E-2</c:v>
                </c:pt>
                <c:pt idx="44">
                  <c:v>7.8676685699999999E-2</c:v>
                </c:pt>
                <c:pt idx="45">
                  <c:v>7.0527985700000004E-2</c:v>
                </c:pt>
                <c:pt idx="46">
                  <c:v>6.0196582200000001E-2</c:v>
                </c:pt>
                <c:pt idx="47">
                  <c:v>4.1701953899999998E-2</c:v>
                </c:pt>
                <c:pt idx="48">
                  <c:v>1.6365891300000001E-2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1.8060203600000001E-2</c:v>
                </c:pt>
                <c:pt idx="55">
                  <c:v>4.5848850199999999E-2</c:v>
                </c:pt>
                <c:pt idx="56">
                  <c:v>6.3584908800000006E-2</c:v>
                </c:pt>
                <c:pt idx="57">
                  <c:v>6.6520653700000001E-2</c:v>
                </c:pt>
                <c:pt idx="58">
                  <c:v>5.7282894799999998E-2</c:v>
                </c:pt>
                <c:pt idx="59">
                  <c:v>4.0254354499999999E-2</c:v>
                </c:pt>
                <c:pt idx="60">
                  <c:v>1.97155792E-2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1.15261376E-2</c:v>
                </c:pt>
                <c:pt idx="65">
                  <c:v>3.5362221300000003E-2</c:v>
                </c:pt>
                <c:pt idx="66">
                  <c:v>3.88274007E-2</c:v>
                </c:pt>
                <c:pt idx="67">
                  <c:v>2.58948263E-2</c:v>
                </c:pt>
                <c:pt idx="68">
                  <c:v>1.8293520399999999E-2</c:v>
                </c:pt>
                <c:pt idx="69">
                  <c:v>2.5366511200000001E-2</c:v>
                </c:pt>
                <c:pt idx="70">
                  <c:v>3.25475447E-2</c:v>
                </c:pt>
                <c:pt idx="71">
                  <c:v>2.3485418399999999E-2</c:v>
                </c:pt>
                <c:pt idx="72">
                  <c:v>7.8953997999999994E-3</c:v>
                </c:pt>
                <c:pt idx="73">
                  <c:v>2.2307399000000001E-3</c:v>
                </c:pt>
                <c:pt idx="74">
                  <c:v>6.1025632999999998E-3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3.7035495000000002E-2</c:v>
                </c:pt>
                <c:pt idx="81">
                  <c:v>5.4971001999999998E-2</c:v>
                </c:pt>
                <c:pt idx="82">
                  <c:v>4.2965650600000002E-2</c:v>
                </c:pt>
                <c:pt idx="83">
                  <c:v>2.1237308199999999E-2</c:v>
                </c:pt>
                <c:pt idx="84">
                  <c:v>1.0957587499999999E-2</c:v>
                </c:pt>
                <c:pt idx="85">
                  <c:v>1.6264118300000002E-2</c:v>
                </c:pt>
                <c:pt idx="86">
                  <c:v>2.8507675999999999E-2</c:v>
                </c:pt>
                <c:pt idx="87">
                  <c:v>3.7539668399999997E-2</c:v>
                </c:pt>
                <c:pt idx="88">
                  <c:v>3.6302100900000002E-2</c:v>
                </c:pt>
                <c:pt idx="89">
                  <c:v>2.60310136E-2</c:v>
                </c:pt>
                <c:pt idx="90">
                  <c:v>9.9061206000000002E-3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1.4166023E-3</c:v>
                </c:pt>
                <c:pt idx="98">
                  <c:v>1.9504757599999999E-2</c:v>
                </c:pt>
                <c:pt idx="99">
                  <c:v>3.5938169800000003E-2</c:v>
                </c:pt>
                <c:pt idx="100">
                  <c:v>4.873918E-2</c:v>
                </c:pt>
                <c:pt idx="101">
                  <c:v>5.7496123000000003E-2</c:v>
                </c:pt>
                <c:pt idx="102">
                  <c:v>6.3208103200000004E-2</c:v>
                </c:pt>
                <c:pt idx="103">
                  <c:v>6.7373298100000006E-2</c:v>
                </c:pt>
                <c:pt idx="104">
                  <c:v>6.9775812300000004E-2</c:v>
                </c:pt>
                <c:pt idx="105">
                  <c:v>7.0376470699999999E-2</c:v>
                </c:pt>
                <c:pt idx="106">
                  <c:v>6.9225490099999995E-2</c:v>
                </c:pt>
                <c:pt idx="107">
                  <c:v>6.6090747699999994E-2</c:v>
                </c:pt>
                <c:pt idx="108">
                  <c:v>6.0764826799999998E-2</c:v>
                </c:pt>
                <c:pt idx="109">
                  <c:v>5.2670948199999998E-2</c:v>
                </c:pt>
                <c:pt idx="110">
                  <c:v>4.4159978599999997E-2</c:v>
                </c:pt>
                <c:pt idx="111">
                  <c:v>3.2613486099999998E-2</c:v>
                </c:pt>
                <c:pt idx="112">
                  <c:v>2.2188920500000001E-2</c:v>
                </c:pt>
                <c:pt idx="113">
                  <c:v>1.2832297899999999E-2</c:v>
                </c:pt>
                <c:pt idx="114">
                  <c:v>3.4721429E-3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7-622D-4A4C-A834-8CC3D6F2019B}"/>
            </c:ext>
          </c:extLst>
        </c:ser>
        <c:ser>
          <c:idx val="152"/>
          <c:order val="152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反射白_LEDfull_開放空間!$A$153:$EE$153</c:f>
              <c:numCache>
                <c:formatCode>General</c:formatCode>
                <c:ptCount val="135"/>
                <c:pt idx="0">
                  <c:v>0.6430031061</c:v>
                </c:pt>
                <c:pt idx="1">
                  <c:v>0.53263401990000003</c:v>
                </c:pt>
                <c:pt idx="2">
                  <c:v>0.3791536391</c:v>
                </c:pt>
                <c:pt idx="3">
                  <c:v>0.17212963100000001</c:v>
                </c:pt>
                <c:pt idx="4">
                  <c:v>4.7246091099999998E-2</c:v>
                </c:pt>
                <c:pt idx="5">
                  <c:v>3.8510608000000002E-3</c:v>
                </c:pt>
                <c:pt idx="6">
                  <c:v>2.6888657400000002E-2</c:v>
                </c:pt>
                <c:pt idx="7">
                  <c:v>8.8319212199999997E-2</c:v>
                </c:pt>
                <c:pt idx="8">
                  <c:v>0.15767106410000001</c:v>
                </c:pt>
                <c:pt idx="9">
                  <c:v>0.21566295620000001</c:v>
                </c:pt>
                <c:pt idx="10">
                  <c:v>0.23995321989999999</c:v>
                </c:pt>
                <c:pt idx="11">
                  <c:v>0.2323417217</c:v>
                </c:pt>
                <c:pt idx="12">
                  <c:v>0.2035951167</c:v>
                </c:pt>
                <c:pt idx="13">
                  <c:v>0.16240102049999999</c:v>
                </c:pt>
                <c:pt idx="14">
                  <c:v>0.1168843061</c:v>
                </c:pt>
                <c:pt idx="15">
                  <c:v>7.6989501700000004E-2</c:v>
                </c:pt>
                <c:pt idx="16">
                  <c:v>4.4962614800000002E-2</c:v>
                </c:pt>
                <c:pt idx="17">
                  <c:v>2.9348557800000001E-2</c:v>
                </c:pt>
                <c:pt idx="18">
                  <c:v>3.56356725E-2</c:v>
                </c:pt>
                <c:pt idx="19">
                  <c:v>5.4572448099999997E-2</c:v>
                </c:pt>
                <c:pt idx="20">
                  <c:v>7.9802483300000004E-2</c:v>
                </c:pt>
                <c:pt idx="21">
                  <c:v>9.7469262799999998E-2</c:v>
                </c:pt>
                <c:pt idx="22">
                  <c:v>0.1088729054</c:v>
                </c:pt>
                <c:pt idx="23">
                  <c:v>0.1072869524</c:v>
                </c:pt>
                <c:pt idx="24">
                  <c:v>0.1036915928</c:v>
                </c:pt>
                <c:pt idx="25">
                  <c:v>9.6419036400000005E-2</c:v>
                </c:pt>
                <c:pt idx="26">
                  <c:v>8.8103085799999994E-2</c:v>
                </c:pt>
                <c:pt idx="27">
                  <c:v>7.8396350099999998E-2</c:v>
                </c:pt>
                <c:pt idx="28">
                  <c:v>6.2003474699999998E-2</c:v>
                </c:pt>
                <c:pt idx="29">
                  <c:v>4.3945364700000003E-2</c:v>
                </c:pt>
                <c:pt idx="30">
                  <c:v>2.6218140500000001E-2</c:v>
                </c:pt>
                <c:pt idx="31">
                  <c:v>1.98623985E-2</c:v>
                </c:pt>
                <c:pt idx="32">
                  <c:v>2.0875524699999998E-2</c:v>
                </c:pt>
                <c:pt idx="33">
                  <c:v>2.8563354199999998E-2</c:v>
                </c:pt>
                <c:pt idx="34">
                  <c:v>3.6820653799999999E-2</c:v>
                </c:pt>
                <c:pt idx="35">
                  <c:v>4.6164304000000003E-2</c:v>
                </c:pt>
                <c:pt idx="36">
                  <c:v>5.8442592600000003E-2</c:v>
                </c:pt>
                <c:pt idx="37">
                  <c:v>7.6768472800000001E-2</c:v>
                </c:pt>
                <c:pt idx="38">
                  <c:v>9.1618746500000001E-2</c:v>
                </c:pt>
                <c:pt idx="39">
                  <c:v>0.10440220679999999</c:v>
                </c:pt>
                <c:pt idx="40">
                  <c:v>0.1087636352</c:v>
                </c:pt>
                <c:pt idx="41">
                  <c:v>0.105209887</c:v>
                </c:pt>
                <c:pt idx="42">
                  <c:v>9.7880221899999995E-2</c:v>
                </c:pt>
                <c:pt idx="43">
                  <c:v>8.8793851399999998E-2</c:v>
                </c:pt>
                <c:pt idx="44">
                  <c:v>7.8702934099999997E-2</c:v>
                </c:pt>
                <c:pt idx="45">
                  <c:v>7.0549331600000001E-2</c:v>
                </c:pt>
                <c:pt idx="46">
                  <c:v>6.0211882000000001E-2</c:v>
                </c:pt>
                <c:pt idx="47">
                  <c:v>4.1708707800000001E-2</c:v>
                </c:pt>
                <c:pt idx="48">
                  <c:v>1.6363276199999999E-2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1.8060134700000001E-2</c:v>
                </c:pt>
                <c:pt idx="55">
                  <c:v>4.5852106099999998E-2</c:v>
                </c:pt>
                <c:pt idx="56">
                  <c:v>6.3591674000000001E-2</c:v>
                </c:pt>
                <c:pt idx="57">
                  <c:v>6.6529706100000002E-2</c:v>
                </c:pt>
                <c:pt idx="58">
                  <c:v>5.72923236E-2</c:v>
                </c:pt>
                <c:pt idx="59">
                  <c:v>4.0262333999999997E-2</c:v>
                </c:pt>
                <c:pt idx="60">
                  <c:v>1.9721474499999999E-2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1.1539352100000001E-2</c:v>
                </c:pt>
                <c:pt idx="65">
                  <c:v>3.5375881900000003E-2</c:v>
                </c:pt>
                <c:pt idx="66">
                  <c:v>3.8834769300000002E-2</c:v>
                </c:pt>
                <c:pt idx="67">
                  <c:v>2.5893425599999999E-2</c:v>
                </c:pt>
                <c:pt idx="68">
                  <c:v>1.8288727800000001E-2</c:v>
                </c:pt>
                <c:pt idx="69">
                  <c:v>2.53663901E-2</c:v>
                </c:pt>
                <c:pt idx="70">
                  <c:v>3.2553654199999997E-2</c:v>
                </c:pt>
                <c:pt idx="71">
                  <c:v>2.3493010599999999E-2</c:v>
                </c:pt>
                <c:pt idx="72">
                  <c:v>7.9010893000000006E-3</c:v>
                </c:pt>
                <c:pt idx="73">
                  <c:v>2.2351010999999998E-3</c:v>
                </c:pt>
                <c:pt idx="74">
                  <c:v>6.1070519000000004E-3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3.7045903499999998E-2</c:v>
                </c:pt>
                <c:pt idx="81">
                  <c:v>5.4984271500000001E-2</c:v>
                </c:pt>
                <c:pt idx="82">
                  <c:v>4.2973212900000002E-2</c:v>
                </c:pt>
                <c:pt idx="83">
                  <c:v>2.1236875999999998E-2</c:v>
                </c:pt>
                <c:pt idx="84">
                  <c:v>1.09526785E-2</c:v>
                </c:pt>
                <c:pt idx="85">
                  <c:v>1.62592381E-2</c:v>
                </c:pt>
                <c:pt idx="86">
                  <c:v>2.85063051E-2</c:v>
                </c:pt>
                <c:pt idx="87">
                  <c:v>3.7542212800000002E-2</c:v>
                </c:pt>
                <c:pt idx="88">
                  <c:v>3.6307554700000001E-2</c:v>
                </c:pt>
                <c:pt idx="89">
                  <c:v>2.6037353999999999E-2</c:v>
                </c:pt>
                <c:pt idx="90">
                  <c:v>9.9116051999999996E-3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1.420831E-3</c:v>
                </c:pt>
                <c:pt idx="98">
                  <c:v>1.9509736400000002E-2</c:v>
                </c:pt>
                <c:pt idx="99">
                  <c:v>3.5944115399999997E-2</c:v>
                </c:pt>
                <c:pt idx="100">
                  <c:v>4.8745445900000003E-2</c:v>
                </c:pt>
                <c:pt idx="101">
                  <c:v>5.7502198999999997E-2</c:v>
                </c:pt>
                <c:pt idx="102">
                  <c:v>6.3214704400000002E-2</c:v>
                </c:pt>
                <c:pt idx="103">
                  <c:v>6.7380443200000001E-2</c:v>
                </c:pt>
                <c:pt idx="104">
                  <c:v>6.9783933500000006E-2</c:v>
                </c:pt>
                <c:pt idx="105">
                  <c:v>7.0385485900000003E-2</c:v>
                </c:pt>
                <c:pt idx="106">
                  <c:v>6.9235600499999994E-2</c:v>
                </c:pt>
                <c:pt idx="107">
                  <c:v>6.6101692599999998E-2</c:v>
                </c:pt>
                <c:pt idx="108">
                  <c:v>6.0776706799999997E-2</c:v>
                </c:pt>
                <c:pt idx="109">
                  <c:v>5.2683338500000003E-2</c:v>
                </c:pt>
                <c:pt idx="110">
                  <c:v>4.4172044799999997E-2</c:v>
                </c:pt>
                <c:pt idx="111">
                  <c:v>3.2625000899999999E-2</c:v>
                </c:pt>
                <c:pt idx="112">
                  <c:v>2.2200100100000002E-2</c:v>
                </c:pt>
                <c:pt idx="113">
                  <c:v>1.2842511799999999E-2</c:v>
                </c:pt>
                <c:pt idx="114">
                  <c:v>3.4812676999999999E-3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8-622D-4A4C-A834-8CC3D6F2019B}"/>
            </c:ext>
          </c:extLst>
        </c:ser>
        <c:ser>
          <c:idx val="153"/>
          <c:order val="153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反射白_LEDfull_開放空間!$A$154:$EE$154</c:f>
              <c:numCache>
                <c:formatCode>General</c:formatCode>
                <c:ptCount val="135"/>
                <c:pt idx="0">
                  <c:v>0.64287304879999996</c:v>
                </c:pt>
                <c:pt idx="1">
                  <c:v>0.53253024819999994</c:v>
                </c:pt>
                <c:pt idx="2">
                  <c:v>0.37908038500000002</c:v>
                </c:pt>
                <c:pt idx="3">
                  <c:v>0.17210355399999999</c:v>
                </c:pt>
                <c:pt idx="4">
                  <c:v>4.7247678000000001E-2</c:v>
                </c:pt>
                <c:pt idx="5">
                  <c:v>3.8613884E-3</c:v>
                </c:pt>
                <c:pt idx="6">
                  <c:v>2.6895545399999998E-2</c:v>
                </c:pt>
                <c:pt idx="7">
                  <c:v>8.83250535E-2</c:v>
                </c:pt>
                <c:pt idx="8">
                  <c:v>0.15768657620000001</c:v>
                </c:pt>
                <c:pt idx="9">
                  <c:v>0.21569931510000001</c:v>
                </c:pt>
                <c:pt idx="10">
                  <c:v>0.24001814420000001</c:v>
                </c:pt>
                <c:pt idx="11">
                  <c:v>0.23241887990000001</c:v>
                </c:pt>
                <c:pt idx="12">
                  <c:v>0.2036548108</c:v>
                </c:pt>
                <c:pt idx="13">
                  <c:v>0.16242732109999999</c:v>
                </c:pt>
                <c:pt idx="14">
                  <c:v>0.11688593780000001</c:v>
                </c:pt>
                <c:pt idx="15">
                  <c:v>7.6986588499999994E-2</c:v>
                </c:pt>
                <c:pt idx="16">
                  <c:v>4.4967964300000003E-2</c:v>
                </c:pt>
                <c:pt idx="17">
                  <c:v>2.9355984200000001E-2</c:v>
                </c:pt>
                <c:pt idx="18">
                  <c:v>3.5642396700000002E-2</c:v>
                </c:pt>
                <c:pt idx="19">
                  <c:v>5.45797274E-2</c:v>
                </c:pt>
                <c:pt idx="20">
                  <c:v>7.9807862600000001E-2</c:v>
                </c:pt>
                <c:pt idx="21">
                  <c:v>9.7475118900000005E-2</c:v>
                </c:pt>
                <c:pt idx="22">
                  <c:v>0.10887945440000001</c:v>
                </c:pt>
                <c:pt idx="23">
                  <c:v>0.10729862</c:v>
                </c:pt>
                <c:pt idx="24">
                  <c:v>0.1037185639</c:v>
                </c:pt>
                <c:pt idx="25">
                  <c:v>9.6462719099999997E-2</c:v>
                </c:pt>
                <c:pt idx="26">
                  <c:v>8.8157817700000002E-2</c:v>
                </c:pt>
                <c:pt idx="27">
                  <c:v>7.8447334499999993E-2</c:v>
                </c:pt>
                <c:pt idx="28">
                  <c:v>6.2035396700000002E-2</c:v>
                </c:pt>
                <c:pt idx="29">
                  <c:v>4.3945811699999997E-2</c:v>
                </c:pt>
                <c:pt idx="30">
                  <c:v>2.6184981699999998E-2</c:v>
                </c:pt>
                <c:pt idx="31">
                  <c:v>1.9807282799999999E-2</c:v>
                </c:pt>
                <c:pt idx="32">
                  <c:v>2.08156239E-2</c:v>
                </c:pt>
                <c:pt idx="33">
                  <c:v>2.85126697E-2</c:v>
                </c:pt>
                <c:pt idx="34">
                  <c:v>3.6790139999999999E-2</c:v>
                </c:pt>
                <c:pt idx="35">
                  <c:v>4.6155482499999997E-2</c:v>
                </c:pt>
                <c:pt idx="36">
                  <c:v>5.8450669099999998E-2</c:v>
                </c:pt>
                <c:pt idx="37">
                  <c:v>7.6783686899999995E-2</c:v>
                </c:pt>
                <c:pt idx="38">
                  <c:v>9.1629445599999998E-2</c:v>
                </c:pt>
                <c:pt idx="39">
                  <c:v>0.1044095978</c:v>
                </c:pt>
                <c:pt idx="40">
                  <c:v>0.10878175499999999</c:v>
                </c:pt>
                <c:pt idx="41">
                  <c:v>0.1052553952</c:v>
                </c:pt>
                <c:pt idx="42">
                  <c:v>9.7946718299999999E-2</c:v>
                </c:pt>
                <c:pt idx="43">
                  <c:v>8.88620242E-2</c:v>
                </c:pt>
                <c:pt idx="44">
                  <c:v>7.8755624600000004E-2</c:v>
                </c:pt>
                <c:pt idx="45">
                  <c:v>7.0580162099999996E-2</c:v>
                </c:pt>
                <c:pt idx="46">
                  <c:v>6.0216404500000001E-2</c:v>
                </c:pt>
                <c:pt idx="47">
                  <c:v>4.1683327399999998E-2</c:v>
                </c:pt>
                <c:pt idx="48">
                  <c:v>1.6314391000000001E-2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1.8026454399999999E-2</c:v>
                </c:pt>
                <c:pt idx="55">
                  <c:v>4.5794036199999999E-2</c:v>
                </c:pt>
                <c:pt idx="56">
                  <c:v>6.3527382899999998E-2</c:v>
                </c:pt>
                <c:pt idx="57">
                  <c:v>6.6477179499999997E-2</c:v>
                </c:pt>
                <c:pt idx="58">
                  <c:v>5.72597496E-2</c:v>
                </c:pt>
                <c:pt idx="59">
                  <c:v>4.0249910200000003E-2</c:v>
                </c:pt>
                <c:pt idx="60">
                  <c:v>1.9730413299999999E-2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1.1614913100000001E-2</c:v>
                </c:pt>
                <c:pt idx="65">
                  <c:v>3.5412911300000002E-2</c:v>
                </c:pt>
                <c:pt idx="66">
                  <c:v>3.8818594099999999E-2</c:v>
                </c:pt>
                <c:pt idx="67">
                  <c:v>2.5836270299999999E-2</c:v>
                </c:pt>
                <c:pt idx="68">
                  <c:v>1.8221279600000001E-2</c:v>
                </c:pt>
                <c:pt idx="69">
                  <c:v>2.5319417899999998E-2</c:v>
                </c:pt>
                <c:pt idx="70">
                  <c:v>3.2540660399999997E-2</c:v>
                </c:pt>
                <c:pt idx="71">
                  <c:v>2.3507554100000001E-2</c:v>
                </c:pt>
                <c:pt idx="72">
                  <c:v>7.9280733999999992E-3</c:v>
                </c:pt>
                <c:pt idx="73">
                  <c:v>2.2630405000000002E-3</c:v>
                </c:pt>
                <c:pt idx="74">
                  <c:v>6.1278566999999999E-3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3.7055358300000001E-2</c:v>
                </c:pt>
                <c:pt idx="81">
                  <c:v>5.4982420099999998E-2</c:v>
                </c:pt>
                <c:pt idx="82">
                  <c:v>4.2952004799999999E-2</c:v>
                </c:pt>
                <c:pt idx="83">
                  <c:v>2.11960338E-2</c:v>
                </c:pt>
                <c:pt idx="84">
                  <c:v>1.08960411E-2</c:v>
                </c:pt>
                <c:pt idx="85">
                  <c:v>1.61949508E-2</c:v>
                </c:pt>
                <c:pt idx="86">
                  <c:v>2.84445342E-2</c:v>
                </c:pt>
                <c:pt idx="87">
                  <c:v>3.7494029800000002E-2</c:v>
                </c:pt>
                <c:pt idx="88">
                  <c:v>3.6283008800000002E-2</c:v>
                </c:pt>
                <c:pt idx="89">
                  <c:v>2.6037851300000001E-2</c:v>
                </c:pt>
                <c:pt idx="90">
                  <c:v>9.9353427000000005E-3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1.4496996E-3</c:v>
                </c:pt>
                <c:pt idx="98">
                  <c:v>1.9511254499999998E-2</c:v>
                </c:pt>
                <c:pt idx="99">
                  <c:v>3.5921648100000002E-2</c:v>
                </c:pt>
                <c:pt idx="100">
                  <c:v>4.8703130300000001E-2</c:v>
                </c:pt>
                <c:pt idx="101">
                  <c:v>5.7444337800000002E-2</c:v>
                </c:pt>
                <c:pt idx="102">
                  <c:v>6.3149660799999993E-2</c:v>
                </c:pt>
                <c:pt idx="103">
                  <c:v>6.7312441799999997E-2</c:v>
                </c:pt>
                <c:pt idx="104">
                  <c:v>6.9717615799999993E-2</c:v>
                </c:pt>
                <c:pt idx="105">
                  <c:v>7.0325352300000005E-2</c:v>
                </c:pt>
                <c:pt idx="106">
                  <c:v>6.9184772699999994E-2</c:v>
                </c:pt>
                <c:pt idx="107">
                  <c:v>6.6064223599999999E-2</c:v>
                </c:pt>
                <c:pt idx="108">
                  <c:v>6.0755521100000001E-2</c:v>
                </c:pt>
                <c:pt idx="109">
                  <c:v>5.2680041599999998E-2</c:v>
                </c:pt>
                <c:pt idx="110">
                  <c:v>4.4181957799999998E-2</c:v>
                </c:pt>
                <c:pt idx="111">
                  <c:v>3.2652024199999997E-2</c:v>
                </c:pt>
                <c:pt idx="112">
                  <c:v>2.22416483E-2</c:v>
                </c:pt>
                <c:pt idx="113">
                  <c:v>1.28949583E-2</c:v>
                </c:pt>
                <c:pt idx="114">
                  <c:v>3.5438458000000002E-3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9-622D-4A4C-A834-8CC3D6F2019B}"/>
            </c:ext>
          </c:extLst>
        </c:ser>
        <c:ser>
          <c:idx val="154"/>
          <c:order val="154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反射白_LEDfull_開放空間!$A$155:$EE$155</c:f>
              <c:numCache>
                <c:formatCode>General</c:formatCode>
                <c:ptCount val="135"/>
                <c:pt idx="0">
                  <c:v>0.64315098520000002</c:v>
                </c:pt>
                <c:pt idx="1">
                  <c:v>0.53275662660000001</c:v>
                </c:pt>
                <c:pt idx="2">
                  <c:v>0.3792406619</c:v>
                </c:pt>
                <c:pt idx="3">
                  <c:v>0.17217005790000001</c:v>
                </c:pt>
                <c:pt idx="4">
                  <c:v>4.72578965E-2</c:v>
                </c:pt>
                <c:pt idx="5">
                  <c:v>3.8529177999999998E-3</c:v>
                </c:pt>
                <c:pt idx="6">
                  <c:v>2.6896065100000002E-2</c:v>
                </c:pt>
                <c:pt idx="7">
                  <c:v>8.8341698100000005E-2</c:v>
                </c:pt>
                <c:pt idx="8">
                  <c:v>0.1577114463</c:v>
                </c:pt>
                <c:pt idx="9">
                  <c:v>0.2157196254</c:v>
                </c:pt>
                <c:pt idx="10">
                  <c:v>0.2400182337</c:v>
                </c:pt>
                <c:pt idx="11">
                  <c:v>0.23240591590000001</c:v>
                </c:pt>
                <c:pt idx="12">
                  <c:v>0.20365075769999999</c:v>
                </c:pt>
                <c:pt idx="13">
                  <c:v>0.16244332489999999</c:v>
                </c:pt>
                <c:pt idx="14">
                  <c:v>0.11691334840000001</c:v>
                </c:pt>
                <c:pt idx="15">
                  <c:v>7.7008262300000005E-2</c:v>
                </c:pt>
                <c:pt idx="16">
                  <c:v>4.4974178099999998E-2</c:v>
                </c:pt>
                <c:pt idx="17">
                  <c:v>2.9356459200000001E-2</c:v>
                </c:pt>
                <c:pt idx="18">
                  <c:v>3.56450751E-2</c:v>
                </c:pt>
                <c:pt idx="19">
                  <c:v>5.4586578199999999E-2</c:v>
                </c:pt>
                <c:pt idx="20">
                  <c:v>7.9822622199999999E-2</c:v>
                </c:pt>
                <c:pt idx="21">
                  <c:v>9.7494021099999995E-2</c:v>
                </c:pt>
                <c:pt idx="22">
                  <c:v>0.1089005247</c:v>
                </c:pt>
                <c:pt idx="23">
                  <c:v>0.1073144004</c:v>
                </c:pt>
                <c:pt idx="24">
                  <c:v>0.1037197337</c:v>
                </c:pt>
                <c:pt idx="25">
                  <c:v>9.6446692900000006E-2</c:v>
                </c:pt>
                <c:pt idx="26">
                  <c:v>8.8129788599999995E-2</c:v>
                </c:pt>
                <c:pt idx="27">
                  <c:v>7.8420266500000002E-2</c:v>
                </c:pt>
                <c:pt idx="28">
                  <c:v>6.2021650400000003E-2</c:v>
                </c:pt>
                <c:pt idx="29">
                  <c:v>4.3956358000000001E-2</c:v>
                </c:pt>
                <c:pt idx="30">
                  <c:v>2.6221694399999999E-2</c:v>
                </c:pt>
                <c:pt idx="31">
                  <c:v>1.98623333E-2</c:v>
                </c:pt>
                <c:pt idx="32">
                  <c:v>2.0875398100000001E-2</c:v>
                </c:pt>
                <c:pt idx="33">
                  <c:v>2.85659134E-2</c:v>
                </c:pt>
                <c:pt idx="34">
                  <c:v>3.6826957E-2</c:v>
                </c:pt>
                <c:pt idx="35">
                  <c:v>4.6175006800000001E-2</c:v>
                </c:pt>
                <c:pt idx="36">
                  <c:v>5.8457803000000003E-2</c:v>
                </c:pt>
                <c:pt idx="37">
                  <c:v>7.6788745800000002E-2</c:v>
                </c:pt>
                <c:pt idx="38">
                  <c:v>9.1642349999999997E-2</c:v>
                </c:pt>
                <c:pt idx="39">
                  <c:v>0.104428567</c:v>
                </c:pt>
                <c:pt idx="40">
                  <c:v>0.1087921187</c:v>
                </c:pt>
                <c:pt idx="41">
                  <c:v>0.10523992779999999</c:v>
                </c:pt>
                <c:pt idx="42">
                  <c:v>9.7910359500000002E-2</c:v>
                </c:pt>
                <c:pt idx="43">
                  <c:v>8.8821865599999994E-2</c:v>
                </c:pt>
                <c:pt idx="44">
                  <c:v>7.8726999500000006E-2</c:v>
                </c:pt>
                <c:pt idx="45">
                  <c:v>7.0569381099999995E-2</c:v>
                </c:pt>
                <c:pt idx="46">
                  <c:v>6.0227010400000003E-2</c:v>
                </c:pt>
                <c:pt idx="47">
                  <c:v>4.1716732100000001E-2</c:v>
                </c:pt>
                <c:pt idx="48">
                  <c:v>1.6363024699999999E-2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1.80616621E-2</c:v>
                </c:pt>
                <c:pt idx="55">
                  <c:v>4.5858293799999998E-2</c:v>
                </c:pt>
                <c:pt idx="56">
                  <c:v>6.3601650300000007E-2</c:v>
                </c:pt>
                <c:pt idx="57">
                  <c:v>6.6541358800000006E-2</c:v>
                </c:pt>
                <c:pt idx="58">
                  <c:v>5.7303424899999997E-2</c:v>
                </c:pt>
                <c:pt idx="59">
                  <c:v>4.0271066100000003E-2</c:v>
                </c:pt>
                <c:pt idx="60">
                  <c:v>1.9727092200000001E-2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1.15488824E-2</c:v>
                </c:pt>
                <c:pt idx="65">
                  <c:v>3.53878699E-2</c:v>
                </c:pt>
                <c:pt idx="66">
                  <c:v>3.8842979800000003E-2</c:v>
                </c:pt>
                <c:pt idx="67">
                  <c:v>2.5894807700000001E-2</c:v>
                </c:pt>
                <c:pt idx="68">
                  <c:v>1.8287349500000001E-2</c:v>
                </c:pt>
                <c:pt idx="69">
                  <c:v>2.53683925E-2</c:v>
                </c:pt>
                <c:pt idx="70">
                  <c:v>3.2560575799999998E-2</c:v>
                </c:pt>
                <c:pt idx="71">
                  <c:v>2.3499794300000001E-2</c:v>
                </c:pt>
                <c:pt idx="72">
                  <c:v>7.9051143999999997E-3</c:v>
                </c:pt>
                <c:pt idx="73">
                  <c:v>2.2380182000000001E-3</c:v>
                </c:pt>
                <c:pt idx="74">
                  <c:v>6.1103301000000002E-3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3.7055820199999999E-2</c:v>
                </c:pt>
                <c:pt idx="81">
                  <c:v>5.4997444200000002E-2</c:v>
                </c:pt>
                <c:pt idx="82">
                  <c:v>4.2981836900000001E-2</c:v>
                </c:pt>
                <c:pt idx="83">
                  <c:v>2.1238539399999999E-2</c:v>
                </c:pt>
                <c:pt idx="84">
                  <c:v>1.0950302699999999E-2</c:v>
                </c:pt>
                <c:pt idx="85">
                  <c:v>1.6257690299999999E-2</c:v>
                </c:pt>
                <c:pt idx="86">
                  <c:v>2.8507843599999999E-2</c:v>
                </c:pt>
                <c:pt idx="87">
                  <c:v>3.75471972E-2</c:v>
                </c:pt>
                <c:pt idx="88">
                  <c:v>3.6314297500000002E-2</c:v>
                </c:pt>
                <c:pt idx="89">
                  <c:v>2.6043569700000001E-2</c:v>
                </c:pt>
                <c:pt idx="90">
                  <c:v>9.9159525999999998E-3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1.4238281000000001E-3</c:v>
                </c:pt>
                <c:pt idx="98">
                  <c:v>1.95149183E-2</c:v>
                </c:pt>
                <c:pt idx="99">
                  <c:v>3.5951294000000002E-2</c:v>
                </c:pt>
                <c:pt idx="100">
                  <c:v>4.87540588E-2</c:v>
                </c:pt>
                <c:pt idx="101">
                  <c:v>5.7511560599999997E-2</c:v>
                </c:pt>
                <c:pt idx="102">
                  <c:v>6.3224539199999999E-2</c:v>
                </c:pt>
                <c:pt idx="103">
                  <c:v>6.7391119900000004E-2</c:v>
                </c:pt>
                <c:pt idx="104">
                  <c:v>6.9795452100000002E-2</c:v>
                </c:pt>
                <c:pt idx="105">
                  <c:v>7.0397712299999998E-2</c:v>
                </c:pt>
                <c:pt idx="106">
                  <c:v>6.9248236699999993E-2</c:v>
                </c:pt>
                <c:pt idx="107">
                  <c:v>6.6114872699999994E-2</c:v>
                </c:pt>
                <c:pt idx="108">
                  <c:v>6.0789939000000001E-2</c:v>
                </c:pt>
                <c:pt idx="109">
                  <c:v>5.2696101400000001E-2</c:v>
                </c:pt>
                <c:pt idx="110">
                  <c:v>4.4184122200000002E-2</c:v>
                </c:pt>
                <c:pt idx="111">
                  <c:v>3.2635353499999999E-2</c:v>
                </c:pt>
                <c:pt idx="112">
                  <c:v>2.2209357499999999E-2</c:v>
                </c:pt>
                <c:pt idx="113">
                  <c:v>1.28504802E-2</c:v>
                </c:pt>
                <c:pt idx="114">
                  <c:v>3.4881523000000001E-3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A-622D-4A4C-A834-8CC3D6F2019B}"/>
            </c:ext>
          </c:extLst>
        </c:ser>
        <c:ser>
          <c:idx val="155"/>
          <c:order val="155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反射白_LEDfull_開放空間!$A$156:$EE$156</c:f>
              <c:numCache>
                <c:formatCode>General</c:formatCode>
                <c:ptCount val="135"/>
                <c:pt idx="0">
                  <c:v>0.64238792659999999</c:v>
                </c:pt>
                <c:pt idx="1">
                  <c:v>0.53212893009999995</c:v>
                </c:pt>
                <c:pt idx="2">
                  <c:v>0.37879493829999999</c:v>
                </c:pt>
                <c:pt idx="3">
                  <c:v>0.171973601</c:v>
                </c:pt>
                <c:pt idx="4">
                  <c:v>4.72119451E-2</c:v>
                </c:pt>
                <c:pt idx="5">
                  <c:v>3.8587751000000001E-3</c:v>
                </c:pt>
                <c:pt idx="6">
                  <c:v>2.6875566699999999E-2</c:v>
                </c:pt>
                <c:pt idx="7">
                  <c:v>8.8259011499999998E-2</c:v>
                </c:pt>
                <c:pt idx="8">
                  <c:v>0.1575687975</c:v>
                </c:pt>
                <c:pt idx="9">
                  <c:v>0.2155388892</c:v>
                </c:pt>
                <c:pt idx="10">
                  <c:v>0.23984034360000001</c:v>
                </c:pt>
                <c:pt idx="11">
                  <c:v>0.23224738240000001</c:v>
                </c:pt>
                <c:pt idx="12">
                  <c:v>0.20350457729999999</c:v>
                </c:pt>
                <c:pt idx="13">
                  <c:v>0.16230677069999999</c:v>
                </c:pt>
                <c:pt idx="14">
                  <c:v>0.116798766</c:v>
                </c:pt>
                <c:pt idx="15">
                  <c:v>7.6928831599999997E-2</c:v>
                </c:pt>
                <c:pt idx="16">
                  <c:v>4.49342467E-2</c:v>
                </c:pt>
                <c:pt idx="17">
                  <c:v>2.93341186E-2</c:v>
                </c:pt>
                <c:pt idx="18">
                  <c:v>3.56158689E-2</c:v>
                </c:pt>
                <c:pt idx="19">
                  <c:v>5.4539229699999997E-2</c:v>
                </c:pt>
                <c:pt idx="20">
                  <c:v>7.9748511300000005E-2</c:v>
                </c:pt>
                <c:pt idx="21">
                  <c:v>9.74029228E-2</c:v>
                </c:pt>
                <c:pt idx="22">
                  <c:v>0.1087981388</c:v>
                </c:pt>
                <c:pt idx="23">
                  <c:v>0.1072189137</c:v>
                </c:pt>
                <c:pt idx="24">
                  <c:v>0.10364186760000001</c:v>
                </c:pt>
                <c:pt idx="25">
                  <c:v>9.6391864100000002E-2</c:v>
                </c:pt>
                <c:pt idx="26">
                  <c:v>8.8093452200000005E-2</c:v>
                </c:pt>
                <c:pt idx="27">
                  <c:v>7.83901662E-2</c:v>
                </c:pt>
                <c:pt idx="28">
                  <c:v>6.1989758200000002E-2</c:v>
                </c:pt>
                <c:pt idx="29">
                  <c:v>4.3912839100000003E-2</c:v>
                </c:pt>
                <c:pt idx="30">
                  <c:v>2.6164369699999999E-2</c:v>
                </c:pt>
                <c:pt idx="31">
                  <c:v>1.97909977E-2</c:v>
                </c:pt>
                <c:pt idx="32">
                  <c:v>2.0798452200000001E-2</c:v>
                </c:pt>
                <c:pt idx="33">
                  <c:v>2.8489757300000002E-2</c:v>
                </c:pt>
                <c:pt idx="34">
                  <c:v>3.6761555799999998E-2</c:v>
                </c:pt>
                <c:pt idx="35">
                  <c:v>4.6120800099999998E-2</c:v>
                </c:pt>
                <c:pt idx="36">
                  <c:v>5.8407198600000002E-2</c:v>
                </c:pt>
                <c:pt idx="37">
                  <c:v>7.6726838899999997E-2</c:v>
                </c:pt>
                <c:pt idx="38">
                  <c:v>9.15613547E-2</c:v>
                </c:pt>
                <c:pt idx="39">
                  <c:v>0.1043318585</c:v>
                </c:pt>
                <c:pt idx="40">
                  <c:v>0.1087009087</c:v>
                </c:pt>
                <c:pt idx="41">
                  <c:v>0.1051780283</c:v>
                </c:pt>
                <c:pt idx="42">
                  <c:v>9.7875580200000006E-2</c:v>
                </c:pt>
                <c:pt idx="43">
                  <c:v>8.8797710799999999E-2</c:v>
                </c:pt>
                <c:pt idx="44">
                  <c:v>7.8698538200000001E-2</c:v>
                </c:pt>
                <c:pt idx="45">
                  <c:v>7.05286413E-2</c:v>
                </c:pt>
                <c:pt idx="46">
                  <c:v>6.0171682400000003E-2</c:v>
                </c:pt>
                <c:pt idx="47">
                  <c:v>4.1651409100000002E-2</c:v>
                </c:pt>
                <c:pt idx="48">
                  <c:v>1.6300408200000002E-2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1.8011705900000001E-2</c:v>
                </c:pt>
                <c:pt idx="55">
                  <c:v>4.5757878600000003E-2</c:v>
                </c:pt>
                <c:pt idx="56">
                  <c:v>6.3478015400000004E-2</c:v>
                </c:pt>
                <c:pt idx="57">
                  <c:v>6.64260983E-2</c:v>
                </c:pt>
                <c:pt idx="58">
                  <c:v>5.7216309E-2</c:v>
                </c:pt>
                <c:pt idx="59">
                  <c:v>4.02198322E-2</c:v>
                </c:pt>
                <c:pt idx="60">
                  <c:v>1.97162442E-2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1.16084758E-2</c:v>
                </c:pt>
                <c:pt idx="65">
                  <c:v>3.5387229200000002E-2</c:v>
                </c:pt>
                <c:pt idx="66">
                  <c:v>3.8788896099999998E-2</c:v>
                </c:pt>
                <c:pt idx="67">
                  <c:v>2.58149225E-2</c:v>
                </c:pt>
                <c:pt idx="68">
                  <c:v>1.8205367E-2</c:v>
                </c:pt>
                <c:pt idx="69">
                  <c:v>2.5299139299999999E-2</c:v>
                </c:pt>
                <c:pt idx="70">
                  <c:v>3.2516390100000001E-2</c:v>
                </c:pt>
                <c:pt idx="71">
                  <c:v>2.3490618899999999E-2</c:v>
                </c:pt>
                <c:pt idx="72">
                  <c:v>7.9232706000000007E-3</c:v>
                </c:pt>
                <c:pt idx="73">
                  <c:v>2.2623084999999999E-3</c:v>
                </c:pt>
                <c:pt idx="74">
                  <c:v>6.1237868000000003E-3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3.7028085400000001E-2</c:v>
                </c:pt>
                <c:pt idx="81">
                  <c:v>5.4941441899999999E-2</c:v>
                </c:pt>
                <c:pt idx="82">
                  <c:v>4.2919341499999999E-2</c:v>
                </c:pt>
                <c:pt idx="83">
                  <c:v>2.11789366E-2</c:v>
                </c:pt>
                <c:pt idx="84">
                  <c:v>1.0886138300000001E-2</c:v>
                </c:pt>
                <c:pt idx="85">
                  <c:v>1.6180623299999999E-2</c:v>
                </c:pt>
                <c:pt idx="86">
                  <c:v>2.8421236200000002E-2</c:v>
                </c:pt>
                <c:pt idx="87">
                  <c:v>3.7464540499999997E-2</c:v>
                </c:pt>
                <c:pt idx="88">
                  <c:v>3.6255322399999998E-2</c:v>
                </c:pt>
                <c:pt idx="89">
                  <c:v>2.6018887800000001E-2</c:v>
                </c:pt>
                <c:pt idx="90">
                  <c:v>9.9293123999999993E-3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1.4492467E-3</c:v>
                </c:pt>
                <c:pt idx="98">
                  <c:v>1.9496019900000001E-2</c:v>
                </c:pt>
                <c:pt idx="99">
                  <c:v>3.5893775500000002E-2</c:v>
                </c:pt>
                <c:pt idx="100">
                  <c:v>4.8664957299999999E-2</c:v>
                </c:pt>
                <c:pt idx="101">
                  <c:v>5.7399258000000002E-2</c:v>
                </c:pt>
                <c:pt idx="102">
                  <c:v>6.3099905799999995E-2</c:v>
                </c:pt>
                <c:pt idx="103">
                  <c:v>6.7259229700000006E-2</c:v>
                </c:pt>
                <c:pt idx="104">
                  <c:v>6.9662898799999998E-2</c:v>
                </c:pt>
                <c:pt idx="105">
                  <c:v>7.02705681E-2</c:v>
                </c:pt>
                <c:pt idx="106">
                  <c:v>6.9131061399999999E-2</c:v>
                </c:pt>
                <c:pt idx="107">
                  <c:v>6.6013403200000001E-2</c:v>
                </c:pt>
                <c:pt idx="108">
                  <c:v>6.0709107700000001E-2</c:v>
                </c:pt>
                <c:pt idx="109">
                  <c:v>5.2640479099999998E-2</c:v>
                </c:pt>
                <c:pt idx="110">
                  <c:v>4.4149048599999997E-2</c:v>
                </c:pt>
                <c:pt idx="111">
                  <c:v>3.2628383499999997E-2</c:v>
                </c:pt>
                <c:pt idx="112">
                  <c:v>2.2226357799999999E-2</c:v>
                </c:pt>
                <c:pt idx="113">
                  <c:v>1.2886567E-2</c:v>
                </c:pt>
                <c:pt idx="114">
                  <c:v>3.5429921000000001E-3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B-622D-4A4C-A834-8CC3D6F2019B}"/>
            </c:ext>
          </c:extLst>
        </c:ser>
        <c:ser>
          <c:idx val="156"/>
          <c:order val="156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反射白_LEDfull_開放空間!$A$157:$EE$157</c:f>
              <c:numCache>
                <c:formatCode>General</c:formatCode>
                <c:ptCount val="135"/>
                <c:pt idx="0">
                  <c:v>0.64285641910000002</c:v>
                </c:pt>
                <c:pt idx="1">
                  <c:v>0.53251469139999996</c:v>
                </c:pt>
                <c:pt idx="2">
                  <c:v>0.37906843420000003</c:v>
                </c:pt>
                <c:pt idx="3">
                  <c:v>0.17209462819999999</c:v>
                </c:pt>
                <c:pt idx="4">
                  <c:v>4.7240626100000002E-2</c:v>
                </c:pt>
                <c:pt idx="5">
                  <c:v>3.8554167999999998E-3</c:v>
                </c:pt>
                <c:pt idx="6">
                  <c:v>2.6888502799999998E-2</c:v>
                </c:pt>
                <c:pt idx="7">
                  <c:v>8.8310688700000001E-2</c:v>
                </c:pt>
                <c:pt idx="8">
                  <c:v>0.15765808519999999</c:v>
                </c:pt>
                <c:pt idx="9">
                  <c:v>0.21565249559999999</c:v>
                </c:pt>
                <c:pt idx="10">
                  <c:v>0.2399532348</c:v>
                </c:pt>
                <c:pt idx="11">
                  <c:v>0.23234896360000001</c:v>
                </c:pt>
                <c:pt idx="12">
                  <c:v>0.203597635</c:v>
                </c:pt>
                <c:pt idx="13">
                  <c:v>0.16239258649999999</c:v>
                </c:pt>
                <c:pt idx="14">
                  <c:v>0.11686979979999999</c:v>
                </c:pt>
                <c:pt idx="15">
                  <c:v>7.69780204E-2</c:v>
                </c:pt>
                <c:pt idx="16">
                  <c:v>4.4959355100000001E-2</c:v>
                </c:pt>
                <c:pt idx="17">
                  <c:v>2.9348315699999999E-2</c:v>
                </c:pt>
                <c:pt idx="18">
                  <c:v>3.5634215900000002E-2</c:v>
                </c:pt>
                <c:pt idx="19">
                  <c:v>5.4568830899999997E-2</c:v>
                </c:pt>
                <c:pt idx="20">
                  <c:v>7.9794749600000006E-2</c:v>
                </c:pt>
                <c:pt idx="21">
                  <c:v>9.7459517400000001E-2</c:v>
                </c:pt>
                <c:pt idx="22">
                  <c:v>0.10886196049999999</c:v>
                </c:pt>
                <c:pt idx="23">
                  <c:v>0.1072785929</c:v>
                </c:pt>
                <c:pt idx="24">
                  <c:v>0.10369133949999999</c:v>
                </c:pt>
                <c:pt idx="25">
                  <c:v>9.6427626899999994E-2</c:v>
                </c:pt>
                <c:pt idx="26">
                  <c:v>8.8118039100000004E-2</c:v>
                </c:pt>
                <c:pt idx="27">
                  <c:v>7.8410767000000006E-2</c:v>
                </c:pt>
                <c:pt idx="28">
                  <c:v>6.2010806100000003E-2</c:v>
                </c:pt>
                <c:pt idx="29">
                  <c:v>4.3939914599999998E-2</c:v>
                </c:pt>
                <c:pt idx="30">
                  <c:v>2.6198701899999999E-2</c:v>
                </c:pt>
                <c:pt idx="31">
                  <c:v>1.9833126999999999E-2</c:v>
                </c:pt>
                <c:pt idx="32">
                  <c:v>2.0843867200000001E-2</c:v>
                </c:pt>
                <c:pt idx="33">
                  <c:v>2.8535073599999999E-2</c:v>
                </c:pt>
                <c:pt idx="34">
                  <c:v>3.6800958199999997E-2</c:v>
                </c:pt>
                <c:pt idx="35">
                  <c:v>4.6154066899999999E-2</c:v>
                </c:pt>
                <c:pt idx="36">
                  <c:v>5.8438930700000002E-2</c:v>
                </c:pt>
                <c:pt idx="37">
                  <c:v>7.6765879999999995E-2</c:v>
                </c:pt>
                <c:pt idx="38">
                  <c:v>9.1611966500000003E-2</c:v>
                </c:pt>
                <c:pt idx="39">
                  <c:v>0.104392238</c:v>
                </c:pt>
                <c:pt idx="40">
                  <c:v>0.1087582931</c:v>
                </c:pt>
                <c:pt idx="41">
                  <c:v>0.1052182317</c:v>
                </c:pt>
                <c:pt idx="42">
                  <c:v>9.7899578500000001E-2</c:v>
                </c:pt>
                <c:pt idx="43">
                  <c:v>8.8815271900000006E-2</c:v>
                </c:pt>
                <c:pt idx="44">
                  <c:v>7.8718148200000004E-2</c:v>
                </c:pt>
                <c:pt idx="45">
                  <c:v>7.0555150499999997E-2</c:v>
                </c:pt>
                <c:pt idx="46">
                  <c:v>6.0206219599999999E-2</c:v>
                </c:pt>
                <c:pt idx="47">
                  <c:v>4.1690964300000001E-2</c:v>
                </c:pt>
                <c:pt idx="48">
                  <c:v>1.6337452499999999E-2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1.8041409599999999E-2</c:v>
                </c:pt>
                <c:pt idx="55">
                  <c:v>4.5818083000000003E-2</c:v>
                </c:pt>
                <c:pt idx="56">
                  <c:v>6.3552297699999996E-2</c:v>
                </c:pt>
                <c:pt idx="57">
                  <c:v>6.6495642100000002E-2</c:v>
                </c:pt>
                <c:pt idx="58">
                  <c:v>5.7269182100000003E-2</c:v>
                </c:pt>
                <c:pt idx="59">
                  <c:v>4.0251135799999997E-2</c:v>
                </c:pt>
                <c:pt idx="60">
                  <c:v>1.9723337099999998E-2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1.15743624E-2</c:v>
                </c:pt>
                <c:pt idx="65">
                  <c:v>3.5389188699999997E-2</c:v>
                </c:pt>
                <c:pt idx="66">
                  <c:v>3.88218798E-2</c:v>
                </c:pt>
                <c:pt idx="67">
                  <c:v>2.5862349199999999E-2</c:v>
                </c:pt>
                <c:pt idx="68">
                  <c:v>1.8253631900000001E-2</c:v>
                </c:pt>
                <c:pt idx="69">
                  <c:v>2.53402982E-2</c:v>
                </c:pt>
                <c:pt idx="70">
                  <c:v>3.2543320200000003E-2</c:v>
                </c:pt>
                <c:pt idx="71">
                  <c:v>2.34969072E-2</c:v>
                </c:pt>
                <c:pt idx="72">
                  <c:v>7.9130678999999992E-3</c:v>
                </c:pt>
                <c:pt idx="73">
                  <c:v>2.2483109000000002E-3</c:v>
                </c:pt>
                <c:pt idx="74">
                  <c:v>6.1162626000000001E-3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3.7045612899999997E-2</c:v>
                </c:pt>
                <c:pt idx="81">
                  <c:v>5.4976057299999999E-2</c:v>
                </c:pt>
                <c:pt idx="82">
                  <c:v>4.2957246300000002E-2</c:v>
                </c:pt>
                <c:pt idx="83">
                  <c:v>2.1214326799999999E-2</c:v>
                </c:pt>
                <c:pt idx="84">
                  <c:v>1.09238401E-2</c:v>
                </c:pt>
                <c:pt idx="85">
                  <c:v>1.62258986E-2</c:v>
                </c:pt>
                <c:pt idx="86">
                  <c:v>2.8472581899999998E-2</c:v>
                </c:pt>
                <c:pt idx="87">
                  <c:v>3.75139788E-2</c:v>
                </c:pt>
                <c:pt idx="88">
                  <c:v>3.6290980899999999E-2</c:v>
                </c:pt>
                <c:pt idx="89">
                  <c:v>2.6034261999999999E-2</c:v>
                </c:pt>
                <c:pt idx="90">
                  <c:v>9.9218720999999996E-3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1.4346332999999999E-3</c:v>
                </c:pt>
                <c:pt idx="98">
                  <c:v>1.95077863E-2</c:v>
                </c:pt>
                <c:pt idx="99">
                  <c:v>3.5928472900000001E-2</c:v>
                </c:pt>
                <c:pt idx="100">
                  <c:v>4.8718497200000002E-2</c:v>
                </c:pt>
                <c:pt idx="101">
                  <c:v>5.7466760300000003E-2</c:v>
                </c:pt>
                <c:pt idx="102">
                  <c:v>6.3174948100000003E-2</c:v>
                </c:pt>
                <c:pt idx="103">
                  <c:v>6.7338623099999995E-2</c:v>
                </c:pt>
                <c:pt idx="104">
                  <c:v>6.9742642300000005E-2</c:v>
                </c:pt>
                <c:pt idx="105">
                  <c:v>7.0347242099999999E-2</c:v>
                </c:pt>
                <c:pt idx="106">
                  <c:v>6.9201864299999999E-2</c:v>
                </c:pt>
                <c:pt idx="107">
                  <c:v>6.6074773700000006E-2</c:v>
                </c:pt>
                <c:pt idx="108">
                  <c:v>6.0758501299999997E-2</c:v>
                </c:pt>
                <c:pt idx="109">
                  <c:v>5.2674841100000001E-2</c:v>
                </c:pt>
                <c:pt idx="110">
                  <c:v>4.4171132100000003E-2</c:v>
                </c:pt>
                <c:pt idx="111">
                  <c:v>3.2633785200000001E-2</c:v>
                </c:pt>
                <c:pt idx="112">
                  <c:v>2.2217184300000001E-2</c:v>
                </c:pt>
                <c:pt idx="113">
                  <c:v>1.2866278199999999E-2</c:v>
                </c:pt>
                <c:pt idx="114">
                  <c:v>3.5111526999999998E-3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C-622D-4A4C-A834-8CC3D6F2019B}"/>
            </c:ext>
          </c:extLst>
        </c:ser>
        <c:ser>
          <c:idx val="157"/>
          <c:order val="157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反射白_LEDfull_開放空間!$A$158:$EE$158</c:f>
              <c:numCache>
                <c:formatCode>General</c:formatCode>
                <c:ptCount val="135"/>
                <c:pt idx="0">
                  <c:v>0.64261102680000004</c:v>
                </c:pt>
                <c:pt idx="1">
                  <c:v>0.53231233359999997</c:v>
                </c:pt>
                <c:pt idx="2">
                  <c:v>0.37892439960000002</c:v>
                </c:pt>
                <c:pt idx="3">
                  <c:v>0.17203022539999999</c:v>
                </c:pt>
                <c:pt idx="4">
                  <c:v>4.7224368900000001E-2</c:v>
                </c:pt>
                <c:pt idx="5">
                  <c:v>3.8557036E-3</c:v>
                </c:pt>
                <c:pt idx="6">
                  <c:v>2.6880139500000001E-2</c:v>
                </c:pt>
                <c:pt idx="7">
                  <c:v>8.8280662900000001E-2</c:v>
                </c:pt>
                <c:pt idx="8">
                  <c:v>0.15760535000000001</c:v>
                </c:pt>
                <c:pt idx="9">
                  <c:v>0.21558292209999999</c:v>
                </c:pt>
                <c:pt idx="10">
                  <c:v>0.23988008499999999</c:v>
                </c:pt>
                <c:pt idx="11">
                  <c:v>0.23228023950000001</c:v>
                </c:pt>
                <c:pt idx="12">
                  <c:v>0.2035361081</c:v>
                </c:pt>
                <c:pt idx="13">
                  <c:v>0.16234029829999999</c:v>
                </c:pt>
                <c:pt idx="14">
                  <c:v>0.1168294773</c:v>
                </c:pt>
                <c:pt idx="15">
                  <c:v>7.6950773599999994E-2</c:v>
                </c:pt>
                <c:pt idx="16">
                  <c:v>4.4944413000000003E-2</c:v>
                </c:pt>
                <c:pt idx="17">
                  <c:v>2.9339257600000002E-2</c:v>
                </c:pt>
                <c:pt idx="18">
                  <c:v>3.5622905900000001E-2</c:v>
                </c:pt>
                <c:pt idx="19">
                  <c:v>5.4550994200000001E-2</c:v>
                </c:pt>
                <c:pt idx="20">
                  <c:v>7.9767793399999995E-2</c:v>
                </c:pt>
                <c:pt idx="21">
                  <c:v>9.74264294E-2</c:v>
                </c:pt>
                <c:pt idx="22">
                  <c:v>0.1088248715</c:v>
                </c:pt>
                <c:pt idx="23">
                  <c:v>0.1072430611</c:v>
                </c:pt>
                <c:pt idx="24">
                  <c:v>0.1036593616</c:v>
                </c:pt>
                <c:pt idx="25">
                  <c:v>9.6400909100000001E-2</c:v>
                </c:pt>
                <c:pt idx="26">
                  <c:v>8.8096126900000002E-2</c:v>
                </c:pt>
                <c:pt idx="27">
                  <c:v>7.8391626500000006E-2</c:v>
                </c:pt>
                <c:pt idx="28">
                  <c:v>6.1994258300000001E-2</c:v>
                </c:pt>
                <c:pt idx="29">
                  <c:v>4.3924558900000001E-2</c:v>
                </c:pt>
                <c:pt idx="30">
                  <c:v>2.61841994E-2</c:v>
                </c:pt>
                <c:pt idx="31">
                  <c:v>1.98173039E-2</c:v>
                </c:pt>
                <c:pt idx="32">
                  <c:v>2.08269861E-2</c:v>
                </c:pt>
                <c:pt idx="33">
                  <c:v>2.8516966800000002E-2</c:v>
                </c:pt>
                <c:pt idx="34">
                  <c:v>3.6783255600000002E-2</c:v>
                </c:pt>
                <c:pt idx="35">
                  <c:v>4.6136461199999999E-2</c:v>
                </c:pt>
                <c:pt idx="36">
                  <c:v>5.8419790100000001E-2</c:v>
                </c:pt>
                <c:pt idx="37">
                  <c:v>7.6741583599999996E-2</c:v>
                </c:pt>
                <c:pt idx="38">
                  <c:v>9.1581828899999995E-2</c:v>
                </c:pt>
                <c:pt idx="39">
                  <c:v>0.1043570489</c:v>
                </c:pt>
                <c:pt idx="40">
                  <c:v>0.1087231338</c:v>
                </c:pt>
                <c:pt idx="41">
                  <c:v>0.10518878700000001</c:v>
                </c:pt>
                <c:pt idx="42">
                  <c:v>9.7876198600000006E-2</c:v>
                </c:pt>
                <c:pt idx="43">
                  <c:v>8.8795289400000005E-2</c:v>
                </c:pt>
                <c:pt idx="44">
                  <c:v>7.8699417399999999E-2</c:v>
                </c:pt>
                <c:pt idx="45">
                  <c:v>7.0535615100000004E-2</c:v>
                </c:pt>
                <c:pt idx="46">
                  <c:v>6.0186084399999999E-2</c:v>
                </c:pt>
                <c:pt idx="47">
                  <c:v>4.1672237199999997E-2</c:v>
                </c:pt>
                <c:pt idx="48">
                  <c:v>1.6323696799999999E-2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1.80295426E-2</c:v>
                </c:pt>
                <c:pt idx="55">
                  <c:v>4.5792602000000002E-2</c:v>
                </c:pt>
                <c:pt idx="56">
                  <c:v>6.3519716300000001E-2</c:v>
                </c:pt>
                <c:pt idx="57">
                  <c:v>6.6464006899999997E-2</c:v>
                </c:pt>
                <c:pt idx="58">
                  <c:v>5.7244062399999997E-2</c:v>
                </c:pt>
                <c:pt idx="59">
                  <c:v>4.0235247500000001E-2</c:v>
                </c:pt>
                <c:pt idx="60">
                  <c:v>1.9718056500000001E-2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1.15826782E-2</c:v>
                </c:pt>
                <c:pt idx="65">
                  <c:v>3.5382837100000002E-2</c:v>
                </c:pt>
                <c:pt idx="66">
                  <c:v>3.8805604E-2</c:v>
                </c:pt>
                <c:pt idx="67">
                  <c:v>2.5843968599999999E-2</c:v>
                </c:pt>
                <c:pt idx="68">
                  <c:v>1.8236305599999999E-2</c:v>
                </c:pt>
                <c:pt idx="69">
                  <c:v>2.532392E-2</c:v>
                </c:pt>
                <c:pt idx="70">
                  <c:v>3.2529912899999999E-2</c:v>
                </c:pt>
                <c:pt idx="71">
                  <c:v>2.3491278300000001E-2</c:v>
                </c:pt>
                <c:pt idx="72">
                  <c:v>7.9149436E-3</c:v>
                </c:pt>
                <c:pt idx="73">
                  <c:v>2.2519712999999998E-3</c:v>
                </c:pt>
                <c:pt idx="74">
                  <c:v>6.1174799000000002E-3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3.7034265699999999E-2</c:v>
                </c:pt>
                <c:pt idx="81">
                  <c:v>5.4956808699999998E-2</c:v>
                </c:pt>
                <c:pt idx="82">
                  <c:v>4.2939007299999998E-2</c:v>
                </c:pt>
                <c:pt idx="83">
                  <c:v>2.1200256399999999E-2</c:v>
                </c:pt>
                <c:pt idx="84">
                  <c:v>1.09108062E-2</c:v>
                </c:pt>
                <c:pt idx="85">
                  <c:v>1.62097514E-2</c:v>
                </c:pt>
                <c:pt idx="86">
                  <c:v>2.8452593799999999E-2</c:v>
                </c:pt>
                <c:pt idx="87">
                  <c:v>3.7493128299999998E-2</c:v>
                </c:pt>
                <c:pt idx="88">
                  <c:v>3.6274418199999998E-2</c:v>
                </c:pt>
                <c:pt idx="89">
                  <c:v>2.6025526199999999E-2</c:v>
                </c:pt>
                <c:pt idx="90">
                  <c:v>9.9226040999999994E-3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1.4387326000000001E-3</c:v>
                </c:pt>
                <c:pt idx="98">
                  <c:v>1.95010249E-2</c:v>
                </c:pt>
                <c:pt idx="99">
                  <c:v>3.5912312600000003E-2</c:v>
                </c:pt>
                <c:pt idx="100">
                  <c:v>4.8694372200000002E-2</c:v>
                </c:pt>
                <c:pt idx="101">
                  <c:v>5.7436965399999998E-2</c:v>
                </c:pt>
                <c:pt idx="102">
                  <c:v>6.3141897299999999E-2</c:v>
                </c:pt>
                <c:pt idx="103">
                  <c:v>6.7303724600000003E-2</c:v>
                </c:pt>
                <c:pt idx="104">
                  <c:v>6.9707319099999998E-2</c:v>
                </c:pt>
                <c:pt idx="105">
                  <c:v>7.0312686299999996E-2</c:v>
                </c:pt>
                <c:pt idx="106">
                  <c:v>6.9169320199999995E-2</c:v>
                </c:pt>
                <c:pt idx="107">
                  <c:v>6.6045708999999994E-2</c:v>
                </c:pt>
                <c:pt idx="108">
                  <c:v>6.0733761599999998E-2</c:v>
                </c:pt>
                <c:pt idx="109">
                  <c:v>5.2655734099999997E-2</c:v>
                </c:pt>
                <c:pt idx="110">
                  <c:v>4.4157318799999998E-2</c:v>
                </c:pt>
                <c:pt idx="111">
                  <c:v>3.2626874700000003E-2</c:v>
                </c:pt>
                <c:pt idx="112">
                  <c:v>2.22165696E-2</c:v>
                </c:pt>
                <c:pt idx="113">
                  <c:v>1.28701758E-2</c:v>
                </c:pt>
                <c:pt idx="114">
                  <c:v>3.5201272000000001E-3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D-622D-4A4C-A834-8CC3D6F2019B}"/>
            </c:ext>
          </c:extLst>
        </c:ser>
        <c:ser>
          <c:idx val="158"/>
          <c:order val="158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反射白_LEDfull_開放空間!$A$159:$EE$159</c:f>
              <c:numCache>
                <c:formatCode>General</c:formatCode>
                <c:ptCount val="135"/>
                <c:pt idx="0">
                  <c:v>0.64365184310000001</c:v>
                </c:pt>
                <c:pt idx="1">
                  <c:v>0.53317242860000003</c:v>
                </c:pt>
                <c:pt idx="2">
                  <c:v>0.37953731419999998</c:v>
                </c:pt>
                <c:pt idx="3">
                  <c:v>0.17230637369999999</c:v>
                </c:pt>
                <c:pt idx="4">
                  <c:v>4.7297075399999999E-2</c:v>
                </c:pt>
                <c:pt idx="5">
                  <c:v>3.8580606000000002E-3</c:v>
                </c:pt>
                <c:pt idx="6">
                  <c:v>2.6919212200000001E-2</c:v>
                </c:pt>
                <c:pt idx="7">
                  <c:v>8.8414751E-2</c:v>
                </c:pt>
                <c:pt idx="8">
                  <c:v>0.15784280000000001</c:v>
                </c:pt>
                <c:pt idx="9">
                  <c:v>0.21590171750000001</c:v>
                </c:pt>
                <c:pt idx="10">
                  <c:v>0.2402249873</c:v>
                </c:pt>
                <c:pt idx="11">
                  <c:v>0.2326080948</c:v>
                </c:pt>
                <c:pt idx="12">
                  <c:v>0.2038260996</c:v>
                </c:pt>
                <c:pt idx="13">
                  <c:v>0.16257975999999999</c:v>
                </c:pt>
                <c:pt idx="14">
                  <c:v>0.1170085669</c:v>
                </c:pt>
                <c:pt idx="15">
                  <c:v>7.7070392700000004E-2</c:v>
                </c:pt>
                <c:pt idx="16">
                  <c:v>4.5011870599999997E-2</c:v>
                </c:pt>
                <c:pt idx="17">
                  <c:v>2.9381753900000002E-2</c:v>
                </c:pt>
                <c:pt idx="18">
                  <c:v>3.5675149400000002E-2</c:v>
                </c:pt>
                <c:pt idx="19">
                  <c:v>5.4632030400000003E-2</c:v>
                </c:pt>
                <c:pt idx="20">
                  <c:v>7.9888284200000007E-2</c:v>
                </c:pt>
                <c:pt idx="21">
                  <c:v>9.7573913600000006E-2</c:v>
                </c:pt>
                <c:pt idx="22">
                  <c:v>0.1089899391</c:v>
                </c:pt>
                <c:pt idx="23">
                  <c:v>0.1074038148</c:v>
                </c:pt>
                <c:pt idx="24">
                  <c:v>0.10380876059999999</c:v>
                </c:pt>
                <c:pt idx="25">
                  <c:v>9.6532642799999999E-2</c:v>
                </c:pt>
                <c:pt idx="26">
                  <c:v>8.8210776399999996E-2</c:v>
                </c:pt>
                <c:pt idx="27">
                  <c:v>7.8492805400000004E-2</c:v>
                </c:pt>
                <c:pt idx="28">
                  <c:v>6.2077704800000001E-2</c:v>
                </c:pt>
                <c:pt idx="29">
                  <c:v>4.3992321899999999E-2</c:v>
                </c:pt>
                <c:pt idx="30">
                  <c:v>2.6237416999999999E-2</c:v>
                </c:pt>
                <c:pt idx="31">
                  <c:v>1.9869120800000001E-2</c:v>
                </c:pt>
                <c:pt idx="32">
                  <c:v>2.0882060800000001E-2</c:v>
                </c:pt>
                <c:pt idx="33">
                  <c:v>2.8580520299999999E-2</c:v>
                </c:pt>
                <c:pt idx="34">
                  <c:v>3.6851853099999998E-2</c:v>
                </c:pt>
                <c:pt idx="35">
                  <c:v>4.6211205399999997E-2</c:v>
                </c:pt>
                <c:pt idx="36">
                  <c:v>5.8506704899999998E-2</c:v>
                </c:pt>
                <c:pt idx="37">
                  <c:v>7.6853699999999997E-2</c:v>
                </c:pt>
                <c:pt idx="38">
                  <c:v>9.17185321E-2</c:v>
                </c:pt>
                <c:pt idx="39">
                  <c:v>0.1045147702</c:v>
                </c:pt>
                <c:pt idx="40">
                  <c:v>0.1088835672</c:v>
                </c:pt>
                <c:pt idx="41">
                  <c:v>0.10533312710000001</c:v>
                </c:pt>
                <c:pt idx="42">
                  <c:v>9.8001196999999998E-2</c:v>
                </c:pt>
                <c:pt idx="43">
                  <c:v>8.89055282E-2</c:v>
                </c:pt>
                <c:pt idx="44">
                  <c:v>7.8799724599999996E-2</c:v>
                </c:pt>
                <c:pt idx="45">
                  <c:v>7.0631764799999996E-2</c:v>
                </c:pt>
                <c:pt idx="46">
                  <c:v>6.0276594000000003E-2</c:v>
                </c:pt>
                <c:pt idx="47">
                  <c:v>4.1746519500000003E-2</c:v>
                </c:pt>
                <c:pt idx="48">
                  <c:v>1.63684022E-2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1.80708729E-2</c:v>
                </c:pt>
                <c:pt idx="55">
                  <c:v>4.5885980100000001E-2</c:v>
                </c:pt>
                <c:pt idx="56">
                  <c:v>6.3642494399999999E-2</c:v>
                </c:pt>
                <c:pt idx="57">
                  <c:v>6.6586427399999995E-2</c:v>
                </c:pt>
                <c:pt idx="58">
                  <c:v>5.7344239200000001E-2</c:v>
                </c:pt>
                <c:pt idx="59">
                  <c:v>4.0301349E-2</c:v>
                </c:pt>
                <c:pt idx="60">
                  <c:v>1.9744213699999999E-2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1.1571125099999999E-2</c:v>
                </c:pt>
                <c:pt idx="65">
                  <c:v>3.5423155900000003E-2</c:v>
                </c:pt>
                <c:pt idx="66">
                  <c:v>3.8872189799999998E-2</c:v>
                </c:pt>
                <c:pt idx="67">
                  <c:v>2.5906545999999999E-2</c:v>
                </c:pt>
                <c:pt idx="68">
                  <c:v>1.8290966700000001E-2</c:v>
                </c:pt>
                <c:pt idx="69">
                  <c:v>2.53809784E-2</c:v>
                </c:pt>
                <c:pt idx="70">
                  <c:v>3.2584611300000003E-2</c:v>
                </c:pt>
                <c:pt idx="71">
                  <c:v>2.3521160700000002E-2</c:v>
                </c:pt>
                <c:pt idx="72">
                  <c:v>7.9159074999999995E-3</c:v>
                </c:pt>
                <c:pt idx="73">
                  <c:v>2.2443420999999999E-3</c:v>
                </c:pt>
                <c:pt idx="74">
                  <c:v>6.1188553999999996E-3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3.7087414399999998E-2</c:v>
                </c:pt>
                <c:pt idx="81">
                  <c:v>5.5041778800000003E-2</c:v>
                </c:pt>
                <c:pt idx="82">
                  <c:v>4.3013069799999998E-2</c:v>
                </c:pt>
                <c:pt idx="83">
                  <c:v>2.1248780200000001E-2</c:v>
                </c:pt>
                <c:pt idx="84">
                  <c:v>1.0949853799999999E-2</c:v>
                </c:pt>
                <c:pt idx="85">
                  <c:v>1.6260320299999999E-2</c:v>
                </c:pt>
                <c:pt idx="86">
                  <c:v>2.8520885900000001E-2</c:v>
                </c:pt>
                <c:pt idx="87">
                  <c:v>3.7569575000000001E-2</c:v>
                </c:pt>
                <c:pt idx="88">
                  <c:v>3.6339297899999998E-2</c:v>
                </c:pt>
                <c:pt idx="89">
                  <c:v>2.60642767E-2</c:v>
                </c:pt>
                <c:pt idx="90">
                  <c:v>9.9271480000000002E-3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1.4303620999999999E-3</c:v>
                </c:pt>
                <c:pt idx="98">
                  <c:v>1.9531488400000001E-2</c:v>
                </c:pt>
                <c:pt idx="99">
                  <c:v>3.5977080500000001E-2</c:v>
                </c:pt>
                <c:pt idx="100">
                  <c:v>4.8787381499999997E-2</c:v>
                </c:pt>
                <c:pt idx="101">
                  <c:v>5.7549327599999998E-2</c:v>
                </c:pt>
                <c:pt idx="102">
                  <c:v>6.3265718499999998E-2</c:v>
                </c:pt>
                <c:pt idx="103">
                  <c:v>6.7435137899999997E-2</c:v>
                </c:pt>
                <c:pt idx="104">
                  <c:v>6.9841504099999993E-2</c:v>
                </c:pt>
                <c:pt idx="105">
                  <c:v>7.0445313999999995E-2</c:v>
                </c:pt>
                <c:pt idx="106">
                  <c:v>6.9296360000000001E-2</c:v>
                </c:pt>
                <c:pt idx="107">
                  <c:v>6.6162467000000003E-2</c:v>
                </c:pt>
                <c:pt idx="108">
                  <c:v>6.08361028E-2</c:v>
                </c:pt>
                <c:pt idx="109">
                  <c:v>5.2738688899999997E-2</c:v>
                </c:pt>
                <c:pt idx="110">
                  <c:v>4.4221643400000003E-2</c:v>
                </c:pt>
                <c:pt idx="111">
                  <c:v>3.2666616099999997E-2</c:v>
                </c:pt>
                <c:pt idx="112">
                  <c:v>2.2234316899999999E-2</c:v>
                </c:pt>
                <c:pt idx="113">
                  <c:v>1.28693907E-2</c:v>
                </c:pt>
                <c:pt idx="114">
                  <c:v>3.5012988000000002E-3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E-622D-4A4C-A834-8CC3D6F2019B}"/>
            </c:ext>
          </c:extLst>
        </c:ser>
        <c:ser>
          <c:idx val="159"/>
          <c:order val="159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反射白_LEDfull_開放空間!$A$160:$EE$160</c:f>
              <c:numCache>
                <c:formatCode>General</c:formatCode>
                <c:ptCount val="135"/>
                <c:pt idx="0">
                  <c:v>0.64352446789999995</c:v>
                </c:pt>
                <c:pt idx="1">
                  <c:v>0.53306120629999998</c:v>
                </c:pt>
                <c:pt idx="2">
                  <c:v>0.37945619229999999</c:v>
                </c:pt>
                <c:pt idx="3">
                  <c:v>0.17226126789999999</c:v>
                </c:pt>
                <c:pt idx="4">
                  <c:v>4.7274198400000002E-2</c:v>
                </c:pt>
                <c:pt idx="5">
                  <c:v>3.8435982999999998E-3</c:v>
                </c:pt>
                <c:pt idx="6">
                  <c:v>2.6898825500000001E-2</c:v>
                </c:pt>
                <c:pt idx="7">
                  <c:v>8.8368534999999998E-2</c:v>
                </c:pt>
                <c:pt idx="8">
                  <c:v>0.15775419769999999</c:v>
                </c:pt>
                <c:pt idx="9">
                  <c:v>0.2157621384</c:v>
                </c:pt>
                <c:pt idx="10">
                  <c:v>0.24004049599999999</c:v>
                </c:pt>
                <c:pt idx="11">
                  <c:v>0.23241253200000001</c:v>
                </c:pt>
                <c:pt idx="12">
                  <c:v>0.2036640495</c:v>
                </c:pt>
                <c:pt idx="13">
                  <c:v>0.16247637570000001</c:v>
                </c:pt>
                <c:pt idx="14">
                  <c:v>0.1169548556</c:v>
                </c:pt>
                <c:pt idx="15">
                  <c:v>7.7039852699999994E-2</c:v>
                </c:pt>
                <c:pt idx="16">
                  <c:v>4.4985365100000001E-2</c:v>
                </c:pt>
                <c:pt idx="17">
                  <c:v>2.9359813799999999E-2</c:v>
                </c:pt>
                <c:pt idx="18">
                  <c:v>3.5651337399999997E-2</c:v>
                </c:pt>
                <c:pt idx="19">
                  <c:v>5.4599188299999997E-2</c:v>
                </c:pt>
                <c:pt idx="20">
                  <c:v>7.9846665299999994E-2</c:v>
                </c:pt>
                <c:pt idx="21">
                  <c:v>9.7523890399999993E-2</c:v>
                </c:pt>
                <c:pt idx="22">
                  <c:v>0.1089338809</c:v>
                </c:pt>
                <c:pt idx="23">
                  <c:v>0.1073420942</c:v>
                </c:pt>
                <c:pt idx="24">
                  <c:v>0.1037302762</c:v>
                </c:pt>
                <c:pt idx="25">
                  <c:v>9.6437238199999997E-2</c:v>
                </c:pt>
                <c:pt idx="26">
                  <c:v>8.8105663700000003E-2</c:v>
                </c:pt>
                <c:pt idx="27">
                  <c:v>7.8396439600000006E-2</c:v>
                </c:pt>
                <c:pt idx="28">
                  <c:v>6.2011711300000001E-2</c:v>
                </c:pt>
                <c:pt idx="29">
                  <c:v>4.3972279900000001E-2</c:v>
                </c:pt>
                <c:pt idx="30">
                  <c:v>2.62658913E-2</c:v>
                </c:pt>
                <c:pt idx="31">
                  <c:v>1.99267492E-2</c:v>
                </c:pt>
                <c:pt idx="32">
                  <c:v>2.0944863599999999E-2</c:v>
                </c:pt>
                <c:pt idx="33">
                  <c:v>2.8629044100000001E-2</c:v>
                </c:pt>
                <c:pt idx="34">
                  <c:v>3.6872271400000003E-2</c:v>
                </c:pt>
                <c:pt idx="35">
                  <c:v>4.6201132200000002E-2</c:v>
                </c:pt>
                <c:pt idx="36">
                  <c:v>5.84710799E-2</c:v>
                </c:pt>
                <c:pt idx="37">
                  <c:v>7.6801441600000006E-2</c:v>
                </c:pt>
                <c:pt idx="38">
                  <c:v>9.1665215800000005E-2</c:v>
                </c:pt>
                <c:pt idx="39">
                  <c:v>0.10445965829999999</c:v>
                </c:pt>
                <c:pt idx="40">
                  <c:v>0.10881381480000001</c:v>
                </c:pt>
                <c:pt idx="41">
                  <c:v>0.1052317396</c:v>
                </c:pt>
                <c:pt idx="42">
                  <c:v>9.78778228E-2</c:v>
                </c:pt>
                <c:pt idx="43">
                  <c:v>8.8784359399999999E-2</c:v>
                </c:pt>
                <c:pt idx="44">
                  <c:v>7.8701570600000006E-2</c:v>
                </c:pt>
                <c:pt idx="45">
                  <c:v>7.0563569699999995E-2</c:v>
                </c:pt>
                <c:pt idx="46">
                  <c:v>6.0244459700000003E-2</c:v>
                </c:pt>
                <c:pt idx="47">
                  <c:v>4.1758459099999999E-2</c:v>
                </c:pt>
                <c:pt idx="48">
                  <c:v>1.6419798100000001E-2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1.81032494E-2</c:v>
                </c:pt>
                <c:pt idx="55">
                  <c:v>4.59354706E-2</c:v>
                </c:pt>
                <c:pt idx="56">
                  <c:v>6.3691645899999996E-2</c:v>
                </c:pt>
                <c:pt idx="57">
                  <c:v>6.6620253000000004E-2</c:v>
                </c:pt>
                <c:pt idx="58">
                  <c:v>5.7358205299999999E-2</c:v>
                </c:pt>
                <c:pt idx="59">
                  <c:v>4.0298689200000001E-2</c:v>
                </c:pt>
                <c:pt idx="60">
                  <c:v>1.9725019100000001E-2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1.14750033E-2</c:v>
                </c:pt>
                <c:pt idx="65">
                  <c:v>3.5362973800000003E-2</c:v>
                </c:pt>
                <c:pt idx="66">
                  <c:v>3.8874220100000002E-2</c:v>
                </c:pt>
                <c:pt idx="67">
                  <c:v>2.59637237E-2</c:v>
                </c:pt>
                <c:pt idx="68">
                  <c:v>1.8363989899999999E-2</c:v>
                </c:pt>
                <c:pt idx="69">
                  <c:v>2.5426231300000001E-2</c:v>
                </c:pt>
                <c:pt idx="70">
                  <c:v>3.2585784800000003E-2</c:v>
                </c:pt>
                <c:pt idx="71">
                  <c:v>2.3493301099999999E-2</c:v>
                </c:pt>
                <c:pt idx="72">
                  <c:v>7.8797555000000002E-3</c:v>
                </c:pt>
                <c:pt idx="73">
                  <c:v>2.2097542E-3</c:v>
                </c:pt>
                <c:pt idx="74">
                  <c:v>6.0910149000000004E-3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3.7059809999999999E-2</c:v>
                </c:pt>
                <c:pt idx="81">
                  <c:v>5.5019572400000001E-2</c:v>
                </c:pt>
                <c:pt idx="82">
                  <c:v>4.30196859E-2</c:v>
                </c:pt>
                <c:pt idx="83">
                  <c:v>2.1288730200000001E-2</c:v>
                </c:pt>
                <c:pt idx="84">
                  <c:v>1.10129537E-2</c:v>
                </c:pt>
                <c:pt idx="85">
                  <c:v>1.6330421000000001E-2</c:v>
                </c:pt>
                <c:pt idx="86">
                  <c:v>2.85823103E-2</c:v>
                </c:pt>
                <c:pt idx="87">
                  <c:v>3.7610873599999997E-2</c:v>
                </c:pt>
                <c:pt idx="88">
                  <c:v>3.6353103800000001E-2</c:v>
                </c:pt>
                <c:pt idx="89">
                  <c:v>2.60524135E-2</c:v>
                </c:pt>
                <c:pt idx="90">
                  <c:v>9.8945890000000005E-3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1.3947428999999999E-3</c:v>
                </c:pt>
                <c:pt idx="98">
                  <c:v>1.9520869499999999E-2</c:v>
                </c:pt>
                <c:pt idx="99">
                  <c:v>3.5987623000000003E-2</c:v>
                </c:pt>
                <c:pt idx="100">
                  <c:v>4.8816170499999999E-2</c:v>
                </c:pt>
                <c:pt idx="101">
                  <c:v>5.7592939599999997E-2</c:v>
                </c:pt>
                <c:pt idx="102">
                  <c:v>6.3315547999999999E-2</c:v>
                </c:pt>
                <c:pt idx="103">
                  <c:v>6.7487031200000006E-2</c:v>
                </c:pt>
                <c:pt idx="104">
                  <c:v>6.9890052100000002E-2</c:v>
                </c:pt>
                <c:pt idx="105">
                  <c:v>7.0486307100000006E-2</c:v>
                </c:pt>
                <c:pt idx="106">
                  <c:v>6.9326728599999998E-2</c:v>
                </c:pt>
                <c:pt idx="107">
                  <c:v>6.61782697E-2</c:v>
                </c:pt>
                <c:pt idx="108">
                  <c:v>6.0834758000000003E-2</c:v>
                </c:pt>
                <c:pt idx="109">
                  <c:v>5.2719179499999998E-2</c:v>
                </c:pt>
                <c:pt idx="110">
                  <c:v>4.4190231699999999E-2</c:v>
                </c:pt>
                <c:pt idx="111">
                  <c:v>3.2619617900000002E-2</c:v>
                </c:pt>
                <c:pt idx="112">
                  <c:v>2.2174609800000002E-2</c:v>
                </c:pt>
                <c:pt idx="113">
                  <c:v>1.28013194E-2</c:v>
                </c:pt>
                <c:pt idx="114">
                  <c:v>3.4246361E-3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F-622D-4A4C-A834-8CC3D6F2019B}"/>
            </c:ext>
          </c:extLst>
        </c:ser>
        <c:ser>
          <c:idx val="160"/>
          <c:order val="160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反射白_LEDfull_開放空間!$A$161:$EE$161</c:f>
              <c:numCache>
                <c:formatCode>General</c:formatCode>
                <c:ptCount val="135"/>
                <c:pt idx="0">
                  <c:v>0.64291292430000002</c:v>
                </c:pt>
                <c:pt idx="1">
                  <c:v>0.53256446120000001</c:v>
                </c:pt>
                <c:pt idx="2">
                  <c:v>0.37910509110000001</c:v>
                </c:pt>
                <c:pt idx="3">
                  <c:v>0.17211511730000001</c:v>
                </c:pt>
                <c:pt idx="4">
                  <c:v>4.7251667800000001E-2</c:v>
                </c:pt>
                <c:pt idx="5">
                  <c:v>3.8626695000000002E-3</c:v>
                </c:pt>
                <c:pt idx="6">
                  <c:v>2.6898449299999998E-2</c:v>
                </c:pt>
                <c:pt idx="7">
                  <c:v>8.8332742500000005E-2</c:v>
                </c:pt>
                <c:pt idx="8">
                  <c:v>0.1577006876</c:v>
                </c:pt>
                <c:pt idx="9">
                  <c:v>0.2157200128</c:v>
                </c:pt>
                <c:pt idx="10">
                  <c:v>0.240043059</c:v>
                </c:pt>
                <c:pt idx="11">
                  <c:v>0.23244406279999999</c:v>
                </c:pt>
                <c:pt idx="12">
                  <c:v>0.20367656649999999</c:v>
                </c:pt>
                <c:pt idx="13">
                  <c:v>0.16244260969999999</c:v>
                </c:pt>
                <c:pt idx="14">
                  <c:v>0.1168956012</c:v>
                </c:pt>
                <c:pt idx="15">
                  <c:v>7.6992481900000007E-2</c:v>
                </c:pt>
                <c:pt idx="16">
                  <c:v>4.4972106800000002E-2</c:v>
                </c:pt>
                <c:pt idx="17">
                  <c:v>2.9358947600000001E-2</c:v>
                </c:pt>
                <c:pt idx="18">
                  <c:v>3.5645809000000001E-2</c:v>
                </c:pt>
                <c:pt idx="19">
                  <c:v>5.4584693199999999E-2</c:v>
                </c:pt>
                <c:pt idx="20">
                  <c:v>7.9814776800000001E-2</c:v>
                </c:pt>
                <c:pt idx="21">
                  <c:v>9.7483530600000007E-2</c:v>
                </c:pt>
                <c:pt idx="22">
                  <c:v>0.1088886335</c:v>
                </c:pt>
                <c:pt idx="23">
                  <c:v>0.1073082685</c:v>
                </c:pt>
                <c:pt idx="24">
                  <c:v>0.10372950879999999</c:v>
                </c:pt>
                <c:pt idx="25">
                  <c:v>9.6474401700000004E-2</c:v>
                </c:pt>
                <c:pt idx="26">
                  <c:v>8.8169634299999994E-2</c:v>
                </c:pt>
                <c:pt idx="27">
                  <c:v>7.8458242100000006E-2</c:v>
                </c:pt>
                <c:pt idx="28">
                  <c:v>6.2043122899999997E-2</c:v>
                </c:pt>
                <c:pt idx="29">
                  <c:v>4.3949413999999999E-2</c:v>
                </c:pt>
                <c:pt idx="30">
                  <c:v>2.6184149100000002E-2</c:v>
                </c:pt>
                <c:pt idx="31">
                  <c:v>1.9804125700000001E-2</c:v>
                </c:pt>
                <c:pt idx="32">
                  <c:v>2.0812172399999999E-2</c:v>
                </c:pt>
                <c:pt idx="33">
                  <c:v>2.8510635699999998E-2</c:v>
                </c:pt>
                <c:pt idx="34">
                  <c:v>3.6790389600000001E-2</c:v>
                </c:pt>
                <c:pt idx="35">
                  <c:v>4.6158578200000001E-2</c:v>
                </c:pt>
                <c:pt idx="36">
                  <c:v>5.8456108E-2</c:v>
                </c:pt>
                <c:pt idx="37">
                  <c:v>7.6791152400000007E-2</c:v>
                </c:pt>
                <c:pt idx="38">
                  <c:v>9.1637626299999997E-2</c:v>
                </c:pt>
                <c:pt idx="39">
                  <c:v>0.1044186652</c:v>
                </c:pt>
                <c:pt idx="40">
                  <c:v>0.1087920517</c:v>
                </c:pt>
                <c:pt idx="41">
                  <c:v>0.1052677259</c:v>
                </c:pt>
                <c:pt idx="42">
                  <c:v>9.7960255999999996E-2</c:v>
                </c:pt>
                <c:pt idx="43">
                  <c:v>8.8874988299999999E-2</c:v>
                </c:pt>
                <c:pt idx="44">
                  <c:v>7.8766480099999994E-2</c:v>
                </c:pt>
                <c:pt idx="45">
                  <c:v>7.0588491899999994E-2</c:v>
                </c:pt>
                <c:pt idx="46">
                  <c:v>6.0221638500000001E-2</c:v>
                </c:pt>
                <c:pt idx="47">
                  <c:v>4.1684512E-2</c:v>
                </c:pt>
                <c:pt idx="48">
                  <c:v>1.6311524399999999E-2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1.80250071E-2</c:v>
                </c:pt>
                <c:pt idx="55">
                  <c:v>4.57927547E-2</c:v>
                </c:pt>
                <c:pt idx="56">
                  <c:v>6.3527129599999996E-2</c:v>
                </c:pt>
                <c:pt idx="57">
                  <c:v>6.6478036300000001E-2</c:v>
                </c:pt>
                <c:pt idx="58">
                  <c:v>5.7261537799999998E-2</c:v>
                </c:pt>
                <c:pt idx="59">
                  <c:v>4.0252018700000003E-2</c:v>
                </c:pt>
                <c:pt idx="60">
                  <c:v>1.9732778900000001E-2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1.16222715E-2</c:v>
                </c:pt>
                <c:pt idx="65">
                  <c:v>3.5418908999999998E-2</c:v>
                </c:pt>
                <c:pt idx="66">
                  <c:v>3.8820467900000002E-2</c:v>
                </c:pt>
                <c:pt idx="67">
                  <c:v>2.58334707E-2</c:v>
                </c:pt>
                <c:pt idx="68">
                  <c:v>1.8216874500000001E-2</c:v>
                </c:pt>
                <c:pt idx="69">
                  <c:v>2.5317462200000002E-2</c:v>
                </c:pt>
                <c:pt idx="70">
                  <c:v>3.2542314400000001E-2</c:v>
                </c:pt>
                <c:pt idx="71">
                  <c:v>2.3510670300000001E-2</c:v>
                </c:pt>
                <c:pt idx="72">
                  <c:v>7.9310684999999992E-3</c:v>
                </c:pt>
                <c:pt idx="73">
                  <c:v>2.2655764999999998E-3</c:v>
                </c:pt>
                <c:pt idx="74">
                  <c:v>6.1300774000000004E-3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3.7059247500000003E-2</c:v>
                </c:pt>
                <c:pt idx="81">
                  <c:v>5.4986659399999999E-2</c:v>
                </c:pt>
                <c:pt idx="82">
                  <c:v>4.2953457700000003E-2</c:v>
                </c:pt>
                <c:pt idx="83">
                  <c:v>2.11941712E-2</c:v>
                </c:pt>
                <c:pt idx="84">
                  <c:v>1.08922143E-2</c:v>
                </c:pt>
                <c:pt idx="85">
                  <c:v>1.6190798999999999E-2</c:v>
                </c:pt>
                <c:pt idx="86">
                  <c:v>2.84416098E-2</c:v>
                </c:pt>
                <c:pt idx="87">
                  <c:v>3.7492908499999998E-2</c:v>
                </c:pt>
                <c:pt idx="88">
                  <c:v>3.62837352E-2</c:v>
                </c:pt>
                <c:pt idx="89">
                  <c:v>2.6039861099999999E-2</c:v>
                </c:pt>
                <c:pt idx="90">
                  <c:v>9.9379905000000004E-3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1.4523590000000001E-3</c:v>
                </c:pt>
                <c:pt idx="98">
                  <c:v>1.9512642199999999E-2</c:v>
                </c:pt>
                <c:pt idx="99">
                  <c:v>3.5922776900000002E-2</c:v>
                </c:pt>
                <c:pt idx="100">
                  <c:v>4.87034805E-2</c:v>
                </c:pt>
                <c:pt idx="101">
                  <c:v>5.7444304199999997E-2</c:v>
                </c:pt>
                <c:pt idx="102">
                  <c:v>6.3149459699999994E-2</c:v>
                </c:pt>
                <c:pt idx="103">
                  <c:v>6.7311860599999995E-2</c:v>
                </c:pt>
                <c:pt idx="104">
                  <c:v>6.9717563699999999E-2</c:v>
                </c:pt>
                <c:pt idx="105">
                  <c:v>7.0325821600000005E-2</c:v>
                </c:pt>
                <c:pt idx="106">
                  <c:v>6.9186009500000006E-2</c:v>
                </c:pt>
                <c:pt idx="107">
                  <c:v>6.6066287500000001E-2</c:v>
                </c:pt>
                <c:pt idx="108">
                  <c:v>6.07585795E-2</c:v>
                </c:pt>
                <c:pt idx="109">
                  <c:v>5.2683886100000001E-2</c:v>
                </c:pt>
                <c:pt idx="110">
                  <c:v>4.4186182300000001E-2</c:v>
                </c:pt>
                <c:pt idx="111">
                  <c:v>3.2657172499999998E-2</c:v>
                </c:pt>
                <c:pt idx="112">
                  <c:v>2.22469904E-2</c:v>
                </c:pt>
                <c:pt idx="113">
                  <c:v>1.29005397E-2</c:v>
                </c:pt>
                <c:pt idx="114">
                  <c:v>3.5491848999999998E-3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0-622D-4A4C-A834-8CC3D6F2019B}"/>
            </c:ext>
          </c:extLst>
        </c:ser>
        <c:ser>
          <c:idx val="161"/>
          <c:order val="161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反射白_LEDfull_開放空間!$A$162:$EE$162</c:f>
              <c:numCache>
                <c:formatCode>General</c:formatCode>
                <c:ptCount val="135"/>
                <c:pt idx="0">
                  <c:v>0.64349234099999997</c:v>
                </c:pt>
                <c:pt idx="1">
                  <c:v>0.53304105999999996</c:v>
                </c:pt>
                <c:pt idx="2">
                  <c:v>0.37944319840000001</c:v>
                </c:pt>
                <c:pt idx="3">
                  <c:v>0.17226430770000001</c:v>
                </c:pt>
                <c:pt idx="4">
                  <c:v>4.7286845700000003E-2</c:v>
                </c:pt>
                <c:pt idx="5">
                  <c:v>3.8585651E-3</c:v>
                </c:pt>
                <c:pt idx="6">
                  <c:v>2.6914127199999999E-2</c:v>
                </c:pt>
                <c:pt idx="7">
                  <c:v>8.8395856300000006E-2</c:v>
                </c:pt>
                <c:pt idx="8">
                  <c:v>0.15780991320000001</c:v>
                </c:pt>
                <c:pt idx="9">
                  <c:v>0.2158587277</c:v>
                </c:pt>
                <c:pt idx="10">
                  <c:v>0.24018046260000001</c:v>
                </c:pt>
                <c:pt idx="11">
                  <c:v>0.23256716129999999</c:v>
                </c:pt>
                <c:pt idx="12">
                  <c:v>0.20378920440000001</c:v>
                </c:pt>
                <c:pt idx="13">
                  <c:v>0.16254748399999999</c:v>
                </c:pt>
                <c:pt idx="14">
                  <c:v>0.1169830188</c:v>
                </c:pt>
                <c:pt idx="15">
                  <c:v>7.7053070099999996E-2</c:v>
                </c:pt>
                <c:pt idx="16">
                  <c:v>4.5002576000000002E-2</c:v>
                </c:pt>
                <c:pt idx="17">
                  <c:v>2.93761864E-2</c:v>
                </c:pt>
                <c:pt idx="18">
                  <c:v>3.56682688E-2</c:v>
                </c:pt>
                <c:pt idx="19">
                  <c:v>5.4620958900000002E-2</c:v>
                </c:pt>
                <c:pt idx="20">
                  <c:v>7.9871408599999999E-2</c:v>
                </c:pt>
                <c:pt idx="21">
                  <c:v>9.7553349999999997E-2</c:v>
                </c:pt>
                <c:pt idx="22">
                  <c:v>0.1089667976</c:v>
                </c:pt>
                <c:pt idx="23">
                  <c:v>0.10738153759999999</c:v>
                </c:pt>
                <c:pt idx="24">
                  <c:v>0.1037893817</c:v>
                </c:pt>
                <c:pt idx="25">
                  <c:v>9.6517182899999998E-2</c:v>
                </c:pt>
                <c:pt idx="26">
                  <c:v>8.8198654400000007E-2</c:v>
                </c:pt>
                <c:pt idx="27">
                  <c:v>7.8482344699999998E-2</c:v>
                </c:pt>
                <c:pt idx="28">
                  <c:v>6.20682761E-2</c:v>
                </c:pt>
                <c:pt idx="29">
                  <c:v>4.39826101E-2</c:v>
                </c:pt>
                <c:pt idx="30">
                  <c:v>2.6227189200000001E-2</c:v>
                </c:pt>
                <c:pt idx="31">
                  <c:v>1.98574215E-2</c:v>
                </c:pt>
                <c:pt idx="32">
                  <c:v>2.0869396599999999E-2</c:v>
                </c:pt>
                <c:pt idx="33">
                  <c:v>2.85673551E-2</c:v>
                </c:pt>
                <c:pt idx="34">
                  <c:v>3.6839541000000003E-2</c:v>
                </c:pt>
                <c:pt idx="35">
                  <c:v>4.6199724099999999E-2</c:v>
                </c:pt>
                <c:pt idx="36">
                  <c:v>5.8494836100000003E-2</c:v>
                </c:pt>
                <c:pt idx="37">
                  <c:v>7.6838724299999994E-2</c:v>
                </c:pt>
                <c:pt idx="38">
                  <c:v>9.1699734300000002E-2</c:v>
                </c:pt>
                <c:pt idx="39">
                  <c:v>0.1044927388</c:v>
                </c:pt>
                <c:pt idx="40">
                  <c:v>0.1088620797</c:v>
                </c:pt>
                <c:pt idx="41">
                  <c:v>0.1053159833</c:v>
                </c:pt>
                <c:pt idx="42">
                  <c:v>9.7988583099999998E-2</c:v>
                </c:pt>
                <c:pt idx="43">
                  <c:v>8.8895052700000005E-2</c:v>
                </c:pt>
                <c:pt idx="44">
                  <c:v>7.8789383199999993E-2</c:v>
                </c:pt>
                <c:pt idx="45">
                  <c:v>7.0620328199999999E-2</c:v>
                </c:pt>
                <c:pt idx="46">
                  <c:v>6.0263942899999999E-2</c:v>
                </c:pt>
                <c:pt idx="47">
                  <c:v>4.1733846099999999E-2</c:v>
                </c:pt>
                <c:pt idx="48">
                  <c:v>1.6358043999999999E-2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1.8062351300000001E-2</c:v>
                </c:pt>
                <c:pt idx="55">
                  <c:v>4.5868039100000001E-2</c:v>
                </c:pt>
                <c:pt idx="56">
                  <c:v>6.3619866999999997E-2</c:v>
                </c:pt>
                <c:pt idx="57">
                  <c:v>6.6564708900000005E-2</c:v>
                </c:pt>
                <c:pt idx="58">
                  <c:v>5.7327356199999999E-2</c:v>
                </c:pt>
                <c:pt idx="59">
                  <c:v>4.0290847400000003E-2</c:v>
                </c:pt>
                <c:pt idx="60">
                  <c:v>1.9741211099999999E-2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1.1578662300000001E-2</c:v>
                </c:pt>
                <c:pt idx="65">
                  <c:v>3.5420302299999998E-2</c:v>
                </c:pt>
                <c:pt idx="66">
                  <c:v>3.8861390199999998E-2</c:v>
                </c:pt>
                <c:pt idx="67">
                  <c:v>2.58930437E-2</c:v>
                </c:pt>
                <c:pt idx="68">
                  <c:v>1.8277751299999999E-2</c:v>
                </c:pt>
                <c:pt idx="69">
                  <c:v>2.53691599E-2</c:v>
                </c:pt>
                <c:pt idx="70">
                  <c:v>3.2575767499999998E-2</c:v>
                </c:pt>
                <c:pt idx="71">
                  <c:v>2.35178061E-2</c:v>
                </c:pt>
                <c:pt idx="72">
                  <c:v>7.9177516E-3</c:v>
                </c:pt>
                <c:pt idx="73">
                  <c:v>2.2475888999999999E-3</c:v>
                </c:pt>
                <c:pt idx="74">
                  <c:v>6.1204094000000004E-3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3.7080626899999997E-2</c:v>
                </c:pt>
                <c:pt idx="81">
                  <c:v>5.50293289E-2</c:v>
                </c:pt>
                <c:pt idx="82">
                  <c:v>4.3000731600000001E-2</c:v>
                </c:pt>
                <c:pt idx="83">
                  <c:v>2.1238582200000002E-2</c:v>
                </c:pt>
                <c:pt idx="84">
                  <c:v>1.0939884E-2</c:v>
                </c:pt>
                <c:pt idx="85">
                  <c:v>1.62479151E-2</c:v>
                </c:pt>
                <c:pt idx="86">
                  <c:v>2.85062362E-2</c:v>
                </c:pt>
                <c:pt idx="87">
                  <c:v>3.7554774399999998E-2</c:v>
                </c:pt>
                <c:pt idx="88">
                  <c:v>3.63280624E-2</c:v>
                </c:pt>
                <c:pt idx="89">
                  <c:v>2.6058713000000001E-2</c:v>
                </c:pt>
                <c:pt idx="90">
                  <c:v>9.9283437999999995E-3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1.4336342999999999E-3</c:v>
                </c:pt>
                <c:pt idx="98">
                  <c:v>1.95269268E-2</c:v>
                </c:pt>
                <c:pt idx="99">
                  <c:v>3.5966135599999997E-2</c:v>
                </c:pt>
                <c:pt idx="100">
                  <c:v>4.87705581E-2</c:v>
                </c:pt>
                <c:pt idx="101">
                  <c:v>5.7528581500000002E-2</c:v>
                </c:pt>
                <c:pt idx="102">
                  <c:v>6.3242897399999998E-2</c:v>
                </c:pt>
                <c:pt idx="103">
                  <c:v>6.7410878800000004E-2</c:v>
                </c:pt>
                <c:pt idx="104">
                  <c:v>6.98170662E-2</c:v>
                </c:pt>
                <c:pt idx="105">
                  <c:v>7.0421427499999995E-2</c:v>
                </c:pt>
                <c:pt idx="106">
                  <c:v>6.9274179599999999E-2</c:v>
                </c:pt>
                <c:pt idx="107">
                  <c:v>6.6142790000000007E-2</c:v>
                </c:pt>
                <c:pt idx="108">
                  <c:v>6.0819633300000002E-2</c:v>
                </c:pt>
                <c:pt idx="109">
                  <c:v>5.2726380500000003E-2</c:v>
                </c:pt>
                <c:pt idx="110">
                  <c:v>4.4213242799999997E-2</c:v>
                </c:pt>
                <c:pt idx="111">
                  <c:v>3.2663054800000001E-2</c:v>
                </c:pt>
                <c:pt idx="112">
                  <c:v>2.22349726E-2</c:v>
                </c:pt>
                <c:pt idx="113">
                  <c:v>1.28738638E-2</c:v>
                </c:pt>
                <c:pt idx="114">
                  <c:v>3.5086234999999999E-3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1-622D-4A4C-A834-8CC3D6F2019B}"/>
            </c:ext>
          </c:extLst>
        </c:ser>
        <c:ser>
          <c:idx val="162"/>
          <c:order val="16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反射白_LEDfull_開放空間!$A$163:$EE$163</c:f>
              <c:numCache>
                <c:formatCode>General</c:formatCode>
                <c:ptCount val="135"/>
                <c:pt idx="0">
                  <c:v>0.64319103960000001</c:v>
                </c:pt>
                <c:pt idx="1">
                  <c:v>0.53278768060000004</c:v>
                </c:pt>
                <c:pt idx="2">
                  <c:v>0.37926232809999999</c:v>
                </c:pt>
                <c:pt idx="3">
                  <c:v>0.17217645049999999</c:v>
                </c:pt>
                <c:pt idx="4">
                  <c:v>4.72555235E-2</c:v>
                </c:pt>
                <c:pt idx="5">
                  <c:v>3.8476832999999998E-3</c:v>
                </c:pt>
                <c:pt idx="6">
                  <c:v>2.68914793E-2</c:v>
                </c:pt>
                <c:pt idx="7">
                  <c:v>8.83354321E-2</c:v>
                </c:pt>
                <c:pt idx="8">
                  <c:v>0.15769787129999999</c:v>
                </c:pt>
                <c:pt idx="9">
                  <c:v>0.21569356319999999</c:v>
                </c:pt>
                <c:pt idx="10">
                  <c:v>0.2399770319</c:v>
                </c:pt>
                <c:pt idx="11">
                  <c:v>0.2323591113</c:v>
                </c:pt>
                <c:pt idx="12">
                  <c:v>0.20361326630000001</c:v>
                </c:pt>
                <c:pt idx="13">
                  <c:v>0.1624242961</c:v>
                </c:pt>
                <c:pt idx="14">
                  <c:v>0.1169082075</c:v>
                </c:pt>
                <c:pt idx="15">
                  <c:v>7.7006801999999999E-2</c:v>
                </c:pt>
                <c:pt idx="16">
                  <c:v>4.4969879099999999E-2</c:v>
                </c:pt>
                <c:pt idx="17">
                  <c:v>2.93517914E-2</c:v>
                </c:pt>
                <c:pt idx="18">
                  <c:v>3.5640414799999999E-2</c:v>
                </c:pt>
                <c:pt idx="19">
                  <c:v>5.4580789099999999E-2</c:v>
                </c:pt>
                <c:pt idx="20">
                  <c:v>7.9817012000000007E-2</c:v>
                </c:pt>
                <c:pt idx="21">
                  <c:v>9.7487389999999993E-2</c:v>
                </c:pt>
                <c:pt idx="22">
                  <c:v>0.10889313370000001</c:v>
                </c:pt>
                <c:pt idx="23">
                  <c:v>0.10730458800000001</c:v>
                </c:pt>
                <c:pt idx="24">
                  <c:v>0.1037024185</c:v>
                </c:pt>
                <c:pt idx="25">
                  <c:v>9.6421390800000006E-2</c:v>
                </c:pt>
                <c:pt idx="26">
                  <c:v>8.8099263600000005E-2</c:v>
                </c:pt>
                <c:pt idx="27">
                  <c:v>7.8391917000000005E-2</c:v>
                </c:pt>
                <c:pt idx="28">
                  <c:v>6.2003552900000002E-2</c:v>
                </c:pt>
                <c:pt idx="29">
                  <c:v>4.3954461799999997E-2</c:v>
                </c:pt>
                <c:pt idx="30">
                  <c:v>2.6237171100000001E-2</c:v>
                </c:pt>
                <c:pt idx="31">
                  <c:v>1.9888922600000001E-2</c:v>
                </c:pt>
                <c:pt idx="32">
                  <c:v>2.09041778E-2</c:v>
                </c:pt>
                <c:pt idx="33">
                  <c:v>2.8589824199999999E-2</c:v>
                </c:pt>
                <c:pt idx="34">
                  <c:v>3.6840666100000002E-2</c:v>
                </c:pt>
                <c:pt idx="35">
                  <c:v>4.6177465500000001E-2</c:v>
                </c:pt>
                <c:pt idx="36">
                  <c:v>5.8451592900000002E-2</c:v>
                </c:pt>
                <c:pt idx="37">
                  <c:v>7.6778203200000006E-2</c:v>
                </c:pt>
                <c:pt idx="38">
                  <c:v>9.1633573199999999E-2</c:v>
                </c:pt>
                <c:pt idx="39">
                  <c:v>0.1044210047</c:v>
                </c:pt>
                <c:pt idx="40">
                  <c:v>0.10877913979999999</c:v>
                </c:pt>
                <c:pt idx="41">
                  <c:v>0.1052133963</c:v>
                </c:pt>
                <c:pt idx="42">
                  <c:v>9.7873784599999999E-2</c:v>
                </c:pt>
                <c:pt idx="43">
                  <c:v>8.8784724499999995E-2</c:v>
                </c:pt>
                <c:pt idx="44">
                  <c:v>7.8698016699999998E-2</c:v>
                </c:pt>
                <c:pt idx="45">
                  <c:v>7.0551469899999997E-2</c:v>
                </c:pt>
                <c:pt idx="46">
                  <c:v>6.02224804E-2</c:v>
                </c:pt>
                <c:pt idx="47">
                  <c:v>4.1727673299999997E-2</c:v>
                </c:pt>
                <c:pt idx="48">
                  <c:v>1.63865965E-2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1.8077628700000001E-2</c:v>
                </c:pt>
                <c:pt idx="55">
                  <c:v>4.5885335700000002E-2</c:v>
                </c:pt>
                <c:pt idx="56">
                  <c:v>6.3630975800000003E-2</c:v>
                </c:pt>
                <c:pt idx="57">
                  <c:v>6.6564843100000007E-2</c:v>
                </c:pt>
                <c:pt idx="58">
                  <c:v>5.7317461799999997E-2</c:v>
                </c:pt>
                <c:pt idx="59">
                  <c:v>4.0275700400000003E-2</c:v>
                </c:pt>
                <c:pt idx="60">
                  <c:v>1.97219439E-2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1.1511057599999999E-2</c:v>
                </c:pt>
                <c:pt idx="65">
                  <c:v>3.5368517000000002E-2</c:v>
                </c:pt>
                <c:pt idx="66">
                  <c:v>3.8849562400000003E-2</c:v>
                </c:pt>
                <c:pt idx="67">
                  <c:v>2.5922078599999999E-2</c:v>
                </c:pt>
                <c:pt idx="68">
                  <c:v>1.8319964399999999E-2</c:v>
                </c:pt>
                <c:pt idx="69">
                  <c:v>2.53905281E-2</c:v>
                </c:pt>
                <c:pt idx="70">
                  <c:v>3.2565623500000002E-2</c:v>
                </c:pt>
                <c:pt idx="71">
                  <c:v>2.3491660099999999E-2</c:v>
                </c:pt>
                <c:pt idx="72">
                  <c:v>7.8913960999999998E-3</c:v>
                </c:pt>
                <c:pt idx="73">
                  <c:v>2.2240892999999999E-3</c:v>
                </c:pt>
                <c:pt idx="74">
                  <c:v>6.0998158999999996E-3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3.7049796400000001E-2</c:v>
                </c:pt>
                <c:pt idx="81">
                  <c:v>5.4996337700000002E-2</c:v>
                </c:pt>
                <c:pt idx="82">
                  <c:v>4.2990807399999997E-2</c:v>
                </c:pt>
                <c:pt idx="83">
                  <c:v>2.12579016E-2</c:v>
                </c:pt>
                <c:pt idx="84">
                  <c:v>1.09778484E-2</c:v>
                </c:pt>
                <c:pt idx="85">
                  <c:v>1.6288848599999999E-2</c:v>
                </c:pt>
                <c:pt idx="86">
                  <c:v>2.85373311E-2</c:v>
                </c:pt>
                <c:pt idx="87">
                  <c:v>3.7569578700000002E-2</c:v>
                </c:pt>
                <c:pt idx="88">
                  <c:v>3.6325056100000003E-2</c:v>
                </c:pt>
                <c:pt idx="89">
                  <c:v>2.60423943E-2</c:v>
                </c:pt>
                <c:pt idx="90">
                  <c:v>9.9036973E-3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1.4095949E-3</c:v>
                </c:pt>
                <c:pt idx="98">
                  <c:v>1.9513351799999998E-2</c:v>
                </c:pt>
                <c:pt idx="99">
                  <c:v>3.5960815799999997E-2</c:v>
                </c:pt>
                <c:pt idx="100">
                  <c:v>4.8773113600000001E-2</c:v>
                </c:pt>
                <c:pt idx="101">
                  <c:v>5.7538338000000001E-2</c:v>
                </c:pt>
                <c:pt idx="102">
                  <c:v>6.3254512799999996E-2</c:v>
                </c:pt>
                <c:pt idx="103">
                  <c:v>6.7422479399999999E-2</c:v>
                </c:pt>
                <c:pt idx="104">
                  <c:v>6.9825515199999993E-2</c:v>
                </c:pt>
                <c:pt idx="105">
                  <c:v>7.0424862199999994E-2</c:v>
                </c:pt>
                <c:pt idx="106">
                  <c:v>6.9270864099999996E-2</c:v>
                </c:pt>
                <c:pt idx="107">
                  <c:v>6.6130787100000005E-2</c:v>
                </c:pt>
                <c:pt idx="108">
                  <c:v>6.0798201699999999E-2</c:v>
                </c:pt>
                <c:pt idx="109">
                  <c:v>5.26958779E-2</c:v>
                </c:pt>
                <c:pt idx="110">
                  <c:v>4.4177405500000003E-2</c:v>
                </c:pt>
                <c:pt idx="111">
                  <c:v>3.2620642300000002E-2</c:v>
                </c:pt>
                <c:pt idx="112">
                  <c:v>2.2188020900000001E-2</c:v>
                </c:pt>
                <c:pt idx="113">
                  <c:v>1.2824051100000001E-2</c:v>
                </c:pt>
                <c:pt idx="114">
                  <c:v>3.4567529999999999E-3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2-622D-4A4C-A834-8CC3D6F2019B}"/>
            </c:ext>
          </c:extLst>
        </c:ser>
        <c:ser>
          <c:idx val="163"/>
          <c:order val="16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反射白_LEDfull_開放空間!$A$164:$EE$164</c:f>
              <c:numCache>
                <c:formatCode>General</c:formatCode>
                <c:ptCount val="135"/>
                <c:pt idx="0">
                  <c:v>0.64314270019999997</c:v>
                </c:pt>
                <c:pt idx="1">
                  <c:v>0.53275126220000002</c:v>
                </c:pt>
                <c:pt idx="2">
                  <c:v>0.3792372644</c:v>
                </c:pt>
                <c:pt idx="3">
                  <c:v>0.172171399</c:v>
                </c:pt>
                <c:pt idx="4">
                  <c:v>4.7261543599999997E-2</c:v>
                </c:pt>
                <c:pt idx="5">
                  <c:v>3.8571429999999999E-3</c:v>
                </c:pt>
                <c:pt idx="6">
                  <c:v>2.6900306299999999E-2</c:v>
                </c:pt>
                <c:pt idx="7">
                  <c:v>8.8349394499999997E-2</c:v>
                </c:pt>
                <c:pt idx="8">
                  <c:v>0.157727018</c:v>
                </c:pt>
                <c:pt idx="9">
                  <c:v>0.21574664120000001</c:v>
                </c:pt>
                <c:pt idx="10">
                  <c:v>0.24005755779999999</c:v>
                </c:pt>
                <c:pt idx="11">
                  <c:v>0.2324493229</c:v>
                </c:pt>
                <c:pt idx="12">
                  <c:v>0.20368583500000001</c:v>
                </c:pt>
                <c:pt idx="13">
                  <c:v>0.1624634117</c:v>
                </c:pt>
                <c:pt idx="14">
                  <c:v>0.1169212982</c:v>
                </c:pt>
                <c:pt idx="15">
                  <c:v>7.7011987599999998E-2</c:v>
                </c:pt>
                <c:pt idx="16">
                  <c:v>4.4979095500000003E-2</c:v>
                </c:pt>
                <c:pt idx="17">
                  <c:v>2.9361065499999998E-2</c:v>
                </c:pt>
                <c:pt idx="18">
                  <c:v>3.5649675899999997E-2</c:v>
                </c:pt>
                <c:pt idx="19">
                  <c:v>5.4592672699999997E-2</c:v>
                </c:pt>
                <c:pt idx="20">
                  <c:v>7.9829491700000005E-2</c:v>
                </c:pt>
                <c:pt idx="21">
                  <c:v>9.7502209199999995E-2</c:v>
                </c:pt>
                <c:pt idx="22">
                  <c:v>0.10890952499999999</c:v>
                </c:pt>
                <c:pt idx="23">
                  <c:v>0.1073257551</c:v>
                </c:pt>
                <c:pt idx="24">
                  <c:v>0.1037363037</c:v>
                </c:pt>
                <c:pt idx="25">
                  <c:v>9.6469149000000004E-2</c:v>
                </c:pt>
                <c:pt idx="26">
                  <c:v>8.8155672000000004E-2</c:v>
                </c:pt>
                <c:pt idx="27">
                  <c:v>7.8444302100000002E-2</c:v>
                </c:pt>
                <c:pt idx="28">
                  <c:v>6.2037464200000003E-2</c:v>
                </c:pt>
                <c:pt idx="29">
                  <c:v>4.3959289800000002E-2</c:v>
                </c:pt>
                <c:pt idx="30">
                  <c:v>2.6210902299999998E-2</c:v>
                </c:pt>
                <c:pt idx="31">
                  <c:v>1.9842959899999998E-2</c:v>
                </c:pt>
                <c:pt idx="32">
                  <c:v>2.0854249599999999E-2</c:v>
                </c:pt>
                <c:pt idx="33">
                  <c:v>2.8548641100000001E-2</c:v>
                </c:pt>
                <c:pt idx="34">
                  <c:v>3.6817837499999999E-2</c:v>
                </c:pt>
                <c:pt idx="35">
                  <c:v>4.6174645399999999E-2</c:v>
                </c:pt>
                <c:pt idx="36">
                  <c:v>5.8464329699999998E-2</c:v>
                </c:pt>
                <c:pt idx="37">
                  <c:v>7.6799184100000001E-2</c:v>
                </c:pt>
                <c:pt idx="38">
                  <c:v>9.1652028299999994E-2</c:v>
                </c:pt>
                <c:pt idx="39">
                  <c:v>0.1044379547</c:v>
                </c:pt>
                <c:pt idx="40">
                  <c:v>0.1088056639</c:v>
                </c:pt>
                <c:pt idx="41">
                  <c:v>0.1052634642</c:v>
                </c:pt>
                <c:pt idx="42">
                  <c:v>9.7941361399999996E-2</c:v>
                </c:pt>
                <c:pt idx="43">
                  <c:v>8.8852800400000001E-2</c:v>
                </c:pt>
                <c:pt idx="44">
                  <c:v>7.8751519300000003E-2</c:v>
                </c:pt>
                <c:pt idx="45">
                  <c:v>7.0585288100000004E-2</c:v>
                </c:pt>
                <c:pt idx="46">
                  <c:v>6.0232508900000002E-2</c:v>
                </c:pt>
                <c:pt idx="47">
                  <c:v>4.1709881300000001E-2</c:v>
                </c:pt>
                <c:pt idx="48">
                  <c:v>1.63458176E-2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1.8050190099999999E-2</c:v>
                </c:pt>
                <c:pt idx="55">
                  <c:v>4.58394513E-2</c:v>
                </c:pt>
                <c:pt idx="56">
                  <c:v>6.3581563499999993E-2</c:v>
                </c:pt>
                <c:pt idx="57">
                  <c:v>6.6525883999999993E-2</c:v>
                </c:pt>
                <c:pt idx="58">
                  <c:v>5.7294771100000003E-2</c:v>
                </c:pt>
                <c:pt idx="59">
                  <c:v>4.0268886800000001E-2</c:v>
                </c:pt>
                <c:pt idx="60">
                  <c:v>1.97316092E-2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1.15779638E-2</c:v>
                </c:pt>
                <c:pt idx="65">
                  <c:v>3.5404138299999999E-2</c:v>
                </c:pt>
                <c:pt idx="66">
                  <c:v>3.8839511600000001E-2</c:v>
                </c:pt>
                <c:pt idx="67">
                  <c:v>2.58750599E-2</c:v>
                </c:pt>
                <c:pt idx="68">
                  <c:v>1.82631779E-2</c:v>
                </c:pt>
                <c:pt idx="69">
                  <c:v>2.53524054E-2</c:v>
                </c:pt>
                <c:pt idx="70">
                  <c:v>3.2557744499999999E-2</c:v>
                </c:pt>
                <c:pt idx="71">
                  <c:v>2.3506831400000001E-2</c:v>
                </c:pt>
                <c:pt idx="72">
                  <c:v>7.9158153000000002E-3</c:v>
                </c:pt>
                <c:pt idx="73">
                  <c:v>2.2484878999999998E-3</c:v>
                </c:pt>
                <c:pt idx="74">
                  <c:v>6.1186189E-3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3.7061732299999997E-2</c:v>
                </c:pt>
                <c:pt idx="81">
                  <c:v>5.5000204599999998E-2</c:v>
                </c:pt>
                <c:pt idx="82">
                  <c:v>4.2976528399999998E-2</c:v>
                </c:pt>
                <c:pt idx="83">
                  <c:v>2.12244745E-2</c:v>
                </c:pt>
                <c:pt idx="84">
                  <c:v>1.0929931E-2</c:v>
                </c:pt>
                <c:pt idx="85">
                  <c:v>1.6234582300000001E-2</c:v>
                </c:pt>
                <c:pt idx="86">
                  <c:v>2.84865256E-2</c:v>
                </c:pt>
                <c:pt idx="87">
                  <c:v>3.7531457800000001E-2</c:v>
                </c:pt>
                <c:pt idx="88">
                  <c:v>3.6307249200000002E-2</c:v>
                </c:pt>
                <c:pt idx="89">
                  <c:v>2.6045456500000001E-2</c:v>
                </c:pt>
                <c:pt idx="90">
                  <c:v>9.9253021E-3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1.4348173E-3</c:v>
                </c:pt>
                <c:pt idx="98">
                  <c:v>1.9516490399999999E-2</c:v>
                </c:pt>
                <c:pt idx="99">
                  <c:v>3.5945139799999998E-2</c:v>
                </c:pt>
                <c:pt idx="100">
                  <c:v>4.87414189E-2</c:v>
                </c:pt>
                <c:pt idx="101">
                  <c:v>5.7493552599999997E-2</c:v>
                </c:pt>
                <c:pt idx="102">
                  <c:v>6.3204407700000007E-2</c:v>
                </c:pt>
                <c:pt idx="103">
                  <c:v>6.7370064600000001E-2</c:v>
                </c:pt>
                <c:pt idx="104">
                  <c:v>6.9775000200000006E-2</c:v>
                </c:pt>
                <c:pt idx="105">
                  <c:v>7.0379562699999995E-2</c:v>
                </c:pt>
                <c:pt idx="106">
                  <c:v>6.9233559099999994E-2</c:v>
                </c:pt>
                <c:pt idx="107">
                  <c:v>6.6104844199999999E-2</c:v>
                </c:pt>
                <c:pt idx="108">
                  <c:v>6.0785829999999999E-2</c:v>
                </c:pt>
                <c:pt idx="109">
                  <c:v>5.2698511599999998E-2</c:v>
                </c:pt>
                <c:pt idx="110">
                  <c:v>4.41902541E-2</c:v>
                </c:pt>
                <c:pt idx="111">
                  <c:v>3.2647520300000003E-2</c:v>
                </c:pt>
                <c:pt idx="112">
                  <c:v>2.2226374600000001E-2</c:v>
                </c:pt>
                <c:pt idx="113">
                  <c:v>1.28706992E-2</c:v>
                </c:pt>
                <c:pt idx="114">
                  <c:v>3.5113299E-3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3-622D-4A4C-A834-8CC3D6F2019B}"/>
            </c:ext>
          </c:extLst>
        </c:ser>
        <c:ser>
          <c:idx val="164"/>
          <c:order val="164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反射白_LEDfull_開放空間!$A$165:$EE$165</c:f>
              <c:numCache>
                <c:formatCode>General</c:formatCode>
                <c:ptCount val="135"/>
                <c:pt idx="0">
                  <c:v>0.64349639420000004</c:v>
                </c:pt>
                <c:pt idx="1">
                  <c:v>0.53304320569999997</c:v>
                </c:pt>
                <c:pt idx="2">
                  <c:v>0.379445374</c:v>
                </c:pt>
                <c:pt idx="3">
                  <c:v>0.172264114</c:v>
                </c:pt>
                <c:pt idx="4">
                  <c:v>4.7285132100000002E-2</c:v>
                </c:pt>
                <c:pt idx="5">
                  <c:v>3.8566772999999999E-3</c:v>
                </c:pt>
                <c:pt idx="6">
                  <c:v>2.6911998199999999E-2</c:v>
                </c:pt>
                <c:pt idx="7">
                  <c:v>8.83923769E-2</c:v>
                </c:pt>
                <c:pt idx="8">
                  <c:v>0.1578024626</c:v>
                </c:pt>
                <c:pt idx="9">
                  <c:v>0.21584607659999999</c:v>
                </c:pt>
                <c:pt idx="10">
                  <c:v>0.2401619703</c:v>
                </c:pt>
                <c:pt idx="11">
                  <c:v>0.23254671690000001</c:v>
                </c:pt>
                <c:pt idx="12">
                  <c:v>0.2037730217</c:v>
                </c:pt>
                <c:pt idx="13">
                  <c:v>0.16253824529999999</c:v>
                </c:pt>
                <c:pt idx="14">
                  <c:v>0.1169793084</c:v>
                </c:pt>
                <c:pt idx="15">
                  <c:v>7.7051363900000003E-2</c:v>
                </c:pt>
                <c:pt idx="16">
                  <c:v>4.5000266300000001E-2</c:v>
                </c:pt>
                <c:pt idx="17">
                  <c:v>2.9374023900000001E-2</c:v>
                </c:pt>
                <c:pt idx="18">
                  <c:v>3.5666067199999998E-2</c:v>
                </c:pt>
                <c:pt idx="19">
                  <c:v>5.4618075500000002E-2</c:v>
                </c:pt>
                <c:pt idx="20">
                  <c:v>7.9868070799999996E-2</c:v>
                </c:pt>
                <c:pt idx="21">
                  <c:v>9.7549535300000004E-2</c:v>
                </c:pt>
                <c:pt idx="22">
                  <c:v>0.1089624241</c:v>
                </c:pt>
                <c:pt idx="23">
                  <c:v>0.1073766053</c:v>
                </c:pt>
                <c:pt idx="24">
                  <c:v>0.10378161819999999</c:v>
                </c:pt>
                <c:pt idx="25">
                  <c:v>9.6506699900000006E-2</c:v>
                </c:pt>
                <c:pt idx="26">
                  <c:v>8.8186487600000002E-2</c:v>
                </c:pt>
                <c:pt idx="27">
                  <c:v>7.8471034800000006E-2</c:v>
                </c:pt>
                <c:pt idx="28">
                  <c:v>6.2060866499999999E-2</c:v>
                </c:pt>
                <c:pt idx="29">
                  <c:v>4.3981276499999999E-2</c:v>
                </c:pt>
                <c:pt idx="30">
                  <c:v>2.62322389E-2</c:v>
                </c:pt>
                <c:pt idx="31">
                  <c:v>1.98663808E-2</c:v>
                </c:pt>
                <c:pt idx="32">
                  <c:v>2.0879434400000001E-2</c:v>
                </c:pt>
                <c:pt idx="33">
                  <c:v>2.8575472500000001E-2</c:v>
                </c:pt>
                <c:pt idx="34">
                  <c:v>3.6843877300000001E-2</c:v>
                </c:pt>
                <c:pt idx="35">
                  <c:v>4.61998172E-2</c:v>
                </c:pt>
                <c:pt idx="36">
                  <c:v>5.8491826099999998E-2</c:v>
                </c:pt>
                <c:pt idx="37">
                  <c:v>7.6833851600000003E-2</c:v>
                </c:pt>
                <c:pt idx="38">
                  <c:v>9.1695219300000005E-2</c:v>
                </c:pt>
                <c:pt idx="39">
                  <c:v>0.1044883206</c:v>
                </c:pt>
                <c:pt idx="40">
                  <c:v>0.1088557392</c:v>
                </c:pt>
                <c:pt idx="41">
                  <c:v>0.1053050905</c:v>
                </c:pt>
                <c:pt idx="42">
                  <c:v>9.7974054500000005E-2</c:v>
                </c:pt>
                <c:pt idx="43">
                  <c:v>8.8880509100000005E-2</c:v>
                </c:pt>
                <c:pt idx="44">
                  <c:v>7.8777931600000003E-2</c:v>
                </c:pt>
                <c:pt idx="45">
                  <c:v>7.0612937200000003E-2</c:v>
                </c:pt>
                <c:pt idx="46">
                  <c:v>6.0261335200000002E-2</c:v>
                </c:pt>
                <c:pt idx="47">
                  <c:v>4.1737057299999998E-2</c:v>
                </c:pt>
                <c:pt idx="48">
                  <c:v>1.6366208E-2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1.8067644899999999E-2</c:v>
                </c:pt>
                <c:pt idx="55">
                  <c:v>4.5876842000000001E-2</c:v>
                </c:pt>
                <c:pt idx="56">
                  <c:v>6.3629202499999996E-2</c:v>
                </c:pt>
                <c:pt idx="57">
                  <c:v>6.6572017999999997E-2</c:v>
                </c:pt>
                <c:pt idx="58">
                  <c:v>5.7331357200000002E-2</c:v>
                </c:pt>
                <c:pt idx="59">
                  <c:v>4.02919464E-2</c:v>
                </c:pt>
                <c:pt idx="60">
                  <c:v>1.9739057899999999E-2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1.1565041700000001E-2</c:v>
                </c:pt>
                <c:pt idx="65">
                  <c:v>3.5412762299999997E-2</c:v>
                </c:pt>
                <c:pt idx="66">
                  <c:v>3.88630368E-2</c:v>
                </c:pt>
                <c:pt idx="67">
                  <c:v>2.59023104E-2</c:v>
                </c:pt>
                <c:pt idx="68">
                  <c:v>1.8289105999999999E-2</c:v>
                </c:pt>
                <c:pt idx="69">
                  <c:v>2.5376707299999999E-2</c:v>
                </c:pt>
                <c:pt idx="70">
                  <c:v>3.2576963299999998E-2</c:v>
                </c:pt>
                <c:pt idx="71">
                  <c:v>2.3514544599999999E-2</c:v>
                </c:pt>
                <c:pt idx="72">
                  <c:v>7.9126898000000008E-3</c:v>
                </c:pt>
                <c:pt idx="73">
                  <c:v>2.2427172E-3</c:v>
                </c:pt>
                <c:pt idx="74">
                  <c:v>6.1165076000000004E-3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3.7077777100000001E-2</c:v>
                </c:pt>
                <c:pt idx="81">
                  <c:v>5.5028006400000003E-2</c:v>
                </c:pt>
                <c:pt idx="82">
                  <c:v>4.30032313E-2</c:v>
                </c:pt>
                <c:pt idx="83">
                  <c:v>2.124523E-2</c:v>
                </c:pt>
                <c:pt idx="84">
                  <c:v>1.0949359299999999E-2</c:v>
                </c:pt>
                <c:pt idx="85">
                  <c:v>1.6258824599999999E-2</c:v>
                </c:pt>
                <c:pt idx="86">
                  <c:v>2.85161957E-2</c:v>
                </c:pt>
                <c:pt idx="87">
                  <c:v>3.7562217600000003E-2</c:v>
                </c:pt>
                <c:pt idx="88">
                  <c:v>3.6331355599999997E-2</c:v>
                </c:pt>
                <c:pt idx="89">
                  <c:v>2.60579269E-2</c:v>
                </c:pt>
                <c:pt idx="90">
                  <c:v>9.9240765000000002E-3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1.428538E-3</c:v>
                </c:pt>
                <c:pt idx="98">
                  <c:v>1.9526334499999999E-2</c:v>
                </c:pt>
                <c:pt idx="99">
                  <c:v>3.5969044999999998E-2</c:v>
                </c:pt>
                <c:pt idx="100">
                  <c:v>4.8776373300000002E-2</c:v>
                </c:pt>
                <c:pt idx="101">
                  <c:v>5.7536896300000001E-2</c:v>
                </c:pt>
                <c:pt idx="102">
                  <c:v>6.3252367099999998E-2</c:v>
                </c:pt>
                <c:pt idx="103">
                  <c:v>6.7420765800000004E-2</c:v>
                </c:pt>
                <c:pt idx="104">
                  <c:v>6.9826580599999993E-2</c:v>
                </c:pt>
                <c:pt idx="105">
                  <c:v>7.0430010599999995E-2</c:v>
                </c:pt>
                <c:pt idx="106">
                  <c:v>6.92811012E-2</c:v>
                </c:pt>
                <c:pt idx="107">
                  <c:v>6.6147558400000001E-2</c:v>
                </c:pt>
                <c:pt idx="108">
                  <c:v>6.0821760400000001E-2</c:v>
                </c:pt>
                <c:pt idx="109">
                  <c:v>5.27255721E-2</c:v>
                </c:pt>
                <c:pt idx="110">
                  <c:v>4.4210161999999997E-2</c:v>
                </c:pt>
                <c:pt idx="111">
                  <c:v>3.2657429600000003E-2</c:v>
                </c:pt>
                <c:pt idx="112">
                  <c:v>2.2227261200000001E-2</c:v>
                </c:pt>
                <c:pt idx="113">
                  <c:v>1.2864232099999999E-2</c:v>
                </c:pt>
                <c:pt idx="114">
                  <c:v>3.4977520999999998E-3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4-622D-4A4C-A834-8CC3D6F2019B}"/>
            </c:ext>
          </c:extLst>
        </c:ser>
        <c:ser>
          <c:idx val="165"/>
          <c:order val="165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反射白_LEDfull_開放空間!$A$166:$EE$166</c:f>
              <c:numCache>
                <c:formatCode>General</c:formatCode>
                <c:ptCount val="135"/>
                <c:pt idx="0">
                  <c:v>0.64385819440000003</c:v>
                </c:pt>
                <c:pt idx="1">
                  <c:v>0.53333967920000003</c:v>
                </c:pt>
                <c:pt idx="2">
                  <c:v>0.37965521219999998</c:v>
                </c:pt>
                <c:pt idx="3">
                  <c:v>0.17235353589999999</c:v>
                </c:pt>
                <c:pt idx="4">
                  <c:v>4.7302301999999997E-2</c:v>
                </c:pt>
                <c:pt idx="5">
                  <c:v>3.8490849999999999E-3</c:v>
                </c:pt>
                <c:pt idx="6">
                  <c:v>2.6916414499999999E-2</c:v>
                </c:pt>
                <c:pt idx="7">
                  <c:v>8.84212479E-2</c:v>
                </c:pt>
                <c:pt idx="8">
                  <c:v>0.1578500867</c:v>
                </c:pt>
                <c:pt idx="9">
                  <c:v>0.21589775380000001</c:v>
                </c:pt>
                <c:pt idx="10">
                  <c:v>0.2401981205</c:v>
                </c:pt>
                <c:pt idx="11">
                  <c:v>0.2325689048</c:v>
                </c:pt>
                <c:pt idx="12">
                  <c:v>0.20379912850000001</c:v>
                </c:pt>
                <c:pt idx="13">
                  <c:v>0.16257767379999999</c:v>
                </c:pt>
                <c:pt idx="14">
                  <c:v>0.11702292409999999</c:v>
                </c:pt>
                <c:pt idx="15">
                  <c:v>7.7083527999999998E-2</c:v>
                </c:pt>
                <c:pt idx="16">
                  <c:v>4.50130366E-2</c:v>
                </c:pt>
                <c:pt idx="17">
                  <c:v>2.93790102E-2</c:v>
                </c:pt>
                <c:pt idx="18">
                  <c:v>3.5673901399999999E-2</c:v>
                </c:pt>
                <c:pt idx="19">
                  <c:v>5.4632719599999997E-2</c:v>
                </c:pt>
                <c:pt idx="20">
                  <c:v>7.9894103100000002E-2</c:v>
                </c:pt>
                <c:pt idx="21">
                  <c:v>9.75816771E-2</c:v>
                </c:pt>
                <c:pt idx="22">
                  <c:v>0.10899879780000001</c:v>
                </c:pt>
                <c:pt idx="23">
                  <c:v>0.1074076667</c:v>
                </c:pt>
                <c:pt idx="24">
                  <c:v>0.1037979871</c:v>
                </c:pt>
                <c:pt idx="25">
                  <c:v>9.6505634500000007E-2</c:v>
                </c:pt>
                <c:pt idx="26">
                  <c:v>8.8172614600000004E-2</c:v>
                </c:pt>
                <c:pt idx="27">
                  <c:v>7.8456588100000002E-2</c:v>
                </c:pt>
                <c:pt idx="28">
                  <c:v>6.2056891599999997E-2</c:v>
                </c:pt>
                <c:pt idx="29">
                  <c:v>4.39978912E-2</c:v>
                </c:pt>
                <c:pt idx="30">
                  <c:v>2.6271494100000001E-2</c:v>
                </c:pt>
                <c:pt idx="31">
                  <c:v>1.9922262100000001E-2</c:v>
                </c:pt>
                <c:pt idx="32">
                  <c:v>2.09396388E-2</c:v>
                </c:pt>
                <c:pt idx="33">
                  <c:v>2.8630795000000001E-2</c:v>
                </c:pt>
                <c:pt idx="34">
                  <c:v>3.6884769800000002E-2</c:v>
                </c:pt>
                <c:pt idx="35">
                  <c:v>4.6225450899999999E-2</c:v>
                </c:pt>
                <c:pt idx="36">
                  <c:v>5.8507248800000002E-2</c:v>
                </c:pt>
                <c:pt idx="37">
                  <c:v>7.6850093899999999E-2</c:v>
                </c:pt>
                <c:pt idx="38">
                  <c:v>9.1721274000000005E-2</c:v>
                </c:pt>
                <c:pt idx="39">
                  <c:v>0.1045221165</c:v>
                </c:pt>
                <c:pt idx="40">
                  <c:v>0.1088819057</c:v>
                </c:pt>
                <c:pt idx="41">
                  <c:v>0.1053057313</c:v>
                </c:pt>
                <c:pt idx="42">
                  <c:v>9.7953632499999999E-2</c:v>
                </c:pt>
                <c:pt idx="43">
                  <c:v>8.8855154800000002E-2</c:v>
                </c:pt>
                <c:pt idx="44">
                  <c:v>7.8762084199999999E-2</c:v>
                </c:pt>
                <c:pt idx="45">
                  <c:v>7.0612944699999999E-2</c:v>
                </c:pt>
                <c:pt idx="46">
                  <c:v>6.0280460899999999E-2</c:v>
                </c:pt>
                <c:pt idx="47">
                  <c:v>4.1775256400000002E-2</c:v>
                </c:pt>
                <c:pt idx="48">
                  <c:v>1.6415447E-2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1.8104150900000001E-2</c:v>
                </c:pt>
                <c:pt idx="55">
                  <c:v>4.5945398499999998E-2</c:v>
                </c:pt>
                <c:pt idx="56">
                  <c:v>6.3709951900000006E-2</c:v>
                </c:pt>
                <c:pt idx="57">
                  <c:v>6.6643573299999995E-2</c:v>
                </c:pt>
                <c:pt idx="58">
                  <c:v>5.7381812499999997E-2</c:v>
                </c:pt>
                <c:pt idx="59">
                  <c:v>4.0318101600000003E-2</c:v>
                </c:pt>
                <c:pt idx="60">
                  <c:v>1.9738672299999999E-2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1.1503375099999999E-2</c:v>
                </c:pt>
                <c:pt idx="65">
                  <c:v>3.5394251299999999E-2</c:v>
                </c:pt>
                <c:pt idx="66">
                  <c:v>3.88922617E-2</c:v>
                </c:pt>
                <c:pt idx="67">
                  <c:v>2.5962496200000001E-2</c:v>
                </c:pt>
                <c:pt idx="68">
                  <c:v>1.83553472E-2</c:v>
                </c:pt>
                <c:pt idx="69">
                  <c:v>2.54274271E-2</c:v>
                </c:pt>
                <c:pt idx="70">
                  <c:v>3.2600913199999998E-2</c:v>
                </c:pt>
                <c:pt idx="71">
                  <c:v>2.3510826799999999E-2</c:v>
                </c:pt>
                <c:pt idx="72">
                  <c:v>7.8919325000000005E-3</c:v>
                </c:pt>
                <c:pt idx="73">
                  <c:v>2.218972E-3</c:v>
                </c:pt>
                <c:pt idx="74">
                  <c:v>6.1006513E-3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3.7083797199999997E-2</c:v>
                </c:pt>
                <c:pt idx="81">
                  <c:v>5.5050797800000002E-2</c:v>
                </c:pt>
                <c:pt idx="82">
                  <c:v>4.3038323500000003E-2</c:v>
                </c:pt>
                <c:pt idx="83">
                  <c:v>2.1289110199999999E-2</c:v>
                </c:pt>
                <c:pt idx="84">
                  <c:v>1.1003053699999999E-2</c:v>
                </c:pt>
                <c:pt idx="85">
                  <c:v>1.6321487700000002E-2</c:v>
                </c:pt>
                <c:pt idx="86">
                  <c:v>2.8581242999999999E-2</c:v>
                </c:pt>
                <c:pt idx="87">
                  <c:v>3.7618771199999998E-2</c:v>
                </c:pt>
                <c:pt idx="88">
                  <c:v>3.63667794E-2</c:v>
                </c:pt>
                <c:pt idx="89">
                  <c:v>2.6067243899999998E-2</c:v>
                </c:pt>
                <c:pt idx="90">
                  <c:v>9.9066355999999998E-3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1.4041244E-3</c:v>
                </c:pt>
                <c:pt idx="98">
                  <c:v>1.9532827700000002E-2</c:v>
                </c:pt>
                <c:pt idx="99">
                  <c:v>3.6002572599999998E-2</c:v>
                </c:pt>
                <c:pt idx="100">
                  <c:v>4.8832852400000001E-2</c:v>
                </c:pt>
                <c:pt idx="101">
                  <c:v>5.7610109399999998E-2</c:v>
                </c:pt>
                <c:pt idx="102">
                  <c:v>6.33338913E-2</c:v>
                </c:pt>
                <c:pt idx="103">
                  <c:v>6.7506819999999995E-2</c:v>
                </c:pt>
                <c:pt idx="104">
                  <c:v>6.9911763099999996E-2</c:v>
                </c:pt>
                <c:pt idx="105">
                  <c:v>7.0510059599999994E-2</c:v>
                </c:pt>
                <c:pt idx="106">
                  <c:v>6.9352388400000006E-2</c:v>
                </c:pt>
                <c:pt idx="107">
                  <c:v>6.6205941099999999E-2</c:v>
                </c:pt>
                <c:pt idx="108">
                  <c:v>6.0863841299999999E-2</c:v>
                </c:pt>
                <c:pt idx="109">
                  <c:v>5.27488999E-2</c:v>
                </c:pt>
                <c:pt idx="110">
                  <c:v>4.42187078E-2</c:v>
                </c:pt>
                <c:pt idx="111">
                  <c:v>3.26461792E-2</c:v>
                </c:pt>
                <c:pt idx="112">
                  <c:v>2.2199202299999998E-2</c:v>
                </c:pt>
                <c:pt idx="113">
                  <c:v>1.28235156E-2</c:v>
                </c:pt>
                <c:pt idx="114">
                  <c:v>3.4450137E-3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5-622D-4A4C-A834-8CC3D6F2019B}"/>
            </c:ext>
          </c:extLst>
        </c:ser>
        <c:ser>
          <c:idx val="166"/>
          <c:order val="166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反射白_LEDfull_開放空間!$A$167:$EE$167</c:f>
              <c:numCache>
                <c:formatCode>General</c:formatCode>
                <c:ptCount val="135"/>
                <c:pt idx="0">
                  <c:v>0.64352548119999997</c:v>
                </c:pt>
                <c:pt idx="1">
                  <c:v>0.53306406740000001</c:v>
                </c:pt>
                <c:pt idx="2">
                  <c:v>0.3794583976</c:v>
                </c:pt>
                <c:pt idx="3">
                  <c:v>0.17226366700000001</c:v>
                </c:pt>
                <c:pt idx="4">
                  <c:v>4.72771227E-2</c:v>
                </c:pt>
                <c:pt idx="5">
                  <c:v>3.8464251000000001E-3</c:v>
                </c:pt>
                <c:pt idx="6">
                  <c:v>2.6901930599999999E-2</c:v>
                </c:pt>
                <c:pt idx="7">
                  <c:v>8.8374465700000002E-2</c:v>
                </c:pt>
                <c:pt idx="8">
                  <c:v>0.15776613349999999</c:v>
                </c:pt>
                <c:pt idx="9">
                  <c:v>0.2157823592</c:v>
                </c:pt>
                <c:pt idx="10">
                  <c:v>0.2400687188</c:v>
                </c:pt>
                <c:pt idx="11">
                  <c:v>0.2324435711</c:v>
                </c:pt>
                <c:pt idx="12">
                  <c:v>0.20368933680000001</c:v>
                </c:pt>
                <c:pt idx="13">
                  <c:v>0.16249111290000001</c:v>
                </c:pt>
                <c:pt idx="14">
                  <c:v>0.1169613674</c:v>
                </c:pt>
                <c:pt idx="15">
                  <c:v>7.70431533E-2</c:v>
                </c:pt>
                <c:pt idx="16">
                  <c:v>4.4989068100000001E-2</c:v>
                </c:pt>
                <c:pt idx="17">
                  <c:v>2.9363170300000001E-2</c:v>
                </c:pt>
                <c:pt idx="18">
                  <c:v>3.5654865199999997E-2</c:v>
                </c:pt>
                <c:pt idx="19">
                  <c:v>5.4603673499999998E-2</c:v>
                </c:pt>
                <c:pt idx="20">
                  <c:v>7.98520744E-2</c:v>
                </c:pt>
                <c:pt idx="21">
                  <c:v>9.7530387299999993E-2</c:v>
                </c:pt>
                <c:pt idx="22">
                  <c:v>0.1089412719</c:v>
                </c:pt>
                <c:pt idx="23">
                  <c:v>0.10735065489999999</c:v>
                </c:pt>
                <c:pt idx="24">
                  <c:v>0.1037423313</c:v>
                </c:pt>
                <c:pt idx="25">
                  <c:v>9.6453100400000005E-2</c:v>
                </c:pt>
                <c:pt idx="26">
                  <c:v>8.8123843100000002E-2</c:v>
                </c:pt>
                <c:pt idx="27">
                  <c:v>7.8413143800000001E-2</c:v>
                </c:pt>
                <c:pt idx="28">
                  <c:v>6.2022820100000001E-2</c:v>
                </c:pt>
                <c:pt idx="29">
                  <c:v>4.3974682700000003E-2</c:v>
                </c:pt>
                <c:pt idx="30">
                  <c:v>2.62590181E-2</c:v>
                </c:pt>
                <c:pt idx="31">
                  <c:v>1.99141111E-2</c:v>
                </c:pt>
                <c:pt idx="32">
                  <c:v>2.09311992E-2</c:v>
                </c:pt>
                <c:pt idx="33">
                  <c:v>2.8617993000000001E-2</c:v>
                </c:pt>
                <c:pt idx="34">
                  <c:v>3.6866519600000001E-2</c:v>
                </c:pt>
                <c:pt idx="35">
                  <c:v>4.6201452599999998E-2</c:v>
                </c:pt>
                <c:pt idx="36">
                  <c:v>5.8476082999999998E-2</c:v>
                </c:pt>
                <c:pt idx="37">
                  <c:v>7.6809123199999996E-2</c:v>
                </c:pt>
                <c:pt idx="38">
                  <c:v>9.1672532299999998E-2</c:v>
                </c:pt>
                <c:pt idx="39">
                  <c:v>0.10446688530000001</c:v>
                </c:pt>
                <c:pt idx="40">
                  <c:v>0.10882388060000001</c:v>
                </c:pt>
                <c:pt idx="41">
                  <c:v>0.105248481</c:v>
                </c:pt>
                <c:pt idx="42">
                  <c:v>9.7899302800000004E-2</c:v>
                </c:pt>
                <c:pt idx="43">
                  <c:v>8.8805660600000003E-2</c:v>
                </c:pt>
                <c:pt idx="44">
                  <c:v>7.8718699500000003E-2</c:v>
                </c:pt>
                <c:pt idx="45">
                  <c:v>7.0574700800000001E-2</c:v>
                </c:pt>
                <c:pt idx="46">
                  <c:v>6.02486879E-2</c:v>
                </c:pt>
                <c:pt idx="47">
                  <c:v>4.1754316499999999E-2</c:v>
                </c:pt>
                <c:pt idx="48">
                  <c:v>1.6408646499999999E-2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1.8095890100000001E-2</c:v>
                </c:pt>
                <c:pt idx="55">
                  <c:v>4.5923572000000003E-2</c:v>
                </c:pt>
                <c:pt idx="56">
                  <c:v>6.3679099099999997E-2</c:v>
                </c:pt>
                <c:pt idx="57">
                  <c:v>6.6610865300000002E-2</c:v>
                </c:pt>
                <c:pt idx="58">
                  <c:v>5.7353213399999999E-2</c:v>
                </c:pt>
                <c:pt idx="59">
                  <c:v>4.0297705699999999E-2</c:v>
                </c:pt>
                <c:pt idx="60">
                  <c:v>1.9728189300000001E-2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1.14941299E-2</c:v>
                </c:pt>
                <c:pt idx="65">
                  <c:v>3.5373825599999999E-2</c:v>
                </c:pt>
                <c:pt idx="66">
                  <c:v>3.8872283000000001E-2</c:v>
                </c:pt>
                <c:pt idx="67">
                  <c:v>2.5950984999999999E-2</c:v>
                </c:pt>
                <c:pt idx="68">
                  <c:v>1.8348297100000001E-2</c:v>
                </c:pt>
                <c:pt idx="69">
                  <c:v>2.5416055699999999E-2</c:v>
                </c:pt>
                <c:pt idx="70">
                  <c:v>3.2584421299999999E-2</c:v>
                </c:pt>
                <c:pt idx="71">
                  <c:v>2.3498173800000001E-2</c:v>
                </c:pt>
                <c:pt idx="72">
                  <c:v>7.8869574000000001E-3</c:v>
                </c:pt>
                <c:pt idx="73">
                  <c:v>2.2168495000000001E-3</c:v>
                </c:pt>
                <c:pt idx="74">
                  <c:v>6.0965287999999998E-3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3.7064064299999998E-2</c:v>
                </c:pt>
                <c:pt idx="81">
                  <c:v>5.5021978899999997E-2</c:v>
                </c:pt>
                <c:pt idx="82">
                  <c:v>4.3016705699999998E-2</c:v>
                </c:pt>
                <c:pt idx="83">
                  <c:v>2.1279677699999999E-2</c:v>
                </c:pt>
                <c:pt idx="84">
                  <c:v>1.09995743E-2</c:v>
                </c:pt>
                <c:pt idx="85">
                  <c:v>1.6315257199999999E-2</c:v>
                </c:pt>
                <c:pt idx="86">
                  <c:v>2.8568621700000001E-2</c:v>
                </c:pt>
                <c:pt idx="87">
                  <c:v>3.7600912200000003E-2</c:v>
                </c:pt>
                <c:pt idx="88">
                  <c:v>3.6348871900000003E-2</c:v>
                </c:pt>
                <c:pt idx="89">
                  <c:v>2.6053980000000001E-2</c:v>
                </c:pt>
                <c:pt idx="90">
                  <c:v>9.9009554999999992E-3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1.4019667E-3</c:v>
                </c:pt>
                <c:pt idx="98">
                  <c:v>1.95223559E-2</c:v>
                </c:pt>
                <c:pt idx="99">
                  <c:v>3.5984188299999997E-2</c:v>
                </c:pt>
                <c:pt idx="100">
                  <c:v>4.8808131400000003E-2</c:v>
                </c:pt>
                <c:pt idx="101">
                  <c:v>5.7581655699999998E-2</c:v>
                </c:pt>
                <c:pt idx="102">
                  <c:v>6.3302844799999994E-2</c:v>
                </c:pt>
                <c:pt idx="103">
                  <c:v>6.7473813899999999E-2</c:v>
                </c:pt>
                <c:pt idx="104">
                  <c:v>6.9877430800000001E-2</c:v>
                </c:pt>
                <c:pt idx="105">
                  <c:v>7.0475190899999998E-2</c:v>
                </c:pt>
                <c:pt idx="106">
                  <c:v>6.9317892199999995E-2</c:v>
                </c:pt>
                <c:pt idx="107">
                  <c:v>6.6172517799999997E-2</c:v>
                </c:pt>
                <c:pt idx="108">
                  <c:v>6.0832604800000002E-2</c:v>
                </c:pt>
                <c:pt idx="109">
                  <c:v>5.2721179999999999E-2</c:v>
                </c:pt>
                <c:pt idx="110">
                  <c:v>4.4194888299999999E-2</c:v>
                </c:pt>
                <c:pt idx="111">
                  <c:v>3.26277092E-2</c:v>
                </c:pt>
                <c:pt idx="112">
                  <c:v>2.2185875099999999E-2</c:v>
                </c:pt>
                <c:pt idx="113">
                  <c:v>1.28149567E-2</c:v>
                </c:pt>
                <c:pt idx="114">
                  <c:v>3.4405331E-3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6-622D-4A4C-A834-8CC3D6F2019B}"/>
            </c:ext>
          </c:extLst>
        </c:ser>
        <c:ser>
          <c:idx val="167"/>
          <c:order val="167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反射白_LEDfull_開放空間!$A$168:$EE$168</c:f>
              <c:numCache>
                <c:formatCode>General</c:formatCode>
                <c:ptCount val="135"/>
                <c:pt idx="0">
                  <c:v>0.64312207700000001</c:v>
                </c:pt>
                <c:pt idx="1">
                  <c:v>0.53273600340000005</c:v>
                </c:pt>
                <c:pt idx="2">
                  <c:v>0.37922647599999998</c:v>
                </c:pt>
                <c:pt idx="3">
                  <c:v>0.17216773329999999</c:v>
                </c:pt>
                <c:pt idx="4">
                  <c:v>4.7262605300000003E-2</c:v>
                </c:pt>
                <c:pt idx="5">
                  <c:v>3.8592699000000001E-3</c:v>
                </c:pt>
                <c:pt idx="6">
                  <c:v>2.6902064699999999E-2</c:v>
                </c:pt>
                <c:pt idx="7">
                  <c:v>8.8351838299999999E-2</c:v>
                </c:pt>
                <c:pt idx="8">
                  <c:v>0.15773260589999999</c:v>
                </c:pt>
                <c:pt idx="9">
                  <c:v>0.2157575041</c:v>
                </c:pt>
                <c:pt idx="10">
                  <c:v>0.24007487299999999</c:v>
                </c:pt>
                <c:pt idx="11">
                  <c:v>0.2324692458</c:v>
                </c:pt>
                <c:pt idx="12">
                  <c:v>0.2037012279</c:v>
                </c:pt>
                <c:pt idx="13">
                  <c:v>0.1624711901</c:v>
                </c:pt>
                <c:pt idx="14">
                  <c:v>0.11692325770000001</c:v>
                </c:pt>
                <c:pt idx="15">
                  <c:v>7.7012367499999998E-2</c:v>
                </c:pt>
                <c:pt idx="16">
                  <c:v>4.4980764399999998E-2</c:v>
                </c:pt>
                <c:pt idx="17">
                  <c:v>2.9363079E-2</c:v>
                </c:pt>
                <c:pt idx="18">
                  <c:v>3.5651761999999997E-2</c:v>
                </c:pt>
                <c:pt idx="19">
                  <c:v>5.4594885599999997E-2</c:v>
                </c:pt>
                <c:pt idx="20">
                  <c:v>7.9831696999999993E-2</c:v>
                </c:pt>
                <c:pt idx="21">
                  <c:v>9.7504854200000005E-2</c:v>
                </c:pt>
                <c:pt idx="22">
                  <c:v>0.10891258719999999</c:v>
                </c:pt>
                <c:pt idx="23">
                  <c:v>0.1073297188</c:v>
                </c:pt>
                <c:pt idx="24">
                  <c:v>0.10374354569999999</c:v>
                </c:pt>
                <c:pt idx="25">
                  <c:v>9.6479915099999994E-2</c:v>
                </c:pt>
                <c:pt idx="26">
                  <c:v>8.8168732799999996E-2</c:v>
                </c:pt>
                <c:pt idx="27">
                  <c:v>7.8456342200000001E-2</c:v>
                </c:pt>
                <c:pt idx="28">
                  <c:v>6.2045250099999998E-2</c:v>
                </c:pt>
                <c:pt idx="29">
                  <c:v>4.3959967799999999E-2</c:v>
                </c:pt>
                <c:pt idx="30">
                  <c:v>2.6204118500000002E-2</c:v>
                </c:pt>
                <c:pt idx="31">
                  <c:v>1.9831415299999999E-2</c:v>
                </c:pt>
                <c:pt idx="32">
                  <c:v>2.0841626500000002E-2</c:v>
                </c:pt>
                <c:pt idx="33">
                  <c:v>2.8538145099999999E-2</c:v>
                </c:pt>
                <c:pt idx="34">
                  <c:v>3.6811735499999998E-2</c:v>
                </c:pt>
                <c:pt idx="35">
                  <c:v>4.6173222399999998E-2</c:v>
                </c:pt>
                <c:pt idx="36">
                  <c:v>5.8466967199999997E-2</c:v>
                </c:pt>
                <c:pt idx="37">
                  <c:v>7.68034831E-2</c:v>
                </c:pt>
                <c:pt idx="38">
                  <c:v>9.1655440599999999E-2</c:v>
                </c:pt>
                <c:pt idx="39">
                  <c:v>0.10444096479999999</c:v>
                </c:pt>
                <c:pt idx="40">
                  <c:v>0.10881100589999999</c:v>
                </c:pt>
                <c:pt idx="41">
                  <c:v>0.105274722</c:v>
                </c:pt>
                <c:pt idx="42">
                  <c:v>9.7957000099999997E-2</c:v>
                </c:pt>
                <c:pt idx="43">
                  <c:v>8.88687596E-2</c:v>
                </c:pt>
                <c:pt idx="44">
                  <c:v>7.8764021399999995E-2</c:v>
                </c:pt>
                <c:pt idx="45">
                  <c:v>7.05930367E-2</c:v>
                </c:pt>
                <c:pt idx="46">
                  <c:v>6.0234196500000003E-2</c:v>
                </c:pt>
                <c:pt idx="47">
                  <c:v>4.1704967599999997E-2</c:v>
                </c:pt>
                <c:pt idx="48">
                  <c:v>1.6335463200000001E-2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1.8043184699999999E-2</c:v>
                </c:pt>
                <c:pt idx="55">
                  <c:v>4.5827582499999998E-2</c:v>
                </c:pt>
                <c:pt idx="56">
                  <c:v>6.3568599500000003E-2</c:v>
                </c:pt>
                <c:pt idx="57">
                  <c:v>6.6515408499999998E-2</c:v>
                </c:pt>
                <c:pt idx="58">
                  <c:v>5.7288557300000001E-2</c:v>
                </c:pt>
                <c:pt idx="59">
                  <c:v>4.0266744799999997E-2</c:v>
                </c:pt>
                <c:pt idx="60">
                  <c:v>1.9733810800000001E-2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1.1594396999999999E-2</c:v>
                </c:pt>
                <c:pt idx="65">
                  <c:v>3.5412497799999998E-2</c:v>
                </c:pt>
                <c:pt idx="66">
                  <c:v>3.8836427E-2</c:v>
                </c:pt>
                <c:pt idx="67">
                  <c:v>2.58630961E-2</c:v>
                </c:pt>
                <c:pt idx="68">
                  <c:v>1.8248887700000001E-2</c:v>
                </c:pt>
                <c:pt idx="69">
                  <c:v>2.5342604099999999E-2</c:v>
                </c:pt>
                <c:pt idx="70">
                  <c:v>3.2555498199999998E-2</c:v>
                </c:pt>
                <c:pt idx="71">
                  <c:v>2.3510281000000001E-2</c:v>
                </c:pt>
                <c:pt idx="72">
                  <c:v>7.9217404000000002E-3</c:v>
                </c:pt>
                <c:pt idx="73">
                  <c:v>2.2546306999999999E-3</c:v>
                </c:pt>
                <c:pt idx="74">
                  <c:v>6.1231567999999997E-3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3.7064187200000001E-2</c:v>
                </c:pt>
                <c:pt idx="81">
                  <c:v>5.5000517499999999E-2</c:v>
                </c:pt>
                <c:pt idx="82">
                  <c:v>4.2972598200000003E-2</c:v>
                </c:pt>
                <c:pt idx="83">
                  <c:v>2.1216010699999999E-2</c:v>
                </c:pt>
                <c:pt idx="84">
                  <c:v>1.09179141E-2</c:v>
                </c:pt>
                <c:pt idx="85">
                  <c:v>1.62209161E-2</c:v>
                </c:pt>
                <c:pt idx="86">
                  <c:v>2.84736864E-2</c:v>
                </c:pt>
                <c:pt idx="87">
                  <c:v>3.7521641699999997E-2</c:v>
                </c:pt>
                <c:pt idx="88">
                  <c:v>3.6302499500000002E-2</c:v>
                </c:pt>
                <c:pt idx="89">
                  <c:v>2.6045786200000001E-2</c:v>
                </c:pt>
                <c:pt idx="90">
                  <c:v>9.9306246000000001E-3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1.4408255999999999E-3</c:v>
                </c:pt>
                <c:pt idx="98">
                  <c:v>1.9516931800000002E-2</c:v>
                </c:pt>
                <c:pt idx="99">
                  <c:v>3.5940770099999998E-2</c:v>
                </c:pt>
                <c:pt idx="100">
                  <c:v>4.8732735200000002E-2</c:v>
                </c:pt>
                <c:pt idx="101">
                  <c:v>5.7481870099999999E-2</c:v>
                </c:pt>
                <c:pt idx="102">
                  <c:v>6.3191331899999995E-2</c:v>
                </c:pt>
                <c:pt idx="103">
                  <c:v>6.7356251199999995E-2</c:v>
                </c:pt>
                <c:pt idx="104">
                  <c:v>6.9761648800000006E-2</c:v>
                </c:pt>
                <c:pt idx="105">
                  <c:v>7.0367574700000005E-2</c:v>
                </c:pt>
                <c:pt idx="106">
                  <c:v>6.9223508200000006E-2</c:v>
                </c:pt>
                <c:pt idx="107">
                  <c:v>6.6097691700000002E-2</c:v>
                </c:pt>
                <c:pt idx="108">
                  <c:v>6.0781914700000002E-2</c:v>
                </c:pt>
                <c:pt idx="109">
                  <c:v>5.26982062E-2</c:v>
                </c:pt>
                <c:pt idx="110">
                  <c:v>4.41930741E-2</c:v>
                </c:pt>
                <c:pt idx="111">
                  <c:v>3.2653939E-2</c:v>
                </c:pt>
                <c:pt idx="112">
                  <c:v>2.2235577900000001E-2</c:v>
                </c:pt>
                <c:pt idx="113">
                  <c:v>1.2881765099999999E-2</c:v>
                </c:pt>
                <c:pt idx="114">
                  <c:v>3.5249495E-3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7-622D-4A4C-A834-8CC3D6F2019B}"/>
            </c:ext>
          </c:extLst>
        </c:ser>
        <c:ser>
          <c:idx val="168"/>
          <c:order val="168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反射白_LEDfull_開放空間!$A$169:$EE$169</c:f>
              <c:numCache>
                <c:formatCode>General</c:formatCode>
                <c:ptCount val="135"/>
                <c:pt idx="0">
                  <c:v>0.64315140250000002</c:v>
                </c:pt>
                <c:pt idx="1">
                  <c:v>0.53275775910000001</c:v>
                </c:pt>
                <c:pt idx="2">
                  <c:v>0.379242301</c:v>
                </c:pt>
                <c:pt idx="3">
                  <c:v>0.1721725613</c:v>
                </c:pt>
                <c:pt idx="4">
                  <c:v>4.7261379700000002E-2</c:v>
                </c:pt>
                <c:pt idx="5">
                  <c:v>3.8561967999999999E-3</c:v>
                </c:pt>
                <c:pt idx="6">
                  <c:v>2.68996414E-2</c:v>
                </c:pt>
                <c:pt idx="7">
                  <c:v>8.8348507899999998E-2</c:v>
                </c:pt>
                <c:pt idx="8">
                  <c:v>0.15772518520000001</c:v>
                </c:pt>
                <c:pt idx="9">
                  <c:v>0.21574278180000001</c:v>
                </c:pt>
                <c:pt idx="10">
                  <c:v>0.2400510609</c:v>
                </c:pt>
                <c:pt idx="11">
                  <c:v>0.2324417979</c:v>
                </c:pt>
                <c:pt idx="12">
                  <c:v>0.20367965099999999</c:v>
                </c:pt>
                <c:pt idx="13">
                  <c:v>0.16246025259999999</c:v>
                </c:pt>
                <c:pt idx="14">
                  <c:v>0.1169206426</c:v>
                </c:pt>
                <c:pt idx="15">
                  <c:v>7.7011920499999997E-2</c:v>
                </c:pt>
                <c:pt idx="16">
                  <c:v>4.4978380200000001E-2</c:v>
                </c:pt>
                <c:pt idx="17">
                  <c:v>2.9360368800000002E-2</c:v>
                </c:pt>
                <c:pt idx="18">
                  <c:v>3.5649061199999998E-2</c:v>
                </c:pt>
                <c:pt idx="19">
                  <c:v>5.45918159E-2</c:v>
                </c:pt>
                <c:pt idx="20">
                  <c:v>7.9828947799999994E-2</c:v>
                </c:pt>
                <c:pt idx="21">
                  <c:v>9.7501158700000007E-2</c:v>
                </c:pt>
                <c:pt idx="22">
                  <c:v>0.1089087054</c:v>
                </c:pt>
                <c:pt idx="23">
                  <c:v>0.10732425</c:v>
                </c:pt>
                <c:pt idx="24">
                  <c:v>0.1037335694</c:v>
                </c:pt>
                <c:pt idx="25">
                  <c:v>9.6464961799999999E-2</c:v>
                </c:pt>
                <c:pt idx="26">
                  <c:v>8.8150657699999996E-2</c:v>
                </c:pt>
                <c:pt idx="27">
                  <c:v>7.8439526300000006E-2</c:v>
                </c:pt>
                <c:pt idx="28">
                  <c:v>6.2034513800000003E-2</c:v>
                </c:pt>
                <c:pt idx="29">
                  <c:v>4.3958987999999997E-2</c:v>
                </c:pt>
                <c:pt idx="30">
                  <c:v>2.6213707400000001E-2</c:v>
                </c:pt>
                <c:pt idx="31">
                  <c:v>1.9847657500000001E-2</c:v>
                </c:pt>
                <c:pt idx="32">
                  <c:v>2.0859478000000001E-2</c:v>
                </c:pt>
                <c:pt idx="33">
                  <c:v>2.85529718E-2</c:v>
                </c:pt>
                <c:pt idx="34">
                  <c:v>3.6820378199999997E-2</c:v>
                </c:pt>
                <c:pt idx="35">
                  <c:v>4.6175144600000002E-2</c:v>
                </c:pt>
                <c:pt idx="36">
                  <c:v>5.8463517600000001E-2</c:v>
                </c:pt>
                <c:pt idx="37">
                  <c:v>7.6797515199999999E-2</c:v>
                </c:pt>
                <c:pt idx="38">
                  <c:v>9.1650791499999995E-2</c:v>
                </c:pt>
                <c:pt idx="39">
                  <c:v>0.1044369042</c:v>
                </c:pt>
                <c:pt idx="40">
                  <c:v>0.1088036969</c:v>
                </c:pt>
                <c:pt idx="41">
                  <c:v>0.1052592099</c:v>
                </c:pt>
                <c:pt idx="42">
                  <c:v>9.7935177400000004E-2</c:v>
                </c:pt>
                <c:pt idx="43">
                  <c:v>8.8846556800000004E-2</c:v>
                </c:pt>
                <c:pt idx="44">
                  <c:v>7.8746698800000001E-2</c:v>
                </c:pt>
                <c:pt idx="45">
                  <c:v>7.0582382400000004E-2</c:v>
                </c:pt>
                <c:pt idx="46">
                  <c:v>6.0231827199999997E-2</c:v>
                </c:pt>
                <c:pt idx="47">
                  <c:v>4.1711952500000003E-2</c:v>
                </c:pt>
                <c:pt idx="48">
                  <c:v>1.63500626E-2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1.8053084600000002E-2</c:v>
                </c:pt>
                <c:pt idx="55">
                  <c:v>4.5844446900000002E-2</c:v>
                </c:pt>
                <c:pt idx="56">
                  <c:v>6.3587024800000003E-2</c:v>
                </c:pt>
                <c:pt idx="57">
                  <c:v>6.65302277E-2</c:v>
                </c:pt>
                <c:pt idx="58">
                  <c:v>5.7297516600000001E-2</c:v>
                </c:pt>
                <c:pt idx="59">
                  <c:v>4.0269773500000001E-2</c:v>
                </c:pt>
                <c:pt idx="60">
                  <c:v>1.9730742999999999E-2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1.15711726E-2</c:v>
                </c:pt>
                <c:pt idx="65">
                  <c:v>3.5400688600000001E-2</c:v>
                </c:pt>
                <c:pt idx="66">
                  <c:v>3.8840733500000002E-2</c:v>
                </c:pt>
                <c:pt idx="67">
                  <c:v>2.5880029400000001E-2</c:v>
                </c:pt>
                <c:pt idx="68">
                  <c:v>1.82690714E-2</c:v>
                </c:pt>
                <c:pt idx="69">
                  <c:v>2.5356318799999999E-2</c:v>
                </c:pt>
                <c:pt idx="70">
                  <c:v>3.25587206E-2</c:v>
                </c:pt>
                <c:pt idx="71">
                  <c:v>2.35053468E-2</c:v>
                </c:pt>
                <c:pt idx="72">
                  <c:v>7.9133677999999995E-3</c:v>
                </c:pt>
                <c:pt idx="73">
                  <c:v>2.2461781999999998E-3</c:v>
                </c:pt>
                <c:pt idx="74">
                  <c:v>6.1167026999999997E-3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3.7060707800000002E-2</c:v>
                </c:pt>
                <c:pt idx="81">
                  <c:v>5.5000174800000003E-2</c:v>
                </c:pt>
                <c:pt idx="82">
                  <c:v>4.2978346299999998E-2</c:v>
                </c:pt>
                <c:pt idx="83">
                  <c:v>2.1228116000000002E-2</c:v>
                </c:pt>
                <c:pt idx="84">
                  <c:v>1.0934874400000001E-2</c:v>
                </c:pt>
                <c:pt idx="85">
                  <c:v>1.6240188900000001E-2</c:v>
                </c:pt>
                <c:pt idx="86">
                  <c:v>2.8491876999999999E-2</c:v>
                </c:pt>
                <c:pt idx="87">
                  <c:v>3.7535596599999999E-2</c:v>
                </c:pt>
                <c:pt idx="88">
                  <c:v>3.63093242E-2</c:v>
                </c:pt>
                <c:pt idx="89">
                  <c:v>2.6045233000000001E-2</c:v>
                </c:pt>
                <c:pt idx="90">
                  <c:v>9.9232150000000009E-3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1.4323541000000001E-3</c:v>
                </c:pt>
                <c:pt idx="98">
                  <c:v>1.9516175600000001E-2</c:v>
                </c:pt>
                <c:pt idx="99">
                  <c:v>3.59470546E-2</c:v>
                </c:pt>
                <c:pt idx="100">
                  <c:v>4.8744712000000003E-2</c:v>
                </c:pt>
                <c:pt idx="101">
                  <c:v>5.7498555600000001E-2</c:v>
                </c:pt>
                <c:pt idx="102">
                  <c:v>6.3209869000000002E-2</c:v>
                </c:pt>
                <c:pt idx="103">
                  <c:v>6.7375578000000005E-2</c:v>
                </c:pt>
                <c:pt idx="104">
                  <c:v>6.9780714800000004E-2</c:v>
                </c:pt>
                <c:pt idx="105">
                  <c:v>7.0384651399999998E-2</c:v>
                </c:pt>
                <c:pt idx="106">
                  <c:v>6.9237880399999993E-2</c:v>
                </c:pt>
                <c:pt idx="107">
                  <c:v>6.6108003299999996E-2</c:v>
                </c:pt>
                <c:pt idx="108">
                  <c:v>6.0787491499999999E-2</c:v>
                </c:pt>
                <c:pt idx="109">
                  <c:v>5.2698239700000003E-2</c:v>
                </c:pt>
                <c:pt idx="110">
                  <c:v>4.4189225899999997E-2</c:v>
                </c:pt>
                <c:pt idx="111">
                  <c:v>3.2645076500000002E-2</c:v>
                </c:pt>
                <c:pt idx="112">
                  <c:v>2.2222228300000001E-2</c:v>
                </c:pt>
                <c:pt idx="113">
                  <c:v>1.2866062100000001E-2</c:v>
                </c:pt>
                <c:pt idx="114">
                  <c:v>3.5062777000000002E-3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8-622D-4A4C-A834-8CC3D6F2019B}"/>
            </c:ext>
          </c:extLst>
        </c:ser>
        <c:ser>
          <c:idx val="169"/>
          <c:order val="169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反射白_LEDfull_開放空間!$A$170:$EE$170</c:f>
              <c:numCache>
                <c:formatCode>General</c:formatCode>
                <c:ptCount val="135"/>
                <c:pt idx="0">
                  <c:v>0.6434755325</c:v>
                </c:pt>
                <c:pt idx="1">
                  <c:v>0.53302419190000005</c:v>
                </c:pt>
                <c:pt idx="2">
                  <c:v>0.37943011519999997</c:v>
                </c:pt>
                <c:pt idx="3">
                  <c:v>0.17225293820000001</c:v>
                </c:pt>
                <c:pt idx="4">
                  <c:v>4.7276757699999998E-2</c:v>
                </c:pt>
                <c:pt idx="5">
                  <c:v>3.8495699E-3</c:v>
                </c:pt>
                <c:pt idx="6">
                  <c:v>2.6903759700000002E-2</c:v>
                </c:pt>
                <c:pt idx="7">
                  <c:v>8.8374793500000007E-2</c:v>
                </c:pt>
                <c:pt idx="8">
                  <c:v>0.15776824950000001</c:v>
                </c:pt>
                <c:pt idx="9">
                  <c:v>0.21579006310000001</c:v>
                </c:pt>
                <c:pt idx="10">
                  <c:v>0.24008481200000001</c:v>
                </c:pt>
                <c:pt idx="11">
                  <c:v>0.2324633002</c:v>
                </c:pt>
                <c:pt idx="12">
                  <c:v>0.20370443169999999</c:v>
                </c:pt>
                <c:pt idx="13">
                  <c:v>0.1624965817</c:v>
                </c:pt>
                <c:pt idx="14">
                  <c:v>0.1169601083</c:v>
                </c:pt>
                <c:pt idx="15">
                  <c:v>7.7041007600000003E-2</c:v>
                </c:pt>
                <c:pt idx="16">
                  <c:v>4.4989984500000003E-2</c:v>
                </c:pt>
                <c:pt idx="17">
                  <c:v>2.9365016099999999E-2</c:v>
                </c:pt>
                <c:pt idx="18">
                  <c:v>3.56563851E-2</c:v>
                </c:pt>
                <c:pt idx="19">
                  <c:v>5.4605014600000001E-2</c:v>
                </c:pt>
                <c:pt idx="20">
                  <c:v>7.9852528899999997E-2</c:v>
                </c:pt>
                <c:pt idx="21">
                  <c:v>9.7530625800000006E-2</c:v>
                </c:pt>
                <c:pt idx="22">
                  <c:v>0.1089416668</c:v>
                </c:pt>
                <c:pt idx="23">
                  <c:v>0.10735244300000001</c:v>
                </c:pt>
                <c:pt idx="24">
                  <c:v>0.1037489697</c:v>
                </c:pt>
                <c:pt idx="25">
                  <c:v>9.6464812799999994E-2</c:v>
                </c:pt>
                <c:pt idx="26">
                  <c:v>8.8139213600000002E-2</c:v>
                </c:pt>
                <c:pt idx="27">
                  <c:v>7.8427441400000006E-2</c:v>
                </c:pt>
                <c:pt idx="28">
                  <c:v>6.2031533600000001E-2</c:v>
                </c:pt>
                <c:pt idx="29">
                  <c:v>4.3974075500000001E-2</c:v>
                </c:pt>
                <c:pt idx="30">
                  <c:v>2.6248557499999998E-2</c:v>
                </c:pt>
                <c:pt idx="31">
                  <c:v>1.9897099599999999E-2</c:v>
                </c:pt>
                <c:pt idx="32">
                  <c:v>2.0912692E-2</c:v>
                </c:pt>
                <c:pt idx="33">
                  <c:v>2.8602063699999999E-2</c:v>
                </c:pt>
                <c:pt idx="34">
                  <c:v>3.6856696000000001E-2</c:v>
                </c:pt>
                <c:pt idx="35">
                  <c:v>4.6198077499999997E-2</c:v>
                </c:pt>
                <c:pt idx="36">
                  <c:v>5.8477610300000003E-2</c:v>
                </c:pt>
                <c:pt idx="37">
                  <c:v>7.6812565299999996E-2</c:v>
                </c:pt>
                <c:pt idx="38">
                  <c:v>9.1674394899999997E-2</c:v>
                </c:pt>
                <c:pt idx="39">
                  <c:v>0.1044674218</c:v>
                </c:pt>
                <c:pt idx="40">
                  <c:v>0.1088277176</c:v>
                </c:pt>
                <c:pt idx="41">
                  <c:v>0.1052607</c:v>
                </c:pt>
                <c:pt idx="42">
                  <c:v>9.7918056000000003E-2</c:v>
                </c:pt>
                <c:pt idx="43">
                  <c:v>8.8824972500000002E-2</c:v>
                </c:pt>
                <c:pt idx="44">
                  <c:v>7.8733392099999994E-2</c:v>
                </c:pt>
                <c:pt idx="45">
                  <c:v>7.0583023100000003E-2</c:v>
                </c:pt>
                <c:pt idx="46">
                  <c:v>6.0249172199999999E-2</c:v>
                </c:pt>
                <c:pt idx="47">
                  <c:v>4.1745990500000003E-2</c:v>
                </c:pt>
                <c:pt idx="48">
                  <c:v>1.6393460299999999E-2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1.80853866E-2</c:v>
                </c:pt>
                <c:pt idx="55">
                  <c:v>4.5905150499999998E-2</c:v>
                </c:pt>
                <c:pt idx="56">
                  <c:v>6.3658557800000001E-2</c:v>
                </c:pt>
                <c:pt idx="57">
                  <c:v>6.6593684299999997E-2</c:v>
                </c:pt>
                <c:pt idx="58">
                  <c:v>5.7342365399999998E-2</c:v>
                </c:pt>
                <c:pt idx="59">
                  <c:v>4.0293280000000001E-2</c:v>
                </c:pt>
                <c:pt idx="60">
                  <c:v>1.9730566099999999E-2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1.1516926800000001E-2</c:v>
                </c:pt>
                <c:pt idx="65">
                  <c:v>3.5384532099999998E-2</c:v>
                </c:pt>
                <c:pt idx="66">
                  <c:v>3.8866691299999999E-2</c:v>
                </c:pt>
                <c:pt idx="67">
                  <c:v>2.5933129700000002E-2</c:v>
                </c:pt>
                <c:pt idx="68">
                  <c:v>1.8327455999999999E-2</c:v>
                </c:pt>
                <c:pt idx="69">
                  <c:v>2.54013482E-2</c:v>
                </c:pt>
                <c:pt idx="70">
                  <c:v>3.25798094E-2</c:v>
                </c:pt>
                <c:pt idx="71">
                  <c:v>2.3502187800000001E-2</c:v>
                </c:pt>
                <c:pt idx="72">
                  <c:v>7.8951222999999997E-3</c:v>
                </c:pt>
                <c:pt idx="73">
                  <c:v>2.2253110000000002E-3</c:v>
                </c:pt>
                <c:pt idx="74">
                  <c:v>6.1026928000000001E-3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3.7066254799999997E-2</c:v>
                </c:pt>
                <c:pt idx="81">
                  <c:v>5.5020622900000003E-2</c:v>
                </c:pt>
                <c:pt idx="82">
                  <c:v>4.3009605300000003E-2</c:v>
                </c:pt>
                <c:pt idx="83">
                  <c:v>2.1266933500000001E-2</c:v>
                </c:pt>
                <c:pt idx="84">
                  <c:v>1.09821968E-2</c:v>
                </c:pt>
                <c:pt idx="85">
                  <c:v>1.62955672E-2</c:v>
                </c:pt>
                <c:pt idx="86">
                  <c:v>2.8549352699999999E-2</c:v>
                </c:pt>
                <c:pt idx="87">
                  <c:v>3.7585713E-2</c:v>
                </c:pt>
                <c:pt idx="88">
                  <c:v>3.63408141E-2</c:v>
                </c:pt>
                <c:pt idx="89">
                  <c:v>2.6053640999999999E-2</c:v>
                </c:pt>
                <c:pt idx="90">
                  <c:v>9.9079953999999994E-3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1.4106061E-3</c:v>
                </c:pt>
                <c:pt idx="98">
                  <c:v>1.9522352100000001E-2</c:v>
                </c:pt>
                <c:pt idx="99">
                  <c:v>3.5976719099999999E-2</c:v>
                </c:pt>
                <c:pt idx="100">
                  <c:v>4.8794649500000002E-2</c:v>
                </c:pt>
                <c:pt idx="101">
                  <c:v>5.75631484E-2</c:v>
                </c:pt>
                <c:pt idx="102">
                  <c:v>6.3282094900000002E-2</c:v>
                </c:pt>
                <c:pt idx="103">
                  <c:v>6.7451871900000002E-2</c:v>
                </c:pt>
                <c:pt idx="104">
                  <c:v>6.9856047599999999E-2</c:v>
                </c:pt>
                <c:pt idx="105">
                  <c:v>7.0455737399999996E-2</c:v>
                </c:pt>
                <c:pt idx="106">
                  <c:v>6.9301225199999997E-2</c:v>
                </c:pt>
                <c:pt idx="107">
                  <c:v>6.6159904000000005E-2</c:v>
                </c:pt>
                <c:pt idx="108">
                  <c:v>6.0825180299999997E-2</c:v>
                </c:pt>
                <c:pt idx="109">
                  <c:v>5.2719384399999999E-2</c:v>
                </c:pt>
                <c:pt idx="110">
                  <c:v>4.4197190599999998E-2</c:v>
                </c:pt>
                <c:pt idx="111">
                  <c:v>3.2635543500000003E-2</c:v>
                </c:pt>
                <c:pt idx="112">
                  <c:v>2.21982189E-2</c:v>
                </c:pt>
                <c:pt idx="113">
                  <c:v>1.2830330100000001E-2</c:v>
                </c:pt>
                <c:pt idx="114">
                  <c:v>3.4593434999999999E-3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9-622D-4A4C-A834-8CC3D6F2019B}"/>
            </c:ext>
          </c:extLst>
        </c:ser>
        <c:ser>
          <c:idx val="170"/>
          <c:order val="170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反射白_LEDfull_開放空間!$A$171:$EE$171</c:f>
              <c:numCache>
                <c:formatCode>General</c:formatCode>
                <c:ptCount val="135"/>
                <c:pt idx="0">
                  <c:v>0.64261609320000002</c:v>
                </c:pt>
                <c:pt idx="1">
                  <c:v>0.53231638670000003</c:v>
                </c:pt>
                <c:pt idx="2">
                  <c:v>0.37892842290000001</c:v>
                </c:pt>
                <c:pt idx="3">
                  <c:v>0.17203193899999999</c:v>
                </c:pt>
                <c:pt idx="4">
                  <c:v>4.7225553500000003E-2</c:v>
                </c:pt>
                <c:pt idx="5">
                  <c:v>3.8566579999999998E-3</c:v>
                </c:pt>
                <c:pt idx="6">
                  <c:v>2.6881415400000001E-2</c:v>
                </c:pt>
                <c:pt idx="7">
                  <c:v>8.82833004E-2</c:v>
                </c:pt>
                <c:pt idx="8">
                  <c:v>0.15761046109999999</c:v>
                </c:pt>
                <c:pt idx="9">
                  <c:v>0.21559108790000001</c:v>
                </c:pt>
                <c:pt idx="10">
                  <c:v>0.23989094790000001</c:v>
                </c:pt>
                <c:pt idx="11">
                  <c:v>0.23229192200000001</c:v>
                </c:pt>
                <c:pt idx="12">
                  <c:v>0.20354577900000001</c:v>
                </c:pt>
                <c:pt idx="13">
                  <c:v>0.16234630350000001</c:v>
                </c:pt>
                <c:pt idx="14">
                  <c:v>0.116832383</c:v>
                </c:pt>
                <c:pt idx="15">
                  <c:v>7.6952286100000003E-2</c:v>
                </c:pt>
                <c:pt idx="16">
                  <c:v>4.4945899400000003E-2</c:v>
                </c:pt>
                <c:pt idx="17">
                  <c:v>2.9340531699999998E-2</c:v>
                </c:pt>
                <c:pt idx="18">
                  <c:v>3.5624243299999997E-2</c:v>
                </c:pt>
                <c:pt idx="19">
                  <c:v>5.4552894099999999E-2</c:v>
                </c:pt>
                <c:pt idx="20">
                  <c:v>7.9770110500000005E-2</c:v>
                </c:pt>
                <c:pt idx="21">
                  <c:v>9.7429312800000001E-2</c:v>
                </c:pt>
                <c:pt idx="22">
                  <c:v>0.10882801559999999</c:v>
                </c:pt>
                <c:pt idx="23">
                  <c:v>0.1072466671</c:v>
                </c:pt>
                <c:pt idx="24">
                  <c:v>0.10366395120000001</c:v>
                </c:pt>
                <c:pt idx="25">
                  <c:v>9.6406824899999993E-2</c:v>
                </c:pt>
                <c:pt idx="26">
                  <c:v>8.8102638699999999E-2</c:v>
                </c:pt>
                <c:pt idx="27">
                  <c:v>7.8397564599999997E-2</c:v>
                </c:pt>
                <c:pt idx="28">
                  <c:v>6.1998296500000001E-2</c:v>
                </c:pt>
                <c:pt idx="29">
                  <c:v>4.3925643E-2</c:v>
                </c:pt>
                <c:pt idx="30">
                  <c:v>2.6182171000000001E-2</c:v>
                </c:pt>
                <c:pt idx="31">
                  <c:v>1.9813517100000001E-2</c:v>
                </c:pt>
                <c:pt idx="32">
                  <c:v>2.08227206E-2</c:v>
                </c:pt>
                <c:pt idx="33">
                  <c:v>2.8513535900000001E-2</c:v>
                </c:pt>
                <c:pt idx="34">
                  <c:v>3.6781642599999997E-2</c:v>
                </c:pt>
                <c:pt idx="35">
                  <c:v>4.61368822E-2</c:v>
                </c:pt>
                <c:pt idx="36">
                  <c:v>5.8421973100000003E-2</c:v>
                </c:pt>
                <c:pt idx="37">
                  <c:v>7.67446086E-2</c:v>
                </c:pt>
                <c:pt idx="38">
                  <c:v>9.1584823999999995E-2</c:v>
                </c:pt>
                <c:pt idx="39">
                  <c:v>0.10436025259999999</c:v>
                </c:pt>
                <c:pt idx="40">
                  <c:v>0.1087272838</c:v>
                </c:pt>
                <c:pt idx="41">
                  <c:v>0.1051949561</c:v>
                </c:pt>
                <c:pt idx="42">
                  <c:v>9.7883850300000005E-2</c:v>
                </c:pt>
                <c:pt idx="43">
                  <c:v>8.8802874099999998E-2</c:v>
                </c:pt>
                <c:pt idx="44">
                  <c:v>7.8705452400000001E-2</c:v>
                </c:pt>
                <c:pt idx="45">
                  <c:v>7.0539757600000003E-2</c:v>
                </c:pt>
                <c:pt idx="46">
                  <c:v>6.01877943E-2</c:v>
                </c:pt>
                <c:pt idx="47">
                  <c:v>4.1671346900000003E-2</c:v>
                </c:pt>
                <c:pt idx="48">
                  <c:v>1.6320202499999999E-2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1.8027359600000001E-2</c:v>
                </c:pt>
                <c:pt idx="55">
                  <c:v>4.5789100200000002E-2</c:v>
                </c:pt>
                <c:pt idx="56">
                  <c:v>6.3516132500000003E-2</c:v>
                </c:pt>
                <c:pt idx="57">
                  <c:v>6.6461496100000003E-2</c:v>
                </c:pt>
                <c:pt idx="58">
                  <c:v>5.72428741E-2</c:v>
                </c:pt>
                <c:pt idx="59">
                  <c:v>4.0235225100000001E-2</c:v>
                </c:pt>
                <c:pt idx="60">
                  <c:v>1.9719164800000001E-2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1.15888324E-2</c:v>
                </c:pt>
                <c:pt idx="65">
                  <c:v>3.53866257E-2</c:v>
                </c:pt>
                <c:pt idx="66">
                  <c:v>3.8805171800000003E-2</c:v>
                </c:pt>
                <c:pt idx="67">
                  <c:v>2.58401129E-2</c:v>
                </c:pt>
                <c:pt idx="68">
                  <c:v>1.8231471999999999E-2</c:v>
                </c:pt>
                <c:pt idx="69">
                  <c:v>2.5320634200000001E-2</c:v>
                </c:pt>
                <c:pt idx="70">
                  <c:v>3.2529741500000001E-2</c:v>
                </c:pt>
                <c:pt idx="71">
                  <c:v>2.3493038500000001E-2</c:v>
                </c:pt>
                <c:pt idx="72">
                  <c:v>7.9173035999999999E-3</c:v>
                </c:pt>
                <c:pt idx="73">
                  <c:v>2.2543342999999999E-3</c:v>
                </c:pt>
                <c:pt idx="74">
                  <c:v>6.1193708999999997E-3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3.7035934600000001E-2</c:v>
                </c:pt>
                <c:pt idx="81">
                  <c:v>5.4958105100000001E-2</c:v>
                </c:pt>
                <c:pt idx="82">
                  <c:v>4.2938374000000001E-2</c:v>
                </c:pt>
                <c:pt idx="83">
                  <c:v>2.1197607699999999E-2</c:v>
                </c:pt>
                <c:pt idx="84">
                  <c:v>1.0906517500000001E-2</c:v>
                </c:pt>
                <c:pt idx="85">
                  <c:v>1.6205046300000001E-2</c:v>
                </c:pt>
                <c:pt idx="86">
                  <c:v>2.84483377E-2</c:v>
                </c:pt>
                <c:pt idx="87">
                  <c:v>3.7490233800000002E-2</c:v>
                </c:pt>
                <c:pt idx="88">
                  <c:v>3.6273390099999997E-2</c:v>
                </c:pt>
                <c:pt idx="89">
                  <c:v>2.6026124099999999E-2</c:v>
                </c:pt>
                <c:pt idx="90">
                  <c:v>9.9246772000000007E-3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1.4410035999999999E-3</c:v>
                </c:pt>
                <c:pt idx="98">
                  <c:v>1.9501704700000001E-2</c:v>
                </c:pt>
                <c:pt idx="99">
                  <c:v>3.5911276899999997E-2</c:v>
                </c:pt>
                <c:pt idx="100">
                  <c:v>4.86922823E-2</c:v>
                </c:pt>
                <c:pt idx="101">
                  <c:v>5.7433836199999998E-2</c:v>
                </c:pt>
                <c:pt idx="102">
                  <c:v>6.3138537100000003E-2</c:v>
                </c:pt>
                <c:pt idx="103">
                  <c:v>6.7299932199999996E-2</c:v>
                </c:pt>
                <c:pt idx="104">
                  <c:v>6.9703876999999997E-2</c:v>
                </c:pt>
                <c:pt idx="105">
                  <c:v>7.0309564500000005E-2</c:v>
                </c:pt>
                <c:pt idx="106">
                  <c:v>6.9167025399999998E-2</c:v>
                </c:pt>
                <c:pt idx="107">
                  <c:v>6.6044308199999999E-2</c:v>
                </c:pt>
                <c:pt idx="108">
                  <c:v>6.0733635000000001E-2</c:v>
                </c:pt>
                <c:pt idx="109">
                  <c:v>5.26568964E-2</c:v>
                </c:pt>
                <c:pt idx="110">
                  <c:v>4.41589914E-2</c:v>
                </c:pt>
                <c:pt idx="111">
                  <c:v>3.2629840100000002E-2</c:v>
                </c:pt>
                <c:pt idx="112">
                  <c:v>2.2220388099999999E-2</c:v>
                </c:pt>
                <c:pt idx="113">
                  <c:v>1.28744766E-2</c:v>
                </c:pt>
                <c:pt idx="114">
                  <c:v>3.5248558999999998E-3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A-622D-4A4C-A834-8CC3D6F2019B}"/>
            </c:ext>
          </c:extLst>
        </c:ser>
        <c:ser>
          <c:idx val="171"/>
          <c:order val="171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反射白_LEDfull_開放空間!$A$172:$EE$172</c:f>
              <c:numCache>
                <c:formatCode>General</c:formatCode>
                <c:ptCount val="135"/>
                <c:pt idx="0">
                  <c:v>0.6428637505</c:v>
                </c:pt>
                <c:pt idx="1">
                  <c:v>0.53252303599999995</c:v>
                </c:pt>
                <c:pt idx="2">
                  <c:v>0.37907555700000001</c:v>
                </c:pt>
                <c:pt idx="3">
                  <c:v>0.1721016467</c:v>
                </c:pt>
                <c:pt idx="4">
                  <c:v>4.7247905299999997E-2</c:v>
                </c:pt>
                <c:pt idx="5">
                  <c:v>3.8623224999999998E-3</c:v>
                </c:pt>
                <c:pt idx="6">
                  <c:v>2.68961936E-2</c:v>
                </c:pt>
                <c:pt idx="7">
                  <c:v>8.8325843200000004E-2</c:v>
                </c:pt>
                <c:pt idx="8">
                  <c:v>0.15768802169999999</c:v>
                </c:pt>
                <c:pt idx="9">
                  <c:v>0.21570293609999999</c:v>
                </c:pt>
                <c:pt idx="10">
                  <c:v>0.24002385139999999</c:v>
                </c:pt>
                <c:pt idx="11">
                  <c:v>0.23242564499999999</c:v>
                </c:pt>
                <c:pt idx="12">
                  <c:v>0.2036602646</c:v>
                </c:pt>
                <c:pt idx="13">
                  <c:v>0.16242986919999999</c:v>
                </c:pt>
                <c:pt idx="14">
                  <c:v>0.1168863699</c:v>
                </c:pt>
                <c:pt idx="15">
                  <c:v>7.6986469299999999E-2</c:v>
                </c:pt>
                <c:pt idx="16">
                  <c:v>4.49684188E-2</c:v>
                </c:pt>
                <c:pt idx="17">
                  <c:v>2.9356634199999999E-2</c:v>
                </c:pt>
                <c:pt idx="18">
                  <c:v>3.5642936799999997E-2</c:v>
                </c:pt>
                <c:pt idx="19">
                  <c:v>5.4580271200000002E-2</c:v>
                </c:pt>
                <c:pt idx="20">
                  <c:v>7.9808369300000001E-2</c:v>
                </c:pt>
                <c:pt idx="21">
                  <c:v>9.7475916100000004E-2</c:v>
                </c:pt>
                <c:pt idx="22">
                  <c:v>0.108880274</c:v>
                </c:pt>
                <c:pt idx="23">
                  <c:v>0.1073002368</c:v>
                </c:pt>
                <c:pt idx="24">
                  <c:v>0.10372108219999999</c:v>
                </c:pt>
                <c:pt idx="25">
                  <c:v>9.6466548700000002E-2</c:v>
                </c:pt>
                <c:pt idx="26">
                  <c:v>8.8162355100000006E-2</c:v>
                </c:pt>
                <c:pt idx="27">
                  <c:v>7.8451812300000007E-2</c:v>
                </c:pt>
                <c:pt idx="28">
                  <c:v>6.2038056600000002E-2</c:v>
                </c:pt>
                <c:pt idx="29">
                  <c:v>4.3945927199999998E-2</c:v>
                </c:pt>
                <c:pt idx="30">
                  <c:v>2.6182355399999999E-2</c:v>
                </c:pt>
                <c:pt idx="31">
                  <c:v>1.98029131E-2</c:v>
                </c:pt>
                <c:pt idx="32">
                  <c:v>2.0810963599999999E-2</c:v>
                </c:pt>
                <c:pt idx="33">
                  <c:v>2.8508549599999999E-2</c:v>
                </c:pt>
                <c:pt idx="34">
                  <c:v>3.6787655199999998E-2</c:v>
                </c:pt>
                <c:pt idx="35">
                  <c:v>4.6154931199999999E-2</c:v>
                </c:pt>
                <c:pt idx="36">
                  <c:v>5.8451455100000001E-2</c:v>
                </c:pt>
                <c:pt idx="37">
                  <c:v>7.6785035400000007E-2</c:v>
                </c:pt>
                <c:pt idx="38">
                  <c:v>9.1630354499999997E-2</c:v>
                </c:pt>
                <c:pt idx="39">
                  <c:v>0.10441045459999999</c:v>
                </c:pt>
                <c:pt idx="40">
                  <c:v>0.10878343880000001</c:v>
                </c:pt>
                <c:pt idx="41">
                  <c:v>0.1052592769</c:v>
                </c:pt>
                <c:pt idx="42">
                  <c:v>9.79522169E-2</c:v>
                </c:pt>
                <c:pt idx="43">
                  <c:v>8.8867694100000005E-2</c:v>
                </c:pt>
                <c:pt idx="44">
                  <c:v>7.8760013000000004E-2</c:v>
                </c:pt>
                <c:pt idx="45">
                  <c:v>7.0582717700000006E-2</c:v>
                </c:pt>
                <c:pt idx="46">
                  <c:v>6.02170229E-2</c:v>
                </c:pt>
                <c:pt idx="47">
                  <c:v>4.1681468499999999E-2</c:v>
                </c:pt>
                <c:pt idx="48">
                  <c:v>1.6310444100000002E-2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1.8023787100000001E-2</c:v>
                </c:pt>
                <c:pt idx="55">
                  <c:v>4.5789487699999999E-2</c:v>
                </c:pt>
                <c:pt idx="56">
                  <c:v>6.3522472999999996E-2</c:v>
                </c:pt>
                <c:pt idx="57">
                  <c:v>6.6473163700000004E-2</c:v>
                </c:pt>
                <c:pt idx="58">
                  <c:v>5.7257235099999998E-2</c:v>
                </c:pt>
                <c:pt idx="59">
                  <c:v>4.0248967699999999E-2</c:v>
                </c:pt>
                <c:pt idx="60">
                  <c:v>1.9731163999999999E-2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1.162095E-2</c:v>
                </c:pt>
                <c:pt idx="65">
                  <c:v>3.5415999599999998E-2</c:v>
                </c:pt>
                <c:pt idx="66">
                  <c:v>3.88174243E-2</c:v>
                </c:pt>
                <c:pt idx="67">
                  <c:v>2.5831712400000002E-2</c:v>
                </c:pt>
                <c:pt idx="68">
                  <c:v>1.8215926399999999E-2</c:v>
                </c:pt>
                <c:pt idx="69">
                  <c:v>2.5315847200000002E-2</c:v>
                </c:pt>
                <c:pt idx="70">
                  <c:v>3.2539848199999999E-2</c:v>
                </c:pt>
                <c:pt idx="71">
                  <c:v>2.3508768499999999E-2</c:v>
                </c:pt>
                <c:pt idx="72">
                  <c:v>7.9302265999999996E-3</c:v>
                </c:pt>
                <c:pt idx="73">
                  <c:v>2.2652104999999999E-3</c:v>
                </c:pt>
                <c:pt idx="74">
                  <c:v>6.1296312999999996E-3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3.7056181600000002E-2</c:v>
                </c:pt>
                <c:pt idx="81">
                  <c:v>5.4982360500000001E-2</c:v>
                </c:pt>
                <c:pt idx="82">
                  <c:v>4.2950328400000001E-2</c:v>
                </c:pt>
                <c:pt idx="83">
                  <c:v>2.11927183E-2</c:v>
                </c:pt>
                <c:pt idx="84">
                  <c:v>1.08916042E-2</c:v>
                </c:pt>
                <c:pt idx="85">
                  <c:v>1.6189841600000001E-2</c:v>
                </c:pt>
                <c:pt idx="86">
                  <c:v>2.8439661500000001E-2</c:v>
                </c:pt>
                <c:pt idx="87">
                  <c:v>3.7490163E-2</c:v>
                </c:pt>
                <c:pt idx="88">
                  <c:v>3.6280971000000002E-2</c:v>
                </c:pt>
                <c:pt idx="89">
                  <c:v>2.60379557E-2</c:v>
                </c:pt>
                <c:pt idx="90">
                  <c:v>9.9373003000000001E-3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1.4519909000000001E-3</c:v>
                </c:pt>
                <c:pt idx="98">
                  <c:v>1.9511150200000001E-2</c:v>
                </c:pt>
                <c:pt idx="99">
                  <c:v>3.5920143100000003E-2</c:v>
                </c:pt>
                <c:pt idx="100">
                  <c:v>4.8699762700000003E-2</c:v>
                </c:pt>
                <c:pt idx="101">
                  <c:v>5.74400313E-2</c:v>
                </c:pt>
                <c:pt idx="102">
                  <c:v>6.3144788100000002E-2</c:v>
                </c:pt>
                <c:pt idx="103">
                  <c:v>6.7307002800000001E-2</c:v>
                </c:pt>
                <c:pt idx="104">
                  <c:v>6.9712437700000005E-2</c:v>
                </c:pt>
                <c:pt idx="105">
                  <c:v>7.0320613700000006E-2</c:v>
                </c:pt>
                <c:pt idx="106">
                  <c:v>6.9180734499999993E-2</c:v>
                </c:pt>
                <c:pt idx="107">
                  <c:v>6.6061362600000006E-2</c:v>
                </c:pt>
                <c:pt idx="108">
                  <c:v>6.07538782E-2</c:v>
                </c:pt>
                <c:pt idx="109">
                  <c:v>5.2679598299999998E-2</c:v>
                </c:pt>
                <c:pt idx="110">
                  <c:v>4.4182900300000001E-2</c:v>
                </c:pt>
                <c:pt idx="111">
                  <c:v>3.2654330099999997E-2</c:v>
                </c:pt>
                <c:pt idx="112">
                  <c:v>2.2244988E-2</c:v>
                </c:pt>
                <c:pt idx="113">
                  <c:v>1.28990524E-2</c:v>
                </c:pt>
                <c:pt idx="114">
                  <c:v>3.5489565E-3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B-622D-4A4C-A834-8CC3D6F2019B}"/>
            </c:ext>
          </c:extLst>
        </c:ser>
        <c:ser>
          <c:idx val="172"/>
          <c:order val="172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反射白_LEDfull_開放空間!$A$173:$EE$173</c:f>
              <c:numCache>
                <c:formatCode>General</c:formatCode>
                <c:ptCount val="135"/>
                <c:pt idx="0">
                  <c:v>0.64319038390000005</c:v>
                </c:pt>
                <c:pt idx="1">
                  <c:v>0.53279143569999998</c:v>
                </c:pt>
                <c:pt idx="2">
                  <c:v>0.37926605340000002</c:v>
                </c:pt>
                <c:pt idx="3">
                  <c:v>0.17218422890000001</c:v>
                </c:pt>
                <c:pt idx="4">
                  <c:v>4.7265704700000001E-2</c:v>
                </c:pt>
                <c:pt idx="5">
                  <c:v>3.857723E-3</c:v>
                </c:pt>
                <c:pt idx="6">
                  <c:v>2.69027594E-2</c:v>
                </c:pt>
                <c:pt idx="7">
                  <c:v>8.8356934499999998E-2</c:v>
                </c:pt>
                <c:pt idx="8">
                  <c:v>0.15774099529999999</c:v>
                </c:pt>
                <c:pt idx="9">
                  <c:v>0.2157661766</c:v>
                </c:pt>
                <c:pt idx="10">
                  <c:v>0.24008049070000001</c:v>
                </c:pt>
                <c:pt idx="11">
                  <c:v>0.23247167469999999</c:v>
                </c:pt>
                <c:pt idx="12">
                  <c:v>0.20370484890000001</c:v>
                </c:pt>
                <c:pt idx="13">
                  <c:v>0.16247801479999999</c:v>
                </c:pt>
                <c:pt idx="14">
                  <c:v>0.1169310883</c:v>
                </c:pt>
                <c:pt idx="15">
                  <c:v>7.7018320599999995E-2</c:v>
                </c:pt>
                <c:pt idx="16">
                  <c:v>4.4983025599999997E-2</c:v>
                </c:pt>
                <c:pt idx="17">
                  <c:v>2.9363837100000002E-2</c:v>
                </c:pt>
                <c:pt idx="18">
                  <c:v>3.5652957899999997E-2</c:v>
                </c:pt>
                <c:pt idx="19">
                  <c:v>5.4597433700000003E-2</c:v>
                </c:pt>
                <c:pt idx="20">
                  <c:v>7.9836480299999998E-2</c:v>
                </c:pt>
                <c:pt idx="21">
                  <c:v>9.7510591100000002E-2</c:v>
                </c:pt>
                <c:pt idx="22">
                  <c:v>0.1089190021</c:v>
                </c:pt>
                <c:pt idx="23">
                  <c:v>0.1073349863</c:v>
                </c:pt>
                <c:pt idx="24">
                  <c:v>0.1037460342</c:v>
                </c:pt>
                <c:pt idx="25">
                  <c:v>9.6478983800000001E-2</c:v>
                </c:pt>
                <c:pt idx="26">
                  <c:v>8.8165111800000001E-2</c:v>
                </c:pt>
                <c:pt idx="27">
                  <c:v>7.8452736100000003E-2</c:v>
                </c:pt>
                <c:pt idx="28">
                  <c:v>6.2043920199999998E-2</c:v>
                </c:pt>
                <c:pt idx="29">
                  <c:v>4.3963018800000003E-2</c:v>
                </c:pt>
                <c:pt idx="30">
                  <c:v>2.62118969E-2</c:v>
                </c:pt>
                <c:pt idx="31">
                  <c:v>1.98426004E-2</c:v>
                </c:pt>
                <c:pt idx="32">
                  <c:v>2.0853783899999999E-2</c:v>
                </c:pt>
                <c:pt idx="33">
                  <c:v>2.8548980099999999E-2</c:v>
                </c:pt>
                <c:pt idx="34">
                  <c:v>3.6819737399999997E-2</c:v>
                </c:pt>
                <c:pt idx="35">
                  <c:v>4.61780392E-2</c:v>
                </c:pt>
                <c:pt idx="36">
                  <c:v>5.8469653099999998E-2</c:v>
                </c:pt>
                <c:pt idx="37">
                  <c:v>7.6806142899999999E-2</c:v>
                </c:pt>
                <c:pt idx="38">
                  <c:v>9.1660045100000004E-2</c:v>
                </c:pt>
                <c:pt idx="39">
                  <c:v>0.1044469178</c:v>
                </c:pt>
                <c:pt idx="40">
                  <c:v>0.1088154465</c:v>
                </c:pt>
                <c:pt idx="41">
                  <c:v>0.10527407380000001</c:v>
                </c:pt>
                <c:pt idx="42">
                  <c:v>9.7951970999999999E-2</c:v>
                </c:pt>
                <c:pt idx="43">
                  <c:v>8.8862903399999998E-2</c:v>
                </c:pt>
                <c:pt idx="44">
                  <c:v>7.8760124700000003E-2</c:v>
                </c:pt>
                <c:pt idx="45">
                  <c:v>7.0592343799999999E-2</c:v>
                </c:pt>
                <c:pt idx="46">
                  <c:v>6.02376014E-2</c:v>
                </c:pt>
                <c:pt idx="47">
                  <c:v>4.1712366000000001E-2</c:v>
                </c:pt>
                <c:pt idx="48">
                  <c:v>1.63454302E-2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1.8050450799999999E-2</c:v>
                </c:pt>
                <c:pt idx="55">
                  <c:v>4.5841172299999997E-2</c:v>
                </c:pt>
                <c:pt idx="56">
                  <c:v>6.3584484199999999E-2</c:v>
                </c:pt>
                <c:pt idx="57">
                  <c:v>6.65294528E-2</c:v>
                </c:pt>
                <c:pt idx="58">
                  <c:v>5.7298324999999997E-2</c:v>
                </c:pt>
                <c:pt idx="59">
                  <c:v>4.0271792600000002E-2</c:v>
                </c:pt>
                <c:pt idx="60">
                  <c:v>1.9733578000000002E-2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1.1581704999999999E-2</c:v>
                </c:pt>
                <c:pt idx="65">
                  <c:v>3.5408381400000001E-2</c:v>
                </c:pt>
                <c:pt idx="66">
                  <c:v>3.8842141599999998E-2</c:v>
                </c:pt>
                <c:pt idx="67">
                  <c:v>2.5875110199999999E-2</c:v>
                </c:pt>
                <c:pt idx="68">
                  <c:v>1.8262192600000001E-2</c:v>
                </c:pt>
                <c:pt idx="69">
                  <c:v>2.53528412E-2</c:v>
                </c:pt>
                <c:pt idx="70">
                  <c:v>3.2559882800000002E-2</c:v>
                </c:pt>
                <c:pt idx="71">
                  <c:v>2.35092007E-2</c:v>
                </c:pt>
                <c:pt idx="72">
                  <c:v>7.9175644000000003E-3</c:v>
                </c:pt>
                <c:pt idx="73">
                  <c:v>2.2498367000000001E-3</c:v>
                </c:pt>
                <c:pt idx="74">
                  <c:v>6.1197574000000001E-3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3.7065144600000002E-2</c:v>
                </c:pt>
                <c:pt idx="81">
                  <c:v>5.5004738300000001E-2</c:v>
                </c:pt>
                <c:pt idx="82">
                  <c:v>4.2979344699999998E-2</c:v>
                </c:pt>
                <c:pt idx="83">
                  <c:v>2.12246738E-2</c:v>
                </c:pt>
                <c:pt idx="84">
                  <c:v>1.09287165E-2</c:v>
                </c:pt>
                <c:pt idx="85">
                  <c:v>1.6233608100000001E-2</c:v>
                </c:pt>
                <c:pt idx="86">
                  <c:v>2.8486615E-2</c:v>
                </c:pt>
                <c:pt idx="87">
                  <c:v>3.7532798899999997E-2</c:v>
                </c:pt>
                <c:pt idx="88">
                  <c:v>3.6309287000000003E-2</c:v>
                </c:pt>
                <c:pt idx="89">
                  <c:v>2.6047442099999998E-2</c:v>
                </c:pt>
                <c:pt idx="90">
                  <c:v>9.9269765999999999E-3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1.4360247E-3</c:v>
                </c:pt>
                <c:pt idx="98">
                  <c:v>1.9518317699999999E-2</c:v>
                </c:pt>
                <c:pt idx="99">
                  <c:v>3.5947419699999997E-2</c:v>
                </c:pt>
                <c:pt idx="100">
                  <c:v>4.8743832899999999E-2</c:v>
                </c:pt>
                <c:pt idx="101">
                  <c:v>5.7496342800000003E-2</c:v>
                </c:pt>
                <c:pt idx="102">
                  <c:v>6.3207127200000005E-2</c:v>
                </c:pt>
                <c:pt idx="103">
                  <c:v>6.7372798900000003E-2</c:v>
                </c:pt>
                <c:pt idx="104">
                  <c:v>6.9778367899999999E-2</c:v>
                </c:pt>
                <c:pt idx="105">
                  <c:v>7.0383235799999999E-2</c:v>
                </c:pt>
                <c:pt idx="106">
                  <c:v>6.9237515299999997E-2</c:v>
                </c:pt>
                <c:pt idx="107">
                  <c:v>6.6108942000000004E-2</c:v>
                </c:pt>
                <c:pt idx="108">
                  <c:v>6.07900657E-2</c:v>
                </c:pt>
                <c:pt idx="109">
                  <c:v>5.2702631799999997E-2</c:v>
                </c:pt>
                <c:pt idx="110">
                  <c:v>4.41944934E-2</c:v>
                </c:pt>
                <c:pt idx="111">
                  <c:v>3.2651405799999998E-2</c:v>
                </c:pt>
                <c:pt idx="112">
                  <c:v>2.2230023500000001E-2</c:v>
                </c:pt>
                <c:pt idx="113">
                  <c:v>1.2873685899999999E-2</c:v>
                </c:pt>
                <c:pt idx="114">
                  <c:v>3.5142486E-3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C-622D-4A4C-A834-8CC3D6F2019B}"/>
            </c:ext>
          </c:extLst>
        </c:ser>
        <c:ser>
          <c:idx val="173"/>
          <c:order val="173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反射白_LEDfull_開放空間!$A$174:$EE$174</c:f>
              <c:numCache>
                <c:formatCode>General</c:formatCode>
                <c:ptCount val="135"/>
                <c:pt idx="0">
                  <c:v>0.64387375120000001</c:v>
                </c:pt>
                <c:pt idx="1">
                  <c:v>0.53335666660000003</c:v>
                </c:pt>
                <c:pt idx="2">
                  <c:v>0.37966778870000001</c:v>
                </c:pt>
                <c:pt idx="3">
                  <c:v>0.17236506939999999</c:v>
                </c:pt>
                <c:pt idx="4">
                  <c:v>4.73129116E-2</c:v>
                </c:pt>
                <c:pt idx="5">
                  <c:v>3.8588769000000001E-3</c:v>
                </c:pt>
                <c:pt idx="6">
                  <c:v>2.6927689099999999E-2</c:v>
                </c:pt>
                <c:pt idx="7">
                  <c:v>8.84439796E-2</c:v>
                </c:pt>
                <c:pt idx="8">
                  <c:v>0.15789487960000001</c:v>
                </c:pt>
                <c:pt idx="9">
                  <c:v>0.21597231920000001</c:v>
                </c:pt>
                <c:pt idx="10">
                  <c:v>0.24030186240000001</c:v>
                </c:pt>
                <c:pt idx="11">
                  <c:v>0.23268198970000001</c:v>
                </c:pt>
                <c:pt idx="12">
                  <c:v>0.2038913816</c:v>
                </c:pt>
                <c:pt idx="13">
                  <c:v>0.162632674</c:v>
                </c:pt>
                <c:pt idx="14">
                  <c:v>0.11704766749999999</c:v>
                </c:pt>
                <c:pt idx="15">
                  <c:v>7.7096387700000005E-2</c:v>
                </c:pt>
                <c:pt idx="16">
                  <c:v>4.5026730700000003E-2</c:v>
                </c:pt>
                <c:pt idx="17">
                  <c:v>2.9391342800000001E-2</c:v>
                </c:pt>
                <c:pt idx="18">
                  <c:v>3.56868766E-2</c:v>
                </c:pt>
                <c:pt idx="19">
                  <c:v>5.46498001E-2</c:v>
                </c:pt>
                <c:pt idx="20">
                  <c:v>7.9914666699999998E-2</c:v>
                </c:pt>
                <c:pt idx="21">
                  <c:v>9.7606226800000001E-2</c:v>
                </c:pt>
                <c:pt idx="22">
                  <c:v>0.1090261266</c:v>
                </c:pt>
                <c:pt idx="23">
                  <c:v>0.1074390933</c:v>
                </c:pt>
                <c:pt idx="24">
                  <c:v>0.1038420796</c:v>
                </c:pt>
                <c:pt idx="25">
                  <c:v>9.65628028E-2</c:v>
                </c:pt>
                <c:pt idx="26">
                  <c:v>8.8237494200000002E-2</c:v>
                </c:pt>
                <c:pt idx="27">
                  <c:v>7.8516565299999994E-2</c:v>
                </c:pt>
                <c:pt idx="28">
                  <c:v>6.2096986899999998E-2</c:v>
                </c:pt>
                <c:pt idx="29">
                  <c:v>4.4007051700000001E-2</c:v>
                </c:pt>
                <c:pt idx="30">
                  <c:v>2.62478217E-2</c:v>
                </c:pt>
                <c:pt idx="31">
                  <c:v>1.9878447099999998E-2</c:v>
                </c:pt>
                <c:pt idx="32">
                  <c:v>2.0892035199999999E-2</c:v>
                </c:pt>
                <c:pt idx="33">
                  <c:v>2.8592556700000001E-2</c:v>
                </c:pt>
                <c:pt idx="34">
                  <c:v>3.68656479E-2</c:v>
                </c:pt>
                <c:pt idx="35">
                  <c:v>4.6227034200000003E-2</c:v>
                </c:pt>
                <c:pt idx="36">
                  <c:v>5.8525841699999998E-2</c:v>
                </c:pt>
                <c:pt idx="37">
                  <c:v>7.6878480599999993E-2</c:v>
                </c:pt>
                <c:pt idx="38">
                  <c:v>9.1748662300000006E-2</c:v>
                </c:pt>
                <c:pt idx="39">
                  <c:v>0.10454935579999999</c:v>
                </c:pt>
                <c:pt idx="40">
                  <c:v>0.10891917349999999</c:v>
                </c:pt>
                <c:pt idx="41">
                  <c:v>0.1053661853</c:v>
                </c:pt>
                <c:pt idx="42">
                  <c:v>9.8030768300000001E-2</c:v>
                </c:pt>
                <c:pt idx="43">
                  <c:v>8.8931821300000005E-2</c:v>
                </c:pt>
                <c:pt idx="44">
                  <c:v>7.8823335499999994E-2</c:v>
                </c:pt>
                <c:pt idx="45">
                  <c:v>7.0653706799999993E-2</c:v>
                </c:pt>
                <c:pt idx="46">
                  <c:v>6.0296468399999997E-2</c:v>
                </c:pt>
                <c:pt idx="47">
                  <c:v>4.1761677699999999E-2</c:v>
                </c:pt>
                <c:pt idx="48">
                  <c:v>1.6376433900000001E-2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1.8078673600000001E-2</c:v>
                </c:pt>
                <c:pt idx="55">
                  <c:v>4.5904256400000003E-2</c:v>
                </c:pt>
                <c:pt idx="56">
                  <c:v>6.3666932300000006E-2</c:v>
                </c:pt>
                <c:pt idx="57">
                  <c:v>6.6611208000000005E-2</c:v>
                </c:pt>
                <c:pt idx="58">
                  <c:v>5.7364866100000002E-2</c:v>
                </c:pt>
                <c:pt idx="59">
                  <c:v>4.0315225699999999E-2</c:v>
                </c:pt>
                <c:pt idx="60">
                  <c:v>1.9750222599999999E-2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1.15711661E-2</c:v>
                </c:pt>
                <c:pt idx="65">
                  <c:v>3.5433270000000003E-2</c:v>
                </c:pt>
                <c:pt idx="66">
                  <c:v>3.8886148500000002E-2</c:v>
                </c:pt>
                <c:pt idx="67">
                  <c:v>2.59180907E-2</c:v>
                </c:pt>
                <c:pt idx="68">
                  <c:v>1.8300436400000002E-2</c:v>
                </c:pt>
                <c:pt idx="69">
                  <c:v>2.5391830099999999E-2</c:v>
                </c:pt>
                <c:pt idx="70">
                  <c:v>3.2595943699999998E-2</c:v>
                </c:pt>
                <c:pt idx="71">
                  <c:v>2.35279966E-2</c:v>
                </c:pt>
                <c:pt idx="72">
                  <c:v>7.9169338999999991E-3</c:v>
                </c:pt>
                <c:pt idx="73">
                  <c:v>2.2435554000000001E-3</c:v>
                </c:pt>
                <c:pt idx="74">
                  <c:v>6.1198957E-3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3.7099432199999997E-2</c:v>
                </c:pt>
                <c:pt idx="81">
                  <c:v>5.5060192899999999E-2</c:v>
                </c:pt>
                <c:pt idx="82">
                  <c:v>4.3028391899999997E-2</c:v>
                </c:pt>
                <c:pt idx="83">
                  <c:v>2.1258005900000002E-2</c:v>
                </c:pt>
                <c:pt idx="84">
                  <c:v>1.0956389800000001E-2</c:v>
                </c:pt>
                <c:pt idx="85">
                  <c:v>1.62689593E-2</c:v>
                </c:pt>
                <c:pt idx="86">
                  <c:v>2.85335369E-2</c:v>
                </c:pt>
                <c:pt idx="87">
                  <c:v>3.7584565600000001E-2</c:v>
                </c:pt>
                <c:pt idx="88">
                  <c:v>3.63525003E-2</c:v>
                </c:pt>
                <c:pt idx="89">
                  <c:v>2.6072744299999999E-2</c:v>
                </c:pt>
                <c:pt idx="90">
                  <c:v>9.928938E-3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1.4293874E-3</c:v>
                </c:pt>
                <c:pt idx="98">
                  <c:v>1.9537962999999998E-2</c:v>
                </c:pt>
                <c:pt idx="99">
                  <c:v>3.5990562300000001E-2</c:v>
                </c:pt>
                <c:pt idx="100">
                  <c:v>4.8805847800000003E-2</c:v>
                </c:pt>
                <c:pt idx="101">
                  <c:v>5.7571604800000002E-2</c:v>
                </c:pt>
                <c:pt idx="102">
                  <c:v>6.3290454400000001E-2</c:v>
                </c:pt>
                <c:pt idx="103">
                  <c:v>6.7461274599999996E-2</c:v>
                </c:pt>
                <c:pt idx="104">
                  <c:v>6.9868341099999995E-2</c:v>
                </c:pt>
                <c:pt idx="105">
                  <c:v>7.0471987099999994E-2</c:v>
                </c:pt>
                <c:pt idx="106">
                  <c:v>6.9322369999999994E-2</c:v>
                </c:pt>
                <c:pt idx="107">
                  <c:v>6.6186614300000002E-2</c:v>
                </c:pt>
                <c:pt idx="108">
                  <c:v>6.08575456E-2</c:v>
                </c:pt>
                <c:pt idx="109">
                  <c:v>5.2756365399999998E-2</c:v>
                </c:pt>
                <c:pt idx="110">
                  <c:v>4.4235732399999998E-2</c:v>
                </c:pt>
                <c:pt idx="111">
                  <c:v>3.26762497E-2</c:v>
                </c:pt>
                <c:pt idx="112">
                  <c:v>2.22398639E-2</c:v>
                </c:pt>
                <c:pt idx="113">
                  <c:v>1.28715467E-2</c:v>
                </c:pt>
                <c:pt idx="114">
                  <c:v>3.4991690999999999E-3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622D-4A4C-A834-8CC3D6F2019B}"/>
            </c:ext>
          </c:extLst>
        </c:ser>
        <c:ser>
          <c:idx val="174"/>
          <c:order val="174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反射白_LEDfull_開放空間!$A$175:$EE$175</c:f>
              <c:numCache>
                <c:formatCode>General</c:formatCode>
                <c:ptCount val="135"/>
                <c:pt idx="0">
                  <c:v>0.64349186420000004</c:v>
                </c:pt>
                <c:pt idx="1">
                  <c:v>0.5330407023</c:v>
                </c:pt>
                <c:pt idx="2">
                  <c:v>0.37944346670000001</c:v>
                </c:pt>
                <c:pt idx="3">
                  <c:v>0.1722642928</c:v>
                </c:pt>
                <c:pt idx="4">
                  <c:v>4.7287013400000001E-2</c:v>
                </c:pt>
                <c:pt idx="5">
                  <c:v>3.8587462999999998E-3</c:v>
                </c:pt>
                <c:pt idx="6">
                  <c:v>2.6914300400000001E-2</c:v>
                </c:pt>
                <c:pt idx="7">
                  <c:v>8.8396340599999998E-2</c:v>
                </c:pt>
                <c:pt idx="8">
                  <c:v>0.1578109264</c:v>
                </c:pt>
                <c:pt idx="9">
                  <c:v>0.21586054560000001</c:v>
                </c:pt>
                <c:pt idx="10">
                  <c:v>0.24018327889999999</c:v>
                </c:pt>
                <c:pt idx="11">
                  <c:v>0.23257002230000001</c:v>
                </c:pt>
                <c:pt idx="12">
                  <c:v>0.2037914395</c:v>
                </c:pt>
                <c:pt idx="13">
                  <c:v>0.1625487655</c:v>
                </c:pt>
                <c:pt idx="14">
                  <c:v>0.11698351060000001</c:v>
                </c:pt>
                <c:pt idx="15">
                  <c:v>7.7053256299999998E-2</c:v>
                </c:pt>
                <c:pt idx="16">
                  <c:v>4.5002907500000001E-2</c:v>
                </c:pt>
                <c:pt idx="17">
                  <c:v>2.9376572E-2</c:v>
                </c:pt>
                <c:pt idx="18">
                  <c:v>3.5668566800000003E-2</c:v>
                </c:pt>
                <c:pt idx="19">
                  <c:v>5.4621368599999998E-2</c:v>
                </c:pt>
                <c:pt idx="20">
                  <c:v>7.9871825899999999E-2</c:v>
                </c:pt>
                <c:pt idx="21">
                  <c:v>9.7553878999999996E-2</c:v>
                </c:pt>
                <c:pt idx="22">
                  <c:v>0.1089672968</c:v>
                </c:pt>
                <c:pt idx="23">
                  <c:v>0.1073822975</c:v>
                </c:pt>
                <c:pt idx="24">
                  <c:v>0.1037906408</c:v>
                </c:pt>
                <c:pt idx="25">
                  <c:v>9.6518509099999997E-2</c:v>
                </c:pt>
                <c:pt idx="26">
                  <c:v>8.8200256199999993E-2</c:v>
                </c:pt>
                <c:pt idx="27">
                  <c:v>7.8483872100000004E-2</c:v>
                </c:pt>
                <c:pt idx="28">
                  <c:v>6.2069289399999998E-2</c:v>
                </c:pt>
                <c:pt idx="29">
                  <c:v>4.3982792600000001E-2</c:v>
                </c:pt>
                <c:pt idx="30">
                  <c:v>2.62265317E-2</c:v>
                </c:pt>
                <c:pt idx="31">
                  <c:v>1.98561326E-2</c:v>
                </c:pt>
                <c:pt idx="32">
                  <c:v>2.0868049900000001E-2</c:v>
                </c:pt>
                <c:pt idx="33">
                  <c:v>2.8566299E-2</c:v>
                </c:pt>
                <c:pt idx="34">
                  <c:v>3.68390195E-2</c:v>
                </c:pt>
                <c:pt idx="35">
                  <c:v>4.6199742699999997E-2</c:v>
                </c:pt>
                <c:pt idx="36">
                  <c:v>5.8495245899999999E-2</c:v>
                </c:pt>
                <c:pt idx="37">
                  <c:v>7.6839461900000003E-2</c:v>
                </c:pt>
                <c:pt idx="38">
                  <c:v>9.1700382499999997E-2</c:v>
                </c:pt>
                <c:pt idx="39">
                  <c:v>0.1044933721</c:v>
                </c:pt>
                <c:pt idx="40">
                  <c:v>0.1088629141</c:v>
                </c:pt>
                <c:pt idx="41">
                  <c:v>0.1053175256</c:v>
                </c:pt>
                <c:pt idx="42">
                  <c:v>9.7990453199999994E-2</c:v>
                </c:pt>
                <c:pt idx="43">
                  <c:v>8.8896997300000002E-2</c:v>
                </c:pt>
                <c:pt idx="44">
                  <c:v>7.8790992500000004E-2</c:v>
                </c:pt>
                <c:pt idx="45">
                  <c:v>7.0621304199999999E-2</c:v>
                </c:pt>
                <c:pt idx="46">
                  <c:v>6.02642335E-2</c:v>
                </c:pt>
                <c:pt idx="47">
                  <c:v>4.17333841E-2</c:v>
                </c:pt>
                <c:pt idx="48">
                  <c:v>1.63570065E-2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1.8061608100000001E-2</c:v>
                </c:pt>
                <c:pt idx="55">
                  <c:v>4.5866806099999997E-2</c:v>
                </c:pt>
                <c:pt idx="56">
                  <c:v>6.3618577999999995E-2</c:v>
                </c:pt>
                <c:pt idx="57">
                  <c:v>6.6563785099999995E-2</c:v>
                </c:pt>
                <c:pt idx="58">
                  <c:v>5.7326730300000003E-2</c:v>
                </c:pt>
                <c:pt idx="59">
                  <c:v>4.02907245E-2</c:v>
                </c:pt>
                <c:pt idx="60">
                  <c:v>1.9741427200000002E-2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1.15805306E-2</c:v>
                </c:pt>
                <c:pt idx="65">
                  <c:v>3.5421349099999999E-2</c:v>
                </c:pt>
                <c:pt idx="66">
                  <c:v>3.8861166699999998E-2</c:v>
                </c:pt>
                <c:pt idx="67">
                  <c:v>2.5891819999999999E-2</c:v>
                </c:pt>
                <c:pt idx="68">
                  <c:v>1.8276330100000002E-2</c:v>
                </c:pt>
                <c:pt idx="69">
                  <c:v>2.5368312399999999E-2</c:v>
                </c:pt>
                <c:pt idx="70">
                  <c:v>3.2575532800000001E-2</c:v>
                </c:pt>
                <c:pt idx="71">
                  <c:v>2.3518253100000001E-2</c:v>
                </c:pt>
                <c:pt idx="72">
                  <c:v>7.9184332999999996E-3</c:v>
                </c:pt>
                <c:pt idx="73">
                  <c:v>2.2482916000000001E-3</c:v>
                </c:pt>
                <c:pt idx="74">
                  <c:v>6.1209141000000003E-3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3.70809473E-2</c:v>
                </c:pt>
                <c:pt idx="81">
                  <c:v>5.5029474199999998E-2</c:v>
                </c:pt>
                <c:pt idx="82">
                  <c:v>4.3000429899999998E-2</c:v>
                </c:pt>
                <c:pt idx="83">
                  <c:v>2.1237805500000002E-2</c:v>
                </c:pt>
                <c:pt idx="84">
                  <c:v>1.09384824E-2</c:v>
                </c:pt>
                <c:pt idx="85">
                  <c:v>1.6246527399999999E-2</c:v>
                </c:pt>
                <c:pt idx="86">
                  <c:v>2.8504878300000001E-2</c:v>
                </c:pt>
                <c:pt idx="87">
                  <c:v>3.7553798399999998E-2</c:v>
                </c:pt>
                <c:pt idx="88">
                  <c:v>3.6327585599999997E-2</c:v>
                </c:pt>
                <c:pt idx="89">
                  <c:v>2.60588452E-2</c:v>
                </c:pt>
                <c:pt idx="90">
                  <c:v>9.9290310999999992E-3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1.4343078E-3</c:v>
                </c:pt>
                <c:pt idx="98">
                  <c:v>1.9527221099999999E-2</c:v>
                </c:pt>
                <c:pt idx="99">
                  <c:v>3.5965602800000003E-2</c:v>
                </c:pt>
                <c:pt idx="100">
                  <c:v>4.8769660300000003E-2</c:v>
                </c:pt>
                <c:pt idx="101">
                  <c:v>5.7527325999999997E-2</c:v>
                </c:pt>
                <c:pt idx="102">
                  <c:v>6.3241526500000006E-2</c:v>
                </c:pt>
                <c:pt idx="103">
                  <c:v>6.7409522799999996E-2</c:v>
                </c:pt>
                <c:pt idx="104">
                  <c:v>6.9815792099999996E-2</c:v>
                </c:pt>
                <c:pt idx="105">
                  <c:v>7.0420369499999996E-2</c:v>
                </c:pt>
                <c:pt idx="106">
                  <c:v>6.9273278100000002E-2</c:v>
                </c:pt>
                <c:pt idx="107">
                  <c:v>6.6142223799999997E-2</c:v>
                </c:pt>
                <c:pt idx="108">
                  <c:v>6.0819372500000003E-2</c:v>
                </c:pt>
                <c:pt idx="109">
                  <c:v>5.2726443900000003E-2</c:v>
                </c:pt>
                <c:pt idx="110">
                  <c:v>4.4213466299999997E-2</c:v>
                </c:pt>
                <c:pt idx="111">
                  <c:v>3.2663747700000002E-2</c:v>
                </c:pt>
                <c:pt idx="112">
                  <c:v>2.2236097600000001E-2</c:v>
                </c:pt>
                <c:pt idx="113">
                  <c:v>1.28751462E-2</c:v>
                </c:pt>
                <c:pt idx="114">
                  <c:v>3.5104477000000001E-3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E-622D-4A4C-A834-8CC3D6F2019B}"/>
            </c:ext>
          </c:extLst>
        </c:ser>
        <c:ser>
          <c:idx val="175"/>
          <c:order val="175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反射白_LEDfull_開放空間!$A$176:$EE$176</c:f>
              <c:numCache>
                <c:formatCode>General</c:formatCode>
                <c:ptCount val="135"/>
                <c:pt idx="0">
                  <c:v>0.64306473730000002</c:v>
                </c:pt>
                <c:pt idx="1">
                  <c:v>0.53268420699999997</c:v>
                </c:pt>
                <c:pt idx="2">
                  <c:v>0.37918838859999998</c:v>
                </c:pt>
                <c:pt idx="3">
                  <c:v>0.1721443832</c:v>
                </c:pt>
                <c:pt idx="4">
                  <c:v>4.7248862699999998E-2</c:v>
                </c:pt>
                <c:pt idx="5">
                  <c:v>3.8494343999999998E-3</c:v>
                </c:pt>
                <c:pt idx="6">
                  <c:v>2.6888987E-2</c:v>
                </c:pt>
                <c:pt idx="7">
                  <c:v>8.8323377100000003E-2</c:v>
                </c:pt>
                <c:pt idx="8">
                  <c:v>0.15767762060000001</c:v>
                </c:pt>
                <c:pt idx="9">
                  <c:v>0.21566927429999999</c:v>
                </c:pt>
                <c:pt idx="10">
                  <c:v>0.23995587230000001</c:v>
                </c:pt>
                <c:pt idx="11">
                  <c:v>0.23234170679999999</c:v>
                </c:pt>
                <c:pt idx="12">
                  <c:v>0.20359651740000001</c:v>
                </c:pt>
                <c:pt idx="13">
                  <c:v>0.1624059826</c:v>
                </c:pt>
                <c:pt idx="14">
                  <c:v>0.1168908775</c:v>
                </c:pt>
                <c:pt idx="15">
                  <c:v>7.6994456399999994E-2</c:v>
                </c:pt>
                <c:pt idx="16">
                  <c:v>4.4964261399999997E-2</c:v>
                </c:pt>
                <c:pt idx="17">
                  <c:v>2.9349044000000001E-2</c:v>
                </c:pt>
                <c:pt idx="18">
                  <c:v>3.5636600099999999E-2</c:v>
                </c:pt>
                <c:pt idx="19">
                  <c:v>5.4574366700000002E-2</c:v>
                </c:pt>
                <c:pt idx="20">
                  <c:v>7.9806126699999994E-2</c:v>
                </c:pt>
                <c:pt idx="21">
                  <c:v>9.7474202499999996E-2</c:v>
                </c:pt>
                <c:pt idx="22">
                  <c:v>0.1088783592</c:v>
                </c:pt>
                <c:pt idx="23">
                  <c:v>0.107291162</c:v>
                </c:pt>
                <c:pt idx="24">
                  <c:v>0.1036931053</c:v>
                </c:pt>
                <c:pt idx="25">
                  <c:v>9.6416935300000006E-2</c:v>
                </c:pt>
                <c:pt idx="26">
                  <c:v>8.8098466400000006E-2</c:v>
                </c:pt>
                <c:pt idx="27">
                  <c:v>7.8391797799999996E-2</c:v>
                </c:pt>
                <c:pt idx="28">
                  <c:v>6.20014407E-2</c:v>
                </c:pt>
                <c:pt idx="29">
                  <c:v>4.39479277E-2</c:v>
                </c:pt>
                <c:pt idx="30">
                  <c:v>2.62256656E-2</c:v>
                </c:pt>
                <c:pt idx="31">
                  <c:v>1.9873425399999999E-2</c:v>
                </c:pt>
                <c:pt idx="32">
                  <c:v>2.0887287300000001E-2</c:v>
                </c:pt>
                <c:pt idx="33">
                  <c:v>2.8574142600000001E-2</c:v>
                </c:pt>
                <c:pt idx="34">
                  <c:v>3.68281752E-2</c:v>
                </c:pt>
                <c:pt idx="35">
                  <c:v>4.61684838E-2</c:v>
                </c:pt>
                <c:pt idx="36">
                  <c:v>5.84446453E-2</c:v>
                </c:pt>
                <c:pt idx="37">
                  <c:v>7.6770238599999999E-2</c:v>
                </c:pt>
                <c:pt idx="38">
                  <c:v>9.1622330200000004E-2</c:v>
                </c:pt>
                <c:pt idx="39">
                  <c:v>0.1044071838</c:v>
                </c:pt>
                <c:pt idx="40">
                  <c:v>0.10876695810000001</c:v>
                </c:pt>
                <c:pt idx="41">
                  <c:v>0.10520799459999999</c:v>
                </c:pt>
                <c:pt idx="42">
                  <c:v>9.7874276299999993E-2</c:v>
                </c:pt>
                <c:pt idx="43">
                  <c:v>8.8787019300000006E-2</c:v>
                </c:pt>
                <c:pt idx="44">
                  <c:v>7.8698255100000003E-2</c:v>
                </c:pt>
                <c:pt idx="45">
                  <c:v>7.0547968099999997E-2</c:v>
                </c:pt>
                <c:pt idx="46">
                  <c:v>6.0214459900000003E-2</c:v>
                </c:pt>
                <c:pt idx="47">
                  <c:v>4.1715711400000001E-2</c:v>
                </c:pt>
                <c:pt idx="48">
                  <c:v>1.6372876200000001E-2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1.8067210899999998E-2</c:v>
                </c:pt>
                <c:pt idx="55">
                  <c:v>4.5865192999999999E-2</c:v>
                </c:pt>
                <c:pt idx="56">
                  <c:v>6.3606746500000005E-2</c:v>
                </c:pt>
                <c:pt idx="57">
                  <c:v>6.6542953299999999E-2</c:v>
                </c:pt>
                <c:pt idx="58">
                  <c:v>5.7301431899999998E-2</c:v>
                </c:pt>
                <c:pt idx="59">
                  <c:v>4.0266819299999999E-2</c:v>
                </c:pt>
                <c:pt idx="60">
                  <c:v>1.9721051699999999E-2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1.1526512900000001E-2</c:v>
                </c:pt>
                <c:pt idx="65">
                  <c:v>3.5371508400000001E-2</c:v>
                </c:pt>
                <c:pt idx="66">
                  <c:v>3.8839936300000003E-2</c:v>
                </c:pt>
                <c:pt idx="67">
                  <c:v>2.5905154600000001E-2</c:v>
                </c:pt>
                <c:pt idx="68">
                  <c:v>1.8301779399999999E-2</c:v>
                </c:pt>
                <c:pt idx="69">
                  <c:v>2.53759995E-2</c:v>
                </c:pt>
                <c:pt idx="70">
                  <c:v>3.2558020200000003E-2</c:v>
                </c:pt>
                <c:pt idx="71">
                  <c:v>2.34919712E-2</c:v>
                </c:pt>
                <c:pt idx="72">
                  <c:v>7.8965974999999997E-3</c:v>
                </c:pt>
                <c:pt idx="73">
                  <c:v>2.2302251000000002E-3</c:v>
                </c:pt>
                <c:pt idx="74">
                  <c:v>6.1036698000000002E-3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3.7046387799999997E-2</c:v>
                </c:pt>
                <c:pt idx="81">
                  <c:v>5.4987687600000001E-2</c:v>
                </c:pt>
                <c:pt idx="82">
                  <c:v>4.2979490000000002E-2</c:v>
                </c:pt>
                <c:pt idx="83">
                  <c:v>2.1245427399999999E-2</c:v>
                </c:pt>
                <c:pt idx="84">
                  <c:v>1.09632984E-2</c:v>
                </c:pt>
                <c:pt idx="85">
                  <c:v>1.6271680600000001E-2</c:v>
                </c:pt>
                <c:pt idx="86">
                  <c:v>2.8518879800000001E-2</c:v>
                </c:pt>
                <c:pt idx="87">
                  <c:v>3.75529416E-2</c:v>
                </c:pt>
                <c:pt idx="88">
                  <c:v>3.6314088899999999E-2</c:v>
                </c:pt>
                <c:pt idx="89">
                  <c:v>2.60387547E-2</c:v>
                </c:pt>
                <c:pt idx="90">
                  <c:v>9.9078007000000003E-3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1.4158014000000001E-3</c:v>
                </c:pt>
                <c:pt idx="98">
                  <c:v>1.9510451700000001E-2</c:v>
                </c:pt>
                <c:pt idx="99">
                  <c:v>3.5950239699999997E-2</c:v>
                </c:pt>
                <c:pt idx="100">
                  <c:v>4.8755939999999998E-2</c:v>
                </c:pt>
                <c:pt idx="101">
                  <c:v>5.75160012E-2</c:v>
                </c:pt>
                <c:pt idx="102">
                  <c:v>6.3230045100000007E-2</c:v>
                </c:pt>
                <c:pt idx="103">
                  <c:v>6.7396640800000004E-2</c:v>
                </c:pt>
                <c:pt idx="104">
                  <c:v>6.9799974599999995E-2</c:v>
                </c:pt>
                <c:pt idx="105">
                  <c:v>7.0400446699999994E-2</c:v>
                </c:pt>
                <c:pt idx="106">
                  <c:v>6.9248661399999994E-2</c:v>
                </c:pt>
                <c:pt idx="107">
                  <c:v>6.6112265000000003E-2</c:v>
                </c:pt>
                <c:pt idx="108">
                  <c:v>6.0784153600000002E-2</c:v>
                </c:pt>
                <c:pt idx="109">
                  <c:v>5.2687134599999998E-2</c:v>
                </c:pt>
                <c:pt idx="110">
                  <c:v>4.4173043199999998E-2</c:v>
                </c:pt>
                <c:pt idx="111">
                  <c:v>3.2621860500000002E-2</c:v>
                </c:pt>
                <c:pt idx="112">
                  <c:v>2.2194016699999999E-2</c:v>
                </c:pt>
                <c:pt idx="113">
                  <c:v>1.28338449E-2</c:v>
                </c:pt>
                <c:pt idx="114">
                  <c:v>3.4704559999999998E-3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622D-4A4C-A834-8CC3D6F2019B}"/>
            </c:ext>
          </c:extLst>
        </c:ser>
        <c:ser>
          <c:idx val="176"/>
          <c:order val="176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反射白_LEDfull_開放空間!$A$177:$EE$177</c:f>
              <c:numCache>
                <c:formatCode>General</c:formatCode>
                <c:ptCount val="135"/>
                <c:pt idx="0">
                  <c:v>0.64357793330000002</c:v>
                </c:pt>
                <c:pt idx="1">
                  <c:v>0.53311043979999995</c:v>
                </c:pt>
                <c:pt idx="2">
                  <c:v>0.37949207429999998</c:v>
                </c:pt>
                <c:pt idx="3">
                  <c:v>0.17228460309999999</c:v>
                </c:pt>
                <c:pt idx="4">
                  <c:v>4.7289732799999998E-2</c:v>
                </c:pt>
                <c:pt idx="5">
                  <c:v>3.8556395999999999E-3</c:v>
                </c:pt>
                <c:pt idx="6">
                  <c:v>2.6914022900000001E-2</c:v>
                </c:pt>
                <c:pt idx="7">
                  <c:v>8.8400721500000001E-2</c:v>
                </c:pt>
                <c:pt idx="8">
                  <c:v>0.15781672299999999</c:v>
                </c:pt>
                <c:pt idx="9">
                  <c:v>0.21586348120000001</c:v>
                </c:pt>
                <c:pt idx="10">
                  <c:v>0.24017845090000001</c:v>
                </c:pt>
                <c:pt idx="11">
                  <c:v>0.23256085809999999</c:v>
                </c:pt>
                <c:pt idx="12">
                  <c:v>0.2037861943</c:v>
                </c:pt>
                <c:pt idx="13">
                  <c:v>0.16255137319999999</c:v>
                </c:pt>
                <c:pt idx="14">
                  <c:v>0.1169909313</c:v>
                </c:pt>
                <c:pt idx="15">
                  <c:v>7.7059484999999997E-2</c:v>
                </c:pt>
                <c:pt idx="16">
                  <c:v>4.5004330600000003E-2</c:v>
                </c:pt>
                <c:pt idx="17">
                  <c:v>2.9376220000000001E-2</c:v>
                </c:pt>
                <c:pt idx="18">
                  <c:v>3.5668831300000002E-2</c:v>
                </c:pt>
                <c:pt idx="19">
                  <c:v>5.4622683700000001E-2</c:v>
                </c:pt>
                <c:pt idx="20">
                  <c:v>7.9875536299999994E-2</c:v>
                </c:pt>
                <c:pt idx="21">
                  <c:v>9.7558699499999998E-2</c:v>
                </c:pt>
                <c:pt idx="22">
                  <c:v>0.1089727506</c:v>
                </c:pt>
                <c:pt idx="23">
                  <c:v>0.1073859632</c:v>
                </c:pt>
                <c:pt idx="24">
                  <c:v>0.10378893459999999</c:v>
                </c:pt>
                <c:pt idx="25">
                  <c:v>9.6511222399999999E-2</c:v>
                </c:pt>
                <c:pt idx="26">
                  <c:v>8.8188804699999998E-2</c:v>
                </c:pt>
                <c:pt idx="27">
                  <c:v>7.8472778199999996E-2</c:v>
                </c:pt>
                <c:pt idx="28">
                  <c:v>6.20632619E-2</c:v>
                </c:pt>
                <c:pt idx="29">
                  <c:v>4.3985728199999997E-2</c:v>
                </c:pt>
                <c:pt idx="30">
                  <c:v>2.6238963000000001E-2</c:v>
                </c:pt>
                <c:pt idx="31">
                  <c:v>1.98751967E-2</c:v>
                </c:pt>
                <c:pt idx="32">
                  <c:v>2.08887998E-2</c:v>
                </c:pt>
                <c:pt idx="33">
                  <c:v>2.8584612499999999E-2</c:v>
                </c:pt>
                <c:pt idx="34">
                  <c:v>3.6851432199999999E-2</c:v>
                </c:pt>
                <c:pt idx="35">
                  <c:v>4.6205688299999999E-2</c:v>
                </c:pt>
                <c:pt idx="36">
                  <c:v>5.84965125E-2</c:v>
                </c:pt>
                <c:pt idx="37">
                  <c:v>7.6839737599999999E-2</c:v>
                </c:pt>
                <c:pt idx="38">
                  <c:v>9.1703206300000006E-2</c:v>
                </c:pt>
                <c:pt idx="39">
                  <c:v>0.1044979915</c:v>
                </c:pt>
                <c:pt idx="40">
                  <c:v>0.1088645533</c:v>
                </c:pt>
                <c:pt idx="41">
                  <c:v>0.1053101197</c:v>
                </c:pt>
                <c:pt idx="42">
                  <c:v>9.7975730900000002E-2</c:v>
                </c:pt>
                <c:pt idx="43">
                  <c:v>8.8881135E-2</c:v>
                </c:pt>
                <c:pt idx="44">
                  <c:v>7.8779369599999996E-2</c:v>
                </c:pt>
                <c:pt idx="45">
                  <c:v>7.0616282500000002E-2</c:v>
                </c:pt>
                <c:pt idx="46">
                  <c:v>6.0266930599999997E-2</c:v>
                </c:pt>
                <c:pt idx="47">
                  <c:v>4.1744429600000001E-2</c:v>
                </c:pt>
                <c:pt idx="48">
                  <c:v>1.6373887699999999E-2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1.80736817E-2</c:v>
                </c:pt>
                <c:pt idx="55">
                  <c:v>4.5888673499999998E-2</c:v>
                </c:pt>
                <c:pt idx="56">
                  <c:v>6.3643612000000002E-2</c:v>
                </c:pt>
                <c:pt idx="57">
                  <c:v>6.6585212899999996E-2</c:v>
                </c:pt>
                <c:pt idx="58">
                  <c:v>5.7341162100000002E-2</c:v>
                </c:pt>
                <c:pt idx="59">
                  <c:v>4.0297411399999997E-2</c:v>
                </c:pt>
                <c:pt idx="60">
                  <c:v>1.9739883E-2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1.1556942000000001E-2</c:v>
                </c:pt>
                <c:pt idx="65">
                  <c:v>3.5411830999999998E-2</c:v>
                </c:pt>
                <c:pt idx="66">
                  <c:v>3.8868986100000003E-2</c:v>
                </c:pt>
                <c:pt idx="67">
                  <c:v>2.59120371E-2</c:v>
                </c:pt>
                <c:pt idx="68">
                  <c:v>1.8299292799999999E-2</c:v>
                </c:pt>
                <c:pt idx="69">
                  <c:v>2.5385147E-2</c:v>
                </c:pt>
                <c:pt idx="70">
                  <c:v>3.2581996199999998E-2</c:v>
                </c:pt>
                <c:pt idx="71">
                  <c:v>2.3515207699999999E-2</c:v>
                </c:pt>
                <c:pt idx="72">
                  <c:v>7.9101304999999993E-3</c:v>
                </c:pt>
                <c:pt idx="73">
                  <c:v>2.2393207000000002E-3</c:v>
                </c:pt>
                <c:pt idx="74">
                  <c:v>6.1145881000000003E-3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3.7080407099999997E-2</c:v>
                </c:pt>
                <c:pt idx="81">
                  <c:v>5.5033922200000002E-2</c:v>
                </c:pt>
                <c:pt idx="82">
                  <c:v>4.3010093300000003E-2</c:v>
                </c:pt>
                <c:pt idx="83">
                  <c:v>2.12524012E-2</c:v>
                </c:pt>
                <c:pt idx="84">
                  <c:v>1.09574497E-2</c:v>
                </c:pt>
                <c:pt idx="85">
                  <c:v>1.62683502E-2</c:v>
                </c:pt>
                <c:pt idx="86">
                  <c:v>2.85266731E-2</c:v>
                </c:pt>
                <c:pt idx="87">
                  <c:v>3.7571933100000003E-2</c:v>
                </c:pt>
                <c:pt idx="88">
                  <c:v>3.6338027600000003E-2</c:v>
                </c:pt>
                <c:pt idx="89">
                  <c:v>2.6060380000000001E-2</c:v>
                </c:pt>
                <c:pt idx="90">
                  <c:v>9.9219996000000001E-3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1.425272E-3</c:v>
                </c:pt>
                <c:pt idx="98">
                  <c:v>1.9527928900000002E-2</c:v>
                </c:pt>
                <c:pt idx="99">
                  <c:v>3.5975400400000003E-2</c:v>
                </c:pt>
                <c:pt idx="100">
                  <c:v>4.8786763099999998E-2</c:v>
                </c:pt>
                <c:pt idx="101">
                  <c:v>5.7549949699999998E-2</c:v>
                </c:pt>
                <c:pt idx="102">
                  <c:v>6.3266925500000001E-2</c:v>
                </c:pt>
                <c:pt idx="103">
                  <c:v>6.7436151200000002E-2</c:v>
                </c:pt>
                <c:pt idx="104">
                  <c:v>6.9841891500000003E-2</c:v>
                </c:pt>
                <c:pt idx="105">
                  <c:v>7.0444591299999998E-2</c:v>
                </c:pt>
                <c:pt idx="106">
                  <c:v>6.9294355799999999E-2</c:v>
                </c:pt>
                <c:pt idx="107">
                  <c:v>6.6158883299999999E-2</c:v>
                </c:pt>
                <c:pt idx="108">
                  <c:v>6.0830391900000003E-2</c:v>
                </c:pt>
                <c:pt idx="109">
                  <c:v>5.2731312799999999E-2</c:v>
                </c:pt>
                <c:pt idx="110">
                  <c:v>4.4213615400000003E-2</c:v>
                </c:pt>
                <c:pt idx="111">
                  <c:v>3.2657299200000003E-2</c:v>
                </c:pt>
                <c:pt idx="112">
                  <c:v>2.2224497100000001E-2</c:v>
                </c:pt>
                <c:pt idx="113">
                  <c:v>1.28591629E-2</c:v>
                </c:pt>
                <c:pt idx="114">
                  <c:v>3.4905871999999999E-3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0-622D-4A4C-A834-8CC3D6F2019B}"/>
            </c:ext>
          </c:extLst>
        </c:ser>
        <c:ser>
          <c:idx val="177"/>
          <c:order val="177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反射白_LEDfull_開放空間!$A$178:$EE$178</c:f>
              <c:numCache>
                <c:formatCode>General</c:formatCode>
                <c:ptCount val="135"/>
                <c:pt idx="0">
                  <c:v>0.64351898429999999</c:v>
                </c:pt>
                <c:pt idx="1">
                  <c:v>0.53305917979999995</c:v>
                </c:pt>
                <c:pt idx="2">
                  <c:v>0.37945604319999998</c:v>
                </c:pt>
                <c:pt idx="3">
                  <c:v>0.17226430770000001</c:v>
                </c:pt>
                <c:pt idx="4">
                  <c:v>4.7279510599999998E-2</c:v>
                </c:pt>
                <c:pt idx="5">
                  <c:v>3.8493893E-3</c:v>
                </c:pt>
                <c:pt idx="6">
                  <c:v>2.6905100800000002E-2</c:v>
                </c:pt>
                <c:pt idx="7">
                  <c:v>8.8380053599999994E-2</c:v>
                </c:pt>
                <c:pt idx="8">
                  <c:v>0.15777733920000001</c:v>
                </c:pt>
                <c:pt idx="9">
                  <c:v>0.2158017904</c:v>
                </c:pt>
                <c:pt idx="10">
                  <c:v>0.2400970459</c:v>
                </c:pt>
                <c:pt idx="11">
                  <c:v>0.23247456550000001</c:v>
                </c:pt>
                <c:pt idx="12">
                  <c:v>0.20371469859999999</c:v>
                </c:pt>
                <c:pt idx="13">
                  <c:v>0.16250547770000001</c:v>
                </c:pt>
                <c:pt idx="14">
                  <c:v>0.1169670969</c:v>
                </c:pt>
                <c:pt idx="15">
                  <c:v>7.7045895200000006E-2</c:v>
                </c:pt>
                <c:pt idx="16">
                  <c:v>4.4992592200000001E-2</c:v>
                </c:pt>
                <c:pt idx="17">
                  <c:v>2.9366461600000001E-2</c:v>
                </c:pt>
                <c:pt idx="18">
                  <c:v>3.5658344600000003E-2</c:v>
                </c:pt>
                <c:pt idx="19">
                  <c:v>5.4608173699999998E-2</c:v>
                </c:pt>
                <c:pt idx="20">
                  <c:v>7.9857088600000001E-2</c:v>
                </c:pt>
                <c:pt idx="21">
                  <c:v>9.75363702E-2</c:v>
                </c:pt>
                <c:pt idx="22">
                  <c:v>0.1089478731</c:v>
                </c:pt>
                <c:pt idx="23">
                  <c:v>0.1073582843</c:v>
                </c:pt>
                <c:pt idx="24">
                  <c:v>0.1037542149</c:v>
                </c:pt>
                <c:pt idx="25">
                  <c:v>9.6469312900000007E-2</c:v>
                </c:pt>
                <c:pt idx="26">
                  <c:v>8.8142544000000003E-2</c:v>
                </c:pt>
                <c:pt idx="27">
                  <c:v>7.8430533400000002E-2</c:v>
                </c:pt>
                <c:pt idx="28">
                  <c:v>6.2034320099999998E-2</c:v>
                </c:pt>
                <c:pt idx="29">
                  <c:v>4.3976750199999998E-2</c:v>
                </c:pt>
                <c:pt idx="30">
                  <c:v>2.6251142799999998E-2</c:v>
                </c:pt>
                <c:pt idx="31">
                  <c:v>1.9900083499999999E-2</c:v>
                </c:pt>
                <c:pt idx="32">
                  <c:v>2.0916001900000002E-2</c:v>
                </c:pt>
                <c:pt idx="33">
                  <c:v>2.86054946E-2</c:v>
                </c:pt>
                <c:pt idx="34">
                  <c:v>3.6860000300000001E-2</c:v>
                </c:pt>
                <c:pt idx="35">
                  <c:v>4.6201176900000002E-2</c:v>
                </c:pt>
                <c:pt idx="36">
                  <c:v>5.84808998E-2</c:v>
                </c:pt>
                <c:pt idx="37">
                  <c:v>7.6816759999999998E-2</c:v>
                </c:pt>
                <c:pt idx="38">
                  <c:v>9.1679677400000006E-2</c:v>
                </c:pt>
                <c:pt idx="39">
                  <c:v>0.10447360579999999</c:v>
                </c:pt>
                <c:pt idx="40">
                  <c:v>0.10883370790000001</c:v>
                </c:pt>
                <c:pt idx="41">
                  <c:v>0.1052655876</c:v>
                </c:pt>
                <c:pt idx="42">
                  <c:v>9.7921758900000003E-2</c:v>
                </c:pt>
                <c:pt idx="43">
                  <c:v>8.8828146499999996E-2</c:v>
                </c:pt>
                <c:pt idx="44">
                  <c:v>7.8736349900000002E-2</c:v>
                </c:pt>
                <c:pt idx="45">
                  <c:v>7.0586293899999999E-2</c:v>
                </c:pt>
                <c:pt idx="46">
                  <c:v>6.0252688800000002E-2</c:v>
                </c:pt>
                <c:pt idx="47">
                  <c:v>4.17493694E-2</c:v>
                </c:pt>
                <c:pt idx="48">
                  <c:v>1.6396103400000001E-2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1.8087664600000001E-2</c:v>
                </c:pt>
                <c:pt idx="55">
                  <c:v>4.5909907700000002E-2</c:v>
                </c:pt>
                <c:pt idx="56">
                  <c:v>6.36646077E-2</c:v>
                </c:pt>
                <c:pt idx="57">
                  <c:v>6.6599555300000002E-2</c:v>
                </c:pt>
                <c:pt idx="58">
                  <c:v>5.73469214E-2</c:v>
                </c:pt>
                <c:pt idx="59">
                  <c:v>4.0296129899999998E-2</c:v>
                </c:pt>
                <c:pt idx="60">
                  <c:v>1.9731452699999999E-2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1.15152178E-2</c:v>
                </c:pt>
                <c:pt idx="65">
                  <c:v>3.5385508099999997E-2</c:v>
                </c:pt>
                <c:pt idx="66">
                  <c:v>3.88697125E-2</c:v>
                </c:pt>
                <c:pt idx="67">
                  <c:v>2.5936713399999999E-2</c:v>
                </c:pt>
                <c:pt idx="68">
                  <c:v>1.83309205E-2</c:v>
                </c:pt>
                <c:pt idx="69">
                  <c:v>2.5404436499999999E-2</c:v>
                </c:pt>
                <c:pt idx="70">
                  <c:v>3.2582256900000002E-2</c:v>
                </c:pt>
                <c:pt idx="71">
                  <c:v>2.3503072600000001E-2</c:v>
                </c:pt>
                <c:pt idx="72">
                  <c:v>7.8945904999999997E-3</c:v>
                </c:pt>
                <c:pt idx="73">
                  <c:v>2.2244423000000002E-3</c:v>
                </c:pt>
                <c:pt idx="74">
                  <c:v>6.1024544000000003E-3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3.7068236599999999E-2</c:v>
                </c:pt>
                <c:pt idx="81">
                  <c:v>5.5023908599999997E-2</c:v>
                </c:pt>
                <c:pt idx="82">
                  <c:v>4.3012779199999997E-2</c:v>
                </c:pt>
                <c:pt idx="83">
                  <c:v>2.1269595299999999E-2</c:v>
                </c:pt>
                <c:pt idx="84">
                  <c:v>1.09847635E-2</c:v>
                </c:pt>
                <c:pt idx="85">
                  <c:v>1.6298692699999999E-2</c:v>
                </c:pt>
                <c:pt idx="86">
                  <c:v>2.8553221399999999E-2</c:v>
                </c:pt>
                <c:pt idx="87">
                  <c:v>3.7589561200000003E-2</c:v>
                </c:pt>
                <c:pt idx="88">
                  <c:v>3.6343820399999997E-2</c:v>
                </c:pt>
                <c:pt idx="89">
                  <c:v>2.6055244700000001E-2</c:v>
                </c:pt>
                <c:pt idx="90">
                  <c:v>9.9077746000000005E-3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1.4098295E-3</c:v>
                </c:pt>
                <c:pt idx="98">
                  <c:v>1.95232667E-2</c:v>
                </c:pt>
                <c:pt idx="99">
                  <c:v>3.5979811100000002E-2</c:v>
                </c:pt>
                <c:pt idx="100">
                  <c:v>4.8799227899999999E-2</c:v>
                </c:pt>
                <c:pt idx="101">
                  <c:v>5.7568810900000003E-2</c:v>
                </c:pt>
                <c:pt idx="102">
                  <c:v>6.3288137300000005E-2</c:v>
                </c:pt>
                <c:pt idx="103">
                  <c:v>6.7458316700000007E-2</c:v>
                </c:pt>
                <c:pt idx="104">
                  <c:v>6.9862619000000001E-2</c:v>
                </c:pt>
                <c:pt idx="105">
                  <c:v>7.04620257E-2</c:v>
                </c:pt>
                <c:pt idx="106">
                  <c:v>6.9307178299999994E-2</c:v>
                </c:pt>
                <c:pt idx="107">
                  <c:v>6.6165372700000002E-2</c:v>
                </c:pt>
                <c:pt idx="108">
                  <c:v>6.0829557499999999E-2</c:v>
                </c:pt>
                <c:pt idx="109">
                  <c:v>5.27226664E-2</c:v>
                </c:pt>
                <c:pt idx="110">
                  <c:v>4.4199474199999998E-2</c:v>
                </c:pt>
                <c:pt idx="111">
                  <c:v>3.2636474800000002E-2</c:v>
                </c:pt>
                <c:pt idx="112">
                  <c:v>2.21982207E-2</c:v>
                </c:pt>
                <c:pt idx="113">
                  <c:v>1.28294537E-2</c:v>
                </c:pt>
                <c:pt idx="114">
                  <c:v>3.4574919999999999E-3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1-622D-4A4C-A834-8CC3D6F2019B}"/>
            </c:ext>
          </c:extLst>
        </c:ser>
        <c:ser>
          <c:idx val="178"/>
          <c:order val="178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反射白_LEDfull_開放空間!$A$179:$EE$179</c:f>
              <c:numCache>
                <c:formatCode>General</c:formatCode>
                <c:ptCount val="135"/>
                <c:pt idx="0">
                  <c:v>0.64376825090000001</c:v>
                </c:pt>
                <c:pt idx="1">
                  <c:v>0.53327012060000001</c:v>
                </c:pt>
                <c:pt idx="2">
                  <c:v>0.37960720060000003</c:v>
                </c:pt>
                <c:pt idx="3">
                  <c:v>0.1723387837</c:v>
                </c:pt>
                <c:pt idx="4">
                  <c:v>4.7307591900000001E-2</c:v>
                </c:pt>
                <c:pt idx="5">
                  <c:v>3.8607384E-3</c:v>
                </c:pt>
                <c:pt idx="6">
                  <c:v>2.6926157999999999E-2</c:v>
                </c:pt>
                <c:pt idx="7">
                  <c:v>8.8434837799999999E-2</c:v>
                </c:pt>
                <c:pt idx="8">
                  <c:v>0.1578796059</c:v>
                </c:pt>
                <c:pt idx="9">
                  <c:v>0.21595449750000001</c:v>
                </c:pt>
                <c:pt idx="10">
                  <c:v>0.24028776590000001</c:v>
                </c:pt>
                <c:pt idx="11">
                  <c:v>0.2326716036</c:v>
                </c:pt>
                <c:pt idx="12">
                  <c:v>0.203880325</c:v>
                </c:pt>
                <c:pt idx="13">
                  <c:v>0.16261897980000001</c:v>
                </c:pt>
                <c:pt idx="14">
                  <c:v>0.1170341</c:v>
                </c:pt>
                <c:pt idx="15">
                  <c:v>7.7086582799999998E-2</c:v>
                </c:pt>
                <c:pt idx="16">
                  <c:v>4.5022625500000003E-2</c:v>
                </c:pt>
                <c:pt idx="17">
                  <c:v>2.9389349700000001E-2</c:v>
                </c:pt>
                <c:pt idx="18">
                  <c:v>3.5684045400000003E-2</c:v>
                </c:pt>
                <c:pt idx="19">
                  <c:v>5.46450801E-2</c:v>
                </c:pt>
                <c:pt idx="20">
                  <c:v>7.99063146E-2</c:v>
                </c:pt>
                <c:pt idx="21">
                  <c:v>9.7596101500000004E-2</c:v>
                </c:pt>
                <c:pt idx="22">
                  <c:v>0.1090147123</c:v>
                </c:pt>
                <c:pt idx="23">
                  <c:v>0.10742893069999999</c:v>
                </c:pt>
                <c:pt idx="24">
                  <c:v>0.1038358286</c:v>
                </c:pt>
                <c:pt idx="25">
                  <c:v>9.6561059399999996E-2</c:v>
                </c:pt>
                <c:pt idx="26">
                  <c:v>8.8239252599999998E-2</c:v>
                </c:pt>
                <c:pt idx="27">
                  <c:v>7.8518554599999998E-2</c:v>
                </c:pt>
                <c:pt idx="28">
                  <c:v>6.2096629299999997E-2</c:v>
                </c:pt>
                <c:pt idx="29">
                  <c:v>4.4001892200000003E-2</c:v>
                </c:pt>
                <c:pt idx="30">
                  <c:v>2.6237443100000001E-2</c:v>
                </c:pt>
                <c:pt idx="31">
                  <c:v>1.9864061799999999E-2</c:v>
                </c:pt>
                <c:pt idx="32">
                  <c:v>2.0876347999999999E-2</c:v>
                </c:pt>
                <c:pt idx="33">
                  <c:v>2.85780653E-2</c:v>
                </c:pt>
                <c:pt idx="34">
                  <c:v>3.6854650799999999E-2</c:v>
                </c:pt>
                <c:pt idx="35">
                  <c:v>4.6219654399999997E-2</c:v>
                </c:pt>
                <c:pt idx="36">
                  <c:v>5.85206822E-2</c:v>
                </c:pt>
                <c:pt idx="37">
                  <c:v>7.6872907599999998E-2</c:v>
                </c:pt>
                <c:pt idx="38">
                  <c:v>9.1740049399999996E-2</c:v>
                </c:pt>
                <c:pt idx="39">
                  <c:v>0.104538545</c:v>
                </c:pt>
                <c:pt idx="40">
                  <c:v>0.10891025510000001</c:v>
                </c:pt>
                <c:pt idx="41">
                  <c:v>0.1053636745</c:v>
                </c:pt>
                <c:pt idx="42">
                  <c:v>9.8033599599999993E-2</c:v>
                </c:pt>
                <c:pt idx="43">
                  <c:v>8.8936254399999998E-2</c:v>
                </c:pt>
                <c:pt idx="44">
                  <c:v>7.8825555699999994E-2</c:v>
                </c:pt>
                <c:pt idx="45">
                  <c:v>7.0652149600000005E-2</c:v>
                </c:pt>
                <c:pt idx="46">
                  <c:v>6.0290314300000002E-2</c:v>
                </c:pt>
                <c:pt idx="47">
                  <c:v>4.17511463E-2</c:v>
                </c:pt>
                <c:pt idx="48">
                  <c:v>1.6363659900000001E-2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1.8069135E-2</c:v>
                </c:pt>
                <c:pt idx="55">
                  <c:v>4.5886091900000002E-2</c:v>
                </c:pt>
                <c:pt idx="56">
                  <c:v>6.3645362900000002E-2</c:v>
                </c:pt>
                <c:pt idx="57">
                  <c:v>6.6591791799999994E-2</c:v>
                </c:pt>
                <c:pt idx="58">
                  <c:v>5.7351056499999997E-2</c:v>
                </c:pt>
                <c:pt idx="59">
                  <c:v>4.0307804900000001E-2</c:v>
                </c:pt>
                <c:pt idx="60">
                  <c:v>1.97499506E-2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1.158641E-2</c:v>
                </c:pt>
                <c:pt idx="65">
                  <c:v>3.5437170400000002E-2</c:v>
                </c:pt>
                <c:pt idx="66">
                  <c:v>3.8877911899999999E-2</c:v>
                </c:pt>
                <c:pt idx="67">
                  <c:v>2.5902494799999998E-2</c:v>
                </c:pt>
                <c:pt idx="68">
                  <c:v>1.8283480800000002E-2</c:v>
                </c:pt>
                <c:pt idx="69">
                  <c:v>2.5378724599999999E-2</c:v>
                </c:pt>
                <c:pt idx="70">
                  <c:v>3.2589334999999997E-2</c:v>
                </c:pt>
                <c:pt idx="71">
                  <c:v>2.3528551700000001E-2</c:v>
                </c:pt>
                <c:pt idx="72">
                  <c:v>7.9219323000000001E-3</c:v>
                </c:pt>
                <c:pt idx="73">
                  <c:v>2.2494465000000002E-3</c:v>
                </c:pt>
                <c:pt idx="74">
                  <c:v>6.123987E-3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3.70970443E-2</c:v>
                </c:pt>
                <c:pt idx="81">
                  <c:v>5.5053237800000002E-2</c:v>
                </c:pt>
                <c:pt idx="82">
                  <c:v>4.3018657699999997E-2</c:v>
                </c:pt>
                <c:pt idx="83">
                  <c:v>2.12465841E-2</c:v>
                </c:pt>
                <c:pt idx="84">
                  <c:v>1.094265E-2</c:v>
                </c:pt>
                <c:pt idx="85">
                  <c:v>1.6252996400000001E-2</c:v>
                </c:pt>
                <c:pt idx="86">
                  <c:v>2.8516579399999999E-2</c:v>
                </c:pt>
                <c:pt idx="87">
                  <c:v>3.7569459499999999E-2</c:v>
                </c:pt>
                <c:pt idx="88">
                  <c:v>3.6342877900000001E-2</c:v>
                </c:pt>
                <c:pt idx="89">
                  <c:v>2.60698553E-2</c:v>
                </c:pt>
                <c:pt idx="90">
                  <c:v>9.9332016000000002E-3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1.4354866999999999E-3</c:v>
                </c:pt>
                <c:pt idx="98">
                  <c:v>1.9535871199999999E-2</c:v>
                </c:pt>
                <c:pt idx="99">
                  <c:v>3.5981297500000002E-2</c:v>
                </c:pt>
                <c:pt idx="100">
                  <c:v>4.8790521900000001E-2</c:v>
                </c:pt>
                <c:pt idx="101">
                  <c:v>5.7551916699999997E-2</c:v>
                </c:pt>
                <c:pt idx="102">
                  <c:v>6.3268713700000007E-2</c:v>
                </c:pt>
                <c:pt idx="103">
                  <c:v>6.7438274600000001E-2</c:v>
                </c:pt>
                <c:pt idx="104">
                  <c:v>6.9845452899999994E-2</c:v>
                </c:pt>
                <c:pt idx="105">
                  <c:v>7.0450477299999995E-2</c:v>
                </c:pt>
                <c:pt idx="106">
                  <c:v>6.9302856900000001E-2</c:v>
                </c:pt>
                <c:pt idx="107">
                  <c:v>6.6170483799999999E-2</c:v>
                </c:pt>
                <c:pt idx="108">
                  <c:v>6.0845669400000003E-2</c:v>
                </c:pt>
                <c:pt idx="109">
                  <c:v>5.2749458700000001E-2</c:v>
                </c:pt>
                <c:pt idx="110">
                  <c:v>4.4232830399999999E-2</c:v>
                </c:pt>
                <c:pt idx="111">
                  <c:v>3.2678279999999997E-2</c:v>
                </c:pt>
                <c:pt idx="112">
                  <c:v>2.2246256499999999E-2</c:v>
                </c:pt>
                <c:pt idx="113">
                  <c:v>1.2881527699999999E-2</c:v>
                </c:pt>
                <c:pt idx="114">
                  <c:v>3.5125377999999999E-3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2-622D-4A4C-A834-8CC3D6F2019B}"/>
            </c:ext>
          </c:extLst>
        </c:ser>
        <c:ser>
          <c:idx val="179"/>
          <c:order val="179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反射白_LEDfull_開放空間!$A$180:$EE$180</c:f>
              <c:numCache>
                <c:formatCode>General</c:formatCode>
                <c:ptCount val="135"/>
                <c:pt idx="0">
                  <c:v>0.64352899789999995</c:v>
                </c:pt>
                <c:pt idx="1">
                  <c:v>0.53306919340000003</c:v>
                </c:pt>
                <c:pt idx="2">
                  <c:v>0.37946221229999999</c:v>
                </c:pt>
                <c:pt idx="3">
                  <c:v>0.17226845029999999</c:v>
                </c:pt>
                <c:pt idx="4">
                  <c:v>4.7282055000000003E-2</c:v>
                </c:pt>
                <c:pt idx="5">
                  <c:v>3.8511609E-3</c:v>
                </c:pt>
                <c:pt idx="6">
                  <c:v>2.6907302399999999E-2</c:v>
                </c:pt>
                <c:pt idx="7">
                  <c:v>8.83850157E-2</c:v>
                </c:pt>
                <c:pt idx="8">
                  <c:v>0.15778715909999999</c:v>
                </c:pt>
                <c:pt idx="9">
                  <c:v>0.2158176154</c:v>
                </c:pt>
                <c:pt idx="10">
                  <c:v>0.2401182801</c:v>
                </c:pt>
                <c:pt idx="11">
                  <c:v>0.23249730469999999</c:v>
                </c:pt>
                <c:pt idx="12">
                  <c:v>0.2037332654</c:v>
                </c:pt>
                <c:pt idx="13">
                  <c:v>0.16251727939999999</c:v>
                </c:pt>
                <c:pt idx="14">
                  <c:v>0.1169727892</c:v>
                </c:pt>
                <c:pt idx="15">
                  <c:v>7.7048994600000004E-2</c:v>
                </c:pt>
                <c:pt idx="16">
                  <c:v>4.49954495E-2</c:v>
                </c:pt>
                <c:pt idx="17">
                  <c:v>2.9368963099999999E-2</c:v>
                </c:pt>
                <c:pt idx="18">
                  <c:v>3.5660918799999997E-2</c:v>
                </c:pt>
                <c:pt idx="19">
                  <c:v>5.4611828199999997E-2</c:v>
                </c:pt>
                <c:pt idx="20">
                  <c:v>7.9861536600000005E-2</c:v>
                </c:pt>
                <c:pt idx="21">
                  <c:v>9.7541846299999999E-2</c:v>
                </c:pt>
                <c:pt idx="22">
                  <c:v>0.1089539975</c:v>
                </c:pt>
                <c:pt idx="23">
                  <c:v>0.1073654369</c:v>
                </c:pt>
                <c:pt idx="24">
                  <c:v>0.1037630886</c:v>
                </c:pt>
                <c:pt idx="25">
                  <c:v>9.6480295100000002E-2</c:v>
                </c:pt>
                <c:pt idx="26">
                  <c:v>8.8155075900000004E-2</c:v>
                </c:pt>
                <c:pt idx="27">
                  <c:v>7.8441940200000004E-2</c:v>
                </c:pt>
                <c:pt idx="28">
                  <c:v>6.2042061199999998E-2</c:v>
                </c:pt>
                <c:pt idx="29">
                  <c:v>4.3978858699999998E-2</c:v>
                </c:pt>
                <c:pt idx="30">
                  <c:v>2.62473989E-2</c:v>
                </c:pt>
                <c:pt idx="31">
                  <c:v>1.9892753999999999E-2</c:v>
                </c:pt>
                <c:pt idx="32">
                  <c:v>2.0907990599999999E-2</c:v>
                </c:pt>
                <c:pt idx="33">
                  <c:v>2.85992082E-2</c:v>
                </c:pt>
                <c:pt idx="34">
                  <c:v>3.6857169100000003E-2</c:v>
                </c:pt>
                <c:pt idx="35">
                  <c:v>4.6201936899999997E-2</c:v>
                </c:pt>
                <c:pt idx="36">
                  <c:v>5.8484800199999999E-2</c:v>
                </c:pt>
                <c:pt idx="37">
                  <c:v>7.6822578899999994E-2</c:v>
                </c:pt>
                <c:pt idx="38">
                  <c:v>9.16855112E-2</c:v>
                </c:pt>
                <c:pt idx="39">
                  <c:v>0.10447957369999999</c:v>
                </c:pt>
                <c:pt idx="40">
                  <c:v>0.1088414937</c:v>
                </c:pt>
                <c:pt idx="41">
                  <c:v>0.1052774563</c:v>
                </c:pt>
                <c:pt idx="42">
                  <c:v>9.7936369499999995E-2</c:v>
                </c:pt>
                <c:pt idx="43">
                  <c:v>8.8842555899999995E-2</c:v>
                </c:pt>
                <c:pt idx="44">
                  <c:v>7.8748010100000002E-2</c:v>
                </c:pt>
                <c:pt idx="45">
                  <c:v>7.0594154300000003E-2</c:v>
                </c:pt>
                <c:pt idx="46">
                  <c:v>6.0256183099999999E-2</c:v>
                </c:pt>
                <c:pt idx="47">
                  <c:v>4.1747525299999998E-2</c:v>
                </c:pt>
                <c:pt idx="48">
                  <c:v>1.6389645599999999E-2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1.8083442000000002E-2</c:v>
                </c:pt>
                <c:pt idx="55">
                  <c:v>4.5903340000000001E-2</c:v>
                </c:pt>
                <c:pt idx="56">
                  <c:v>6.3657917100000003E-2</c:v>
                </c:pt>
                <c:pt idx="57">
                  <c:v>6.6594816700000004E-2</c:v>
                </c:pt>
                <c:pt idx="58">
                  <c:v>5.7344686200000002E-2</c:v>
                </c:pt>
                <c:pt idx="59">
                  <c:v>4.0296096400000002E-2</c:v>
                </c:pt>
                <c:pt idx="60">
                  <c:v>1.9733745600000002E-2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1.15271034E-2</c:v>
                </c:pt>
                <c:pt idx="65">
                  <c:v>3.5392671799999997E-2</c:v>
                </c:pt>
                <c:pt idx="66">
                  <c:v>3.8869108999999999E-2</c:v>
                </c:pt>
                <c:pt idx="67">
                  <c:v>2.5929343000000001E-2</c:v>
                </c:pt>
                <c:pt idx="68">
                  <c:v>1.8321579300000002E-2</c:v>
                </c:pt>
                <c:pt idx="69">
                  <c:v>2.53985524E-2</c:v>
                </c:pt>
                <c:pt idx="70">
                  <c:v>3.2581720500000001E-2</c:v>
                </c:pt>
                <c:pt idx="71">
                  <c:v>2.3506404799999998E-2</c:v>
                </c:pt>
                <c:pt idx="72">
                  <c:v>7.8990264000000001E-3</c:v>
                </c:pt>
                <c:pt idx="73">
                  <c:v>2.228664E-3</c:v>
                </c:pt>
                <c:pt idx="74">
                  <c:v>6.1058140999999998E-3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3.7071351000000002E-2</c:v>
                </c:pt>
                <c:pt idx="81">
                  <c:v>5.5026255500000003E-2</c:v>
                </c:pt>
                <c:pt idx="82">
                  <c:v>4.3011687700000002E-2</c:v>
                </c:pt>
                <c:pt idx="83">
                  <c:v>2.1264405900000002E-2</c:v>
                </c:pt>
                <c:pt idx="84">
                  <c:v>1.0976845400000001E-2</c:v>
                </c:pt>
                <c:pt idx="85">
                  <c:v>1.6289819000000001E-2</c:v>
                </c:pt>
                <c:pt idx="86">
                  <c:v>2.85452567E-2</c:v>
                </c:pt>
                <c:pt idx="87">
                  <c:v>3.75841409E-2</c:v>
                </c:pt>
                <c:pt idx="88">
                  <c:v>3.6341708200000003E-2</c:v>
                </c:pt>
                <c:pt idx="89">
                  <c:v>2.6056485300000001E-2</c:v>
                </c:pt>
                <c:pt idx="90">
                  <c:v>9.9116172999999998E-3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1.4142625000000001E-3</c:v>
                </c:pt>
                <c:pt idx="98">
                  <c:v>1.9524799700000001E-2</c:v>
                </c:pt>
                <c:pt idx="99">
                  <c:v>3.5978291199999998E-2</c:v>
                </c:pt>
                <c:pt idx="100">
                  <c:v>4.8795234399999998E-2</c:v>
                </c:pt>
                <c:pt idx="101">
                  <c:v>5.7562872799999998E-2</c:v>
                </c:pt>
                <c:pt idx="102">
                  <c:v>6.3281320000000002E-2</c:v>
                </c:pt>
                <c:pt idx="103">
                  <c:v>6.74512684E-2</c:v>
                </c:pt>
                <c:pt idx="104">
                  <c:v>6.9856002900000005E-2</c:v>
                </c:pt>
                <c:pt idx="105">
                  <c:v>7.0456258999999993E-2</c:v>
                </c:pt>
                <c:pt idx="106">
                  <c:v>6.9302797299999996E-2</c:v>
                </c:pt>
                <c:pt idx="107">
                  <c:v>6.6162779899999996E-2</c:v>
                </c:pt>
                <c:pt idx="108">
                  <c:v>6.0829255700000001E-2</c:v>
                </c:pt>
                <c:pt idx="109">
                  <c:v>5.2724581200000002E-2</c:v>
                </c:pt>
                <c:pt idx="110">
                  <c:v>4.4203132399999998E-2</c:v>
                </c:pt>
                <c:pt idx="111">
                  <c:v>3.2642561899999999E-2</c:v>
                </c:pt>
                <c:pt idx="112">
                  <c:v>2.2205354600000001E-2</c:v>
                </c:pt>
                <c:pt idx="113">
                  <c:v>1.2837871900000001E-2</c:v>
                </c:pt>
                <c:pt idx="114">
                  <c:v>3.4668352000000002E-3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3-622D-4A4C-A834-8CC3D6F2019B}"/>
            </c:ext>
          </c:extLst>
        </c:ser>
        <c:ser>
          <c:idx val="180"/>
          <c:order val="180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反射白_LEDfull_開放空間!$A$181:$EE$181</c:f>
              <c:numCache>
                <c:formatCode>General</c:formatCode>
                <c:ptCount val="135"/>
                <c:pt idx="0">
                  <c:v>0.64362817999999999</c:v>
                </c:pt>
                <c:pt idx="1">
                  <c:v>0.53315514330000002</c:v>
                </c:pt>
                <c:pt idx="2">
                  <c:v>0.3795247376</c:v>
                </c:pt>
                <c:pt idx="3">
                  <c:v>0.17230336369999999</c:v>
                </c:pt>
                <c:pt idx="4">
                  <c:v>4.7300014600000002E-2</c:v>
                </c:pt>
                <c:pt idx="5">
                  <c:v>3.8623620999999999E-3</c:v>
                </c:pt>
                <c:pt idx="6">
                  <c:v>2.6923302600000001E-2</c:v>
                </c:pt>
                <c:pt idx="7">
                  <c:v>8.8421054200000002E-2</c:v>
                </c:pt>
                <c:pt idx="8">
                  <c:v>0.1578562409</c:v>
                </c:pt>
                <c:pt idx="9">
                  <c:v>0.21592642370000001</c:v>
                </c:pt>
                <c:pt idx="10">
                  <c:v>0.2402621657</c:v>
                </c:pt>
                <c:pt idx="11">
                  <c:v>0.23264989259999999</c:v>
                </c:pt>
                <c:pt idx="12">
                  <c:v>0.2038598657</c:v>
                </c:pt>
                <c:pt idx="13">
                  <c:v>0.16259784999999999</c:v>
                </c:pt>
                <c:pt idx="14">
                  <c:v>0.117014654</c:v>
                </c:pt>
                <c:pt idx="15">
                  <c:v>7.7072717200000002E-2</c:v>
                </c:pt>
                <c:pt idx="16">
                  <c:v>4.5016169500000001E-2</c:v>
                </c:pt>
                <c:pt idx="17">
                  <c:v>2.9386187000000001E-2</c:v>
                </c:pt>
                <c:pt idx="18">
                  <c:v>3.5679589999999997E-2</c:v>
                </c:pt>
                <c:pt idx="19">
                  <c:v>5.4637514099999999E-2</c:v>
                </c:pt>
                <c:pt idx="20">
                  <c:v>7.9894013700000002E-2</c:v>
                </c:pt>
                <c:pt idx="21">
                  <c:v>9.7580783099999999E-2</c:v>
                </c:pt>
                <c:pt idx="22">
                  <c:v>0.10899745669999999</c:v>
                </c:pt>
                <c:pt idx="23">
                  <c:v>0.1074133441</c:v>
                </c:pt>
                <c:pt idx="24">
                  <c:v>0.1038244292</c:v>
                </c:pt>
                <c:pt idx="25">
                  <c:v>9.6554927499999998E-2</c:v>
                </c:pt>
                <c:pt idx="26">
                  <c:v>8.82371515E-2</c:v>
                </c:pt>
                <c:pt idx="27">
                  <c:v>7.8517235800000001E-2</c:v>
                </c:pt>
                <c:pt idx="28">
                  <c:v>6.2093578300000001E-2</c:v>
                </c:pt>
                <c:pt idx="29">
                  <c:v>4.3994478900000002E-2</c:v>
                </c:pt>
                <c:pt idx="30">
                  <c:v>2.6225062100000002E-2</c:v>
                </c:pt>
                <c:pt idx="31">
                  <c:v>1.98475067E-2</c:v>
                </c:pt>
                <c:pt idx="32">
                  <c:v>2.0858671499999999E-2</c:v>
                </c:pt>
                <c:pt idx="33">
                  <c:v>2.8561150699999999E-2</c:v>
                </c:pt>
                <c:pt idx="34">
                  <c:v>3.6841109400000002E-2</c:v>
                </c:pt>
                <c:pt idx="35">
                  <c:v>4.6209681799999999E-2</c:v>
                </c:pt>
                <c:pt idx="36">
                  <c:v>5.8512695099999998E-2</c:v>
                </c:pt>
                <c:pt idx="37">
                  <c:v>7.68633336E-2</c:v>
                </c:pt>
                <c:pt idx="38">
                  <c:v>9.1726958799999994E-2</c:v>
                </c:pt>
                <c:pt idx="39">
                  <c:v>0.104522489</c:v>
                </c:pt>
                <c:pt idx="40">
                  <c:v>0.10889591279999999</c:v>
                </c:pt>
                <c:pt idx="41">
                  <c:v>0.10535656660000001</c:v>
                </c:pt>
                <c:pt idx="42">
                  <c:v>9.8032683100000004E-2</c:v>
                </c:pt>
                <c:pt idx="43">
                  <c:v>8.8937185700000004E-2</c:v>
                </c:pt>
                <c:pt idx="44">
                  <c:v>7.8824639299999999E-2</c:v>
                </c:pt>
                <c:pt idx="45">
                  <c:v>7.0647425900000005E-2</c:v>
                </c:pt>
                <c:pt idx="46">
                  <c:v>6.0281183600000003E-2</c:v>
                </c:pt>
                <c:pt idx="47">
                  <c:v>4.1738126399999999E-2</c:v>
                </c:pt>
                <c:pt idx="48">
                  <c:v>1.6349280300000001E-2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1.8058044799999999E-2</c:v>
                </c:pt>
                <c:pt idx="55">
                  <c:v>4.5864455399999997E-2</c:v>
                </c:pt>
                <c:pt idx="56">
                  <c:v>6.3619285799999994E-2</c:v>
                </c:pt>
                <c:pt idx="57">
                  <c:v>6.6568165999999998E-2</c:v>
                </c:pt>
                <c:pt idx="58">
                  <c:v>5.7333521499999998E-2</c:v>
                </c:pt>
                <c:pt idx="59">
                  <c:v>4.0298081899999998E-2</c:v>
                </c:pt>
                <c:pt idx="60">
                  <c:v>1.9748739899999999E-2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1.16023486E-2</c:v>
                </c:pt>
                <c:pt idx="65">
                  <c:v>3.5439860099999998E-2</c:v>
                </c:pt>
                <c:pt idx="66">
                  <c:v>3.8867410300000002E-2</c:v>
                </c:pt>
                <c:pt idx="67">
                  <c:v>2.5884473700000001E-2</c:v>
                </c:pt>
                <c:pt idx="68">
                  <c:v>1.82643626E-2</c:v>
                </c:pt>
                <c:pt idx="69">
                  <c:v>2.5363244100000001E-2</c:v>
                </c:pt>
                <c:pt idx="70">
                  <c:v>3.2580729599999997E-2</c:v>
                </c:pt>
                <c:pt idx="71">
                  <c:v>2.3528022700000002E-2</c:v>
                </c:pt>
                <c:pt idx="72">
                  <c:v>7.9271411999999996E-3</c:v>
                </c:pt>
                <c:pt idx="73">
                  <c:v>2.2556651E-3</c:v>
                </c:pt>
                <c:pt idx="74">
                  <c:v>6.1276424999999997E-3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3.7092924100000001E-2</c:v>
                </c:pt>
                <c:pt idx="81">
                  <c:v>5.5043499900000001E-2</c:v>
                </c:pt>
                <c:pt idx="82">
                  <c:v>4.3006218999999998E-2</c:v>
                </c:pt>
                <c:pt idx="83">
                  <c:v>2.1233083699999999E-2</c:v>
                </c:pt>
                <c:pt idx="84">
                  <c:v>1.0927377300000001E-2</c:v>
                </c:pt>
                <c:pt idx="85">
                  <c:v>1.62348561E-2</c:v>
                </c:pt>
                <c:pt idx="86">
                  <c:v>2.8497051400000001E-2</c:v>
                </c:pt>
                <c:pt idx="87">
                  <c:v>3.7551835200000001E-2</c:v>
                </c:pt>
                <c:pt idx="88">
                  <c:v>3.6330986799999999E-2</c:v>
                </c:pt>
                <c:pt idx="89">
                  <c:v>2.6065625299999999E-2</c:v>
                </c:pt>
                <c:pt idx="90">
                  <c:v>9.9372313999999996E-3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1.4420249E-3</c:v>
                </c:pt>
                <c:pt idx="98">
                  <c:v>1.9532678599999999E-2</c:v>
                </c:pt>
                <c:pt idx="99">
                  <c:v>3.59697156E-2</c:v>
                </c:pt>
                <c:pt idx="100">
                  <c:v>4.8772096600000002E-2</c:v>
                </c:pt>
                <c:pt idx="101">
                  <c:v>5.75283989E-2</c:v>
                </c:pt>
                <c:pt idx="102">
                  <c:v>6.3242316199999996E-2</c:v>
                </c:pt>
                <c:pt idx="103">
                  <c:v>6.7410506300000006E-2</c:v>
                </c:pt>
                <c:pt idx="104">
                  <c:v>6.9817669700000001E-2</c:v>
                </c:pt>
                <c:pt idx="105">
                  <c:v>7.0423938300000002E-2</c:v>
                </c:pt>
                <c:pt idx="106">
                  <c:v>6.9278895899999998E-2</c:v>
                </c:pt>
                <c:pt idx="107">
                  <c:v>6.6150263000000001E-2</c:v>
                </c:pt>
                <c:pt idx="108">
                  <c:v>6.0830153499999998E-2</c:v>
                </c:pt>
                <c:pt idx="109">
                  <c:v>5.2739702200000002E-2</c:v>
                </c:pt>
                <c:pt idx="110">
                  <c:v>4.42275107E-2</c:v>
                </c:pt>
                <c:pt idx="111">
                  <c:v>3.2679077199999997E-2</c:v>
                </c:pt>
                <c:pt idx="112">
                  <c:v>2.2252155499999999E-2</c:v>
                </c:pt>
                <c:pt idx="113">
                  <c:v>1.2891152899999999E-2</c:v>
                </c:pt>
                <c:pt idx="114">
                  <c:v>3.5266621999999999E-3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4-622D-4A4C-A834-8CC3D6F2019B}"/>
            </c:ext>
          </c:extLst>
        </c:ser>
        <c:ser>
          <c:idx val="181"/>
          <c:order val="181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反射白_LEDfull_開放空間!$A$182:$EE$182</c:f>
              <c:numCache>
                <c:formatCode>General</c:formatCode>
                <c:ptCount val="135"/>
                <c:pt idx="0">
                  <c:v>0.64435505869999998</c:v>
                </c:pt>
                <c:pt idx="1">
                  <c:v>0.53375011679999995</c:v>
                </c:pt>
                <c:pt idx="2">
                  <c:v>0.37994718550000001</c:v>
                </c:pt>
                <c:pt idx="3">
                  <c:v>0.17248466609999999</c:v>
                </c:pt>
                <c:pt idx="4">
                  <c:v>4.73365486E-2</c:v>
                </c:pt>
                <c:pt idx="5">
                  <c:v>3.8497988E-3</c:v>
                </c:pt>
                <c:pt idx="6">
                  <c:v>2.69345026E-2</c:v>
                </c:pt>
                <c:pt idx="7">
                  <c:v>8.8484421399999999E-2</c:v>
                </c:pt>
                <c:pt idx="8">
                  <c:v>0.15796147290000001</c:v>
                </c:pt>
                <c:pt idx="9">
                  <c:v>0.21604673560000001</c:v>
                </c:pt>
                <c:pt idx="10">
                  <c:v>0.2403583527</c:v>
                </c:pt>
                <c:pt idx="11">
                  <c:v>0.23272080719999999</c:v>
                </c:pt>
                <c:pt idx="12">
                  <c:v>0.20393365620000001</c:v>
                </c:pt>
                <c:pt idx="13">
                  <c:v>0.1626897007</c:v>
                </c:pt>
                <c:pt idx="14">
                  <c:v>0.1171072423</c:v>
                </c:pt>
                <c:pt idx="15">
                  <c:v>7.71401897E-2</c:v>
                </c:pt>
                <c:pt idx="16">
                  <c:v>4.5044787199999999E-2</c:v>
                </c:pt>
                <c:pt idx="17">
                  <c:v>2.9398864100000002E-2</c:v>
                </c:pt>
                <c:pt idx="18">
                  <c:v>3.5698417599999997E-2</c:v>
                </c:pt>
                <c:pt idx="19">
                  <c:v>5.4670594599999997E-2</c:v>
                </c:pt>
                <c:pt idx="20">
                  <c:v>7.9950742399999997E-2</c:v>
                </c:pt>
                <c:pt idx="21">
                  <c:v>9.76510867E-2</c:v>
                </c:pt>
                <c:pt idx="22">
                  <c:v>0.10907644029999999</c:v>
                </c:pt>
                <c:pt idx="23">
                  <c:v>0.10748294</c:v>
                </c:pt>
                <c:pt idx="24">
                  <c:v>0.1038677692</c:v>
                </c:pt>
                <c:pt idx="25">
                  <c:v>9.6566162999999997E-2</c:v>
                </c:pt>
                <c:pt idx="26">
                  <c:v>8.8224612199999997E-2</c:v>
                </c:pt>
                <c:pt idx="27">
                  <c:v>7.8502535799999995E-2</c:v>
                </c:pt>
                <c:pt idx="28">
                  <c:v>6.20951317E-2</c:v>
                </c:pt>
                <c:pt idx="29">
                  <c:v>4.4029872900000003E-2</c:v>
                </c:pt>
                <c:pt idx="30">
                  <c:v>2.62979362E-2</c:v>
                </c:pt>
                <c:pt idx="31">
                  <c:v>1.9948787999999999E-2</c:v>
                </c:pt>
                <c:pt idx="32">
                  <c:v>2.0967891400000001E-2</c:v>
                </c:pt>
                <c:pt idx="33">
                  <c:v>2.8662784E-2</c:v>
                </c:pt>
                <c:pt idx="34">
                  <c:v>3.6918316E-2</c:v>
                </c:pt>
                <c:pt idx="35">
                  <c:v>4.6260967899999998E-2</c:v>
                </c:pt>
                <c:pt idx="36">
                  <c:v>5.8547839499999997E-2</c:v>
                </c:pt>
                <c:pt idx="37">
                  <c:v>7.6902538500000006E-2</c:v>
                </c:pt>
                <c:pt idx="38">
                  <c:v>9.1785341500000006E-2</c:v>
                </c:pt>
                <c:pt idx="39">
                  <c:v>0.10459630189999999</c:v>
                </c:pt>
                <c:pt idx="40">
                  <c:v>0.10895700010000001</c:v>
                </c:pt>
                <c:pt idx="41">
                  <c:v>0.1053722426</c:v>
                </c:pt>
                <c:pt idx="42">
                  <c:v>9.8010093000000006E-2</c:v>
                </c:pt>
                <c:pt idx="43">
                  <c:v>8.89045745E-2</c:v>
                </c:pt>
                <c:pt idx="44">
                  <c:v>7.8807406100000005E-2</c:v>
                </c:pt>
                <c:pt idx="45">
                  <c:v>7.0657029699999999E-2</c:v>
                </c:pt>
                <c:pt idx="46">
                  <c:v>6.0323007400000003E-2</c:v>
                </c:pt>
                <c:pt idx="47">
                  <c:v>4.1811291100000002E-2</c:v>
                </c:pt>
                <c:pt idx="48">
                  <c:v>1.6438279300000001E-2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1.8124973400000001E-2</c:v>
                </c:pt>
                <c:pt idx="55">
                  <c:v>4.5991707600000001E-2</c:v>
                </c:pt>
                <c:pt idx="56">
                  <c:v>6.3770286699999998E-2</c:v>
                </c:pt>
                <c:pt idx="57">
                  <c:v>6.6703334500000003E-2</c:v>
                </c:pt>
                <c:pt idx="58">
                  <c:v>5.7430271099999999E-2</c:v>
                </c:pt>
                <c:pt idx="59">
                  <c:v>4.0349747999999998E-2</c:v>
                </c:pt>
                <c:pt idx="60">
                  <c:v>1.9750744099999998E-2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1.14950351E-2</c:v>
                </c:pt>
                <c:pt idx="65">
                  <c:v>3.54119055E-2</c:v>
                </c:pt>
                <c:pt idx="66">
                  <c:v>3.8924161300000003E-2</c:v>
                </c:pt>
                <c:pt idx="67">
                  <c:v>2.5994129500000001E-2</c:v>
                </c:pt>
                <c:pt idx="68">
                  <c:v>1.8383659399999999E-2</c:v>
                </c:pt>
                <c:pt idx="69">
                  <c:v>2.5456003800000002E-2</c:v>
                </c:pt>
                <c:pt idx="70">
                  <c:v>3.26269753E-2</c:v>
                </c:pt>
                <c:pt idx="71">
                  <c:v>2.3524232199999998E-2</c:v>
                </c:pt>
                <c:pt idx="72">
                  <c:v>7.8912862E-3</c:v>
                </c:pt>
                <c:pt idx="73">
                  <c:v>2.2142590000000001E-3</c:v>
                </c:pt>
                <c:pt idx="74">
                  <c:v>6.1004468999999997E-3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3.7108581500000001E-2</c:v>
                </c:pt>
                <c:pt idx="81">
                  <c:v>5.5090900499999998E-2</c:v>
                </c:pt>
                <c:pt idx="82">
                  <c:v>4.3074119799999998E-2</c:v>
                </c:pt>
                <c:pt idx="83">
                  <c:v>2.13135593E-2</c:v>
                </c:pt>
                <c:pt idx="84">
                  <c:v>1.10236742E-2</c:v>
                </c:pt>
                <c:pt idx="85">
                  <c:v>1.6347859100000001E-2</c:v>
                </c:pt>
                <c:pt idx="86">
                  <c:v>2.86158621E-2</c:v>
                </c:pt>
                <c:pt idx="87">
                  <c:v>3.7656683500000003E-2</c:v>
                </c:pt>
                <c:pt idx="88">
                  <c:v>3.6398351199999998E-2</c:v>
                </c:pt>
                <c:pt idx="89">
                  <c:v>2.6085549999999999E-2</c:v>
                </c:pt>
                <c:pt idx="90">
                  <c:v>9.9078230999999992E-3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1.3990909000000001E-3</c:v>
                </c:pt>
                <c:pt idx="98">
                  <c:v>1.9547319E-2</c:v>
                </c:pt>
                <c:pt idx="99">
                  <c:v>3.6034055099999997E-2</c:v>
                </c:pt>
                <c:pt idx="100">
                  <c:v>4.8878189199999998E-2</c:v>
                </c:pt>
                <c:pt idx="101">
                  <c:v>5.7665280999999999E-2</c:v>
                </c:pt>
                <c:pt idx="102">
                  <c:v>6.3394881799999997E-2</c:v>
                </c:pt>
                <c:pt idx="103">
                  <c:v>6.7571408999999999E-2</c:v>
                </c:pt>
                <c:pt idx="104">
                  <c:v>6.99776337E-2</c:v>
                </c:pt>
                <c:pt idx="105">
                  <c:v>7.0574909399999997E-2</c:v>
                </c:pt>
                <c:pt idx="106">
                  <c:v>6.9414287800000002E-2</c:v>
                </c:pt>
                <c:pt idx="107">
                  <c:v>6.6262424E-2</c:v>
                </c:pt>
                <c:pt idx="108">
                  <c:v>6.0912866099999997E-2</c:v>
                </c:pt>
                <c:pt idx="109">
                  <c:v>5.2787963299999997E-2</c:v>
                </c:pt>
                <c:pt idx="110">
                  <c:v>4.4248849200000002E-2</c:v>
                </c:pt>
                <c:pt idx="111">
                  <c:v>3.2663900400000001E-2</c:v>
                </c:pt>
                <c:pt idx="112">
                  <c:v>2.2206341800000001E-2</c:v>
                </c:pt>
                <c:pt idx="113">
                  <c:v>1.28214713E-2</c:v>
                </c:pt>
                <c:pt idx="114">
                  <c:v>3.4335682000000002E-3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5-622D-4A4C-A834-8CC3D6F2019B}"/>
            </c:ext>
          </c:extLst>
        </c:ser>
        <c:ser>
          <c:idx val="182"/>
          <c:order val="182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反射白_LEDfull_開放空間!$A$183:$EE$183</c:f>
              <c:numCache>
                <c:formatCode>General</c:formatCode>
                <c:ptCount val="135"/>
                <c:pt idx="0">
                  <c:v>0.64337098599999998</c:v>
                </c:pt>
                <c:pt idx="1">
                  <c:v>0.53294277189999995</c:v>
                </c:pt>
                <c:pt idx="2">
                  <c:v>0.37937453389999998</c:v>
                </c:pt>
                <c:pt idx="3">
                  <c:v>0.17223718760000001</c:v>
                </c:pt>
                <c:pt idx="4">
                  <c:v>4.7285009199999999E-2</c:v>
                </c:pt>
                <c:pt idx="5">
                  <c:v>3.8647971000000001E-3</c:v>
                </c:pt>
                <c:pt idx="6">
                  <c:v>2.6916775899999999E-2</c:v>
                </c:pt>
                <c:pt idx="7">
                  <c:v>8.8394053299999997E-2</c:v>
                </c:pt>
                <c:pt idx="8">
                  <c:v>0.15780985359999999</c:v>
                </c:pt>
                <c:pt idx="9">
                  <c:v>0.2158682942</c:v>
                </c:pt>
                <c:pt idx="10">
                  <c:v>0.24020621180000001</c:v>
                </c:pt>
                <c:pt idx="11">
                  <c:v>0.2326008976</c:v>
                </c:pt>
                <c:pt idx="12">
                  <c:v>0.20381417869999999</c:v>
                </c:pt>
                <c:pt idx="13">
                  <c:v>0.16255387660000001</c:v>
                </c:pt>
                <c:pt idx="14">
                  <c:v>0.11697687950000001</c:v>
                </c:pt>
                <c:pt idx="15">
                  <c:v>7.7046416699999995E-2</c:v>
                </c:pt>
                <c:pt idx="16">
                  <c:v>4.5003157100000003E-2</c:v>
                </c:pt>
                <c:pt idx="17">
                  <c:v>2.9379030699999999E-2</c:v>
                </c:pt>
                <c:pt idx="18">
                  <c:v>3.5670235799999998E-2</c:v>
                </c:pt>
                <c:pt idx="19">
                  <c:v>5.4622124899999999E-2</c:v>
                </c:pt>
                <c:pt idx="20">
                  <c:v>7.9869777000000003E-2</c:v>
                </c:pt>
                <c:pt idx="21">
                  <c:v>9.7551166999999994E-2</c:v>
                </c:pt>
                <c:pt idx="22">
                  <c:v>0.1089638844</c:v>
                </c:pt>
                <c:pt idx="23">
                  <c:v>0.10738223049999999</c:v>
                </c:pt>
                <c:pt idx="24">
                  <c:v>0.1037998274</c:v>
                </c:pt>
                <c:pt idx="25">
                  <c:v>9.6538670399999998E-2</c:v>
                </c:pt>
                <c:pt idx="26">
                  <c:v>8.8227510499999995E-2</c:v>
                </c:pt>
                <c:pt idx="27">
                  <c:v>7.8509472299999994E-2</c:v>
                </c:pt>
                <c:pt idx="28">
                  <c:v>6.2084335800000001E-2</c:v>
                </c:pt>
                <c:pt idx="29">
                  <c:v>4.3980155100000001E-2</c:v>
                </c:pt>
                <c:pt idx="30">
                  <c:v>2.6204686599999999E-2</c:v>
                </c:pt>
                <c:pt idx="31">
                  <c:v>1.9821632700000001E-2</c:v>
                </c:pt>
                <c:pt idx="32">
                  <c:v>2.08308026E-2</c:v>
                </c:pt>
                <c:pt idx="33">
                  <c:v>2.8533866599999999E-2</c:v>
                </c:pt>
                <c:pt idx="34">
                  <c:v>3.6818169099999999E-2</c:v>
                </c:pt>
                <c:pt idx="35">
                  <c:v>4.6191360799999998E-2</c:v>
                </c:pt>
                <c:pt idx="36">
                  <c:v>5.8496255400000002E-2</c:v>
                </c:pt>
                <c:pt idx="37">
                  <c:v>7.6843537399999995E-2</c:v>
                </c:pt>
                <c:pt idx="38">
                  <c:v>9.1700643299999995E-2</c:v>
                </c:pt>
                <c:pt idx="39">
                  <c:v>0.10449081659999999</c:v>
                </c:pt>
                <c:pt idx="40">
                  <c:v>0.1088665426</c:v>
                </c:pt>
                <c:pt idx="41">
                  <c:v>0.1053380594</c:v>
                </c:pt>
                <c:pt idx="42">
                  <c:v>9.8023988300000003E-2</c:v>
                </c:pt>
                <c:pt idx="43">
                  <c:v>8.8932156600000006E-2</c:v>
                </c:pt>
                <c:pt idx="44">
                  <c:v>7.8817568700000007E-2</c:v>
                </c:pt>
                <c:pt idx="45">
                  <c:v>7.0635326200000001E-2</c:v>
                </c:pt>
                <c:pt idx="46">
                  <c:v>6.0263052599999999E-2</c:v>
                </c:pt>
                <c:pt idx="47">
                  <c:v>4.1715402200000001E-2</c:v>
                </c:pt>
                <c:pt idx="48">
                  <c:v>1.63264573E-2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1.8040133600000001E-2</c:v>
                </c:pt>
                <c:pt idx="55">
                  <c:v>4.5828867699999998E-2</c:v>
                </c:pt>
                <c:pt idx="56">
                  <c:v>6.3575714800000002E-2</c:v>
                </c:pt>
                <c:pt idx="57">
                  <c:v>6.6527769E-2</c:v>
                </c:pt>
                <c:pt idx="58">
                  <c:v>5.7303357899999997E-2</c:v>
                </c:pt>
                <c:pt idx="59">
                  <c:v>4.0280651299999998E-2</c:v>
                </c:pt>
                <c:pt idx="60">
                  <c:v>1.9745577100000002E-2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1.16251511E-2</c:v>
                </c:pt>
                <c:pt idx="65">
                  <c:v>3.54411528E-2</c:v>
                </c:pt>
                <c:pt idx="66">
                  <c:v>3.8848873200000002E-2</c:v>
                </c:pt>
                <c:pt idx="67">
                  <c:v>2.5855673499999999E-2</c:v>
                </c:pt>
                <c:pt idx="68">
                  <c:v>1.8234454099999998E-2</c:v>
                </c:pt>
                <c:pt idx="69">
                  <c:v>2.5338141200000001E-2</c:v>
                </c:pt>
                <c:pt idx="70">
                  <c:v>3.25657502E-2</c:v>
                </c:pt>
                <c:pt idx="71">
                  <c:v>2.3525614300000001E-2</c:v>
                </c:pt>
                <c:pt idx="72">
                  <c:v>7.9343253999999992E-3</c:v>
                </c:pt>
                <c:pt idx="73">
                  <c:v>2.2649585999999998E-3</c:v>
                </c:pt>
                <c:pt idx="74">
                  <c:v>6.1330600000000001E-3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3.7084154799999998E-2</c:v>
                </c:pt>
                <c:pt idx="81">
                  <c:v>5.5024813899999997E-2</c:v>
                </c:pt>
                <c:pt idx="82">
                  <c:v>4.2984768700000002E-2</c:v>
                </c:pt>
                <c:pt idx="83">
                  <c:v>2.1211791800000001E-2</c:v>
                </c:pt>
                <c:pt idx="84">
                  <c:v>1.09037226E-2</c:v>
                </c:pt>
                <c:pt idx="85">
                  <c:v>1.6206720800000001E-2</c:v>
                </c:pt>
                <c:pt idx="86">
                  <c:v>2.8465939700000002E-2</c:v>
                </c:pt>
                <c:pt idx="87">
                  <c:v>3.7522371899999997E-2</c:v>
                </c:pt>
                <c:pt idx="88">
                  <c:v>3.6310371000000001E-2</c:v>
                </c:pt>
                <c:pt idx="89">
                  <c:v>2.6057463100000001E-2</c:v>
                </c:pt>
                <c:pt idx="90">
                  <c:v>9.9426377999999992E-3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1.4516431000000001E-3</c:v>
                </c:pt>
                <c:pt idx="98">
                  <c:v>1.95265375E-2</c:v>
                </c:pt>
                <c:pt idx="99">
                  <c:v>3.59498896E-2</c:v>
                </c:pt>
                <c:pt idx="100">
                  <c:v>4.8741053800000003E-2</c:v>
                </c:pt>
                <c:pt idx="101">
                  <c:v>5.7488519699999997E-2</c:v>
                </c:pt>
                <c:pt idx="102">
                  <c:v>6.3198484499999999E-2</c:v>
                </c:pt>
                <c:pt idx="103">
                  <c:v>6.7363925300000002E-2</c:v>
                </c:pt>
                <c:pt idx="104">
                  <c:v>6.9771140800000006E-2</c:v>
                </c:pt>
                <c:pt idx="105">
                  <c:v>7.0379398800000006E-2</c:v>
                </c:pt>
                <c:pt idx="106">
                  <c:v>6.9237977300000003E-2</c:v>
                </c:pt>
                <c:pt idx="107">
                  <c:v>6.6115178199999999E-2</c:v>
                </c:pt>
                <c:pt idx="108">
                  <c:v>6.0802560300000003E-2</c:v>
                </c:pt>
                <c:pt idx="109">
                  <c:v>5.27211577E-2</c:v>
                </c:pt>
                <c:pt idx="110">
                  <c:v>4.4216670100000001E-2</c:v>
                </c:pt>
                <c:pt idx="111">
                  <c:v>3.2677728699999999E-2</c:v>
                </c:pt>
                <c:pt idx="112">
                  <c:v>2.2259920799999999E-2</c:v>
                </c:pt>
                <c:pt idx="113">
                  <c:v>1.29054701E-2</c:v>
                </c:pt>
                <c:pt idx="114">
                  <c:v>3.5475925999999998E-3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6-622D-4A4C-A834-8CC3D6F2019B}"/>
            </c:ext>
          </c:extLst>
        </c:ser>
        <c:ser>
          <c:idx val="183"/>
          <c:order val="183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反射白_LEDfull_開放空間!$A$184:$EE$184</c:f>
              <c:numCache>
                <c:formatCode>General</c:formatCode>
                <c:ptCount val="135"/>
                <c:pt idx="0">
                  <c:v>0.64349651340000003</c:v>
                </c:pt>
                <c:pt idx="1">
                  <c:v>0.53304344420000005</c:v>
                </c:pt>
                <c:pt idx="2">
                  <c:v>0.379445374</c:v>
                </c:pt>
                <c:pt idx="3">
                  <c:v>0.1722640842</c:v>
                </c:pt>
                <c:pt idx="4">
                  <c:v>4.7285180500000003E-2</c:v>
                </c:pt>
                <c:pt idx="5">
                  <c:v>3.8566333E-3</c:v>
                </c:pt>
                <c:pt idx="6">
                  <c:v>2.6911983300000001E-2</c:v>
                </c:pt>
                <c:pt idx="7">
                  <c:v>8.8392391799999998E-2</c:v>
                </c:pt>
                <c:pt idx="8">
                  <c:v>0.1578024626</c:v>
                </c:pt>
                <c:pt idx="9">
                  <c:v>0.21584607659999999</c:v>
                </c:pt>
                <c:pt idx="10">
                  <c:v>0.24016200009999999</c:v>
                </c:pt>
                <c:pt idx="11">
                  <c:v>0.23254673179999999</c:v>
                </c:pt>
                <c:pt idx="12">
                  <c:v>0.20377306640000001</c:v>
                </c:pt>
                <c:pt idx="13">
                  <c:v>0.1625382155</c:v>
                </c:pt>
                <c:pt idx="14">
                  <c:v>0.11697932329999999</c:v>
                </c:pt>
                <c:pt idx="15">
                  <c:v>7.7051304299999998E-2</c:v>
                </c:pt>
                <c:pt idx="16">
                  <c:v>4.50002849E-2</c:v>
                </c:pt>
                <c:pt idx="17">
                  <c:v>2.9374029499999999E-2</c:v>
                </c:pt>
                <c:pt idx="18">
                  <c:v>3.5666137899999999E-2</c:v>
                </c:pt>
                <c:pt idx="19">
                  <c:v>5.4618060599999997E-2</c:v>
                </c:pt>
                <c:pt idx="20">
                  <c:v>7.98680633E-2</c:v>
                </c:pt>
                <c:pt idx="21">
                  <c:v>9.7549535300000004E-2</c:v>
                </c:pt>
                <c:pt idx="22">
                  <c:v>0.1089623794</c:v>
                </c:pt>
                <c:pt idx="23">
                  <c:v>0.10737662019999999</c:v>
                </c:pt>
                <c:pt idx="24">
                  <c:v>0.10378163310000001</c:v>
                </c:pt>
                <c:pt idx="25">
                  <c:v>9.6506729700000002E-2</c:v>
                </c:pt>
                <c:pt idx="26">
                  <c:v>8.8186465199999994E-2</c:v>
                </c:pt>
                <c:pt idx="27">
                  <c:v>7.8471027299999996E-2</c:v>
                </c:pt>
                <c:pt idx="28">
                  <c:v>6.2060821799999999E-2</c:v>
                </c:pt>
                <c:pt idx="29">
                  <c:v>4.3981283900000001E-2</c:v>
                </c:pt>
                <c:pt idx="30">
                  <c:v>2.6232257500000002E-2</c:v>
                </c:pt>
                <c:pt idx="31">
                  <c:v>1.98663715E-2</c:v>
                </c:pt>
                <c:pt idx="32">
                  <c:v>2.0879399E-2</c:v>
                </c:pt>
                <c:pt idx="33">
                  <c:v>2.85754688E-2</c:v>
                </c:pt>
                <c:pt idx="34">
                  <c:v>3.6843877300000001E-2</c:v>
                </c:pt>
                <c:pt idx="35">
                  <c:v>4.6199813499999999E-2</c:v>
                </c:pt>
                <c:pt idx="36">
                  <c:v>5.8491807399999998E-2</c:v>
                </c:pt>
                <c:pt idx="37">
                  <c:v>7.6833859099999999E-2</c:v>
                </c:pt>
                <c:pt idx="38">
                  <c:v>9.1695241600000005E-2</c:v>
                </c:pt>
                <c:pt idx="39">
                  <c:v>0.1044882983</c:v>
                </c:pt>
                <c:pt idx="40">
                  <c:v>0.1088557392</c:v>
                </c:pt>
                <c:pt idx="41">
                  <c:v>0.1053051203</c:v>
                </c:pt>
                <c:pt idx="42">
                  <c:v>9.7974069400000002E-2</c:v>
                </c:pt>
                <c:pt idx="43">
                  <c:v>8.8880524000000002E-2</c:v>
                </c:pt>
                <c:pt idx="44">
                  <c:v>7.8777894400000006E-2</c:v>
                </c:pt>
                <c:pt idx="45">
                  <c:v>7.0612900000000006E-2</c:v>
                </c:pt>
                <c:pt idx="46">
                  <c:v>6.0261391099999999E-2</c:v>
                </c:pt>
                <c:pt idx="47">
                  <c:v>4.1737057299999998E-2</c:v>
                </c:pt>
                <c:pt idx="48">
                  <c:v>1.6366181899999999E-2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1.8067657899999999E-2</c:v>
                </c:pt>
                <c:pt idx="55">
                  <c:v>4.58768196E-2</c:v>
                </c:pt>
                <c:pt idx="56">
                  <c:v>6.36291727E-2</c:v>
                </c:pt>
                <c:pt idx="57">
                  <c:v>6.6572040299999996E-2</c:v>
                </c:pt>
                <c:pt idx="58">
                  <c:v>5.7331357200000002E-2</c:v>
                </c:pt>
                <c:pt idx="59">
                  <c:v>4.0291912899999997E-2</c:v>
                </c:pt>
                <c:pt idx="60">
                  <c:v>1.97390411E-2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1.1565024E-2</c:v>
                </c:pt>
                <c:pt idx="65">
                  <c:v>3.5412732500000002E-2</c:v>
                </c:pt>
                <c:pt idx="66">
                  <c:v>3.8863021900000003E-2</c:v>
                </c:pt>
                <c:pt idx="67">
                  <c:v>2.59022899E-2</c:v>
                </c:pt>
                <c:pt idx="68">
                  <c:v>1.8289111600000001E-2</c:v>
                </c:pt>
                <c:pt idx="69">
                  <c:v>2.53767557E-2</c:v>
                </c:pt>
                <c:pt idx="70">
                  <c:v>3.2576985699999998E-2</c:v>
                </c:pt>
                <c:pt idx="71">
                  <c:v>2.35145483E-2</c:v>
                </c:pt>
                <c:pt idx="72">
                  <c:v>7.9126209000000003E-3</c:v>
                </c:pt>
                <c:pt idx="73">
                  <c:v>2.2427089999999998E-3</c:v>
                </c:pt>
                <c:pt idx="74">
                  <c:v>6.1164992000000001E-3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3.7077791999999998E-2</c:v>
                </c:pt>
                <c:pt idx="81">
                  <c:v>5.5028028800000003E-2</c:v>
                </c:pt>
                <c:pt idx="82">
                  <c:v>4.30032313E-2</c:v>
                </c:pt>
                <c:pt idx="83">
                  <c:v>2.12452505E-2</c:v>
                </c:pt>
                <c:pt idx="84">
                  <c:v>1.09494012E-2</c:v>
                </c:pt>
                <c:pt idx="85">
                  <c:v>1.6258822799999999E-2</c:v>
                </c:pt>
                <c:pt idx="86">
                  <c:v>2.8516186400000001E-2</c:v>
                </c:pt>
                <c:pt idx="87">
                  <c:v>3.7562146800000001E-2</c:v>
                </c:pt>
                <c:pt idx="88">
                  <c:v>3.6331381599999997E-2</c:v>
                </c:pt>
                <c:pt idx="89">
                  <c:v>2.6057908300000002E-2</c:v>
                </c:pt>
                <c:pt idx="90">
                  <c:v>9.9240922999999995E-3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1.4285462E-3</c:v>
                </c:pt>
                <c:pt idx="98">
                  <c:v>1.9526232000000001E-2</c:v>
                </c:pt>
                <c:pt idx="99">
                  <c:v>3.5969093399999999E-2</c:v>
                </c:pt>
                <c:pt idx="100">
                  <c:v>4.8776298799999999E-2</c:v>
                </c:pt>
                <c:pt idx="101">
                  <c:v>5.7536929799999997E-2</c:v>
                </c:pt>
                <c:pt idx="102">
                  <c:v>6.32523745E-2</c:v>
                </c:pt>
                <c:pt idx="103">
                  <c:v>6.7420735999999995E-2</c:v>
                </c:pt>
                <c:pt idx="104">
                  <c:v>6.98266476E-2</c:v>
                </c:pt>
                <c:pt idx="105">
                  <c:v>7.0430025499999993E-2</c:v>
                </c:pt>
                <c:pt idx="106">
                  <c:v>6.9281130999999996E-2</c:v>
                </c:pt>
                <c:pt idx="107">
                  <c:v>6.6147573299999998E-2</c:v>
                </c:pt>
                <c:pt idx="108">
                  <c:v>6.0821793999999998E-2</c:v>
                </c:pt>
                <c:pt idx="109">
                  <c:v>5.2725620600000002E-2</c:v>
                </c:pt>
                <c:pt idx="110">
                  <c:v>4.4210199300000003E-2</c:v>
                </c:pt>
                <c:pt idx="111">
                  <c:v>3.26574445E-2</c:v>
                </c:pt>
                <c:pt idx="112">
                  <c:v>2.2227216500000001E-2</c:v>
                </c:pt>
                <c:pt idx="113">
                  <c:v>1.28641594E-2</c:v>
                </c:pt>
                <c:pt idx="114">
                  <c:v>3.4977582000000002E-3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7-622D-4A4C-A834-8CC3D6F2019B}"/>
            </c:ext>
          </c:extLst>
        </c:ser>
        <c:ser>
          <c:idx val="184"/>
          <c:order val="184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反射白_LEDfull_開放空間!$A$185:$EE$185</c:f>
              <c:numCache>
                <c:formatCode>General</c:formatCode>
                <c:ptCount val="135"/>
                <c:pt idx="0">
                  <c:v>0.6432928443</c:v>
                </c:pt>
                <c:pt idx="1">
                  <c:v>0.53287428619999999</c:v>
                </c:pt>
                <c:pt idx="2">
                  <c:v>0.37932437660000001</c:v>
                </c:pt>
                <c:pt idx="3">
                  <c:v>0.17220839860000001</c:v>
                </c:pt>
                <c:pt idx="4">
                  <c:v>4.7268927099999997E-2</c:v>
                </c:pt>
                <c:pt idx="5">
                  <c:v>3.8541235999999999E-3</c:v>
                </c:pt>
                <c:pt idx="6">
                  <c:v>2.69022919E-2</c:v>
                </c:pt>
                <c:pt idx="7">
                  <c:v>8.8361762499999996E-2</c:v>
                </c:pt>
                <c:pt idx="8">
                  <c:v>0.15774746240000001</c:v>
                </c:pt>
                <c:pt idx="9">
                  <c:v>0.21576929089999999</c:v>
                </c:pt>
                <c:pt idx="10">
                  <c:v>0.24007430669999999</c:v>
                </c:pt>
                <c:pt idx="11">
                  <c:v>0.2324604243</c:v>
                </c:pt>
                <c:pt idx="12">
                  <c:v>0.20369787510000001</c:v>
                </c:pt>
                <c:pt idx="13">
                  <c:v>0.1624807566</c:v>
                </c:pt>
                <c:pt idx="14">
                  <c:v>0.1169398576</c:v>
                </c:pt>
                <c:pt idx="15">
                  <c:v>7.7025622099999996E-2</c:v>
                </c:pt>
                <c:pt idx="16">
                  <c:v>4.4984552999999997E-2</c:v>
                </c:pt>
                <c:pt idx="17">
                  <c:v>2.9363287599999999E-2</c:v>
                </c:pt>
                <c:pt idx="18">
                  <c:v>3.5653337799999997E-2</c:v>
                </c:pt>
                <c:pt idx="19">
                  <c:v>5.45989089E-2</c:v>
                </c:pt>
                <c:pt idx="20">
                  <c:v>7.98407644E-2</c:v>
                </c:pt>
                <c:pt idx="21">
                  <c:v>9.7515992800000006E-2</c:v>
                </c:pt>
                <c:pt idx="22">
                  <c:v>0.10892523079999999</c:v>
                </c:pt>
                <c:pt idx="23">
                  <c:v>0.10733892019999999</c:v>
                </c:pt>
                <c:pt idx="24">
                  <c:v>0.1037437916</c:v>
                </c:pt>
                <c:pt idx="25">
                  <c:v>9.6469588600000003E-2</c:v>
                </c:pt>
                <c:pt idx="26">
                  <c:v>8.8151097299999995E-2</c:v>
                </c:pt>
                <c:pt idx="27">
                  <c:v>7.8439280400000005E-2</c:v>
                </c:pt>
                <c:pt idx="28">
                  <c:v>6.2036536599999997E-2</c:v>
                </c:pt>
                <c:pt idx="29">
                  <c:v>4.3966308199999998E-2</c:v>
                </c:pt>
                <c:pt idx="30">
                  <c:v>2.6226790600000001E-2</c:v>
                </c:pt>
                <c:pt idx="31">
                  <c:v>1.9865367599999999E-2</c:v>
                </c:pt>
                <c:pt idx="32">
                  <c:v>2.08784752E-2</c:v>
                </c:pt>
                <c:pt idx="33">
                  <c:v>2.8571039400000001E-2</c:v>
                </c:pt>
                <c:pt idx="34">
                  <c:v>3.6834470899999999E-2</c:v>
                </c:pt>
                <c:pt idx="35">
                  <c:v>4.6185102300000003E-2</c:v>
                </c:pt>
                <c:pt idx="36">
                  <c:v>5.8471176800000003E-2</c:v>
                </c:pt>
                <c:pt idx="37">
                  <c:v>7.6806381300000004E-2</c:v>
                </c:pt>
                <c:pt idx="38">
                  <c:v>9.1663204100000006E-2</c:v>
                </c:pt>
                <c:pt idx="39">
                  <c:v>0.1044524238</c:v>
                </c:pt>
                <c:pt idx="40">
                  <c:v>0.1088172048</c:v>
                </c:pt>
                <c:pt idx="41">
                  <c:v>0.10526484999999999</c:v>
                </c:pt>
                <c:pt idx="42">
                  <c:v>9.7934216300000002E-2</c:v>
                </c:pt>
                <c:pt idx="43">
                  <c:v>8.8843598999999995E-2</c:v>
                </c:pt>
                <c:pt idx="44">
                  <c:v>7.8746050600000006E-2</c:v>
                </c:pt>
                <c:pt idx="45">
                  <c:v>7.0586025699999999E-2</c:v>
                </c:pt>
                <c:pt idx="46">
                  <c:v>6.0240577900000002E-2</c:v>
                </c:pt>
                <c:pt idx="47">
                  <c:v>4.1725546099999997E-2</c:v>
                </c:pt>
                <c:pt idx="48">
                  <c:v>1.6365591400000001E-2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1.8064871400000002E-2</c:v>
                </c:pt>
                <c:pt idx="55">
                  <c:v>4.5867212099999999E-2</c:v>
                </c:pt>
                <c:pt idx="56">
                  <c:v>6.3614360999999994E-2</c:v>
                </c:pt>
                <c:pt idx="57">
                  <c:v>6.6555030599999995E-2</c:v>
                </c:pt>
                <c:pt idx="58">
                  <c:v>5.7315427799999999E-2</c:v>
                </c:pt>
                <c:pt idx="59">
                  <c:v>4.0279693900000003E-2</c:v>
                </c:pt>
                <c:pt idx="60">
                  <c:v>1.9731564399999998E-2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1.155343E-2</c:v>
                </c:pt>
                <c:pt idx="65">
                  <c:v>3.53968479E-2</c:v>
                </c:pt>
                <c:pt idx="66">
                  <c:v>3.8851443700000002E-2</c:v>
                </c:pt>
                <c:pt idx="67">
                  <c:v>2.5899270499999998E-2</c:v>
                </c:pt>
                <c:pt idx="68">
                  <c:v>1.8289703899999999E-2</c:v>
                </c:pt>
                <c:pt idx="69">
                  <c:v>2.5372812500000001E-2</c:v>
                </c:pt>
                <c:pt idx="70">
                  <c:v>3.2567541999999998E-2</c:v>
                </c:pt>
                <c:pt idx="71">
                  <c:v>2.35055666E-2</c:v>
                </c:pt>
                <c:pt idx="72">
                  <c:v>7.9076354999999994E-3</c:v>
                </c:pt>
                <c:pt idx="73">
                  <c:v>2.2391791E-3</c:v>
                </c:pt>
                <c:pt idx="74">
                  <c:v>6.1122989000000003E-3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3.70644927E-2</c:v>
                </c:pt>
                <c:pt idx="81">
                  <c:v>5.50097451E-2</c:v>
                </c:pt>
                <c:pt idx="82">
                  <c:v>4.2990952700000001E-2</c:v>
                </c:pt>
                <c:pt idx="83">
                  <c:v>2.12422479E-2</c:v>
                </c:pt>
                <c:pt idx="84">
                  <c:v>1.09513365E-2</c:v>
                </c:pt>
                <c:pt idx="85">
                  <c:v>1.6259772700000001E-2</c:v>
                </c:pt>
                <c:pt idx="86">
                  <c:v>2.85126697E-2</c:v>
                </c:pt>
                <c:pt idx="87">
                  <c:v>3.7554409400000002E-2</c:v>
                </c:pt>
                <c:pt idx="88">
                  <c:v>3.6321762899999999E-2</c:v>
                </c:pt>
                <c:pt idx="89">
                  <c:v>2.6049338299999999E-2</c:v>
                </c:pt>
                <c:pt idx="90">
                  <c:v>9.9185659000000006E-3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1.4247927000000001E-3</c:v>
                </c:pt>
                <c:pt idx="98">
                  <c:v>1.9519247100000001E-2</c:v>
                </c:pt>
                <c:pt idx="99">
                  <c:v>3.5958703600000003E-2</c:v>
                </c:pt>
                <c:pt idx="100">
                  <c:v>4.8764113300000002E-2</c:v>
                </c:pt>
                <c:pt idx="101">
                  <c:v>5.7523302700000001E-2</c:v>
                </c:pt>
                <c:pt idx="102">
                  <c:v>6.3237331800000005E-2</c:v>
                </c:pt>
                <c:pt idx="103">
                  <c:v>6.7404694900000006E-2</c:v>
                </c:pt>
                <c:pt idx="104">
                  <c:v>6.9809608199999998E-2</c:v>
                </c:pt>
                <c:pt idx="105">
                  <c:v>7.0412136599999994E-2</c:v>
                </c:pt>
                <c:pt idx="106">
                  <c:v>6.9262772799999997E-2</c:v>
                </c:pt>
                <c:pt idx="107">
                  <c:v>6.6128924500000005E-2</c:v>
                </c:pt>
                <c:pt idx="108">
                  <c:v>6.0803219700000001E-2</c:v>
                </c:pt>
                <c:pt idx="109">
                  <c:v>5.2708093099999999E-2</c:v>
                </c:pt>
                <c:pt idx="110">
                  <c:v>4.4194318400000002E-2</c:v>
                </c:pt>
                <c:pt idx="111">
                  <c:v>3.26435193E-2</c:v>
                </c:pt>
                <c:pt idx="112">
                  <c:v>2.2215327199999999E-2</c:v>
                </c:pt>
                <c:pt idx="113">
                  <c:v>1.28546814E-2</c:v>
                </c:pt>
                <c:pt idx="114">
                  <c:v>3.4903178E-3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8-622D-4A4C-A834-8CC3D6F2019B}"/>
            </c:ext>
          </c:extLst>
        </c:ser>
        <c:ser>
          <c:idx val="185"/>
          <c:order val="185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反射白_LEDfull_開放空間!$A$186:$EE$186</c:f>
              <c:numCache>
                <c:formatCode>General</c:formatCode>
                <c:ptCount val="135"/>
                <c:pt idx="0">
                  <c:v>0.64369499679999997</c:v>
                </c:pt>
                <c:pt idx="1">
                  <c:v>0.53320926430000004</c:v>
                </c:pt>
                <c:pt idx="2">
                  <c:v>0.37956377860000001</c:v>
                </c:pt>
                <c:pt idx="3">
                  <c:v>0.17232006790000001</c:v>
                </c:pt>
                <c:pt idx="4">
                  <c:v>4.7303322699999997E-2</c:v>
                </c:pt>
                <c:pt idx="5">
                  <c:v>3.8614044999999999E-3</c:v>
                </c:pt>
                <c:pt idx="6">
                  <c:v>2.69243438E-2</c:v>
                </c:pt>
                <c:pt idx="7">
                  <c:v>8.8427171099999993E-2</c:v>
                </c:pt>
                <c:pt idx="8">
                  <c:v>0.15786656739999999</c:v>
                </c:pt>
                <c:pt idx="9">
                  <c:v>0.21593847869999999</c:v>
                </c:pt>
                <c:pt idx="10">
                  <c:v>0.2402723581</c:v>
                </c:pt>
                <c:pt idx="11">
                  <c:v>0.23265817759999999</c:v>
                </c:pt>
                <c:pt idx="12">
                  <c:v>0.20386777819999999</c:v>
                </c:pt>
                <c:pt idx="13">
                  <c:v>0.16260685029999999</c:v>
                </c:pt>
                <c:pt idx="14">
                  <c:v>0.11702337860000001</c:v>
                </c:pt>
                <c:pt idx="15">
                  <c:v>7.7079109800000004E-2</c:v>
                </c:pt>
                <c:pt idx="16">
                  <c:v>4.50190008E-2</c:v>
                </c:pt>
                <c:pt idx="17">
                  <c:v>2.9387466599999999E-2</c:v>
                </c:pt>
                <c:pt idx="18">
                  <c:v>3.5681437699999999E-2</c:v>
                </c:pt>
                <c:pt idx="19">
                  <c:v>5.4640661899999998E-2</c:v>
                </c:pt>
                <c:pt idx="20">
                  <c:v>7.9899489899999995E-2</c:v>
                </c:pt>
                <c:pt idx="21">
                  <c:v>9.7587607800000004E-2</c:v>
                </c:pt>
                <c:pt idx="22">
                  <c:v>0.1090049744</c:v>
                </c:pt>
                <c:pt idx="23">
                  <c:v>0.1074203104</c:v>
                </c:pt>
                <c:pt idx="24">
                  <c:v>0.103828907</c:v>
                </c:pt>
                <c:pt idx="25">
                  <c:v>9.6556708199999994E-2</c:v>
                </c:pt>
                <c:pt idx="26">
                  <c:v>8.8236950300000005E-2</c:v>
                </c:pt>
                <c:pt idx="27">
                  <c:v>7.8516647199999998E-2</c:v>
                </c:pt>
                <c:pt idx="28">
                  <c:v>6.2094230200000003E-2</c:v>
                </c:pt>
                <c:pt idx="29">
                  <c:v>4.3997842799999999E-2</c:v>
                </c:pt>
                <c:pt idx="30">
                  <c:v>2.6231452799999999E-2</c:v>
                </c:pt>
                <c:pt idx="31">
                  <c:v>1.98562127E-2</c:v>
                </c:pt>
                <c:pt idx="32">
                  <c:v>2.0868061100000002E-2</c:v>
                </c:pt>
                <c:pt idx="33">
                  <c:v>2.85700765E-2</c:v>
                </c:pt>
                <c:pt idx="34">
                  <c:v>3.6847967699999998E-2</c:v>
                </c:pt>
                <c:pt idx="35">
                  <c:v>4.6214394300000003E-2</c:v>
                </c:pt>
                <c:pt idx="36">
                  <c:v>5.8516211800000002E-2</c:v>
                </c:pt>
                <c:pt idx="37">
                  <c:v>7.68672824E-2</c:v>
                </c:pt>
                <c:pt idx="38">
                  <c:v>9.1732695700000005E-2</c:v>
                </c:pt>
                <c:pt idx="39">
                  <c:v>0.1045296639</c:v>
                </c:pt>
                <c:pt idx="40">
                  <c:v>0.10890209670000001</c:v>
                </c:pt>
                <c:pt idx="41">
                  <c:v>0.1053587347</c:v>
                </c:pt>
                <c:pt idx="42">
                  <c:v>9.80317146E-2</c:v>
                </c:pt>
                <c:pt idx="43">
                  <c:v>8.8935315599999995E-2</c:v>
                </c:pt>
                <c:pt idx="44">
                  <c:v>7.8823924099999998E-2</c:v>
                </c:pt>
                <c:pt idx="45">
                  <c:v>7.0648901200000003E-2</c:v>
                </c:pt>
                <c:pt idx="46">
                  <c:v>6.0285192000000001E-2</c:v>
                </c:pt>
                <c:pt idx="47">
                  <c:v>4.1744567500000003E-2</c:v>
                </c:pt>
                <c:pt idx="48">
                  <c:v>1.63568836E-2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1.8063863699999998E-2</c:v>
                </c:pt>
                <c:pt idx="55">
                  <c:v>4.5875590299999998E-2</c:v>
                </c:pt>
                <c:pt idx="56">
                  <c:v>6.3632592599999996E-2</c:v>
                </c:pt>
                <c:pt idx="57">
                  <c:v>6.6580116699999997E-2</c:v>
                </c:pt>
                <c:pt idx="58">
                  <c:v>5.7342238699999999E-2</c:v>
                </c:pt>
                <c:pt idx="59">
                  <c:v>4.03027013E-2</c:v>
                </c:pt>
                <c:pt idx="60">
                  <c:v>1.97490398E-2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1.15933279E-2</c:v>
                </c:pt>
                <c:pt idx="65">
                  <c:v>3.5437788800000002E-2</c:v>
                </c:pt>
                <c:pt idx="66">
                  <c:v>3.8872536300000003E-2</c:v>
                </c:pt>
                <c:pt idx="67">
                  <c:v>2.5893945200000001E-2</c:v>
                </c:pt>
                <c:pt idx="68">
                  <c:v>1.8274666700000001E-2</c:v>
                </c:pt>
                <c:pt idx="69">
                  <c:v>2.5371126800000001E-2</c:v>
                </c:pt>
                <c:pt idx="70">
                  <c:v>3.2585058399999998E-2</c:v>
                </c:pt>
                <c:pt idx="71">
                  <c:v>2.3527802899999999E-2</c:v>
                </c:pt>
                <c:pt idx="72">
                  <c:v>7.9241563000000004E-3</c:v>
                </c:pt>
                <c:pt idx="73">
                  <c:v>2.2522362E-3</c:v>
                </c:pt>
                <c:pt idx="74">
                  <c:v>6.1254743000000002E-3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3.7094712299999999E-2</c:v>
                </c:pt>
                <c:pt idx="81">
                  <c:v>5.5047839899999999E-2</c:v>
                </c:pt>
                <c:pt idx="82">
                  <c:v>4.30124141E-2</c:v>
                </c:pt>
                <c:pt idx="83">
                  <c:v>2.1240111400000001E-2</c:v>
                </c:pt>
                <c:pt idx="84">
                  <c:v>1.0935713499999999E-2</c:v>
                </c:pt>
                <c:pt idx="85">
                  <c:v>1.62446368E-2</c:v>
                </c:pt>
                <c:pt idx="86">
                  <c:v>2.85073388E-2</c:v>
                </c:pt>
                <c:pt idx="87">
                  <c:v>3.7560951000000002E-2</c:v>
                </c:pt>
                <c:pt idx="88">
                  <c:v>3.6336988200000003E-2</c:v>
                </c:pt>
                <c:pt idx="89">
                  <c:v>2.6067554999999999E-2</c:v>
                </c:pt>
                <c:pt idx="90">
                  <c:v>9.9348174000000004E-3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1.4384211000000001E-3</c:v>
                </c:pt>
                <c:pt idx="98">
                  <c:v>1.9534295399999999E-2</c:v>
                </c:pt>
                <c:pt idx="99">
                  <c:v>3.5975497199999998E-2</c:v>
                </c:pt>
                <c:pt idx="100">
                  <c:v>4.8781376299999998E-2</c:v>
                </c:pt>
                <c:pt idx="101">
                  <c:v>5.7540569499999999E-2</c:v>
                </c:pt>
                <c:pt idx="102">
                  <c:v>6.3255712399999997E-2</c:v>
                </c:pt>
                <c:pt idx="103">
                  <c:v>6.7424587899999999E-2</c:v>
                </c:pt>
                <c:pt idx="104">
                  <c:v>6.9831877900000006E-2</c:v>
                </c:pt>
                <c:pt idx="105">
                  <c:v>7.0437409000000006E-2</c:v>
                </c:pt>
                <c:pt idx="106">
                  <c:v>6.9290913600000004E-2</c:v>
                </c:pt>
                <c:pt idx="107">
                  <c:v>6.6160388299999998E-2</c:v>
                </c:pt>
                <c:pt idx="108">
                  <c:v>6.0837838800000002E-2</c:v>
                </c:pt>
                <c:pt idx="109">
                  <c:v>5.2744001200000001E-2</c:v>
                </c:pt>
                <c:pt idx="110">
                  <c:v>4.4229771899999999E-2</c:v>
                </c:pt>
                <c:pt idx="111">
                  <c:v>3.2678142200000003E-2</c:v>
                </c:pt>
                <c:pt idx="112">
                  <c:v>2.2248769200000001E-2</c:v>
                </c:pt>
                <c:pt idx="113">
                  <c:v>1.28856953E-2</c:v>
                </c:pt>
                <c:pt idx="114">
                  <c:v>3.5187537000000001E-3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9-622D-4A4C-A834-8CC3D6F2019B}"/>
            </c:ext>
          </c:extLst>
        </c:ser>
        <c:ser>
          <c:idx val="186"/>
          <c:order val="186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反射白_LEDfull_開放空間!$A$187:$EE$187</c:f>
              <c:numCache>
                <c:formatCode>General</c:formatCode>
                <c:ptCount val="135"/>
                <c:pt idx="0">
                  <c:v>0.64329612260000002</c:v>
                </c:pt>
                <c:pt idx="1">
                  <c:v>0.53288149829999998</c:v>
                </c:pt>
                <c:pt idx="2">
                  <c:v>0.37933143969999999</c:v>
                </c:pt>
                <c:pt idx="3">
                  <c:v>0.1722186208</c:v>
                </c:pt>
                <c:pt idx="4">
                  <c:v>4.7280929999999999E-2</c:v>
                </c:pt>
                <c:pt idx="5">
                  <c:v>3.8658676E-3</c:v>
                </c:pt>
                <c:pt idx="6">
                  <c:v>2.6915423599999998E-2</c:v>
                </c:pt>
                <c:pt idx="7">
                  <c:v>8.8387042299999996E-2</c:v>
                </c:pt>
                <c:pt idx="8">
                  <c:v>0.15779809650000001</c:v>
                </c:pt>
                <c:pt idx="9">
                  <c:v>0.21585437660000001</c:v>
                </c:pt>
                <c:pt idx="10">
                  <c:v>0.24019403759999999</c:v>
                </c:pt>
                <c:pt idx="11">
                  <c:v>0.23259127139999999</c:v>
                </c:pt>
                <c:pt idx="12">
                  <c:v>0.20380453770000001</c:v>
                </c:pt>
                <c:pt idx="13">
                  <c:v>0.1625433117</c:v>
                </c:pt>
                <c:pt idx="14">
                  <c:v>0.11696676910000001</c:v>
                </c:pt>
                <c:pt idx="15">
                  <c:v>7.7039323699999995E-2</c:v>
                </c:pt>
                <c:pt idx="16">
                  <c:v>4.4999901199999998E-2</c:v>
                </c:pt>
                <c:pt idx="17">
                  <c:v>2.9377492099999999E-2</c:v>
                </c:pt>
                <c:pt idx="18">
                  <c:v>3.5668008000000001E-2</c:v>
                </c:pt>
                <c:pt idx="19">
                  <c:v>5.4618340000000001E-2</c:v>
                </c:pt>
                <c:pt idx="20">
                  <c:v>7.9863503599999996E-2</c:v>
                </c:pt>
                <c:pt idx="21">
                  <c:v>9.7543261899999997E-2</c:v>
                </c:pt>
                <c:pt idx="22">
                  <c:v>0.1089553759</c:v>
                </c:pt>
                <c:pt idx="23">
                  <c:v>0.1073745936</c:v>
                </c:pt>
                <c:pt idx="24">
                  <c:v>0.1037944183</c:v>
                </c:pt>
                <c:pt idx="25">
                  <c:v>9.6536323399999999E-2</c:v>
                </c:pt>
                <c:pt idx="26">
                  <c:v>8.8227398700000001E-2</c:v>
                </c:pt>
                <c:pt idx="27">
                  <c:v>7.8509621299999999E-2</c:v>
                </c:pt>
                <c:pt idx="28">
                  <c:v>6.2083322599999997E-2</c:v>
                </c:pt>
                <c:pt idx="29">
                  <c:v>4.3976351599999998E-2</c:v>
                </c:pt>
                <c:pt idx="30">
                  <c:v>2.6197752000000001E-2</c:v>
                </c:pt>
                <c:pt idx="31">
                  <c:v>1.9812259799999999E-2</c:v>
                </c:pt>
                <c:pt idx="32">
                  <c:v>2.0820662399999999E-2</c:v>
                </c:pt>
                <c:pt idx="33">
                  <c:v>2.8524286999999999E-2</c:v>
                </c:pt>
                <c:pt idx="34">
                  <c:v>3.6810684900000001E-2</c:v>
                </c:pt>
                <c:pt idx="35">
                  <c:v>4.6186104399999997E-2</c:v>
                </c:pt>
                <c:pt idx="36">
                  <c:v>5.8492205999999998E-2</c:v>
                </c:pt>
                <c:pt idx="37">
                  <c:v>7.6838910600000004E-2</c:v>
                </c:pt>
                <c:pt idx="38">
                  <c:v>9.1694094200000006E-2</c:v>
                </c:pt>
                <c:pt idx="39">
                  <c:v>0.1044827551</c:v>
                </c:pt>
                <c:pt idx="40">
                  <c:v>0.1088595763</c:v>
                </c:pt>
                <c:pt idx="41">
                  <c:v>0.10533507910000001</c:v>
                </c:pt>
                <c:pt idx="42">
                  <c:v>9.8024576899999993E-2</c:v>
                </c:pt>
                <c:pt idx="43">
                  <c:v>8.8933832899999996E-2</c:v>
                </c:pt>
                <c:pt idx="44">
                  <c:v>7.8817889099999996E-2</c:v>
                </c:pt>
                <c:pt idx="45">
                  <c:v>7.0633374200000001E-2</c:v>
                </c:pt>
                <c:pt idx="46">
                  <c:v>6.0258496600000003E-2</c:v>
                </c:pt>
                <c:pt idx="47">
                  <c:v>4.1708230999999998E-2</c:v>
                </c:pt>
                <c:pt idx="48">
                  <c:v>1.6318341699999999E-2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1.80338211E-2</c:v>
                </c:pt>
                <c:pt idx="55">
                  <c:v>4.5816723300000001E-2</c:v>
                </c:pt>
                <c:pt idx="56">
                  <c:v>6.35613129E-2</c:v>
                </c:pt>
                <c:pt idx="57">
                  <c:v>6.65147081E-2</c:v>
                </c:pt>
                <c:pt idx="58">
                  <c:v>5.7293850899999998E-2</c:v>
                </c:pt>
                <c:pt idx="59">
                  <c:v>4.027538E-2</c:v>
                </c:pt>
                <c:pt idx="60">
                  <c:v>1.97451282E-2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1.16346646E-2</c:v>
                </c:pt>
                <c:pt idx="65">
                  <c:v>3.5443253799999998E-2</c:v>
                </c:pt>
                <c:pt idx="66">
                  <c:v>3.8843132599999997E-2</c:v>
                </c:pt>
                <c:pt idx="67">
                  <c:v>2.5845458700000001E-2</c:v>
                </c:pt>
                <c:pt idx="68">
                  <c:v>1.8223505500000001E-2</c:v>
                </c:pt>
                <c:pt idx="69">
                  <c:v>2.5329560000000001E-2</c:v>
                </c:pt>
                <c:pt idx="70">
                  <c:v>3.2560899900000002E-2</c:v>
                </c:pt>
                <c:pt idx="71">
                  <c:v>2.35256236E-2</c:v>
                </c:pt>
                <c:pt idx="72">
                  <c:v>7.9374396999999999E-3</c:v>
                </c:pt>
                <c:pt idx="73">
                  <c:v>2.2685928000000001E-3</c:v>
                </c:pt>
                <c:pt idx="74">
                  <c:v>6.1353542999999996E-3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3.70823443E-2</c:v>
                </c:pt>
                <c:pt idx="81">
                  <c:v>5.5019930000000002E-2</c:v>
                </c:pt>
                <c:pt idx="82">
                  <c:v>4.2978026000000003E-2</c:v>
                </c:pt>
                <c:pt idx="83">
                  <c:v>2.1204236899999999E-2</c:v>
                </c:pt>
                <c:pt idx="84">
                  <c:v>1.0895018500000001E-2</c:v>
                </c:pt>
                <c:pt idx="85">
                  <c:v>1.6196280699999999E-2</c:v>
                </c:pt>
                <c:pt idx="86">
                  <c:v>2.8454789899999999E-2</c:v>
                </c:pt>
                <c:pt idx="87">
                  <c:v>3.7512421599999998E-2</c:v>
                </c:pt>
                <c:pt idx="88">
                  <c:v>3.63038704E-2</c:v>
                </c:pt>
                <c:pt idx="89">
                  <c:v>2.6055410500000001E-2</c:v>
                </c:pt>
                <c:pt idx="90">
                  <c:v>9.9452360999999993E-3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1.4554431000000001E-3</c:v>
                </c:pt>
                <c:pt idx="98">
                  <c:v>1.9525121900000001E-2</c:v>
                </c:pt>
                <c:pt idx="99">
                  <c:v>3.59433927E-2</c:v>
                </c:pt>
                <c:pt idx="100">
                  <c:v>4.8730496300000002E-2</c:v>
                </c:pt>
                <c:pt idx="101">
                  <c:v>5.7475727099999999E-2</c:v>
                </c:pt>
                <c:pt idx="102">
                  <c:v>6.3183888800000004E-2</c:v>
                </c:pt>
                <c:pt idx="103">
                  <c:v>6.7348539799999996E-2</c:v>
                </c:pt>
                <c:pt idx="104">
                  <c:v>6.9755807500000003E-2</c:v>
                </c:pt>
                <c:pt idx="105">
                  <c:v>7.03648105E-2</c:v>
                </c:pt>
                <c:pt idx="106">
                  <c:v>6.92248419E-2</c:v>
                </c:pt>
                <c:pt idx="107">
                  <c:v>6.6104173700000005E-2</c:v>
                </c:pt>
                <c:pt idx="108">
                  <c:v>6.0794238E-2</c:v>
                </c:pt>
                <c:pt idx="109">
                  <c:v>5.27159907E-2</c:v>
                </c:pt>
                <c:pt idx="110">
                  <c:v>4.4213969300000003E-2</c:v>
                </c:pt>
                <c:pt idx="111">
                  <c:v>3.2678760600000002E-2</c:v>
                </c:pt>
                <c:pt idx="112">
                  <c:v>2.2263543699999999E-2</c:v>
                </c:pt>
                <c:pt idx="113">
                  <c:v>1.2911660599999999E-2</c:v>
                </c:pt>
                <c:pt idx="114">
                  <c:v>3.5558819999999998E-3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A-622D-4A4C-A834-8CC3D6F2019B}"/>
            </c:ext>
          </c:extLst>
        </c:ser>
        <c:ser>
          <c:idx val="187"/>
          <c:order val="187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反射白_LEDfull_開放空間!$A$188:$EE$188</c:f>
              <c:numCache>
                <c:formatCode>General</c:formatCode>
                <c:ptCount val="135"/>
                <c:pt idx="0">
                  <c:v>0.64324671030000002</c:v>
                </c:pt>
                <c:pt idx="1">
                  <c:v>0.5328395963</c:v>
                </c:pt>
                <c:pt idx="2">
                  <c:v>0.37930101160000002</c:v>
                </c:pt>
                <c:pt idx="3">
                  <c:v>0.1722025126</c:v>
                </c:pt>
                <c:pt idx="4">
                  <c:v>4.7273591199999999E-2</c:v>
                </c:pt>
                <c:pt idx="5">
                  <c:v>3.8619516E-3</c:v>
                </c:pt>
                <c:pt idx="6">
                  <c:v>2.6909382999999999E-2</c:v>
                </c:pt>
                <c:pt idx="7">
                  <c:v>8.8372550899999999E-2</c:v>
                </c:pt>
                <c:pt idx="8">
                  <c:v>0.15777055919999999</c:v>
                </c:pt>
                <c:pt idx="9">
                  <c:v>0.2158118188</c:v>
                </c:pt>
                <c:pt idx="10">
                  <c:v>0.24013873929999999</c:v>
                </c:pt>
                <c:pt idx="11">
                  <c:v>0.2325332165</c:v>
                </c:pt>
                <c:pt idx="12">
                  <c:v>0.20375639200000001</c:v>
                </c:pt>
                <c:pt idx="13">
                  <c:v>0.1625116616</c:v>
                </c:pt>
                <c:pt idx="14">
                  <c:v>0.1169496104</c:v>
                </c:pt>
                <c:pt idx="15">
                  <c:v>7.7029295299999995E-2</c:v>
                </c:pt>
                <c:pt idx="16">
                  <c:v>4.4991754000000002E-2</c:v>
                </c:pt>
                <c:pt idx="17">
                  <c:v>2.9370915099999999E-2</c:v>
                </c:pt>
                <c:pt idx="18">
                  <c:v>3.5660717600000003E-2</c:v>
                </c:pt>
                <c:pt idx="19">
                  <c:v>5.4608263099999999E-2</c:v>
                </c:pt>
                <c:pt idx="20">
                  <c:v>7.9850546999999994E-2</c:v>
                </c:pt>
                <c:pt idx="21">
                  <c:v>9.7527541199999998E-2</c:v>
                </c:pt>
                <c:pt idx="22">
                  <c:v>0.1089378372</c:v>
                </c:pt>
                <c:pt idx="23">
                  <c:v>0.1073554605</c:v>
                </c:pt>
                <c:pt idx="24">
                  <c:v>0.1037710458</c:v>
                </c:pt>
                <c:pt idx="25">
                  <c:v>9.6508145300000001E-2</c:v>
                </c:pt>
                <c:pt idx="26">
                  <c:v>8.8197097200000005E-2</c:v>
                </c:pt>
                <c:pt idx="27">
                  <c:v>7.8481927500000007E-2</c:v>
                </c:pt>
                <c:pt idx="28">
                  <c:v>6.2064126099999999E-2</c:v>
                </c:pt>
                <c:pt idx="29">
                  <c:v>4.3969873299999997E-2</c:v>
                </c:pt>
                <c:pt idx="30">
                  <c:v>2.6204813300000001E-2</c:v>
                </c:pt>
                <c:pt idx="31">
                  <c:v>1.98272951E-2</c:v>
                </c:pt>
                <c:pt idx="32">
                  <c:v>2.0837109499999999E-2</c:v>
                </c:pt>
                <c:pt idx="33">
                  <c:v>2.85366848E-2</c:v>
                </c:pt>
                <c:pt idx="34">
                  <c:v>3.6815434700000003E-2</c:v>
                </c:pt>
                <c:pt idx="35">
                  <c:v>4.6182364199999999E-2</c:v>
                </c:pt>
                <c:pt idx="36">
                  <c:v>5.8481439900000001E-2</c:v>
                </c:pt>
                <c:pt idx="37">
                  <c:v>7.6823033400000004E-2</c:v>
                </c:pt>
                <c:pt idx="38">
                  <c:v>9.1677606100000003E-2</c:v>
                </c:pt>
                <c:pt idx="39">
                  <c:v>0.104465507</c:v>
                </c:pt>
                <c:pt idx="40">
                  <c:v>0.1088381782</c:v>
                </c:pt>
                <c:pt idx="41">
                  <c:v>0.1053052917</c:v>
                </c:pt>
                <c:pt idx="42">
                  <c:v>9.79891866E-2</c:v>
                </c:pt>
                <c:pt idx="43">
                  <c:v>8.8899143E-2</c:v>
                </c:pt>
                <c:pt idx="44">
                  <c:v>7.8789688600000005E-2</c:v>
                </c:pt>
                <c:pt idx="45">
                  <c:v>7.0613451300000005E-2</c:v>
                </c:pt>
                <c:pt idx="46">
                  <c:v>6.0248460599999998E-2</c:v>
                </c:pt>
                <c:pt idx="47">
                  <c:v>4.1710533199999997E-2</c:v>
                </c:pt>
                <c:pt idx="48">
                  <c:v>1.6331827300000001E-2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1.8042163900000002E-2</c:v>
                </c:pt>
                <c:pt idx="55">
                  <c:v>4.5829050199999999E-2</c:v>
                </c:pt>
                <c:pt idx="56">
                  <c:v>6.3573099699999996E-2</c:v>
                </c:pt>
                <c:pt idx="57">
                  <c:v>6.6522315100000007E-2</c:v>
                </c:pt>
                <c:pt idx="58">
                  <c:v>5.7296387900000002E-2</c:v>
                </c:pt>
                <c:pt idx="59">
                  <c:v>4.02737185E-2</c:v>
                </c:pt>
                <c:pt idx="60">
                  <c:v>1.97394527E-2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1.16085149E-2</c:v>
                </c:pt>
                <c:pt idx="65">
                  <c:v>3.5426102600000002E-2</c:v>
                </c:pt>
                <c:pt idx="66">
                  <c:v>3.8842842000000002E-2</c:v>
                </c:pt>
                <c:pt idx="67">
                  <c:v>2.5860227600000001E-2</c:v>
                </c:pt>
                <c:pt idx="68">
                  <c:v>1.8242694399999999E-2</c:v>
                </c:pt>
                <c:pt idx="69">
                  <c:v>2.53411066E-2</c:v>
                </c:pt>
                <c:pt idx="70">
                  <c:v>3.2560642799999998E-2</c:v>
                </c:pt>
                <c:pt idx="71">
                  <c:v>2.3517548999999999E-2</c:v>
                </c:pt>
                <c:pt idx="72">
                  <c:v>7.9275844999999994E-3</c:v>
                </c:pt>
                <c:pt idx="73">
                  <c:v>2.2593244999999998E-3</c:v>
                </c:pt>
                <c:pt idx="74">
                  <c:v>6.1278041000000002E-3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3.7073977299999998E-2</c:v>
                </c:pt>
                <c:pt idx="81">
                  <c:v>5.5012579999999998E-2</c:v>
                </c:pt>
                <c:pt idx="82">
                  <c:v>4.2978908900000001E-2</c:v>
                </c:pt>
                <c:pt idx="83">
                  <c:v>2.1214474000000001E-2</c:v>
                </c:pt>
                <c:pt idx="84">
                  <c:v>1.0911674200000001E-2</c:v>
                </c:pt>
                <c:pt idx="85">
                  <c:v>1.62147731E-2</c:v>
                </c:pt>
                <c:pt idx="86">
                  <c:v>2.84707602E-2</c:v>
                </c:pt>
                <c:pt idx="87">
                  <c:v>3.7522681099999997E-2</c:v>
                </c:pt>
                <c:pt idx="88">
                  <c:v>3.6306671800000002E-2</c:v>
                </c:pt>
                <c:pt idx="89">
                  <c:v>2.6051504499999999E-2</c:v>
                </c:pt>
                <c:pt idx="90">
                  <c:v>9.9362180999999997E-3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1.4460168999999999E-3</c:v>
                </c:pt>
                <c:pt idx="98">
                  <c:v>1.9521690899999999E-2</c:v>
                </c:pt>
                <c:pt idx="99">
                  <c:v>3.59455012E-2</c:v>
                </c:pt>
                <c:pt idx="100">
                  <c:v>4.8737470099999999E-2</c:v>
                </c:pt>
                <c:pt idx="101">
                  <c:v>5.7486042399999999E-2</c:v>
                </c:pt>
                <c:pt idx="102">
                  <c:v>6.3195668199999999E-2</c:v>
                </c:pt>
                <c:pt idx="103">
                  <c:v>6.7360915199999996E-2</c:v>
                </c:pt>
                <c:pt idx="104">
                  <c:v>6.9767169700000006E-2</c:v>
                </c:pt>
                <c:pt idx="105">
                  <c:v>7.0374317500000005E-2</c:v>
                </c:pt>
                <c:pt idx="106">
                  <c:v>6.9231391000000003E-2</c:v>
                </c:pt>
                <c:pt idx="107">
                  <c:v>6.6106870799999995E-2</c:v>
                </c:pt>
                <c:pt idx="108">
                  <c:v>6.0792271000000002E-2</c:v>
                </c:pt>
                <c:pt idx="109">
                  <c:v>5.27093597E-2</c:v>
                </c:pt>
                <c:pt idx="110">
                  <c:v>4.4204577799999999E-2</c:v>
                </c:pt>
                <c:pt idx="111">
                  <c:v>3.2665342100000001E-2</c:v>
                </c:pt>
                <c:pt idx="112">
                  <c:v>2.2246876700000001E-2</c:v>
                </c:pt>
                <c:pt idx="113">
                  <c:v>1.2892974499999999E-2</c:v>
                </c:pt>
                <c:pt idx="114">
                  <c:v>3.5348217999999999E-3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B-622D-4A4C-A834-8CC3D6F2019B}"/>
            </c:ext>
          </c:extLst>
        </c:ser>
        <c:ser>
          <c:idx val="188"/>
          <c:order val="188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反射白_LEDfull_開放空間!$A$189:$EE$189</c:f>
              <c:numCache>
                <c:formatCode>General</c:formatCode>
                <c:ptCount val="135"/>
                <c:pt idx="0">
                  <c:v>0.64387750629999996</c:v>
                </c:pt>
                <c:pt idx="1">
                  <c:v>0.53335738180000003</c:v>
                </c:pt>
                <c:pt idx="2">
                  <c:v>0.37966829540000002</c:v>
                </c:pt>
                <c:pt idx="3">
                  <c:v>0.1723620743</c:v>
                </c:pt>
                <c:pt idx="4">
                  <c:v>4.7308158099999997E-2</c:v>
                </c:pt>
                <c:pt idx="5">
                  <c:v>3.8538531E-3</c:v>
                </c:pt>
                <c:pt idx="6">
                  <c:v>2.6922231500000001E-2</c:v>
                </c:pt>
                <c:pt idx="7">
                  <c:v>8.8433720199999996E-2</c:v>
                </c:pt>
                <c:pt idx="8">
                  <c:v>0.15787395830000001</c:v>
                </c:pt>
                <c:pt idx="9">
                  <c:v>0.21593660119999999</c:v>
                </c:pt>
                <c:pt idx="10">
                  <c:v>0.24025121329999999</c:v>
                </c:pt>
                <c:pt idx="11">
                  <c:v>0.2326262593</c:v>
                </c:pt>
                <c:pt idx="12">
                  <c:v>0.20384596290000001</c:v>
                </c:pt>
                <c:pt idx="13">
                  <c:v>0.16260634360000001</c:v>
                </c:pt>
                <c:pt idx="14">
                  <c:v>0.1170365959</c:v>
                </c:pt>
                <c:pt idx="15">
                  <c:v>7.7091179800000006E-2</c:v>
                </c:pt>
                <c:pt idx="16">
                  <c:v>4.5020252500000003E-2</c:v>
                </c:pt>
                <c:pt idx="17">
                  <c:v>2.9385317099999999E-2</c:v>
                </c:pt>
                <c:pt idx="18">
                  <c:v>3.5680629300000002E-2</c:v>
                </c:pt>
                <c:pt idx="19">
                  <c:v>5.46417981E-2</c:v>
                </c:pt>
                <c:pt idx="20">
                  <c:v>7.9905152300000004E-2</c:v>
                </c:pt>
                <c:pt idx="21">
                  <c:v>9.7595147800000004E-2</c:v>
                </c:pt>
                <c:pt idx="22">
                  <c:v>0.109013781</c:v>
                </c:pt>
                <c:pt idx="23">
                  <c:v>0.1074242368</c:v>
                </c:pt>
                <c:pt idx="24">
                  <c:v>0.10382057729999999</c:v>
                </c:pt>
                <c:pt idx="25">
                  <c:v>9.6534289400000001E-2</c:v>
                </c:pt>
                <c:pt idx="26">
                  <c:v>8.8204741500000003E-2</c:v>
                </c:pt>
                <c:pt idx="27">
                  <c:v>7.8486129599999996E-2</c:v>
                </c:pt>
                <c:pt idx="28">
                  <c:v>6.2076777200000002E-2</c:v>
                </c:pt>
                <c:pt idx="29">
                  <c:v>4.40030582E-2</c:v>
                </c:pt>
                <c:pt idx="30">
                  <c:v>2.6260944099999999E-2</c:v>
                </c:pt>
                <c:pt idx="31">
                  <c:v>1.99021697E-2</c:v>
                </c:pt>
                <c:pt idx="32">
                  <c:v>2.09178273E-2</c:v>
                </c:pt>
                <c:pt idx="33">
                  <c:v>2.86135208E-2</c:v>
                </c:pt>
                <c:pt idx="34">
                  <c:v>3.6876555499999998E-2</c:v>
                </c:pt>
                <c:pt idx="35">
                  <c:v>4.62271161E-2</c:v>
                </c:pt>
                <c:pt idx="36">
                  <c:v>5.85170276E-2</c:v>
                </c:pt>
                <c:pt idx="37">
                  <c:v>7.6864957799999994E-2</c:v>
                </c:pt>
                <c:pt idx="38">
                  <c:v>9.1735742999999995E-2</c:v>
                </c:pt>
                <c:pt idx="39">
                  <c:v>0.1045368314</c:v>
                </c:pt>
                <c:pt idx="40">
                  <c:v>0.1089014038</c:v>
                </c:pt>
                <c:pt idx="41">
                  <c:v>0.1053359136</c:v>
                </c:pt>
                <c:pt idx="42">
                  <c:v>9.7991429300000002E-2</c:v>
                </c:pt>
                <c:pt idx="43">
                  <c:v>8.8892705700000005E-2</c:v>
                </c:pt>
                <c:pt idx="44">
                  <c:v>7.8792177099999999E-2</c:v>
                </c:pt>
                <c:pt idx="45">
                  <c:v>7.0633299600000005E-2</c:v>
                </c:pt>
                <c:pt idx="46">
                  <c:v>6.0289088599999999E-2</c:v>
                </c:pt>
                <c:pt idx="47">
                  <c:v>4.1769668500000003E-2</c:v>
                </c:pt>
                <c:pt idx="48">
                  <c:v>1.6397491100000001E-2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1.8092667699999999E-2</c:v>
                </c:pt>
                <c:pt idx="55">
                  <c:v>4.5927062599999999E-2</c:v>
                </c:pt>
                <c:pt idx="56">
                  <c:v>6.3691057300000006E-2</c:v>
                </c:pt>
                <c:pt idx="57">
                  <c:v>6.6629655699999998E-2</c:v>
                </c:pt>
                <c:pt idx="58">
                  <c:v>5.7374957900000002E-2</c:v>
                </c:pt>
                <c:pt idx="59">
                  <c:v>4.0317472100000001E-2</c:v>
                </c:pt>
                <c:pt idx="60">
                  <c:v>1.9744405499999999E-2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1.1535234700000001E-2</c:v>
                </c:pt>
                <c:pt idx="65">
                  <c:v>3.5413075199999998E-2</c:v>
                </c:pt>
                <c:pt idx="66">
                  <c:v>3.8890037699999998E-2</c:v>
                </c:pt>
                <c:pt idx="67">
                  <c:v>2.5942254800000002E-2</c:v>
                </c:pt>
                <c:pt idx="68">
                  <c:v>1.8330018999999999E-2</c:v>
                </c:pt>
                <c:pt idx="69">
                  <c:v>2.5411378599999999E-2</c:v>
                </c:pt>
                <c:pt idx="70">
                  <c:v>3.2599125100000001E-2</c:v>
                </c:pt>
                <c:pt idx="71">
                  <c:v>2.3519353900000001E-2</c:v>
                </c:pt>
                <c:pt idx="72">
                  <c:v>7.9037445000000005E-3</c:v>
                </c:pt>
                <c:pt idx="73">
                  <c:v>2.2303343000000002E-3</c:v>
                </c:pt>
                <c:pt idx="74">
                  <c:v>6.1098258000000004E-3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3.7091840100000002E-2</c:v>
                </c:pt>
                <c:pt idx="81">
                  <c:v>5.5056147299999997E-2</c:v>
                </c:pt>
                <c:pt idx="82">
                  <c:v>4.3034534899999997E-2</c:v>
                </c:pt>
                <c:pt idx="83">
                  <c:v>2.1274995099999999E-2</c:v>
                </c:pt>
                <c:pt idx="84">
                  <c:v>1.0981480599999999E-2</c:v>
                </c:pt>
                <c:pt idx="85">
                  <c:v>1.6297239799999998E-2</c:v>
                </c:pt>
                <c:pt idx="86">
                  <c:v>2.8559517100000001E-2</c:v>
                </c:pt>
                <c:pt idx="87">
                  <c:v>3.76035012E-2</c:v>
                </c:pt>
                <c:pt idx="88">
                  <c:v>3.6360841200000001E-2</c:v>
                </c:pt>
                <c:pt idx="89">
                  <c:v>2.6070304200000002E-2</c:v>
                </c:pt>
                <c:pt idx="90">
                  <c:v>9.9171242000000003E-3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1.4158762E-3</c:v>
                </c:pt>
                <c:pt idx="98">
                  <c:v>1.95355415E-2</c:v>
                </c:pt>
                <c:pt idx="99">
                  <c:v>3.5997573300000002E-2</c:v>
                </c:pt>
                <c:pt idx="100">
                  <c:v>4.8820789900000001E-2</c:v>
                </c:pt>
                <c:pt idx="101">
                  <c:v>5.7593338199999997E-2</c:v>
                </c:pt>
                <c:pt idx="102">
                  <c:v>6.33146614E-2</c:v>
                </c:pt>
                <c:pt idx="103">
                  <c:v>6.7486755499999995E-2</c:v>
                </c:pt>
                <c:pt idx="104">
                  <c:v>6.98928833E-2</c:v>
                </c:pt>
                <c:pt idx="105">
                  <c:v>7.0493616199999998E-2</c:v>
                </c:pt>
                <c:pt idx="106">
                  <c:v>6.9339595700000006E-2</c:v>
                </c:pt>
                <c:pt idx="107">
                  <c:v>6.6198214899999996E-2</c:v>
                </c:pt>
                <c:pt idx="108">
                  <c:v>6.0862123999999997E-2</c:v>
                </c:pt>
                <c:pt idx="109">
                  <c:v>5.2753329299999999E-2</c:v>
                </c:pt>
                <c:pt idx="110">
                  <c:v>4.4227678300000003E-2</c:v>
                </c:pt>
                <c:pt idx="111">
                  <c:v>3.26609239E-2</c:v>
                </c:pt>
                <c:pt idx="112">
                  <c:v>2.2218776900000001E-2</c:v>
                </c:pt>
                <c:pt idx="113">
                  <c:v>1.28464038E-2</c:v>
                </c:pt>
                <c:pt idx="114">
                  <c:v>3.4704378000000001E-3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C-622D-4A4C-A834-8CC3D6F2019B}"/>
            </c:ext>
          </c:extLst>
        </c:ser>
        <c:ser>
          <c:idx val="189"/>
          <c:order val="189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反射白_LEDfull_開放空間!$A$190:$EE$190</c:f>
              <c:numCache>
                <c:formatCode>General</c:formatCode>
                <c:ptCount val="135"/>
                <c:pt idx="0">
                  <c:v>0.64430814979999995</c:v>
                </c:pt>
                <c:pt idx="1">
                  <c:v>0.53371131419999995</c:v>
                </c:pt>
                <c:pt idx="2">
                  <c:v>0.37991917130000002</c:v>
                </c:pt>
                <c:pt idx="3">
                  <c:v>0.17247086759999999</c:v>
                </c:pt>
                <c:pt idx="4">
                  <c:v>4.7331627500000001E-2</c:v>
                </c:pt>
                <c:pt idx="5">
                  <c:v>3.8479058999999999E-3</c:v>
                </c:pt>
                <c:pt idx="6">
                  <c:v>2.6930913300000001E-2</c:v>
                </c:pt>
                <c:pt idx="7">
                  <c:v>8.8474825000000007E-2</c:v>
                </c:pt>
                <c:pt idx="8">
                  <c:v>0.15794377030000001</c:v>
                </c:pt>
                <c:pt idx="9">
                  <c:v>0.21602036059999999</c:v>
                </c:pt>
                <c:pt idx="10">
                  <c:v>0.24032595749999999</c:v>
                </c:pt>
                <c:pt idx="11">
                  <c:v>0.2326875031</c:v>
                </c:pt>
                <c:pt idx="12">
                  <c:v>0.20390555260000001</c:v>
                </c:pt>
                <c:pt idx="13">
                  <c:v>0.16266977790000001</c:v>
                </c:pt>
                <c:pt idx="14">
                  <c:v>0.1170955077</c:v>
                </c:pt>
                <c:pt idx="15">
                  <c:v>7.7133029699999994E-2</c:v>
                </c:pt>
                <c:pt idx="16">
                  <c:v>4.5039538300000001E-2</c:v>
                </c:pt>
                <c:pt idx="17">
                  <c:v>2.93948986E-2</c:v>
                </c:pt>
                <c:pt idx="18">
                  <c:v>3.5694003100000003E-2</c:v>
                </c:pt>
                <c:pt idx="19">
                  <c:v>5.4664302599999999E-2</c:v>
                </c:pt>
                <c:pt idx="20">
                  <c:v>7.9942338200000004E-2</c:v>
                </c:pt>
                <c:pt idx="21">
                  <c:v>9.7640655899999998E-2</c:v>
                </c:pt>
                <c:pt idx="22">
                  <c:v>0.10906477270000001</c:v>
                </c:pt>
                <c:pt idx="23">
                  <c:v>0.1074706912</c:v>
                </c:pt>
                <c:pt idx="24">
                  <c:v>0.1038536429</c:v>
                </c:pt>
                <c:pt idx="25">
                  <c:v>9.6550747800000003E-2</c:v>
                </c:pt>
                <c:pt idx="26">
                  <c:v>8.8208578499999996E-2</c:v>
                </c:pt>
                <c:pt idx="27">
                  <c:v>7.8487835800000003E-2</c:v>
                </c:pt>
                <c:pt idx="28">
                  <c:v>6.2084719500000003E-2</c:v>
                </c:pt>
                <c:pt idx="29">
                  <c:v>4.4025469599999999E-2</c:v>
                </c:pt>
                <c:pt idx="30">
                  <c:v>2.6299703899999999E-2</c:v>
                </c:pt>
                <c:pt idx="31">
                  <c:v>1.9954172900000001E-2</c:v>
                </c:pt>
                <c:pt idx="32">
                  <c:v>2.0973835100000001E-2</c:v>
                </c:pt>
                <c:pt idx="33">
                  <c:v>2.8666775700000001E-2</c:v>
                </c:pt>
                <c:pt idx="34">
                  <c:v>3.6918662499999998E-2</c:v>
                </c:pt>
                <c:pt idx="35">
                  <c:v>4.6257551799999998E-2</c:v>
                </c:pt>
                <c:pt idx="36">
                  <c:v>5.8540992399999998E-2</c:v>
                </c:pt>
                <c:pt idx="37">
                  <c:v>7.6892822999999999E-2</c:v>
                </c:pt>
                <c:pt idx="38">
                  <c:v>9.1774843600000003E-2</c:v>
                </c:pt>
                <c:pt idx="39">
                  <c:v>0.1045849547</c:v>
                </c:pt>
                <c:pt idx="40">
                  <c:v>0.108943738</c:v>
                </c:pt>
                <c:pt idx="41">
                  <c:v>0.1053556502</c:v>
                </c:pt>
                <c:pt idx="42">
                  <c:v>9.7991511200000006E-2</c:v>
                </c:pt>
                <c:pt idx="43">
                  <c:v>8.8886648400000004E-2</c:v>
                </c:pt>
                <c:pt idx="44">
                  <c:v>7.8792691200000001E-2</c:v>
                </c:pt>
                <c:pt idx="45">
                  <c:v>7.0646010300000006E-2</c:v>
                </c:pt>
                <c:pt idx="46">
                  <c:v>6.0316506800000003E-2</c:v>
                </c:pt>
                <c:pt idx="47">
                  <c:v>4.1810460399999999E-2</c:v>
                </c:pt>
                <c:pt idx="48">
                  <c:v>1.6443239500000002E-2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1.8127629499999999E-2</c:v>
                </c:pt>
                <c:pt idx="55">
                  <c:v>4.5994862900000003E-2</c:v>
                </c:pt>
                <c:pt idx="56">
                  <c:v>6.3772544299999998E-2</c:v>
                </c:pt>
                <c:pt idx="57">
                  <c:v>6.6703714400000003E-2</c:v>
                </c:pt>
                <c:pt idx="58">
                  <c:v>5.74290119E-2</c:v>
                </c:pt>
                <c:pt idx="59">
                  <c:v>4.03474048E-2</c:v>
                </c:pt>
                <c:pt idx="60">
                  <c:v>1.9747598099999999E-2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1.14839021E-2</c:v>
                </c:pt>
                <c:pt idx="65">
                  <c:v>3.5403374600000002E-2</c:v>
                </c:pt>
                <c:pt idx="66">
                  <c:v>3.8922485E-2</c:v>
                </c:pt>
                <c:pt idx="67">
                  <c:v>2.599914E-2</c:v>
                </c:pt>
                <c:pt idx="68">
                  <c:v>1.8390793400000001E-2</c:v>
                </c:pt>
                <c:pt idx="69">
                  <c:v>2.5459898599999999E-2</c:v>
                </c:pt>
                <c:pt idx="70">
                  <c:v>3.2625477799999997E-2</c:v>
                </c:pt>
                <c:pt idx="71">
                  <c:v>2.3520151199999999E-2</c:v>
                </c:pt>
                <c:pt idx="72">
                  <c:v>7.8869023999999996E-3</c:v>
                </c:pt>
                <c:pt idx="73">
                  <c:v>2.2102729E-3</c:v>
                </c:pt>
                <c:pt idx="74">
                  <c:v>6.0970881000000001E-3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3.7103619400000003E-2</c:v>
                </c:pt>
                <c:pt idx="81">
                  <c:v>5.5085711199999998E-2</c:v>
                </c:pt>
                <c:pt idx="82">
                  <c:v>4.3072745199999998E-2</c:v>
                </c:pt>
                <c:pt idx="83">
                  <c:v>2.1316947400000001E-2</c:v>
                </c:pt>
                <c:pt idx="84">
                  <c:v>1.10301506E-2</c:v>
                </c:pt>
                <c:pt idx="85">
                  <c:v>1.6354655799999999E-2</c:v>
                </c:pt>
                <c:pt idx="86">
                  <c:v>2.8621058899999999E-2</c:v>
                </c:pt>
                <c:pt idx="87">
                  <c:v>3.7659477400000002E-2</c:v>
                </c:pt>
                <c:pt idx="88">
                  <c:v>3.6397974899999998E-2</c:v>
                </c:pt>
                <c:pt idx="89">
                  <c:v>2.60829385E-2</c:v>
                </c:pt>
                <c:pt idx="90">
                  <c:v>9.9038230000000008E-3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1.3950624E-3</c:v>
                </c:pt>
                <c:pt idx="98">
                  <c:v>1.9545136000000001E-2</c:v>
                </c:pt>
                <c:pt idx="99">
                  <c:v>3.6033481399999998E-2</c:v>
                </c:pt>
                <c:pt idx="100">
                  <c:v>4.8878807599999997E-2</c:v>
                </c:pt>
                <c:pt idx="101">
                  <c:v>5.7667266600000003E-2</c:v>
                </c:pt>
                <c:pt idx="102">
                  <c:v>6.3396938099999994E-2</c:v>
                </c:pt>
                <c:pt idx="103">
                  <c:v>6.7573726200000003E-2</c:v>
                </c:pt>
                <c:pt idx="104">
                  <c:v>6.9979444099999996E-2</c:v>
                </c:pt>
                <c:pt idx="105">
                  <c:v>7.0575848199999999E-2</c:v>
                </c:pt>
                <c:pt idx="106">
                  <c:v>6.9414213299999999E-2</c:v>
                </c:pt>
                <c:pt idx="107">
                  <c:v>6.6260933899999999E-2</c:v>
                </c:pt>
                <c:pt idx="108">
                  <c:v>6.0909934300000003E-2</c:v>
                </c:pt>
                <c:pt idx="109">
                  <c:v>5.2783243399999999E-2</c:v>
                </c:pt>
                <c:pt idx="110">
                  <c:v>4.4242840300000003E-2</c:v>
                </c:pt>
                <c:pt idx="111">
                  <c:v>3.26571763E-2</c:v>
                </c:pt>
                <c:pt idx="112">
                  <c:v>2.21983995E-2</c:v>
                </c:pt>
                <c:pt idx="113">
                  <c:v>1.2813214200000001E-2</c:v>
                </c:pt>
                <c:pt idx="114">
                  <c:v>3.4247341000000001E-3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D-622D-4A4C-A834-8CC3D6F2019B}"/>
            </c:ext>
          </c:extLst>
        </c:ser>
        <c:ser>
          <c:idx val="190"/>
          <c:order val="190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反射白_LEDfull_開放空間!$A$191:$EE$191</c:f>
              <c:numCache>
                <c:formatCode>General</c:formatCode>
                <c:ptCount val="135"/>
                <c:pt idx="0">
                  <c:v>0.64313977960000002</c:v>
                </c:pt>
                <c:pt idx="1">
                  <c:v>0.53274923559999998</c:v>
                </c:pt>
                <c:pt idx="2">
                  <c:v>0.37923595310000002</c:v>
                </c:pt>
                <c:pt idx="3">
                  <c:v>0.17217120529999999</c:v>
                </c:pt>
                <c:pt idx="4">
                  <c:v>4.7262720799999998E-2</c:v>
                </c:pt>
                <c:pt idx="5">
                  <c:v>3.8581814000000002E-3</c:v>
                </c:pt>
                <c:pt idx="6">
                  <c:v>2.6901550600000001E-2</c:v>
                </c:pt>
                <c:pt idx="7">
                  <c:v>8.8351570099999999E-2</c:v>
                </c:pt>
                <c:pt idx="8">
                  <c:v>0.15773135420000001</c:v>
                </c:pt>
                <c:pt idx="9">
                  <c:v>0.21575422590000001</c:v>
                </c:pt>
                <c:pt idx="10">
                  <c:v>0.24006842079999999</c:v>
                </c:pt>
                <c:pt idx="11">
                  <c:v>0.23246121410000001</c:v>
                </c:pt>
                <c:pt idx="12">
                  <c:v>0.20369540150000001</c:v>
                </c:pt>
                <c:pt idx="13">
                  <c:v>0.1624688208</c:v>
                </c:pt>
                <c:pt idx="14">
                  <c:v>0.116923444</c:v>
                </c:pt>
                <c:pt idx="15">
                  <c:v>7.7012985899999997E-2</c:v>
                </c:pt>
                <c:pt idx="16">
                  <c:v>4.49803509E-2</c:v>
                </c:pt>
                <c:pt idx="17">
                  <c:v>2.9362401E-2</c:v>
                </c:pt>
                <c:pt idx="18">
                  <c:v>3.5651124999999999E-2</c:v>
                </c:pt>
                <c:pt idx="19">
                  <c:v>5.4594304400000002E-2</c:v>
                </c:pt>
                <c:pt idx="20">
                  <c:v>7.9831480999999996E-2</c:v>
                </c:pt>
                <c:pt idx="21">
                  <c:v>9.7504340100000003E-2</c:v>
                </c:pt>
                <c:pt idx="22">
                  <c:v>0.1089120656</c:v>
                </c:pt>
                <c:pt idx="23">
                  <c:v>0.10732865329999999</c:v>
                </c:pt>
                <c:pt idx="24">
                  <c:v>0.1037409082</c:v>
                </c:pt>
                <c:pt idx="25">
                  <c:v>9.64753255E-2</c:v>
                </c:pt>
                <c:pt idx="26">
                  <c:v>8.8162973500000005E-2</c:v>
                </c:pt>
                <c:pt idx="27">
                  <c:v>7.8450962900000004E-2</c:v>
                </c:pt>
                <c:pt idx="28">
                  <c:v>6.2041871200000001E-2</c:v>
                </c:pt>
                <c:pt idx="29">
                  <c:v>4.3960027399999997E-2</c:v>
                </c:pt>
                <c:pt idx="30">
                  <c:v>2.6207877300000001E-2</c:v>
                </c:pt>
                <c:pt idx="31">
                  <c:v>1.9837584299999999E-2</c:v>
                </c:pt>
                <c:pt idx="32">
                  <c:v>2.0848382299999999E-2</c:v>
                </c:pt>
                <c:pt idx="33">
                  <c:v>2.85437685E-2</c:v>
                </c:pt>
                <c:pt idx="34">
                  <c:v>3.6815319200000002E-2</c:v>
                </c:pt>
                <c:pt idx="35">
                  <c:v>4.6174332499999998E-2</c:v>
                </c:pt>
                <c:pt idx="36">
                  <c:v>5.8466192299999997E-2</c:v>
                </c:pt>
                <c:pt idx="37">
                  <c:v>7.6802045099999994E-2</c:v>
                </c:pt>
                <c:pt idx="38">
                  <c:v>9.1654613600000004E-2</c:v>
                </c:pt>
                <c:pt idx="39">
                  <c:v>0.10444045809999999</c:v>
                </c:pt>
                <c:pt idx="40">
                  <c:v>0.108809419</c:v>
                </c:pt>
                <c:pt idx="41">
                  <c:v>0.10526996850000001</c:v>
                </c:pt>
                <c:pt idx="42">
                  <c:v>9.7949899699999995E-2</c:v>
                </c:pt>
                <c:pt idx="43">
                  <c:v>8.88613984E-2</c:v>
                </c:pt>
                <c:pt idx="44">
                  <c:v>7.8758351500000004E-2</c:v>
                </c:pt>
                <c:pt idx="45">
                  <c:v>7.0589736099999995E-2</c:v>
                </c:pt>
                <c:pt idx="46">
                  <c:v>6.0233905900000002E-2</c:v>
                </c:pt>
                <c:pt idx="47">
                  <c:v>4.1707899399999998E-2</c:v>
                </c:pt>
                <c:pt idx="48">
                  <c:v>1.63409729E-2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1.8047059000000001E-2</c:v>
                </c:pt>
                <c:pt idx="55">
                  <c:v>4.58342396E-2</c:v>
                </c:pt>
                <c:pt idx="56">
                  <c:v>6.3575975600000001E-2</c:v>
                </c:pt>
                <c:pt idx="57">
                  <c:v>6.6521570099999996E-2</c:v>
                </c:pt>
                <c:pt idx="58">
                  <c:v>5.72923906E-2</c:v>
                </c:pt>
                <c:pt idx="59">
                  <c:v>4.0268290800000002E-2</c:v>
                </c:pt>
                <c:pt idx="60">
                  <c:v>1.9732868300000001E-2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1.15858596E-2</c:v>
                </c:pt>
                <c:pt idx="65">
                  <c:v>3.5408515500000001E-2</c:v>
                </c:pt>
                <c:pt idx="66">
                  <c:v>3.8838539300000002E-2</c:v>
                </c:pt>
                <c:pt idx="67">
                  <c:v>2.5869566900000002E-2</c:v>
                </c:pt>
                <c:pt idx="68">
                  <c:v>1.8256459400000001E-2</c:v>
                </c:pt>
                <c:pt idx="69">
                  <c:v>2.5348085900000001E-2</c:v>
                </c:pt>
                <c:pt idx="70">
                  <c:v>3.2557029299999998E-2</c:v>
                </c:pt>
                <c:pt idx="71">
                  <c:v>2.35086475E-2</c:v>
                </c:pt>
                <c:pt idx="72">
                  <c:v>7.9187219999999996E-3</c:v>
                </c:pt>
                <c:pt idx="73">
                  <c:v>2.2515374999999998E-3</c:v>
                </c:pt>
                <c:pt idx="74">
                  <c:v>6.1208727000000001E-3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3.7063371400000003E-2</c:v>
                </c:pt>
                <c:pt idx="81">
                  <c:v>5.5001098700000001E-2</c:v>
                </c:pt>
                <c:pt idx="82">
                  <c:v>4.2975000999999999E-2</c:v>
                </c:pt>
                <c:pt idx="83">
                  <c:v>2.1220633799999999E-2</c:v>
                </c:pt>
                <c:pt idx="84">
                  <c:v>1.09242192E-2</c:v>
                </c:pt>
                <c:pt idx="85">
                  <c:v>1.6228167299999999E-2</c:v>
                </c:pt>
                <c:pt idx="86">
                  <c:v>2.8480729100000001E-2</c:v>
                </c:pt>
                <c:pt idx="87">
                  <c:v>3.7527117899999997E-2</c:v>
                </c:pt>
                <c:pt idx="88">
                  <c:v>3.6305386600000003E-2</c:v>
                </c:pt>
                <c:pt idx="89">
                  <c:v>2.6045890499999998E-2</c:v>
                </c:pt>
                <c:pt idx="90">
                  <c:v>9.9279433000000004E-3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1.4378569E-3</c:v>
                </c:pt>
                <c:pt idx="98">
                  <c:v>1.9516944899999999E-2</c:v>
                </c:pt>
                <c:pt idx="99">
                  <c:v>3.5943277199999998E-2</c:v>
                </c:pt>
                <c:pt idx="100">
                  <c:v>4.8737622799999998E-2</c:v>
                </c:pt>
                <c:pt idx="101">
                  <c:v>5.7488650099999997E-2</c:v>
                </c:pt>
                <c:pt idx="102">
                  <c:v>6.3198737800000002E-2</c:v>
                </c:pt>
                <c:pt idx="103">
                  <c:v>6.7364044499999998E-2</c:v>
                </c:pt>
                <c:pt idx="104">
                  <c:v>6.9769337799999998E-2</c:v>
                </c:pt>
                <c:pt idx="105">
                  <c:v>7.03745484E-2</c:v>
                </c:pt>
                <c:pt idx="106">
                  <c:v>6.9229453799999993E-2</c:v>
                </c:pt>
                <c:pt idx="107">
                  <c:v>6.6102087500000004E-2</c:v>
                </c:pt>
                <c:pt idx="108">
                  <c:v>6.07847236E-2</c:v>
                </c:pt>
                <c:pt idx="109">
                  <c:v>5.2698664399999998E-2</c:v>
                </c:pt>
                <c:pt idx="110">
                  <c:v>4.4192090599999997E-2</c:v>
                </c:pt>
                <c:pt idx="111">
                  <c:v>3.2651144999999999E-2</c:v>
                </c:pt>
                <c:pt idx="112">
                  <c:v>2.2230884100000001E-2</c:v>
                </c:pt>
                <c:pt idx="113">
                  <c:v>1.2876230299999999E-2</c:v>
                </c:pt>
                <c:pt idx="114">
                  <c:v>3.5179429999999999E-3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E-622D-4A4C-A834-8CC3D6F2019B}"/>
            </c:ext>
          </c:extLst>
        </c:ser>
        <c:ser>
          <c:idx val="191"/>
          <c:order val="191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反射白_LEDfull_開放空間!$A$192:$EE$192</c:f>
              <c:numCache>
                <c:formatCode>General</c:formatCode>
                <c:ptCount val="135"/>
                <c:pt idx="0">
                  <c:v>0.64341562990000001</c:v>
                </c:pt>
                <c:pt idx="1">
                  <c:v>0.53297799830000003</c:v>
                </c:pt>
                <c:pt idx="2">
                  <c:v>0.37939909100000002</c:v>
                </c:pt>
                <c:pt idx="3">
                  <c:v>0.1722458154</c:v>
                </c:pt>
                <c:pt idx="4">
                  <c:v>4.7283653199999998E-2</c:v>
                </c:pt>
                <c:pt idx="5">
                  <c:v>3.8607696000000002E-3</c:v>
                </c:pt>
                <c:pt idx="6">
                  <c:v>2.69138664E-2</c:v>
                </c:pt>
                <c:pt idx="7">
                  <c:v>8.8391162499999995E-2</c:v>
                </c:pt>
                <c:pt idx="8">
                  <c:v>0.1578024626</c:v>
                </c:pt>
                <c:pt idx="9">
                  <c:v>0.21585239470000001</c:v>
                </c:pt>
                <c:pt idx="10">
                  <c:v>0.24017898739999999</c:v>
                </c:pt>
                <c:pt idx="11">
                  <c:v>0.2325694412</c:v>
                </c:pt>
                <c:pt idx="12">
                  <c:v>0.20378929379999999</c:v>
                </c:pt>
                <c:pt idx="13">
                  <c:v>0.16254231329999999</c:v>
                </c:pt>
                <c:pt idx="14">
                  <c:v>0.1169751287</c:v>
                </c:pt>
                <c:pt idx="15">
                  <c:v>7.7046878599999993E-2</c:v>
                </c:pt>
                <c:pt idx="16">
                  <c:v>4.5000664900000001E-2</c:v>
                </c:pt>
                <c:pt idx="17">
                  <c:v>2.9375987100000001E-2</c:v>
                </c:pt>
                <c:pt idx="18">
                  <c:v>3.5667329999999997E-2</c:v>
                </c:pt>
                <c:pt idx="19">
                  <c:v>5.4618850400000002E-2</c:v>
                </c:pt>
                <c:pt idx="20">
                  <c:v>7.9867042599999993E-2</c:v>
                </c:pt>
                <c:pt idx="21">
                  <c:v>9.7547844100000003E-2</c:v>
                </c:pt>
                <c:pt idx="22">
                  <c:v>0.10896068070000001</c:v>
                </c:pt>
                <c:pt idx="23">
                  <c:v>0.10737681390000001</c:v>
                </c:pt>
                <c:pt idx="24">
                  <c:v>0.10378882289999999</c:v>
                </c:pt>
                <c:pt idx="25">
                  <c:v>9.6521116800000001E-2</c:v>
                </c:pt>
                <c:pt idx="26">
                  <c:v>8.8205680300000006E-2</c:v>
                </c:pt>
                <c:pt idx="27">
                  <c:v>7.8489117299999994E-2</c:v>
                </c:pt>
                <c:pt idx="28">
                  <c:v>6.2071576699999999E-2</c:v>
                </c:pt>
                <c:pt idx="29">
                  <c:v>4.3979615E-2</c:v>
                </c:pt>
                <c:pt idx="30">
                  <c:v>2.62172408E-2</c:v>
                </c:pt>
                <c:pt idx="31">
                  <c:v>1.9842626499999998E-2</c:v>
                </c:pt>
                <c:pt idx="32">
                  <c:v>2.08535418E-2</c:v>
                </c:pt>
                <c:pt idx="33">
                  <c:v>2.8553089100000002E-2</c:v>
                </c:pt>
                <c:pt idx="34">
                  <c:v>3.6829628099999998E-2</c:v>
                </c:pt>
                <c:pt idx="35">
                  <c:v>4.6194277700000001E-2</c:v>
                </c:pt>
                <c:pt idx="36">
                  <c:v>5.8492641900000003E-2</c:v>
                </c:pt>
                <c:pt idx="37">
                  <c:v>7.6837025599999997E-2</c:v>
                </c:pt>
                <c:pt idx="38">
                  <c:v>9.1695882399999998E-2</c:v>
                </c:pt>
                <c:pt idx="39">
                  <c:v>0.1044871211</c:v>
                </c:pt>
                <c:pt idx="40">
                  <c:v>0.1088587567</c:v>
                </c:pt>
                <c:pt idx="41">
                  <c:v>0.10531960429999999</c:v>
                </c:pt>
                <c:pt idx="42">
                  <c:v>9.7997710099999996E-2</c:v>
                </c:pt>
                <c:pt idx="43">
                  <c:v>8.8905312099999995E-2</c:v>
                </c:pt>
                <c:pt idx="44">
                  <c:v>7.8796602800000004E-2</c:v>
                </c:pt>
                <c:pt idx="45">
                  <c:v>7.0622853900000004E-2</c:v>
                </c:pt>
                <c:pt idx="46">
                  <c:v>6.0260847200000002E-2</c:v>
                </c:pt>
                <c:pt idx="47">
                  <c:v>4.1724722800000003E-2</c:v>
                </c:pt>
                <c:pt idx="48">
                  <c:v>1.6345068800000001E-2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1.8052849900000001E-2</c:v>
                </c:pt>
                <c:pt idx="55">
                  <c:v>4.5850731399999997E-2</c:v>
                </c:pt>
                <c:pt idx="56">
                  <c:v>6.3599824900000004E-2</c:v>
                </c:pt>
                <c:pt idx="57">
                  <c:v>6.6547378899999995E-2</c:v>
                </c:pt>
                <c:pt idx="58">
                  <c:v>5.7315435300000002E-2</c:v>
                </c:pt>
                <c:pt idx="59">
                  <c:v>4.0285039699999997E-2</c:v>
                </c:pt>
                <c:pt idx="60">
                  <c:v>1.9741972900000002E-2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1.15959989E-2</c:v>
                </c:pt>
                <c:pt idx="65">
                  <c:v>3.5426829E-2</c:v>
                </c:pt>
                <c:pt idx="66">
                  <c:v>3.88546549E-2</c:v>
                </c:pt>
                <c:pt idx="67">
                  <c:v>2.5877362099999999E-2</c:v>
                </c:pt>
                <c:pt idx="68">
                  <c:v>1.82601381E-2</c:v>
                </c:pt>
                <c:pt idx="69">
                  <c:v>2.53560655E-2</c:v>
                </c:pt>
                <c:pt idx="70">
                  <c:v>3.2570235400000001E-2</c:v>
                </c:pt>
                <c:pt idx="71">
                  <c:v>2.35198382E-2</c:v>
                </c:pt>
                <c:pt idx="72">
                  <c:v>7.9238182000000001E-3</c:v>
                </c:pt>
                <c:pt idx="73">
                  <c:v>2.2541805999999999E-3</c:v>
                </c:pt>
                <c:pt idx="74">
                  <c:v>6.1250174999999997E-3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3.7080321499999999E-2</c:v>
                </c:pt>
                <c:pt idx="81">
                  <c:v>5.5025115600000001E-2</c:v>
                </c:pt>
                <c:pt idx="82">
                  <c:v>4.2992602999999997E-2</c:v>
                </c:pt>
                <c:pt idx="83">
                  <c:v>2.12272368E-2</c:v>
                </c:pt>
                <c:pt idx="84">
                  <c:v>1.0925339500000001E-2</c:v>
                </c:pt>
                <c:pt idx="85">
                  <c:v>1.6231199700000001E-2</c:v>
                </c:pt>
                <c:pt idx="86">
                  <c:v>2.84892749E-2</c:v>
                </c:pt>
                <c:pt idx="87">
                  <c:v>3.7540592300000002E-2</c:v>
                </c:pt>
                <c:pt idx="88">
                  <c:v>3.6319557600000003E-2</c:v>
                </c:pt>
                <c:pt idx="89">
                  <c:v>2.6057116700000001E-2</c:v>
                </c:pt>
                <c:pt idx="90">
                  <c:v>9.9335312999999995E-3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1.4406033E-3</c:v>
                </c:pt>
                <c:pt idx="98">
                  <c:v>1.9525980599999999E-2</c:v>
                </c:pt>
                <c:pt idx="99">
                  <c:v>3.5957865399999997E-2</c:v>
                </c:pt>
                <c:pt idx="100">
                  <c:v>4.87565659E-2</c:v>
                </c:pt>
                <c:pt idx="101">
                  <c:v>5.7510606899999997E-2</c:v>
                </c:pt>
                <c:pt idx="102">
                  <c:v>6.3222706300000001E-2</c:v>
                </c:pt>
                <c:pt idx="103">
                  <c:v>6.7389644700000001E-2</c:v>
                </c:pt>
                <c:pt idx="104">
                  <c:v>6.9796025799999994E-2</c:v>
                </c:pt>
                <c:pt idx="105">
                  <c:v>7.0401869699999994E-2</c:v>
                </c:pt>
                <c:pt idx="106">
                  <c:v>6.9257021000000002E-2</c:v>
                </c:pt>
                <c:pt idx="107">
                  <c:v>6.6128991499999998E-2</c:v>
                </c:pt>
                <c:pt idx="108">
                  <c:v>6.0810130099999998E-2</c:v>
                </c:pt>
                <c:pt idx="109">
                  <c:v>5.2721820799999999E-2</c:v>
                </c:pt>
                <c:pt idx="110">
                  <c:v>4.4212341299999999E-2</c:v>
                </c:pt>
                <c:pt idx="111">
                  <c:v>3.2667152599999999E-2</c:v>
                </c:pt>
                <c:pt idx="112">
                  <c:v>2.2243317200000001E-2</c:v>
                </c:pt>
                <c:pt idx="113">
                  <c:v>1.28850397E-2</c:v>
                </c:pt>
                <c:pt idx="114">
                  <c:v>3.5236203E-3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F-622D-4A4C-A834-8CC3D6F2019B}"/>
            </c:ext>
          </c:extLst>
        </c:ser>
        <c:ser>
          <c:idx val="192"/>
          <c:order val="192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反射白_LEDfull_開放空間!$A$193:$EE$193</c:f>
              <c:numCache>
                <c:formatCode>General</c:formatCode>
                <c:ptCount val="135"/>
                <c:pt idx="0">
                  <c:v>0.64447432760000001</c:v>
                </c:pt>
                <c:pt idx="1">
                  <c:v>0.53385400770000002</c:v>
                </c:pt>
                <c:pt idx="2">
                  <c:v>0.38002195950000001</c:v>
                </c:pt>
                <c:pt idx="3">
                  <c:v>0.17252509299999999</c:v>
                </c:pt>
                <c:pt idx="4">
                  <c:v>4.73561734E-2</c:v>
                </c:pt>
                <c:pt idx="5">
                  <c:v>3.8610171E-3</c:v>
                </c:pt>
                <c:pt idx="6">
                  <c:v>2.69514639E-2</c:v>
                </c:pt>
                <c:pt idx="7">
                  <c:v>8.8523596499999996E-2</c:v>
                </c:pt>
                <c:pt idx="8">
                  <c:v>0.15803621709999999</c:v>
                </c:pt>
                <c:pt idx="9">
                  <c:v>0.21616335210000001</c:v>
                </c:pt>
                <c:pt idx="10">
                  <c:v>0.2405111939</c:v>
                </c:pt>
                <c:pt idx="11">
                  <c:v>0.23288217189999999</c:v>
                </c:pt>
                <c:pt idx="12">
                  <c:v>0.2040674686</c:v>
                </c:pt>
                <c:pt idx="13">
                  <c:v>0.1627760231</c:v>
                </c:pt>
                <c:pt idx="14">
                  <c:v>0.1171531156</c:v>
                </c:pt>
                <c:pt idx="15">
                  <c:v>7.7166691400000001E-2</c:v>
                </c:pt>
                <c:pt idx="16">
                  <c:v>4.5066975099999997E-2</c:v>
                </c:pt>
                <c:pt idx="17">
                  <c:v>2.9416902000000002E-2</c:v>
                </c:pt>
                <c:pt idx="18">
                  <c:v>3.5718262200000003E-2</c:v>
                </c:pt>
                <c:pt idx="19">
                  <c:v>5.4698173000000003E-2</c:v>
                </c:pt>
                <c:pt idx="20">
                  <c:v>7.9986110299999996E-2</c:v>
                </c:pt>
                <c:pt idx="21">
                  <c:v>9.7693845599999996E-2</c:v>
                </c:pt>
                <c:pt idx="22">
                  <c:v>0.10912371429999999</c:v>
                </c:pt>
                <c:pt idx="23">
                  <c:v>0.107534714</c:v>
                </c:pt>
                <c:pt idx="24">
                  <c:v>0.10393257440000001</c:v>
                </c:pt>
                <c:pt idx="25">
                  <c:v>9.6644401599999999E-2</c:v>
                </c:pt>
                <c:pt idx="26">
                  <c:v>8.8310234200000004E-2</c:v>
                </c:pt>
                <c:pt idx="27">
                  <c:v>7.8580893600000007E-2</c:v>
                </c:pt>
                <c:pt idx="28">
                  <c:v>6.21491037E-2</c:v>
                </c:pt>
                <c:pt idx="29">
                  <c:v>4.4046997999999997E-2</c:v>
                </c:pt>
                <c:pt idx="30">
                  <c:v>2.6276277399999999E-2</c:v>
                </c:pt>
                <c:pt idx="31">
                  <c:v>1.9903851699999999E-2</c:v>
                </c:pt>
                <c:pt idx="32">
                  <c:v>2.0918985800000001E-2</c:v>
                </c:pt>
                <c:pt idx="33">
                  <c:v>2.8625477100000001E-2</c:v>
                </c:pt>
                <c:pt idx="34">
                  <c:v>3.6903403699999997E-2</c:v>
                </c:pt>
                <c:pt idx="35">
                  <c:v>4.6270199099999999E-2</c:v>
                </c:pt>
                <c:pt idx="36">
                  <c:v>5.8577764800000001E-2</c:v>
                </c:pt>
                <c:pt idx="37">
                  <c:v>7.6946072300000001E-2</c:v>
                </c:pt>
                <c:pt idx="38">
                  <c:v>9.1830082199999996E-2</c:v>
                </c:pt>
                <c:pt idx="39">
                  <c:v>0.1046430022</c:v>
                </c:pt>
                <c:pt idx="40">
                  <c:v>0.1090153009</c:v>
                </c:pt>
                <c:pt idx="41">
                  <c:v>0.1054553315</c:v>
                </c:pt>
                <c:pt idx="42">
                  <c:v>9.8110333100000002E-2</c:v>
                </c:pt>
                <c:pt idx="43">
                  <c:v>8.9002847699999998E-2</c:v>
                </c:pt>
                <c:pt idx="44">
                  <c:v>7.8887157099999994E-2</c:v>
                </c:pt>
                <c:pt idx="45">
                  <c:v>7.0713050700000002E-2</c:v>
                </c:pt>
                <c:pt idx="46">
                  <c:v>6.0350082800000003E-2</c:v>
                </c:pt>
                <c:pt idx="47">
                  <c:v>4.1803117799999998E-2</c:v>
                </c:pt>
                <c:pt idx="48">
                  <c:v>1.6398316199999999E-2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1.80999991E-2</c:v>
                </c:pt>
                <c:pt idx="55">
                  <c:v>4.5954100800000001E-2</c:v>
                </c:pt>
                <c:pt idx="56">
                  <c:v>6.3733585199999998E-2</c:v>
                </c:pt>
                <c:pt idx="57">
                  <c:v>6.6678568699999996E-2</c:v>
                </c:pt>
                <c:pt idx="58">
                  <c:v>5.7420961600000001E-2</c:v>
                </c:pt>
                <c:pt idx="59">
                  <c:v>4.0352940599999998E-2</c:v>
                </c:pt>
                <c:pt idx="60">
                  <c:v>1.9766451800000001E-2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1.1571344000000001E-2</c:v>
                </c:pt>
                <c:pt idx="65">
                  <c:v>3.5460419999999999E-2</c:v>
                </c:pt>
                <c:pt idx="66">
                  <c:v>3.8923911800000002E-2</c:v>
                </c:pt>
                <c:pt idx="67">
                  <c:v>2.5949897199999999E-2</c:v>
                </c:pt>
                <c:pt idx="68">
                  <c:v>1.83266196E-2</c:v>
                </c:pt>
                <c:pt idx="69">
                  <c:v>2.54212506E-2</c:v>
                </c:pt>
                <c:pt idx="70">
                  <c:v>3.2626971599999999E-2</c:v>
                </c:pt>
                <c:pt idx="71">
                  <c:v>2.3546716200000001E-2</c:v>
                </c:pt>
                <c:pt idx="72">
                  <c:v>7.9197808999999994E-3</c:v>
                </c:pt>
                <c:pt idx="73">
                  <c:v>2.2414138000000001E-3</c:v>
                </c:pt>
                <c:pt idx="74">
                  <c:v>6.1226976000000001E-3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3.7131421300000002E-2</c:v>
                </c:pt>
                <c:pt idx="81">
                  <c:v>5.5110000100000001E-2</c:v>
                </c:pt>
                <c:pt idx="82">
                  <c:v>4.3070010800000003E-2</c:v>
                </c:pt>
                <c:pt idx="83">
                  <c:v>2.1282775300000001E-2</c:v>
                </c:pt>
                <c:pt idx="84">
                  <c:v>1.0974402499999999E-2</c:v>
                </c:pt>
                <c:pt idx="85">
                  <c:v>1.6293026499999998E-2</c:v>
                </c:pt>
                <c:pt idx="86">
                  <c:v>2.8568090899999999E-2</c:v>
                </c:pt>
                <c:pt idx="87">
                  <c:v>3.7625160099999999E-2</c:v>
                </c:pt>
                <c:pt idx="88">
                  <c:v>3.6388542500000003E-2</c:v>
                </c:pt>
                <c:pt idx="89">
                  <c:v>2.6095625000000001E-2</c:v>
                </c:pt>
                <c:pt idx="90">
                  <c:v>9.9339010000000002E-3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1.4269566E-3</c:v>
                </c:pt>
                <c:pt idx="98">
                  <c:v>1.95557196E-2</c:v>
                </c:pt>
                <c:pt idx="99">
                  <c:v>3.6026749800000001E-2</c:v>
                </c:pt>
                <c:pt idx="100">
                  <c:v>4.8856541500000003E-2</c:v>
                </c:pt>
                <c:pt idx="101">
                  <c:v>5.7632543100000003E-2</c:v>
                </c:pt>
                <c:pt idx="102">
                  <c:v>6.3357427699999996E-2</c:v>
                </c:pt>
                <c:pt idx="103">
                  <c:v>6.7532457399999996E-2</c:v>
                </c:pt>
                <c:pt idx="104">
                  <c:v>6.9941423799999999E-2</c:v>
                </c:pt>
                <c:pt idx="105">
                  <c:v>7.0544622799999998E-2</c:v>
                </c:pt>
                <c:pt idx="106">
                  <c:v>6.9392509800000002E-2</c:v>
                </c:pt>
                <c:pt idx="107">
                  <c:v>6.6252082599999998E-2</c:v>
                </c:pt>
                <c:pt idx="108">
                  <c:v>6.0915749499999998E-2</c:v>
                </c:pt>
                <c:pt idx="109">
                  <c:v>5.28050438E-2</c:v>
                </c:pt>
                <c:pt idx="110">
                  <c:v>4.4274739899999999E-2</c:v>
                </c:pt>
                <c:pt idx="111">
                  <c:v>3.2702233599999998E-2</c:v>
                </c:pt>
                <c:pt idx="112">
                  <c:v>2.22541671E-2</c:v>
                </c:pt>
                <c:pt idx="113">
                  <c:v>1.2875880100000001E-2</c:v>
                </c:pt>
                <c:pt idx="114">
                  <c:v>3.4940646000000001E-3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0-622D-4A4C-A834-8CC3D6F2019B}"/>
            </c:ext>
          </c:extLst>
        </c:ser>
        <c:ser>
          <c:idx val="193"/>
          <c:order val="193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反射白_LEDfull_開放空間!$A$194:$EE$194</c:f>
              <c:numCache>
                <c:formatCode>General</c:formatCode>
                <c:ptCount val="135"/>
                <c:pt idx="0">
                  <c:v>0.64416307210000001</c:v>
                </c:pt>
                <c:pt idx="1">
                  <c:v>0.53359699250000003</c:v>
                </c:pt>
                <c:pt idx="2">
                  <c:v>0.37983939049999998</c:v>
                </c:pt>
                <c:pt idx="3">
                  <c:v>0.17244388159999999</c:v>
                </c:pt>
                <c:pt idx="4">
                  <c:v>4.7335729E-2</c:v>
                </c:pt>
                <c:pt idx="5">
                  <c:v>3.8618399E-3</c:v>
                </c:pt>
                <c:pt idx="6">
                  <c:v>2.69410554E-2</c:v>
                </c:pt>
                <c:pt idx="7">
                  <c:v>8.8486060500000005E-2</c:v>
                </c:pt>
                <c:pt idx="8">
                  <c:v>0.15797045830000001</c:v>
                </c:pt>
                <c:pt idx="9">
                  <c:v>0.2160768062</c:v>
                </c:pt>
                <c:pt idx="10">
                  <c:v>0.24042068420000001</c:v>
                </c:pt>
                <c:pt idx="11">
                  <c:v>0.23279805479999999</c:v>
                </c:pt>
                <c:pt idx="12">
                  <c:v>0.20399208369999999</c:v>
                </c:pt>
                <c:pt idx="13">
                  <c:v>0.1627109498</c:v>
                </c:pt>
                <c:pt idx="14">
                  <c:v>0.1171024889</c:v>
                </c:pt>
                <c:pt idx="15">
                  <c:v>7.7132247400000006E-2</c:v>
                </c:pt>
                <c:pt idx="16">
                  <c:v>4.50483598E-2</c:v>
                </c:pt>
                <c:pt idx="17">
                  <c:v>2.94058323E-2</c:v>
                </c:pt>
                <c:pt idx="18">
                  <c:v>3.5704195500000001E-2</c:v>
                </c:pt>
                <c:pt idx="19">
                  <c:v>5.4676018700000002E-2</c:v>
                </c:pt>
                <c:pt idx="20">
                  <c:v>7.9952403899999996E-2</c:v>
                </c:pt>
                <c:pt idx="21">
                  <c:v>9.7652643900000002E-2</c:v>
                </c:pt>
                <c:pt idx="22">
                  <c:v>0.1090777963</c:v>
                </c:pt>
                <c:pt idx="23">
                  <c:v>0.10749046499999999</c:v>
                </c:pt>
                <c:pt idx="24">
                  <c:v>0.1038932502</c:v>
                </c:pt>
                <c:pt idx="25">
                  <c:v>9.6612073500000006E-2</c:v>
                </c:pt>
                <c:pt idx="26">
                  <c:v>8.8284060400000003E-2</c:v>
                </c:pt>
                <c:pt idx="27">
                  <c:v>7.8558124600000001E-2</c:v>
                </c:pt>
                <c:pt idx="28">
                  <c:v>6.21290803E-2</c:v>
                </c:pt>
                <c:pt idx="29">
                  <c:v>4.4027768100000003E-2</c:v>
                </c:pt>
                <c:pt idx="30">
                  <c:v>2.6257185299999999E-2</c:v>
                </c:pt>
                <c:pt idx="31">
                  <c:v>1.9882682700000001E-2</c:v>
                </c:pt>
                <c:pt idx="32">
                  <c:v>2.0896174E-2</c:v>
                </c:pt>
                <c:pt idx="33">
                  <c:v>2.86013242E-2</c:v>
                </c:pt>
                <c:pt idx="34">
                  <c:v>3.68801765E-2</c:v>
                </c:pt>
                <c:pt idx="35">
                  <c:v>4.6247929299999997E-2</c:v>
                </c:pt>
                <c:pt idx="36">
                  <c:v>5.8554004899999998E-2</c:v>
                </c:pt>
                <c:pt idx="37">
                  <c:v>7.6916068800000001E-2</c:v>
                </c:pt>
                <c:pt idx="38">
                  <c:v>9.1792419599999994E-2</c:v>
                </c:pt>
                <c:pt idx="39">
                  <c:v>0.1045987457</c:v>
                </c:pt>
                <c:pt idx="40">
                  <c:v>0.1089717895</c:v>
                </c:pt>
                <c:pt idx="41">
                  <c:v>0.10541965070000001</c:v>
                </c:pt>
                <c:pt idx="42">
                  <c:v>9.8082654199999994E-2</c:v>
                </c:pt>
                <c:pt idx="43">
                  <c:v>8.8979549699999994E-2</c:v>
                </c:pt>
                <c:pt idx="44">
                  <c:v>7.8864872500000002E-2</c:v>
                </c:pt>
                <c:pt idx="45">
                  <c:v>7.0689350400000003E-2</c:v>
                </c:pt>
                <c:pt idx="46">
                  <c:v>6.0324944599999999E-2</c:v>
                </c:pt>
                <c:pt idx="47">
                  <c:v>4.1778922099999997E-2</c:v>
                </c:pt>
                <c:pt idx="48">
                  <c:v>1.63798109E-2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1.8084241099999999E-2</c:v>
                </c:pt>
                <c:pt idx="55">
                  <c:v>4.5920651399999998E-2</c:v>
                </c:pt>
                <c:pt idx="56">
                  <c:v>6.3691020000000001E-2</c:v>
                </c:pt>
                <c:pt idx="57">
                  <c:v>6.6637568199999997E-2</c:v>
                </c:pt>
                <c:pt idx="58">
                  <c:v>5.73886521E-2</c:v>
                </c:pt>
                <c:pt idx="59">
                  <c:v>4.0332768099999999E-2</c:v>
                </c:pt>
                <c:pt idx="60">
                  <c:v>1.9760064800000001E-2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1.1583470699999999E-2</c:v>
                </c:pt>
                <c:pt idx="65">
                  <c:v>3.5453315800000003E-2</c:v>
                </c:pt>
                <c:pt idx="66">
                  <c:v>3.8903042700000001E-2</c:v>
                </c:pt>
                <c:pt idx="67">
                  <c:v>2.59252936E-2</c:v>
                </c:pt>
                <c:pt idx="68">
                  <c:v>1.8303033E-2</c:v>
                </c:pt>
                <c:pt idx="69">
                  <c:v>2.5399435299999999E-2</c:v>
                </c:pt>
                <c:pt idx="70">
                  <c:v>3.26100998E-2</c:v>
                </c:pt>
                <c:pt idx="71">
                  <c:v>2.3540126200000001E-2</c:v>
                </c:pt>
                <c:pt idx="72">
                  <c:v>7.9228402999999992E-3</c:v>
                </c:pt>
                <c:pt idx="73">
                  <c:v>2.2469427999999999E-3</c:v>
                </c:pt>
                <c:pt idx="74">
                  <c:v>6.1247423000000004E-3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3.7117499900000003E-2</c:v>
                </c:pt>
                <c:pt idx="81">
                  <c:v>5.5085681400000003E-2</c:v>
                </c:pt>
                <c:pt idx="82">
                  <c:v>4.30465415E-2</c:v>
                </c:pt>
                <c:pt idx="83">
                  <c:v>2.1264191700000001E-2</c:v>
                </c:pt>
                <c:pt idx="84">
                  <c:v>1.09565314E-2</c:v>
                </c:pt>
                <c:pt idx="85">
                  <c:v>1.6271116200000001E-2</c:v>
                </c:pt>
                <c:pt idx="86">
                  <c:v>2.8541503499999999E-2</c:v>
                </c:pt>
                <c:pt idx="87">
                  <c:v>3.7597805300000002E-2</c:v>
                </c:pt>
                <c:pt idx="88">
                  <c:v>3.6367204E-2</c:v>
                </c:pt>
                <c:pt idx="89">
                  <c:v>2.6084547900000001E-2</c:v>
                </c:pt>
                <c:pt idx="90">
                  <c:v>9.9353930000000007E-3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1.4328718999999999E-3</c:v>
                </c:pt>
                <c:pt idx="98">
                  <c:v>1.9547471800000001E-2</c:v>
                </c:pt>
                <c:pt idx="99">
                  <c:v>3.6005623600000002E-2</c:v>
                </c:pt>
                <c:pt idx="100">
                  <c:v>4.8825230400000003E-2</c:v>
                </c:pt>
                <c:pt idx="101">
                  <c:v>5.7593673499999998E-2</c:v>
                </c:pt>
                <c:pt idx="102">
                  <c:v>6.3314497499999997E-2</c:v>
                </c:pt>
                <c:pt idx="103">
                  <c:v>6.7487038700000002E-2</c:v>
                </c:pt>
                <c:pt idx="104">
                  <c:v>6.9895423900000003E-2</c:v>
                </c:pt>
                <c:pt idx="105">
                  <c:v>7.0499829900000005E-2</c:v>
                </c:pt>
                <c:pt idx="106">
                  <c:v>6.9350309700000001E-2</c:v>
                </c:pt>
                <c:pt idx="107">
                  <c:v>6.6214457199999993E-2</c:v>
                </c:pt>
                <c:pt idx="108">
                  <c:v>6.0884159100000002E-2</c:v>
                </c:pt>
                <c:pt idx="109">
                  <c:v>5.2780881500000001E-2</c:v>
                </c:pt>
                <c:pt idx="110">
                  <c:v>4.4257566300000002E-2</c:v>
                </c:pt>
                <c:pt idx="111">
                  <c:v>3.2693859200000001E-2</c:v>
                </c:pt>
                <c:pt idx="112">
                  <c:v>2.2253939899999998E-2</c:v>
                </c:pt>
                <c:pt idx="113">
                  <c:v>1.28820958E-2</c:v>
                </c:pt>
                <c:pt idx="114">
                  <c:v>3.5066024999999999E-3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1-622D-4A4C-A834-8CC3D6F2019B}"/>
            </c:ext>
          </c:extLst>
        </c:ser>
        <c:ser>
          <c:idx val="194"/>
          <c:order val="194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反射白_LEDfull_開放空間!$A$195:$EE$195</c:f>
              <c:numCache>
                <c:formatCode>General</c:formatCode>
                <c:ptCount val="135"/>
                <c:pt idx="0">
                  <c:v>0.6439058781</c:v>
                </c:pt>
                <c:pt idx="1">
                  <c:v>0.53338503839999996</c:v>
                </c:pt>
                <c:pt idx="2">
                  <c:v>0.37968906759999999</c:v>
                </c:pt>
                <c:pt idx="3">
                  <c:v>0.17237798870000001</c:v>
                </c:pt>
                <c:pt idx="4">
                  <c:v>4.7320045499999998E-2</c:v>
                </c:pt>
                <c:pt idx="5">
                  <c:v>3.8640043E-3</c:v>
                </c:pt>
                <c:pt idx="6">
                  <c:v>2.69348118E-2</c:v>
                </c:pt>
                <c:pt idx="7">
                  <c:v>8.8458940400000005E-2</c:v>
                </c:pt>
                <c:pt idx="8">
                  <c:v>0.1579234749</c:v>
                </c:pt>
                <c:pt idx="9">
                  <c:v>0.21601827439999999</c:v>
                </c:pt>
                <c:pt idx="10">
                  <c:v>0.240363881</c:v>
                </c:pt>
                <c:pt idx="11">
                  <c:v>0.232747972</c:v>
                </c:pt>
                <c:pt idx="12">
                  <c:v>0.20394583050000001</c:v>
                </c:pt>
                <c:pt idx="13">
                  <c:v>0.16266688700000001</c:v>
                </c:pt>
                <c:pt idx="14">
                  <c:v>0.1170644537</c:v>
                </c:pt>
                <c:pt idx="15">
                  <c:v>7.7105723299999998E-2</c:v>
                </c:pt>
                <c:pt idx="16">
                  <c:v>4.5035284000000002E-2</c:v>
                </c:pt>
                <c:pt idx="17">
                  <c:v>2.9398631299999999E-2</c:v>
                </c:pt>
                <c:pt idx="18">
                  <c:v>3.5694699699999999E-2</c:v>
                </c:pt>
                <c:pt idx="19">
                  <c:v>5.4660618299999998E-2</c:v>
                </c:pt>
                <c:pt idx="20">
                  <c:v>7.9928040500000005E-2</c:v>
                </c:pt>
                <c:pt idx="21">
                  <c:v>9.7622305199999995E-2</c:v>
                </c:pt>
                <c:pt idx="22">
                  <c:v>0.10904388130000001</c:v>
                </c:pt>
                <c:pt idx="23">
                  <c:v>0.1074590832</c:v>
                </c:pt>
                <c:pt idx="24">
                  <c:v>0.1038683802</c:v>
                </c:pt>
                <c:pt idx="25">
                  <c:v>9.6595488500000007E-2</c:v>
                </c:pt>
                <c:pt idx="26">
                  <c:v>8.8273875399999993E-2</c:v>
                </c:pt>
                <c:pt idx="27">
                  <c:v>7.8549914100000007E-2</c:v>
                </c:pt>
                <c:pt idx="28">
                  <c:v>6.2119569600000001E-2</c:v>
                </c:pt>
                <c:pt idx="29">
                  <c:v>4.40134145E-2</c:v>
                </c:pt>
                <c:pt idx="30">
                  <c:v>2.6236928999999999E-2</c:v>
                </c:pt>
                <c:pt idx="31">
                  <c:v>1.9857142099999999E-2</c:v>
                </c:pt>
                <c:pt idx="32">
                  <c:v>2.08686758E-2</c:v>
                </c:pt>
                <c:pt idx="33">
                  <c:v>2.8574489099999999E-2</c:v>
                </c:pt>
                <c:pt idx="34">
                  <c:v>3.6857549099999998E-2</c:v>
                </c:pt>
                <c:pt idx="35">
                  <c:v>4.6229723799999997E-2</c:v>
                </c:pt>
                <c:pt idx="36">
                  <c:v>5.8537494400000001E-2</c:v>
                </c:pt>
                <c:pt idx="37">
                  <c:v>7.6895847899999994E-2</c:v>
                </c:pt>
                <c:pt idx="38">
                  <c:v>9.17659849E-2</c:v>
                </c:pt>
                <c:pt idx="39">
                  <c:v>0.1045670584</c:v>
                </c:pt>
                <c:pt idx="40">
                  <c:v>0.1089421436</c:v>
                </c:pt>
                <c:pt idx="41">
                  <c:v>0.1054006815</c:v>
                </c:pt>
                <c:pt idx="42">
                  <c:v>9.8073348399999996E-2</c:v>
                </c:pt>
                <c:pt idx="43">
                  <c:v>8.8973857500000003E-2</c:v>
                </c:pt>
                <c:pt idx="44">
                  <c:v>7.8857190899999999E-2</c:v>
                </c:pt>
                <c:pt idx="45">
                  <c:v>7.06768334E-2</c:v>
                </c:pt>
                <c:pt idx="46">
                  <c:v>6.0306746500000001E-2</c:v>
                </c:pt>
                <c:pt idx="47">
                  <c:v>4.1756387800000003E-2</c:v>
                </c:pt>
                <c:pt idx="48">
                  <c:v>1.6357388300000001E-2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1.8066592499999999E-2</c:v>
                </c:pt>
                <c:pt idx="55">
                  <c:v>4.58854213E-2</c:v>
                </c:pt>
                <c:pt idx="56">
                  <c:v>6.3647851300000002E-2</c:v>
                </c:pt>
                <c:pt idx="57">
                  <c:v>6.65976182E-2</c:v>
                </c:pt>
                <c:pt idx="58">
                  <c:v>5.7358548000000002E-2</c:v>
                </c:pt>
                <c:pt idx="59">
                  <c:v>4.0315400799999998E-2</c:v>
                </c:pt>
                <c:pt idx="60">
                  <c:v>1.9756827500000001E-2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1.1605747E-2</c:v>
                </c:pt>
                <c:pt idx="65">
                  <c:v>3.5454239700000001E-2</c:v>
                </c:pt>
                <c:pt idx="66">
                  <c:v>3.8884401300000003E-2</c:v>
                </c:pt>
                <c:pt idx="67">
                  <c:v>2.5896897499999998E-2</c:v>
                </c:pt>
                <c:pt idx="68">
                  <c:v>1.8273692599999999E-2</c:v>
                </c:pt>
                <c:pt idx="69">
                  <c:v>2.5375004900000001E-2</c:v>
                </c:pt>
                <c:pt idx="70">
                  <c:v>3.2594945299999997E-2</c:v>
                </c:pt>
                <c:pt idx="71">
                  <c:v>2.3537503599999999E-2</c:v>
                </c:pt>
                <c:pt idx="72">
                  <c:v>7.9296864999999998E-3</c:v>
                </c:pt>
                <c:pt idx="73">
                  <c:v>2.2559086999999999E-3</c:v>
                </c:pt>
                <c:pt idx="74">
                  <c:v>6.1299344999999998E-3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3.7108685799999999E-2</c:v>
                </c:pt>
                <c:pt idx="81">
                  <c:v>5.50669134E-2</c:v>
                </c:pt>
                <c:pt idx="82">
                  <c:v>4.3025042899999998E-2</c:v>
                </c:pt>
                <c:pt idx="83">
                  <c:v>2.12430339E-2</c:v>
                </c:pt>
                <c:pt idx="84">
                  <c:v>1.09333377E-2</c:v>
                </c:pt>
                <c:pt idx="85">
                  <c:v>1.6243342300000001E-2</c:v>
                </c:pt>
                <c:pt idx="86">
                  <c:v>2.85105966E-2</c:v>
                </c:pt>
                <c:pt idx="87">
                  <c:v>3.7568770299999998E-2</c:v>
                </c:pt>
                <c:pt idx="88">
                  <c:v>3.6346826700000001E-2</c:v>
                </c:pt>
                <c:pt idx="89">
                  <c:v>2.60764211E-2</c:v>
                </c:pt>
                <c:pt idx="90">
                  <c:v>9.9406288999999998E-3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1.4422676000000001E-3</c:v>
                </c:pt>
                <c:pt idx="98">
                  <c:v>1.9541257999999999E-2</c:v>
                </c:pt>
                <c:pt idx="99">
                  <c:v>3.59858386E-2</c:v>
                </c:pt>
                <c:pt idx="100">
                  <c:v>4.8793990199999998E-2</c:v>
                </c:pt>
                <c:pt idx="101">
                  <c:v>5.7554569100000001E-2</c:v>
                </c:pt>
                <c:pt idx="102">
                  <c:v>6.3271068E-2</c:v>
                </c:pt>
                <c:pt idx="103">
                  <c:v>6.7440964300000003E-2</c:v>
                </c:pt>
                <c:pt idx="104">
                  <c:v>6.9849304900000006E-2</c:v>
                </c:pt>
                <c:pt idx="105">
                  <c:v>7.0455573499999993E-2</c:v>
                </c:pt>
                <c:pt idx="106">
                  <c:v>6.9309711499999996E-2</c:v>
                </c:pt>
                <c:pt idx="107">
                  <c:v>6.6179543699999996E-2</c:v>
                </c:pt>
                <c:pt idx="108">
                  <c:v>6.0856804299999998E-2</c:v>
                </c:pt>
                <c:pt idx="109">
                  <c:v>5.27624041E-2</c:v>
                </c:pt>
                <c:pt idx="110">
                  <c:v>4.4246587900000002E-2</c:v>
                </c:pt>
                <c:pt idx="111">
                  <c:v>3.2692450999999997E-2</c:v>
                </c:pt>
                <c:pt idx="112">
                  <c:v>2.2261144600000001E-2</c:v>
                </c:pt>
                <c:pt idx="113">
                  <c:v>1.28958561E-2</c:v>
                </c:pt>
                <c:pt idx="114">
                  <c:v>3.5271362999999998E-3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2-622D-4A4C-A834-8CC3D6F2019B}"/>
            </c:ext>
          </c:extLst>
        </c:ser>
        <c:ser>
          <c:idx val="195"/>
          <c:order val="195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反射白_LEDfull_開放空間!$A$196:$EE$196</c:f>
              <c:numCache>
                <c:formatCode>General</c:formatCode>
                <c:ptCount val="135"/>
                <c:pt idx="0">
                  <c:v>0.64465689660000003</c:v>
                </c:pt>
                <c:pt idx="1">
                  <c:v>0.53399991989999995</c:v>
                </c:pt>
                <c:pt idx="2">
                  <c:v>0.38012498620000001</c:v>
                </c:pt>
                <c:pt idx="3">
                  <c:v>0.17256492379999999</c:v>
                </c:pt>
                <c:pt idx="4">
                  <c:v>4.7357495899999998E-2</c:v>
                </c:pt>
                <c:pt idx="5">
                  <c:v>3.8501613000000001E-3</c:v>
                </c:pt>
                <c:pt idx="6">
                  <c:v>2.6945771600000001E-2</c:v>
                </c:pt>
                <c:pt idx="7">
                  <c:v>8.8522911100000004E-2</c:v>
                </c:pt>
                <c:pt idx="8">
                  <c:v>0.1580297202</c:v>
                </c:pt>
                <c:pt idx="9">
                  <c:v>0.2161382288</c:v>
                </c:pt>
                <c:pt idx="10">
                  <c:v>0.24045710270000001</c:v>
                </c:pt>
                <c:pt idx="11">
                  <c:v>0.23281444609999999</c:v>
                </c:pt>
                <c:pt idx="12">
                  <c:v>0.2040165514</c:v>
                </c:pt>
                <c:pt idx="13">
                  <c:v>0.16275832060000001</c:v>
                </c:pt>
                <c:pt idx="14">
                  <c:v>0.11715893450000001</c:v>
                </c:pt>
                <c:pt idx="15">
                  <c:v>7.71748498E-2</c:v>
                </c:pt>
                <c:pt idx="16">
                  <c:v>4.50641476E-2</c:v>
                </c:pt>
                <c:pt idx="17">
                  <c:v>2.9411133400000001E-2</c:v>
                </c:pt>
                <c:pt idx="18">
                  <c:v>3.5713400700000002E-2</c:v>
                </c:pt>
                <c:pt idx="19">
                  <c:v>5.46938665E-2</c:v>
                </c:pt>
                <c:pt idx="20">
                  <c:v>7.9985529200000002E-2</c:v>
                </c:pt>
                <c:pt idx="21">
                  <c:v>9.76935476E-2</c:v>
                </c:pt>
                <c:pt idx="22">
                  <c:v>0.10912399740000001</c:v>
                </c:pt>
                <c:pt idx="23">
                  <c:v>0.1075291485</c:v>
                </c:pt>
                <c:pt idx="24">
                  <c:v>0.103910394</c:v>
                </c:pt>
                <c:pt idx="25">
                  <c:v>9.6603527699999997E-2</c:v>
                </c:pt>
                <c:pt idx="26">
                  <c:v>8.8257029700000003E-2</c:v>
                </c:pt>
                <c:pt idx="27">
                  <c:v>7.8530989600000004E-2</c:v>
                </c:pt>
                <c:pt idx="28">
                  <c:v>6.21188134E-2</c:v>
                </c:pt>
                <c:pt idx="29">
                  <c:v>4.4049482799999998E-2</c:v>
                </c:pt>
                <c:pt idx="30">
                  <c:v>2.6313642000000002E-2</c:v>
                </c:pt>
                <c:pt idx="31">
                  <c:v>1.9964367199999999E-2</c:v>
                </c:pt>
                <c:pt idx="32">
                  <c:v>2.0984506199999999E-2</c:v>
                </c:pt>
                <c:pt idx="33">
                  <c:v>2.8681822100000001E-2</c:v>
                </c:pt>
                <c:pt idx="34">
                  <c:v>3.6938503400000003E-2</c:v>
                </c:pt>
                <c:pt idx="35">
                  <c:v>4.6282570799999999E-2</c:v>
                </c:pt>
                <c:pt idx="36">
                  <c:v>5.8572825000000002E-2</c:v>
                </c:pt>
                <c:pt idx="37">
                  <c:v>7.6934583500000001E-2</c:v>
                </c:pt>
                <c:pt idx="38">
                  <c:v>9.1824673100000004E-2</c:v>
                </c:pt>
                <c:pt idx="39">
                  <c:v>0.10464167589999999</c:v>
                </c:pt>
                <c:pt idx="40">
                  <c:v>0.1090029851</c:v>
                </c:pt>
                <c:pt idx="41">
                  <c:v>0.10541322829999999</c:v>
                </c:pt>
                <c:pt idx="42">
                  <c:v>9.8045267199999994E-2</c:v>
                </c:pt>
                <c:pt idx="43">
                  <c:v>8.8935494399999995E-2</c:v>
                </c:pt>
                <c:pt idx="44">
                  <c:v>7.8835725800000006E-2</c:v>
                </c:pt>
                <c:pt idx="45">
                  <c:v>7.0684477699999998E-2</c:v>
                </c:pt>
                <c:pt idx="46">
                  <c:v>6.0349106800000003E-2</c:v>
                </c:pt>
                <c:pt idx="47">
                  <c:v>4.1833002100000002E-2</c:v>
                </c:pt>
                <c:pt idx="48">
                  <c:v>1.64518952E-2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1.8137324600000001E-2</c:v>
                </c:pt>
                <c:pt idx="55">
                  <c:v>4.6019341800000002E-2</c:v>
                </c:pt>
                <c:pt idx="56">
                  <c:v>6.3806548699999993E-2</c:v>
                </c:pt>
                <c:pt idx="57">
                  <c:v>6.6739253700000001E-2</c:v>
                </c:pt>
                <c:pt idx="58">
                  <c:v>5.7459596500000001E-2</c:v>
                </c:pt>
                <c:pt idx="59">
                  <c:v>4.0368937000000001E-2</c:v>
                </c:pt>
                <c:pt idx="60">
                  <c:v>1.9758148100000001E-2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1.14907529E-2</c:v>
                </c:pt>
                <c:pt idx="65">
                  <c:v>3.5423047800000003E-2</c:v>
                </c:pt>
                <c:pt idx="66">
                  <c:v>3.8943693000000001E-2</c:v>
                </c:pt>
                <c:pt idx="67">
                  <c:v>2.6012940299999999E-2</c:v>
                </c:pt>
                <c:pt idx="68">
                  <c:v>1.8400277900000001E-2</c:v>
                </c:pt>
                <c:pt idx="69">
                  <c:v>2.5473205400000001E-2</c:v>
                </c:pt>
                <c:pt idx="70">
                  <c:v>3.2643046199999998E-2</c:v>
                </c:pt>
                <c:pt idx="71">
                  <c:v>2.3532588E-2</c:v>
                </c:pt>
                <c:pt idx="72">
                  <c:v>7.8911697000000006E-3</c:v>
                </c:pt>
                <c:pt idx="73">
                  <c:v>2.2114770999999999E-3</c:v>
                </c:pt>
                <c:pt idx="74">
                  <c:v>6.1006382999999999E-3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3.7123776999999997E-2</c:v>
                </c:pt>
                <c:pt idx="81">
                  <c:v>5.5115375699999997E-2</c:v>
                </c:pt>
                <c:pt idx="82">
                  <c:v>4.3095726500000001E-2</c:v>
                </c:pt>
                <c:pt idx="83">
                  <c:v>2.1328100900000001E-2</c:v>
                </c:pt>
                <c:pt idx="84">
                  <c:v>1.10357162E-2</c:v>
                </c:pt>
                <c:pt idx="85">
                  <c:v>1.63631365E-2</c:v>
                </c:pt>
                <c:pt idx="86">
                  <c:v>2.8636297200000001E-2</c:v>
                </c:pt>
                <c:pt idx="87">
                  <c:v>3.7679418899999997E-2</c:v>
                </c:pt>
                <c:pt idx="88">
                  <c:v>3.6417361299999999E-2</c:v>
                </c:pt>
                <c:pt idx="89">
                  <c:v>2.6096703499999999E-2</c:v>
                </c:pt>
                <c:pt idx="90">
                  <c:v>9.9089369E-3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1.3962172E-3</c:v>
                </c:pt>
                <c:pt idx="98">
                  <c:v>1.95559319E-2</c:v>
                </c:pt>
                <c:pt idx="99">
                  <c:v>3.60532925E-2</c:v>
                </c:pt>
                <c:pt idx="100">
                  <c:v>4.8905037300000002E-2</c:v>
                </c:pt>
                <c:pt idx="101">
                  <c:v>5.7698477099999999E-2</c:v>
                </c:pt>
                <c:pt idx="102">
                  <c:v>6.3431337500000004E-2</c:v>
                </c:pt>
                <c:pt idx="103">
                  <c:v>6.7610271299999997E-2</c:v>
                </c:pt>
                <c:pt idx="104">
                  <c:v>7.0017211100000004E-2</c:v>
                </c:pt>
                <c:pt idx="105">
                  <c:v>7.0613838700000001E-2</c:v>
                </c:pt>
                <c:pt idx="106">
                  <c:v>6.9451682299999998E-2</c:v>
                </c:pt>
                <c:pt idx="107">
                  <c:v>6.6296659399999999E-2</c:v>
                </c:pt>
                <c:pt idx="108">
                  <c:v>6.0942713199999998E-2</c:v>
                </c:pt>
                <c:pt idx="109">
                  <c:v>5.2812028699999999E-2</c:v>
                </c:pt>
                <c:pt idx="110">
                  <c:v>4.4267144100000003E-2</c:v>
                </c:pt>
                <c:pt idx="111">
                  <c:v>3.2675389200000002E-2</c:v>
                </c:pt>
                <c:pt idx="112">
                  <c:v>2.22108141E-2</c:v>
                </c:pt>
                <c:pt idx="113">
                  <c:v>1.2820689E-2</c:v>
                </c:pt>
                <c:pt idx="114">
                  <c:v>3.4272941E-3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3-622D-4A4C-A834-8CC3D6F2019B}"/>
            </c:ext>
          </c:extLst>
        </c:ser>
        <c:ser>
          <c:idx val="196"/>
          <c:order val="196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反射白_LEDfull_開放空間!$A$197:$EE$197</c:f>
              <c:numCache>
                <c:formatCode>General</c:formatCode>
                <c:ptCount val="135"/>
                <c:pt idx="0">
                  <c:v>0.64439028499999995</c:v>
                </c:pt>
                <c:pt idx="1">
                  <c:v>0.53378468749999997</c:v>
                </c:pt>
                <c:pt idx="2">
                  <c:v>0.37997367980000002</c:v>
                </c:pt>
                <c:pt idx="3">
                  <c:v>0.17250491679999999</c:v>
                </c:pt>
                <c:pt idx="4">
                  <c:v>4.7352708899999998E-2</c:v>
                </c:pt>
                <c:pt idx="5">
                  <c:v>3.8634399000000001E-3</c:v>
                </c:pt>
                <c:pt idx="6">
                  <c:v>2.6951123E-2</c:v>
                </c:pt>
                <c:pt idx="7">
                  <c:v>8.8518291700000001E-2</c:v>
                </c:pt>
                <c:pt idx="8">
                  <c:v>0.15802800659999999</c:v>
                </c:pt>
                <c:pt idx="9">
                  <c:v>0.21615615490000001</c:v>
                </c:pt>
                <c:pt idx="10">
                  <c:v>0.24050997199999999</c:v>
                </c:pt>
                <c:pt idx="11">
                  <c:v>0.23288479449999999</c:v>
                </c:pt>
                <c:pt idx="12">
                  <c:v>0.2040676773</c:v>
                </c:pt>
                <c:pt idx="13">
                  <c:v>0.162770465</c:v>
                </c:pt>
                <c:pt idx="14">
                  <c:v>0.11714454000000001</c:v>
                </c:pt>
                <c:pt idx="15">
                  <c:v>7.7159896500000005E-2</c:v>
                </c:pt>
                <c:pt idx="16">
                  <c:v>4.50648591E-2</c:v>
                </c:pt>
                <c:pt idx="17">
                  <c:v>2.94166207E-2</c:v>
                </c:pt>
                <c:pt idx="18">
                  <c:v>3.5717260100000002E-2</c:v>
                </c:pt>
                <c:pt idx="19">
                  <c:v>5.4695900499999998E-2</c:v>
                </c:pt>
                <c:pt idx="20">
                  <c:v>7.9981371800000006E-2</c:v>
                </c:pt>
                <c:pt idx="21">
                  <c:v>9.7687542399999994E-2</c:v>
                </c:pt>
                <c:pt idx="22">
                  <c:v>0.1091170833</c:v>
                </c:pt>
                <c:pt idx="23">
                  <c:v>0.1075296998</c:v>
                </c:pt>
                <c:pt idx="24">
                  <c:v>0.1039318293</c:v>
                </c:pt>
                <c:pt idx="25">
                  <c:v>9.66485292E-2</c:v>
                </c:pt>
                <c:pt idx="26">
                  <c:v>8.8317908299999998E-2</c:v>
                </c:pt>
                <c:pt idx="27">
                  <c:v>7.8588366500000006E-2</c:v>
                </c:pt>
                <c:pt idx="28">
                  <c:v>6.2152687499999998E-2</c:v>
                </c:pt>
                <c:pt idx="29">
                  <c:v>4.4043667600000003E-2</c:v>
                </c:pt>
                <c:pt idx="30">
                  <c:v>2.6265317600000001E-2</c:v>
                </c:pt>
                <c:pt idx="31">
                  <c:v>1.9887639200000001E-2</c:v>
                </c:pt>
                <c:pt idx="32">
                  <c:v>2.0901409900000001E-2</c:v>
                </c:pt>
                <c:pt idx="33">
                  <c:v>2.86096614E-2</c:v>
                </c:pt>
                <c:pt idx="34">
                  <c:v>3.68923731E-2</c:v>
                </c:pt>
                <c:pt idx="35">
                  <c:v>4.6264320599999999E-2</c:v>
                </c:pt>
                <c:pt idx="36">
                  <c:v>5.8575309800000003E-2</c:v>
                </c:pt>
                <c:pt idx="37">
                  <c:v>7.6944217100000004E-2</c:v>
                </c:pt>
                <c:pt idx="38">
                  <c:v>9.1825760899999997E-2</c:v>
                </c:pt>
                <c:pt idx="39">
                  <c:v>0.1046367139</c:v>
                </c:pt>
                <c:pt idx="40">
                  <c:v>0.1090116128</c:v>
                </c:pt>
                <c:pt idx="41">
                  <c:v>0.1054592729</c:v>
                </c:pt>
                <c:pt idx="42">
                  <c:v>9.8120428600000004E-2</c:v>
                </c:pt>
                <c:pt idx="43">
                  <c:v>8.9014150200000003E-2</c:v>
                </c:pt>
                <c:pt idx="44">
                  <c:v>7.8895114399999994E-2</c:v>
                </c:pt>
                <c:pt idx="45">
                  <c:v>7.0715837200000006E-2</c:v>
                </c:pt>
                <c:pt idx="46">
                  <c:v>6.0346674199999999E-2</c:v>
                </c:pt>
                <c:pt idx="47">
                  <c:v>4.1793070699999997E-2</c:v>
                </c:pt>
                <c:pt idx="48">
                  <c:v>1.6383919899999998E-2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1.8089549600000001E-2</c:v>
                </c:pt>
                <c:pt idx="55">
                  <c:v>4.5935042199999998E-2</c:v>
                </c:pt>
                <c:pt idx="56">
                  <c:v>6.3711442100000001E-2</c:v>
                </c:pt>
                <c:pt idx="57">
                  <c:v>6.6659458000000005E-2</c:v>
                </c:pt>
                <c:pt idx="58">
                  <c:v>5.7407919299999999E-2</c:v>
                </c:pt>
                <c:pt idx="59">
                  <c:v>4.0346644799999998E-2</c:v>
                </c:pt>
                <c:pt idx="60">
                  <c:v>1.9767351400000001E-2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1.15903476E-2</c:v>
                </c:pt>
                <c:pt idx="65">
                  <c:v>3.5467434700000001E-2</c:v>
                </c:pt>
                <c:pt idx="66">
                  <c:v>3.8916464900000003E-2</c:v>
                </c:pt>
                <c:pt idx="67">
                  <c:v>2.5932587699999999E-2</c:v>
                </c:pt>
                <c:pt idx="68">
                  <c:v>1.8307147499999999E-2</c:v>
                </c:pt>
                <c:pt idx="69">
                  <c:v>2.5406751799999999E-2</c:v>
                </c:pt>
                <c:pt idx="70">
                  <c:v>3.2621160099999998E-2</c:v>
                </c:pt>
                <c:pt idx="71">
                  <c:v>2.3548899200000001E-2</c:v>
                </c:pt>
                <c:pt idx="72">
                  <c:v>7.9265459999999996E-3</c:v>
                </c:pt>
                <c:pt idx="73">
                  <c:v>2.2488184999999998E-3</c:v>
                </c:pt>
                <c:pt idx="74">
                  <c:v>6.1277496000000002E-3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3.7131234999999999E-2</c:v>
                </c:pt>
                <c:pt idx="81">
                  <c:v>5.5105127400000002E-2</c:v>
                </c:pt>
                <c:pt idx="82">
                  <c:v>4.3061047800000002E-2</c:v>
                </c:pt>
                <c:pt idx="83">
                  <c:v>2.1270243500000001E-2</c:v>
                </c:pt>
                <c:pt idx="84">
                  <c:v>1.0958513200000001E-2</c:v>
                </c:pt>
                <c:pt idx="85">
                  <c:v>1.6274541600000001E-2</c:v>
                </c:pt>
                <c:pt idx="86">
                  <c:v>2.8549527700000001E-2</c:v>
                </c:pt>
                <c:pt idx="87">
                  <c:v>3.76095101E-2</c:v>
                </c:pt>
                <c:pt idx="88">
                  <c:v>3.6379143599999997E-2</c:v>
                </c:pt>
                <c:pt idx="89">
                  <c:v>2.6093745599999999E-2</c:v>
                </c:pt>
                <c:pt idx="90">
                  <c:v>9.9394563999999994E-3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1.4344897E-3</c:v>
                </c:pt>
                <c:pt idx="98">
                  <c:v>1.9554503300000001E-2</c:v>
                </c:pt>
                <c:pt idx="99">
                  <c:v>3.60179022E-2</c:v>
                </c:pt>
                <c:pt idx="100">
                  <c:v>4.8841398199999997E-2</c:v>
                </c:pt>
                <c:pt idx="101">
                  <c:v>5.7612557000000002E-2</c:v>
                </c:pt>
                <c:pt idx="102">
                  <c:v>6.3335128099999999E-2</c:v>
                </c:pt>
                <c:pt idx="103">
                  <c:v>6.7508943399999993E-2</c:v>
                </c:pt>
                <c:pt idx="104">
                  <c:v>6.9918245099999998E-2</c:v>
                </c:pt>
                <c:pt idx="105">
                  <c:v>7.0523038499999996E-2</c:v>
                </c:pt>
                <c:pt idx="106">
                  <c:v>6.9373488400000002E-2</c:v>
                </c:pt>
                <c:pt idx="107">
                  <c:v>6.6236935600000005E-2</c:v>
                </c:pt>
                <c:pt idx="108">
                  <c:v>6.0905408100000002E-2</c:v>
                </c:pt>
                <c:pt idx="109">
                  <c:v>5.2799839500000001E-2</c:v>
                </c:pt>
                <c:pt idx="110">
                  <c:v>4.4273998600000003E-2</c:v>
                </c:pt>
                <c:pt idx="111">
                  <c:v>3.2706800799999998E-2</c:v>
                </c:pt>
                <c:pt idx="112">
                  <c:v>2.2263638700000001E-2</c:v>
                </c:pt>
                <c:pt idx="113">
                  <c:v>1.2888730500000001E-2</c:v>
                </c:pt>
                <c:pt idx="114">
                  <c:v>3.5100942000000001E-3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4-622D-4A4C-A834-8CC3D6F2019B}"/>
            </c:ext>
          </c:extLst>
        </c:ser>
        <c:ser>
          <c:idx val="197"/>
          <c:order val="197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反射白_LEDfull_開放空間!$A$198:$EE$198</c:f>
              <c:numCache>
                <c:formatCode>General</c:formatCode>
                <c:ptCount val="135"/>
                <c:pt idx="0">
                  <c:v>0.64479464289999999</c:v>
                </c:pt>
                <c:pt idx="1">
                  <c:v>0.53411656620000003</c:v>
                </c:pt>
                <c:pt idx="2">
                  <c:v>0.38020890950000003</c:v>
                </c:pt>
                <c:pt idx="3">
                  <c:v>0.17260602119999999</c:v>
                </c:pt>
                <c:pt idx="4">
                  <c:v>4.7372885000000003E-2</c:v>
                </c:pt>
                <c:pt idx="5">
                  <c:v>3.8562423999999999E-3</c:v>
                </c:pt>
                <c:pt idx="6">
                  <c:v>2.6957266000000001E-2</c:v>
                </c:pt>
                <c:pt idx="7">
                  <c:v>8.8552989100000007E-2</c:v>
                </c:pt>
                <c:pt idx="8">
                  <c:v>0.1580854505</c:v>
                </c:pt>
                <c:pt idx="9">
                  <c:v>0.21622145179999999</c:v>
                </c:pt>
                <c:pt idx="10">
                  <c:v>0.24056066570000001</c:v>
                </c:pt>
                <c:pt idx="11">
                  <c:v>0.23292107879999999</c:v>
                </c:pt>
                <c:pt idx="12">
                  <c:v>0.20410633089999999</c:v>
                </c:pt>
                <c:pt idx="13">
                  <c:v>0.1628202051</c:v>
                </c:pt>
                <c:pt idx="14">
                  <c:v>0.117195569</c:v>
                </c:pt>
                <c:pt idx="15">
                  <c:v>7.71972239E-2</c:v>
                </c:pt>
                <c:pt idx="16">
                  <c:v>4.5080482999999998E-2</c:v>
                </c:pt>
                <c:pt idx="17">
                  <c:v>2.9423408200000001E-2</c:v>
                </c:pt>
                <c:pt idx="18">
                  <c:v>3.5727363099999999E-2</c:v>
                </c:pt>
                <c:pt idx="19">
                  <c:v>5.4713938400000002E-2</c:v>
                </c:pt>
                <c:pt idx="20">
                  <c:v>8.0012492800000001E-2</c:v>
                </c:pt>
                <c:pt idx="21">
                  <c:v>9.7726270599999998E-2</c:v>
                </c:pt>
                <c:pt idx="22">
                  <c:v>0.1091604456</c:v>
                </c:pt>
                <c:pt idx="23">
                  <c:v>0.1075674593</c:v>
                </c:pt>
                <c:pt idx="24">
                  <c:v>0.1039547846</c:v>
                </c:pt>
                <c:pt idx="25">
                  <c:v>9.6653334800000004E-2</c:v>
                </c:pt>
                <c:pt idx="26">
                  <c:v>8.8309146500000005E-2</c:v>
                </c:pt>
                <c:pt idx="27">
                  <c:v>7.8578464700000003E-2</c:v>
                </c:pt>
                <c:pt idx="28">
                  <c:v>6.2152542200000001E-2</c:v>
                </c:pt>
                <c:pt idx="29">
                  <c:v>4.4063169499999999E-2</c:v>
                </c:pt>
                <c:pt idx="30">
                  <c:v>2.63065603E-2</c:v>
                </c:pt>
                <c:pt idx="31">
                  <c:v>1.99453458E-2</c:v>
                </c:pt>
                <c:pt idx="32">
                  <c:v>2.0963644600000001E-2</c:v>
                </c:pt>
                <c:pt idx="33">
                  <c:v>2.8667517E-2</c:v>
                </c:pt>
                <c:pt idx="34">
                  <c:v>3.6936018600000002E-2</c:v>
                </c:pt>
                <c:pt idx="35">
                  <c:v>4.6292781800000002E-2</c:v>
                </c:pt>
                <c:pt idx="36">
                  <c:v>5.85944802E-2</c:v>
                </c:pt>
                <c:pt idx="37">
                  <c:v>7.6965235199999996E-2</c:v>
                </c:pt>
                <c:pt idx="38">
                  <c:v>9.18576121E-2</c:v>
                </c:pt>
                <c:pt idx="39">
                  <c:v>0.1046771854</c:v>
                </c:pt>
                <c:pt idx="40">
                  <c:v>0.1090447605</c:v>
                </c:pt>
                <c:pt idx="41">
                  <c:v>0.10546633599999999</c:v>
                </c:pt>
                <c:pt idx="42">
                  <c:v>9.8105616899999998E-2</c:v>
                </c:pt>
                <c:pt idx="43">
                  <c:v>8.8993824999999999E-2</c:v>
                </c:pt>
                <c:pt idx="44">
                  <c:v>7.8883893799999993E-2</c:v>
                </c:pt>
                <c:pt idx="45">
                  <c:v>7.0720121299999994E-2</c:v>
                </c:pt>
                <c:pt idx="46">
                  <c:v>6.0369580999999999E-2</c:v>
                </c:pt>
                <c:pt idx="47">
                  <c:v>4.1834242600000002E-2</c:v>
                </c:pt>
                <c:pt idx="48">
                  <c:v>1.6434764500000001E-2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1.81276891E-2</c:v>
                </c:pt>
                <c:pt idx="55">
                  <c:v>4.6007100500000002E-2</c:v>
                </c:pt>
                <c:pt idx="56">
                  <c:v>6.37969226E-2</c:v>
                </c:pt>
                <c:pt idx="57">
                  <c:v>6.6735841300000001E-2</c:v>
                </c:pt>
                <c:pt idx="58">
                  <c:v>5.74623644E-2</c:v>
                </c:pt>
                <c:pt idx="59">
                  <c:v>4.0375489700000003E-2</c:v>
                </c:pt>
                <c:pt idx="60">
                  <c:v>1.9768161699999998E-2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1.1528783500000001E-2</c:v>
                </c:pt>
                <c:pt idx="65">
                  <c:v>3.54507789E-2</c:v>
                </c:pt>
                <c:pt idx="66">
                  <c:v>3.8948454E-2</c:v>
                </c:pt>
                <c:pt idx="67">
                  <c:v>2.5995019800000001E-2</c:v>
                </c:pt>
                <c:pt idx="68">
                  <c:v>1.8375229100000001E-2</c:v>
                </c:pt>
                <c:pt idx="69">
                  <c:v>2.54596565E-2</c:v>
                </c:pt>
                <c:pt idx="70">
                  <c:v>3.2647017399999999E-2</c:v>
                </c:pt>
                <c:pt idx="71">
                  <c:v>2.3546382800000001E-2</c:v>
                </c:pt>
                <c:pt idx="72">
                  <c:v>7.9057589000000004E-3</c:v>
                </c:pt>
                <c:pt idx="73">
                  <c:v>2.2248660999999999E-3</c:v>
                </c:pt>
                <c:pt idx="74">
                  <c:v>6.1119967000000004E-3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3.7139549899999999E-2</c:v>
                </c:pt>
                <c:pt idx="81">
                  <c:v>5.5131383200000002E-2</c:v>
                </c:pt>
                <c:pt idx="82">
                  <c:v>4.3099179899999999E-2</c:v>
                </c:pt>
                <c:pt idx="83">
                  <c:v>2.1315973299999999E-2</c:v>
                </c:pt>
                <c:pt idx="84">
                  <c:v>1.10134855E-2</c:v>
                </c:pt>
                <c:pt idx="85">
                  <c:v>1.6338871800000002E-2</c:v>
                </c:pt>
                <c:pt idx="86">
                  <c:v>2.8616988999999999E-2</c:v>
                </c:pt>
                <c:pt idx="87">
                  <c:v>3.7669017899999997E-2</c:v>
                </c:pt>
                <c:pt idx="88">
                  <c:v>3.6417171399999997E-2</c:v>
                </c:pt>
                <c:pt idx="89">
                  <c:v>2.61047706E-2</c:v>
                </c:pt>
                <c:pt idx="90">
                  <c:v>9.9224689999999997E-3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1.4097304E-3</c:v>
                </c:pt>
                <c:pt idx="98">
                  <c:v>1.95625816E-2</c:v>
                </c:pt>
                <c:pt idx="99">
                  <c:v>3.6054480799999997E-2</c:v>
                </c:pt>
                <c:pt idx="100">
                  <c:v>4.8901218900000001E-2</c:v>
                </c:pt>
                <c:pt idx="101">
                  <c:v>5.76901212E-2</c:v>
                </c:pt>
                <c:pt idx="102">
                  <c:v>6.34215474E-2</c:v>
                </c:pt>
                <c:pt idx="103">
                  <c:v>6.7599996900000001E-2</c:v>
                </c:pt>
                <c:pt idx="104">
                  <c:v>7.0008687700000002E-2</c:v>
                </c:pt>
                <c:pt idx="105">
                  <c:v>7.0608370000000004E-2</c:v>
                </c:pt>
                <c:pt idx="106">
                  <c:v>6.9449968599999995E-2</c:v>
                </c:pt>
                <c:pt idx="107">
                  <c:v>6.6300094099999998E-2</c:v>
                </c:pt>
                <c:pt idx="108">
                  <c:v>6.0951791700000001E-2</c:v>
                </c:pt>
                <c:pt idx="109">
                  <c:v>5.2826795699999998E-2</c:v>
                </c:pt>
                <c:pt idx="110">
                  <c:v>4.4285420300000003E-2</c:v>
                </c:pt>
                <c:pt idx="111">
                  <c:v>3.2697614299999997E-2</c:v>
                </c:pt>
                <c:pt idx="112">
                  <c:v>2.2236714099999999E-2</c:v>
                </c:pt>
                <c:pt idx="113">
                  <c:v>1.2848353E-2</c:v>
                </c:pt>
                <c:pt idx="114">
                  <c:v>3.4564277E-3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5-622D-4A4C-A834-8CC3D6F2019B}"/>
            </c:ext>
          </c:extLst>
        </c:ser>
        <c:ser>
          <c:idx val="198"/>
          <c:order val="198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反射白_LEDfull_開放空間!$A$199:$EE$199</c:f>
              <c:numCache>
                <c:formatCode>General</c:formatCode>
                <c:ptCount val="135"/>
                <c:pt idx="0">
                  <c:v>0.64486396310000005</c:v>
                </c:pt>
                <c:pt idx="1">
                  <c:v>0.53416991229999999</c:v>
                </c:pt>
                <c:pt idx="2">
                  <c:v>0.38024568559999999</c:v>
                </c:pt>
                <c:pt idx="3">
                  <c:v>0.17261748020000001</c:v>
                </c:pt>
                <c:pt idx="4">
                  <c:v>4.7369122499999999E-2</c:v>
                </c:pt>
                <c:pt idx="5">
                  <c:v>3.8478163000000001E-3</c:v>
                </c:pt>
                <c:pt idx="6">
                  <c:v>2.69502774E-2</c:v>
                </c:pt>
                <c:pt idx="7">
                  <c:v>8.8543549200000002E-2</c:v>
                </c:pt>
                <c:pt idx="8">
                  <c:v>0.1580648124</c:v>
                </c:pt>
                <c:pt idx="9">
                  <c:v>0.2161810696</c:v>
                </c:pt>
                <c:pt idx="10">
                  <c:v>0.2404963225</c:v>
                </c:pt>
                <c:pt idx="11">
                  <c:v>0.2328477055</c:v>
                </c:pt>
                <c:pt idx="12">
                  <c:v>0.20404820139999999</c:v>
                </c:pt>
                <c:pt idx="13">
                  <c:v>0.16279079020000001</c:v>
                </c:pt>
                <c:pt idx="14">
                  <c:v>0.1171881258</c:v>
                </c:pt>
                <c:pt idx="15">
                  <c:v>7.7195435800000003E-2</c:v>
                </c:pt>
                <c:pt idx="16">
                  <c:v>4.5073796100000001E-2</c:v>
                </c:pt>
                <c:pt idx="17">
                  <c:v>2.9415994899999999E-2</c:v>
                </c:pt>
                <c:pt idx="18">
                  <c:v>3.5720150899999997E-2</c:v>
                </c:pt>
                <c:pt idx="19">
                  <c:v>5.4705191399999999E-2</c:v>
                </c:pt>
                <c:pt idx="20">
                  <c:v>8.0003999199999995E-2</c:v>
                </c:pt>
                <c:pt idx="21">
                  <c:v>9.7716376199999996E-2</c:v>
                </c:pt>
                <c:pt idx="22">
                  <c:v>0.1091493964</c:v>
                </c:pt>
                <c:pt idx="23">
                  <c:v>0.10755259540000001</c:v>
                </c:pt>
                <c:pt idx="24">
                  <c:v>0.1039277017</c:v>
                </c:pt>
                <c:pt idx="25">
                  <c:v>9.66134518E-2</c:v>
                </c:pt>
                <c:pt idx="26">
                  <c:v>8.8261127499999995E-2</c:v>
                </c:pt>
                <c:pt idx="27">
                  <c:v>7.8533887900000002E-2</c:v>
                </c:pt>
                <c:pt idx="28">
                  <c:v>6.2123924499999997E-2</c:v>
                </c:pt>
                <c:pt idx="29">
                  <c:v>4.4060513400000001E-2</c:v>
                </c:pt>
                <c:pt idx="30">
                  <c:v>2.6331558800000002E-2</c:v>
                </c:pt>
                <c:pt idx="31">
                  <c:v>1.9987927700000001E-2</c:v>
                </c:pt>
                <c:pt idx="32">
                  <c:v>2.10099667E-2</c:v>
                </c:pt>
                <c:pt idx="33">
                  <c:v>2.87061334E-2</c:v>
                </c:pt>
                <c:pt idx="34">
                  <c:v>3.6958105900000003E-2</c:v>
                </c:pt>
                <c:pt idx="35">
                  <c:v>4.6297330400000003E-2</c:v>
                </c:pt>
                <c:pt idx="36">
                  <c:v>5.8584999300000003E-2</c:v>
                </c:pt>
                <c:pt idx="37">
                  <c:v>7.6948992899999999E-2</c:v>
                </c:pt>
                <c:pt idx="38">
                  <c:v>9.1844342600000003E-2</c:v>
                </c:pt>
                <c:pt idx="39">
                  <c:v>0.1046657711</c:v>
                </c:pt>
                <c:pt idx="40">
                  <c:v>0.10902457679999999</c:v>
                </c:pt>
                <c:pt idx="41">
                  <c:v>0.1054247841</c:v>
                </c:pt>
                <c:pt idx="42">
                  <c:v>9.8047889799999996E-2</c:v>
                </c:pt>
                <c:pt idx="43">
                  <c:v>8.8935181500000002E-2</c:v>
                </c:pt>
                <c:pt idx="44">
                  <c:v>7.8838013100000007E-2</c:v>
                </c:pt>
                <c:pt idx="45">
                  <c:v>7.0691958099999994E-2</c:v>
                </c:pt>
                <c:pt idx="46">
                  <c:v>6.0362789799999997E-2</c:v>
                </c:pt>
                <c:pt idx="47">
                  <c:v>4.1852071900000003E-2</c:v>
                </c:pt>
                <c:pt idx="48">
                  <c:v>1.64725501E-2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1.81531999E-2</c:v>
                </c:pt>
                <c:pt idx="55">
                  <c:v>4.6050541100000002E-2</c:v>
                </c:pt>
                <c:pt idx="56">
                  <c:v>6.3844241199999999E-2</c:v>
                </c:pt>
                <c:pt idx="57">
                  <c:v>6.6773809500000003E-2</c:v>
                </c:pt>
                <c:pt idx="58">
                  <c:v>5.7485017899999998E-2</c:v>
                </c:pt>
                <c:pt idx="59">
                  <c:v>4.0383242100000001E-2</c:v>
                </c:pt>
                <c:pt idx="60">
                  <c:v>1.9760077800000001E-2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1.14683704E-2</c:v>
                </c:pt>
                <c:pt idx="65">
                  <c:v>3.5419732299999999E-2</c:v>
                </c:pt>
                <c:pt idx="66">
                  <c:v>3.8959089699999998E-2</c:v>
                </c:pt>
                <c:pt idx="67">
                  <c:v>2.60387417E-2</c:v>
                </c:pt>
                <c:pt idx="68">
                  <c:v>1.8427597399999999E-2</c:v>
                </c:pt>
                <c:pt idx="69">
                  <c:v>2.5495419299999999E-2</c:v>
                </c:pt>
                <c:pt idx="70">
                  <c:v>3.2655563200000001E-2</c:v>
                </c:pt>
                <c:pt idx="71">
                  <c:v>2.3533400100000001E-2</c:v>
                </c:pt>
                <c:pt idx="72">
                  <c:v>7.8838811999999998E-3</c:v>
                </c:pt>
                <c:pt idx="73">
                  <c:v>2.2026001999999999E-3</c:v>
                </c:pt>
                <c:pt idx="74">
                  <c:v>6.0952920000000004E-3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3.7130102499999998E-2</c:v>
                </c:pt>
                <c:pt idx="81">
                  <c:v>5.51298037E-2</c:v>
                </c:pt>
                <c:pt idx="82">
                  <c:v>4.31136414E-2</c:v>
                </c:pt>
                <c:pt idx="83">
                  <c:v>2.1347273100000001E-2</c:v>
                </c:pt>
                <c:pt idx="84">
                  <c:v>1.1057549200000001E-2</c:v>
                </c:pt>
                <c:pt idx="85">
                  <c:v>1.6389002999999999E-2</c:v>
                </c:pt>
                <c:pt idx="86">
                  <c:v>2.86642145E-2</c:v>
                </c:pt>
                <c:pt idx="87">
                  <c:v>3.7705082399999999E-2</c:v>
                </c:pt>
                <c:pt idx="88">
                  <c:v>3.6434717499999998E-2</c:v>
                </c:pt>
                <c:pt idx="89">
                  <c:v>2.6102954500000001E-2</c:v>
                </c:pt>
                <c:pt idx="90">
                  <c:v>9.9031207999999999E-3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1.3868680000000001E-3</c:v>
                </c:pt>
                <c:pt idx="98">
                  <c:v>1.9560450699999999E-2</c:v>
                </c:pt>
                <c:pt idx="99">
                  <c:v>3.60699482E-2</c:v>
                </c:pt>
                <c:pt idx="100">
                  <c:v>4.8932075499999998E-2</c:v>
                </c:pt>
                <c:pt idx="101">
                  <c:v>5.7732716199999999E-2</c:v>
                </c:pt>
                <c:pt idx="102">
                  <c:v>6.3469342900000003E-2</c:v>
                </c:pt>
                <c:pt idx="103">
                  <c:v>6.7650325600000005E-2</c:v>
                </c:pt>
                <c:pt idx="104">
                  <c:v>7.00574219E-2</c:v>
                </c:pt>
                <c:pt idx="105">
                  <c:v>7.0652157100000001E-2</c:v>
                </c:pt>
                <c:pt idx="106">
                  <c:v>6.94864169E-2</c:v>
                </c:pt>
                <c:pt idx="107">
                  <c:v>6.6326104100000005E-2</c:v>
                </c:pt>
                <c:pt idx="108">
                  <c:v>6.0965348000000003E-2</c:v>
                </c:pt>
                <c:pt idx="109">
                  <c:v>5.2826546100000003E-2</c:v>
                </c:pt>
                <c:pt idx="110">
                  <c:v>4.4275265199999997E-2</c:v>
                </c:pt>
                <c:pt idx="111">
                  <c:v>3.2674483999999997E-2</c:v>
                </c:pt>
                <c:pt idx="112">
                  <c:v>2.2202515999999999E-2</c:v>
                </c:pt>
                <c:pt idx="113">
                  <c:v>1.28064062E-2</c:v>
                </c:pt>
                <c:pt idx="114">
                  <c:v>3.4072747999999999E-3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6-622D-4A4C-A834-8CC3D6F2019B}"/>
            </c:ext>
          </c:extLst>
        </c:ser>
        <c:ser>
          <c:idx val="199"/>
          <c:order val="199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反射白_LEDfull_開放空間!$A$200:$EE$200</c:f>
              <c:numCache>
                <c:formatCode>General</c:formatCode>
                <c:ptCount val="135"/>
                <c:pt idx="0">
                  <c:v>0.64426773790000003</c:v>
                </c:pt>
                <c:pt idx="1">
                  <c:v>0.53368061779999998</c:v>
                </c:pt>
                <c:pt idx="2">
                  <c:v>0.379898876</c:v>
                </c:pt>
                <c:pt idx="3">
                  <c:v>0.1724673212</c:v>
                </c:pt>
                <c:pt idx="4">
                  <c:v>4.7337461300000001E-2</c:v>
                </c:pt>
                <c:pt idx="5">
                  <c:v>3.8568419E-3</c:v>
                </c:pt>
                <c:pt idx="6">
                  <c:v>2.6939352999999999E-2</c:v>
                </c:pt>
                <c:pt idx="7">
                  <c:v>8.8488571299999999E-2</c:v>
                </c:pt>
                <c:pt idx="8">
                  <c:v>0.1579724401</c:v>
                </c:pt>
                <c:pt idx="9">
                  <c:v>0.2160718888</c:v>
                </c:pt>
                <c:pt idx="10">
                  <c:v>0.240403071</c:v>
                </c:pt>
                <c:pt idx="11">
                  <c:v>0.23277397450000001</c:v>
                </c:pt>
                <c:pt idx="12">
                  <c:v>0.20397476849999999</c:v>
                </c:pt>
                <c:pt idx="13">
                  <c:v>0.1627079099</c:v>
                </c:pt>
                <c:pt idx="14">
                  <c:v>0.11710873989999999</c:v>
                </c:pt>
                <c:pt idx="15">
                  <c:v>7.7138505900000001E-2</c:v>
                </c:pt>
                <c:pt idx="16">
                  <c:v>4.5048579599999999E-2</c:v>
                </c:pt>
                <c:pt idx="17">
                  <c:v>2.9403898899999999E-2</c:v>
                </c:pt>
                <c:pt idx="18">
                  <c:v>3.5702962400000003E-2</c:v>
                </c:pt>
                <c:pt idx="19">
                  <c:v>5.4675709500000003E-2</c:v>
                </c:pt>
                <c:pt idx="20">
                  <c:v>7.9954512399999997E-2</c:v>
                </c:pt>
                <c:pt idx="21">
                  <c:v>9.7655430400000007E-2</c:v>
                </c:pt>
                <c:pt idx="22">
                  <c:v>0.10908115660000001</c:v>
                </c:pt>
                <c:pt idx="23">
                  <c:v>0.10749115049999999</c:v>
                </c:pt>
                <c:pt idx="24">
                  <c:v>0.1038861871</c:v>
                </c:pt>
                <c:pt idx="25">
                  <c:v>9.6596181399999995E-2</c:v>
                </c:pt>
                <c:pt idx="26">
                  <c:v>8.8262058800000001E-2</c:v>
                </c:pt>
                <c:pt idx="27">
                  <c:v>7.8537508800000003E-2</c:v>
                </c:pt>
                <c:pt idx="28">
                  <c:v>6.2117028999999997E-2</c:v>
                </c:pt>
                <c:pt idx="29">
                  <c:v>4.4030234199999997E-2</c:v>
                </c:pt>
                <c:pt idx="30">
                  <c:v>2.62753256E-2</c:v>
                </c:pt>
                <c:pt idx="31">
                  <c:v>1.9911367400000001E-2</c:v>
                </c:pt>
                <c:pt idx="32">
                  <c:v>2.0927347200000002E-2</c:v>
                </c:pt>
                <c:pt idx="33">
                  <c:v>2.86283921E-2</c:v>
                </c:pt>
                <c:pt idx="34">
                  <c:v>3.6897636999999997E-2</c:v>
                </c:pt>
                <c:pt idx="35">
                  <c:v>4.6255111699999997E-2</c:v>
                </c:pt>
                <c:pt idx="36">
                  <c:v>5.8553528000000001E-2</c:v>
                </c:pt>
                <c:pt idx="37">
                  <c:v>7.6913014099999996E-2</c:v>
                </c:pt>
                <c:pt idx="38">
                  <c:v>9.1792710099999994E-2</c:v>
                </c:pt>
                <c:pt idx="39">
                  <c:v>0.1046015844</c:v>
                </c:pt>
                <c:pt idx="40">
                  <c:v>0.10896945</c:v>
                </c:pt>
                <c:pt idx="41">
                  <c:v>0.1054034531</c:v>
                </c:pt>
                <c:pt idx="42">
                  <c:v>9.8055466999999993E-2</c:v>
                </c:pt>
                <c:pt idx="43">
                  <c:v>8.8951013999999995E-2</c:v>
                </c:pt>
                <c:pt idx="44">
                  <c:v>7.8843466900000006E-2</c:v>
                </c:pt>
                <c:pt idx="45">
                  <c:v>7.0678301200000002E-2</c:v>
                </c:pt>
                <c:pt idx="46">
                  <c:v>6.0326326600000001E-2</c:v>
                </c:pt>
                <c:pt idx="47">
                  <c:v>4.1794125000000001E-2</c:v>
                </c:pt>
                <c:pt idx="48">
                  <c:v>1.6405129800000001E-2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1.8102176500000001E-2</c:v>
                </c:pt>
                <c:pt idx="55">
                  <c:v>4.5952331300000003E-2</c:v>
                </c:pt>
                <c:pt idx="56">
                  <c:v>6.3726857299999995E-2</c:v>
                </c:pt>
                <c:pt idx="57">
                  <c:v>6.6667757899999999E-2</c:v>
                </c:pt>
                <c:pt idx="58">
                  <c:v>5.7408284400000002E-2</c:v>
                </c:pt>
                <c:pt idx="59">
                  <c:v>4.0341384700000003E-2</c:v>
                </c:pt>
                <c:pt idx="60">
                  <c:v>1.9756821899999999E-2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1.1546519599999999E-2</c:v>
                </c:pt>
                <c:pt idx="65">
                  <c:v>3.54370512E-2</c:v>
                </c:pt>
                <c:pt idx="66">
                  <c:v>3.8913484700000001E-2</c:v>
                </c:pt>
                <c:pt idx="67">
                  <c:v>2.5955334300000001E-2</c:v>
                </c:pt>
                <c:pt idx="68">
                  <c:v>1.8337778700000001E-2</c:v>
                </c:pt>
                <c:pt idx="69">
                  <c:v>2.5424372399999999E-2</c:v>
                </c:pt>
                <c:pt idx="70">
                  <c:v>3.2618388499999998E-2</c:v>
                </c:pt>
                <c:pt idx="71">
                  <c:v>2.3534210400000002E-2</c:v>
                </c:pt>
                <c:pt idx="72">
                  <c:v>7.9097700999999996E-3</c:v>
                </c:pt>
                <c:pt idx="73">
                  <c:v>2.2331676000000001E-3</c:v>
                </c:pt>
                <c:pt idx="74">
                  <c:v>6.1146630999999998E-3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3.71151194E-2</c:v>
                </c:pt>
                <c:pt idx="81">
                  <c:v>5.50898202E-2</c:v>
                </c:pt>
                <c:pt idx="82">
                  <c:v>4.3059699200000003E-2</c:v>
                </c:pt>
                <c:pt idx="83">
                  <c:v>2.1285716400000002E-2</c:v>
                </c:pt>
                <c:pt idx="84">
                  <c:v>1.09853148E-2</c:v>
                </c:pt>
                <c:pt idx="85">
                  <c:v>1.6304094299999999E-2</c:v>
                </c:pt>
                <c:pt idx="86">
                  <c:v>2.8573943300000001E-2</c:v>
                </c:pt>
                <c:pt idx="87">
                  <c:v>3.76240537E-2</c:v>
                </c:pt>
                <c:pt idx="88">
                  <c:v>3.63816395E-2</c:v>
                </c:pt>
                <c:pt idx="89">
                  <c:v>2.60859113E-2</c:v>
                </c:pt>
                <c:pt idx="90">
                  <c:v>9.9240783999999995E-3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1.4186651E-3</c:v>
                </c:pt>
                <c:pt idx="98">
                  <c:v>1.95479561E-2</c:v>
                </c:pt>
                <c:pt idx="99">
                  <c:v>3.6019008599999999E-2</c:v>
                </c:pt>
                <c:pt idx="100">
                  <c:v>4.8849366599999999E-2</c:v>
                </c:pt>
                <c:pt idx="101">
                  <c:v>5.7626001500000003E-2</c:v>
                </c:pt>
                <c:pt idx="102">
                  <c:v>6.3350684899999996E-2</c:v>
                </c:pt>
                <c:pt idx="103">
                  <c:v>6.7525237799999999E-2</c:v>
                </c:pt>
                <c:pt idx="104">
                  <c:v>6.9932654499999997E-2</c:v>
                </c:pt>
                <c:pt idx="105">
                  <c:v>7.0534057900000002E-2</c:v>
                </c:pt>
                <c:pt idx="106">
                  <c:v>6.9379881000000004E-2</c:v>
                </c:pt>
                <c:pt idx="107">
                  <c:v>6.6237151600000002E-2</c:v>
                </c:pt>
                <c:pt idx="108">
                  <c:v>6.08985685E-2</c:v>
                </c:pt>
                <c:pt idx="109">
                  <c:v>5.27857095E-2</c:v>
                </c:pt>
                <c:pt idx="110">
                  <c:v>4.4255588200000001E-2</c:v>
                </c:pt>
                <c:pt idx="111">
                  <c:v>3.2682310800000003E-2</c:v>
                </c:pt>
                <c:pt idx="112">
                  <c:v>2.2234678300000001E-2</c:v>
                </c:pt>
                <c:pt idx="113">
                  <c:v>1.2857110200000001E-2</c:v>
                </c:pt>
                <c:pt idx="114">
                  <c:v>3.4757310000000001E-3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622D-4A4C-A834-8CC3D6F2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524416"/>
        <c:axId val="1723531904"/>
      </c:lineChart>
      <c:catAx>
        <c:axId val="1723524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23531904"/>
        <c:crosses val="autoZero"/>
        <c:auto val="1"/>
        <c:lblAlgn val="ctr"/>
        <c:lblOffset val="100"/>
        <c:noMultiLvlLbl val="0"/>
      </c:catAx>
      <c:valAx>
        <c:axId val="17235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235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0" i="0" baseline="0">
                <a:effectLst/>
              </a:rPr>
              <a:t>反射白</a:t>
            </a:r>
            <a:r>
              <a:rPr lang="en-US" altLang="zh-TW" sz="1800" b="0" i="0" baseline="0">
                <a:effectLst/>
              </a:rPr>
              <a:t>_LEDfull_</a:t>
            </a:r>
            <a:r>
              <a:rPr lang="zh-TW" altLang="zh-TW" sz="1800" b="0" i="0" baseline="0">
                <a:effectLst/>
              </a:rPr>
              <a:t>暗櫃</a:t>
            </a:r>
            <a:endParaRPr lang="zh-TW" altLang="zh-TW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反射白_LEDfull_暗櫃!$A$1:$EE$1</c:f>
              <c:numCache>
                <c:formatCode>General</c:formatCode>
                <c:ptCount val="135"/>
                <c:pt idx="0">
                  <c:v>0.64081436400000003</c:v>
                </c:pt>
                <c:pt idx="1">
                  <c:v>0.53082597259999997</c:v>
                </c:pt>
                <c:pt idx="2">
                  <c:v>0.37786692379999998</c:v>
                </c:pt>
                <c:pt idx="3">
                  <c:v>0.17155404390000001</c:v>
                </c:pt>
                <c:pt idx="4">
                  <c:v>4.7099661100000002E-2</c:v>
                </c:pt>
                <c:pt idx="5">
                  <c:v>3.8531771999999998E-3</c:v>
                </c:pt>
                <c:pt idx="6">
                  <c:v>2.6814429099999999E-2</c:v>
                </c:pt>
                <c:pt idx="7">
                  <c:v>8.8051862999999994E-2</c:v>
                </c:pt>
                <c:pt idx="8">
                  <c:v>0.15720105170000001</c:v>
                </c:pt>
                <c:pt idx="9">
                  <c:v>0.2150420099</c:v>
                </c:pt>
                <c:pt idx="10">
                  <c:v>0.2392976731</c:v>
                </c:pt>
                <c:pt idx="11">
                  <c:v>0.2317285389</c:v>
                </c:pt>
                <c:pt idx="12">
                  <c:v>0.20304745439999999</c:v>
                </c:pt>
                <c:pt idx="13">
                  <c:v>0.161934033</c:v>
                </c:pt>
                <c:pt idx="14">
                  <c:v>0.116523087</c:v>
                </c:pt>
                <c:pt idx="15">
                  <c:v>7.6745279099999994E-2</c:v>
                </c:pt>
                <c:pt idx="16">
                  <c:v>4.4829540000000001E-2</c:v>
                </c:pt>
                <c:pt idx="17">
                  <c:v>2.92671472E-2</c:v>
                </c:pt>
                <c:pt idx="18">
                  <c:v>3.5534217999999999E-2</c:v>
                </c:pt>
                <c:pt idx="19">
                  <c:v>5.44132404E-2</c:v>
                </c:pt>
                <c:pt idx="20">
                  <c:v>7.9562380899999993E-2</c:v>
                </c:pt>
                <c:pt idx="21">
                  <c:v>9.7175218199999996E-2</c:v>
                </c:pt>
                <c:pt idx="22">
                  <c:v>0.10854354500000001</c:v>
                </c:pt>
                <c:pt idx="23">
                  <c:v>0.1069695354</c:v>
                </c:pt>
                <c:pt idx="24">
                  <c:v>0.1034070998</c:v>
                </c:pt>
                <c:pt idx="25">
                  <c:v>9.6181102099999999E-2</c:v>
                </c:pt>
                <c:pt idx="26">
                  <c:v>8.7906740600000005E-2</c:v>
                </c:pt>
                <c:pt idx="27">
                  <c:v>7.82247633E-2</c:v>
                </c:pt>
                <c:pt idx="28">
                  <c:v>6.1855278899999998E-2</c:v>
                </c:pt>
                <c:pt idx="29">
                  <c:v>4.3808657700000003E-2</c:v>
                </c:pt>
                <c:pt idx="30">
                  <c:v>2.6088895300000001E-2</c:v>
                </c:pt>
                <c:pt idx="31">
                  <c:v>1.9722085399999999E-2</c:v>
                </c:pt>
                <c:pt idx="32">
                  <c:v>2.07253583E-2</c:v>
                </c:pt>
                <c:pt idx="33">
                  <c:v>2.8401756699999999E-2</c:v>
                </c:pt>
                <c:pt idx="34">
                  <c:v>3.6661937800000002E-2</c:v>
                </c:pt>
                <c:pt idx="35">
                  <c:v>4.60076258E-2</c:v>
                </c:pt>
                <c:pt idx="36">
                  <c:v>5.8272149400000001E-2</c:v>
                </c:pt>
                <c:pt idx="37">
                  <c:v>7.6551452300000003E-2</c:v>
                </c:pt>
                <c:pt idx="38">
                  <c:v>9.1349109999999997E-2</c:v>
                </c:pt>
                <c:pt idx="39">
                  <c:v>0.1040881127</c:v>
                </c:pt>
                <c:pt idx="40">
                  <c:v>0.108450897</c:v>
                </c:pt>
                <c:pt idx="41">
                  <c:v>0.10494737329999999</c:v>
                </c:pt>
                <c:pt idx="42">
                  <c:v>9.7670651999999997E-2</c:v>
                </c:pt>
                <c:pt idx="43">
                  <c:v>8.8615275899999998E-2</c:v>
                </c:pt>
                <c:pt idx="44">
                  <c:v>7.8534148600000006E-2</c:v>
                </c:pt>
                <c:pt idx="45">
                  <c:v>7.03750551E-2</c:v>
                </c:pt>
                <c:pt idx="46">
                  <c:v>6.0031715800000003E-2</c:v>
                </c:pt>
                <c:pt idx="47">
                  <c:v>4.1542407099999998E-2</c:v>
                </c:pt>
                <c:pt idx="48">
                  <c:v>1.6241092200000001E-2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1.79547686E-2</c:v>
                </c:pt>
                <c:pt idx="55">
                  <c:v>4.5625522699999997E-2</c:v>
                </c:pt>
                <c:pt idx="56">
                  <c:v>6.3301749500000004E-2</c:v>
                </c:pt>
                <c:pt idx="57">
                  <c:v>6.6248089100000004E-2</c:v>
                </c:pt>
                <c:pt idx="58">
                  <c:v>5.7068631100000003E-2</c:v>
                </c:pt>
                <c:pt idx="59">
                  <c:v>4.0120724599999998E-2</c:v>
                </c:pt>
                <c:pt idx="60">
                  <c:v>1.96743235E-2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1.1611646999999999E-2</c:v>
                </c:pt>
                <c:pt idx="65">
                  <c:v>3.5318080299999999E-2</c:v>
                </c:pt>
                <c:pt idx="66">
                  <c:v>3.8689713899999999E-2</c:v>
                </c:pt>
                <c:pt idx="67">
                  <c:v>2.5729795900000001E-2</c:v>
                </c:pt>
                <c:pt idx="68">
                  <c:v>1.8134469199999999E-2</c:v>
                </c:pt>
                <c:pt idx="69">
                  <c:v>2.5220338299999999E-2</c:v>
                </c:pt>
                <c:pt idx="70">
                  <c:v>3.2435037200000003E-2</c:v>
                </c:pt>
                <c:pt idx="71">
                  <c:v>2.34425534E-2</c:v>
                </c:pt>
                <c:pt idx="72">
                  <c:v>7.9168733000000002E-3</c:v>
                </c:pt>
                <c:pt idx="73">
                  <c:v>2.2690395999999998E-3</c:v>
                </c:pt>
                <c:pt idx="74">
                  <c:v>6.1177742000000004E-3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3.6944448900000003E-2</c:v>
                </c:pt>
                <c:pt idx="81">
                  <c:v>5.4811403199999997E-2</c:v>
                </c:pt>
                <c:pt idx="82">
                  <c:v>4.2809583200000001E-2</c:v>
                </c:pt>
                <c:pt idx="83">
                  <c:v>2.1112356299999999E-2</c:v>
                </c:pt>
                <c:pt idx="84">
                  <c:v>1.0836849000000001E-2</c:v>
                </c:pt>
                <c:pt idx="85">
                  <c:v>1.6115427000000002E-2</c:v>
                </c:pt>
                <c:pt idx="86">
                  <c:v>2.8328249199999999E-2</c:v>
                </c:pt>
                <c:pt idx="87">
                  <c:v>3.7356410200000002E-2</c:v>
                </c:pt>
                <c:pt idx="88">
                  <c:v>3.61603536E-2</c:v>
                </c:pt>
                <c:pt idx="89">
                  <c:v>2.59592235E-2</c:v>
                </c:pt>
                <c:pt idx="90">
                  <c:v>9.9178683000000004E-3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1.4566645E-3</c:v>
                </c:pt>
                <c:pt idx="98">
                  <c:v>1.94491241E-2</c:v>
                </c:pt>
                <c:pt idx="99">
                  <c:v>3.5798232999999999E-2</c:v>
                </c:pt>
                <c:pt idx="100">
                  <c:v>4.8530641899999998E-2</c:v>
                </c:pt>
                <c:pt idx="101">
                  <c:v>5.72381057E-2</c:v>
                </c:pt>
                <c:pt idx="102">
                  <c:v>6.2922559700000005E-2</c:v>
                </c:pt>
                <c:pt idx="103">
                  <c:v>6.7070484200000002E-2</c:v>
                </c:pt>
                <c:pt idx="104">
                  <c:v>6.9469511499999997E-2</c:v>
                </c:pt>
                <c:pt idx="105">
                  <c:v>7.0078372999999999E-2</c:v>
                </c:pt>
                <c:pt idx="106">
                  <c:v>6.8945668599999996E-2</c:v>
                </c:pt>
                <c:pt idx="107">
                  <c:v>6.5841123500000001E-2</c:v>
                </c:pt>
                <c:pt idx="108">
                  <c:v>6.0556128600000002E-2</c:v>
                </c:pt>
                <c:pt idx="109">
                  <c:v>5.2514083699999999E-2</c:v>
                </c:pt>
                <c:pt idx="110">
                  <c:v>4.4048320500000002E-2</c:v>
                </c:pt>
                <c:pt idx="111">
                  <c:v>3.2562047199999999E-2</c:v>
                </c:pt>
                <c:pt idx="112">
                  <c:v>2.21905131E-2</c:v>
                </c:pt>
                <c:pt idx="113">
                  <c:v>1.28772659E-2</c:v>
                </c:pt>
                <c:pt idx="114">
                  <c:v>3.5599319E-3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EB-41F0-895D-943CFEBAB27E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反射白_LEDfull_暗櫃!$A$2:$EE$2</c:f>
              <c:numCache>
                <c:formatCode>General</c:formatCode>
                <c:ptCount val="135"/>
                <c:pt idx="0">
                  <c:v>0.64093351359999995</c:v>
                </c:pt>
                <c:pt idx="1">
                  <c:v>0.53092783690000001</c:v>
                </c:pt>
                <c:pt idx="2">
                  <c:v>0.3779408038</c:v>
                </c:pt>
                <c:pt idx="3">
                  <c:v>0.17159196730000001</c:v>
                </c:pt>
                <c:pt idx="4">
                  <c:v>4.7115556900000001E-2</c:v>
                </c:pt>
                <c:pt idx="5">
                  <c:v>3.8610803999999999E-3</c:v>
                </c:pt>
                <c:pt idx="6">
                  <c:v>2.6827281299999998E-2</c:v>
                </c:pt>
                <c:pt idx="7">
                  <c:v>8.80833268E-2</c:v>
                </c:pt>
                <c:pt idx="8">
                  <c:v>0.1572604477</c:v>
                </c:pt>
                <c:pt idx="9">
                  <c:v>0.2151331007</c:v>
                </c:pt>
                <c:pt idx="10">
                  <c:v>0.2394143343</c:v>
                </c:pt>
                <c:pt idx="11">
                  <c:v>0.23185044530000001</c:v>
                </c:pt>
                <c:pt idx="12">
                  <c:v>0.2031491846</c:v>
                </c:pt>
                <c:pt idx="13">
                  <c:v>0.16200155020000001</c:v>
                </c:pt>
                <c:pt idx="14">
                  <c:v>0.11656092110000001</c:v>
                </c:pt>
                <c:pt idx="15">
                  <c:v>7.6767645800000006E-2</c:v>
                </c:pt>
                <c:pt idx="16">
                  <c:v>4.48471233E-2</c:v>
                </c:pt>
                <c:pt idx="17">
                  <c:v>2.92811953E-2</c:v>
                </c:pt>
                <c:pt idx="18">
                  <c:v>3.5549592200000001E-2</c:v>
                </c:pt>
                <c:pt idx="19">
                  <c:v>5.4435130200000001E-2</c:v>
                </c:pt>
                <c:pt idx="20">
                  <c:v>7.9590789999999995E-2</c:v>
                </c:pt>
                <c:pt idx="21">
                  <c:v>9.7209252400000001E-2</c:v>
                </c:pt>
                <c:pt idx="22">
                  <c:v>0.1085817739</c:v>
                </c:pt>
                <c:pt idx="23">
                  <c:v>0.10701088609999999</c:v>
                </c:pt>
                <c:pt idx="24">
                  <c:v>0.1034567207</c:v>
                </c:pt>
                <c:pt idx="25">
                  <c:v>9.6239008000000001E-2</c:v>
                </c:pt>
                <c:pt idx="26">
                  <c:v>8.7969042400000003E-2</c:v>
                </c:pt>
                <c:pt idx="27">
                  <c:v>7.8281857100000005E-2</c:v>
                </c:pt>
                <c:pt idx="28">
                  <c:v>6.1895046400000001E-2</c:v>
                </c:pt>
                <c:pt idx="29">
                  <c:v>4.3822761600000003E-2</c:v>
                </c:pt>
                <c:pt idx="30">
                  <c:v>2.6076182699999999E-2</c:v>
                </c:pt>
                <c:pt idx="31">
                  <c:v>1.9693443599999999E-2</c:v>
                </c:pt>
                <c:pt idx="32">
                  <c:v>2.0694186900000001E-2</c:v>
                </c:pt>
                <c:pt idx="33">
                  <c:v>2.8378710200000001E-2</c:v>
                </c:pt>
                <c:pt idx="34">
                  <c:v>3.6654289800000003E-2</c:v>
                </c:pt>
                <c:pt idx="35">
                  <c:v>4.6016678200000001E-2</c:v>
                </c:pt>
                <c:pt idx="36">
                  <c:v>5.8295745400000001E-2</c:v>
                </c:pt>
                <c:pt idx="37">
                  <c:v>7.6585277899999998E-2</c:v>
                </c:pt>
                <c:pt idx="38">
                  <c:v>9.1384507700000006E-2</c:v>
                </c:pt>
                <c:pt idx="39">
                  <c:v>0.104125537</c:v>
                </c:pt>
                <c:pt idx="40">
                  <c:v>0.10849632319999999</c:v>
                </c:pt>
                <c:pt idx="41">
                  <c:v>0.1050091907</c:v>
                </c:pt>
                <c:pt idx="42">
                  <c:v>9.7743459000000005E-2</c:v>
                </c:pt>
                <c:pt idx="43">
                  <c:v>8.8686130899999993E-2</c:v>
                </c:pt>
                <c:pt idx="44">
                  <c:v>7.8592032199999995E-2</c:v>
                </c:pt>
                <c:pt idx="45">
                  <c:v>7.0416592099999994E-2</c:v>
                </c:pt>
                <c:pt idx="46">
                  <c:v>6.0053471499999997E-2</c:v>
                </c:pt>
                <c:pt idx="47">
                  <c:v>4.1539497699999997E-2</c:v>
                </c:pt>
                <c:pt idx="48">
                  <c:v>1.62155218E-2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1.7939208099999999E-2</c:v>
                </c:pt>
                <c:pt idx="55">
                  <c:v>4.5603394499999998E-2</c:v>
                </c:pt>
                <c:pt idx="56">
                  <c:v>6.32812455E-2</c:v>
                </c:pt>
                <c:pt idx="57">
                  <c:v>6.6235750900000001E-2</c:v>
                </c:pt>
                <c:pt idx="58">
                  <c:v>5.7065948800000002E-2</c:v>
                </c:pt>
                <c:pt idx="59">
                  <c:v>4.0125336499999997E-2</c:v>
                </c:pt>
                <c:pt idx="60">
                  <c:v>1.9686005999999999E-2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1.1662969400000001E-2</c:v>
                </c:pt>
                <c:pt idx="65">
                  <c:v>3.5352680800000001E-2</c:v>
                </c:pt>
                <c:pt idx="66">
                  <c:v>3.8691814999999997E-2</c:v>
                </c:pt>
                <c:pt idx="67">
                  <c:v>2.5701940100000001E-2</c:v>
                </c:pt>
                <c:pt idx="68">
                  <c:v>1.8097622300000001E-2</c:v>
                </c:pt>
                <c:pt idx="69">
                  <c:v>2.5198694300000001E-2</c:v>
                </c:pt>
                <c:pt idx="70">
                  <c:v>3.2436866299999999E-2</c:v>
                </c:pt>
                <c:pt idx="71">
                  <c:v>2.3458972599999999E-2</c:v>
                </c:pt>
                <c:pt idx="72">
                  <c:v>7.9363621999999998E-3</c:v>
                </c:pt>
                <c:pt idx="73">
                  <c:v>2.2873316999999999E-3</c:v>
                </c:pt>
                <c:pt idx="74">
                  <c:v>6.1329347000000003E-3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3.6962080699999997E-2</c:v>
                </c:pt>
                <c:pt idx="81">
                  <c:v>5.4827395799999998E-2</c:v>
                </c:pt>
                <c:pt idx="82">
                  <c:v>4.2809646600000001E-2</c:v>
                </c:pt>
                <c:pt idx="83">
                  <c:v>2.1093159899999998E-2</c:v>
                </c:pt>
                <c:pt idx="84">
                  <c:v>1.08047761E-2</c:v>
                </c:pt>
                <c:pt idx="85">
                  <c:v>1.60799399E-2</c:v>
                </c:pt>
                <c:pt idx="86">
                  <c:v>2.8298409699999999E-2</c:v>
                </c:pt>
                <c:pt idx="87">
                  <c:v>3.7337787400000003E-2</c:v>
                </c:pt>
                <c:pt idx="88">
                  <c:v>3.6156151400000003E-2</c:v>
                </c:pt>
                <c:pt idx="89">
                  <c:v>2.5967521600000001E-2</c:v>
                </c:pt>
                <c:pt idx="90">
                  <c:v>9.9356519000000001E-3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1.4754479E-3</c:v>
                </c:pt>
                <c:pt idx="98">
                  <c:v>1.94562525E-2</c:v>
                </c:pt>
                <c:pt idx="99">
                  <c:v>3.5795461399999999E-2</c:v>
                </c:pt>
                <c:pt idx="100">
                  <c:v>4.8519488399999998E-2</c:v>
                </c:pt>
                <c:pt idx="101">
                  <c:v>5.7219840600000002E-2</c:v>
                </c:pt>
                <c:pt idx="102">
                  <c:v>6.2901727899999996E-2</c:v>
                </c:pt>
                <c:pt idx="103">
                  <c:v>6.7049078600000006E-2</c:v>
                </c:pt>
                <c:pt idx="104">
                  <c:v>6.9449782400000007E-2</c:v>
                </c:pt>
                <c:pt idx="105">
                  <c:v>7.0062667100000003E-2</c:v>
                </c:pt>
                <c:pt idx="106">
                  <c:v>6.8935476199999998E-2</c:v>
                </c:pt>
                <c:pt idx="107">
                  <c:v>6.5838322000000005E-2</c:v>
                </c:pt>
                <c:pt idx="108">
                  <c:v>6.0561902799999998E-2</c:v>
                </c:pt>
                <c:pt idx="109">
                  <c:v>5.2528515499999998E-2</c:v>
                </c:pt>
                <c:pt idx="110">
                  <c:v>4.4068403499999999E-2</c:v>
                </c:pt>
                <c:pt idx="111">
                  <c:v>3.2589267900000003E-2</c:v>
                </c:pt>
                <c:pt idx="112">
                  <c:v>2.22238656E-2</c:v>
                </c:pt>
                <c:pt idx="113">
                  <c:v>1.29140494E-2</c:v>
                </c:pt>
                <c:pt idx="114">
                  <c:v>3.6000276000000002E-3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EB-41F0-895D-943CFEBAB27E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反射白_LEDfull_暗櫃!$A$3:$EE$3</c:f>
              <c:numCache>
                <c:formatCode>General</c:formatCode>
                <c:ptCount val="135"/>
                <c:pt idx="0">
                  <c:v>0.64048874379999998</c:v>
                </c:pt>
                <c:pt idx="1">
                  <c:v>0.53056007620000001</c:v>
                </c:pt>
                <c:pt idx="2">
                  <c:v>0.37767824529999999</c:v>
                </c:pt>
                <c:pt idx="3">
                  <c:v>0.17147424820000001</c:v>
                </c:pt>
                <c:pt idx="4">
                  <c:v>4.7085192099999999E-2</c:v>
                </c:pt>
                <c:pt idx="5">
                  <c:v>3.8605550999999999E-3</c:v>
                </c:pt>
                <c:pt idx="6">
                  <c:v>2.6811325899999999E-2</c:v>
                </c:pt>
                <c:pt idx="7">
                  <c:v>8.8026933399999993E-2</c:v>
                </c:pt>
                <c:pt idx="8">
                  <c:v>0.15716080369999999</c:v>
                </c:pt>
                <c:pt idx="9">
                  <c:v>0.2149999142</c:v>
                </c:pt>
                <c:pt idx="10">
                  <c:v>0.23927167060000001</c:v>
                </c:pt>
                <c:pt idx="11">
                  <c:v>0.2317153066</c:v>
                </c:pt>
                <c:pt idx="12">
                  <c:v>0.2030294389</c:v>
                </c:pt>
                <c:pt idx="13">
                  <c:v>0.16190154849999999</c:v>
                </c:pt>
                <c:pt idx="14">
                  <c:v>0.1164853349</c:v>
                </c:pt>
                <c:pt idx="15">
                  <c:v>7.6717041400000005E-2</c:v>
                </c:pt>
                <c:pt idx="16">
                  <c:v>4.4818863299999998E-2</c:v>
                </c:pt>
                <c:pt idx="17">
                  <c:v>2.9263570900000001E-2</c:v>
                </c:pt>
                <c:pt idx="18">
                  <c:v>3.5527907300000001E-2</c:v>
                </c:pt>
                <c:pt idx="19">
                  <c:v>5.4401259899999999E-2</c:v>
                </c:pt>
                <c:pt idx="20">
                  <c:v>7.9539999400000005E-2</c:v>
                </c:pt>
                <c:pt idx="21">
                  <c:v>9.71473157E-2</c:v>
                </c:pt>
                <c:pt idx="22">
                  <c:v>0.1085123345</c:v>
                </c:pt>
                <c:pt idx="23">
                  <c:v>0.1069433987</c:v>
                </c:pt>
                <c:pt idx="24">
                  <c:v>0.10339483620000001</c:v>
                </c:pt>
                <c:pt idx="25">
                  <c:v>9.6185520299999994E-2</c:v>
                </c:pt>
                <c:pt idx="26">
                  <c:v>8.79231766E-2</c:v>
                </c:pt>
                <c:pt idx="27">
                  <c:v>7.8241378099999995E-2</c:v>
                </c:pt>
                <c:pt idx="28">
                  <c:v>6.1861168600000002E-2</c:v>
                </c:pt>
                <c:pt idx="29">
                  <c:v>4.3794177500000003E-2</c:v>
                </c:pt>
                <c:pt idx="30">
                  <c:v>2.60520931E-2</c:v>
                </c:pt>
                <c:pt idx="31">
                  <c:v>1.9669093200000001E-2</c:v>
                </c:pt>
                <c:pt idx="32">
                  <c:v>2.0668121099999999E-2</c:v>
                </c:pt>
                <c:pt idx="33">
                  <c:v>2.83493735E-2</c:v>
                </c:pt>
                <c:pt idx="34">
                  <c:v>3.6623816900000002E-2</c:v>
                </c:pt>
                <c:pt idx="35">
                  <c:v>4.5984692899999999E-2</c:v>
                </c:pt>
                <c:pt idx="36">
                  <c:v>5.8259341899999997E-2</c:v>
                </c:pt>
                <c:pt idx="37">
                  <c:v>7.6538518099999994E-2</c:v>
                </c:pt>
                <c:pt idx="38">
                  <c:v>9.1327153100000003E-2</c:v>
                </c:pt>
                <c:pt idx="39">
                  <c:v>0.1040592492</c:v>
                </c:pt>
                <c:pt idx="40">
                  <c:v>0.1084294245</c:v>
                </c:pt>
                <c:pt idx="41">
                  <c:v>0.10495027899999999</c:v>
                </c:pt>
                <c:pt idx="42">
                  <c:v>9.7693629599999998E-2</c:v>
                </c:pt>
                <c:pt idx="43">
                  <c:v>8.8642723899999998E-2</c:v>
                </c:pt>
                <c:pt idx="44">
                  <c:v>7.8552216300000005E-2</c:v>
                </c:pt>
                <c:pt idx="45">
                  <c:v>7.0377394600000004E-2</c:v>
                </c:pt>
                <c:pt idx="46">
                  <c:v>6.0015421399999998E-2</c:v>
                </c:pt>
                <c:pt idx="47">
                  <c:v>4.15069312E-2</c:v>
                </c:pt>
                <c:pt idx="48">
                  <c:v>1.61943939E-2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1.79202072E-2</c:v>
                </c:pt>
                <c:pt idx="55">
                  <c:v>4.5561190699999997E-2</c:v>
                </c:pt>
                <c:pt idx="56">
                  <c:v>6.3226304900000002E-2</c:v>
                </c:pt>
                <c:pt idx="57">
                  <c:v>6.6181607500000003E-2</c:v>
                </c:pt>
                <c:pt idx="58">
                  <c:v>5.70220798E-2</c:v>
                </c:pt>
                <c:pt idx="59">
                  <c:v>4.0096830600000001E-2</c:v>
                </c:pt>
                <c:pt idx="60">
                  <c:v>1.9675312600000001E-2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1.16713457E-2</c:v>
                </c:pt>
                <c:pt idx="65">
                  <c:v>3.5337291700000002E-2</c:v>
                </c:pt>
                <c:pt idx="66">
                  <c:v>3.86630185E-2</c:v>
                </c:pt>
                <c:pt idx="67">
                  <c:v>2.5672852999999999E-2</c:v>
                </c:pt>
                <c:pt idx="68">
                  <c:v>1.80713926E-2</c:v>
                </c:pt>
                <c:pt idx="69">
                  <c:v>2.5172498099999999E-2</c:v>
                </c:pt>
                <c:pt idx="70">
                  <c:v>3.2413221899999997E-2</c:v>
                </c:pt>
                <c:pt idx="71">
                  <c:v>2.34468691E-2</c:v>
                </c:pt>
                <c:pt idx="72">
                  <c:v>7.9372794999999999E-3</c:v>
                </c:pt>
                <c:pt idx="73">
                  <c:v>2.2919092E-3</c:v>
                </c:pt>
                <c:pt idx="74">
                  <c:v>6.1333515000000002E-3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3.6940086599999998E-2</c:v>
                </c:pt>
                <c:pt idx="81">
                  <c:v>5.4791491499999997E-2</c:v>
                </c:pt>
                <c:pt idx="82">
                  <c:v>4.27773558E-2</c:v>
                </c:pt>
                <c:pt idx="83">
                  <c:v>2.10706908E-2</c:v>
                </c:pt>
                <c:pt idx="84">
                  <c:v>1.0785566599999999E-2</c:v>
                </c:pt>
                <c:pt idx="85">
                  <c:v>1.6055692E-2</c:v>
                </c:pt>
                <c:pt idx="86">
                  <c:v>2.8266696300000001E-2</c:v>
                </c:pt>
                <c:pt idx="87">
                  <c:v>3.7303201899999999E-2</c:v>
                </c:pt>
                <c:pt idx="88">
                  <c:v>3.6127570999999997E-2</c:v>
                </c:pt>
                <c:pt idx="89">
                  <c:v>2.5951162E-2</c:v>
                </c:pt>
                <c:pt idx="90">
                  <c:v>9.9347020000000001E-3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1.4806716E-3</c:v>
                </c:pt>
                <c:pt idx="98">
                  <c:v>1.9443353600000001E-2</c:v>
                </c:pt>
                <c:pt idx="99">
                  <c:v>3.5766944299999999E-2</c:v>
                </c:pt>
                <c:pt idx="100">
                  <c:v>4.8478320200000001E-2</c:v>
                </c:pt>
                <c:pt idx="101">
                  <c:v>5.7169590100000001E-2</c:v>
                </c:pt>
                <c:pt idx="102">
                  <c:v>6.2846340200000003E-2</c:v>
                </c:pt>
                <c:pt idx="103">
                  <c:v>6.6990450000000007E-2</c:v>
                </c:pt>
                <c:pt idx="104">
                  <c:v>6.9390066E-2</c:v>
                </c:pt>
                <c:pt idx="105">
                  <c:v>7.0003829899999995E-2</c:v>
                </c:pt>
                <c:pt idx="106">
                  <c:v>6.8879410599999996E-2</c:v>
                </c:pt>
                <c:pt idx="107">
                  <c:v>6.5787009899999999E-2</c:v>
                </c:pt>
                <c:pt idx="108">
                  <c:v>6.0517676200000002E-2</c:v>
                </c:pt>
                <c:pt idx="109">
                  <c:v>5.2493356200000001E-2</c:v>
                </c:pt>
                <c:pt idx="110">
                  <c:v>4.4041749099999999E-2</c:v>
                </c:pt>
                <c:pt idx="111">
                  <c:v>3.2573815399999997E-2</c:v>
                </c:pt>
                <c:pt idx="112">
                  <c:v>2.22180672E-2</c:v>
                </c:pt>
                <c:pt idx="113">
                  <c:v>1.29167E-2</c:v>
                </c:pt>
                <c:pt idx="114">
                  <c:v>3.6110234999999998E-3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EB-41F0-895D-943CFEBAB27E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反射白_LEDfull_暗櫃!$A$4:$EE$4</c:f>
              <c:numCache>
                <c:formatCode>General</c:formatCode>
                <c:ptCount val="135"/>
                <c:pt idx="0">
                  <c:v>0.64141815899999999</c:v>
                </c:pt>
                <c:pt idx="1">
                  <c:v>0.53132689</c:v>
                </c:pt>
                <c:pt idx="2">
                  <c:v>0.3782241046</c:v>
                </c:pt>
                <c:pt idx="3">
                  <c:v>0.17171694339999999</c:v>
                </c:pt>
                <c:pt idx="4">
                  <c:v>4.7144621599999999E-2</c:v>
                </c:pt>
                <c:pt idx="5">
                  <c:v>3.8572723999999998E-3</c:v>
                </c:pt>
                <c:pt idx="6">
                  <c:v>2.6840193200000001E-2</c:v>
                </c:pt>
                <c:pt idx="7">
                  <c:v>8.8135734199999996E-2</c:v>
                </c:pt>
                <c:pt idx="8">
                  <c:v>0.1573507935</c:v>
                </c:pt>
                <c:pt idx="9">
                  <c:v>0.2152473778</c:v>
                </c:pt>
                <c:pt idx="10">
                  <c:v>0.2395267636</c:v>
                </c:pt>
                <c:pt idx="11">
                  <c:v>0.23195035759999999</c:v>
                </c:pt>
                <c:pt idx="12">
                  <c:v>0.2032414079</c:v>
                </c:pt>
                <c:pt idx="13">
                  <c:v>0.162087962</c:v>
                </c:pt>
                <c:pt idx="14">
                  <c:v>0.11663349720000001</c:v>
                </c:pt>
                <c:pt idx="15">
                  <c:v>7.6818004300000006E-2</c:v>
                </c:pt>
                <c:pt idx="16">
                  <c:v>4.4872391999999997E-2</c:v>
                </c:pt>
                <c:pt idx="17">
                  <c:v>2.9295317800000002E-2</c:v>
                </c:pt>
                <c:pt idx="18">
                  <c:v>3.5568125499999999E-2</c:v>
                </c:pt>
                <c:pt idx="19">
                  <c:v>5.4465077799999997E-2</c:v>
                </c:pt>
                <c:pt idx="20">
                  <c:v>7.9637751000000007E-2</c:v>
                </c:pt>
                <c:pt idx="21">
                  <c:v>9.7267150900000002E-2</c:v>
                </c:pt>
                <c:pt idx="22">
                  <c:v>0.10864648220000001</c:v>
                </c:pt>
                <c:pt idx="23">
                  <c:v>0.1070713103</c:v>
                </c:pt>
                <c:pt idx="24">
                  <c:v>0.1035059616</c:v>
                </c:pt>
                <c:pt idx="25">
                  <c:v>9.6273548900000006E-2</c:v>
                </c:pt>
                <c:pt idx="26">
                  <c:v>8.7991662299999995E-2</c:v>
                </c:pt>
                <c:pt idx="27">
                  <c:v>7.83005804E-2</c:v>
                </c:pt>
                <c:pt idx="28">
                  <c:v>6.1915002800000001E-2</c:v>
                </c:pt>
                <c:pt idx="29">
                  <c:v>4.38502952E-2</c:v>
                </c:pt>
                <c:pt idx="30">
                  <c:v>2.6112679400000002E-2</c:v>
                </c:pt>
                <c:pt idx="31">
                  <c:v>1.9738998300000001E-2</c:v>
                </c:pt>
                <c:pt idx="32">
                  <c:v>2.0743261999999998E-2</c:v>
                </c:pt>
                <c:pt idx="33">
                  <c:v>2.8427219E-2</c:v>
                </c:pt>
                <c:pt idx="34">
                  <c:v>3.6695908800000003E-2</c:v>
                </c:pt>
                <c:pt idx="35">
                  <c:v>4.6051204200000001E-2</c:v>
                </c:pt>
                <c:pt idx="36">
                  <c:v>5.8327682300000003E-2</c:v>
                </c:pt>
                <c:pt idx="37">
                  <c:v>7.6624393499999999E-2</c:v>
                </c:pt>
                <c:pt idx="38">
                  <c:v>9.14357752E-2</c:v>
                </c:pt>
                <c:pt idx="39">
                  <c:v>0.1041867509</c:v>
                </c:pt>
                <c:pt idx="40">
                  <c:v>0.10855414720000001</c:v>
                </c:pt>
                <c:pt idx="41">
                  <c:v>0.10504811999999999</c:v>
                </c:pt>
                <c:pt idx="42">
                  <c:v>9.7765117900000004E-2</c:v>
                </c:pt>
                <c:pt idx="43">
                  <c:v>8.8701024700000006E-2</c:v>
                </c:pt>
                <c:pt idx="44">
                  <c:v>7.8609883800000002E-2</c:v>
                </c:pt>
                <c:pt idx="45">
                  <c:v>7.0442199699999999E-2</c:v>
                </c:pt>
                <c:pt idx="46">
                  <c:v>6.0088399799999997E-2</c:v>
                </c:pt>
                <c:pt idx="47">
                  <c:v>4.1581090500000001E-2</c:v>
                </c:pt>
                <c:pt idx="48">
                  <c:v>1.62555687E-2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1.7971091000000002E-2</c:v>
                </c:pt>
                <c:pt idx="55">
                  <c:v>4.5667387500000003E-2</c:v>
                </c:pt>
                <c:pt idx="56">
                  <c:v>6.3359901299999993E-2</c:v>
                </c:pt>
                <c:pt idx="57">
                  <c:v>6.63091242E-2</c:v>
                </c:pt>
                <c:pt idx="58">
                  <c:v>5.7121410999999997E-2</c:v>
                </c:pt>
                <c:pt idx="59">
                  <c:v>4.01579663E-2</c:v>
                </c:pt>
                <c:pt idx="60">
                  <c:v>1.9692767399999998E-2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1.1624659400000001E-2</c:v>
                </c:pt>
                <c:pt idx="65">
                  <c:v>3.5352755299999997E-2</c:v>
                </c:pt>
                <c:pt idx="66">
                  <c:v>3.87262404E-2</c:v>
                </c:pt>
                <c:pt idx="67">
                  <c:v>2.5752902000000001E-2</c:v>
                </c:pt>
                <c:pt idx="68">
                  <c:v>1.8149934699999998E-2</c:v>
                </c:pt>
                <c:pt idx="69">
                  <c:v>2.5242930300000001E-2</c:v>
                </c:pt>
                <c:pt idx="70">
                  <c:v>3.2465018300000002E-2</c:v>
                </c:pt>
                <c:pt idx="71">
                  <c:v>2.3464539999999999E-2</c:v>
                </c:pt>
                <c:pt idx="72">
                  <c:v>7.9244906000000004E-3</c:v>
                </c:pt>
                <c:pt idx="73">
                  <c:v>2.2717072E-3</c:v>
                </c:pt>
                <c:pt idx="74">
                  <c:v>6.1241984000000001E-3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3.6979552399999997E-2</c:v>
                </c:pt>
                <c:pt idx="81">
                  <c:v>5.48629463E-2</c:v>
                </c:pt>
                <c:pt idx="82">
                  <c:v>4.2849425199999999E-2</c:v>
                </c:pt>
                <c:pt idx="83">
                  <c:v>2.1131210000000001E-2</c:v>
                </c:pt>
                <c:pt idx="84">
                  <c:v>1.0845750600000001E-2</c:v>
                </c:pt>
                <c:pt idx="85">
                  <c:v>1.61291044E-2</c:v>
                </c:pt>
                <c:pt idx="86">
                  <c:v>2.8353718999999999E-2</c:v>
                </c:pt>
                <c:pt idx="87">
                  <c:v>3.7390433299999998E-2</c:v>
                </c:pt>
                <c:pt idx="88">
                  <c:v>3.6193605500000003E-2</c:v>
                </c:pt>
                <c:pt idx="89">
                  <c:v>2.5983143600000001E-2</c:v>
                </c:pt>
                <c:pt idx="90">
                  <c:v>9.9269422000000003E-3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1.4593198E-3</c:v>
                </c:pt>
                <c:pt idx="98">
                  <c:v>1.9467847399999998E-2</c:v>
                </c:pt>
                <c:pt idx="99">
                  <c:v>3.5831879800000001E-2</c:v>
                </c:pt>
                <c:pt idx="100">
                  <c:v>4.8576306600000001E-2</c:v>
                </c:pt>
                <c:pt idx="101">
                  <c:v>5.7291522599999999E-2</c:v>
                </c:pt>
                <c:pt idx="102">
                  <c:v>6.2980905200000006E-2</c:v>
                </c:pt>
                <c:pt idx="103">
                  <c:v>6.7133009399999999E-2</c:v>
                </c:pt>
                <c:pt idx="104">
                  <c:v>6.9534130400000005E-2</c:v>
                </c:pt>
                <c:pt idx="105">
                  <c:v>7.0143654900000005E-2</c:v>
                </c:pt>
                <c:pt idx="106">
                  <c:v>6.9010153399999996E-2</c:v>
                </c:pt>
                <c:pt idx="107">
                  <c:v>6.5902710000000003E-2</c:v>
                </c:pt>
                <c:pt idx="108">
                  <c:v>6.06133118E-2</c:v>
                </c:pt>
                <c:pt idx="109">
                  <c:v>5.256363E-2</c:v>
                </c:pt>
                <c:pt idx="110">
                  <c:v>4.4090531799999999E-2</c:v>
                </c:pt>
                <c:pt idx="111">
                  <c:v>3.2593838899999998E-2</c:v>
                </c:pt>
                <c:pt idx="112">
                  <c:v>2.2212581700000001E-2</c:v>
                </c:pt>
                <c:pt idx="113">
                  <c:v>1.28909647E-2</c:v>
                </c:pt>
                <c:pt idx="114">
                  <c:v>3.5648277999999999E-3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EB-41F0-895D-943CFEBAB27E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反射白_LEDfull_暗櫃!$A$5:$EE$5</c:f>
              <c:numCache>
                <c:formatCode>General</c:formatCode>
                <c:ptCount val="135"/>
                <c:pt idx="0">
                  <c:v>0.64198929069999999</c:v>
                </c:pt>
                <c:pt idx="1">
                  <c:v>0.5317932367</c:v>
                </c:pt>
                <c:pt idx="2">
                  <c:v>0.37855407600000002</c:v>
                </c:pt>
                <c:pt idx="3">
                  <c:v>0.17185626919999999</c:v>
                </c:pt>
                <c:pt idx="4">
                  <c:v>4.7169893999999997E-2</c:v>
                </c:pt>
                <c:pt idx="5">
                  <c:v>3.843413E-3</c:v>
                </c:pt>
                <c:pt idx="6">
                  <c:v>2.68448144E-2</c:v>
                </c:pt>
                <c:pt idx="7">
                  <c:v>8.8177226499999997E-2</c:v>
                </c:pt>
                <c:pt idx="8">
                  <c:v>0.15741701420000001</c:v>
                </c:pt>
                <c:pt idx="9">
                  <c:v>0.21531395610000001</c:v>
                </c:pt>
                <c:pt idx="10">
                  <c:v>0.2395626307</c:v>
                </c:pt>
                <c:pt idx="11">
                  <c:v>0.23196274040000001</c:v>
                </c:pt>
                <c:pt idx="12">
                  <c:v>0.2032641768</c:v>
                </c:pt>
                <c:pt idx="13">
                  <c:v>0.16213928159999999</c:v>
                </c:pt>
                <c:pt idx="14">
                  <c:v>0.1166976988</c:v>
                </c:pt>
                <c:pt idx="15">
                  <c:v>7.6866552199999993E-2</c:v>
                </c:pt>
                <c:pt idx="16">
                  <c:v>4.4889822599999997E-2</c:v>
                </c:pt>
                <c:pt idx="17">
                  <c:v>2.93007754E-2</c:v>
                </c:pt>
                <c:pt idx="18">
                  <c:v>3.5578072099999997E-2</c:v>
                </c:pt>
                <c:pt idx="19">
                  <c:v>5.4484818099999999E-2</c:v>
                </c:pt>
                <c:pt idx="20">
                  <c:v>7.9674869800000006E-2</c:v>
                </c:pt>
                <c:pt idx="21">
                  <c:v>9.7313471100000007E-2</c:v>
                </c:pt>
                <c:pt idx="22">
                  <c:v>0.10869859900000001</c:v>
                </c:pt>
                <c:pt idx="23">
                  <c:v>0.1071143001</c:v>
                </c:pt>
                <c:pt idx="24">
                  <c:v>0.1035230979</c:v>
                </c:pt>
                <c:pt idx="25">
                  <c:v>9.6260443299999998E-2</c:v>
                </c:pt>
                <c:pt idx="26">
                  <c:v>8.7956644599999995E-2</c:v>
                </c:pt>
                <c:pt idx="27">
                  <c:v>7.8265599899999996E-2</c:v>
                </c:pt>
                <c:pt idx="28">
                  <c:v>6.1900816900000002E-2</c:v>
                </c:pt>
                <c:pt idx="29">
                  <c:v>4.38749529E-2</c:v>
                </c:pt>
                <c:pt idx="30">
                  <c:v>2.6179624700000001E-2</c:v>
                </c:pt>
                <c:pt idx="31">
                  <c:v>1.9836314000000001E-2</c:v>
                </c:pt>
                <c:pt idx="32">
                  <c:v>2.08483525E-2</c:v>
                </c:pt>
                <c:pt idx="33">
                  <c:v>2.8522664699999999E-2</c:v>
                </c:pt>
                <c:pt idx="34">
                  <c:v>3.6764577E-2</c:v>
                </c:pt>
                <c:pt idx="35">
                  <c:v>4.6091072300000001E-2</c:v>
                </c:pt>
                <c:pt idx="36">
                  <c:v>5.8348443399999998E-2</c:v>
                </c:pt>
                <c:pt idx="37">
                  <c:v>7.6644465300000006E-2</c:v>
                </c:pt>
                <c:pt idx="38">
                  <c:v>9.1471612499999994E-2</c:v>
                </c:pt>
                <c:pt idx="39">
                  <c:v>0.1042348221</c:v>
                </c:pt>
                <c:pt idx="40">
                  <c:v>0.1085882187</c:v>
                </c:pt>
                <c:pt idx="41">
                  <c:v>0.10503724959999999</c:v>
                </c:pt>
                <c:pt idx="42">
                  <c:v>9.7717262799999996E-2</c:v>
                </c:pt>
                <c:pt idx="43">
                  <c:v>8.8645473099999997E-2</c:v>
                </c:pt>
                <c:pt idx="44">
                  <c:v>7.8572467000000007E-2</c:v>
                </c:pt>
                <c:pt idx="45">
                  <c:v>7.0434123299999998E-2</c:v>
                </c:pt>
                <c:pt idx="46">
                  <c:v>6.0115631699999998E-2</c:v>
                </c:pt>
                <c:pt idx="47">
                  <c:v>4.1644405600000003E-2</c:v>
                </c:pt>
                <c:pt idx="48">
                  <c:v>1.6341347199999998E-2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1.8034059599999999E-2</c:v>
                </c:pt>
                <c:pt idx="55">
                  <c:v>4.5784275999999999E-2</c:v>
                </c:pt>
                <c:pt idx="56">
                  <c:v>6.3496381000000005E-2</c:v>
                </c:pt>
                <c:pt idx="57">
                  <c:v>6.6429019000000006E-2</c:v>
                </c:pt>
                <c:pt idx="58">
                  <c:v>5.7204712200000001E-2</c:v>
                </c:pt>
                <c:pt idx="59">
                  <c:v>4.02000099E-2</c:v>
                </c:pt>
                <c:pt idx="60">
                  <c:v>1.96898486E-2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1.1513315099999999E-2</c:v>
                </c:pt>
                <c:pt idx="65">
                  <c:v>3.53155099E-2</c:v>
                </c:pt>
                <c:pt idx="66">
                  <c:v>3.8773786300000002E-2</c:v>
                </c:pt>
                <c:pt idx="67">
                  <c:v>2.5857083499999999E-2</c:v>
                </c:pt>
                <c:pt idx="68">
                  <c:v>1.8265854599999999E-2</c:v>
                </c:pt>
                <c:pt idx="69">
                  <c:v>2.5330400100000001E-2</c:v>
                </c:pt>
                <c:pt idx="70">
                  <c:v>3.2503608599999997E-2</c:v>
                </c:pt>
                <c:pt idx="71">
                  <c:v>2.3454772299999999E-2</c:v>
                </c:pt>
                <c:pt idx="72">
                  <c:v>7.8865894999999991E-3</c:v>
                </c:pt>
                <c:pt idx="73">
                  <c:v>2.2291807000000001E-3</c:v>
                </c:pt>
                <c:pt idx="74">
                  <c:v>6.0950830000000003E-3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3.6985944999999999E-2</c:v>
                </c:pt>
                <c:pt idx="81">
                  <c:v>5.4897002899999998E-2</c:v>
                </c:pt>
                <c:pt idx="82">
                  <c:v>4.2907010799999999E-2</c:v>
                </c:pt>
                <c:pt idx="83">
                  <c:v>2.1207086699999999E-2</c:v>
                </c:pt>
                <c:pt idx="84">
                  <c:v>1.09402817E-2</c:v>
                </c:pt>
                <c:pt idx="85">
                  <c:v>1.6239032099999998E-2</c:v>
                </c:pt>
                <c:pt idx="86">
                  <c:v>2.84662899E-2</c:v>
                </c:pt>
                <c:pt idx="87">
                  <c:v>3.74870151E-2</c:v>
                </c:pt>
                <c:pt idx="88">
                  <c:v>3.6252606700000002E-2</c:v>
                </c:pt>
                <c:pt idx="89">
                  <c:v>2.5996869400000001E-2</c:v>
                </c:pt>
                <c:pt idx="90">
                  <c:v>9.8949446999999999E-3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1.4152959000000001E-3</c:v>
                </c:pt>
                <c:pt idx="98">
                  <c:v>1.9477572299999999E-2</c:v>
                </c:pt>
                <c:pt idx="99">
                  <c:v>3.5887833700000003E-2</c:v>
                </c:pt>
                <c:pt idx="100">
                  <c:v>4.8670444600000001E-2</c:v>
                </c:pt>
                <c:pt idx="101">
                  <c:v>5.7414915400000002E-2</c:v>
                </c:pt>
                <c:pt idx="102">
                  <c:v>6.3118882500000001E-2</c:v>
                </c:pt>
                <c:pt idx="103">
                  <c:v>6.7278414999999994E-2</c:v>
                </c:pt>
                <c:pt idx="104">
                  <c:v>6.9678038400000003E-2</c:v>
                </c:pt>
                <c:pt idx="105">
                  <c:v>7.0278078300000005E-2</c:v>
                </c:pt>
                <c:pt idx="106">
                  <c:v>6.9129243500000007E-2</c:v>
                </c:pt>
                <c:pt idx="107">
                  <c:v>6.5999284399999997E-2</c:v>
                </c:pt>
                <c:pt idx="108">
                  <c:v>6.0681492099999998E-2</c:v>
                </c:pt>
                <c:pt idx="109">
                  <c:v>5.2599225200000002E-2</c:v>
                </c:pt>
                <c:pt idx="110">
                  <c:v>4.4100444799999999E-2</c:v>
                </c:pt>
                <c:pt idx="111">
                  <c:v>3.2570079000000002E-2</c:v>
                </c:pt>
                <c:pt idx="112">
                  <c:v>2.21604239E-2</c:v>
                </c:pt>
                <c:pt idx="113">
                  <c:v>1.2816799800000001E-2</c:v>
                </c:pt>
                <c:pt idx="114">
                  <c:v>3.4696471000000002E-3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EB-41F0-895D-943CFEBAB27E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反射白_LEDfull_暗櫃!$A$6:$EE$6</c:f>
              <c:numCache>
                <c:formatCode>General</c:formatCode>
                <c:ptCount val="135"/>
                <c:pt idx="0">
                  <c:v>0.64225548509999997</c:v>
                </c:pt>
                <c:pt idx="1">
                  <c:v>0.53201377390000004</c:v>
                </c:pt>
                <c:pt idx="2">
                  <c:v>0.37871071699999997</c:v>
                </c:pt>
                <c:pt idx="3">
                  <c:v>0.1719265133</c:v>
                </c:pt>
                <c:pt idx="4">
                  <c:v>4.7187700899999997E-2</c:v>
                </c:pt>
                <c:pt idx="5">
                  <c:v>3.8433288999999999E-3</c:v>
                </c:pt>
                <c:pt idx="6">
                  <c:v>2.68539917E-2</c:v>
                </c:pt>
                <c:pt idx="7">
                  <c:v>8.8210068599999997E-2</c:v>
                </c:pt>
                <c:pt idx="8">
                  <c:v>0.15747480089999999</c:v>
                </c:pt>
                <c:pt idx="9">
                  <c:v>0.2153908759</c:v>
                </c:pt>
                <c:pt idx="10">
                  <c:v>0.23964411020000001</c:v>
                </c:pt>
                <c:pt idx="11">
                  <c:v>0.232039094</c:v>
                </c:pt>
                <c:pt idx="12">
                  <c:v>0.20333205160000001</c:v>
                </c:pt>
                <c:pt idx="13">
                  <c:v>0.1621969342</c:v>
                </c:pt>
                <c:pt idx="14">
                  <c:v>0.1167418882</c:v>
                </c:pt>
                <c:pt idx="15">
                  <c:v>7.6896540799999996E-2</c:v>
                </c:pt>
                <c:pt idx="16">
                  <c:v>4.4906314500000002E-2</c:v>
                </c:pt>
                <c:pt idx="17">
                  <c:v>2.9310829900000002E-2</c:v>
                </c:pt>
                <c:pt idx="18">
                  <c:v>3.5590536899999997E-2</c:v>
                </c:pt>
                <c:pt idx="19">
                  <c:v>5.45043126E-2</c:v>
                </c:pt>
                <c:pt idx="20">
                  <c:v>7.9704351699999995E-2</c:v>
                </c:pt>
                <c:pt idx="21">
                  <c:v>9.7349710800000003E-2</c:v>
                </c:pt>
                <c:pt idx="22">
                  <c:v>0.1087391675</c:v>
                </c:pt>
                <c:pt idx="23">
                  <c:v>0.10715331879999999</c:v>
                </c:pt>
                <c:pt idx="24">
                  <c:v>0.10355848820000001</c:v>
                </c:pt>
                <c:pt idx="25">
                  <c:v>9.62901637E-2</c:v>
                </c:pt>
                <c:pt idx="26">
                  <c:v>8.7981231500000007E-2</c:v>
                </c:pt>
                <c:pt idx="27">
                  <c:v>7.8287355599999997E-2</c:v>
                </c:pt>
                <c:pt idx="28">
                  <c:v>6.1919428399999997E-2</c:v>
                </c:pt>
                <c:pt idx="29">
                  <c:v>4.3891664599999998E-2</c:v>
                </c:pt>
                <c:pt idx="30">
                  <c:v>2.61950195E-2</c:v>
                </c:pt>
                <c:pt idx="31">
                  <c:v>1.9852876700000001E-2</c:v>
                </c:pt>
                <c:pt idx="32">
                  <c:v>2.0866010300000001E-2</c:v>
                </c:pt>
                <c:pt idx="33">
                  <c:v>2.8541881599999999E-2</c:v>
                </c:pt>
                <c:pt idx="34">
                  <c:v>3.6783672900000002E-2</c:v>
                </c:pt>
                <c:pt idx="35">
                  <c:v>4.6110223999999998E-2</c:v>
                </c:pt>
                <c:pt idx="36">
                  <c:v>5.8369465199999998E-2</c:v>
                </c:pt>
                <c:pt idx="37">
                  <c:v>7.6671227800000005E-2</c:v>
                </c:pt>
                <c:pt idx="38">
                  <c:v>9.15047675E-2</c:v>
                </c:pt>
                <c:pt idx="39">
                  <c:v>0.10427355770000001</c:v>
                </c:pt>
                <c:pt idx="40">
                  <c:v>0.1086267531</c:v>
                </c:pt>
                <c:pt idx="41">
                  <c:v>0.10507004709999999</c:v>
                </c:pt>
                <c:pt idx="42">
                  <c:v>9.7743876300000004E-2</c:v>
                </c:pt>
                <c:pt idx="43">
                  <c:v>8.8668227200000005E-2</c:v>
                </c:pt>
                <c:pt idx="44">
                  <c:v>7.8593887400000007E-2</c:v>
                </c:pt>
                <c:pt idx="45">
                  <c:v>7.0455968399999999E-2</c:v>
                </c:pt>
                <c:pt idx="46">
                  <c:v>6.0137771100000001E-2</c:v>
                </c:pt>
                <c:pt idx="47">
                  <c:v>4.1664525899999999E-2</c:v>
                </c:pt>
                <c:pt idx="48">
                  <c:v>1.6355680300000001E-2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1.8046528100000001E-2</c:v>
                </c:pt>
                <c:pt idx="55">
                  <c:v>4.5811355099999999E-2</c:v>
                </c:pt>
                <c:pt idx="56">
                  <c:v>6.3531145499999997E-2</c:v>
                </c:pt>
                <c:pt idx="57">
                  <c:v>6.6462934000000001E-2</c:v>
                </c:pt>
                <c:pt idx="58">
                  <c:v>5.7231716799999999E-2</c:v>
                </c:pt>
                <c:pt idx="59">
                  <c:v>4.0217250599999997E-2</c:v>
                </c:pt>
                <c:pt idx="60">
                  <c:v>1.9695738300000001E-2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1.15054697E-2</c:v>
                </c:pt>
                <c:pt idx="65">
                  <c:v>3.5323146700000002E-2</c:v>
                </c:pt>
                <c:pt idx="66">
                  <c:v>3.8791358499999998E-2</c:v>
                </c:pt>
                <c:pt idx="67">
                  <c:v>2.58764774E-2</c:v>
                </c:pt>
                <c:pt idx="68">
                  <c:v>1.8283845900000002E-2</c:v>
                </c:pt>
                <c:pt idx="69">
                  <c:v>2.5347797200000001E-2</c:v>
                </c:pt>
                <c:pt idx="70">
                  <c:v>3.2517839200000002E-2</c:v>
                </c:pt>
                <c:pt idx="71">
                  <c:v>2.34612916E-2</c:v>
                </c:pt>
                <c:pt idx="72">
                  <c:v>7.8848124999999995E-3</c:v>
                </c:pt>
                <c:pt idx="73">
                  <c:v>2.2253291999999999E-3</c:v>
                </c:pt>
                <c:pt idx="74">
                  <c:v>6.0939603000000004E-3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3.6998592300000001E-2</c:v>
                </c:pt>
                <c:pt idx="81">
                  <c:v>5.4918114099999998E-2</c:v>
                </c:pt>
                <c:pt idx="82">
                  <c:v>4.2926788299999998E-2</c:v>
                </c:pt>
                <c:pt idx="83">
                  <c:v>2.1221741999999998E-2</c:v>
                </c:pt>
                <c:pt idx="84">
                  <c:v>1.0953765400000001E-2</c:v>
                </c:pt>
                <c:pt idx="85">
                  <c:v>1.62559208E-2</c:v>
                </c:pt>
                <c:pt idx="86">
                  <c:v>2.8487387999999999E-2</c:v>
                </c:pt>
                <c:pt idx="87">
                  <c:v>3.7509094899999998E-2</c:v>
                </c:pt>
                <c:pt idx="88">
                  <c:v>3.6270357699999999E-2</c:v>
                </c:pt>
                <c:pt idx="89">
                  <c:v>2.6006450899999999E-2</c:v>
                </c:pt>
                <c:pt idx="90">
                  <c:v>9.8943198000000007E-3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1.4110609999999999E-3</c:v>
                </c:pt>
                <c:pt idx="98">
                  <c:v>1.9485022899999999E-2</c:v>
                </c:pt>
                <c:pt idx="99">
                  <c:v>3.5905506500000003E-2</c:v>
                </c:pt>
                <c:pt idx="100">
                  <c:v>4.8696409900000001E-2</c:v>
                </c:pt>
                <c:pt idx="101">
                  <c:v>5.7446695899999997E-2</c:v>
                </c:pt>
                <c:pt idx="102">
                  <c:v>6.3153758599999998E-2</c:v>
                </c:pt>
                <c:pt idx="103">
                  <c:v>6.73156008E-2</c:v>
                </c:pt>
                <c:pt idx="104">
                  <c:v>6.9715648899999996E-2</c:v>
                </c:pt>
                <c:pt idx="105">
                  <c:v>7.0315070499999993E-2</c:v>
                </c:pt>
                <c:pt idx="106">
                  <c:v>6.9164119699999999E-2</c:v>
                </c:pt>
                <c:pt idx="107">
                  <c:v>6.6030822700000005E-2</c:v>
                </c:pt>
                <c:pt idx="108">
                  <c:v>6.0708083199999999E-2</c:v>
                </c:pt>
                <c:pt idx="109">
                  <c:v>5.2619963899999997E-2</c:v>
                </c:pt>
                <c:pt idx="110">
                  <c:v>4.4116027699999998E-2</c:v>
                </c:pt>
                <c:pt idx="111">
                  <c:v>3.2577965399999999E-2</c:v>
                </c:pt>
                <c:pt idx="112">
                  <c:v>2.21620332E-2</c:v>
                </c:pt>
                <c:pt idx="113">
                  <c:v>1.2813203E-2</c:v>
                </c:pt>
                <c:pt idx="114">
                  <c:v>3.4611634999999999E-3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EB-41F0-895D-943CFEBAB27E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反射白_LEDfull_暗櫃!$A$7:$EE$7</c:f>
              <c:numCache>
                <c:formatCode>General</c:formatCode>
                <c:ptCount val="135"/>
                <c:pt idx="0">
                  <c:v>0.64175838230000004</c:v>
                </c:pt>
                <c:pt idx="1">
                  <c:v>0.53160363440000002</c:v>
                </c:pt>
                <c:pt idx="2">
                  <c:v>0.37841963769999998</c:v>
                </c:pt>
                <c:pt idx="3">
                  <c:v>0.1717980355</c:v>
                </c:pt>
                <c:pt idx="4">
                  <c:v>4.7157458999999999E-2</c:v>
                </c:pt>
                <c:pt idx="5">
                  <c:v>3.8467031E-3</c:v>
                </c:pt>
                <c:pt idx="6">
                  <c:v>2.68404093E-2</c:v>
                </c:pt>
                <c:pt idx="7">
                  <c:v>8.8155537800000003E-2</c:v>
                </c:pt>
                <c:pt idx="8">
                  <c:v>0.15738032760000001</c:v>
                </c:pt>
                <c:pt idx="9">
                  <c:v>0.21527034040000001</c:v>
                </c:pt>
                <c:pt idx="10">
                  <c:v>0.2395246774</c:v>
                </c:pt>
                <c:pt idx="11">
                  <c:v>0.2319319695</c:v>
                </c:pt>
                <c:pt idx="12">
                  <c:v>0.20323403179999999</c:v>
                </c:pt>
                <c:pt idx="13">
                  <c:v>0.16210635009999999</c:v>
                </c:pt>
                <c:pt idx="14">
                  <c:v>0.1166666299</c:v>
                </c:pt>
                <c:pt idx="15">
                  <c:v>7.68443719E-2</c:v>
                </c:pt>
                <c:pt idx="16">
                  <c:v>4.4879797800000003E-2</c:v>
                </c:pt>
                <c:pt idx="17">
                  <c:v>2.92957779E-2</c:v>
                </c:pt>
                <c:pt idx="18">
                  <c:v>3.5571206399999999E-2</c:v>
                </c:pt>
                <c:pt idx="19">
                  <c:v>5.4473005200000001E-2</c:v>
                </c:pt>
                <c:pt idx="20">
                  <c:v>7.9655438699999997E-2</c:v>
                </c:pt>
                <c:pt idx="21">
                  <c:v>9.7289457900000001E-2</c:v>
                </c:pt>
                <c:pt idx="22">
                  <c:v>0.10867147889999999</c:v>
                </c:pt>
                <c:pt idx="23">
                  <c:v>0.1070902348</c:v>
                </c:pt>
                <c:pt idx="24">
                  <c:v>0.10350628200000001</c:v>
                </c:pt>
                <c:pt idx="25">
                  <c:v>9.6252568100000005E-2</c:v>
                </c:pt>
                <c:pt idx="26">
                  <c:v>8.7955661099999999E-2</c:v>
                </c:pt>
                <c:pt idx="27">
                  <c:v>7.8265793599999994E-2</c:v>
                </c:pt>
                <c:pt idx="28">
                  <c:v>6.18973076E-2</c:v>
                </c:pt>
                <c:pt idx="29">
                  <c:v>4.3863024600000002E-2</c:v>
                </c:pt>
                <c:pt idx="30">
                  <c:v>2.6158347700000001E-2</c:v>
                </c:pt>
                <c:pt idx="31">
                  <c:v>1.98075362E-2</c:v>
                </c:pt>
                <c:pt idx="32">
                  <c:v>2.08173618E-2</c:v>
                </c:pt>
                <c:pt idx="33">
                  <c:v>2.84935124E-2</c:v>
                </c:pt>
                <c:pt idx="34">
                  <c:v>3.67416255E-2</c:v>
                </c:pt>
                <c:pt idx="35">
                  <c:v>4.6074762900000003E-2</c:v>
                </c:pt>
                <c:pt idx="36">
                  <c:v>5.8335956199999997E-2</c:v>
                </c:pt>
                <c:pt idx="37">
                  <c:v>7.6629936699999998E-2</c:v>
                </c:pt>
                <c:pt idx="38">
                  <c:v>9.1451175499999995E-2</c:v>
                </c:pt>
                <c:pt idx="39">
                  <c:v>0.10420958700000001</c:v>
                </c:pt>
                <c:pt idx="40">
                  <c:v>0.10856606069999999</c:v>
                </c:pt>
                <c:pt idx="41">
                  <c:v>0.1050278246</c:v>
                </c:pt>
                <c:pt idx="42">
                  <c:v>9.7718678399999995E-2</c:v>
                </c:pt>
                <c:pt idx="43">
                  <c:v>8.8650062700000004E-2</c:v>
                </c:pt>
                <c:pt idx="44">
                  <c:v>7.8573368500000004E-2</c:v>
                </c:pt>
                <c:pt idx="45">
                  <c:v>7.0428110700000005E-2</c:v>
                </c:pt>
                <c:pt idx="46">
                  <c:v>6.0101140300000001E-2</c:v>
                </c:pt>
                <c:pt idx="47">
                  <c:v>4.1622374199999999E-2</c:v>
                </c:pt>
                <c:pt idx="48">
                  <c:v>1.6316022699999998E-2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1.8014823999999999E-2</c:v>
                </c:pt>
                <c:pt idx="55">
                  <c:v>4.5747123700000003E-2</c:v>
                </c:pt>
                <c:pt idx="56">
                  <c:v>6.3451767000000006E-2</c:v>
                </c:pt>
                <c:pt idx="57">
                  <c:v>6.6388599600000001E-2</c:v>
                </c:pt>
                <c:pt idx="58">
                  <c:v>5.7175308500000001E-2</c:v>
                </c:pt>
                <c:pt idx="59">
                  <c:v>4.01839539E-2</c:v>
                </c:pt>
                <c:pt idx="60">
                  <c:v>1.9688418100000001E-2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1.15422606E-2</c:v>
                </c:pt>
                <c:pt idx="65">
                  <c:v>3.5321306400000002E-2</c:v>
                </c:pt>
                <c:pt idx="66">
                  <c:v>3.8756292300000002E-2</c:v>
                </c:pt>
                <c:pt idx="67">
                  <c:v>2.5825707199999999E-2</c:v>
                </c:pt>
                <c:pt idx="68">
                  <c:v>1.8232122100000001E-2</c:v>
                </c:pt>
                <c:pt idx="69">
                  <c:v>2.53036749E-2</c:v>
                </c:pt>
                <c:pt idx="70">
                  <c:v>3.2489147000000003E-2</c:v>
                </c:pt>
                <c:pt idx="71">
                  <c:v>2.3454824499999999E-2</c:v>
                </c:pt>
                <c:pt idx="72">
                  <c:v>7.8960861999999993E-3</c:v>
                </c:pt>
                <c:pt idx="73">
                  <c:v>2.2405693000000001E-3</c:v>
                </c:pt>
                <c:pt idx="74">
                  <c:v>6.1022033999999998E-3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3.6979906299999997E-2</c:v>
                </c:pt>
                <c:pt idx="81">
                  <c:v>5.4881248600000002E-2</c:v>
                </c:pt>
                <c:pt idx="82">
                  <c:v>4.2886309300000001E-2</c:v>
                </c:pt>
                <c:pt idx="83">
                  <c:v>2.1183928500000001E-2</c:v>
                </c:pt>
                <c:pt idx="84">
                  <c:v>1.09132593E-2</c:v>
                </c:pt>
                <c:pt idx="85">
                  <c:v>1.6207315E-2</c:v>
                </c:pt>
                <c:pt idx="86">
                  <c:v>2.84324083E-2</c:v>
                </c:pt>
                <c:pt idx="87">
                  <c:v>3.7456389499999999E-2</c:v>
                </c:pt>
                <c:pt idx="88">
                  <c:v>3.6232344800000003E-2</c:v>
                </c:pt>
                <c:pt idx="89">
                  <c:v>2.5990143399999999E-2</c:v>
                </c:pt>
                <c:pt idx="90">
                  <c:v>9.9026150999999996E-3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1.427088E-3</c:v>
                </c:pt>
                <c:pt idx="98">
                  <c:v>1.9472626999999999E-2</c:v>
                </c:pt>
                <c:pt idx="99">
                  <c:v>3.58685069E-2</c:v>
                </c:pt>
                <c:pt idx="100">
                  <c:v>4.8639029299999997E-2</c:v>
                </c:pt>
                <c:pt idx="101">
                  <c:v>5.7374540699999997E-2</c:v>
                </c:pt>
                <c:pt idx="102">
                  <c:v>6.3073702199999998E-2</c:v>
                </c:pt>
                <c:pt idx="103">
                  <c:v>6.7230798300000005E-2</c:v>
                </c:pt>
                <c:pt idx="104">
                  <c:v>6.9630585600000003E-2</c:v>
                </c:pt>
                <c:pt idx="105">
                  <c:v>7.0233248200000001E-2</c:v>
                </c:pt>
                <c:pt idx="106">
                  <c:v>6.9088779399999994E-2</c:v>
                </c:pt>
                <c:pt idx="107">
                  <c:v>6.5965168199999993E-2</c:v>
                </c:pt>
                <c:pt idx="108">
                  <c:v>6.0655638599999999E-2</c:v>
                </c:pt>
                <c:pt idx="109">
                  <c:v>5.2583485800000003E-2</c:v>
                </c:pt>
                <c:pt idx="110">
                  <c:v>4.4092442799999999E-2</c:v>
                </c:pt>
                <c:pt idx="111">
                  <c:v>3.2572653100000001E-2</c:v>
                </c:pt>
                <c:pt idx="112">
                  <c:v>2.21721977E-2</c:v>
                </c:pt>
                <c:pt idx="113">
                  <c:v>1.28356181E-2</c:v>
                </c:pt>
                <c:pt idx="114">
                  <c:v>3.4952052E-3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CEB-41F0-895D-943CFEBAB27E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反射白_LEDfull_暗櫃!$A$8:$EE$8</c:f>
              <c:numCache>
                <c:formatCode>General</c:formatCode>
                <c:ptCount val="135"/>
                <c:pt idx="0">
                  <c:v>0.64221012590000004</c:v>
                </c:pt>
                <c:pt idx="1">
                  <c:v>0.53197538850000003</c:v>
                </c:pt>
                <c:pt idx="2">
                  <c:v>0.37868309020000002</c:v>
                </c:pt>
                <c:pt idx="3">
                  <c:v>0.17191292350000001</c:v>
                </c:pt>
                <c:pt idx="4">
                  <c:v>4.71825227E-2</c:v>
                </c:pt>
                <c:pt idx="5">
                  <c:v>3.8413166000000002E-3</c:v>
                </c:pt>
                <c:pt idx="6">
                  <c:v>2.6850216100000001E-2</c:v>
                </c:pt>
                <c:pt idx="7">
                  <c:v>8.8200099800000001E-2</c:v>
                </c:pt>
                <c:pt idx="8">
                  <c:v>0.1574560404</c:v>
                </c:pt>
                <c:pt idx="9">
                  <c:v>0.2153627276</c:v>
                </c:pt>
                <c:pt idx="10">
                  <c:v>0.23960895839999999</c:v>
                </c:pt>
                <c:pt idx="11">
                  <c:v>0.23200295870000001</c:v>
                </c:pt>
                <c:pt idx="12">
                  <c:v>0.2033018768</c:v>
                </c:pt>
                <c:pt idx="13">
                  <c:v>0.16217595339999999</c:v>
                </c:pt>
                <c:pt idx="14">
                  <c:v>0.11672983319999999</c:v>
                </c:pt>
                <c:pt idx="15">
                  <c:v>7.6889067899999997E-2</c:v>
                </c:pt>
                <c:pt idx="16">
                  <c:v>4.4900786099999999E-2</c:v>
                </c:pt>
                <c:pt idx="17">
                  <c:v>2.93065775E-2</c:v>
                </c:pt>
                <c:pt idx="18">
                  <c:v>3.5585895200000002E-2</c:v>
                </c:pt>
                <c:pt idx="19">
                  <c:v>5.4497670400000003E-2</c:v>
                </c:pt>
                <c:pt idx="20">
                  <c:v>7.9695381199999998E-2</c:v>
                </c:pt>
                <c:pt idx="21">
                  <c:v>9.7338460399999993E-2</c:v>
                </c:pt>
                <c:pt idx="22">
                  <c:v>0.1087267846</c:v>
                </c:pt>
                <c:pt idx="23">
                  <c:v>0.1071403921</c:v>
                </c:pt>
                <c:pt idx="24">
                  <c:v>0.1035435423</c:v>
                </c:pt>
                <c:pt idx="25">
                  <c:v>9.6273265799999994E-2</c:v>
                </c:pt>
                <c:pt idx="26">
                  <c:v>8.7963655599999996E-2</c:v>
                </c:pt>
                <c:pt idx="27">
                  <c:v>7.8271135699999994E-2</c:v>
                </c:pt>
                <c:pt idx="28">
                  <c:v>6.1907928399999999E-2</c:v>
                </c:pt>
                <c:pt idx="29">
                  <c:v>4.3887045200000002E-2</c:v>
                </c:pt>
                <c:pt idx="30">
                  <c:v>2.6197599200000001E-2</c:v>
                </c:pt>
                <c:pt idx="31">
                  <c:v>1.9859422000000002E-2</c:v>
                </c:pt>
                <c:pt idx="32">
                  <c:v>2.0873296999999999E-2</c:v>
                </c:pt>
                <c:pt idx="33">
                  <c:v>2.8546970299999998E-2</c:v>
                </c:pt>
                <c:pt idx="34">
                  <c:v>3.6784641399999998E-2</c:v>
                </c:pt>
                <c:pt idx="35">
                  <c:v>4.61069681E-2</c:v>
                </c:pt>
                <c:pt idx="36">
                  <c:v>5.8362085399999999E-2</c:v>
                </c:pt>
                <c:pt idx="37">
                  <c:v>7.6660931099999996E-2</c:v>
                </c:pt>
                <c:pt idx="38">
                  <c:v>9.1493695999999999E-2</c:v>
                </c:pt>
                <c:pt idx="39">
                  <c:v>0.1042615995</c:v>
                </c:pt>
                <c:pt idx="40">
                  <c:v>0.1086127013</c:v>
                </c:pt>
                <c:pt idx="41">
                  <c:v>0.1050520465</c:v>
                </c:pt>
                <c:pt idx="42">
                  <c:v>9.7723312699999995E-2</c:v>
                </c:pt>
                <c:pt idx="43">
                  <c:v>8.8648393800000003E-2</c:v>
                </c:pt>
                <c:pt idx="44">
                  <c:v>7.8577458899999994E-2</c:v>
                </c:pt>
                <c:pt idx="45">
                  <c:v>7.0443853700000003E-2</c:v>
                </c:pt>
                <c:pt idx="46">
                  <c:v>6.0130730299999997E-2</c:v>
                </c:pt>
                <c:pt idx="47">
                  <c:v>4.1664238999999999E-2</c:v>
                </c:pt>
                <c:pt idx="48">
                  <c:v>1.6361713399999998E-2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1.8049936700000001E-2</c:v>
                </c:pt>
                <c:pt idx="55">
                  <c:v>4.5815743499999999E-2</c:v>
                </c:pt>
                <c:pt idx="56">
                  <c:v>6.3534617400000007E-2</c:v>
                </c:pt>
                <c:pt idx="57">
                  <c:v>6.6464200599999995E-2</c:v>
                </c:pt>
                <c:pt idx="58">
                  <c:v>5.7230990400000001E-2</c:v>
                </c:pt>
                <c:pt idx="59">
                  <c:v>4.0215160700000002E-2</c:v>
                </c:pt>
                <c:pt idx="60">
                  <c:v>1.9692372499999999E-2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1.14923818E-2</c:v>
                </c:pt>
                <c:pt idx="65">
                  <c:v>3.5313651000000001E-2</c:v>
                </c:pt>
                <c:pt idx="66">
                  <c:v>3.8789864600000001E-2</c:v>
                </c:pt>
                <c:pt idx="67">
                  <c:v>2.58827321E-2</c:v>
                </c:pt>
                <c:pt idx="68">
                  <c:v>1.8292596599999999E-2</c:v>
                </c:pt>
                <c:pt idx="69">
                  <c:v>2.5352459399999999E-2</c:v>
                </c:pt>
                <c:pt idx="70">
                  <c:v>3.2516669499999998E-2</c:v>
                </c:pt>
                <c:pt idx="71">
                  <c:v>2.3456532499999998E-2</c:v>
                </c:pt>
                <c:pt idx="72">
                  <c:v>7.8799473000000005E-3</c:v>
                </c:pt>
                <c:pt idx="73">
                  <c:v>2.2207820000000001E-3</c:v>
                </c:pt>
                <c:pt idx="74">
                  <c:v>6.0900683000000002E-3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3.69933099E-2</c:v>
                </c:pt>
                <c:pt idx="81">
                  <c:v>5.4912664E-2</c:v>
                </c:pt>
                <c:pt idx="82">
                  <c:v>4.2925715400000002E-2</c:v>
                </c:pt>
                <c:pt idx="83">
                  <c:v>2.1226033599999999E-2</c:v>
                </c:pt>
                <c:pt idx="84">
                  <c:v>1.0961409700000001E-2</c:v>
                </c:pt>
                <c:pt idx="85">
                  <c:v>1.6264308200000001E-2</c:v>
                </c:pt>
                <c:pt idx="86">
                  <c:v>2.84940898E-2</c:v>
                </c:pt>
                <c:pt idx="87">
                  <c:v>3.7512853700000001E-2</c:v>
                </c:pt>
                <c:pt idx="88">
                  <c:v>3.6270618400000003E-2</c:v>
                </c:pt>
                <c:pt idx="89">
                  <c:v>2.6003712799999999E-2</c:v>
                </c:pt>
                <c:pt idx="90">
                  <c:v>9.8898886000000005E-3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1.4064076999999999E-3</c:v>
                </c:pt>
                <c:pt idx="98">
                  <c:v>1.9482798900000001E-2</c:v>
                </c:pt>
                <c:pt idx="99">
                  <c:v>3.59054096E-2</c:v>
                </c:pt>
                <c:pt idx="100">
                  <c:v>4.86980677E-2</c:v>
                </c:pt>
                <c:pt idx="101">
                  <c:v>5.74498139E-2</c:v>
                </c:pt>
                <c:pt idx="102">
                  <c:v>6.3157498800000003E-2</c:v>
                </c:pt>
                <c:pt idx="103">
                  <c:v>6.7319065299999994E-2</c:v>
                </c:pt>
                <c:pt idx="104">
                  <c:v>6.9718845200000004E-2</c:v>
                </c:pt>
                <c:pt idx="105">
                  <c:v>7.0317171499999997E-2</c:v>
                </c:pt>
                <c:pt idx="106">
                  <c:v>6.9165036099999994E-2</c:v>
                </c:pt>
                <c:pt idx="107">
                  <c:v>6.6029913699999998E-2</c:v>
                </c:pt>
                <c:pt idx="108">
                  <c:v>6.0705307899999998E-2</c:v>
                </c:pt>
                <c:pt idx="109">
                  <c:v>5.2615191800000002E-2</c:v>
                </c:pt>
                <c:pt idx="110">
                  <c:v>4.4109664899999998E-2</c:v>
                </c:pt>
                <c:pt idx="111">
                  <c:v>3.2570440300000003E-2</c:v>
                </c:pt>
                <c:pt idx="112">
                  <c:v>2.2153440900000002E-2</c:v>
                </c:pt>
                <c:pt idx="113">
                  <c:v>1.2803544300000001E-2</c:v>
                </c:pt>
                <c:pt idx="114">
                  <c:v>3.4508390999999999E-3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CEB-41F0-895D-943CFEBAB27E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反射白_LEDfull_暗櫃!$A$9:$EE$9</c:f>
              <c:numCache>
                <c:formatCode>General</c:formatCode>
                <c:ptCount val="135"/>
                <c:pt idx="0">
                  <c:v>0.64131438730000001</c:v>
                </c:pt>
                <c:pt idx="1">
                  <c:v>0.53123855590000002</c:v>
                </c:pt>
                <c:pt idx="2">
                  <c:v>0.37816035749999999</c:v>
                </c:pt>
                <c:pt idx="3">
                  <c:v>0.1716853082</c:v>
                </c:pt>
                <c:pt idx="4">
                  <c:v>4.7132652300000001E-2</c:v>
                </c:pt>
                <c:pt idx="5">
                  <c:v>3.8522097999999999E-3</c:v>
                </c:pt>
                <c:pt idx="6">
                  <c:v>2.6830742099999999E-2</c:v>
                </c:pt>
                <c:pt idx="7">
                  <c:v>8.8111616700000006E-2</c:v>
                </c:pt>
                <c:pt idx="8">
                  <c:v>0.15730583670000001</c:v>
                </c:pt>
                <c:pt idx="9">
                  <c:v>0.21517966690000001</c:v>
                </c:pt>
                <c:pt idx="10">
                  <c:v>0.23944154379999999</c:v>
                </c:pt>
                <c:pt idx="11">
                  <c:v>0.23186199369999999</c:v>
                </c:pt>
                <c:pt idx="12">
                  <c:v>0.20316708089999999</c:v>
                </c:pt>
                <c:pt idx="13">
                  <c:v>0.16203738749999999</c:v>
                </c:pt>
                <c:pt idx="14">
                  <c:v>0.1166042835</c:v>
                </c:pt>
                <c:pt idx="15">
                  <c:v>7.6800450699999995E-2</c:v>
                </c:pt>
                <c:pt idx="16">
                  <c:v>4.4859197000000003E-2</c:v>
                </c:pt>
                <c:pt idx="17">
                  <c:v>2.9285116100000001E-2</c:v>
                </c:pt>
                <c:pt idx="18">
                  <c:v>3.5556674000000003E-2</c:v>
                </c:pt>
                <c:pt idx="19">
                  <c:v>5.4448705200000003E-2</c:v>
                </c:pt>
                <c:pt idx="20">
                  <c:v>7.9616025100000001E-2</c:v>
                </c:pt>
                <c:pt idx="21">
                  <c:v>9.7240880099999996E-2</c:v>
                </c:pt>
                <c:pt idx="22">
                  <c:v>0.1086170748</c:v>
                </c:pt>
                <c:pt idx="23">
                  <c:v>0.1070401371</c:v>
                </c:pt>
                <c:pt idx="24">
                  <c:v>0.10346964</c:v>
                </c:pt>
                <c:pt idx="25">
                  <c:v>9.62319747E-2</c:v>
                </c:pt>
                <c:pt idx="26">
                  <c:v>8.7947592099999999E-2</c:v>
                </c:pt>
                <c:pt idx="27">
                  <c:v>7.8260347199999997E-2</c:v>
                </c:pt>
                <c:pt idx="28">
                  <c:v>6.1886791099999998E-2</c:v>
                </c:pt>
                <c:pt idx="29">
                  <c:v>4.3839380099999999E-2</c:v>
                </c:pt>
                <c:pt idx="30">
                  <c:v>2.6119871100000001E-2</c:v>
                </c:pt>
                <c:pt idx="31">
                  <c:v>1.9756848E-2</c:v>
                </c:pt>
                <c:pt idx="32">
                  <c:v>2.07625702E-2</c:v>
                </c:pt>
                <c:pt idx="33">
                  <c:v>2.8441015600000001E-2</c:v>
                </c:pt>
                <c:pt idx="34">
                  <c:v>3.6699376999999998E-2</c:v>
                </c:pt>
                <c:pt idx="35">
                  <c:v>4.6043425800000003E-2</c:v>
                </c:pt>
                <c:pt idx="36">
                  <c:v>5.8310080299999997E-2</c:v>
                </c:pt>
                <c:pt idx="37">
                  <c:v>7.6599433999999994E-2</c:v>
                </c:pt>
                <c:pt idx="38">
                  <c:v>9.1409131899999996E-2</c:v>
                </c:pt>
                <c:pt idx="39">
                  <c:v>0.1041582301</c:v>
                </c:pt>
                <c:pt idx="40">
                  <c:v>0.1085202247</c:v>
                </c:pt>
                <c:pt idx="41">
                  <c:v>0.1050036773</c:v>
                </c:pt>
                <c:pt idx="42">
                  <c:v>9.7713932399999995E-2</c:v>
                </c:pt>
                <c:pt idx="43">
                  <c:v>8.8651493200000001E-2</c:v>
                </c:pt>
                <c:pt idx="44">
                  <c:v>7.8569143999999994E-2</c:v>
                </c:pt>
                <c:pt idx="45">
                  <c:v>7.0412449500000002E-2</c:v>
                </c:pt>
                <c:pt idx="46">
                  <c:v>6.0071907899999999E-2</c:v>
                </c:pt>
                <c:pt idx="47">
                  <c:v>4.1581254499999998E-2</c:v>
                </c:pt>
                <c:pt idx="48">
                  <c:v>1.6271362099999999E-2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1.7980424700000001E-2</c:v>
                </c:pt>
                <c:pt idx="55">
                  <c:v>4.5679893300000003E-2</c:v>
                </c:pt>
                <c:pt idx="56">
                  <c:v>6.3370615199999994E-2</c:v>
                </c:pt>
                <c:pt idx="57">
                  <c:v>6.6314473700000001E-2</c:v>
                </c:pt>
                <c:pt idx="58">
                  <c:v>5.7120833500000003E-2</c:v>
                </c:pt>
                <c:pt idx="59">
                  <c:v>4.0153313400000001E-2</c:v>
                </c:pt>
                <c:pt idx="60">
                  <c:v>1.9684376199999999E-2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1.15909623E-2</c:v>
                </c:pt>
                <c:pt idx="65">
                  <c:v>3.5329021500000002E-2</c:v>
                </c:pt>
                <c:pt idx="66">
                  <c:v>3.8723323499999997E-2</c:v>
                </c:pt>
                <c:pt idx="67">
                  <c:v>2.5769876300000001E-2</c:v>
                </c:pt>
                <c:pt idx="68">
                  <c:v>1.8172994299999998E-2</c:v>
                </c:pt>
                <c:pt idx="69">
                  <c:v>2.5255849600000001E-2</c:v>
                </c:pt>
                <c:pt idx="70">
                  <c:v>3.2462421800000002E-2</c:v>
                </c:pt>
                <c:pt idx="71">
                  <c:v>2.3452797899999999E-2</c:v>
                </c:pt>
                <c:pt idx="72">
                  <c:v>7.9117714999999995E-3</c:v>
                </c:pt>
                <c:pt idx="73">
                  <c:v>2.2596884999999999E-3</c:v>
                </c:pt>
                <c:pt idx="74">
                  <c:v>6.1141848999999998E-3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3.69668119E-2</c:v>
                </c:pt>
                <c:pt idx="81">
                  <c:v>5.4850250500000003E-2</c:v>
                </c:pt>
                <c:pt idx="82">
                  <c:v>4.2847648299999999E-2</c:v>
                </c:pt>
                <c:pt idx="83">
                  <c:v>2.1142682100000001E-2</c:v>
                </c:pt>
                <c:pt idx="84">
                  <c:v>1.08661195E-2</c:v>
                </c:pt>
                <c:pt idx="85">
                  <c:v>1.6151437500000001E-2</c:v>
                </c:pt>
                <c:pt idx="86">
                  <c:v>2.83718016E-2</c:v>
                </c:pt>
                <c:pt idx="87">
                  <c:v>3.7400897600000003E-2</c:v>
                </c:pt>
                <c:pt idx="88">
                  <c:v>3.6195002499999997E-2</c:v>
                </c:pt>
                <c:pt idx="89">
                  <c:v>2.59767994E-2</c:v>
                </c:pt>
                <c:pt idx="90">
                  <c:v>9.9150268000000007E-3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1.4469674999999999E-3</c:v>
                </c:pt>
                <c:pt idx="98">
                  <c:v>1.9462406599999999E-2</c:v>
                </c:pt>
                <c:pt idx="99">
                  <c:v>3.5832356699999998E-2</c:v>
                </c:pt>
                <c:pt idx="100">
                  <c:v>4.85815816E-2</c:v>
                </c:pt>
                <c:pt idx="101">
                  <c:v>5.7300727799999999E-2</c:v>
                </c:pt>
                <c:pt idx="102">
                  <c:v>6.2991946899999998E-2</c:v>
                </c:pt>
                <c:pt idx="103">
                  <c:v>6.7144170399999994E-2</c:v>
                </c:pt>
                <c:pt idx="104">
                  <c:v>6.9544009899999995E-2</c:v>
                </c:pt>
                <c:pt idx="105">
                  <c:v>7.01509565E-2</c:v>
                </c:pt>
                <c:pt idx="106">
                  <c:v>6.9013871300000001E-2</c:v>
                </c:pt>
                <c:pt idx="107">
                  <c:v>6.5901890399999996E-2</c:v>
                </c:pt>
                <c:pt idx="108">
                  <c:v>6.0607075699999999E-2</c:v>
                </c:pt>
                <c:pt idx="109">
                  <c:v>5.2552081600000002E-2</c:v>
                </c:pt>
                <c:pt idx="110">
                  <c:v>4.4075541199999999E-2</c:v>
                </c:pt>
                <c:pt idx="111">
                  <c:v>3.2574683399999999E-2</c:v>
                </c:pt>
                <c:pt idx="112">
                  <c:v>2.2190472100000001E-2</c:v>
                </c:pt>
                <c:pt idx="113">
                  <c:v>1.2866605999999999E-2</c:v>
                </c:pt>
                <c:pt idx="114">
                  <c:v>3.5386040999999999E-3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CEB-41F0-895D-943CFEBAB27E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反射白_LEDfull_暗櫃!$A$10:$EE$10</c:f>
              <c:numCache>
                <c:formatCode>General</c:formatCode>
                <c:ptCount val="135"/>
                <c:pt idx="0">
                  <c:v>0.64129668470000001</c:v>
                </c:pt>
                <c:pt idx="1">
                  <c:v>0.53122639660000004</c:v>
                </c:pt>
                <c:pt idx="2">
                  <c:v>0.37815192339999998</c:v>
                </c:pt>
                <c:pt idx="3">
                  <c:v>0.17168457810000001</c:v>
                </c:pt>
                <c:pt idx="4">
                  <c:v>4.7136079499999997E-2</c:v>
                </c:pt>
                <c:pt idx="5">
                  <c:v>3.8568233000000002E-3</c:v>
                </c:pt>
                <c:pt idx="6">
                  <c:v>2.6835428599999999E-2</c:v>
                </c:pt>
                <c:pt idx="7">
                  <c:v>8.8119402499999999E-2</c:v>
                </c:pt>
                <c:pt idx="8">
                  <c:v>0.1573218405</c:v>
                </c:pt>
                <c:pt idx="9">
                  <c:v>0.21520835159999999</c:v>
                </c:pt>
                <c:pt idx="10">
                  <c:v>0.2394838333</c:v>
                </c:pt>
                <c:pt idx="11">
                  <c:v>0.23190908129999999</c:v>
                </c:pt>
                <c:pt idx="12">
                  <c:v>0.20320516820000001</c:v>
                </c:pt>
                <c:pt idx="13">
                  <c:v>0.16205853219999999</c:v>
                </c:pt>
                <c:pt idx="14">
                  <c:v>0.1166120246</c:v>
                </c:pt>
                <c:pt idx="15">
                  <c:v>7.6803706599999993E-2</c:v>
                </c:pt>
                <c:pt idx="16">
                  <c:v>4.4864203800000002E-2</c:v>
                </c:pt>
                <c:pt idx="17">
                  <c:v>2.9289946000000001E-2</c:v>
                </c:pt>
                <c:pt idx="18">
                  <c:v>3.5561665899999997E-2</c:v>
                </c:pt>
                <c:pt idx="19">
                  <c:v>5.4455142499999998E-2</c:v>
                </c:pt>
                <c:pt idx="20">
                  <c:v>7.9623058400000002E-2</c:v>
                </c:pt>
                <c:pt idx="21">
                  <c:v>9.7249202399999998E-2</c:v>
                </c:pt>
                <c:pt idx="22">
                  <c:v>0.10862655190000001</c:v>
                </c:pt>
                <c:pt idx="23">
                  <c:v>0.1070517227</c:v>
                </c:pt>
                <c:pt idx="24">
                  <c:v>0.10348748419999999</c:v>
                </c:pt>
                <c:pt idx="25">
                  <c:v>9.6256628600000005E-2</c:v>
                </c:pt>
                <c:pt idx="26">
                  <c:v>8.7976515300000002E-2</c:v>
                </c:pt>
                <c:pt idx="27">
                  <c:v>7.8287109699999996E-2</c:v>
                </c:pt>
                <c:pt idx="28">
                  <c:v>6.19042702E-2</c:v>
                </c:pt>
                <c:pt idx="29">
                  <c:v>4.3842226300000002E-2</c:v>
                </c:pt>
                <c:pt idx="30">
                  <c:v>2.6107180899999999E-2</c:v>
                </c:pt>
                <c:pt idx="31">
                  <c:v>1.97342187E-2</c:v>
                </c:pt>
                <c:pt idx="32">
                  <c:v>2.07380541E-2</c:v>
                </c:pt>
                <c:pt idx="33">
                  <c:v>2.8420981000000001E-2</c:v>
                </c:pt>
                <c:pt idx="34">
                  <c:v>3.6688458200000003E-2</c:v>
                </c:pt>
                <c:pt idx="35">
                  <c:v>4.6042304499999999E-2</c:v>
                </c:pt>
                <c:pt idx="36">
                  <c:v>5.8317020499999997E-2</c:v>
                </c:pt>
                <c:pt idx="37">
                  <c:v>7.66105428E-2</c:v>
                </c:pt>
                <c:pt idx="38">
                  <c:v>9.1419227399999997E-2</c:v>
                </c:pt>
                <c:pt idx="39">
                  <c:v>0.10416763280000001</c:v>
                </c:pt>
                <c:pt idx="40">
                  <c:v>0.1085345149</c:v>
                </c:pt>
                <c:pt idx="41">
                  <c:v>0.10502970220000001</c:v>
                </c:pt>
                <c:pt idx="42">
                  <c:v>9.7748413699999995E-2</c:v>
                </c:pt>
                <c:pt idx="43">
                  <c:v>8.86861756E-2</c:v>
                </c:pt>
                <c:pt idx="44">
                  <c:v>7.8596524900000006E-2</c:v>
                </c:pt>
                <c:pt idx="45">
                  <c:v>7.04299808E-2</c:v>
                </c:pt>
                <c:pt idx="46">
                  <c:v>6.0077503300000001E-2</c:v>
                </c:pt>
                <c:pt idx="47">
                  <c:v>4.1572861400000001E-2</c:v>
                </c:pt>
                <c:pt idx="48">
                  <c:v>1.6251359100000001E-2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1.7966942900000001E-2</c:v>
                </c:pt>
                <c:pt idx="55">
                  <c:v>4.5657642200000001E-2</c:v>
                </c:pt>
                <c:pt idx="56">
                  <c:v>6.3346788299999998E-2</c:v>
                </c:pt>
                <c:pt idx="57">
                  <c:v>6.6295817500000007E-2</c:v>
                </c:pt>
                <c:pt idx="58">
                  <c:v>5.7110168000000003E-2</c:v>
                </c:pt>
                <c:pt idx="59">
                  <c:v>4.0150310799999998E-2</c:v>
                </c:pt>
                <c:pt idx="60">
                  <c:v>1.9689375499999998E-2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1.16241239E-2</c:v>
                </c:pt>
                <c:pt idx="65">
                  <c:v>3.5346966200000003E-2</c:v>
                </c:pt>
                <c:pt idx="66">
                  <c:v>3.8718681800000002E-2</c:v>
                </c:pt>
                <c:pt idx="67">
                  <c:v>2.57468577E-2</c:v>
                </c:pt>
                <c:pt idx="68">
                  <c:v>1.8145088100000002E-2</c:v>
                </c:pt>
                <c:pt idx="69">
                  <c:v>2.52370331E-2</c:v>
                </c:pt>
                <c:pt idx="70">
                  <c:v>3.2458830600000002E-2</c:v>
                </c:pt>
                <c:pt idx="71">
                  <c:v>2.34606173E-2</c:v>
                </c:pt>
                <c:pt idx="72">
                  <c:v>7.9238451999999997E-3</c:v>
                </c:pt>
                <c:pt idx="73">
                  <c:v>2.2718448000000001E-3</c:v>
                </c:pt>
                <c:pt idx="74">
                  <c:v>6.1235003999999997E-3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3.6973007000000002E-2</c:v>
                </c:pt>
                <c:pt idx="81">
                  <c:v>5.4852820900000002E-2</c:v>
                </c:pt>
                <c:pt idx="82">
                  <c:v>4.2841087999999999E-2</c:v>
                </c:pt>
                <c:pt idx="83">
                  <c:v>2.1126406300000001E-2</c:v>
                </c:pt>
                <c:pt idx="84">
                  <c:v>1.0842478799999999E-2</c:v>
                </c:pt>
                <c:pt idx="85">
                  <c:v>1.6124714200000001E-2</c:v>
                </c:pt>
                <c:pt idx="86">
                  <c:v>2.8347037700000001E-2</c:v>
                </c:pt>
                <c:pt idx="87">
                  <c:v>3.73824164E-2</c:v>
                </c:pt>
                <c:pt idx="88">
                  <c:v>3.6186479000000001E-2</c:v>
                </c:pt>
                <c:pt idx="89">
                  <c:v>2.5978554000000001E-2</c:v>
                </c:pt>
                <c:pt idx="90">
                  <c:v>9.9258078000000003E-3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1.4597122E-3</c:v>
                </c:pt>
                <c:pt idx="98">
                  <c:v>1.9464455499999998E-2</c:v>
                </c:pt>
                <c:pt idx="99">
                  <c:v>3.5824745900000003E-2</c:v>
                </c:pt>
                <c:pt idx="100">
                  <c:v>4.8566032199999998E-2</c:v>
                </c:pt>
                <c:pt idx="101">
                  <c:v>5.7279363299999997E-2</c:v>
                </c:pt>
                <c:pt idx="102">
                  <c:v>6.2967911400000007E-2</c:v>
                </c:pt>
                <c:pt idx="103">
                  <c:v>6.7118965099999997E-2</c:v>
                </c:pt>
                <c:pt idx="104">
                  <c:v>6.9519735900000004E-2</c:v>
                </c:pt>
                <c:pt idx="105">
                  <c:v>7.0129282799999998E-2</c:v>
                </c:pt>
                <c:pt idx="106">
                  <c:v>6.8996138900000004E-2</c:v>
                </c:pt>
                <c:pt idx="107">
                  <c:v>6.5889619299999994E-2</c:v>
                </c:pt>
                <c:pt idx="108">
                  <c:v>6.0601592099999997E-2</c:v>
                </c:pt>
                <c:pt idx="109">
                  <c:v>5.2553981499999999E-2</c:v>
                </c:pt>
                <c:pt idx="110">
                  <c:v>4.4082514900000001E-2</c:v>
                </c:pt>
                <c:pt idx="111">
                  <c:v>3.2588407399999998E-2</c:v>
                </c:pt>
                <c:pt idx="112">
                  <c:v>2.2209370499999999E-2</c:v>
                </c:pt>
                <c:pt idx="113">
                  <c:v>1.28893303E-2</c:v>
                </c:pt>
                <c:pt idx="114">
                  <c:v>3.565857E-3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CEB-41F0-895D-943CFEBAB27E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反射白_LEDfull_暗櫃!$A$11:$EE$11</c:f>
              <c:numCache>
                <c:formatCode>General</c:formatCode>
                <c:ptCount val="135"/>
                <c:pt idx="0">
                  <c:v>0.64155179259999995</c:v>
                </c:pt>
                <c:pt idx="1">
                  <c:v>0.531434238</c:v>
                </c:pt>
                <c:pt idx="2">
                  <c:v>0.37829917670000002</c:v>
                </c:pt>
                <c:pt idx="3">
                  <c:v>0.1717450619</c:v>
                </c:pt>
                <c:pt idx="4">
                  <c:v>4.7145061199999998E-2</c:v>
                </c:pt>
                <c:pt idx="5">
                  <c:v>3.8485545999999999E-3</c:v>
                </c:pt>
                <c:pt idx="6">
                  <c:v>2.68352088E-2</c:v>
                </c:pt>
                <c:pt idx="7">
                  <c:v>8.8133886499999994E-2</c:v>
                </c:pt>
                <c:pt idx="8">
                  <c:v>0.15734308960000001</c:v>
                </c:pt>
                <c:pt idx="9">
                  <c:v>0.21522378919999999</c:v>
                </c:pt>
                <c:pt idx="10">
                  <c:v>0.23947969080000001</c:v>
                </c:pt>
                <c:pt idx="11">
                  <c:v>0.2318923175</c:v>
                </c:pt>
                <c:pt idx="12">
                  <c:v>0.20319716630000001</c:v>
                </c:pt>
                <c:pt idx="13">
                  <c:v>0.16207091509999999</c:v>
                </c:pt>
                <c:pt idx="14">
                  <c:v>0.116636306</c:v>
                </c:pt>
                <c:pt idx="15">
                  <c:v>7.6823182399999995E-2</c:v>
                </c:pt>
                <c:pt idx="16">
                  <c:v>4.4869437800000002E-2</c:v>
                </c:pt>
                <c:pt idx="17">
                  <c:v>2.9290085699999999E-2</c:v>
                </c:pt>
                <c:pt idx="18">
                  <c:v>3.55636701E-2</c:v>
                </c:pt>
                <c:pt idx="19">
                  <c:v>5.4460648399999999E-2</c:v>
                </c:pt>
                <c:pt idx="20">
                  <c:v>7.9635910700000007E-2</c:v>
                </c:pt>
                <c:pt idx="21">
                  <c:v>9.7265474500000004E-2</c:v>
                </c:pt>
                <c:pt idx="22">
                  <c:v>0.1086449474</c:v>
                </c:pt>
                <c:pt idx="23">
                  <c:v>0.1070649549</c:v>
                </c:pt>
                <c:pt idx="24">
                  <c:v>0.1034864187</c:v>
                </c:pt>
                <c:pt idx="25">
                  <c:v>9.6239350700000004E-2</c:v>
                </c:pt>
                <c:pt idx="26">
                  <c:v>8.7947815700000001E-2</c:v>
                </c:pt>
                <c:pt idx="27">
                  <c:v>7.8259438299999998E-2</c:v>
                </c:pt>
                <c:pt idx="28">
                  <c:v>6.1889890599999997E-2</c:v>
                </c:pt>
                <c:pt idx="29">
                  <c:v>4.3851494800000002E-2</c:v>
                </c:pt>
                <c:pt idx="30">
                  <c:v>2.6142107299999998E-2</c:v>
                </c:pt>
                <c:pt idx="31">
                  <c:v>1.97868813E-2</c:v>
                </c:pt>
                <c:pt idx="32">
                  <c:v>2.0795218599999998E-2</c:v>
                </c:pt>
                <c:pt idx="33">
                  <c:v>2.8471803300000001E-2</c:v>
                </c:pt>
                <c:pt idx="34">
                  <c:v>3.6723412599999998E-2</c:v>
                </c:pt>
                <c:pt idx="35">
                  <c:v>4.6060170999999997E-2</c:v>
                </c:pt>
                <c:pt idx="36">
                  <c:v>5.8322802200000003E-2</c:v>
                </c:pt>
                <c:pt idx="37">
                  <c:v>7.66140446E-2</c:v>
                </c:pt>
                <c:pt idx="38">
                  <c:v>9.1429978600000003E-2</c:v>
                </c:pt>
                <c:pt idx="39">
                  <c:v>0.1041840762</c:v>
                </c:pt>
                <c:pt idx="40">
                  <c:v>0.1085425913</c:v>
                </c:pt>
                <c:pt idx="41">
                  <c:v>0.1050128043</c:v>
                </c:pt>
                <c:pt idx="42">
                  <c:v>9.7711525899999999E-2</c:v>
                </c:pt>
                <c:pt idx="43">
                  <c:v>8.8645748799999993E-2</c:v>
                </c:pt>
                <c:pt idx="44">
                  <c:v>7.8567437800000001E-2</c:v>
                </c:pt>
                <c:pt idx="45">
                  <c:v>7.04182312E-2</c:v>
                </c:pt>
                <c:pt idx="46">
                  <c:v>6.0086689899999997E-2</c:v>
                </c:pt>
                <c:pt idx="47">
                  <c:v>4.1604265600000002E-2</c:v>
                </c:pt>
                <c:pt idx="48">
                  <c:v>1.62980221E-2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1.8000548700000001E-2</c:v>
                </c:pt>
                <c:pt idx="55">
                  <c:v>4.5718785400000003E-2</c:v>
                </c:pt>
                <c:pt idx="56">
                  <c:v>6.3417077099999997E-2</c:v>
                </c:pt>
                <c:pt idx="57">
                  <c:v>6.6356509899999999E-2</c:v>
                </c:pt>
                <c:pt idx="58">
                  <c:v>5.7151299000000003E-2</c:v>
                </c:pt>
                <c:pt idx="59">
                  <c:v>4.0169957999999999E-2</c:v>
                </c:pt>
                <c:pt idx="60">
                  <c:v>1.9685788100000001E-2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1.1560251000000001E-2</c:v>
                </c:pt>
                <c:pt idx="65">
                  <c:v>3.5322382999999999E-2</c:v>
                </c:pt>
                <c:pt idx="66">
                  <c:v>3.8741424699999999E-2</c:v>
                </c:pt>
                <c:pt idx="67">
                  <c:v>2.58028228E-2</c:v>
                </c:pt>
                <c:pt idx="68">
                  <c:v>1.8208423599999999E-2</c:v>
                </c:pt>
                <c:pt idx="69">
                  <c:v>2.5283927099999999E-2</c:v>
                </c:pt>
                <c:pt idx="70">
                  <c:v>3.2477300600000002E-2</c:v>
                </c:pt>
                <c:pt idx="71">
                  <c:v>2.3452686100000002E-2</c:v>
                </c:pt>
                <c:pt idx="72">
                  <c:v>7.9016386999999997E-3</c:v>
                </c:pt>
                <c:pt idx="73">
                  <c:v>2.2478730000000001E-3</c:v>
                </c:pt>
                <c:pt idx="74">
                  <c:v>6.1064949000000004E-3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3.6972779800000001E-2</c:v>
                </c:pt>
                <c:pt idx="81">
                  <c:v>5.4866287899999998E-2</c:v>
                </c:pt>
                <c:pt idx="82">
                  <c:v>4.28691655E-2</c:v>
                </c:pt>
                <c:pt idx="83">
                  <c:v>2.1167010100000001E-2</c:v>
                </c:pt>
                <c:pt idx="84">
                  <c:v>1.08945854E-2</c:v>
                </c:pt>
                <c:pt idx="85">
                  <c:v>1.6184935300000002E-2</c:v>
                </c:pt>
                <c:pt idx="86">
                  <c:v>2.8407542000000001E-2</c:v>
                </c:pt>
                <c:pt idx="87">
                  <c:v>3.7432990999999999E-2</c:v>
                </c:pt>
                <c:pt idx="88">
                  <c:v>3.6215975900000003E-2</c:v>
                </c:pt>
                <c:pt idx="89">
                  <c:v>2.59836409E-2</c:v>
                </c:pt>
                <c:pt idx="90">
                  <c:v>9.9067892999999997E-3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1.4346233E-3</c:v>
                </c:pt>
                <c:pt idx="98">
                  <c:v>1.9467452499999999E-2</c:v>
                </c:pt>
                <c:pt idx="99">
                  <c:v>3.5852521700000001E-2</c:v>
                </c:pt>
                <c:pt idx="100">
                  <c:v>4.8614196499999998E-2</c:v>
                </c:pt>
                <c:pt idx="101">
                  <c:v>5.7342954000000002E-2</c:v>
                </c:pt>
                <c:pt idx="102">
                  <c:v>6.3038758900000005E-2</c:v>
                </c:pt>
                <c:pt idx="103">
                  <c:v>6.7193813599999999E-2</c:v>
                </c:pt>
                <c:pt idx="104">
                  <c:v>6.9593556200000004E-2</c:v>
                </c:pt>
                <c:pt idx="105">
                  <c:v>7.0197731299999996E-2</c:v>
                </c:pt>
                <c:pt idx="106">
                  <c:v>6.9056101100000003E-2</c:v>
                </c:pt>
                <c:pt idx="107">
                  <c:v>6.5937086899999997E-2</c:v>
                </c:pt>
                <c:pt idx="108">
                  <c:v>6.0633566200000003E-2</c:v>
                </c:pt>
                <c:pt idx="109">
                  <c:v>5.2568525099999999E-2</c:v>
                </c:pt>
                <c:pt idx="110">
                  <c:v>4.4083721899999997E-2</c:v>
                </c:pt>
                <c:pt idx="111">
                  <c:v>3.2571602599999999E-2</c:v>
                </c:pt>
                <c:pt idx="112">
                  <c:v>2.2177793099999999E-2</c:v>
                </c:pt>
                <c:pt idx="113">
                  <c:v>1.2846687799999999E-2</c:v>
                </c:pt>
                <c:pt idx="114">
                  <c:v>3.5115958E-3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CEB-41F0-895D-943CFEBAB27E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反射白_LEDfull_暗櫃!$A$12:$EE$12</c:f>
              <c:numCache>
                <c:formatCode>General</c:formatCode>
                <c:ptCount val="135"/>
                <c:pt idx="0">
                  <c:v>0.6410032511</c:v>
                </c:pt>
                <c:pt idx="1">
                  <c:v>0.53098350760000002</c:v>
                </c:pt>
                <c:pt idx="2">
                  <c:v>0.37797915939999999</c:v>
                </c:pt>
                <c:pt idx="3">
                  <c:v>0.17160634699999999</c:v>
                </c:pt>
                <c:pt idx="4">
                  <c:v>4.71149758E-2</c:v>
                </c:pt>
                <c:pt idx="5">
                  <c:v>3.8557192000000001E-3</c:v>
                </c:pt>
                <c:pt idx="6">
                  <c:v>2.6823878299999999E-2</c:v>
                </c:pt>
                <c:pt idx="7">
                  <c:v>8.8080711699999995E-2</c:v>
                </c:pt>
                <c:pt idx="8">
                  <c:v>0.15725310149999999</c:v>
                </c:pt>
                <c:pt idx="9">
                  <c:v>0.2151152194</c:v>
                </c:pt>
                <c:pt idx="10">
                  <c:v>0.239381969</c:v>
                </c:pt>
                <c:pt idx="11">
                  <c:v>0.23181165749999999</c:v>
                </c:pt>
                <c:pt idx="12">
                  <c:v>0.20311932269999999</c:v>
                </c:pt>
                <c:pt idx="13">
                  <c:v>0.161988467</c:v>
                </c:pt>
                <c:pt idx="14">
                  <c:v>0.1165604368</c:v>
                </c:pt>
                <c:pt idx="15">
                  <c:v>7.6769374299999998E-2</c:v>
                </c:pt>
                <c:pt idx="16">
                  <c:v>4.48446386E-2</c:v>
                </c:pt>
                <c:pt idx="17">
                  <c:v>2.92774588E-2</c:v>
                </c:pt>
                <c:pt idx="18">
                  <c:v>3.5546299099999998E-2</c:v>
                </c:pt>
                <c:pt idx="19">
                  <c:v>5.4431583700000001E-2</c:v>
                </c:pt>
                <c:pt idx="20">
                  <c:v>7.9588308900000002E-2</c:v>
                </c:pt>
                <c:pt idx="21">
                  <c:v>9.7206726699999996E-2</c:v>
                </c:pt>
                <c:pt idx="22">
                  <c:v>0.1085789427</c:v>
                </c:pt>
                <c:pt idx="23">
                  <c:v>0.1070051715</c:v>
                </c:pt>
                <c:pt idx="24">
                  <c:v>0.1034435257</c:v>
                </c:pt>
                <c:pt idx="25">
                  <c:v>9.6217028800000007E-2</c:v>
                </c:pt>
                <c:pt idx="26">
                  <c:v>8.7941348599999997E-2</c:v>
                </c:pt>
                <c:pt idx="27">
                  <c:v>7.8255854499999999E-2</c:v>
                </c:pt>
                <c:pt idx="28">
                  <c:v>6.18788563E-2</c:v>
                </c:pt>
                <c:pt idx="29">
                  <c:v>4.3822713200000002E-2</c:v>
                </c:pt>
                <c:pt idx="30">
                  <c:v>2.6093283700000001E-2</c:v>
                </c:pt>
                <c:pt idx="31">
                  <c:v>1.9721683100000002E-2</c:v>
                </c:pt>
                <c:pt idx="32">
                  <c:v>2.0724847899999999E-2</c:v>
                </c:pt>
                <c:pt idx="33">
                  <c:v>2.84048114E-2</c:v>
                </c:pt>
                <c:pt idx="34">
                  <c:v>3.66701782E-2</c:v>
                </c:pt>
                <c:pt idx="35">
                  <c:v>4.6021234199999997E-2</c:v>
                </c:pt>
                <c:pt idx="36">
                  <c:v>5.8291669900000002E-2</c:v>
                </c:pt>
                <c:pt idx="37">
                  <c:v>7.6577775200000003E-2</c:v>
                </c:pt>
                <c:pt idx="38">
                  <c:v>9.13794562E-2</c:v>
                </c:pt>
                <c:pt idx="39">
                  <c:v>0.1041219905</c:v>
                </c:pt>
                <c:pt idx="40">
                  <c:v>0.1084875911</c:v>
                </c:pt>
                <c:pt idx="41">
                  <c:v>0.10498626530000001</c:v>
                </c:pt>
                <c:pt idx="42">
                  <c:v>9.7709685599999999E-2</c:v>
                </c:pt>
                <c:pt idx="43">
                  <c:v>8.8651619900000006E-2</c:v>
                </c:pt>
                <c:pt idx="44">
                  <c:v>7.8565515599999997E-2</c:v>
                </c:pt>
                <c:pt idx="45">
                  <c:v>7.0401042699999999E-2</c:v>
                </c:pt>
                <c:pt idx="46">
                  <c:v>6.0051318300000003E-2</c:v>
                </c:pt>
                <c:pt idx="47">
                  <c:v>4.1552632999999999E-2</c:v>
                </c:pt>
                <c:pt idx="48">
                  <c:v>1.6240661999999999E-2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1.79565605E-2</c:v>
                </c:pt>
                <c:pt idx="55">
                  <c:v>4.5633297400000002E-2</c:v>
                </c:pt>
                <c:pt idx="56">
                  <c:v>6.3314236699999998E-2</c:v>
                </c:pt>
                <c:pt idx="57">
                  <c:v>6.6262826299999994E-2</c:v>
                </c:pt>
                <c:pt idx="58">
                  <c:v>5.7082872799999997E-2</c:v>
                </c:pt>
                <c:pt idx="59">
                  <c:v>4.0131900499999998E-2</c:v>
                </c:pt>
                <c:pt idx="60">
                  <c:v>1.9681490999999999E-2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1.1624338099999999E-2</c:v>
                </c:pt>
                <c:pt idx="65">
                  <c:v>3.5333927699999997E-2</c:v>
                </c:pt>
                <c:pt idx="66">
                  <c:v>3.8700152199999997E-2</c:v>
                </c:pt>
                <c:pt idx="67">
                  <c:v>2.5731341899999999E-2</c:v>
                </c:pt>
                <c:pt idx="68">
                  <c:v>1.81322768E-2</c:v>
                </c:pt>
                <c:pt idx="69">
                  <c:v>2.5222875200000001E-2</c:v>
                </c:pt>
                <c:pt idx="70">
                  <c:v>3.2443616500000001E-2</c:v>
                </c:pt>
                <c:pt idx="71">
                  <c:v>2.34515239E-2</c:v>
                </c:pt>
                <c:pt idx="72">
                  <c:v>7.9224622000000008E-3</c:v>
                </c:pt>
                <c:pt idx="73">
                  <c:v>2.2730712999999999E-3</c:v>
                </c:pt>
                <c:pt idx="74">
                  <c:v>6.1221668000000003E-3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3.69573869E-2</c:v>
                </c:pt>
                <c:pt idx="81">
                  <c:v>5.4828625200000002E-2</c:v>
                </c:pt>
                <c:pt idx="82">
                  <c:v>4.28207554E-2</c:v>
                </c:pt>
                <c:pt idx="83">
                  <c:v>2.11142208E-2</c:v>
                </c:pt>
                <c:pt idx="84">
                  <c:v>1.0833726300000001E-2</c:v>
                </c:pt>
                <c:pt idx="85">
                  <c:v>1.6113016800000001E-2</c:v>
                </c:pt>
                <c:pt idx="86">
                  <c:v>2.83300597E-2</c:v>
                </c:pt>
                <c:pt idx="87">
                  <c:v>3.7362582999999998E-2</c:v>
                </c:pt>
                <c:pt idx="88">
                  <c:v>3.6168940400000002E-2</c:v>
                </c:pt>
                <c:pt idx="89">
                  <c:v>2.5967325999999999E-2</c:v>
                </c:pt>
                <c:pt idx="90">
                  <c:v>9.9234431999999997E-3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1.4607941000000001E-3</c:v>
                </c:pt>
                <c:pt idx="98">
                  <c:v>1.9455740199999998E-2</c:v>
                </c:pt>
                <c:pt idx="99">
                  <c:v>3.5806890600000002E-2</c:v>
                </c:pt>
                <c:pt idx="100">
                  <c:v>4.8541255300000002E-2</c:v>
                </c:pt>
                <c:pt idx="101">
                  <c:v>5.7249553500000001E-2</c:v>
                </c:pt>
                <c:pt idx="102">
                  <c:v>6.2935143700000001E-2</c:v>
                </c:pt>
                <c:pt idx="103">
                  <c:v>6.7084230499999994E-2</c:v>
                </c:pt>
                <c:pt idx="104">
                  <c:v>6.9484055000000003E-2</c:v>
                </c:pt>
                <c:pt idx="105">
                  <c:v>7.0093765899999994E-2</c:v>
                </c:pt>
                <c:pt idx="106">
                  <c:v>6.8961717199999994E-2</c:v>
                </c:pt>
                <c:pt idx="107">
                  <c:v>6.5857671199999995E-2</c:v>
                </c:pt>
                <c:pt idx="108">
                  <c:v>6.0573119699999997E-2</c:v>
                </c:pt>
                <c:pt idx="109">
                  <c:v>5.2530288699999997E-2</c:v>
                </c:pt>
                <c:pt idx="110">
                  <c:v>4.4063530900000002E-2</c:v>
                </c:pt>
                <c:pt idx="111">
                  <c:v>3.2575558900000003E-2</c:v>
                </c:pt>
                <c:pt idx="112">
                  <c:v>2.2202452599999999E-2</c:v>
                </c:pt>
                <c:pt idx="113">
                  <c:v>1.28876744E-2</c:v>
                </c:pt>
                <c:pt idx="114">
                  <c:v>3.5682954000000001E-3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CEB-41F0-895D-943CFEBAB27E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反射白_LEDfull_暗櫃!$A$13:$EE$13</c:f>
              <c:numCache>
                <c:formatCode>General</c:formatCode>
                <c:ptCount val="135"/>
                <c:pt idx="0">
                  <c:v>0.64113557340000005</c:v>
                </c:pt>
                <c:pt idx="1">
                  <c:v>0.53109133239999995</c:v>
                </c:pt>
                <c:pt idx="2">
                  <c:v>0.37805560230000002</c:v>
                </c:pt>
                <c:pt idx="3">
                  <c:v>0.1716374755</c:v>
                </c:pt>
                <c:pt idx="4">
                  <c:v>4.7119386499999999E-2</c:v>
                </c:pt>
                <c:pt idx="5">
                  <c:v>3.8511210999999999E-3</c:v>
                </c:pt>
                <c:pt idx="6">
                  <c:v>2.68232822E-2</c:v>
                </c:pt>
                <c:pt idx="7">
                  <c:v>8.8087402300000006E-2</c:v>
                </c:pt>
                <c:pt idx="8">
                  <c:v>0.1572623551</c:v>
                </c:pt>
                <c:pt idx="9">
                  <c:v>0.21512030069999999</c:v>
                </c:pt>
                <c:pt idx="10">
                  <c:v>0.23937578500000001</c:v>
                </c:pt>
                <c:pt idx="11">
                  <c:v>0.23179836570000001</c:v>
                </c:pt>
                <c:pt idx="12">
                  <c:v>0.20311160389999999</c:v>
                </c:pt>
                <c:pt idx="13">
                  <c:v>0.16199295220000001</c:v>
                </c:pt>
                <c:pt idx="14">
                  <c:v>0.1165720448</c:v>
                </c:pt>
                <c:pt idx="15">
                  <c:v>7.6779052599999995E-2</c:v>
                </c:pt>
                <c:pt idx="16">
                  <c:v>4.4846754500000002E-2</c:v>
                </c:pt>
                <c:pt idx="17">
                  <c:v>2.9277019200000001E-2</c:v>
                </c:pt>
                <c:pt idx="18">
                  <c:v>3.5546802000000002E-2</c:v>
                </c:pt>
                <c:pt idx="19">
                  <c:v>5.4433770499999999E-2</c:v>
                </c:pt>
                <c:pt idx="20">
                  <c:v>7.9594127799999997E-2</c:v>
                </c:pt>
                <c:pt idx="21">
                  <c:v>9.7214229400000005E-2</c:v>
                </c:pt>
                <c:pt idx="22">
                  <c:v>0.10858739169999999</c:v>
                </c:pt>
                <c:pt idx="23">
                  <c:v>0.1070106849</c:v>
                </c:pt>
                <c:pt idx="24">
                  <c:v>0.1034412235</c:v>
                </c:pt>
                <c:pt idx="25">
                  <c:v>9.6205808200000006E-2</c:v>
                </c:pt>
                <c:pt idx="26">
                  <c:v>8.7923794999999999E-2</c:v>
                </c:pt>
                <c:pt idx="27">
                  <c:v>7.8239142900000003E-2</c:v>
                </c:pt>
                <c:pt idx="28">
                  <c:v>6.1869885800000003E-2</c:v>
                </c:pt>
                <c:pt idx="29">
                  <c:v>4.3827235700000002E-2</c:v>
                </c:pt>
                <c:pt idx="30">
                  <c:v>2.6112381399999999E-2</c:v>
                </c:pt>
                <c:pt idx="31">
                  <c:v>1.9750991799999999E-2</c:v>
                </c:pt>
                <c:pt idx="32">
                  <c:v>2.0756416E-2</c:v>
                </c:pt>
                <c:pt idx="33">
                  <c:v>2.8432786500000001E-2</c:v>
                </c:pt>
                <c:pt idx="34">
                  <c:v>3.66889127E-2</c:v>
                </c:pt>
                <c:pt idx="35">
                  <c:v>4.60305996E-2</c:v>
                </c:pt>
                <c:pt idx="36">
                  <c:v>5.8294001999999998E-2</c:v>
                </c:pt>
                <c:pt idx="37">
                  <c:v>7.6578460599999995E-2</c:v>
                </c:pt>
                <c:pt idx="38">
                  <c:v>9.1384060700000005E-2</c:v>
                </c:pt>
                <c:pt idx="39">
                  <c:v>0.10412949320000001</c:v>
                </c:pt>
                <c:pt idx="40">
                  <c:v>0.10849034790000001</c:v>
                </c:pt>
                <c:pt idx="41">
                  <c:v>0.1049751863</c:v>
                </c:pt>
                <c:pt idx="42">
                  <c:v>9.7687564800000001E-2</c:v>
                </c:pt>
                <c:pt idx="43">
                  <c:v>8.8627628999999999E-2</c:v>
                </c:pt>
                <c:pt idx="44">
                  <c:v>7.8547932200000004E-2</c:v>
                </c:pt>
                <c:pt idx="45">
                  <c:v>7.0393361200000004E-2</c:v>
                </c:pt>
                <c:pt idx="46">
                  <c:v>6.0055453299999999E-2</c:v>
                </c:pt>
                <c:pt idx="47">
                  <c:v>4.15695757E-2</c:v>
                </c:pt>
                <c:pt idx="48">
                  <c:v>1.62664894E-2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1.79750472E-2</c:v>
                </c:pt>
                <c:pt idx="55">
                  <c:v>4.56667095E-2</c:v>
                </c:pt>
                <c:pt idx="56">
                  <c:v>6.3352577399999999E-2</c:v>
                </c:pt>
                <c:pt idx="57">
                  <c:v>6.6295809999999997E-2</c:v>
                </c:pt>
                <c:pt idx="58">
                  <c:v>5.7104889300000003E-2</c:v>
                </c:pt>
                <c:pt idx="59">
                  <c:v>4.01421972E-2</c:v>
                </c:pt>
                <c:pt idx="60">
                  <c:v>1.9679108599999998E-2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1.15883872E-2</c:v>
                </c:pt>
                <c:pt idx="65">
                  <c:v>3.5319481E-2</c:v>
                </c:pt>
                <c:pt idx="66">
                  <c:v>3.8712374899999999E-2</c:v>
                </c:pt>
                <c:pt idx="67">
                  <c:v>2.57621668E-2</c:v>
                </c:pt>
                <c:pt idx="68">
                  <c:v>1.81673579E-2</c:v>
                </c:pt>
                <c:pt idx="69">
                  <c:v>2.52485052E-2</c:v>
                </c:pt>
                <c:pt idx="70">
                  <c:v>3.2453555600000003E-2</c:v>
                </c:pt>
                <c:pt idx="71">
                  <c:v>2.3446705200000001E-2</c:v>
                </c:pt>
                <c:pt idx="72">
                  <c:v>7.909948E-3</c:v>
                </c:pt>
                <c:pt idx="73">
                  <c:v>2.2595196E-3</c:v>
                </c:pt>
                <c:pt idx="74">
                  <c:v>6.1125698999999999E-3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3.6956556100000003E-2</c:v>
                </c:pt>
                <c:pt idx="81">
                  <c:v>5.4835237600000003E-2</c:v>
                </c:pt>
                <c:pt idx="82">
                  <c:v>4.2835716199999999E-2</c:v>
                </c:pt>
                <c:pt idx="83">
                  <c:v>2.1136485E-2</c:v>
                </c:pt>
                <c:pt idx="84">
                  <c:v>1.08626243E-2</c:v>
                </c:pt>
                <c:pt idx="85">
                  <c:v>1.6146425200000002E-2</c:v>
                </c:pt>
                <c:pt idx="86">
                  <c:v>2.8363447600000001E-2</c:v>
                </c:pt>
                <c:pt idx="87">
                  <c:v>3.7390168799999998E-2</c:v>
                </c:pt>
                <c:pt idx="88">
                  <c:v>3.6184892099999998E-2</c:v>
                </c:pt>
                <c:pt idx="89">
                  <c:v>2.5969822E-2</c:v>
                </c:pt>
                <c:pt idx="90">
                  <c:v>9.9126911000000009E-3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1.4467511000000001E-3</c:v>
                </c:pt>
                <c:pt idx="98">
                  <c:v>1.94569863E-2</c:v>
                </c:pt>
                <c:pt idx="99">
                  <c:v>3.5821806599999999E-2</c:v>
                </c:pt>
                <c:pt idx="100">
                  <c:v>4.8567298799999999E-2</c:v>
                </c:pt>
                <c:pt idx="101">
                  <c:v>5.72841428E-2</c:v>
                </c:pt>
                <c:pt idx="102">
                  <c:v>6.29738346E-2</c:v>
                </c:pt>
                <c:pt idx="103">
                  <c:v>6.7124880900000003E-2</c:v>
                </c:pt>
                <c:pt idx="104">
                  <c:v>6.9524183899999994E-2</c:v>
                </c:pt>
                <c:pt idx="105">
                  <c:v>7.0130899499999996E-2</c:v>
                </c:pt>
                <c:pt idx="106">
                  <c:v>6.8994268799999994E-2</c:v>
                </c:pt>
                <c:pt idx="107">
                  <c:v>6.5883152200000003E-2</c:v>
                </c:pt>
                <c:pt idx="108">
                  <c:v>6.05900511E-2</c:v>
                </c:pt>
                <c:pt idx="109">
                  <c:v>5.2537538100000003E-2</c:v>
                </c:pt>
                <c:pt idx="110">
                  <c:v>4.4063583000000003E-2</c:v>
                </c:pt>
                <c:pt idx="111">
                  <c:v>3.2565787399999997E-2</c:v>
                </c:pt>
                <c:pt idx="112">
                  <c:v>2.21842732E-2</c:v>
                </c:pt>
                <c:pt idx="113">
                  <c:v>1.2863035300000001E-2</c:v>
                </c:pt>
                <c:pt idx="114">
                  <c:v>3.5381047000000001E-3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CEB-41F0-895D-943CFEBAB27E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反射白_LEDfull_暗櫃!$A$14:$EE$14</c:f>
              <c:numCache>
                <c:formatCode>General</c:formatCode>
                <c:ptCount val="135"/>
                <c:pt idx="0">
                  <c:v>0.64165210719999999</c:v>
                </c:pt>
                <c:pt idx="1">
                  <c:v>0.53151690959999998</c:v>
                </c:pt>
                <c:pt idx="2">
                  <c:v>0.37835839389999998</c:v>
                </c:pt>
                <c:pt idx="3">
                  <c:v>0.1717718989</c:v>
                </c:pt>
                <c:pt idx="4">
                  <c:v>4.7152437300000002E-2</c:v>
                </c:pt>
                <c:pt idx="5">
                  <c:v>3.8489555E-3</c:v>
                </c:pt>
                <c:pt idx="6">
                  <c:v>2.6839056999999999E-2</c:v>
                </c:pt>
                <c:pt idx="7">
                  <c:v>8.8147230399999998E-2</c:v>
                </c:pt>
                <c:pt idx="8">
                  <c:v>0.15736706549999999</c:v>
                </c:pt>
                <c:pt idx="9">
                  <c:v>0.21525639299999999</c:v>
                </c:pt>
                <c:pt idx="10">
                  <c:v>0.239515543</c:v>
                </c:pt>
                <c:pt idx="11">
                  <c:v>0.2319270074</c:v>
                </c:pt>
                <c:pt idx="12">
                  <c:v>0.2032274604</c:v>
                </c:pt>
                <c:pt idx="13">
                  <c:v>0.16209541259999999</c:v>
                </c:pt>
                <c:pt idx="14">
                  <c:v>0.1166539788</c:v>
                </c:pt>
                <c:pt idx="15">
                  <c:v>7.6835006499999997E-2</c:v>
                </c:pt>
                <c:pt idx="16">
                  <c:v>4.4876255099999998E-2</c:v>
                </c:pt>
                <c:pt idx="17">
                  <c:v>2.9294507599999998E-2</c:v>
                </c:pt>
                <c:pt idx="18">
                  <c:v>3.5569086700000002E-2</c:v>
                </c:pt>
                <c:pt idx="19">
                  <c:v>5.4469067599999997E-2</c:v>
                </c:pt>
                <c:pt idx="20">
                  <c:v>7.9647719899999997E-2</c:v>
                </c:pt>
                <c:pt idx="21">
                  <c:v>9.7280152100000003E-2</c:v>
                </c:pt>
                <c:pt idx="22">
                  <c:v>0.1086612344</c:v>
                </c:pt>
                <c:pt idx="23">
                  <c:v>0.1070812345</c:v>
                </c:pt>
                <c:pt idx="24">
                  <c:v>0.10350205</c:v>
                </c:pt>
                <c:pt idx="25">
                  <c:v>9.6253707999999993E-2</c:v>
                </c:pt>
                <c:pt idx="26">
                  <c:v>8.7960503999999995E-2</c:v>
                </c:pt>
                <c:pt idx="27">
                  <c:v>7.8270889799999993E-2</c:v>
                </c:pt>
                <c:pt idx="28">
                  <c:v>6.1898987699999998E-2</c:v>
                </c:pt>
                <c:pt idx="29">
                  <c:v>4.38582785E-2</c:v>
                </c:pt>
                <c:pt idx="30">
                  <c:v>2.6146518099999998E-2</c:v>
                </c:pt>
                <c:pt idx="31">
                  <c:v>1.9790701599999998E-2</c:v>
                </c:pt>
                <c:pt idx="32">
                  <c:v>2.0799098500000002E-2</c:v>
                </c:pt>
                <c:pt idx="33">
                  <c:v>2.8476729999999999E-2</c:v>
                </c:pt>
                <c:pt idx="34">
                  <c:v>3.6729320900000001E-2</c:v>
                </c:pt>
                <c:pt idx="35">
                  <c:v>4.6067446499999998E-2</c:v>
                </c:pt>
                <c:pt idx="36">
                  <c:v>5.8331549199999999E-2</c:v>
                </c:pt>
                <c:pt idx="37">
                  <c:v>7.6625593000000006E-2</c:v>
                </c:pt>
                <c:pt idx="38">
                  <c:v>9.1443836700000003E-2</c:v>
                </c:pt>
                <c:pt idx="39">
                  <c:v>0.10419993850000001</c:v>
                </c:pt>
                <c:pt idx="40">
                  <c:v>0.1085589454</c:v>
                </c:pt>
                <c:pt idx="41">
                  <c:v>0.1050283685</c:v>
                </c:pt>
                <c:pt idx="42">
                  <c:v>9.7725711800000004E-2</c:v>
                </c:pt>
                <c:pt idx="43">
                  <c:v>8.8658496700000006E-2</c:v>
                </c:pt>
                <c:pt idx="44">
                  <c:v>7.8578800000000004E-2</c:v>
                </c:pt>
                <c:pt idx="45">
                  <c:v>7.0428602399999998E-2</c:v>
                </c:pt>
                <c:pt idx="46">
                  <c:v>6.0095786999999998E-2</c:v>
                </c:pt>
                <c:pt idx="47">
                  <c:v>4.1610959900000001E-2</c:v>
                </c:pt>
                <c:pt idx="48">
                  <c:v>1.6301212799999999E-2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1.8003776700000002E-2</c:v>
                </c:pt>
                <c:pt idx="55">
                  <c:v>4.5726552599999998E-2</c:v>
                </c:pt>
                <c:pt idx="56">
                  <c:v>6.3427649399999994E-2</c:v>
                </c:pt>
                <c:pt idx="57">
                  <c:v>6.6367290900000001E-2</c:v>
                </c:pt>
                <c:pt idx="58">
                  <c:v>5.7160370100000003E-2</c:v>
                </c:pt>
                <c:pt idx="59">
                  <c:v>4.0176279799999999E-2</c:v>
                </c:pt>
                <c:pt idx="60">
                  <c:v>1.9688621199999999E-2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1.1561166499999999E-2</c:v>
                </c:pt>
                <c:pt idx="65">
                  <c:v>3.5327449400000002E-2</c:v>
                </c:pt>
                <c:pt idx="66">
                  <c:v>3.8747679399999999E-2</c:v>
                </c:pt>
                <c:pt idx="67">
                  <c:v>2.5807565099999999E-2</c:v>
                </c:pt>
                <c:pt idx="68">
                  <c:v>1.8212092999999999E-2</c:v>
                </c:pt>
                <c:pt idx="69">
                  <c:v>2.5288287600000001E-2</c:v>
                </c:pt>
                <c:pt idx="70">
                  <c:v>3.2482232899999998E-2</c:v>
                </c:pt>
                <c:pt idx="71">
                  <c:v>2.3456141400000002E-2</c:v>
                </c:pt>
                <c:pt idx="72">
                  <c:v>7.9023902999999993E-3</c:v>
                </c:pt>
                <c:pt idx="73">
                  <c:v>2.2477254E-3</c:v>
                </c:pt>
                <c:pt idx="74">
                  <c:v>6.1071003000000004E-3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3.6978345400000001E-2</c:v>
                </c:pt>
                <c:pt idx="81">
                  <c:v>5.4874789E-2</c:v>
                </c:pt>
                <c:pt idx="82">
                  <c:v>4.28759716E-2</c:v>
                </c:pt>
                <c:pt idx="83">
                  <c:v>2.11707335E-2</c:v>
                </c:pt>
                <c:pt idx="84">
                  <c:v>1.08970404E-2</c:v>
                </c:pt>
                <c:pt idx="85">
                  <c:v>1.6188234100000001E-2</c:v>
                </c:pt>
                <c:pt idx="86">
                  <c:v>2.8412684800000001E-2</c:v>
                </c:pt>
                <c:pt idx="87">
                  <c:v>3.7439350000000003E-2</c:v>
                </c:pt>
                <c:pt idx="88">
                  <c:v>3.6221828300000002E-2</c:v>
                </c:pt>
                <c:pt idx="89">
                  <c:v>2.59875171E-2</c:v>
                </c:pt>
                <c:pt idx="90">
                  <c:v>9.9078715000000001E-3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1.4344977999999999E-3</c:v>
                </c:pt>
                <c:pt idx="98">
                  <c:v>1.94707252E-2</c:v>
                </c:pt>
                <c:pt idx="99">
                  <c:v>3.5858299599999997E-2</c:v>
                </c:pt>
                <c:pt idx="100">
                  <c:v>4.8622213300000001E-2</c:v>
                </c:pt>
                <c:pt idx="101">
                  <c:v>5.7352580100000002E-2</c:v>
                </c:pt>
                <c:pt idx="102">
                  <c:v>6.3049420699999997E-2</c:v>
                </c:pt>
                <c:pt idx="103">
                  <c:v>6.7205138499999997E-2</c:v>
                </c:pt>
                <c:pt idx="104">
                  <c:v>6.9605037600000003E-2</c:v>
                </c:pt>
                <c:pt idx="105">
                  <c:v>7.0209302000000001E-2</c:v>
                </c:pt>
                <c:pt idx="106">
                  <c:v>6.9067358999999995E-2</c:v>
                </c:pt>
                <c:pt idx="107">
                  <c:v>6.5947845599999999E-2</c:v>
                </c:pt>
                <c:pt idx="108">
                  <c:v>6.0643173799999998E-2</c:v>
                </c:pt>
                <c:pt idx="109">
                  <c:v>5.2576702099999997E-2</c:v>
                </c:pt>
                <c:pt idx="110">
                  <c:v>4.40903157E-2</c:v>
                </c:pt>
                <c:pt idx="111">
                  <c:v>3.2576307700000001E-2</c:v>
                </c:pt>
                <c:pt idx="112">
                  <c:v>2.2180706299999998E-2</c:v>
                </c:pt>
                <c:pt idx="113">
                  <c:v>1.28480205E-2</c:v>
                </c:pt>
                <c:pt idx="114">
                  <c:v>3.5114866000000001E-3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CEB-41F0-895D-943CFEBAB27E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反射白_LEDfull_暗櫃!$A$15:$EE$15</c:f>
              <c:numCache>
                <c:formatCode>General</c:formatCode>
                <c:ptCount val="135"/>
                <c:pt idx="0">
                  <c:v>0.64124226569999998</c:v>
                </c:pt>
                <c:pt idx="1">
                  <c:v>0.53117734189999999</c:v>
                </c:pt>
                <c:pt idx="2">
                  <c:v>0.37811553479999999</c:v>
                </c:pt>
                <c:pt idx="3">
                  <c:v>0.1716612726</c:v>
                </c:pt>
                <c:pt idx="4">
                  <c:v>4.7121088999999998E-2</c:v>
                </c:pt>
                <c:pt idx="5">
                  <c:v>3.8454162E-3</c:v>
                </c:pt>
                <c:pt idx="6">
                  <c:v>2.68209856E-2</c:v>
                </c:pt>
                <c:pt idx="7">
                  <c:v>8.80887583E-2</c:v>
                </c:pt>
                <c:pt idx="8">
                  <c:v>0.15726204220000001</c:v>
                </c:pt>
                <c:pt idx="9">
                  <c:v>0.2151115388</c:v>
                </c:pt>
                <c:pt idx="10">
                  <c:v>0.2393524051</c:v>
                </c:pt>
                <c:pt idx="11">
                  <c:v>0.23176802690000001</c:v>
                </c:pt>
                <c:pt idx="12">
                  <c:v>0.20308911800000001</c:v>
                </c:pt>
                <c:pt idx="13">
                  <c:v>0.16198703649999999</c:v>
                </c:pt>
                <c:pt idx="14">
                  <c:v>0.11657732730000001</c:v>
                </c:pt>
                <c:pt idx="15">
                  <c:v>7.6784729999999995E-2</c:v>
                </c:pt>
                <c:pt idx="16">
                  <c:v>4.4846210599999999E-2</c:v>
                </c:pt>
                <c:pt idx="17">
                  <c:v>2.9274452499999999E-2</c:v>
                </c:pt>
                <c:pt idx="18">
                  <c:v>3.5544987799999997E-2</c:v>
                </c:pt>
                <c:pt idx="19">
                  <c:v>5.4432585800000002E-2</c:v>
                </c:pt>
                <c:pt idx="20">
                  <c:v>7.9595476400000004E-2</c:v>
                </c:pt>
                <c:pt idx="21">
                  <c:v>9.7215957899999997E-2</c:v>
                </c:pt>
                <c:pt idx="22">
                  <c:v>0.108589597</c:v>
                </c:pt>
                <c:pt idx="23">
                  <c:v>0.10700986530000001</c:v>
                </c:pt>
                <c:pt idx="24">
                  <c:v>0.1034318209</c:v>
                </c:pt>
                <c:pt idx="25">
                  <c:v>9.6186608100000001E-2</c:v>
                </c:pt>
                <c:pt idx="26">
                  <c:v>8.7898135200000005E-2</c:v>
                </c:pt>
                <c:pt idx="27">
                  <c:v>7.8214921100000001E-2</c:v>
                </c:pt>
                <c:pt idx="28">
                  <c:v>6.18554875E-2</c:v>
                </c:pt>
                <c:pt idx="29">
                  <c:v>4.3829373999999997E-2</c:v>
                </c:pt>
                <c:pt idx="30">
                  <c:v>2.6132184999999999E-2</c:v>
                </c:pt>
                <c:pt idx="31">
                  <c:v>1.97824892E-2</c:v>
                </c:pt>
                <c:pt idx="32">
                  <c:v>2.0790668200000001E-2</c:v>
                </c:pt>
                <c:pt idx="33">
                  <c:v>2.84623653E-2</c:v>
                </c:pt>
                <c:pt idx="34">
                  <c:v>3.6707825999999999E-2</c:v>
                </c:pt>
                <c:pt idx="35">
                  <c:v>4.6037882600000003E-2</c:v>
                </c:pt>
                <c:pt idx="36">
                  <c:v>5.8292664600000002E-2</c:v>
                </c:pt>
                <c:pt idx="37">
                  <c:v>7.6574072199999996E-2</c:v>
                </c:pt>
                <c:pt idx="38">
                  <c:v>9.1383069799999994E-2</c:v>
                </c:pt>
                <c:pt idx="39">
                  <c:v>0.1041310877</c:v>
                </c:pt>
                <c:pt idx="40">
                  <c:v>0.1084860861</c:v>
                </c:pt>
                <c:pt idx="41">
                  <c:v>0.1049555838</c:v>
                </c:pt>
                <c:pt idx="42">
                  <c:v>9.7655929599999997E-2</c:v>
                </c:pt>
                <c:pt idx="43">
                  <c:v>8.8594622900000003E-2</c:v>
                </c:pt>
                <c:pt idx="44">
                  <c:v>7.8522853599999998E-2</c:v>
                </c:pt>
                <c:pt idx="45">
                  <c:v>7.03799799E-2</c:v>
                </c:pt>
                <c:pt idx="46">
                  <c:v>6.0056049399999999E-2</c:v>
                </c:pt>
                <c:pt idx="47">
                  <c:v>4.1585780699999998E-2</c:v>
                </c:pt>
                <c:pt idx="48">
                  <c:v>1.6294349E-2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1.7994616200000001E-2</c:v>
                </c:pt>
                <c:pt idx="55">
                  <c:v>4.5701287700000003E-2</c:v>
                </c:pt>
                <c:pt idx="56">
                  <c:v>6.33915439E-2</c:v>
                </c:pt>
                <c:pt idx="57">
                  <c:v>6.6328376499999994E-2</c:v>
                </c:pt>
                <c:pt idx="58">
                  <c:v>5.7125948400000001E-2</c:v>
                </c:pt>
                <c:pt idx="59">
                  <c:v>4.0151249600000001E-2</c:v>
                </c:pt>
                <c:pt idx="60">
                  <c:v>1.9675171000000002E-2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1.1547135199999999E-2</c:v>
                </c:pt>
                <c:pt idx="65">
                  <c:v>3.5300873199999999E-2</c:v>
                </c:pt>
                <c:pt idx="66">
                  <c:v>3.8723323499999997E-2</c:v>
                </c:pt>
                <c:pt idx="67">
                  <c:v>2.5795219500000001E-2</c:v>
                </c:pt>
                <c:pt idx="68">
                  <c:v>1.8205724699999998E-2</c:v>
                </c:pt>
                <c:pt idx="69">
                  <c:v>2.5275899099999999E-2</c:v>
                </c:pt>
                <c:pt idx="70">
                  <c:v>3.2462213199999999E-2</c:v>
                </c:pt>
                <c:pt idx="71">
                  <c:v>2.34397184E-2</c:v>
                </c:pt>
                <c:pt idx="72">
                  <c:v>7.8952471000000007E-3</c:v>
                </c:pt>
                <c:pt idx="73">
                  <c:v>2.2441812000000001E-3</c:v>
                </c:pt>
                <c:pt idx="74">
                  <c:v>6.1013632999999999E-3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3.6953285299999999E-2</c:v>
                </c:pt>
                <c:pt idx="81">
                  <c:v>5.4839014999999998E-2</c:v>
                </c:pt>
                <c:pt idx="82">
                  <c:v>4.2849730699999998E-2</c:v>
                </c:pt>
                <c:pt idx="83">
                  <c:v>2.11602636E-2</c:v>
                </c:pt>
                <c:pt idx="84">
                  <c:v>1.08944504E-2</c:v>
                </c:pt>
                <c:pt idx="85">
                  <c:v>1.6182817499999998E-2</c:v>
                </c:pt>
                <c:pt idx="86">
                  <c:v>2.83991639E-2</c:v>
                </c:pt>
                <c:pt idx="87">
                  <c:v>3.7418801299999999E-2</c:v>
                </c:pt>
                <c:pt idx="88">
                  <c:v>3.6200430200000001E-2</c:v>
                </c:pt>
                <c:pt idx="89">
                  <c:v>2.5970939500000002E-2</c:v>
                </c:pt>
                <c:pt idx="90">
                  <c:v>9.8999888000000005E-3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1.4308758999999999E-3</c:v>
                </c:pt>
                <c:pt idx="98">
                  <c:v>1.9457615899999999E-2</c:v>
                </c:pt>
                <c:pt idx="99">
                  <c:v>3.5835918000000001E-2</c:v>
                </c:pt>
                <c:pt idx="100">
                  <c:v>4.8593413100000003E-2</c:v>
                </c:pt>
                <c:pt idx="101">
                  <c:v>5.7319317000000002E-2</c:v>
                </c:pt>
                <c:pt idx="102">
                  <c:v>6.3012987399999998E-2</c:v>
                </c:pt>
                <c:pt idx="103">
                  <c:v>6.7166239000000003E-2</c:v>
                </c:pt>
                <c:pt idx="104">
                  <c:v>6.9564551099999997E-2</c:v>
                </c:pt>
                <c:pt idx="105">
                  <c:v>7.0167966200000001E-2</c:v>
                </c:pt>
                <c:pt idx="106">
                  <c:v>6.9026060400000006E-2</c:v>
                </c:pt>
                <c:pt idx="107">
                  <c:v>6.5907552800000005E-2</c:v>
                </c:pt>
                <c:pt idx="108">
                  <c:v>6.0605101299999999E-2</c:v>
                </c:pt>
                <c:pt idx="109">
                  <c:v>5.2542299000000001E-2</c:v>
                </c:pt>
                <c:pt idx="110">
                  <c:v>4.4060472400000002E-2</c:v>
                </c:pt>
                <c:pt idx="111">
                  <c:v>3.2552525399999997E-2</c:v>
                </c:pt>
                <c:pt idx="112">
                  <c:v>2.2162728E-2</c:v>
                </c:pt>
                <c:pt idx="113">
                  <c:v>1.28349559E-2</c:v>
                </c:pt>
                <c:pt idx="114">
                  <c:v>3.5036916E-3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CEB-41F0-895D-943CFEBAB27E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反射白_LEDfull_暗櫃!$A$16:$EE$16</c:f>
              <c:numCache>
                <c:formatCode>General</c:formatCode>
                <c:ptCount val="135"/>
                <c:pt idx="0">
                  <c:v>0.64119857550000003</c:v>
                </c:pt>
                <c:pt idx="1">
                  <c:v>0.53114384410000004</c:v>
                </c:pt>
                <c:pt idx="2">
                  <c:v>0.3780928254</c:v>
                </c:pt>
                <c:pt idx="3">
                  <c:v>0.17165482039999999</c:v>
                </c:pt>
                <c:pt idx="4">
                  <c:v>4.7124728599999999E-2</c:v>
                </c:pt>
                <c:pt idx="5">
                  <c:v>3.8519548000000002E-3</c:v>
                </c:pt>
                <c:pt idx="6">
                  <c:v>2.68266071E-2</c:v>
                </c:pt>
                <c:pt idx="7">
                  <c:v>8.8097304099999996E-2</c:v>
                </c:pt>
                <c:pt idx="8">
                  <c:v>0.1572803408</c:v>
                </c:pt>
                <c:pt idx="9">
                  <c:v>0.21514575180000001</c:v>
                </c:pt>
                <c:pt idx="10">
                  <c:v>0.2394050211</c:v>
                </c:pt>
                <c:pt idx="11">
                  <c:v>0.23182778060000001</c:v>
                </c:pt>
                <c:pt idx="12">
                  <c:v>0.20313672720000001</c:v>
                </c:pt>
                <c:pt idx="13">
                  <c:v>0.16201204059999999</c:v>
                </c:pt>
                <c:pt idx="14">
                  <c:v>0.11658497900000001</c:v>
                </c:pt>
                <c:pt idx="15">
                  <c:v>7.6787240800000003E-2</c:v>
                </c:pt>
                <c:pt idx="16">
                  <c:v>4.4851995999999998E-2</c:v>
                </c:pt>
                <c:pt idx="17">
                  <c:v>2.9280573099999999E-2</c:v>
                </c:pt>
                <c:pt idx="18">
                  <c:v>3.5551052499999999E-2</c:v>
                </c:pt>
                <c:pt idx="19">
                  <c:v>5.4440103500000003E-2</c:v>
                </c:pt>
                <c:pt idx="20">
                  <c:v>7.9603068499999999E-2</c:v>
                </c:pt>
                <c:pt idx="21">
                  <c:v>9.7225002899999996E-2</c:v>
                </c:pt>
                <c:pt idx="22">
                  <c:v>0.10859958829999999</c:v>
                </c:pt>
                <c:pt idx="23">
                  <c:v>0.10702301559999999</c:v>
                </c:pt>
                <c:pt idx="24">
                  <c:v>0.1034537703</c:v>
                </c:pt>
                <c:pt idx="25">
                  <c:v>9.6218578499999999E-2</c:v>
                </c:pt>
                <c:pt idx="26">
                  <c:v>8.7936282199999993E-2</c:v>
                </c:pt>
                <c:pt idx="27">
                  <c:v>7.8250333699999994E-2</c:v>
                </c:pt>
                <c:pt idx="28">
                  <c:v>6.1878286300000002E-2</c:v>
                </c:pt>
                <c:pt idx="29">
                  <c:v>4.38319743E-2</c:v>
                </c:pt>
                <c:pt idx="30">
                  <c:v>2.6113510100000001E-2</c:v>
                </c:pt>
                <c:pt idx="31">
                  <c:v>1.97501611E-2</c:v>
                </c:pt>
                <c:pt idx="32">
                  <c:v>2.0755514499999999E-2</c:v>
                </c:pt>
                <c:pt idx="33">
                  <c:v>2.8433222300000002E-2</c:v>
                </c:pt>
                <c:pt idx="34">
                  <c:v>3.6691408600000003E-2</c:v>
                </c:pt>
                <c:pt idx="35">
                  <c:v>4.6035088600000003E-2</c:v>
                </c:pt>
                <c:pt idx="36">
                  <c:v>5.8300759600000002E-2</c:v>
                </c:pt>
                <c:pt idx="37">
                  <c:v>7.6587572699999995E-2</c:v>
                </c:pt>
                <c:pt idx="38">
                  <c:v>9.1394521300000003E-2</c:v>
                </c:pt>
                <c:pt idx="39">
                  <c:v>0.10414131729999999</c:v>
                </c:pt>
                <c:pt idx="40">
                  <c:v>0.1085031331</c:v>
                </c:pt>
                <c:pt idx="41">
                  <c:v>0.1049889624</c:v>
                </c:pt>
                <c:pt idx="42">
                  <c:v>9.7701653799999996E-2</c:v>
                </c:pt>
                <c:pt idx="43">
                  <c:v>8.86408687E-2</c:v>
                </c:pt>
                <c:pt idx="44">
                  <c:v>7.8559167700000002E-2</c:v>
                </c:pt>
                <c:pt idx="45">
                  <c:v>7.0402577499999994E-2</c:v>
                </c:pt>
                <c:pt idx="46">
                  <c:v>6.00622185E-2</c:v>
                </c:pt>
                <c:pt idx="47">
                  <c:v>4.1572824100000003E-2</c:v>
                </c:pt>
                <c:pt idx="48">
                  <c:v>1.6265735E-2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1.7975287499999999E-2</c:v>
                </c:pt>
                <c:pt idx="55">
                  <c:v>4.5668631799999998E-2</c:v>
                </c:pt>
                <c:pt idx="56">
                  <c:v>6.3356146200000005E-2</c:v>
                </c:pt>
                <c:pt idx="57">
                  <c:v>6.6300168600000001E-2</c:v>
                </c:pt>
                <c:pt idx="58">
                  <c:v>5.7109344800000003E-2</c:v>
                </c:pt>
                <c:pt idx="59">
                  <c:v>4.0145970900000001E-2</c:v>
                </c:pt>
                <c:pt idx="60">
                  <c:v>1.9681695799999999E-2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1.1593659399999999E-2</c:v>
                </c:pt>
                <c:pt idx="65">
                  <c:v>3.5325311099999999E-2</c:v>
                </c:pt>
                <c:pt idx="66">
                  <c:v>3.8715835699999999E-2</c:v>
                </c:pt>
                <c:pt idx="67">
                  <c:v>2.57620309E-2</c:v>
                </c:pt>
                <c:pt idx="68">
                  <c:v>1.8165811899999999E-2</c:v>
                </c:pt>
                <c:pt idx="69">
                  <c:v>2.52487957E-2</c:v>
                </c:pt>
                <c:pt idx="70">
                  <c:v>3.2456278800000002E-2</c:v>
                </c:pt>
                <c:pt idx="71">
                  <c:v>2.3450089600000001E-2</c:v>
                </c:pt>
                <c:pt idx="72">
                  <c:v>7.9121776000000005E-3</c:v>
                </c:pt>
                <c:pt idx="73">
                  <c:v>2.2611941999999999E-3</c:v>
                </c:pt>
                <c:pt idx="74">
                  <c:v>6.1143533999999996E-3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3.6961160600000001E-2</c:v>
                </c:pt>
                <c:pt idx="81">
                  <c:v>5.4841101199999999E-2</c:v>
                </c:pt>
                <c:pt idx="82">
                  <c:v>4.2839199299999998E-2</c:v>
                </c:pt>
                <c:pt idx="83">
                  <c:v>2.1136723499999999E-2</c:v>
                </c:pt>
                <c:pt idx="84">
                  <c:v>1.08608855E-2</c:v>
                </c:pt>
                <c:pt idx="85">
                  <c:v>1.61448028E-2</c:v>
                </c:pt>
                <c:pt idx="86">
                  <c:v>2.8363375E-2</c:v>
                </c:pt>
                <c:pt idx="87">
                  <c:v>3.7391763199999997E-2</c:v>
                </c:pt>
                <c:pt idx="88">
                  <c:v>3.6187458800000002E-2</c:v>
                </c:pt>
                <c:pt idx="89">
                  <c:v>2.59725619E-2</c:v>
                </c:pt>
                <c:pt idx="90">
                  <c:v>9.9148200999999991E-3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1.4485953999999999E-3</c:v>
                </c:pt>
                <c:pt idx="98">
                  <c:v>1.94593258E-2</c:v>
                </c:pt>
                <c:pt idx="99">
                  <c:v>3.5824853900000002E-2</c:v>
                </c:pt>
                <c:pt idx="100">
                  <c:v>4.8570774499999997E-2</c:v>
                </c:pt>
                <c:pt idx="101">
                  <c:v>5.7287633400000003E-2</c:v>
                </c:pt>
                <c:pt idx="102">
                  <c:v>6.2977343800000002E-2</c:v>
                </c:pt>
                <c:pt idx="103">
                  <c:v>6.71285987E-2</c:v>
                </c:pt>
                <c:pt idx="104">
                  <c:v>6.95282817E-2</c:v>
                </c:pt>
                <c:pt idx="105">
                  <c:v>7.0135444399999997E-2</c:v>
                </c:pt>
                <c:pt idx="106">
                  <c:v>6.8999066900000003E-2</c:v>
                </c:pt>
                <c:pt idx="107">
                  <c:v>6.5888434600000004E-2</c:v>
                </c:pt>
                <c:pt idx="108">
                  <c:v>6.0595590599999999E-2</c:v>
                </c:pt>
                <c:pt idx="109">
                  <c:v>5.2543021699999998E-2</c:v>
                </c:pt>
                <c:pt idx="110">
                  <c:v>4.4068776099999998E-2</c:v>
                </c:pt>
                <c:pt idx="111">
                  <c:v>3.2570775599999997E-2</c:v>
                </c:pt>
                <c:pt idx="112">
                  <c:v>2.2189162700000001E-2</c:v>
                </c:pt>
                <c:pt idx="113">
                  <c:v>1.28677124E-2</c:v>
                </c:pt>
                <c:pt idx="114">
                  <c:v>3.5419515E-3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CEB-41F0-895D-943CFEBAB27E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反射白_LEDfull_暗櫃!$A$17:$EE$17</c:f>
              <c:numCache>
                <c:formatCode>General</c:formatCode>
                <c:ptCount val="135"/>
                <c:pt idx="0">
                  <c:v>0.64151358599999997</c:v>
                </c:pt>
                <c:pt idx="1">
                  <c:v>0.53140246869999996</c:v>
                </c:pt>
                <c:pt idx="2">
                  <c:v>0.37827685480000001</c:v>
                </c:pt>
                <c:pt idx="3">
                  <c:v>0.17173616589999999</c:v>
                </c:pt>
                <c:pt idx="4">
                  <c:v>4.7143708899999998E-2</c:v>
                </c:pt>
                <c:pt idx="5">
                  <c:v>3.8498478999999999E-3</c:v>
                </c:pt>
                <c:pt idx="6">
                  <c:v>2.6835227400000002E-2</c:v>
                </c:pt>
                <c:pt idx="7">
                  <c:v>8.8131710899999993E-2</c:v>
                </c:pt>
                <c:pt idx="8">
                  <c:v>0.15734015409999999</c:v>
                </c:pt>
                <c:pt idx="9">
                  <c:v>0.2152216434</c:v>
                </c:pt>
                <c:pt idx="10">
                  <c:v>0.2394805998</c:v>
                </c:pt>
                <c:pt idx="11">
                  <c:v>0.23189552129999999</c:v>
                </c:pt>
                <c:pt idx="12">
                  <c:v>0.2031988502</c:v>
                </c:pt>
                <c:pt idx="13">
                  <c:v>0.1620692909</c:v>
                </c:pt>
                <c:pt idx="14">
                  <c:v>0.1166325435</c:v>
                </c:pt>
                <c:pt idx="15">
                  <c:v>7.6820373499999997E-2</c:v>
                </c:pt>
                <c:pt idx="16">
                  <c:v>4.4868648099999998E-2</c:v>
                </c:pt>
                <c:pt idx="17">
                  <c:v>2.9290063299999999E-2</c:v>
                </c:pt>
                <c:pt idx="18">
                  <c:v>3.5563290099999999E-2</c:v>
                </c:pt>
                <c:pt idx="19">
                  <c:v>5.4459884799999997E-2</c:v>
                </c:pt>
                <c:pt idx="20">
                  <c:v>7.9634062899999997E-2</c:v>
                </c:pt>
                <c:pt idx="21">
                  <c:v>9.7263082900000006E-2</c:v>
                </c:pt>
                <c:pt idx="22">
                  <c:v>0.10864216829999999</c:v>
                </c:pt>
                <c:pt idx="23">
                  <c:v>0.1070630848</c:v>
                </c:pt>
                <c:pt idx="24">
                  <c:v>0.1034868211</c:v>
                </c:pt>
                <c:pt idx="25">
                  <c:v>9.6242234100000004E-2</c:v>
                </c:pt>
                <c:pt idx="26">
                  <c:v>8.7952457400000003E-2</c:v>
                </c:pt>
                <c:pt idx="27">
                  <c:v>7.8263893700000003E-2</c:v>
                </c:pt>
                <c:pt idx="28">
                  <c:v>6.1892256100000001E-2</c:v>
                </c:pt>
                <c:pt idx="29">
                  <c:v>4.38501351E-2</c:v>
                </c:pt>
                <c:pt idx="30">
                  <c:v>2.6136705699999999E-2</c:v>
                </c:pt>
                <c:pt idx="31">
                  <c:v>1.9778875599999999E-2</c:v>
                </c:pt>
                <c:pt idx="32">
                  <c:v>2.0786290999999998E-2</c:v>
                </c:pt>
                <c:pt idx="33">
                  <c:v>2.8463898200000001E-2</c:v>
                </c:pt>
                <c:pt idx="34">
                  <c:v>3.6717973600000002E-2</c:v>
                </c:pt>
                <c:pt idx="35">
                  <c:v>4.6057648999999999E-2</c:v>
                </c:pt>
                <c:pt idx="36">
                  <c:v>5.8321978900000002E-2</c:v>
                </c:pt>
                <c:pt idx="37">
                  <c:v>7.6613739099999995E-2</c:v>
                </c:pt>
                <c:pt idx="38">
                  <c:v>9.1428406500000003E-2</c:v>
                </c:pt>
                <c:pt idx="39">
                  <c:v>0.1041817442</c:v>
                </c:pt>
                <c:pt idx="40">
                  <c:v>0.1085414588</c:v>
                </c:pt>
                <c:pt idx="41">
                  <c:v>0.1050156429</c:v>
                </c:pt>
                <c:pt idx="42">
                  <c:v>9.7717508699999997E-2</c:v>
                </c:pt>
                <c:pt idx="43">
                  <c:v>8.8652208400000002E-2</c:v>
                </c:pt>
                <c:pt idx="44">
                  <c:v>7.8572146600000004E-2</c:v>
                </c:pt>
                <c:pt idx="45">
                  <c:v>7.0420265199999998E-2</c:v>
                </c:pt>
                <c:pt idx="46">
                  <c:v>6.0085333900000003E-2</c:v>
                </c:pt>
                <c:pt idx="47">
                  <c:v>4.1599500900000003E-2</c:v>
                </c:pt>
                <c:pt idx="48">
                  <c:v>1.6290742899999999E-2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1.7995359400000001E-2</c:v>
                </c:pt>
                <c:pt idx="55">
                  <c:v>4.5709367799999998E-2</c:v>
                </c:pt>
                <c:pt idx="56">
                  <c:v>6.3406385499999995E-2</c:v>
                </c:pt>
                <c:pt idx="57">
                  <c:v>6.6347152000000006E-2</c:v>
                </c:pt>
                <c:pt idx="58">
                  <c:v>5.7144999500000002E-2</c:v>
                </c:pt>
                <c:pt idx="59">
                  <c:v>4.0166940499999998E-2</c:v>
                </c:pt>
                <c:pt idx="60">
                  <c:v>1.9686382299999999E-2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1.1570280400000001E-2</c:v>
                </c:pt>
                <c:pt idx="65">
                  <c:v>3.5326387700000003E-2</c:v>
                </c:pt>
                <c:pt idx="66">
                  <c:v>3.873799E-2</c:v>
                </c:pt>
                <c:pt idx="67">
                  <c:v>2.5794129799999999E-2</c:v>
                </c:pt>
                <c:pt idx="68">
                  <c:v>1.81986578E-2</c:v>
                </c:pt>
                <c:pt idx="69">
                  <c:v>2.5276793200000001E-2</c:v>
                </c:pt>
                <c:pt idx="70">
                  <c:v>3.2474476799999999E-2</c:v>
                </c:pt>
                <c:pt idx="71">
                  <c:v>2.3453936000000002E-2</c:v>
                </c:pt>
                <c:pt idx="72">
                  <c:v>7.9052112999999993E-3</c:v>
                </c:pt>
                <c:pt idx="73">
                  <c:v>2.2515992E-3</c:v>
                </c:pt>
                <c:pt idx="74">
                  <c:v>6.1091925E-3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3.6972902699999997E-2</c:v>
                </c:pt>
                <c:pt idx="81">
                  <c:v>5.48643433E-2</c:v>
                </c:pt>
                <c:pt idx="82">
                  <c:v>4.2864847900000003E-2</c:v>
                </c:pt>
                <c:pt idx="83">
                  <c:v>2.1160667800000001E-2</c:v>
                </c:pt>
                <c:pt idx="84">
                  <c:v>1.0886464300000001E-2</c:v>
                </c:pt>
                <c:pt idx="85">
                  <c:v>1.61756407E-2</c:v>
                </c:pt>
                <c:pt idx="86">
                  <c:v>2.8398163600000002E-2</c:v>
                </c:pt>
                <c:pt idx="87">
                  <c:v>3.7425141799999999E-2</c:v>
                </c:pt>
                <c:pt idx="88">
                  <c:v>3.6211501799999997E-2</c:v>
                </c:pt>
                <c:pt idx="89">
                  <c:v>2.5982914499999999E-2</c:v>
                </c:pt>
                <c:pt idx="90">
                  <c:v>9.9098533000000003E-3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1.4383019E-3</c:v>
                </c:pt>
                <c:pt idx="98">
                  <c:v>1.9467111700000001E-2</c:v>
                </c:pt>
                <c:pt idx="99">
                  <c:v>3.5848189099999997E-2</c:v>
                </c:pt>
                <c:pt idx="100">
                  <c:v>4.86068167E-2</c:v>
                </c:pt>
                <c:pt idx="101">
                  <c:v>5.7333022400000003E-2</c:v>
                </c:pt>
                <c:pt idx="102">
                  <c:v>6.3027828899999999E-2</c:v>
                </c:pt>
                <c:pt idx="103">
                  <c:v>6.7182339699999996E-2</c:v>
                </c:pt>
                <c:pt idx="104">
                  <c:v>6.9582112099999996E-2</c:v>
                </c:pt>
                <c:pt idx="105">
                  <c:v>7.01872781E-2</c:v>
                </c:pt>
                <c:pt idx="106">
                  <c:v>6.90469742E-2</c:v>
                </c:pt>
                <c:pt idx="107">
                  <c:v>6.59299567E-2</c:v>
                </c:pt>
                <c:pt idx="108">
                  <c:v>6.0628861200000002E-2</c:v>
                </c:pt>
                <c:pt idx="109">
                  <c:v>5.25662452E-2</c:v>
                </c:pt>
                <c:pt idx="110">
                  <c:v>4.40834872E-2</c:v>
                </c:pt>
                <c:pt idx="111">
                  <c:v>3.2574329499999999E-2</c:v>
                </c:pt>
                <c:pt idx="112">
                  <c:v>2.2182851999999999E-2</c:v>
                </c:pt>
                <c:pt idx="113">
                  <c:v>1.28535256E-2</c:v>
                </c:pt>
                <c:pt idx="114">
                  <c:v>3.5201388000000002E-3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CEB-41F0-895D-943CFEBAB27E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反射白_LEDfull_暗櫃!$A$18:$EE$18</c:f>
              <c:numCache>
                <c:formatCode>General</c:formatCode>
                <c:ptCount val="135"/>
                <c:pt idx="0">
                  <c:v>0.64191436769999999</c:v>
                </c:pt>
                <c:pt idx="1">
                  <c:v>0.53173297639999995</c:v>
                </c:pt>
                <c:pt idx="2">
                  <c:v>0.37851247189999998</c:v>
                </c:pt>
                <c:pt idx="3">
                  <c:v>0.1718401313</c:v>
                </c:pt>
                <c:pt idx="4">
                  <c:v>4.7168791299999999E-2</c:v>
                </c:pt>
                <c:pt idx="5">
                  <c:v>3.8477271E-3</c:v>
                </c:pt>
                <c:pt idx="6">
                  <c:v>2.6846848400000001E-2</c:v>
                </c:pt>
                <c:pt idx="7">
                  <c:v>8.8176913600000004E-2</c:v>
                </c:pt>
                <c:pt idx="8">
                  <c:v>0.15741853419999999</c:v>
                </c:pt>
                <c:pt idx="9">
                  <c:v>0.21532244980000001</c:v>
                </c:pt>
                <c:pt idx="10">
                  <c:v>0.2395828515</c:v>
                </c:pt>
                <c:pt idx="11">
                  <c:v>0.231987834</c:v>
                </c:pt>
                <c:pt idx="12">
                  <c:v>0.2032829374</c:v>
                </c:pt>
                <c:pt idx="13">
                  <c:v>0.1621453762</c:v>
                </c:pt>
                <c:pt idx="14">
                  <c:v>0.1166947708</c:v>
                </c:pt>
                <c:pt idx="15">
                  <c:v>7.6863020700000007E-2</c:v>
                </c:pt>
                <c:pt idx="16">
                  <c:v>4.4890791200000002E-2</c:v>
                </c:pt>
                <c:pt idx="17">
                  <c:v>2.93029081E-2</c:v>
                </c:pt>
                <c:pt idx="18">
                  <c:v>3.5579699999999999E-2</c:v>
                </c:pt>
                <c:pt idx="19">
                  <c:v>5.4486133200000002E-2</c:v>
                </c:pt>
                <c:pt idx="20">
                  <c:v>7.9674601600000006E-2</c:v>
                </c:pt>
                <c:pt idx="21">
                  <c:v>9.7312979399999999E-2</c:v>
                </c:pt>
                <c:pt idx="22">
                  <c:v>0.1086981148</c:v>
                </c:pt>
                <c:pt idx="23">
                  <c:v>0.1071158722</c:v>
                </c:pt>
                <c:pt idx="24">
                  <c:v>0.10353127870000001</c:v>
                </c:pt>
                <c:pt idx="25">
                  <c:v>9.6275605299999997E-2</c:v>
                </c:pt>
                <c:pt idx="26">
                  <c:v>8.7976731399999994E-2</c:v>
                </c:pt>
                <c:pt idx="27">
                  <c:v>7.82845244E-2</c:v>
                </c:pt>
                <c:pt idx="28">
                  <c:v>6.1912201299999997E-2</c:v>
                </c:pt>
                <c:pt idx="29">
                  <c:v>4.3873675199999997E-2</c:v>
                </c:pt>
                <c:pt idx="30">
                  <c:v>2.61648204E-2</c:v>
                </c:pt>
                <c:pt idx="31">
                  <c:v>1.98128186E-2</c:v>
                </c:pt>
                <c:pt idx="32">
                  <c:v>2.08227206E-2</c:v>
                </c:pt>
                <c:pt idx="33">
                  <c:v>2.8500743200000001E-2</c:v>
                </c:pt>
                <c:pt idx="34">
                  <c:v>3.6750778599999999E-2</c:v>
                </c:pt>
                <c:pt idx="35">
                  <c:v>4.6086158600000003E-2</c:v>
                </c:pt>
                <c:pt idx="36">
                  <c:v>5.8350078800000003E-2</c:v>
                </c:pt>
                <c:pt idx="37">
                  <c:v>7.6648488599999995E-2</c:v>
                </c:pt>
                <c:pt idx="38">
                  <c:v>9.1473229200000006E-2</c:v>
                </c:pt>
                <c:pt idx="39">
                  <c:v>0.10423478479999999</c:v>
                </c:pt>
                <c:pt idx="40">
                  <c:v>0.10859239850000001</c:v>
                </c:pt>
                <c:pt idx="41">
                  <c:v>0.1050529331</c:v>
                </c:pt>
                <c:pt idx="42">
                  <c:v>9.7742080699999997E-2</c:v>
                </c:pt>
                <c:pt idx="43">
                  <c:v>8.8671065899999998E-2</c:v>
                </c:pt>
                <c:pt idx="44">
                  <c:v>7.8591980000000006E-2</c:v>
                </c:pt>
                <c:pt idx="45">
                  <c:v>7.0444881900000006E-2</c:v>
                </c:pt>
                <c:pt idx="46">
                  <c:v>6.0115706200000001E-2</c:v>
                </c:pt>
                <c:pt idx="47">
                  <c:v>4.1632622500000001E-2</c:v>
                </c:pt>
                <c:pt idx="48">
                  <c:v>1.63204167E-2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1.8019478799999999E-2</c:v>
                </c:pt>
                <c:pt idx="55">
                  <c:v>4.5758623599999999E-2</c:v>
                </c:pt>
                <c:pt idx="56">
                  <c:v>6.3467688899999999E-2</c:v>
                </c:pt>
                <c:pt idx="57">
                  <c:v>6.6405020699999998E-2</c:v>
                </c:pt>
                <c:pt idx="58">
                  <c:v>5.7189363999999999E-2</c:v>
                </c:pt>
                <c:pt idx="59">
                  <c:v>4.01936471E-2</c:v>
                </c:pt>
                <c:pt idx="60">
                  <c:v>1.9692946199999999E-2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1.1544552600000001E-2</c:v>
                </c:pt>
                <c:pt idx="65">
                  <c:v>3.5329822499999997E-2</c:v>
                </c:pt>
                <c:pt idx="66">
                  <c:v>3.8765922199999997E-2</c:v>
                </c:pt>
                <c:pt idx="67">
                  <c:v>2.5832487300000002E-2</c:v>
                </c:pt>
                <c:pt idx="68">
                  <c:v>1.82371419E-2</c:v>
                </c:pt>
                <c:pt idx="69">
                  <c:v>2.5310160599999999E-2</c:v>
                </c:pt>
                <c:pt idx="70">
                  <c:v>3.2497216000000002E-2</c:v>
                </c:pt>
                <c:pt idx="71">
                  <c:v>2.3460047299999998E-2</c:v>
                </c:pt>
                <c:pt idx="72">
                  <c:v>7.8976489999999996E-3</c:v>
                </c:pt>
                <c:pt idx="73">
                  <c:v>2.2408748000000002E-3</c:v>
                </c:pt>
                <c:pt idx="74">
                  <c:v>6.1036017999999996E-3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3.6988779899999998E-2</c:v>
                </c:pt>
                <c:pt idx="81">
                  <c:v>5.4894615000000001E-2</c:v>
                </c:pt>
                <c:pt idx="82">
                  <c:v>4.2896877999999999E-2</c:v>
                </c:pt>
                <c:pt idx="83">
                  <c:v>2.11893041E-2</c:v>
                </c:pt>
                <c:pt idx="84">
                  <c:v>1.09164547E-2</c:v>
                </c:pt>
                <c:pt idx="85">
                  <c:v>1.6211764900000002E-2</c:v>
                </c:pt>
                <c:pt idx="86">
                  <c:v>2.8439696899999999E-2</c:v>
                </c:pt>
                <c:pt idx="87">
                  <c:v>3.7465717599999997E-2</c:v>
                </c:pt>
                <c:pt idx="88">
                  <c:v>3.6241304100000003E-2</c:v>
                </c:pt>
                <c:pt idx="89">
                  <c:v>2.59963777E-2</c:v>
                </c:pt>
                <c:pt idx="90">
                  <c:v>9.9044879999999995E-3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1.427268E-3</c:v>
                </c:pt>
                <c:pt idx="98">
                  <c:v>1.9477533200000001E-2</c:v>
                </c:pt>
                <c:pt idx="99">
                  <c:v>3.5877391699999997E-2</c:v>
                </c:pt>
                <c:pt idx="100">
                  <c:v>4.8651400999999997E-2</c:v>
                </c:pt>
                <c:pt idx="101">
                  <c:v>5.7389102900000002E-2</c:v>
                </c:pt>
                <c:pt idx="102">
                  <c:v>6.3089951899999996E-2</c:v>
                </c:pt>
                <c:pt idx="103">
                  <c:v>6.7247845200000003E-2</c:v>
                </c:pt>
                <c:pt idx="104">
                  <c:v>6.9648176399999998E-2</c:v>
                </c:pt>
                <c:pt idx="105">
                  <c:v>7.0250906099999996E-2</c:v>
                </c:pt>
                <c:pt idx="106">
                  <c:v>6.9105878499999995E-2</c:v>
                </c:pt>
                <c:pt idx="107">
                  <c:v>6.5981551999999999E-2</c:v>
                </c:pt>
                <c:pt idx="108">
                  <c:v>6.0670740899999999E-2</c:v>
                </c:pt>
                <c:pt idx="109">
                  <c:v>5.2596170499999997E-2</c:v>
                </c:pt>
                <c:pt idx="110">
                  <c:v>4.4103234999999998E-2</c:v>
                </c:pt>
                <c:pt idx="111">
                  <c:v>3.25803868E-2</c:v>
                </c:pt>
                <c:pt idx="112">
                  <c:v>2.2177361E-2</c:v>
                </c:pt>
                <c:pt idx="113">
                  <c:v>1.2838275200000001E-2</c:v>
                </c:pt>
                <c:pt idx="114">
                  <c:v>3.4956695E-3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CEB-41F0-895D-943CFEBAB27E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反射白_LEDfull_暗櫃!$A$19:$EE$19</c:f>
              <c:numCache>
                <c:formatCode>General</c:formatCode>
                <c:ptCount val="135"/>
                <c:pt idx="0">
                  <c:v>0.64167726039999995</c:v>
                </c:pt>
                <c:pt idx="1">
                  <c:v>0.53153693680000003</c:v>
                </c:pt>
                <c:pt idx="2">
                  <c:v>0.37837207319999999</c:v>
                </c:pt>
                <c:pt idx="3">
                  <c:v>0.17177754640000001</c:v>
                </c:pt>
                <c:pt idx="4">
                  <c:v>4.7152698E-2</c:v>
                </c:pt>
                <c:pt idx="5">
                  <c:v>3.8475187000000001E-3</c:v>
                </c:pt>
                <c:pt idx="6">
                  <c:v>2.68384162E-2</c:v>
                </c:pt>
                <c:pt idx="7">
                  <c:v>8.8147431600000006E-2</c:v>
                </c:pt>
                <c:pt idx="8">
                  <c:v>0.15736621619999999</c:v>
                </c:pt>
                <c:pt idx="9">
                  <c:v>0.21525312960000001</c:v>
                </c:pt>
                <c:pt idx="10">
                  <c:v>0.2395082861</c:v>
                </c:pt>
                <c:pt idx="11">
                  <c:v>0.231917873</c:v>
                </c:pt>
                <c:pt idx="12">
                  <c:v>0.2032209784</c:v>
                </c:pt>
                <c:pt idx="13">
                  <c:v>0.16209310290000001</c:v>
                </c:pt>
                <c:pt idx="14">
                  <c:v>0.1166547984</c:v>
                </c:pt>
                <c:pt idx="15">
                  <c:v>7.6836153899999995E-2</c:v>
                </c:pt>
                <c:pt idx="16">
                  <c:v>4.4875919799999997E-2</c:v>
                </c:pt>
                <c:pt idx="17">
                  <c:v>2.9293691699999999E-2</c:v>
                </c:pt>
                <c:pt idx="18">
                  <c:v>3.5568330400000001E-2</c:v>
                </c:pt>
                <c:pt idx="19">
                  <c:v>5.4468315099999998E-2</c:v>
                </c:pt>
                <c:pt idx="20">
                  <c:v>7.9647980600000001E-2</c:v>
                </c:pt>
                <c:pt idx="21">
                  <c:v>9.7280368199999995E-2</c:v>
                </c:pt>
                <c:pt idx="22">
                  <c:v>0.1086611748</c:v>
                </c:pt>
                <c:pt idx="23">
                  <c:v>0.10708048940000001</c:v>
                </c:pt>
                <c:pt idx="24">
                  <c:v>0.1034990549</c:v>
                </c:pt>
                <c:pt idx="25">
                  <c:v>9.6248149899999996E-2</c:v>
                </c:pt>
                <c:pt idx="26">
                  <c:v>8.7953492999999994E-2</c:v>
                </c:pt>
                <c:pt idx="27">
                  <c:v>7.8264109799999995E-2</c:v>
                </c:pt>
                <c:pt idx="28">
                  <c:v>6.1894957E-2</c:v>
                </c:pt>
                <c:pt idx="29">
                  <c:v>4.3858595200000003E-2</c:v>
                </c:pt>
                <c:pt idx="30">
                  <c:v>2.6151543499999999E-2</c:v>
                </c:pt>
                <c:pt idx="31">
                  <c:v>1.9798908399999999E-2</c:v>
                </c:pt>
                <c:pt idx="32">
                  <c:v>2.0807925599999999E-2</c:v>
                </c:pt>
                <c:pt idx="33">
                  <c:v>2.8484366800000001E-2</c:v>
                </c:pt>
                <c:pt idx="34">
                  <c:v>3.67341526E-2</c:v>
                </c:pt>
                <c:pt idx="35">
                  <c:v>4.6069122900000002E-2</c:v>
                </c:pt>
                <c:pt idx="36">
                  <c:v>5.8330904699999998E-2</c:v>
                </c:pt>
                <c:pt idx="37">
                  <c:v>7.6624110300000006E-2</c:v>
                </c:pt>
                <c:pt idx="38">
                  <c:v>9.1443158699999999E-2</c:v>
                </c:pt>
                <c:pt idx="39">
                  <c:v>0.10419992359999999</c:v>
                </c:pt>
                <c:pt idx="40">
                  <c:v>0.1085572839</c:v>
                </c:pt>
                <c:pt idx="41">
                  <c:v>0.1050227061</c:v>
                </c:pt>
                <c:pt idx="42">
                  <c:v>9.77169648E-2</c:v>
                </c:pt>
                <c:pt idx="43">
                  <c:v>8.8649503899999996E-2</c:v>
                </c:pt>
                <c:pt idx="44">
                  <c:v>7.8571885800000005E-2</c:v>
                </c:pt>
                <c:pt idx="45">
                  <c:v>7.0424862199999994E-2</c:v>
                </c:pt>
                <c:pt idx="46">
                  <c:v>6.0095623100000002E-2</c:v>
                </c:pt>
                <c:pt idx="47">
                  <c:v>4.1614983199999997E-2</c:v>
                </c:pt>
                <c:pt idx="48">
                  <c:v>1.6308339299999999E-2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1.8008839299999999E-2</c:v>
                </c:pt>
                <c:pt idx="55">
                  <c:v>4.5735355499999998E-2</c:v>
                </c:pt>
                <c:pt idx="56">
                  <c:v>6.3437551300000006E-2</c:v>
                </c:pt>
                <c:pt idx="57">
                  <c:v>6.6375382199999999E-2</c:v>
                </c:pt>
                <c:pt idx="58">
                  <c:v>5.7165626400000003E-2</c:v>
                </c:pt>
                <c:pt idx="59">
                  <c:v>4.0178369700000001E-2</c:v>
                </c:pt>
                <c:pt idx="60">
                  <c:v>1.9687522200000002E-2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1.1550324000000001E-2</c:v>
                </c:pt>
                <c:pt idx="65">
                  <c:v>3.5322345800000002E-2</c:v>
                </c:pt>
                <c:pt idx="66">
                  <c:v>3.8750343E-2</c:v>
                </c:pt>
                <c:pt idx="67">
                  <c:v>2.5816081099999999E-2</c:v>
                </c:pt>
                <c:pt idx="68">
                  <c:v>1.8221959499999999E-2</c:v>
                </c:pt>
                <c:pt idx="69">
                  <c:v>2.52953619E-2</c:v>
                </c:pt>
                <c:pt idx="70">
                  <c:v>3.2484445700000003E-2</c:v>
                </c:pt>
                <c:pt idx="71">
                  <c:v>2.34542303E-2</c:v>
                </c:pt>
                <c:pt idx="72">
                  <c:v>7.8986017000000006E-3</c:v>
                </c:pt>
                <c:pt idx="73">
                  <c:v>2.2437495999999999E-3</c:v>
                </c:pt>
                <c:pt idx="74">
                  <c:v>6.1041810999999998E-3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3.6977410299999999E-2</c:v>
                </c:pt>
                <c:pt idx="81">
                  <c:v>5.4875489299999997E-2</c:v>
                </c:pt>
                <c:pt idx="82">
                  <c:v>4.28794064E-2</c:v>
                </c:pt>
                <c:pt idx="83">
                  <c:v>2.1176753600000001E-2</c:v>
                </c:pt>
                <c:pt idx="84">
                  <c:v>1.09051866E-2</c:v>
                </c:pt>
                <c:pt idx="85">
                  <c:v>1.6197705600000001E-2</c:v>
                </c:pt>
                <c:pt idx="86">
                  <c:v>2.8421789400000001E-2</c:v>
                </c:pt>
                <c:pt idx="87">
                  <c:v>3.7446606899999998E-2</c:v>
                </c:pt>
                <c:pt idx="88">
                  <c:v>3.6225695199999998E-2</c:v>
                </c:pt>
                <c:pt idx="89">
                  <c:v>2.59876624E-2</c:v>
                </c:pt>
                <c:pt idx="90">
                  <c:v>9.9045829999999998E-3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1.4303054999999999E-3</c:v>
                </c:pt>
                <c:pt idx="98">
                  <c:v>1.94708556E-2</c:v>
                </c:pt>
                <c:pt idx="99">
                  <c:v>3.5861820000000003E-2</c:v>
                </c:pt>
                <c:pt idx="100">
                  <c:v>4.8628751200000001E-2</c:v>
                </c:pt>
                <c:pt idx="101">
                  <c:v>5.7361494700000001E-2</c:v>
                </c:pt>
                <c:pt idx="102">
                  <c:v>6.3059501300000001E-2</c:v>
                </c:pt>
                <c:pt idx="103">
                  <c:v>6.7215591699999994E-2</c:v>
                </c:pt>
                <c:pt idx="104">
                  <c:v>6.9615282099999995E-2</c:v>
                </c:pt>
                <c:pt idx="105">
                  <c:v>7.0218570499999994E-2</c:v>
                </c:pt>
                <c:pt idx="106">
                  <c:v>6.9075375800000005E-2</c:v>
                </c:pt>
                <c:pt idx="107">
                  <c:v>6.5953843299999995E-2</c:v>
                </c:pt>
                <c:pt idx="108">
                  <c:v>6.0646936300000003E-2</c:v>
                </c:pt>
                <c:pt idx="109">
                  <c:v>5.2577644600000001E-2</c:v>
                </c:pt>
                <c:pt idx="110">
                  <c:v>4.4089231600000001E-2</c:v>
                </c:pt>
                <c:pt idx="111">
                  <c:v>3.2572910199999999E-2</c:v>
                </c:pt>
                <c:pt idx="112">
                  <c:v>2.21750792E-2</c:v>
                </c:pt>
                <c:pt idx="113">
                  <c:v>1.2840795299999999E-2</c:v>
                </c:pt>
                <c:pt idx="114">
                  <c:v>3.5025744999999998E-3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CEB-41F0-895D-943CFEBAB27E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反射白_LEDfull_暗櫃!$A$20:$EE$20</c:f>
              <c:numCache>
                <c:formatCode>General</c:formatCode>
                <c:ptCount val="135"/>
                <c:pt idx="0">
                  <c:v>0.64150643350000003</c:v>
                </c:pt>
                <c:pt idx="1">
                  <c:v>0.53139668699999998</c:v>
                </c:pt>
                <c:pt idx="2">
                  <c:v>0.3782725334</c:v>
                </c:pt>
                <c:pt idx="3">
                  <c:v>0.17173418400000001</c:v>
                </c:pt>
                <c:pt idx="4">
                  <c:v>4.7143545000000002E-2</c:v>
                </c:pt>
                <c:pt idx="5">
                  <c:v>3.8500553999999999E-3</c:v>
                </c:pt>
                <c:pt idx="6">
                  <c:v>2.6835152899999999E-2</c:v>
                </c:pt>
                <c:pt idx="7">
                  <c:v>8.8131077599999996E-2</c:v>
                </c:pt>
                <c:pt idx="8">
                  <c:v>0.15733894709999999</c:v>
                </c:pt>
                <c:pt idx="9">
                  <c:v>0.2152204663</c:v>
                </c:pt>
                <c:pt idx="10">
                  <c:v>0.23947958650000001</c:v>
                </c:pt>
                <c:pt idx="11">
                  <c:v>0.23189473150000001</c:v>
                </c:pt>
                <c:pt idx="12">
                  <c:v>0.20319814980000001</c:v>
                </c:pt>
                <c:pt idx="13">
                  <c:v>0.1620683819</c:v>
                </c:pt>
                <c:pt idx="14">
                  <c:v>0.116631709</c:v>
                </c:pt>
                <c:pt idx="15">
                  <c:v>7.6819621000000005E-2</c:v>
                </c:pt>
                <c:pt idx="16">
                  <c:v>4.4868405899999998E-2</c:v>
                </c:pt>
                <c:pt idx="17">
                  <c:v>2.9289962700000002E-2</c:v>
                </c:pt>
                <c:pt idx="18">
                  <c:v>3.55632491E-2</c:v>
                </c:pt>
                <c:pt idx="19">
                  <c:v>5.4459620299999997E-2</c:v>
                </c:pt>
                <c:pt idx="20">
                  <c:v>7.9633481800000003E-2</c:v>
                </c:pt>
                <c:pt idx="21">
                  <c:v>9.7262360199999995E-2</c:v>
                </c:pt>
                <c:pt idx="22">
                  <c:v>0.1086415127</c:v>
                </c:pt>
                <c:pt idx="23">
                  <c:v>0.10706248879999999</c:v>
                </c:pt>
                <c:pt idx="24">
                  <c:v>0.103486307</c:v>
                </c:pt>
                <c:pt idx="25">
                  <c:v>9.6242122400000005E-2</c:v>
                </c:pt>
                <c:pt idx="26">
                  <c:v>8.79524946E-2</c:v>
                </c:pt>
                <c:pt idx="27">
                  <c:v>7.8263953299999994E-2</c:v>
                </c:pt>
                <c:pt idx="28">
                  <c:v>6.1892170500000003E-2</c:v>
                </c:pt>
                <c:pt idx="29">
                  <c:v>4.3849747600000002E-2</c:v>
                </c:pt>
                <c:pt idx="30">
                  <c:v>2.6136038800000001E-2</c:v>
                </c:pt>
                <c:pt idx="31">
                  <c:v>1.9777694700000001E-2</c:v>
                </c:pt>
                <c:pt idx="32">
                  <c:v>2.0785203200000001E-2</c:v>
                </c:pt>
                <c:pt idx="33">
                  <c:v>2.8462750799999999E-2</c:v>
                </c:pt>
                <c:pt idx="34">
                  <c:v>3.6717157799999997E-2</c:v>
                </c:pt>
                <c:pt idx="35">
                  <c:v>4.6056978399999997E-2</c:v>
                </c:pt>
                <c:pt idx="36">
                  <c:v>5.8321580300000002E-2</c:v>
                </c:pt>
                <c:pt idx="37">
                  <c:v>7.6613262299999998E-2</c:v>
                </c:pt>
                <c:pt idx="38">
                  <c:v>9.1427885E-2</c:v>
                </c:pt>
                <c:pt idx="39">
                  <c:v>0.1041810289</c:v>
                </c:pt>
                <c:pt idx="40">
                  <c:v>0.1085407957</c:v>
                </c:pt>
                <c:pt idx="41">
                  <c:v>0.1050154418</c:v>
                </c:pt>
                <c:pt idx="42">
                  <c:v>9.7717627900000006E-2</c:v>
                </c:pt>
                <c:pt idx="43">
                  <c:v>8.8652662899999998E-2</c:v>
                </c:pt>
                <c:pt idx="44">
                  <c:v>7.8572280699999997E-2</c:v>
                </c:pt>
                <c:pt idx="45">
                  <c:v>7.0420101299999996E-2</c:v>
                </c:pt>
                <c:pt idx="46">
                  <c:v>6.0084897999999998E-2</c:v>
                </c:pt>
                <c:pt idx="47">
                  <c:v>4.1598692499999999E-2</c:v>
                </c:pt>
                <c:pt idx="48">
                  <c:v>1.62898283E-2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1.79946385E-2</c:v>
                </c:pt>
                <c:pt idx="55">
                  <c:v>4.5708030500000003E-2</c:v>
                </c:pt>
                <c:pt idx="56">
                  <c:v>6.3404761300000001E-2</c:v>
                </c:pt>
                <c:pt idx="57">
                  <c:v>6.6345714E-2</c:v>
                </c:pt>
                <c:pt idx="58">
                  <c:v>5.7143960100000002E-2</c:v>
                </c:pt>
                <c:pt idx="59">
                  <c:v>4.0166497199999998E-2</c:v>
                </c:pt>
                <c:pt idx="60">
                  <c:v>1.96863618E-2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1.15713775E-2</c:v>
                </c:pt>
                <c:pt idx="65">
                  <c:v>3.5326603800000002E-2</c:v>
                </c:pt>
                <c:pt idx="66">
                  <c:v>3.8737274699999998E-2</c:v>
                </c:pt>
                <c:pt idx="67">
                  <c:v>2.5793015999999998E-2</c:v>
                </c:pt>
                <c:pt idx="68">
                  <c:v>1.81973949E-2</c:v>
                </c:pt>
                <c:pt idx="69">
                  <c:v>2.5275910299999999E-2</c:v>
                </c:pt>
                <c:pt idx="70">
                  <c:v>3.2473955300000003E-2</c:v>
                </c:pt>
                <c:pt idx="71">
                  <c:v>2.3454016099999999E-2</c:v>
                </c:pt>
                <c:pt idx="72">
                  <c:v>7.9053929000000005E-3</c:v>
                </c:pt>
                <c:pt idx="73">
                  <c:v>2.2520472000000001E-3</c:v>
                </c:pt>
                <c:pt idx="74">
                  <c:v>6.1094314000000004E-3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3.6972928799999999E-2</c:v>
                </c:pt>
                <c:pt idx="81">
                  <c:v>5.48638366E-2</c:v>
                </c:pt>
                <c:pt idx="82">
                  <c:v>4.2864259299999999E-2</c:v>
                </c:pt>
                <c:pt idx="83">
                  <c:v>2.1159824000000001E-2</c:v>
                </c:pt>
                <c:pt idx="84">
                  <c:v>1.08854808E-2</c:v>
                </c:pt>
                <c:pt idx="85">
                  <c:v>1.6174357399999999E-2</c:v>
                </c:pt>
                <c:pt idx="86">
                  <c:v>2.8396915599999999E-2</c:v>
                </c:pt>
                <c:pt idx="87">
                  <c:v>3.74240614E-2</c:v>
                </c:pt>
                <c:pt idx="88">
                  <c:v>3.6210771699999998E-2</c:v>
                </c:pt>
                <c:pt idx="89">
                  <c:v>2.59827077E-2</c:v>
                </c:pt>
                <c:pt idx="90">
                  <c:v>9.9102110000000004E-3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1.438953E-3</c:v>
                </c:pt>
                <c:pt idx="98">
                  <c:v>1.94669962E-2</c:v>
                </c:pt>
                <c:pt idx="99">
                  <c:v>3.5847477599999997E-2</c:v>
                </c:pt>
                <c:pt idx="100">
                  <c:v>4.8605818299999999E-2</c:v>
                </c:pt>
                <c:pt idx="101">
                  <c:v>5.7331603000000002E-2</c:v>
                </c:pt>
                <c:pt idx="102">
                  <c:v>6.3026338799999998E-2</c:v>
                </c:pt>
                <c:pt idx="103">
                  <c:v>6.7180491999999994E-2</c:v>
                </c:pt>
                <c:pt idx="104">
                  <c:v>6.9580420899999995E-2</c:v>
                </c:pt>
                <c:pt idx="105">
                  <c:v>7.0185661299999993E-2</c:v>
                </c:pt>
                <c:pt idx="106">
                  <c:v>6.9045446799999993E-2</c:v>
                </c:pt>
                <c:pt idx="107">
                  <c:v>6.5928719900000002E-2</c:v>
                </c:pt>
                <c:pt idx="108">
                  <c:v>6.06278554E-2</c:v>
                </c:pt>
                <c:pt idx="109">
                  <c:v>5.25656901E-2</c:v>
                </c:pt>
                <c:pt idx="110">
                  <c:v>4.4083464900000001E-2</c:v>
                </c:pt>
                <c:pt idx="111">
                  <c:v>3.2574489700000001E-2</c:v>
                </c:pt>
                <c:pt idx="112">
                  <c:v>2.21832972E-2</c:v>
                </c:pt>
                <c:pt idx="113">
                  <c:v>1.2853926E-2</c:v>
                </c:pt>
                <c:pt idx="114">
                  <c:v>3.5210275000000001E-3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CEB-41F0-895D-943CFEBAB27E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反射白_LEDfull_暗櫃!$A$21:$EE$21</c:f>
              <c:numCache>
                <c:formatCode>General</c:formatCode>
                <c:ptCount val="135"/>
                <c:pt idx="0">
                  <c:v>0.64171832799999995</c:v>
                </c:pt>
                <c:pt idx="1">
                  <c:v>0.53157168629999996</c:v>
                </c:pt>
                <c:pt idx="2">
                  <c:v>0.37839692829999999</c:v>
                </c:pt>
                <c:pt idx="3">
                  <c:v>0.17178902030000001</c:v>
                </c:pt>
                <c:pt idx="4">
                  <c:v>4.7156330199999999E-2</c:v>
                </c:pt>
                <c:pt idx="5">
                  <c:v>3.8484336999999999E-3</c:v>
                </c:pt>
                <c:pt idx="6">
                  <c:v>2.68408973E-2</c:v>
                </c:pt>
                <c:pt idx="7">
                  <c:v>8.8154077499999997E-2</c:v>
                </c:pt>
                <c:pt idx="8">
                  <c:v>0.15737874809999999</c:v>
                </c:pt>
                <c:pt idx="9">
                  <c:v>0.21527069809999999</c:v>
                </c:pt>
                <c:pt idx="10">
                  <c:v>0.2395291477</c:v>
                </c:pt>
                <c:pt idx="11">
                  <c:v>0.2319385558</c:v>
                </c:pt>
                <c:pt idx="12">
                  <c:v>0.20323869589999999</c:v>
                </c:pt>
                <c:pt idx="13">
                  <c:v>0.162106365</c:v>
                </c:pt>
                <c:pt idx="14">
                  <c:v>0.1166635156</c:v>
                </c:pt>
                <c:pt idx="15">
                  <c:v>7.6841682199999997E-2</c:v>
                </c:pt>
                <c:pt idx="16">
                  <c:v>4.4879537099999998E-2</c:v>
                </c:pt>
                <c:pt idx="17">
                  <c:v>2.9296249199999999E-2</c:v>
                </c:pt>
                <c:pt idx="18">
                  <c:v>3.55713218E-2</c:v>
                </c:pt>
                <c:pt idx="19">
                  <c:v>5.4472766800000003E-2</c:v>
                </c:pt>
                <c:pt idx="20">
                  <c:v>7.9654082700000003E-2</c:v>
                </c:pt>
                <c:pt idx="21">
                  <c:v>9.7287774100000002E-2</c:v>
                </c:pt>
                <c:pt idx="22">
                  <c:v>0.10866963859999999</c:v>
                </c:pt>
                <c:pt idx="23">
                  <c:v>0.1070892215</c:v>
                </c:pt>
                <c:pt idx="24">
                  <c:v>0.10350779440000001</c:v>
                </c:pt>
                <c:pt idx="25">
                  <c:v>9.6257224700000005E-2</c:v>
                </c:pt>
                <c:pt idx="26">
                  <c:v>8.7962605099999994E-2</c:v>
                </c:pt>
                <c:pt idx="27">
                  <c:v>7.8272379899999994E-2</c:v>
                </c:pt>
                <c:pt idx="28">
                  <c:v>6.1901044099999997E-2</c:v>
                </c:pt>
                <c:pt idx="29">
                  <c:v>4.3861895800000002E-2</c:v>
                </c:pt>
                <c:pt idx="30">
                  <c:v>2.6152007299999998E-2</c:v>
                </c:pt>
                <c:pt idx="31">
                  <c:v>1.9797654800000002E-2</c:v>
                </c:pt>
                <c:pt idx="32">
                  <c:v>2.08067093E-2</c:v>
                </c:pt>
                <c:pt idx="33">
                  <c:v>2.8484225299999999E-2</c:v>
                </c:pt>
                <c:pt idx="34">
                  <c:v>3.6735422900000002E-2</c:v>
                </c:pt>
                <c:pt idx="35">
                  <c:v>4.6072118000000002E-2</c:v>
                </c:pt>
                <c:pt idx="36">
                  <c:v>5.83356321E-2</c:v>
                </c:pt>
                <c:pt idx="37">
                  <c:v>7.6630346500000002E-2</c:v>
                </c:pt>
                <c:pt idx="38">
                  <c:v>9.1450311199999995E-2</c:v>
                </c:pt>
                <c:pt idx="39">
                  <c:v>0.1042079479</c:v>
                </c:pt>
                <c:pt idx="40">
                  <c:v>0.1085661948</c:v>
                </c:pt>
                <c:pt idx="41">
                  <c:v>0.10503258560000001</c:v>
                </c:pt>
                <c:pt idx="42">
                  <c:v>9.77273211E-2</c:v>
                </c:pt>
                <c:pt idx="43">
                  <c:v>8.8659271600000006E-2</c:v>
                </c:pt>
                <c:pt idx="44">
                  <c:v>7.8580126200000003E-2</c:v>
                </c:pt>
                <c:pt idx="45">
                  <c:v>7.0431478300000003E-2</c:v>
                </c:pt>
                <c:pt idx="46">
                  <c:v>6.0100328199999997E-2</c:v>
                </c:pt>
                <c:pt idx="47">
                  <c:v>4.1616909200000003E-2</c:v>
                </c:pt>
                <c:pt idx="48">
                  <c:v>1.63073782E-2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1.8008660499999999E-2</c:v>
                </c:pt>
                <c:pt idx="55">
                  <c:v>4.5736033500000002E-2</c:v>
                </c:pt>
                <c:pt idx="56">
                  <c:v>6.3439272300000002E-2</c:v>
                </c:pt>
                <c:pt idx="57">
                  <c:v>6.6377915400000001E-2</c:v>
                </c:pt>
                <c:pt idx="58">
                  <c:v>5.7168308600000002E-2</c:v>
                </c:pt>
                <c:pt idx="59">
                  <c:v>4.0180727800000003E-2</c:v>
                </c:pt>
                <c:pt idx="60">
                  <c:v>1.96893252E-2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1.1554697500000001E-2</c:v>
                </c:pt>
                <c:pt idx="65">
                  <c:v>3.5326756500000001E-2</c:v>
                </c:pt>
                <c:pt idx="66">
                  <c:v>3.8752526000000002E-2</c:v>
                </c:pt>
                <c:pt idx="67">
                  <c:v>2.5815360200000002E-2</c:v>
                </c:pt>
                <c:pt idx="68">
                  <c:v>1.8220260700000001E-2</c:v>
                </c:pt>
                <c:pt idx="69">
                  <c:v>2.5295153300000001E-2</c:v>
                </c:pt>
                <c:pt idx="70">
                  <c:v>3.2486129599999997E-2</c:v>
                </c:pt>
                <c:pt idx="71">
                  <c:v>2.3456631200000001E-2</c:v>
                </c:pt>
                <c:pt idx="72">
                  <c:v>7.9002753000000005E-3</c:v>
                </c:pt>
                <c:pt idx="73">
                  <c:v>2.2451620999999998E-3</c:v>
                </c:pt>
                <c:pt idx="74">
                  <c:v>6.1056325000000003E-3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3.6980528399999997E-2</c:v>
                </c:pt>
                <c:pt idx="81">
                  <c:v>5.4879382300000001E-2</c:v>
                </c:pt>
                <c:pt idx="82">
                  <c:v>4.2881522300000002E-2</c:v>
                </c:pt>
                <c:pt idx="83">
                  <c:v>2.1176425700000001E-2</c:v>
                </c:pt>
                <c:pt idx="84">
                  <c:v>1.0903452500000001E-2</c:v>
                </c:pt>
                <c:pt idx="85">
                  <c:v>1.6195938E-2</c:v>
                </c:pt>
                <c:pt idx="86">
                  <c:v>2.8421059299999999E-2</c:v>
                </c:pt>
                <c:pt idx="87">
                  <c:v>3.7447217900000003E-2</c:v>
                </c:pt>
                <c:pt idx="88">
                  <c:v>3.6227237400000001E-2</c:v>
                </c:pt>
                <c:pt idx="89">
                  <c:v>2.5989616300000001E-2</c:v>
                </c:pt>
                <c:pt idx="90">
                  <c:v>9.9063161999999993E-3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1.4318001E-3</c:v>
                </c:pt>
                <c:pt idx="98">
                  <c:v>1.9472127799999999E-2</c:v>
                </c:pt>
                <c:pt idx="99">
                  <c:v>3.5863596900000003E-2</c:v>
                </c:pt>
                <c:pt idx="100">
                  <c:v>4.8630666000000003E-2</c:v>
                </c:pt>
                <c:pt idx="101">
                  <c:v>5.7363171099999999E-2</c:v>
                </c:pt>
                <c:pt idx="102">
                  <c:v>6.3061162800000001E-2</c:v>
                </c:pt>
                <c:pt idx="103">
                  <c:v>6.7217610799999994E-2</c:v>
                </c:pt>
                <c:pt idx="104">
                  <c:v>6.96174502E-2</c:v>
                </c:pt>
                <c:pt idx="105">
                  <c:v>7.0221066499999998E-2</c:v>
                </c:pt>
                <c:pt idx="106">
                  <c:v>6.9078147399999998E-2</c:v>
                </c:pt>
                <c:pt idx="107">
                  <c:v>6.5957069399999999E-2</c:v>
                </c:pt>
                <c:pt idx="108">
                  <c:v>6.0650270399999998E-2</c:v>
                </c:pt>
                <c:pt idx="109">
                  <c:v>5.25815226E-2</c:v>
                </c:pt>
                <c:pt idx="110">
                  <c:v>4.4092770699999999E-2</c:v>
                </c:pt>
                <c:pt idx="111">
                  <c:v>3.2576318799999997E-2</c:v>
                </c:pt>
                <c:pt idx="112">
                  <c:v>2.2178623799999998E-2</c:v>
                </c:pt>
                <c:pt idx="113">
                  <c:v>1.28439842E-2</c:v>
                </c:pt>
                <c:pt idx="114">
                  <c:v>3.5056485999999999E-3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CEB-41F0-895D-943CFEBAB27E}"/>
            </c:ext>
          </c:extLst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反射白_LEDfull_暗櫃!$A$22:$EE$22</c:f>
              <c:numCache>
                <c:formatCode>General</c:formatCode>
                <c:ptCount val="135"/>
                <c:pt idx="0">
                  <c:v>0.64192819599999995</c:v>
                </c:pt>
                <c:pt idx="1">
                  <c:v>0.53174328800000004</c:v>
                </c:pt>
                <c:pt idx="2">
                  <c:v>0.37851861120000002</c:v>
                </c:pt>
                <c:pt idx="3">
                  <c:v>0.17184145749999999</c:v>
                </c:pt>
                <c:pt idx="4">
                  <c:v>4.7166950999999999E-2</c:v>
                </c:pt>
                <c:pt idx="5">
                  <c:v>3.8447607999999999E-3</c:v>
                </c:pt>
                <c:pt idx="6">
                  <c:v>2.68441718E-2</c:v>
                </c:pt>
                <c:pt idx="7">
                  <c:v>8.8172607099999994E-2</c:v>
                </c:pt>
                <c:pt idx="8">
                  <c:v>0.15740934009999999</c:v>
                </c:pt>
                <c:pt idx="9">
                  <c:v>0.215305835</c:v>
                </c:pt>
                <c:pt idx="10">
                  <c:v>0.23955759409999999</c:v>
                </c:pt>
                <c:pt idx="11">
                  <c:v>0.2319598943</c:v>
                </c:pt>
                <c:pt idx="12">
                  <c:v>0.2032604516</c:v>
                </c:pt>
                <c:pt idx="13">
                  <c:v>0.16213308269999999</c:v>
                </c:pt>
                <c:pt idx="14">
                  <c:v>0.11669069529999999</c:v>
                </c:pt>
                <c:pt idx="15">
                  <c:v>7.6861411300000002E-2</c:v>
                </c:pt>
                <c:pt idx="16">
                  <c:v>4.488777E-2</c:v>
                </c:pt>
                <c:pt idx="17">
                  <c:v>2.9299920399999999E-2</c:v>
                </c:pt>
                <c:pt idx="18">
                  <c:v>3.5576824100000001E-2</c:v>
                </c:pt>
                <c:pt idx="19">
                  <c:v>5.4482359399999999E-2</c:v>
                </c:pt>
                <c:pt idx="20">
                  <c:v>7.9670585700000005E-2</c:v>
                </c:pt>
                <c:pt idx="21">
                  <c:v>9.7308166299999999E-2</c:v>
                </c:pt>
                <c:pt idx="22">
                  <c:v>0.10869270559999999</c:v>
                </c:pt>
                <c:pt idx="23">
                  <c:v>0.1071094722</c:v>
                </c:pt>
                <c:pt idx="24">
                  <c:v>0.1035206318</c:v>
                </c:pt>
                <c:pt idx="25">
                  <c:v>9.6260987199999995E-2</c:v>
                </c:pt>
                <c:pt idx="26">
                  <c:v>8.7959460899999994E-2</c:v>
                </c:pt>
                <c:pt idx="27">
                  <c:v>7.8268475800000001E-2</c:v>
                </c:pt>
                <c:pt idx="28">
                  <c:v>6.1901744500000001E-2</c:v>
                </c:pt>
                <c:pt idx="29">
                  <c:v>4.3872147799999997E-2</c:v>
                </c:pt>
                <c:pt idx="30">
                  <c:v>2.6172785099999998E-2</c:v>
                </c:pt>
                <c:pt idx="31">
                  <c:v>1.9826592899999999E-2</c:v>
                </c:pt>
                <c:pt idx="32">
                  <c:v>2.0837791299999998E-2</c:v>
                </c:pt>
                <c:pt idx="33">
                  <c:v>2.8513146600000001E-2</c:v>
                </c:pt>
                <c:pt idx="34">
                  <c:v>3.6757543699999999E-2</c:v>
                </c:pt>
                <c:pt idx="35">
                  <c:v>4.6086907400000002E-2</c:v>
                </c:pt>
                <c:pt idx="36">
                  <c:v>5.8346040500000002E-2</c:v>
                </c:pt>
                <c:pt idx="37">
                  <c:v>7.6641984299999993E-2</c:v>
                </c:pt>
                <c:pt idx="38">
                  <c:v>9.1467507200000006E-2</c:v>
                </c:pt>
                <c:pt idx="39">
                  <c:v>0.1042295322</c:v>
                </c:pt>
                <c:pt idx="40">
                  <c:v>0.1085841209</c:v>
                </c:pt>
                <c:pt idx="41">
                  <c:v>0.10503758489999999</c:v>
                </c:pt>
                <c:pt idx="42">
                  <c:v>9.7721360600000001E-2</c:v>
                </c:pt>
                <c:pt idx="43">
                  <c:v>8.86503607E-2</c:v>
                </c:pt>
                <c:pt idx="44">
                  <c:v>7.8575663300000001E-2</c:v>
                </c:pt>
                <c:pt idx="45">
                  <c:v>7.0434562899999997E-2</c:v>
                </c:pt>
                <c:pt idx="46">
                  <c:v>6.0112539700000002E-2</c:v>
                </c:pt>
                <c:pt idx="47">
                  <c:v>4.1637968300000001E-2</c:v>
                </c:pt>
                <c:pt idx="48">
                  <c:v>1.63328126E-2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1.8027821600000001E-2</c:v>
                </c:pt>
                <c:pt idx="55">
                  <c:v>4.57724407E-2</c:v>
                </c:pt>
                <c:pt idx="56">
                  <c:v>6.3482590000000005E-2</c:v>
                </c:pt>
                <c:pt idx="57">
                  <c:v>6.6416747900000003E-2</c:v>
                </c:pt>
                <c:pt idx="58">
                  <c:v>5.71960397E-2</c:v>
                </c:pt>
                <c:pt idx="59">
                  <c:v>4.0195587999999997E-2</c:v>
                </c:pt>
                <c:pt idx="60">
                  <c:v>1.96900107E-2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1.1524273999999999E-2</c:v>
                </c:pt>
                <c:pt idx="65">
                  <c:v>3.5318914799999997E-2</c:v>
                </c:pt>
                <c:pt idx="66">
                  <c:v>3.8768872599999997E-2</c:v>
                </c:pt>
                <c:pt idx="67">
                  <c:v>2.5846688100000001E-2</c:v>
                </c:pt>
                <c:pt idx="68">
                  <c:v>1.8254222300000001E-2</c:v>
                </c:pt>
                <c:pt idx="69">
                  <c:v>2.5321595400000001E-2</c:v>
                </c:pt>
                <c:pt idx="70">
                  <c:v>3.2499652400000002E-2</c:v>
                </c:pt>
                <c:pt idx="71">
                  <c:v>2.3455707400000001E-2</c:v>
                </c:pt>
                <c:pt idx="72">
                  <c:v>7.8903744000000005E-3</c:v>
                </c:pt>
                <c:pt idx="73">
                  <c:v>2.2333316000000001E-3</c:v>
                </c:pt>
                <c:pt idx="74">
                  <c:v>6.0978717999999998E-3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3.6985106800000001E-2</c:v>
                </c:pt>
                <c:pt idx="81">
                  <c:v>5.48931696E-2</c:v>
                </c:pt>
                <c:pt idx="82">
                  <c:v>4.2901054000000001E-2</c:v>
                </c:pt>
                <c:pt idx="83">
                  <c:v>2.1199375400000001E-2</c:v>
                </c:pt>
                <c:pt idx="84">
                  <c:v>1.0930904199999999E-2</c:v>
                </c:pt>
                <c:pt idx="85">
                  <c:v>1.62280668E-2</c:v>
                </c:pt>
                <c:pt idx="86">
                  <c:v>2.8455074899999998E-2</c:v>
                </c:pt>
                <c:pt idx="87">
                  <c:v>3.74772139E-2</c:v>
                </c:pt>
                <c:pt idx="88">
                  <c:v>3.6246564199999998E-2</c:v>
                </c:pt>
                <c:pt idx="89">
                  <c:v>2.5995284300000001E-2</c:v>
                </c:pt>
                <c:pt idx="90">
                  <c:v>9.8980144000000003E-3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1.4194355000000001E-3</c:v>
                </c:pt>
                <c:pt idx="98">
                  <c:v>1.94764454E-2</c:v>
                </c:pt>
                <c:pt idx="99">
                  <c:v>3.58819924E-2</c:v>
                </c:pt>
                <c:pt idx="100">
                  <c:v>4.8660945099999998E-2</c:v>
                </c:pt>
                <c:pt idx="101">
                  <c:v>5.7402394699999998E-2</c:v>
                </c:pt>
                <c:pt idx="102">
                  <c:v>6.3104622099999994E-2</c:v>
                </c:pt>
                <c:pt idx="103">
                  <c:v>6.7263573399999999E-2</c:v>
                </c:pt>
                <c:pt idx="104">
                  <c:v>6.9663278800000006E-2</c:v>
                </c:pt>
                <c:pt idx="105">
                  <c:v>7.02643991E-2</c:v>
                </c:pt>
                <c:pt idx="106">
                  <c:v>6.9117121399999995E-2</c:v>
                </c:pt>
                <c:pt idx="107">
                  <c:v>6.59893602E-2</c:v>
                </c:pt>
                <c:pt idx="108">
                  <c:v>6.0674350699999997E-2</c:v>
                </c:pt>
                <c:pt idx="109">
                  <c:v>5.2595358299999999E-2</c:v>
                </c:pt>
                <c:pt idx="110">
                  <c:v>4.4099208000000001E-2</c:v>
                </c:pt>
                <c:pt idx="111">
                  <c:v>3.2572083199999997E-2</c:v>
                </c:pt>
                <c:pt idx="112">
                  <c:v>2.21654139E-2</c:v>
                </c:pt>
                <c:pt idx="113">
                  <c:v>1.2824114399999999E-2</c:v>
                </c:pt>
                <c:pt idx="114">
                  <c:v>3.4793313000000001E-3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CEB-41F0-895D-943CFEBAB27E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反射白_LEDfull_暗櫃!$A$23:$EE$23</c:f>
              <c:numCache>
                <c:formatCode>General</c:formatCode>
                <c:ptCount val="135"/>
                <c:pt idx="0">
                  <c:v>0.64160460230000005</c:v>
                </c:pt>
                <c:pt idx="1">
                  <c:v>0.53148126600000001</c:v>
                </c:pt>
                <c:pt idx="2">
                  <c:v>0.37833365800000002</c:v>
                </c:pt>
                <c:pt idx="3">
                  <c:v>0.1717663109</c:v>
                </c:pt>
                <c:pt idx="4">
                  <c:v>4.7158006600000003E-2</c:v>
                </c:pt>
                <c:pt idx="5">
                  <c:v>3.8578637999999998E-3</c:v>
                </c:pt>
                <c:pt idx="6">
                  <c:v>2.6847323400000001E-2</c:v>
                </c:pt>
                <c:pt idx="7">
                  <c:v>8.8159903900000003E-2</c:v>
                </c:pt>
                <c:pt idx="8">
                  <c:v>0.1573937386</c:v>
                </c:pt>
                <c:pt idx="9">
                  <c:v>0.21530497069999999</c:v>
                </c:pt>
                <c:pt idx="10">
                  <c:v>0.23958913979999999</c:v>
                </c:pt>
                <c:pt idx="11">
                  <c:v>0.2320099175</c:v>
                </c:pt>
                <c:pt idx="12">
                  <c:v>0.20329371090000001</c:v>
                </c:pt>
                <c:pt idx="13">
                  <c:v>0.16213108600000001</c:v>
                </c:pt>
                <c:pt idx="14">
                  <c:v>0.11666585509999999</c:v>
                </c:pt>
                <c:pt idx="15">
                  <c:v>7.6839603500000006E-2</c:v>
                </c:pt>
                <c:pt idx="16">
                  <c:v>4.48846221E-2</c:v>
                </c:pt>
                <c:pt idx="17">
                  <c:v>2.9302902499999998E-2</c:v>
                </c:pt>
                <c:pt idx="18">
                  <c:v>3.5577569199999999E-2</c:v>
                </c:pt>
                <c:pt idx="19">
                  <c:v>5.4479673499999999E-2</c:v>
                </c:pt>
                <c:pt idx="20">
                  <c:v>7.9659350200000006E-2</c:v>
                </c:pt>
                <c:pt idx="21">
                  <c:v>9.7293555700000006E-2</c:v>
                </c:pt>
                <c:pt idx="22">
                  <c:v>0.1086760834</c:v>
                </c:pt>
                <c:pt idx="23">
                  <c:v>0.1071002856</c:v>
                </c:pt>
                <c:pt idx="24">
                  <c:v>0.10353314130000001</c:v>
                </c:pt>
                <c:pt idx="25">
                  <c:v>9.6297405700000005E-2</c:v>
                </c:pt>
                <c:pt idx="26">
                  <c:v>8.8012576100000003E-2</c:v>
                </c:pt>
                <c:pt idx="27">
                  <c:v>7.8319013100000001E-2</c:v>
                </c:pt>
                <c:pt idx="28">
                  <c:v>6.1930227999999997E-2</c:v>
                </c:pt>
                <c:pt idx="29">
                  <c:v>4.3862544000000003E-2</c:v>
                </c:pt>
                <c:pt idx="30">
                  <c:v>2.6122115599999999E-2</c:v>
                </c:pt>
                <c:pt idx="31">
                  <c:v>1.9748022800000001E-2</c:v>
                </c:pt>
                <c:pt idx="32">
                  <c:v>2.0752770800000001E-2</c:v>
                </c:pt>
                <c:pt idx="33">
                  <c:v>2.84384396E-2</c:v>
                </c:pt>
                <c:pt idx="34">
                  <c:v>3.6708116499999999E-2</c:v>
                </c:pt>
                <c:pt idx="35">
                  <c:v>4.60644178E-2</c:v>
                </c:pt>
                <c:pt idx="36">
                  <c:v>5.83433285E-2</c:v>
                </c:pt>
                <c:pt idx="37">
                  <c:v>7.6644651600000002E-2</c:v>
                </c:pt>
                <c:pt idx="38">
                  <c:v>9.14604589E-2</c:v>
                </c:pt>
                <c:pt idx="39">
                  <c:v>0.10421521960000001</c:v>
                </c:pt>
                <c:pt idx="40">
                  <c:v>0.10858312990000001</c:v>
                </c:pt>
                <c:pt idx="41">
                  <c:v>0.1050743535</c:v>
                </c:pt>
                <c:pt idx="42">
                  <c:v>9.7787916700000005E-2</c:v>
                </c:pt>
                <c:pt idx="43">
                  <c:v>8.8721297700000007E-2</c:v>
                </c:pt>
                <c:pt idx="44">
                  <c:v>7.8628204800000004E-2</c:v>
                </c:pt>
                <c:pt idx="45">
                  <c:v>7.0459678799999995E-2</c:v>
                </c:pt>
                <c:pt idx="46">
                  <c:v>6.0104854399999998E-2</c:v>
                </c:pt>
                <c:pt idx="47">
                  <c:v>4.1594300399999999E-2</c:v>
                </c:pt>
                <c:pt idx="48">
                  <c:v>1.6263291199999998E-2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1.7978340400000001E-2</c:v>
                </c:pt>
                <c:pt idx="55">
                  <c:v>4.5683801199999999E-2</c:v>
                </c:pt>
                <c:pt idx="56">
                  <c:v>6.3381604899999999E-2</c:v>
                </c:pt>
                <c:pt idx="57">
                  <c:v>6.6330835199999993E-2</c:v>
                </c:pt>
                <c:pt idx="58">
                  <c:v>5.7139232800000002E-2</c:v>
                </c:pt>
                <c:pt idx="59">
                  <c:v>4.0169704700000003E-2</c:v>
                </c:pt>
                <c:pt idx="60">
                  <c:v>1.96975395E-2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1.1623080799999999E-2</c:v>
                </c:pt>
                <c:pt idx="65">
                  <c:v>3.53602394E-2</c:v>
                </c:pt>
                <c:pt idx="66">
                  <c:v>3.8738165099999999E-2</c:v>
                </c:pt>
                <c:pt idx="67">
                  <c:v>2.5763833900000001E-2</c:v>
                </c:pt>
                <c:pt idx="68">
                  <c:v>1.8159424899999999E-2</c:v>
                </c:pt>
                <c:pt idx="69">
                  <c:v>2.52528731E-2</c:v>
                </c:pt>
                <c:pt idx="70">
                  <c:v>3.2474841900000002E-2</c:v>
                </c:pt>
                <c:pt idx="71">
                  <c:v>2.3470036699999999E-2</c:v>
                </c:pt>
                <c:pt idx="72">
                  <c:v>7.9249777000000004E-3</c:v>
                </c:pt>
                <c:pt idx="73">
                  <c:v>2.2703320999999999E-3</c:v>
                </c:pt>
                <c:pt idx="74">
                  <c:v>6.1245774999999997E-3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3.6989126400000003E-2</c:v>
                </c:pt>
                <c:pt idx="81">
                  <c:v>5.4878290699999999E-2</c:v>
                </c:pt>
                <c:pt idx="82">
                  <c:v>4.2862493500000001E-2</c:v>
                </c:pt>
                <c:pt idx="83">
                  <c:v>2.1139617999999999E-2</c:v>
                </c:pt>
                <c:pt idx="84">
                  <c:v>1.0852539E-2</c:v>
                </c:pt>
                <c:pt idx="85">
                  <c:v>1.6137853300000001E-2</c:v>
                </c:pt>
                <c:pt idx="86">
                  <c:v>2.8365602699999999E-2</c:v>
                </c:pt>
                <c:pt idx="87">
                  <c:v>3.7403937399999997E-2</c:v>
                </c:pt>
                <c:pt idx="88">
                  <c:v>3.6205221000000003E-2</c:v>
                </c:pt>
                <c:pt idx="89">
                  <c:v>2.5990193700000001E-2</c:v>
                </c:pt>
                <c:pt idx="90">
                  <c:v>9.9279004999999997E-3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1.4578294E-3</c:v>
                </c:pt>
                <c:pt idx="98">
                  <c:v>1.94735397E-2</c:v>
                </c:pt>
                <c:pt idx="99">
                  <c:v>3.5843446899999999E-2</c:v>
                </c:pt>
                <c:pt idx="100">
                  <c:v>4.8592444499999998E-2</c:v>
                </c:pt>
                <c:pt idx="101">
                  <c:v>5.7311162399999997E-2</c:v>
                </c:pt>
                <c:pt idx="102">
                  <c:v>6.3002742799999997E-2</c:v>
                </c:pt>
                <c:pt idx="103">
                  <c:v>6.7156203100000006E-2</c:v>
                </c:pt>
                <c:pt idx="104">
                  <c:v>6.9557957399999995E-2</c:v>
                </c:pt>
                <c:pt idx="105">
                  <c:v>7.0167161500000005E-2</c:v>
                </c:pt>
                <c:pt idx="106">
                  <c:v>6.9032587100000001E-2</c:v>
                </c:pt>
                <c:pt idx="107">
                  <c:v>6.5923444900000003E-2</c:v>
                </c:pt>
                <c:pt idx="108">
                  <c:v>6.0631442799999997E-2</c:v>
                </c:pt>
                <c:pt idx="109">
                  <c:v>5.2578713700000002E-2</c:v>
                </c:pt>
                <c:pt idx="110">
                  <c:v>4.4102117400000002E-2</c:v>
                </c:pt>
                <c:pt idx="111">
                  <c:v>3.2601047299999998E-2</c:v>
                </c:pt>
                <c:pt idx="112">
                  <c:v>2.2216348E-2</c:v>
                </c:pt>
                <c:pt idx="113">
                  <c:v>1.28913634E-2</c:v>
                </c:pt>
                <c:pt idx="114">
                  <c:v>3.5616342999999998E-3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6CEB-41F0-895D-943CFEBAB27E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反射白_LEDfull_暗櫃!$A$24:$EE$24</c:f>
              <c:numCache>
                <c:formatCode>General</c:formatCode>
                <c:ptCount val="135"/>
                <c:pt idx="0">
                  <c:v>0.6415103674</c:v>
                </c:pt>
                <c:pt idx="1">
                  <c:v>0.53140348199999998</c:v>
                </c:pt>
                <c:pt idx="2">
                  <c:v>0.37827837469999998</c:v>
                </c:pt>
                <c:pt idx="3">
                  <c:v>0.1717416048</c:v>
                </c:pt>
                <c:pt idx="4">
                  <c:v>4.7151524600000001E-2</c:v>
                </c:pt>
                <c:pt idx="5">
                  <c:v>3.8576197999999999E-3</c:v>
                </c:pt>
                <c:pt idx="6">
                  <c:v>2.6843875600000001E-2</c:v>
                </c:pt>
                <c:pt idx="7">
                  <c:v>8.8147938300000006E-2</c:v>
                </c:pt>
                <c:pt idx="8">
                  <c:v>0.15737265349999999</c:v>
                </c:pt>
                <c:pt idx="9">
                  <c:v>0.215277195</c:v>
                </c:pt>
                <c:pt idx="10">
                  <c:v>0.23955918849999999</c:v>
                </c:pt>
                <c:pt idx="11">
                  <c:v>0.2319814861</c:v>
                </c:pt>
                <c:pt idx="12">
                  <c:v>0.20326860250000001</c:v>
                </c:pt>
                <c:pt idx="13">
                  <c:v>0.16211019460000001</c:v>
                </c:pt>
                <c:pt idx="14">
                  <c:v>0.1166499257</c:v>
                </c:pt>
                <c:pt idx="15">
                  <c:v>7.6828822500000005E-2</c:v>
                </c:pt>
                <c:pt idx="16">
                  <c:v>4.4878687700000003E-2</c:v>
                </c:pt>
                <c:pt idx="17">
                  <c:v>2.9299270400000001E-2</c:v>
                </c:pt>
                <c:pt idx="18">
                  <c:v>3.5572972100000003E-2</c:v>
                </c:pt>
                <c:pt idx="19">
                  <c:v>5.4472509799999999E-2</c:v>
                </c:pt>
                <c:pt idx="20">
                  <c:v>7.96489269E-2</c:v>
                </c:pt>
                <c:pt idx="21">
                  <c:v>9.7280770500000002E-2</c:v>
                </c:pt>
                <c:pt idx="22">
                  <c:v>0.1086617708</c:v>
                </c:pt>
                <c:pt idx="23">
                  <c:v>0.1070862561</c:v>
                </c:pt>
                <c:pt idx="24">
                  <c:v>0.1035200879</c:v>
                </c:pt>
                <c:pt idx="25">
                  <c:v>9.6286200000000002E-2</c:v>
                </c:pt>
                <c:pt idx="26">
                  <c:v>8.8002964899999994E-2</c:v>
                </c:pt>
                <c:pt idx="27">
                  <c:v>7.8310534400000006E-2</c:v>
                </c:pt>
                <c:pt idx="28">
                  <c:v>6.1923150000000003E-2</c:v>
                </c:pt>
                <c:pt idx="29">
                  <c:v>4.3856520199999999E-2</c:v>
                </c:pt>
                <c:pt idx="30">
                  <c:v>2.6117024900000001E-2</c:v>
                </c:pt>
                <c:pt idx="31">
                  <c:v>1.9742922900000001E-2</c:v>
                </c:pt>
                <c:pt idx="32">
                  <c:v>2.0747330000000001E-2</c:v>
                </c:pt>
                <c:pt idx="33">
                  <c:v>2.8432320800000001E-2</c:v>
                </c:pt>
                <c:pt idx="34">
                  <c:v>3.67016904E-2</c:v>
                </c:pt>
                <c:pt idx="35">
                  <c:v>4.6057805399999999E-2</c:v>
                </c:pt>
                <c:pt idx="36">
                  <c:v>5.8335710300000003E-2</c:v>
                </c:pt>
                <c:pt idx="37">
                  <c:v>7.6634854099999997E-2</c:v>
                </c:pt>
                <c:pt idx="38">
                  <c:v>9.1448500799999999E-2</c:v>
                </c:pt>
                <c:pt idx="39">
                  <c:v>0.1042013541</c:v>
                </c:pt>
                <c:pt idx="40">
                  <c:v>0.1085690334</c:v>
                </c:pt>
                <c:pt idx="41">
                  <c:v>0.1050620079</c:v>
                </c:pt>
                <c:pt idx="42">
                  <c:v>9.7777500700000006E-2</c:v>
                </c:pt>
                <c:pt idx="43">
                  <c:v>8.8712170699999995E-2</c:v>
                </c:pt>
                <c:pt idx="44">
                  <c:v>7.8619889900000003E-2</c:v>
                </c:pt>
                <c:pt idx="45">
                  <c:v>7.0451483100000004E-2</c:v>
                </c:pt>
                <c:pt idx="46">
                  <c:v>6.0096826399999997E-2</c:v>
                </c:pt>
                <c:pt idx="47">
                  <c:v>4.15874533E-2</c:v>
                </c:pt>
                <c:pt idx="48">
                  <c:v>1.6258822799999999E-2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1.7974278E-2</c:v>
                </c:pt>
                <c:pt idx="55">
                  <c:v>4.5674964800000002E-2</c:v>
                </c:pt>
                <c:pt idx="56">
                  <c:v>6.3370086300000003E-2</c:v>
                </c:pt>
                <c:pt idx="57">
                  <c:v>6.6319495399999998E-2</c:v>
                </c:pt>
                <c:pt idx="58">
                  <c:v>5.7129964200000001E-2</c:v>
                </c:pt>
                <c:pt idx="59">
                  <c:v>4.0163792699999999E-2</c:v>
                </c:pt>
                <c:pt idx="60">
                  <c:v>1.9695265199999999E-2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1.1624743200000001E-2</c:v>
                </c:pt>
                <c:pt idx="65">
                  <c:v>3.5357121399999997E-2</c:v>
                </c:pt>
                <c:pt idx="66">
                  <c:v>3.87321375E-2</c:v>
                </c:pt>
                <c:pt idx="67">
                  <c:v>2.5757802699999999E-2</c:v>
                </c:pt>
                <c:pt idx="68">
                  <c:v>1.8153866800000001E-2</c:v>
                </c:pt>
                <c:pt idx="69">
                  <c:v>2.5247314900000001E-2</c:v>
                </c:pt>
                <c:pt idx="70">
                  <c:v>3.2469723399999997E-2</c:v>
                </c:pt>
                <c:pt idx="71">
                  <c:v>2.3467488599999999E-2</c:v>
                </c:pt>
                <c:pt idx="72">
                  <c:v>7.9251601999999997E-3</c:v>
                </c:pt>
                <c:pt idx="73">
                  <c:v>2.2714250000000001E-3</c:v>
                </c:pt>
                <c:pt idx="74">
                  <c:v>6.1246390000000003E-3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3.6984547999999999E-2</c:v>
                </c:pt>
                <c:pt idx="81">
                  <c:v>5.4870583100000002E-2</c:v>
                </c:pt>
                <c:pt idx="82">
                  <c:v>4.2855825299999997E-2</c:v>
                </c:pt>
                <c:pt idx="83">
                  <c:v>2.1134925999999998E-2</c:v>
                </c:pt>
                <c:pt idx="84">
                  <c:v>1.0848520299999999E-2</c:v>
                </c:pt>
                <c:pt idx="85">
                  <c:v>1.6132801799999999E-2</c:v>
                </c:pt>
                <c:pt idx="86">
                  <c:v>2.8358936299999998E-2</c:v>
                </c:pt>
                <c:pt idx="87">
                  <c:v>3.73966508E-2</c:v>
                </c:pt>
                <c:pt idx="88">
                  <c:v>3.6199189700000002E-2</c:v>
                </c:pt>
                <c:pt idx="89">
                  <c:v>2.5986682600000002E-2</c:v>
                </c:pt>
                <c:pt idx="90">
                  <c:v>9.9277552000000008E-3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1.4588304000000001E-3</c:v>
                </c:pt>
                <c:pt idx="98">
                  <c:v>1.94708109E-2</c:v>
                </c:pt>
                <c:pt idx="99">
                  <c:v>3.5837475200000003E-2</c:v>
                </c:pt>
                <c:pt idx="100">
                  <c:v>4.8583880099999997E-2</c:v>
                </c:pt>
                <c:pt idx="101">
                  <c:v>5.7300854499999998E-2</c:v>
                </c:pt>
                <c:pt idx="102">
                  <c:v>6.2991276400000004E-2</c:v>
                </c:pt>
                <c:pt idx="103">
                  <c:v>6.7143805299999998E-2</c:v>
                </c:pt>
                <c:pt idx="104">
                  <c:v>6.9545298800000002E-2</c:v>
                </c:pt>
                <c:pt idx="105">
                  <c:v>7.0154845699999996E-2</c:v>
                </c:pt>
                <c:pt idx="106">
                  <c:v>6.9020815200000002E-2</c:v>
                </c:pt>
                <c:pt idx="107">
                  <c:v>6.5912857699999994E-2</c:v>
                </c:pt>
                <c:pt idx="108">
                  <c:v>6.0622081199999997E-2</c:v>
                </c:pt>
                <c:pt idx="109">
                  <c:v>5.257117E-2</c:v>
                </c:pt>
                <c:pt idx="110">
                  <c:v>4.40963022E-2</c:v>
                </c:pt>
                <c:pt idx="111">
                  <c:v>3.2597612599999999E-2</c:v>
                </c:pt>
                <c:pt idx="112">
                  <c:v>2.2214910000000001E-2</c:v>
                </c:pt>
                <c:pt idx="113">
                  <c:v>1.2891721E-2</c:v>
                </c:pt>
                <c:pt idx="114">
                  <c:v>3.5640157E-3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CEB-41F0-895D-943CFEBAB27E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反射白_LEDfull_暗櫃!$A$25:$EE$25</c:f>
              <c:numCache>
                <c:formatCode>General</c:formatCode>
                <c:ptCount val="135"/>
                <c:pt idx="0">
                  <c:v>0.64205795529999998</c:v>
                </c:pt>
                <c:pt idx="1">
                  <c:v>0.53185307979999996</c:v>
                </c:pt>
                <c:pt idx="2">
                  <c:v>0.37859764699999998</c:v>
                </c:pt>
                <c:pt idx="3">
                  <c:v>0.17188078170000001</c:v>
                </c:pt>
                <c:pt idx="4">
                  <c:v>4.7182448199999998E-2</c:v>
                </c:pt>
                <c:pt idx="5">
                  <c:v>3.8512703000000001E-3</c:v>
                </c:pt>
                <c:pt idx="6">
                  <c:v>2.68559474E-2</c:v>
                </c:pt>
                <c:pt idx="7">
                  <c:v>8.8202565900000002E-2</c:v>
                </c:pt>
                <c:pt idx="8">
                  <c:v>0.15746554730000001</c:v>
                </c:pt>
                <c:pt idx="9">
                  <c:v>0.21539068219999999</c:v>
                </c:pt>
                <c:pt idx="10">
                  <c:v>0.23966436090000001</c:v>
                </c:pt>
                <c:pt idx="11">
                  <c:v>0.23207059499999999</c:v>
                </c:pt>
                <c:pt idx="12">
                  <c:v>0.2033533454</c:v>
                </c:pt>
                <c:pt idx="13">
                  <c:v>0.16219626370000001</c:v>
                </c:pt>
                <c:pt idx="14">
                  <c:v>0.1167271808</c:v>
                </c:pt>
                <c:pt idx="15">
                  <c:v>7.6883390499999996E-2</c:v>
                </c:pt>
                <c:pt idx="16">
                  <c:v>4.4904366100000002E-2</c:v>
                </c:pt>
                <c:pt idx="17">
                  <c:v>2.9312640399999999E-2</c:v>
                </c:pt>
                <c:pt idx="18">
                  <c:v>3.5591129200000002E-2</c:v>
                </c:pt>
                <c:pt idx="19">
                  <c:v>5.4502747999999997E-2</c:v>
                </c:pt>
                <c:pt idx="20">
                  <c:v>7.9697661099999997E-2</c:v>
                </c:pt>
                <c:pt idx="21">
                  <c:v>9.7340948900000002E-2</c:v>
                </c:pt>
                <c:pt idx="22">
                  <c:v>0.10872902719999999</c:v>
                </c:pt>
                <c:pt idx="23">
                  <c:v>0.1071480811</c:v>
                </c:pt>
                <c:pt idx="24">
                  <c:v>0.1035661474</c:v>
                </c:pt>
                <c:pt idx="25">
                  <c:v>9.6312902899999997E-2</c:v>
                </c:pt>
                <c:pt idx="26">
                  <c:v>8.8014416400000003E-2</c:v>
                </c:pt>
                <c:pt idx="27">
                  <c:v>7.8318707599999995E-2</c:v>
                </c:pt>
                <c:pt idx="28">
                  <c:v>6.1937201800000001E-2</c:v>
                </c:pt>
                <c:pt idx="29">
                  <c:v>4.3885838199999999E-2</c:v>
                </c:pt>
                <c:pt idx="30">
                  <c:v>2.6163797799999999E-2</c:v>
                </c:pt>
                <c:pt idx="31">
                  <c:v>1.9804431099999999E-2</c:v>
                </c:pt>
                <c:pt idx="32">
                  <c:v>2.0813616E-2</c:v>
                </c:pt>
                <c:pt idx="33">
                  <c:v>2.8495933899999999E-2</c:v>
                </c:pt>
                <c:pt idx="34">
                  <c:v>3.6753255899999997E-2</c:v>
                </c:pt>
                <c:pt idx="35">
                  <c:v>4.6096649000000003E-2</c:v>
                </c:pt>
                <c:pt idx="36">
                  <c:v>5.8367915499999999E-2</c:v>
                </c:pt>
                <c:pt idx="37">
                  <c:v>7.6673209699999995E-2</c:v>
                </c:pt>
                <c:pt idx="38">
                  <c:v>9.1500826199999996E-2</c:v>
                </c:pt>
                <c:pt idx="39">
                  <c:v>0.104265064</c:v>
                </c:pt>
                <c:pt idx="40">
                  <c:v>0.1086265966</c:v>
                </c:pt>
                <c:pt idx="41">
                  <c:v>0.1050930843</c:v>
                </c:pt>
                <c:pt idx="42">
                  <c:v>9.7785219600000001E-2</c:v>
                </c:pt>
                <c:pt idx="43">
                  <c:v>8.8712327199999996E-2</c:v>
                </c:pt>
                <c:pt idx="44">
                  <c:v>7.8626505999999999E-2</c:v>
                </c:pt>
                <c:pt idx="45">
                  <c:v>7.0471800900000006E-2</c:v>
                </c:pt>
                <c:pt idx="46">
                  <c:v>6.0133125599999997E-2</c:v>
                </c:pt>
                <c:pt idx="47">
                  <c:v>4.1637796900000003E-2</c:v>
                </c:pt>
                <c:pt idx="48">
                  <c:v>1.6312846900000001E-2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1.80162154E-2</c:v>
                </c:pt>
                <c:pt idx="55">
                  <c:v>4.5756846699999999E-2</c:v>
                </c:pt>
                <c:pt idx="56">
                  <c:v>6.3469082100000004E-2</c:v>
                </c:pt>
                <c:pt idx="57">
                  <c:v>6.6410183900000003E-2</c:v>
                </c:pt>
                <c:pt idx="58">
                  <c:v>5.7196863000000001E-2</c:v>
                </c:pt>
                <c:pt idx="59">
                  <c:v>4.02014256E-2</c:v>
                </c:pt>
                <c:pt idx="60">
                  <c:v>1.97004322E-2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1.15664285E-2</c:v>
                </c:pt>
                <c:pt idx="65">
                  <c:v>3.5348720799999997E-2</c:v>
                </c:pt>
                <c:pt idx="66">
                  <c:v>3.8772534599999998E-2</c:v>
                </c:pt>
                <c:pt idx="67">
                  <c:v>2.58254521E-2</c:v>
                </c:pt>
                <c:pt idx="68">
                  <c:v>1.82253886E-2</c:v>
                </c:pt>
                <c:pt idx="69">
                  <c:v>2.53054835E-2</c:v>
                </c:pt>
                <c:pt idx="70">
                  <c:v>3.25028822E-2</c:v>
                </c:pt>
                <c:pt idx="71">
                  <c:v>2.34701987E-2</c:v>
                </c:pt>
                <c:pt idx="72">
                  <c:v>7.9062990999999999E-3</c:v>
                </c:pt>
                <c:pt idx="73">
                  <c:v>2.2482894999999998E-3</c:v>
                </c:pt>
                <c:pt idx="74">
                  <c:v>6.1104441999999997E-3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3.7001349000000003E-2</c:v>
                </c:pt>
                <c:pt idx="81">
                  <c:v>5.4909121200000001E-2</c:v>
                </c:pt>
                <c:pt idx="82">
                  <c:v>4.2903248200000001E-2</c:v>
                </c:pt>
                <c:pt idx="83">
                  <c:v>2.1184992E-2</c:v>
                </c:pt>
                <c:pt idx="84">
                  <c:v>1.0905425099999999E-2</c:v>
                </c:pt>
                <c:pt idx="85">
                  <c:v>1.6200277999999999E-2</c:v>
                </c:pt>
                <c:pt idx="86">
                  <c:v>2.8432358099999999E-2</c:v>
                </c:pt>
                <c:pt idx="87">
                  <c:v>3.74641083E-2</c:v>
                </c:pt>
                <c:pt idx="88">
                  <c:v>3.6244977300000002E-2</c:v>
                </c:pt>
                <c:pt idx="89">
                  <c:v>2.6003319800000001E-2</c:v>
                </c:pt>
                <c:pt idx="90">
                  <c:v>9.9128810999999997E-3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1.4348376E-3</c:v>
                </c:pt>
                <c:pt idx="98">
                  <c:v>1.94831304E-2</c:v>
                </c:pt>
                <c:pt idx="99">
                  <c:v>3.58817913E-2</c:v>
                </c:pt>
                <c:pt idx="100">
                  <c:v>4.8654470599999999E-2</c:v>
                </c:pt>
                <c:pt idx="101">
                  <c:v>5.7390622799999999E-2</c:v>
                </c:pt>
                <c:pt idx="102">
                  <c:v>6.3091091799999999E-2</c:v>
                </c:pt>
                <c:pt idx="103">
                  <c:v>6.7249387499999994E-2</c:v>
                </c:pt>
                <c:pt idx="104">
                  <c:v>6.9650858600000004E-2</c:v>
                </c:pt>
                <c:pt idx="105">
                  <c:v>7.0255279500000004E-2</c:v>
                </c:pt>
                <c:pt idx="106">
                  <c:v>6.9112367899999999E-2</c:v>
                </c:pt>
                <c:pt idx="107">
                  <c:v>6.5990380900000006E-2</c:v>
                </c:pt>
                <c:pt idx="108">
                  <c:v>6.0681961499999999E-2</c:v>
                </c:pt>
                <c:pt idx="109">
                  <c:v>5.2609741699999997E-2</c:v>
                </c:pt>
                <c:pt idx="110">
                  <c:v>4.41177003E-2</c:v>
                </c:pt>
                <c:pt idx="111">
                  <c:v>3.2595947399999999E-2</c:v>
                </c:pt>
                <c:pt idx="112">
                  <c:v>2.2193664700000001E-2</c:v>
                </c:pt>
                <c:pt idx="113">
                  <c:v>1.2854678600000001E-2</c:v>
                </c:pt>
                <c:pt idx="114">
                  <c:v>3.5120933000000001E-3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CEB-41F0-895D-943CFEBAB27E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反射白_LEDfull_暗櫃!$A$26:$EE$26</c:f>
              <c:numCache>
                <c:formatCode>General</c:formatCode>
                <c:ptCount val="135"/>
                <c:pt idx="0">
                  <c:v>0.64249777789999996</c:v>
                </c:pt>
                <c:pt idx="1">
                  <c:v>0.53221631049999996</c:v>
                </c:pt>
                <c:pt idx="2">
                  <c:v>0.37885600330000002</c:v>
                </c:pt>
                <c:pt idx="3">
                  <c:v>0.17199641469999999</c:v>
                </c:pt>
                <c:pt idx="4">
                  <c:v>4.7212243100000002E-2</c:v>
                </c:pt>
                <c:pt idx="5">
                  <c:v>3.8515371E-3</c:v>
                </c:pt>
                <c:pt idx="6">
                  <c:v>2.6871413E-2</c:v>
                </c:pt>
                <c:pt idx="7">
                  <c:v>8.8257290399999994E-2</c:v>
                </c:pt>
                <c:pt idx="8">
                  <c:v>0.15756207699999999</c:v>
                </c:pt>
                <c:pt idx="9">
                  <c:v>0.2155188918</c:v>
                </c:pt>
                <c:pt idx="10">
                  <c:v>0.2398010492</c:v>
                </c:pt>
                <c:pt idx="11">
                  <c:v>0.23219923679999999</c:v>
                </c:pt>
                <c:pt idx="12">
                  <c:v>0.20346783099999999</c:v>
                </c:pt>
                <c:pt idx="13">
                  <c:v>0.16229274869999999</c:v>
                </c:pt>
                <c:pt idx="14">
                  <c:v>0.1168006808</c:v>
                </c:pt>
                <c:pt idx="15">
                  <c:v>7.6932974200000004E-2</c:v>
                </c:pt>
                <c:pt idx="16">
                  <c:v>4.4931739599999999E-2</c:v>
                </c:pt>
                <c:pt idx="17">
                  <c:v>2.9329713399999999E-2</c:v>
                </c:pt>
                <c:pt idx="18">
                  <c:v>3.5612113799999998E-2</c:v>
                </c:pt>
                <c:pt idx="19">
                  <c:v>5.4535523099999997E-2</c:v>
                </c:pt>
                <c:pt idx="20">
                  <c:v>7.9746745499999994E-2</c:v>
                </c:pt>
                <c:pt idx="21">
                  <c:v>9.7401201699999995E-2</c:v>
                </c:pt>
                <c:pt idx="22">
                  <c:v>0.10879685729999999</c:v>
                </c:pt>
                <c:pt idx="23">
                  <c:v>0.10721340779999999</c:v>
                </c:pt>
                <c:pt idx="24">
                  <c:v>0.10362561789999999</c:v>
                </c:pt>
                <c:pt idx="25">
                  <c:v>9.6363745599999995E-2</c:v>
                </c:pt>
                <c:pt idx="26">
                  <c:v>8.8057205099999994E-2</c:v>
                </c:pt>
                <c:pt idx="27">
                  <c:v>7.8356199000000001E-2</c:v>
                </c:pt>
                <c:pt idx="28">
                  <c:v>6.1968967299999997E-2</c:v>
                </c:pt>
                <c:pt idx="29">
                  <c:v>4.3913777899999999E-2</c:v>
                </c:pt>
                <c:pt idx="30">
                  <c:v>2.61885021E-2</c:v>
                </c:pt>
                <c:pt idx="31">
                  <c:v>1.9830319999999999E-2</c:v>
                </c:pt>
                <c:pt idx="32">
                  <c:v>2.0841149600000001E-2</c:v>
                </c:pt>
                <c:pt idx="33">
                  <c:v>2.8526311700000001E-2</c:v>
                </c:pt>
                <c:pt idx="34">
                  <c:v>3.6784175799999999E-2</c:v>
                </c:pt>
                <c:pt idx="35">
                  <c:v>4.6128109100000002E-2</c:v>
                </c:pt>
                <c:pt idx="36">
                  <c:v>5.8403100800000003E-2</c:v>
                </c:pt>
                <c:pt idx="37">
                  <c:v>7.6718092000000002E-2</c:v>
                </c:pt>
                <c:pt idx="38">
                  <c:v>9.1556333000000004E-2</c:v>
                </c:pt>
                <c:pt idx="39">
                  <c:v>0.1043294966</c:v>
                </c:pt>
                <c:pt idx="40">
                  <c:v>0.1086911112</c:v>
                </c:pt>
                <c:pt idx="41">
                  <c:v>0.1051488146</c:v>
                </c:pt>
                <c:pt idx="42">
                  <c:v>9.7831316299999999E-2</c:v>
                </c:pt>
                <c:pt idx="43">
                  <c:v>8.8752038800000002E-2</c:v>
                </c:pt>
                <c:pt idx="44">
                  <c:v>7.8663557800000006E-2</c:v>
                </c:pt>
                <c:pt idx="45">
                  <c:v>7.0508852600000005E-2</c:v>
                </c:pt>
                <c:pt idx="46">
                  <c:v>6.0170069299999997E-2</c:v>
                </c:pt>
                <c:pt idx="47">
                  <c:v>4.1670441599999997E-2</c:v>
                </c:pt>
                <c:pt idx="48">
                  <c:v>1.6335282499999999E-2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1.80359501E-2</c:v>
                </c:pt>
                <c:pt idx="55">
                  <c:v>4.5800074900000001E-2</c:v>
                </c:pt>
                <c:pt idx="56">
                  <c:v>6.3524961500000005E-2</c:v>
                </c:pt>
                <c:pt idx="57">
                  <c:v>6.6464886099999995E-2</c:v>
                </c:pt>
                <c:pt idx="58">
                  <c:v>5.7240732000000002E-2</c:v>
                </c:pt>
                <c:pt idx="59">
                  <c:v>4.0229737799999998E-2</c:v>
                </c:pt>
                <c:pt idx="60">
                  <c:v>1.9710540799999999E-2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1.1555473300000001E-2</c:v>
                </c:pt>
                <c:pt idx="65">
                  <c:v>3.5362239900000002E-2</c:v>
                </c:pt>
                <c:pt idx="66">
                  <c:v>3.88013683E-2</c:v>
                </c:pt>
                <c:pt idx="67">
                  <c:v>2.5855941699999999E-2</c:v>
                </c:pt>
                <c:pt idx="68">
                  <c:v>1.8253480999999998E-2</c:v>
                </c:pt>
                <c:pt idx="69">
                  <c:v>2.5332909099999999E-2</c:v>
                </c:pt>
                <c:pt idx="70">
                  <c:v>3.2526403699999998E-2</c:v>
                </c:pt>
                <c:pt idx="71">
                  <c:v>2.34811306E-2</c:v>
                </c:pt>
                <c:pt idx="72">
                  <c:v>7.9044765000000003E-3</c:v>
                </c:pt>
                <c:pt idx="73">
                  <c:v>2.2426806000000001E-3</c:v>
                </c:pt>
                <c:pt idx="74">
                  <c:v>6.1093238000000001E-3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3.7022463999999998E-2</c:v>
                </c:pt>
                <c:pt idx="81">
                  <c:v>5.4944124099999998E-2</c:v>
                </c:pt>
                <c:pt idx="82">
                  <c:v>4.2935509199999999E-2</c:v>
                </c:pt>
                <c:pt idx="83">
                  <c:v>2.1208349599999999E-2</c:v>
                </c:pt>
                <c:pt idx="84">
                  <c:v>1.0926285799999999E-2</c:v>
                </c:pt>
                <c:pt idx="85">
                  <c:v>1.62263401E-2</c:v>
                </c:pt>
                <c:pt idx="86">
                  <c:v>2.8465513099999999E-2</c:v>
                </c:pt>
                <c:pt idx="87">
                  <c:v>3.7499535799999997E-2</c:v>
                </c:pt>
                <c:pt idx="88">
                  <c:v>3.6273691800000001E-2</c:v>
                </c:pt>
                <c:pt idx="89">
                  <c:v>2.6019280799999999E-2</c:v>
                </c:pt>
                <c:pt idx="90">
                  <c:v>9.9127105999999993E-3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1.4288352999999999E-3</c:v>
                </c:pt>
                <c:pt idx="98">
                  <c:v>1.9495787099999998E-2</c:v>
                </c:pt>
                <c:pt idx="99">
                  <c:v>3.5910367999999998E-2</c:v>
                </c:pt>
                <c:pt idx="100">
                  <c:v>4.8696175199999997E-2</c:v>
                </c:pt>
                <c:pt idx="101">
                  <c:v>5.7441480500000003E-2</c:v>
                </c:pt>
                <c:pt idx="102">
                  <c:v>6.3147418199999999E-2</c:v>
                </c:pt>
                <c:pt idx="103">
                  <c:v>6.7309163500000005E-2</c:v>
                </c:pt>
                <c:pt idx="104">
                  <c:v>6.9711677700000002E-2</c:v>
                </c:pt>
                <c:pt idx="105">
                  <c:v>7.0314951200000003E-2</c:v>
                </c:pt>
                <c:pt idx="106">
                  <c:v>6.9168798599999998E-2</c:v>
                </c:pt>
                <c:pt idx="107">
                  <c:v>6.6041655800000001E-2</c:v>
                </c:pt>
                <c:pt idx="108">
                  <c:v>6.07259385E-2</c:v>
                </c:pt>
                <c:pt idx="109">
                  <c:v>5.2644099999999999E-2</c:v>
                </c:pt>
                <c:pt idx="110">
                  <c:v>4.4143538900000001E-2</c:v>
                </c:pt>
                <c:pt idx="111">
                  <c:v>3.26100811E-2</c:v>
                </c:pt>
                <c:pt idx="112">
                  <c:v>2.21976563E-2</c:v>
                </c:pt>
                <c:pt idx="113">
                  <c:v>1.2850162599999999E-2</c:v>
                </c:pt>
                <c:pt idx="114">
                  <c:v>3.4994321999999999E-3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CEB-41F0-895D-943CFEBAB27E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反射白_LEDfull_暗櫃!$A$27:$EE$27</c:f>
              <c:numCache>
                <c:formatCode>General</c:formatCode>
                <c:ptCount val="135"/>
                <c:pt idx="0">
                  <c:v>0.64186602829999995</c:v>
                </c:pt>
                <c:pt idx="1">
                  <c:v>0.53169518709999997</c:v>
                </c:pt>
                <c:pt idx="2">
                  <c:v>0.37848544119999999</c:v>
                </c:pt>
                <c:pt idx="3">
                  <c:v>0.17183193560000001</c:v>
                </c:pt>
                <c:pt idx="4">
                  <c:v>4.7171488400000003E-2</c:v>
                </c:pt>
                <c:pt idx="5">
                  <c:v>3.8535436999999999E-3</c:v>
                </c:pt>
                <c:pt idx="6">
                  <c:v>2.6851769500000001E-2</c:v>
                </c:pt>
                <c:pt idx="7">
                  <c:v>8.8183350899999999E-2</c:v>
                </c:pt>
                <c:pt idx="8">
                  <c:v>0.15743280949999999</c:v>
                </c:pt>
                <c:pt idx="9">
                  <c:v>0.21535044910000001</c:v>
                </c:pt>
                <c:pt idx="10">
                  <c:v>0.23962683979999999</c:v>
                </c:pt>
                <c:pt idx="11">
                  <c:v>0.232038781</c:v>
                </c:pt>
                <c:pt idx="12">
                  <c:v>0.20332333450000001</c:v>
                </c:pt>
                <c:pt idx="13">
                  <c:v>0.16216558219999999</c:v>
                </c:pt>
                <c:pt idx="14">
                  <c:v>0.1166997328</c:v>
                </c:pt>
                <c:pt idx="15">
                  <c:v>7.6864182899999994E-2</c:v>
                </c:pt>
                <c:pt idx="16">
                  <c:v>4.4895321100000003E-2</c:v>
                </c:pt>
                <c:pt idx="17">
                  <c:v>2.9308030400000001E-2</c:v>
                </c:pt>
                <c:pt idx="18">
                  <c:v>3.5584721700000002E-2</c:v>
                </c:pt>
                <c:pt idx="19">
                  <c:v>5.4492063799999997E-2</c:v>
                </c:pt>
                <c:pt idx="20">
                  <c:v>7.9680383199999996E-2</c:v>
                </c:pt>
                <c:pt idx="21">
                  <c:v>9.7319640200000002E-2</c:v>
                </c:pt>
                <c:pt idx="22">
                  <c:v>0.1087053493</c:v>
                </c:pt>
                <c:pt idx="23">
                  <c:v>0.1071262062</c:v>
                </c:pt>
                <c:pt idx="24">
                  <c:v>0.1035497636</c:v>
                </c:pt>
                <c:pt idx="25">
                  <c:v>9.6303314000000001E-2</c:v>
                </c:pt>
                <c:pt idx="26">
                  <c:v>8.8010050399999998E-2</c:v>
                </c:pt>
                <c:pt idx="27">
                  <c:v>7.8315571E-2</c:v>
                </c:pt>
                <c:pt idx="28">
                  <c:v>6.1932090699999998E-2</c:v>
                </c:pt>
                <c:pt idx="29">
                  <c:v>4.3875515499999997E-2</c:v>
                </c:pt>
                <c:pt idx="30">
                  <c:v>2.61475332E-2</c:v>
                </c:pt>
                <c:pt idx="31">
                  <c:v>1.97830666E-2</c:v>
                </c:pt>
                <c:pt idx="32">
                  <c:v>2.0790558300000001E-2</c:v>
                </c:pt>
                <c:pt idx="33">
                  <c:v>2.8473785099999999E-2</c:v>
                </c:pt>
                <c:pt idx="34">
                  <c:v>3.6735251500000003E-2</c:v>
                </c:pt>
                <c:pt idx="35">
                  <c:v>4.6082943699999997E-2</c:v>
                </c:pt>
                <c:pt idx="36">
                  <c:v>5.8356631499999999E-2</c:v>
                </c:pt>
                <c:pt idx="37">
                  <c:v>7.6659604899999997E-2</c:v>
                </c:pt>
                <c:pt idx="38">
                  <c:v>9.1482207199999999E-2</c:v>
                </c:pt>
                <c:pt idx="39">
                  <c:v>0.1042425632</c:v>
                </c:pt>
                <c:pt idx="40">
                  <c:v>0.1086061373</c:v>
                </c:pt>
                <c:pt idx="41">
                  <c:v>0.1050818488</c:v>
                </c:pt>
                <c:pt idx="42">
                  <c:v>9.7782142500000002E-2</c:v>
                </c:pt>
                <c:pt idx="43">
                  <c:v>8.87118727E-2</c:v>
                </c:pt>
                <c:pt idx="44">
                  <c:v>7.8623808899999995E-2</c:v>
                </c:pt>
                <c:pt idx="45">
                  <c:v>7.0464342799999996E-2</c:v>
                </c:pt>
                <c:pt idx="46">
                  <c:v>6.01203628E-2</c:v>
                </c:pt>
                <c:pt idx="47">
                  <c:v>4.1620098100000003E-2</c:v>
                </c:pt>
                <c:pt idx="48">
                  <c:v>1.62940528E-2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1.8001593600000001E-2</c:v>
                </c:pt>
                <c:pt idx="55">
                  <c:v>4.57282886E-2</c:v>
                </c:pt>
                <c:pt idx="56">
                  <c:v>6.3434645499999998E-2</c:v>
                </c:pt>
                <c:pt idx="57">
                  <c:v>6.6378504000000005E-2</c:v>
                </c:pt>
                <c:pt idx="58">
                  <c:v>5.7173483099999999E-2</c:v>
                </c:pt>
                <c:pt idx="59">
                  <c:v>4.0188249199999998E-2</c:v>
                </c:pt>
                <c:pt idx="60">
                  <c:v>1.96985696E-2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1.15865758E-2</c:v>
                </c:pt>
                <c:pt idx="65">
                  <c:v>3.5351511100000003E-2</c:v>
                </c:pt>
                <c:pt idx="66">
                  <c:v>3.8758337499999997E-2</c:v>
                </c:pt>
                <c:pt idx="67">
                  <c:v>2.58019362E-2</c:v>
                </c:pt>
                <c:pt idx="68">
                  <c:v>1.8200604200000001E-2</c:v>
                </c:pt>
                <c:pt idx="69">
                  <c:v>2.5285318500000001E-2</c:v>
                </c:pt>
                <c:pt idx="70">
                  <c:v>3.2491363600000003E-2</c:v>
                </c:pt>
                <c:pt idx="71">
                  <c:v>2.3469127699999998E-2</c:v>
                </c:pt>
                <c:pt idx="72">
                  <c:v>7.9128519000000001E-3</c:v>
                </c:pt>
                <c:pt idx="73">
                  <c:v>2.2562900999999998E-3</c:v>
                </c:pt>
                <c:pt idx="74">
                  <c:v>6.1153374000000003E-3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3.6995273100000003E-2</c:v>
                </c:pt>
                <c:pt idx="81">
                  <c:v>5.4895583499999998E-2</c:v>
                </c:pt>
                <c:pt idx="82">
                  <c:v>4.2886730300000002E-2</c:v>
                </c:pt>
                <c:pt idx="83">
                  <c:v>2.1167552100000001E-2</c:v>
                </c:pt>
                <c:pt idx="84">
                  <c:v>1.08856838E-2</c:v>
                </c:pt>
                <c:pt idx="85">
                  <c:v>1.6176970700000001E-2</c:v>
                </c:pt>
                <c:pt idx="86">
                  <c:v>2.8406832399999998E-2</c:v>
                </c:pt>
                <c:pt idx="87">
                  <c:v>3.7440597999999999E-2</c:v>
                </c:pt>
                <c:pt idx="88">
                  <c:v>3.6228977099999997E-2</c:v>
                </c:pt>
                <c:pt idx="89">
                  <c:v>2.59976089E-2</c:v>
                </c:pt>
                <c:pt idx="90">
                  <c:v>9.9180312999999996E-3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1.4430866999999999E-3</c:v>
                </c:pt>
                <c:pt idx="98">
                  <c:v>1.94791071E-2</c:v>
                </c:pt>
                <c:pt idx="99">
                  <c:v>3.5866316400000001E-2</c:v>
                </c:pt>
                <c:pt idx="100">
                  <c:v>4.8629909800000003E-2</c:v>
                </c:pt>
                <c:pt idx="101">
                  <c:v>5.7359214899999997E-2</c:v>
                </c:pt>
                <c:pt idx="102">
                  <c:v>6.3056357199999996E-2</c:v>
                </c:pt>
                <c:pt idx="103">
                  <c:v>6.72126636E-2</c:v>
                </c:pt>
                <c:pt idx="104">
                  <c:v>6.9613978300000004E-2</c:v>
                </c:pt>
                <c:pt idx="105">
                  <c:v>7.0220142599999993E-2</c:v>
                </c:pt>
                <c:pt idx="106">
                  <c:v>6.9080412399999999E-2</c:v>
                </c:pt>
                <c:pt idx="107">
                  <c:v>6.5963350200000007E-2</c:v>
                </c:pt>
                <c:pt idx="108">
                  <c:v>6.0661137099999998E-2</c:v>
                </c:pt>
                <c:pt idx="109">
                  <c:v>5.2596259899999998E-2</c:v>
                </c:pt>
                <c:pt idx="110">
                  <c:v>4.4109974099999998E-2</c:v>
                </c:pt>
                <c:pt idx="111">
                  <c:v>3.2596431699999998E-2</c:v>
                </c:pt>
                <c:pt idx="112">
                  <c:v>2.2200940200000002E-2</c:v>
                </c:pt>
                <c:pt idx="113">
                  <c:v>1.28674246E-2</c:v>
                </c:pt>
                <c:pt idx="114">
                  <c:v>3.5299677E-3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CEB-41F0-895D-943CFEBAB27E}"/>
            </c:ext>
          </c:extLst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反射白_LEDfull_暗櫃!$A$28:$EE$28</c:f>
              <c:numCache>
                <c:formatCode>General</c:formatCode>
                <c:ptCount val="135"/>
                <c:pt idx="0">
                  <c:v>0.64093160630000001</c:v>
                </c:pt>
                <c:pt idx="1">
                  <c:v>0.53092294929999995</c:v>
                </c:pt>
                <c:pt idx="2">
                  <c:v>0.3779360652</c:v>
                </c:pt>
                <c:pt idx="3">
                  <c:v>0.1715846211</c:v>
                </c:pt>
                <c:pt idx="4">
                  <c:v>4.7106701899999999E-2</c:v>
                </c:pt>
                <c:pt idx="5">
                  <c:v>3.8522137E-3</c:v>
                </c:pt>
                <c:pt idx="6">
                  <c:v>2.6817537799999999E-2</c:v>
                </c:pt>
                <c:pt idx="7">
                  <c:v>8.8064372500000002E-2</c:v>
                </c:pt>
                <c:pt idx="8">
                  <c:v>0.15722242</c:v>
                </c:pt>
                <c:pt idx="9">
                  <c:v>0.2150690556</c:v>
                </c:pt>
                <c:pt idx="10">
                  <c:v>0.23932377990000001</c:v>
                </c:pt>
                <c:pt idx="11">
                  <c:v>0.23175153139999999</c:v>
                </c:pt>
                <c:pt idx="12">
                  <c:v>0.20306886730000001</c:v>
                </c:pt>
                <c:pt idx="13">
                  <c:v>0.1619543433</c:v>
                </c:pt>
                <c:pt idx="14">
                  <c:v>0.1165406033</c:v>
                </c:pt>
                <c:pt idx="15">
                  <c:v>7.6757386299999994E-2</c:v>
                </c:pt>
                <c:pt idx="16">
                  <c:v>4.4835496699999998E-2</c:v>
                </c:pt>
                <c:pt idx="17">
                  <c:v>2.9270522300000001E-2</c:v>
                </c:pt>
                <c:pt idx="18">
                  <c:v>3.5538487100000002E-2</c:v>
                </c:pt>
                <c:pt idx="19">
                  <c:v>5.4420471200000001E-2</c:v>
                </c:pt>
                <c:pt idx="20">
                  <c:v>7.9573534400000007E-2</c:v>
                </c:pt>
                <c:pt idx="21">
                  <c:v>9.7188808000000002E-2</c:v>
                </c:pt>
                <c:pt idx="22">
                  <c:v>0.1085589901</c:v>
                </c:pt>
                <c:pt idx="23">
                  <c:v>0.10698405649999999</c:v>
                </c:pt>
                <c:pt idx="24">
                  <c:v>0.103418529</c:v>
                </c:pt>
                <c:pt idx="25">
                  <c:v>9.6188724000000003E-2</c:v>
                </c:pt>
                <c:pt idx="26">
                  <c:v>8.7911389800000003E-2</c:v>
                </c:pt>
                <c:pt idx="27">
                  <c:v>7.8228540700000002E-2</c:v>
                </c:pt>
                <c:pt idx="28">
                  <c:v>6.1859734399999998E-2</c:v>
                </c:pt>
                <c:pt idx="29">
                  <c:v>4.3815195600000002E-2</c:v>
                </c:pt>
                <c:pt idx="30">
                  <c:v>2.6097975700000001E-2</c:v>
                </c:pt>
                <c:pt idx="31">
                  <c:v>1.9733624500000001E-2</c:v>
                </c:pt>
                <c:pt idx="32">
                  <c:v>2.0737819399999999E-2</c:v>
                </c:pt>
                <c:pt idx="33">
                  <c:v>2.8413960700000001E-2</c:v>
                </c:pt>
                <c:pt idx="34">
                  <c:v>3.6672294100000002E-2</c:v>
                </c:pt>
                <c:pt idx="35">
                  <c:v>4.6015970400000002E-2</c:v>
                </c:pt>
                <c:pt idx="36">
                  <c:v>5.8279704299999999E-2</c:v>
                </c:pt>
                <c:pt idx="37">
                  <c:v>7.6560713399999994E-2</c:v>
                </c:pt>
                <c:pt idx="38">
                  <c:v>9.1361224699999993E-2</c:v>
                </c:pt>
                <c:pt idx="39">
                  <c:v>0.1041027009</c:v>
                </c:pt>
                <c:pt idx="40">
                  <c:v>0.10846453909999999</c:v>
                </c:pt>
                <c:pt idx="41">
                  <c:v>0.1049561203</c:v>
                </c:pt>
                <c:pt idx="42">
                  <c:v>9.7675100000000001E-2</c:v>
                </c:pt>
                <c:pt idx="43">
                  <c:v>8.8618047500000005E-2</c:v>
                </c:pt>
                <c:pt idx="44">
                  <c:v>7.8537844100000004E-2</c:v>
                </c:pt>
                <c:pt idx="45">
                  <c:v>7.0380784599999996E-2</c:v>
                </c:pt>
                <c:pt idx="46">
                  <c:v>6.0039997099999999E-2</c:v>
                </c:pt>
                <c:pt idx="47">
                  <c:v>4.1552629299999998E-2</c:v>
                </c:pt>
                <c:pt idx="48">
                  <c:v>1.6251295799999999E-2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1.7962733299999999E-2</c:v>
                </c:pt>
                <c:pt idx="55">
                  <c:v>4.5641597399999997E-2</c:v>
                </c:pt>
                <c:pt idx="56">
                  <c:v>6.3321351999999997E-2</c:v>
                </c:pt>
                <c:pt idx="57">
                  <c:v>6.6266320599999998E-2</c:v>
                </c:pt>
                <c:pt idx="58">
                  <c:v>5.7082179900000002E-2</c:v>
                </c:pt>
                <c:pt idx="59">
                  <c:v>4.0128704199999997E-2</c:v>
                </c:pt>
                <c:pt idx="60">
                  <c:v>1.9675828499999999E-2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1.16015384E-2</c:v>
                </c:pt>
                <c:pt idx="65">
                  <c:v>3.5317711500000001E-2</c:v>
                </c:pt>
                <c:pt idx="66">
                  <c:v>3.8698129400000003E-2</c:v>
                </c:pt>
                <c:pt idx="67">
                  <c:v>2.57426891E-2</c:v>
                </c:pt>
                <c:pt idx="68">
                  <c:v>1.8147785199999999E-2</c:v>
                </c:pt>
                <c:pt idx="69">
                  <c:v>2.5231439599999999E-2</c:v>
                </c:pt>
                <c:pt idx="70">
                  <c:v>3.2441884300000001E-2</c:v>
                </c:pt>
                <c:pt idx="71">
                  <c:v>2.34435666E-2</c:v>
                </c:pt>
                <c:pt idx="72">
                  <c:v>7.9139004999999995E-3</c:v>
                </c:pt>
                <c:pt idx="73">
                  <c:v>2.2650952E-3</c:v>
                </c:pt>
                <c:pt idx="74">
                  <c:v>6.1153891000000002E-3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3.69484723E-2</c:v>
                </c:pt>
                <c:pt idx="81">
                  <c:v>5.4819788799999998E-2</c:v>
                </c:pt>
                <c:pt idx="82">
                  <c:v>4.2819417999999998E-2</c:v>
                </c:pt>
                <c:pt idx="83">
                  <c:v>2.1121949000000001E-2</c:v>
                </c:pt>
                <c:pt idx="84">
                  <c:v>1.08473869E-2</c:v>
                </c:pt>
                <c:pt idx="85">
                  <c:v>1.6127923499999999E-2</c:v>
                </c:pt>
                <c:pt idx="86">
                  <c:v>2.83422191E-2</c:v>
                </c:pt>
                <c:pt idx="87">
                  <c:v>3.7369512000000001E-2</c:v>
                </c:pt>
                <c:pt idx="88">
                  <c:v>3.6169677999999997E-2</c:v>
                </c:pt>
                <c:pt idx="89">
                  <c:v>2.59630382E-2</c:v>
                </c:pt>
                <c:pt idx="90">
                  <c:v>9.9153928000000006E-3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1.4525107E-3</c:v>
                </c:pt>
                <c:pt idx="98">
                  <c:v>1.9451754200000001E-2</c:v>
                </c:pt>
                <c:pt idx="99">
                  <c:v>3.5807013499999998E-2</c:v>
                </c:pt>
                <c:pt idx="100">
                  <c:v>4.8544693700000002E-2</c:v>
                </c:pt>
                <c:pt idx="101">
                  <c:v>5.7255819399999998E-2</c:v>
                </c:pt>
                <c:pt idx="102">
                  <c:v>6.2942072700000004E-2</c:v>
                </c:pt>
                <c:pt idx="103">
                  <c:v>6.7091479900000001E-2</c:v>
                </c:pt>
                <c:pt idx="104">
                  <c:v>6.9490581800000006E-2</c:v>
                </c:pt>
                <c:pt idx="105">
                  <c:v>7.0098459700000004E-2</c:v>
                </c:pt>
                <c:pt idx="106">
                  <c:v>6.8964101400000005E-2</c:v>
                </c:pt>
                <c:pt idx="107">
                  <c:v>6.5856918700000003E-2</c:v>
                </c:pt>
                <c:pt idx="108">
                  <c:v>6.0568816999999997E-2</c:v>
                </c:pt>
                <c:pt idx="109">
                  <c:v>5.2522346400000003E-2</c:v>
                </c:pt>
                <c:pt idx="110">
                  <c:v>4.4053383199999997E-2</c:v>
                </c:pt>
                <c:pt idx="111">
                  <c:v>3.2562728999999999E-2</c:v>
                </c:pt>
                <c:pt idx="112">
                  <c:v>2.2187240399999999E-2</c:v>
                </c:pt>
                <c:pt idx="113">
                  <c:v>1.2871210500000001E-2</c:v>
                </c:pt>
                <c:pt idx="114">
                  <c:v>3.5506238E-3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CEB-41F0-895D-943CFEBAB27E}"/>
            </c:ext>
          </c:extLst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反射白_LEDfull_暗櫃!$A$29:$EE$29</c:f>
              <c:numCache>
                <c:formatCode>General</c:formatCode>
                <c:ptCount val="135"/>
                <c:pt idx="0">
                  <c:v>0.64214116330000004</c:v>
                </c:pt>
                <c:pt idx="1">
                  <c:v>0.53192013500000002</c:v>
                </c:pt>
                <c:pt idx="2">
                  <c:v>0.37864482399999999</c:v>
                </c:pt>
                <c:pt idx="3">
                  <c:v>0.17189839479999999</c:v>
                </c:pt>
                <c:pt idx="4">
                  <c:v>4.7182850499999998E-2</c:v>
                </c:pt>
                <c:pt idx="5">
                  <c:v>3.8461592000000001E-3</c:v>
                </c:pt>
                <c:pt idx="6">
                  <c:v>2.6853302499999999E-2</c:v>
                </c:pt>
                <c:pt idx="7">
                  <c:v>8.8202044399999999E-2</c:v>
                </c:pt>
                <c:pt idx="8">
                  <c:v>0.1574620008</c:v>
                </c:pt>
                <c:pt idx="9">
                  <c:v>0.21537828449999999</c:v>
                </c:pt>
                <c:pt idx="10">
                  <c:v>0.23963800069999999</c:v>
                </c:pt>
                <c:pt idx="11">
                  <c:v>0.232037887</c:v>
                </c:pt>
                <c:pt idx="12">
                  <c:v>0.2033286393</c:v>
                </c:pt>
                <c:pt idx="13">
                  <c:v>0.1621872932</c:v>
                </c:pt>
                <c:pt idx="14">
                  <c:v>0.1167293489</c:v>
                </c:pt>
                <c:pt idx="15">
                  <c:v>7.6886899800000005E-2</c:v>
                </c:pt>
                <c:pt idx="16">
                  <c:v>4.4902987800000002E-2</c:v>
                </c:pt>
                <c:pt idx="17">
                  <c:v>2.9309805500000001E-2</c:v>
                </c:pt>
                <c:pt idx="18">
                  <c:v>3.55887748E-2</c:v>
                </c:pt>
                <c:pt idx="19">
                  <c:v>5.4500620800000003E-2</c:v>
                </c:pt>
                <c:pt idx="20">
                  <c:v>7.9697206600000001E-2</c:v>
                </c:pt>
                <c:pt idx="21">
                  <c:v>9.7340561399999997E-2</c:v>
                </c:pt>
                <c:pt idx="22">
                  <c:v>0.10872893040000001</c:v>
                </c:pt>
                <c:pt idx="23">
                  <c:v>0.1071450934</c:v>
                </c:pt>
                <c:pt idx="24">
                  <c:v>0.1035555527</c:v>
                </c:pt>
                <c:pt idx="25">
                  <c:v>9.6293434499999997E-2</c:v>
                </c:pt>
                <c:pt idx="26">
                  <c:v>8.7989300500000006E-2</c:v>
                </c:pt>
                <c:pt idx="27">
                  <c:v>7.8295014800000007E-2</c:v>
                </c:pt>
                <c:pt idx="28">
                  <c:v>6.1922736499999999E-2</c:v>
                </c:pt>
                <c:pt idx="29">
                  <c:v>4.3886806799999997E-2</c:v>
                </c:pt>
                <c:pt idx="30">
                  <c:v>2.6181362600000001E-2</c:v>
                </c:pt>
                <c:pt idx="31">
                  <c:v>1.9832758200000002E-2</c:v>
                </c:pt>
                <c:pt idx="32">
                  <c:v>2.0844280699999999E-2</c:v>
                </c:pt>
                <c:pt idx="33">
                  <c:v>2.8522405800000001E-2</c:v>
                </c:pt>
                <c:pt idx="34">
                  <c:v>3.6769583799999998E-2</c:v>
                </c:pt>
                <c:pt idx="35">
                  <c:v>4.61023375E-2</c:v>
                </c:pt>
                <c:pt idx="36">
                  <c:v>5.8365449299999997E-2</c:v>
                </c:pt>
                <c:pt idx="37">
                  <c:v>7.6667577000000001E-2</c:v>
                </c:pt>
                <c:pt idx="38">
                  <c:v>9.1497935399999994E-2</c:v>
                </c:pt>
                <c:pt idx="39">
                  <c:v>0.10426416989999999</c:v>
                </c:pt>
                <c:pt idx="40">
                  <c:v>0.10862033810000001</c:v>
                </c:pt>
                <c:pt idx="41">
                  <c:v>0.105073072</c:v>
                </c:pt>
                <c:pt idx="42">
                  <c:v>9.7754381599999995E-2</c:v>
                </c:pt>
                <c:pt idx="43">
                  <c:v>8.8680326899999995E-2</c:v>
                </c:pt>
                <c:pt idx="44">
                  <c:v>7.8602097900000001E-2</c:v>
                </c:pt>
                <c:pt idx="45">
                  <c:v>7.0458024699999997E-2</c:v>
                </c:pt>
                <c:pt idx="46">
                  <c:v>6.0132499800000003E-2</c:v>
                </c:pt>
                <c:pt idx="47">
                  <c:v>4.1651688499999999E-2</c:v>
                </c:pt>
                <c:pt idx="48">
                  <c:v>1.6338031699999998E-2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1.8033651599999999E-2</c:v>
                </c:pt>
                <c:pt idx="55">
                  <c:v>4.5787390300000001E-2</c:v>
                </c:pt>
                <c:pt idx="56">
                  <c:v>6.3503190900000006E-2</c:v>
                </c:pt>
                <c:pt idx="57">
                  <c:v>6.6438481199999996E-2</c:v>
                </c:pt>
                <c:pt idx="58">
                  <c:v>5.7214841199999998E-2</c:v>
                </c:pt>
                <c:pt idx="59">
                  <c:v>4.0208790500000001E-2</c:v>
                </c:pt>
                <c:pt idx="60">
                  <c:v>1.9696477800000001E-2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1.15285749E-2</c:v>
                </c:pt>
                <c:pt idx="65">
                  <c:v>3.53311002E-2</c:v>
                </c:pt>
                <c:pt idx="66">
                  <c:v>3.8781762099999999E-2</c:v>
                </c:pt>
                <c:pt idx="67">
                  <c:v>2.5855030899999999E-2</c:v>
                </c:pt>
                <c:pt idx="68">
                  <c:v>1.8260013299999999E-2</c:v>
                </c:pt>
                <c:pt idx="69">
                  <c:v>2.53297761E-2</c:v>
                </c:pt>
                <c:pt idx="70">
                  <c:v>3.2510276900000003E-2</c:v>
                </c:pt>
                <c:pt idx="71">
                  <c:v>2.34633349E-2</c:v>
                </c:pt>
                <c:pt idx="72">
                  <c:v>7.8928443000000001E-3</c:v>
                </c:pt>
                <c:pt idx="73">
                  <c:v>2.2341322999999999E-3</c:v>
                </c:pt>
                <c:pt idx="74">
                  <c:v>6.1001316999999998E-3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3.6997340599999998E-2</c:v>
                </c:pt>
                <c:pt idx="81">
                  <c:v>5.4911520300000002E-2</c:v>
                </c:pt>
                <c:pt idx="82">
                  <c:v>4.2915213899999999E-2</c:v>
                </c:pt>
                <c:pt idx="83">
                  <c:v>2.12062113E-2</c:v>
                </c:pt>
                <c:pt idx="84">
                  <c:v>1.09342895E-2</c:v>
                </c:pt>
                <c:pt idx="85">
                  <c:v>1.6233224399999999E-2</c:v>
                </c:pt>
                <c:pt idx="86">
                  <c:v>2.8464216699999999E-2</c:v>
                </c:pt>
                <c:pt idx="87">
                  <c:v>3.74893881E-2</c:v>
                </c:pt>
                <c:pt idx="88">
                  <c:v>3.6258366E-2</c:v>
                </c:pt>
                <c:pt idx="89">
                  <c:v>2.6003761199999999E-2</c:v>
                </c:pt>
                <c:pt idx="90">
                  <c:v>9.9011492000000006E-3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1.4202241999999999E-3</c:v>
                </c:pt>
                <c:pt idx="98">
                  <c:v>1.9483208700000001E-2</c:v>
                </c:pt>
                <c:pt idx="99">
                  <c:v>3.58940773E-2</c:v>
                </c:pt>
                <c:pt idx="100">
                  <c:v>4.8677232100000002E-2</c:v>
                </c:pt>
                <c:pt idx="101">
                  <c:v>5.7421527799999997E-2</c:v>
                </c:pt>
                <c:pt idx="102">
                  <c:v>6.3125699800000004E-2</c:v>
                </c:pt>
                <c:pt idx="103">
                  <c:v>6.72857761E-2</c:v>
                </c:pt>
                <c:pt idx="104">
                  <c:v>6.9686196699999994E-2</c:v>
                </c:pt>
                <c:pt idx="105">
                  <c:v>7.0287615100000006E-2</c:v>
                </c:pt>
                <c:pt idx="106">
                  <c:v>6.9139920199999996E-2</c:v>
                </c:pt>
                <c:pt idx="107">
                  <c:v>6.6011101000000003E-2</c:v>
                </c:pt>
                <c:pt idx="108">
                  <c:v>6.0694549200000003E-2</c:v>
                </c:pt>
                <c:pt idx="109">
                  <c:v>5.2612796400000002E-2</c:v>
                </c:pt>
                <c:pt idx="110">
                  <c:v>4.4113900499999997E-2</c:v>
                </c:pt>
                <c:pt idx="111">
                  <c:v>3.2583307499999999E-2</c:v>
                </c:pt>
                <c:pt idx="112">
                  <c:v>2.2173207300000001E-2</c:v>
                </c:pt>
                <c:pt idx="113">
                  <c:v>1.28289107E-2</c:v>
                </c:pt>
                <c:pt idx="114">
                  <c:v>3.4808262999999999E-3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CEB-41F0-895D-943CFEBAB27E}"/>
            </c:ext>
          </c:extLst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反射白_LEDfull_暗櫃!$A$30:$EE$30</c:f>
              <c:numCache>
                <c:formatCode>General</c:formatCode>
                <c:ptCount val="135"/>
                <c:pt idx="0">
                  <c:v>0.6414003372</c:v>
                </c:pt>
                <c:pt idx="1">
                  <c:v>0.53130882980000005</c:v>
                </c:pt>
                <c:pt idx="2">
                  <c:v>0.37820988890000001</c:v>
                </c:pt>
                <c:pt idx="3">
                  <c:v>0.17170569299999999</c:v>
                </c:pt>
                <c:pt idx="4">
                  <c:v>4.7134984300000002E-2</c:v>
                </c:pt>
                <c:pt idx="5">
                  <c:v>3.8484958999999998E-3</c:v>
                </c:pt>
                <c:pt idx="6">
                  <c:v>2.68299878E-2</c:v>
                </c:pt>
                <c:pt idx="7">
                  <c:v>8.8115081200000001E-2</c:v>
                </c:pt>
                <c:pt idx="8">
                  <c:v>0.1573101878</c:v>
                </c:pt>
                <c:pt idx="9">
                  <c:v>0.21518030760000001</c:v>
                </c:pt>
                <c:pt idx="10">
                  <c:v>0.23943352700000001</c:v>
                </c:pt>
                <c:pt idx="11">
                  <c:v>0.23184935749999999</c:v>
                </c:pt>
                <c:pt idx="12">
                  <c:v>0.2031587064</c:v>
                </c:pt>
                <c:pt idx="13">
                  <c:v>0.1620383114</c:v>
                </c:pt>
                <c:pt idx="14">
                  <c:v>0.1166110486</c:v>
                </c:pt>
                <c:pt idx="15">
                  <c:v>7.6806254700000007E-2</c:v>
                </c:pt>
                <c:pt idx="16">
                  <c:v>4.4860113399999998E-2</c:v>
                </c:pt>
                <c:pt idx="17">
                  <c:v>2.9284367299999999E-2</c:v>
                </c:pt>
                <c:pt idx="18">
                  <c:v>3.5556521299999998E-2</c:v>
                </c:pt>
                <c:pt idx="19">
                  <c:v>5.4449580599999998E-2</c:v>
                </c:pt>
                <c:pt idx="20">
                  <c:v>7.9619161800000005E-2</c:v>
                </c:pt>
                <c:pt idx="21">
                  <c:v>9.7244955600000002E-2</c:v>
                </c:pt>
                <c:pt idx="22">
                  <c:v>0.1086218208</c:v>
                </c:pt>
                <c:pt idx="23">
                  <c:v>0.10704281929999999</c:v>
                </c:pt>
                <c:pt idx="24">
                  <c:v>0.10346642139999999</c:v>
                </c:pt>
                <c:pt idx="25">
                  <c:v>9.6222616699999999E-2</c:v>
                </c:pt>
                <c:pt idx="26">
                  <c:v>8.7933838400000006E-2</c:v>
                </c:pt>
                <c:pt idx="27">
                  <c:v>7.8247256599999995E-2</c:v>
                </c:pt>
                <c:pt idx="28">
                  <c:v>6.1879411299999999E-2</c:v>
                </c:pt>
                <c:pt idx="29">
                  <c:v>4.3841980400000001E-2</c:v>
                </c:pt>
                <c:pt idx="30">
                  <c:v>2.6133311900000001E-2</c:v>
                </c:pt>
                <c:pt idx="31">
                  <c:v>1.9777500999999999E-2</c:v>
                </c:pt>
                <c:pt idx="32">
                  <c:v>2.0785050499999999E-2</c:v>
                </c:pt>
                <c:pt idx="33">
                  <c:v>2.84607895E-2</c:v>
                </c:pt>
                <c:pt idx="34">
                  <c:v>3.6712419199999999E-2</c:v>
                </c:pt>
                <c:pt idx="35">
                  <c:v>4.6049464499999998E-2</c:v>
                </c:pt>
                <c:pt idx="36">
                  <c:v>5.8310814199999998E-2</c:v>
                </c:pt>
                <c:pt idx="37">
                  <c:v>7.6598927400000003E-2</c:v>
                </c:pt>
                <c:pt idx="38">
                  <c:v>9.14111435E-2</c:v>
                </c:pt>
                <c:pt idx="39">
                  <c:v>0.10416222360000001</c:v>
                </c:pt>
                <c:pt idx="40">
                  <c:v>0.1085206792</c:v>
                </c:pt>
                <c:pt idx="41">
                  <c:v>0.1049943119</c:v>
                </c:pt>
                <c:pt idx="42">
                  <c:v>9.7696557599999997E-2</c:v>
                </c:pt>
                <c:pt idx="43">
                  <c:v>8.8632971000000005E-2</c:v>
                </c:pt>
                <c:pt idx="44">
                  <c:v>7.8555405100000003E-2</c:v>
                </c:pt>
                <c:pt idx="45">
                  <c:v>7.0405982399999997E-2</c:v>
                </c:pt>
                <c:pt idx="46">
                  <c:v>6.0074135700000003E-2</c:v>
                </c:pt>
                <c:pt idx="47">
                  <c:v>4.1592888500000001E-2</c:v>
                </c:pt>
                <c:pt idx="48">
                  <c:v>1.62897706E-2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1.7993487400000001E-2</c:v>
                </c:pt>
                <c:pt idx="55">
                  <c:v>4.5703314199999998E-2</c:v>
                </c:pt>
                <c:pt idx="56">
                  <c:v>6.3397310700000001E-2</c:v>
                </c:pt>
                <c:pt idx="57">
                  <c:v>6.6337205499999996E-2</c:v>
                </c:pt>
                <c:pt idx="58">
                  <c:v>5.7135876299999999E-2</c:v>
                </c:pt>
                <c:pt idx="59">
                  <c:v>4.01601605E-2</c:v>
                </c:pt>
                <c:pt idx="60">
                  <c:v>1.9682452100000001E-2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1.15649849E-2</c:v>
                </c:pt>
                <c:pt idx="65">
                  <c:v>3.5318188399999999E-2</c:v>
                </c:pt>
                <c:pt idx="66">
                  <c:v>3.8731444599999998E-2</c:v>
                </c:pt>
                <c:pt idx="67">
                  <c:v>2.5791743799999999E-2</c:v>
                </c:pt>
                <c:pt idx="68">
                  <c:v>1.8198056099999999E-2</c:v>
                </c:pt>
                <c:pt idx="69">
                  <c:v>2.5274123999999999E-2</c:v>
                </c:pt>
                <c:pt idx="70">
                  <c:v>3.2469015599999998E-2</c:v>
                </c:pt>
                <c:pt idx="71">
                  <c:v>2.3449292399999998E-2</c:v>
                </c:pt>
                <c:pt idx="72">
                  <c:v>7.9026762E-3</c:v>
                </c:pt>
                <c:pt idx="73">
                  <c:v>2.2500075999999998E-3</c:v>
                </c:pt>
                <c:pt idx="74">
                  <c:v>6.1070750999999996E-3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3.6965776200000001E-2</c:v>
                </c:pt>
                <c:pt idx="81">
                  <c:v>5.4854273799999999E-2</c:v>
                </c:pt>
                <c:pt idx="82">
                  <c:v>4.2857933799999998E-2</c:v>
                </c:pt>
                <c:pt idx="83">
                  <c:v>2.1158427E-2</c:v>
                </c:pt>
                <c:pt idx="84">
                  <c:v>1.0886861899999999E-2</c:v>
                </c:pt>
                <c:pt idx="85">
                  <c:v>1.6175301699999999E-2</c:v>
                </c:pt>
                <c:pt idx="86">
                  <c:v>2.8395466500000001E-2</c:v>
                </c:pt>
                <c:pt idx="87">
                  <c:v>3.7420298900000003E-2</c:v>
                </c:pt>
                <c:pt idx="88">
                  <c:v>3.6205958599999997E-2</c:v>
                </c:pt>
                <c:pt idx="89">
                  <c:v>2.5978263500000001E-2</c:v>
                </c:pt>
                <c:pt idx="90">
                  <c:v>9.9071757999999992E-3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1.4367729999999999E-3</c:v>
                </c:pt>
                <c:pt idx="98">
                  <c:v>1.94634497E-2</c:v>
                </c:pt>
                <c:pt idx="99">
                  <c:v>3.5842310600000003E-2</c:v>
                </c:pt>
                <c:pt idx="100">
                  <c:v>4.8599463000000002E-2</c:v>
                </c:pt>
                <c:pt idx="101">
                  <c:v>5.7324882600000002E-2</c:v>
                </c:pt>
                <c:pt idx="102">
                  <c:v>6.3018917999999993E-2</c:v>
                </c:pt>
                <c:pt idx="103">
                  <c:v>6.7172601799999995E-2</c:v>
                </c:pt>
                <c:pt idx="104">
                  <c:v>6.9571964400000005E-2</c:v>
                </c:pt>
                <c:pt idx="105">
                  <c:v>7.0176638700000002E-2</c:v>
                </c:pt>
                <c:pt idx="106">
                  <c:v>6.9036208099999996E-2</c:v>
                </c:pt>
                <c:pt idx="107">
                  <c:v>6.59192428E-2</c:v>
                </c:pt>
                <c:pt idx="108">
                  <c:v>6.0618419200000002E-2</c:v>
                </c:pt>
                <c:pt idx="109">
                  <c:v>5.2556734500000001E-2</c:v>
                </c:pt>
                <c:pt idx="110">
                  <c:v>4.4074896699999998E-2</c:v>
                </c:pt>
                <c:pt idx="111">
                  <c:v>3.2566960899999997E-2</c:v>
                </c:pt>
                <c:pt idx="112">
                  <c:v>2.2176642E-2</c:v>
                </c:pt>
                <c:pt idx="113">
                  <c:v>1.28486985E-2</c:v>
                </c:pt>
                <c:pt idx="114">
                  <c:v>3.5171913999999999E-3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6CEB-41F0-895D-943CFEBAB27E}"/>
            </c:ext>
          </c:extLst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反射白_LEDfull_暗櫃!$A$31:$EE$31</c:f>
              <c:numCache>
                <c:formatCode>General</c:formatCode>
                <c:ptCount val="135"/>
                <c:pt idx="0">
                  <c:v>0.64118367430000001</c:v>
                </c:pt>
                <c:pt idx="1">
                  <c:v>0.53112989659999998</c:v>
                </c:pt>
                <c:pt idx="2">
                  <c:v>0.37808260319999998</c:v>
                </c:pt>
                <c:pt idx="3">
                  <c:v>0.17164832350000001</c:v>
                </c:pt>
                <c:pt idx="4">
                  <c:v>4.7120485500000003E-2</c:v>
                </c:pt>
                <c:pt idx="5">
                  <c:v>3.8487109999999999E-3</c:v>
                </c:pt>
                <c:pt idx="6">
                  <c:v>2.68226061E-2</c:v>
                </c:pt>
                <c:pt idx="7">
                  <c:v>8.8088527299999997E-2</c:v>
                </c:pt>
                <c:pt idx="8">
                  <c:v>0.1572634131</c:v>
                </c:pt>
                <c:pt idx="9">
                  <c:v>0.2151184082</c:v>
                </c:pt>
                <c:pt idx="10">
                  <c:v>0.2393681705</c:v>
                </c:pt>
                <c:pt idx="11">
                  <c:v>0.23178809880000001</c:v>
                </c:pt>
                <c:pt idx="12">
                  <c:v>0.20310416819999999</c:v>
                </c:pt>
                <c:pt idx="13">
                  <c:v>0.16199178989999999</c:v>
                </c:pt>
                <c:pt idx="14">
                  <c:v>0.116575256</c:v>
                </c:pt>
                <c:pt idx="15">
                  <c:v>7.6782055200000005E-2</c:v>
                </c:pt>
                <c:pt idx="16">
                  <c:v>4.4846847699999998E-2</c:v>
                </c:pt>
                <c:pt idx="17">
                  <c:v>2.9276276E-2</c:v>
                </c:pt>
                <c:pt idx="18">
                  <c:v>3.5546451799999997E-2</c:v>
                </c:pt>
                <c:pt idx="19">
                  <c:v>5.4433751900000001E-2</c:v>
                </c:pt>
                <c:pt idx="20">
                  <c:v>7.9595133700000001E-2</c:v>
                </c:pt>
                <c:pt idx="21">
                  <c:v>9.7215674799999999E-2</c:v>
                </c:pt>
                <c:pt idx="22">
                  <c:v>0.1085889116</c:v>
                </c:pt>
                <c:pt idx="23">
                  <c:v>0.1070112288</c:v>
                </c:pt>
                <c:pt idx="24">
                  <c:v>0.103438057</c:v>
                </c:pt>
                <c:pt idx="25">
                  <c:v>9.6198834499999997E-2</c:v>
                </c:pt>
                <c:pt idx="26">
                  <c:v>8.7914019800000007E-2</c:v>
                </c:pt>
                <c:pt idx="27">
                  <c:v>7.8229837100000005E-2</c:v>
                </c:pt>
                <c:pt idx="28">
                  <c:v>6.1864484099999999E-2</c:v>
                </c:pt>
                <c:pt idx="29">
                  <c:v>4.3828424099999999E-2</c:v>
                </c:pt>
                <c:pt idx="30">
                  <c:v>2.6120640300000001E-2</c:v>
                </c:pt>
                <c:pt idx="31">
                  <c:v>1.9763954E-2</c:v>
                </c:pt>
                <c:pt idx="32">
                  <c:v>2.07703952E-2</c:v>
                </c:pt>
                <c:pt idx="33">
                  <c:v>2.8444975599999998E-2</c:v>
                </c:pt>
                <c:pt idx="34">
                  <c:v>3.6696847499999997E-2</c:v>
                </c:pt>
                <c:pt idx="35">
                  <c:v>4.60338593E-2</c:v>
                </c:pt>
                <c:pt idx="36">
                  <c:v>5.8293890199999997E-2</c:v>
                </c:pt>
                <c:pt idx="37">
                  <c:v>7.6577253600000006E-2</c:v>
                </c:pt>
                <c:pt idx="38">
                  <c:v>9.1384313999999994E-2</c:v>
                </c:pt>
                <c:pt idx="39">
                  <c:v>0.10413096099999999</c:v>
                </c:pt>
                <c:pt idx="40">
                  <c:v>0.1084894389</c:v>
                </c:pt>
                <c:pt idx="41">
                  <c:v>0.1049680412</c:v>
                </c:pt>
                <c:pt idx="42">
                  <c:v>9.7675472499999999E-2</c:v>
                </c:pt>
                <c:pt idx="43">
                  <c:v>8.8614858699999993E-2</c:v>
                </c:pt>
                <c:pt idx="44">
                  <c:v>7.8538380599999999E-2</c:v>
                </c:pt>
                <c:pt idx="45">
                  <c:v>7.0388466100000005E-2</c:v>
                </c:pt>
                <c:pt idx="46">
                  <c:v>6.00562319E-2</c:v>
                </c:pt>
                <c:pt idx="47">
                  <c:v>4.1576422799999999E-2</c:v>
                </c:pt>
                <c:pt idx="48">
                  <c:v>1.6277978200000001E-2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1.79830957E-2</c:v>
                </c:pt>
                <c:pt idx="55">
                  <c:v>4.5681118999999999E-2</c:v>
                </c:pt>
                <c:pt idx="56">
                  <c:v>6.3369005899999997E-2</c:v>
                </c:pt>
                <c:pt idx="57">
                  <c:v>6.6309556399999997E-2</c:v>
                </c:pt>
                <c:pt idx="58">
                  <c:v>5.7113919399999998E-2</c:v>
                </c:pt>
                <c:pt idx="59">
                  <c:v>4.0146183199999998E-2</c:v>
                </c:pt>
                <c:pt idx="60">
                  <c:v>1.9677698600000001E-2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1.15717622E-2</c:v>
                </c:pt>
                <c:pt idx="65">
                  <c:v>3.5312328499999997E-2</c:v>
                </c:pt>
                <c:pt idx="66">
                  <c:v>3.8717091100000003E-2</c:v>
                </c:pt>
                <c:pt idx="67">
                  <c:v>2.5775823699999999E-2</c:v>
                </c:pt>
                <c:pt idx="68">
                  <c:v>1.81831028E-2</c:v>
                </c:pt>
                <c:pt idx="69">
                  <c:v>2.5259878499999999E-2</c:v>
                </c:pt>
                <c:pt idx="70">
                  <c:v>3.2457221299999998E-2</c:v>
                </c:pt>
                <c:pt idx="71">
                  <c:v>2.3444131E-2</c:v>
                </c:pt>
                <c:pt idx="72">
                  <c:v>7.9041262999999997E-3</c:v>
                </c:pt>
                <c:pt idx="73">
                  <c:v>2.2533394000000002E-3</c:v>
                </c:pt>
                <c:pt idx="74">
                  <c:v>6.1080296999999999E-3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3.6955598700000002E-2</c:v>
                </c:pt>
                <c:pt idx="81">
                  <c:v>5.4837133699999999E-2</c:v>
                </c:pt>
                <c:pt idx="82">
                  <c:v>4.2841818199999999E-2</c:v>
                </c:pt>
                <c:pt idx="83">
                  <c:v>2.1146401799999999E-2</c:v>
                </c:pt>
                <c:pt idx="84">
                  <c:v>1.08756805E-2</c:v>
                </c:pt>
                <c:pt idx="85">
                  <c:v>1.61613356E-2</c:v>
                </c:pt>
                <c:pt idx="86">
                  <c:v>2.83781998E-2</c:v>
                </c:pt>
                <c:pt idx="87">
                  <c:v>3.7402242400000001E-2</c:v>
                </c:pt>
                <c:pt idx="88">
                  <c:v>3.6191344299999997E-2</c:v>
                </c:pt>
                <c:pt idx="89">
                  <c:v>2.5970440399999999E-2</c:v>
                </c:pt>
                <c:pt idx="90">
                  <c:v>9.9075985999999994E-3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1.4404556E-3</c:v>
                </c:pt>
                <c:pt idx="98">
                  <c:v>1.94573943E-2</c:v>
                </c:pt>
                <c:pt idx="99">
                  <c:v>3.5828005500000003E-2</c:v>
                </c:pt>
                <c:pt idx="100">
                  <c:v>4.8578307000000001E-2</c:v>
                </c:pt>
                <c:pt idx="101">
                  <c:v>5.72989769E-2</c:v>
                </c:pt>
                <c:pt idx="102">
                  <c:v>6.2990158800000001E-2</c:v>
                </c:pt>
                <c:pt idx="103">
                  <c:v>6.7142240699999994E-2</c:v>
                </c:pt>
                <c:pt idx="104">
                  <c:v>6.9541111599999997E-2</c:v>
                </c:pt>
                <c:pt idx="105">
                  <c:v>7.0146471299999999E-2</c:v>
                </c:pt>
                <c:pt idx="106">
                  <c:v>6.90076575E-2</c:v>
                </c:pt>
                <c:pt idx="107">
                  <c:v>6.5893560599999998E-2</c:v>
                </c:pt>
                <c:pt idx="108">
                  <c:v>6.05965927E-2</c:v>
                </c:pt>
                <c:pt idx="109">
                  <c:v>5.2539940899999998E-2</c:v>
                </c:pt>
                <c:pt idx="110">
                  <c:v>4.4062625600000002E-2</c:v>
                </c:pt>
                <c:pt idx="111">
                  <c:v>3.2560598099999997E-2</c:v>
                </c:pt>
                <c:pt idx="112">
                  <c:v>2.2175727400000001E-2</c:v>
                </c:pt>
                <c:pt idx="113">
                  <c:v>1.28518986E-2</c:v>
                </c:pt>
                <c:pt idx="114">
                  <c:v>3.5241539999999998E-3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6CEB-41F0-895D-943CFEBAB27E}"/>
            </c:ext>
          </c:extLst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反射白_LEDfull_暗櫃!$A$32:$EE$32</c:f>
              <c:numCache>
                <c:formatCode>General</c:formatCode>
                <c:ptCount val="135"/>
                <c:pt idx="0">
                  <c:v>0.64176899190000003</c:v>
                </c:pt>
                <c:pt idx="1">
                  <c:v>0.53161180019999998</c:v>
                </c:pt>
                <c:pt idx="2">
                  <c:v>0.37842565769999997</c:v>
                </c:pt>
                <c:pt idx="3">
                  <c:v>0.1717998832</c:v>
                </c:pt>
                <c:pt idx="4">
                  <c:v>4.7156941100000002E-2</c:v>
                </c:pt>
                <c:pt idx="5">
                  <c:v>3.8453025999999999E-3</c:v>
                </c:pt>
                <c:pt idx="6">
                  <c:v>2.6839131499999998E-2</c:v>
                </c:pt>
                <c:pt idx="7">
                  <c:v>8.8153719899999997E-2</c:v>
                </c:pt>
                <c:pt idx="8">
                  <c:v>0.15737639370000001</c:v>
                </c:pt>
                <c:pt idx="9">
                  <c:v>0.2152629197</c:v>
                </c:pt>
                <c:pt idx="10">
                  <c:v>0.23951315879999999</c:v>
                </c:pt>
                <c:pt idx="11">
                  <c:v>0.23191893099999999</c:v>
                </c:pt>
                <c:pt idx="12">
                  <c:v>0.20322358609999999</c:v>
                </c:pt>
                <c:pt idx="13">
                  <c:v>0.1621009856</c:v>
                </c:pt>
                <c:pt idx="14">
                  <c:v>0.1166650429</c:v>
                </c:pt>
                <c:pt idx="15">
                  <c:v>7.6843805599999995E-2</c:v>
                </c:pt>
                <c:pt idx="16">
                  <c:v>4.4878538699999998E-2</c:v>
                </c:pt>
                <c:pt idx="17">
                  <c:v>2.9294420000000002E-2</c:v>
                </c:pt>
                <c:pt idx="18">
                  <c:v>3.5569794500000002E-2</c:v>
                </c:pt>
                <c:pt idx="19">
                  <c:v>5.4471366100000002E-2</c:v>
                </c:pt>
                <c:pt idx="20">
                  <c:v>7.9653769700000002E-2</c:v>
                </c:pt>
                <c:pt idx="21">
                  <c:v>9.7287647399999996E-2</c:v>
                </c:pt>
                <c:pt idx="22">
                  <c:v>0.1086694002</c:v>
                </c:pt>
                <c:pt idx="23">
                  <c:v>0.1070871279</c:v>
                </c:pt>
                <c:pt idx="24">
                  <c:v>0.1035014465</c:v>
                </c:pt>
                <c:pt idx="25">
                  <c:v>9.6245624099999996E-2</c:v>
                </c:pt>
                <c:pt idx="26">
                  <c:v>8.7947420799999995E-2</c:v>
                </c:pt>
                <c:pt idx="27">
                  <c:v>7.8258030100000001E-2</c:v>
                </c:pt>
                <c:pt idx="28">
                  <c:v>6.1892282200000003E-2</c:v>
                </c:pt>
                <c:pt idx="29">
                  <c:v>4.38624658E-2</c:v>
                </c:pt>
                <c:pt idx="30">
                  <c:v>2.6162559200000001E-2</c:v>
                </c:pt>
                <c:pt idx="31">
                  <c:v>1.9814837700000001E-2</c:v>
                </c:pt>
                <c:pt idx="32">
                  <c:v>2.0825276199999999E-2</c:v>
                </c:pt>
                <c:pt idx="33">
                  <c:v>2.8500059599999999E-2</c:v>
                </c:pt>
                <c:pt idx="34">
                  <c:v>3.6745320999999997E-2</c:v>
                </c:pt>
                <c:pt idx="35">
                  <c:v>4.6075537799999997E-2</c:v>
                </c:pt>
                <c:pt idx="36">
                  <c:v>5.8334201600000003E-2</c:v>
                </c:pt>
                <c:pt idx="37">
                  <c:v>7.6626971399999994E-2</c:v>
                </c:pt>
                <c:pt idx="38">
                  <c:v>9.1448612499999998E-2</c:v>
                </c:pt>
                <c:pt idx="39">
                  <c:v>0.1042074412</c:v>
                </c:pt>
                <c:pt idx="40">
                  <c:v>0.10856249179999999</c:v>
                </c:pt>
                <c:pt idx="41">
                  <c:v>0.1050204486</c:v>
                </c:pt>
                <c:pt idx="42">
                  <c:v>9.7708597800000005E-2</c:v>
                </c:pt>
                <c:pt idx="43">
                  <c:v>8.8639959700000007E-2</c:v>
                </c:pt>
                <c:pt idx="44">
                  <c:v>7.8565396400000001E-2</c:v>
                </c:pt>
                <c:pt idx="45">
                  <c:v>7.0423148599999999E-2</c:v>
                </c:pt>
                <c:pt idx="46">
                  <c:v>6.0099944500000002E-2</c:v>
                </c:pt>
                <c:pt idx="47">
                  <c:v>4.1625324599999999E-2</c:v>
                </c:pt>
                <c:pt idx="48">
                  <c:v>1.6322407899999999E-2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1.8019167700000002E-2</c:v>
                </c:pt>
                <c:pt idx="55">
                  <c:v>4.5754454999999999E-2</c:v>
                </c:pt>
                <c:pt idx="56">
                  <c:v>6.3459843399999993E-2</c:v>
                </c:pt>
                <c:pt idx="57">
                  <c:v>6.6394954899999997E-2</c:v>
                </c:pt>
                <c:pt idx="58">
                  <c:v>5.71791865E-2</c:v>
                </c:pt>
                <c:pt idx="59">
                  <c:v>4.0185164699999998E-2</c:v>
                </c:pt>
                <c:pt idx="60">
                  <c:v>1.9686968999999999E-2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1.15317665E-2</c:v>
                </c:pt>
                <c:pt idx="65">
                  <c:v>3.5316020300000001E-2</c:v>
                </c:pt>
                <c:pt idx="66">
                  <c:v>3.87580618E-2</c:v>
                </c:pt>
                <c:pt idx="67">
                  <c:v>2.5833208100000001E-2</c:v>
                </c:pt>
                <c:pt idx="68">
                  <c:v>1.8241085099999998E-2</c:v>
                </c:pt>
                <c:pt idx="69">
                  <c:v>2.53098384E-2</c:v>
                </c:pt>
                <c:pt idx="70">
                  <c:v>3.2490592399999997E-2</c:v>
                </c:pt>
                <c:pt idx="71">
                  <c:v>2.3452483100000001E-2</c:v>
                </c:pt>
                <c:pt idx="72">
                  <c:v>7.8922491999999997E-3</c:v>
                </c:pt>
                <c:pt idx="73">
                  <c:v>2.2366268000000001E-3</c:v>
                </c:pt>
                <c:pt idx="74">
                  <c:v>6.0992520000000003E-3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3.6978345400000001E-2</c:v>
                </c:pt>
                <c:pt idx="81">
                  <c:v>5.48809133E-2</c:v>
                </c:pt>
                <c:pt idx="82">
                  <c:v>4.2888831299999999E-2</c:v>
                </c:pt>
                <c:pt idx="83">
                  <c:v>2.1189283600000001E-2</c:v>
                </c:pt>
                <c:pt idx="84">
                  <c:v>1.0920837500000001E-2</c:v>
                </c:pt>
                <c:pt idx="85">
                  <c:v>1.6215912999999998E-2</c:v>
                </c:pt>
                <c:pt idx="86">
                  <c:v>2.8440414000000001E-2</c:v>
                </c:pt>
                <c:pt idx="87">
                  <c:v>3.7462495300000002E-2</c:v>
                </c:pt>
                <c:pt idx="88">
                  <c:v>3.62353064E-2</c:v>
                </c:pt>
                <c:pt idx="89">
                  <c:v>2.5989884500000001E-2</c:v>
                </c:pt>
                <c:pt idx="90">
                  <c:v>9.8992968000000004E-3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1.4228411E-3</c:v>
                </c:pt>
                <c:pt idx="98">
                  <c:v>1.9472058899999999E-2</c:v>
                </c:pt>
                <c:pt idx="99">
                  <c:v>3.5871218900000001E-2</c:v>
                </c:pt>
                <c:pt idx="100">
                  <c:v>4.8644177599999998E-2</c:v>
                </c:pt>
                <c:pt idx="101">
                  <c:v>5.73815778E-2</c:v>
                </c:pt>
                <c:pt idx="102">
                  <c:v>6.3081942500000002E-2</c:v>
                </c:pt>
                <c:pt idx="103">
                  <c:v>6.7239366499999995E-2</c:v>
                </c:pt>
                <c:pt idx="104">
                  <c:v>6.9638751400000004E-2</c:v>
                </c:pt>
                <c:pt idx="105">
                  <c:v>7.0240624200000004E-2</c:v>
                </c:pt>
                <c:pt idx="106">
                  <c:v>6.9094814399999996E-2</c:v>
                </c:pt>
                <c:pt idx="107">
                  <c:v>6.5969563999999994E-2</c:v>
                </c:pt>
                <c:pt idx="108">
                  <c:v>6.0657870000000003E-2</c:v>
                </c:pt>
                <c:pt idx="109">
                  <c:v>5.2583396400000003E-2</c:v>
                </c:pt>
                <c:pt idx="110">
                  <c:v>4.4090799999999999E-2</c:v>
                </c:pt>
                <c:pt idx="111">
                  <c:v>3.2568525500000001E-2</c:v>
                </c:pt>
                <c:pt idx="112">
                  <c:v>2.2166235400000001E-2</c:v>
                </c:pt>
                <c:pt idx="113">
                  <c:v>1.28284916E-2</c:v>
                </c:pt>
                <c:pt idx="114">
                  <c:v>3.4868136999999999E-3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6CEB-41F0-895D-943CFEBAB27E}"/>
            </c:ext>
          </c:extLst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反射白_LEDfull_暗櫃!$A$33:$EE$33</c:f>
              <c:numCache>
                <c:formatCode>General</c:formatCode>
                <c:ptCount val="135"/>
                <c:pt idx="0">
                  <c:v>0.64213097100000005</c:v>
                </c:pt>
                <c:pt idx="1">
                  <c:v>0.53191435340000004</c:v>
                </c:pt>
                <c:pt idx="2">
                  <c:v>0.3786417842</c:v>
                </c:pt>
                <c:pt idx="3">
                  <c:v>0.1719024032</c:v>
                </c:pt>
                <c:pt idx="4">
                  <c:v>4.7190338399999997E-2</c:v>
                </c:pt>
                <c:pt idx="5">
                  <c:v>3.8544756999999998E-3</c:v>
                </c:pt>
                <c:pt idx="6">
                  <c:v>2.68619545E-2</c:v>
                </c:pt>
                <c:pt idx="7">
                  <c:v>8.8218100399999999E-2</c:v>
                </c:pt>
                <c:pt idx="8">
                  <c:v>0.15749461949999999</c:v>
                </c:pt>
                <c:pt idx="9">
                  <c:v>0.21543398499999999</c:v>
                </c:pt>
                <c:pt idx="10">
                  <c:v>0.2397179753</c:v>
                </c:pt>
                <c:pt idx="11">
                  <c:v>0.23212602730000001</c:v>
                </c:pt>
                <c:pt idx="12">
                  <c:v>0.20340007539999999</c:v>
                </c:pt>
                <c:pt idx="13">
                  <c:v>0.1622284651</c:v>
                </c:pt>
                <c:pt idx="14">
                  <c:v>0.1167462543</c:v>
                </c:pt>
                <c:pt idx="15">
                  <c:v>7.6895065600000007E-2</c:v>
                </c:pt>
                <c:pt idx="16">
                  <c:v>4.4912882100000003E-2</c:v>
                </c:pt>
                <c:pt idx="17">
                  <c:v>2.9319243500000002E-2</c:v>
                </c:pt>
                <c:pt idx="18">
                  <c:v>3.5598475499999997E-2</c:v>
                </c:pt>
                <c:pt idx="19">
                  <c:v>5.45131825E-2</c:v>
                </c:pt>
                <c:pt idx="20">
                  <c:v>7.9711757600000002E-2</c:v>
                </c:pt>
                <c:pt idx="21">
                  <c:v>9.7357794600000006E-2</c:v>
                </c:pt>
                <c:pt idx="22">
                  <c:v>0.1087482348</c:v>
                </c:pt>
                <c:pt idx="23">
                  <c:v>0.107168138</c:v>
                </c:pt>
                <c:pt idx="24">
                  <c:v>0.1035892516</c:v>
                </c:pt>
                <c:pt idx="25">
                  <c:v>9.6338771300000001E-2</c:v>
                </c:pt>
                <c:pt idx="26">
                  <c:v>8.8041596099999994E-2</c:v>
                </c:pt>
                <c:pt idx="27">
                  <c:v>7.8343443600000007E-2</c:v>
                </c:pt>
                <c:pt idx="28">
                  <c:v>6.1954703200000003E-2</c:v>
                </c:pt>
                <c:pt idx="29">
                  <c:v>4.3893043E-2</c:v>
                </c:pt>
                <c:pt idx="30">
                  <c:v>2.6160193599999999E-2</c:v>
                </c:pt>
                <c:pt idx="31">
                  <c:v>1.9794605699999999E-2</c:v>
                </c:pt>
                <c:pt idx="32">
                  <c:v>2.0802847999999999E-2</c:v>
                </c:pt>
                <c:pt idx="33">
                  <c:v>2.84886006E-2</c:v>
                </c:pt>
                <c:pt idx="34">
                  <c:v>3.6751970600000003E-2</c:v>
                </c:pt>
                <c:pt idx="35">
                  <c:v>4.6102032100000002E-2</c:v>
                </c:pt>
                <c:pt idx="36">
                  <c:v>5.8379311099999998E-2</c:v>
                </c:pt>
                <c:pt idx="37">
                  <c:v>7.6689124100000006E-2</c:v>
                </c:pt>
                <c:pt idx="38">
                  <c:v>9.1517955100000006E-2</c:v>
                </c:pt>
                <c:pt idx="39">
                  <c:v>0.104283534</c:v>
                </c:pt>
                <c:pt idx="40">
                  <c:v>0.1086482555</c:v>
                </c:pt>
                <c:pt idx="41">
                  <c:v>0.10512069609999999</c:v>
                </c:pt>
                <c:pt idx="42">
                  <c:v>9.7816675899999997E-2</c:v>
                </c:pt>
                <c:pt idx="43">
                  <c:v>8.8742539300000006E-2</c:v>
                </c:pt>
                <c:pt idx="44">
                  <c:v>7.8651465500000003E-2</c:v>
                </c:pt>
                <c:pt idx="45">
                  <c:v>7.0490315600000006E-2</c:v>
                </c:pt>
                <c:pt idx="46">
                  <c:v>6.0143843299999999E-2</c:v>
                </c:pt>
                <c:pt idx="47">
                  <c:v>4.1638471199999999E-2</c:v>
                </c:pt>
                <c:pt idx="48">
                  <c:v>1.6304053400000001E-2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1.8011167599999999E-2</c:v>
                </c:pt>
                <c:pt idx="55">
                  <c:v>4.57505733E-2</c:v>
                </c:pt>
                <c:pt idx="56">
                  <c:v>6.3464231800000007E-2</c:v>
                </c:pt>
                <c:pt idx="57">
                  <c:v>6.6408388299999996E-2</c:v>
                </c:pt>
                <c:pt idx="58">
                  <c:v>5.7198349400000001E-2</c:v>
                </c:pt>
                <c:pt idx="59">
                  <c:v>4.0204904999999999E-2</c:v>
                </c:pt>
                <c:pt idx="60">
                  <c:v>1.9705625300000001E-2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1.15860635E-2</c:v>
                </c:pt>
                <c:pt idx="65">
                  <c:v>3.5363160099999999E-2</c:v>
                </c:pt>
                <c:pt idx="66">
                  <c:v>3.8775060299999997E-2</c:v>
                </c:pt>
                <c:pt idx="67">
                  <c:v>2.58162171E-2</c:v>
                </c:pt>
                <c:pt idx="68">
                  <c:v>1.8212530800000001E-2</c:v>
                </c:pt>
                <c:pt idx="69">
                  <c:v>2.52985004E-2</c:v>
                </c:pt>
                <c:pt idx="70">
                  <c:v>3.2504867799999997E-2</c:v>
                </c:pt>
                <c:pt idx="71">
                  <c:v>2.3477140800000001E-2</c:v>
                </c:pt>
                <c:pt idx="72">
                  <c:v>7.9138436999999992E-3</c:v>
                </c:pt>
                <c:pt idx="73">
                  <c:v>2.2550917000000001E-3</c:v>
                </c:pt>
                <c:pt idx="74">
                  <c:v>6.1163585999999999E-3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3.7009358399999998E-2</c:v>
                </c:pt>
                <c:pt idx="81">
                  <c:v>5.4917421199999997E-2</c:v>
                </c:pt>
                <c:pt idx="82">
                  <c:v>4.2905043800000001E-2</c:v>
                </c:pt>
                <c:pt idx="83">
                  <c:v>2.1178832299999999E-2</c:v>
                </c:pt>
                <c:pt idx="84">
                  <c:v>1.08940015E-2</c:v>
                </c:pt>
                <c:pt idx="85">
                  <c:v>1.61878243E-2</c:v>
                </c:pt>
                <c:pt idx="86">
                  <c:v>2.8422500900000001E-2</c:v>
                </c:pt>
                <c:pt idx="87">
                  <c:v>3.7458844499999998E-2</c:v>
                </c:pt>
                <c:pt idx="88">
                  <c:v>3.6244969799999999E-2</c:v>
                </c:pt>
                <c:pt idx="89">
                  <c:v>2.60075349E-2</c:v>
                </c:pt>
                <c:pt idx="90">
                  <c:v>9.9199694000000008E-3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1.4419298000000001E-3</c:v>
                </c:pt>
                <c:pt idx="98">
                  <c:v>1.9486876199999999E-2</c:v>
                </c:pt>
                <c:pt idx="99">
                  <c:v>3.5882316499999997E-2</c:v>
                </c:pt>
                <c:pt idx="100">
                  <c:v>4.8652540899999999E-2</c:v>
                </c:pt>
                <c:pt idx="101">
                  <c:v>5.7386431799999998E-2</c:v>
                </c:pt>
                <c:pt idx="102">
                  <c:v>6.30862638E-2</c:v>
                </c:pt>
                <c:pt idx="103">
                  <c:v>6.7244581900000003E-2</c:v>
                </c:pt>
                <c:pt idx="104">
                  <c:v>6.9646649099999999E-2</c:v>
                </c:pt>
                <c:pt idx="105">
                  <c:v>7.0252530300000005E-2</c:v>
                </c:pt>
                <c:pt idx="106">
                  <c:v>6.9111533500000003E-2</c:v>
                </c:pt>
                <c:pt idx="107">
                  <c:v>6.5992280799999997E-2</c:v>
                </c:pt>
                <c:pt idx="108">
                  <c:v>6.0686834199999998E-2</c:v>
                </c:pt>
                <c:pt idx="109">
                  <c:v>5.2617508899999998E-2</c:v>
                </c:pt>
                <c:pt idx="110">
                  <c:v>4.4127117799999997E-2</c:v>
                </c:pt>
                <c:pt idx="111">
                  <c:v>3.26077044E-2</c:v>
                </c:pt>
                <c:pt idx="112">
                  <c:v>2.22068261E-2</c:v>
                </c:pt>
                <c:pt idx="113">
                  <c:v>1.28690917E-2</c:v>
                </c:pt>
                <c:pt idx="114">
                  <c:v>3.5272545999999998E-3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6CEB-41F0-895D-943CFEBAB27E}"/>
            </c:ext>
          </c:extLst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反射白_LEDfull_暗櫃!$A$34:$EE$34</c:f>
              <c:numCache>
                <c:formatCode>General</c:formatCode>
                <c:ptCount val="135"/>
                <c:pt idx="0">
                  <c:v>0.64156192540000001</c:v>
                </c:pt>
                <c:pt idx="1">
                  <c:v>0.53144848349999996</c:v>
                </c:pt>
                <c:pt idx="2">
                  <c:v>0.37831085920000002</c:v>
                </c:pt>
                <c:pt idx="3">
                  <c:v>0.17176014179999999</c:v>
                </c:pt>
                <c:pt idx="4">
                  <c:v>4.7161340699999998E-2</c:v>
                </c:pt>
                <c:pt idx="5">
                  <c:v>3.8642727E-3</c:v>
                </c:pt>
                <c:pt idx="6">
                  <c:v>2.6852930000000001E-2</c:v>
                </c:pt>
                <c:pt idx="7">
                  <c:v>8.8167935599999997E-2</c:v>
                </c:pt>
                <c:pt idx="8">
                  <c:v>0.1574111134</c:v>
                </c:pt>
                <c:pt idx="9">
                  <c:v>0.21533817050000001</c:v>
                </c:pt>
                <c:pt idx="10">
                  <c:v>0.23964032530000001</c:v>
                </c:pt>
                <c:pt idx="11">
                  <c:v>0.23206795750000001</c:v>
                </c:pt>
                <c:pt idx="12">
                  <c:v>0.20334026220000001</c:v>
                </c:pt>
                <c:pt idx="13">
                  <c:v>0.16215524079999999</c:v>
                </c:pt>
                <c:pt idx="14">
                  <c:v>0.1166728288</c:v>
                </c:pt>
                <c:pt idx="15">
                  <c:v>7.6841868499999993E-2</c:v>
                </c:pt>
                <c:pt idx="16">
                  <c:v>4.4890157899999998E-2</c:v>
                </c:pt>
                <c:pt idx="17">
                  <c:v>2.9309043699999999E-2</c:v>
                </c:pt>
                <c:pt idx="18">
                  <c:v>3.5583462599999997E-2</c:v>
                </c:pt>
                <c:pt idx="19">
                  <c:v>5.4486755300000002E-2</c:v>
                </c:pt>
                <c:pt idx="20">
                  <c:v>7.9666659200000003E-2</c:v>
                </c:pt>
                <c:pt idx="21">
                  <c:v>9.73021835E-2</c:v>
                </c:pt>
                <c:pt idx="22">
                  <c:v>0.10868579890000001</c:v>
                </c:pt>
                <c:pt idx="23">
                  <c:v>0.10711304100000001</c:v>
                </c:pt>
                <c:pt idx="24">
                  <c:v>0.1035546064</c:v>
                </c:pt>
                <c:pt idx="25">
                  <c:v>9.6328630999999998E-2</c:v>
                </c:pt>
                <c:pt idx="26">
                  <c:v>8.8049694900000003E-2</c:v>
                </c:pt>
                <c:pt idx="27">
                  <c:v>7.8353494400000001E-2</c:v>
                </c:pt>
                <c:pt idx="28">
                  <c:v>6.1952471699999997E-2</c:v>
                </c:pt>
                <c:pt idx="29">
                  <c:v>4.3865125599999999E-2</c:v>
                </c:pt>
                <c:pt idx="30">
                  <c:v>2.6103811300000002E-2</c:v>
                </c:pt>
                <c:pt idx="31">
                  <c:v>1.9716547800000001E-2</c:v>
                </c:pt>
                <c:pt idx="32">
                  <c:v>2.0718501899999998E-2</c:v>
                </c:pt>
                <c:pt idx="33">
                  <c:v>2.8410054699999999E-2</c:v>
                </c:pt>
                <c:pt idx="34">
                  <c:v>3.66920866E-2</c:v>
                </c:pt>
                <c:pt idx="35">
                  <c:v>4.6061765400000003E-2</c:v>
                </c:pt>
                <c:pt idx="36">
                  <c:v>5.8351237299999997E-2</c:v>
                </c:pt>
                <c:pt idx="37">
                  <c:v>7.6657787000000005E-2</c:v>
                </c:pt>
                <c:pt idx="38">
                  <c:v>9.1471627400000005E-2</c:v>
                </c:pt>
                <c:pt idx="39">
                  <c:v>0.1042251587</c:v>
                </c:pt>
                <c:pt idx="40">
                  <c:v>0.1085995734</c:v>
                </c:pt>
                <c:pt idx="41">
                  <c:v>0.1051068455</c:v>
                </c:pt>
                <c:pt idx="42">
                  <c:v>9.7832448799999999E-2</c:v>
                </c:pt>
                <c:pt idx="43">
                  <c:v>8.8766217199999997E-2</c:v>
                </c:pt>
                <c:pt idx="44">
                  <c:v>7.86634311E-2</c:v>
                </c:pt>
                <c:pt idx="45">
                  <c:v>7.0481680300000002E-2</c:v>
                </c:pt>
                <c:pt idx="46">
                  <c:v>6.0110703100000003E-2</c:v>
                </c:pt>
                <c:pt idx="47">
                  <c:v>4.1581544999999998E-2</c:v>
                </c:pt>
                <c:pt idx="48">
                  <c:v>1.6235353399999999E-2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1.7959408499999999E-2</c:v>
                </c:pt>
                <c:pt idx="55">
                  <c:v>4.56520282E-2</c:v>
                </c:pt>
                <c:pt idx="56">
                  <c:v>6.3347116100000003E-2</c:v>
                </c:pt>
                <c:pt idx="57">
                  <c:v>6.6303424499999999E-2</c:v>
                </c:pt>
                <c:pt idx="58">
                  <c:v>5.7123031499999997E-2</c:v>
                </c:pt>
                <c:pt idx="59">
                  <c:v>4.01645526E-2</c:v>
                </c:pt>
                <c:pt idx="60">
                  <c:v>1.9703839000000001E-2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1.1668374800000001E-2</c:v>
                </c:pt>
                <c:pt idx="65">
                  <c:v>3.5384155799999997E-2</c:v>
                </c:pt>
                <c:pt idx="66">
                  <c:v>3.8730733099999998E-2</c:v>
                </c:pt>
                <c:pt idx="67">
                  <c:v>2.5731433200000001E-2</c:v>
                </c:pt>
                <c:pt idx="68">
                  <c:v>1.8120523499999999E-2</c:v>
                </c:pt>
                <c:pt idx="69">
                  <c:v>2.5226626500000002E-2</c:v>
                </c:pt>
                <c:pt idx="70">
                  <c:v>3.2468728699999998E-2</c:v>
                </c:pt>
                <c:pt idx="71">
                  <c:v>2.3479659100000001E-2</c:v>
                </c:pt>
                <c:pt idx="72">
                  <c:v>7.9413364000000004E-3</c:v>
                </c:pt>
                <c:pt idx="73">
                  <c:v>2.2870515999999998E-3</c:v>
                </c:pt>
                <c:pt idx="74">
                  <c:v>6.137216E-3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3.6996860100000001E-2</c:v>
                </c:pt>
                <c:pt idx="81">
                  <c:v>5.4880056500000003E-2</c:v>
                </c:pt>
                <c:pt idx="82">
                  <c:v>4.2852316100000003E-2</c:v>
                </c:pt>
                <c:pt idx="83">
                  <c:v>2.1116565899999998E-2</c:v>
                </c:pt>
                <c:pt idx="84">
                  <c:v>1.0819747100000001E-2</c:v>
                </c:pt>
                <c:pt idx="85">
                  <c:v>1.6100820200000001E-2</c:v>
                </c:pt>
                <c:pt idx="86">
                  <c:v>2.8330747E-2</c:v>
                </c:pt>
                <c:pt idx="87">
                  <c:v>3.7377484099999997E-2</c:v>
                </c:pt>
                <c:pt idx="88">
                  <c:v>3.61925289E-2</c:v>
                </c:pt>
                <c:pt idx="89">
                  <c:v>2.5991801200000001E-2</c:v>
                </c:pt>
                <c:pt idx="90">
                  <c:v>9.9423202000000002E-3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1.4749606E-3</c:v>
                </c:pt>
                <c:pt idx="98">
                  <c:v>1.9475322199999999E-2</c:v>
                </c:pt>
                <c:pt idx="99">
                  <c:v>3.5832479600000001E-2</c:v>
                </c:pt>
                <c:pt idx="100">
                  <c:v>4.8570118799999999E-2</c:v>
                </c:pt>
                <c:pt idx="101">
                  <c:v>5.7280123199999998E-2</c:v>
                </c:pt>
                <c:pt idx="102">
                  <c:v>6.2968179599999993E-2</c:v>
                </c:pt>
                <c:pt idx="103">
                  <c:v>6.7119628200000003E-2</c:v>
                </c:pt>
                <c:pt idx="104">
                  <c:v>6.9522544699999994E-2</c:v>
                </c:pt>
                <c:pt idx="105">
                  <c:v>7.0135377299999996E-2</c:v>
                </c:pt>
                <c:pt idx="106">
                  <c:v>6.9006308899999994E-2</c:v>
                </c:pt>
                <c:pt idx="107">
                  <c:v>6.5904982400000006E-2</c:v>
                </c:pt>
                <c:pt idx="108">
                  <c:v>6.0622051400000002E-2</c:v>
                </c:pt>
                <c:pt idx="109">
                  <c:v>5.2579544499999999E-2</c:v>
                </c:pt>
                <c:pt idx="110">
                  <c:v>4.4110335399999999E-2</c:v>
                </c:pt>
                <c:pt idx="111">
                  <c:v>3.2618843000000002E-2</c:v>
                </c:pt>
                <c:pt idx="112">
                  <c:v>2.2241877399999999E-2</c:v>
                </c:pt>
                <c:pt idx="113">
                  <c:v>1.2922647400000001E-2</c:v>
                </c:pt>
                <c:pt idx="114">
                  <c:v>3.5990775000000002E-3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CEB-41F0-895D-943CFEBAB27E}"/>
            </c:ext>
          </c:extLst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反射白_LEDfull_暗櫃!$A$35:$EE$35</c:f>
              <c:numCache>
                <c:formatCode>General</c:formatCode>
                <c:ptCount val="135"/>
                <c:pt idx="0">
                  <c:v>0.6411826611</c:v>
                </c:pt>
                <c:pt idx="1">
                  <c:v>0.53113162520000001</c:v>
                </c:pt>
                <c:pt idx="2">
                  <c:v>0.37808480859999999</c:v>
                </c:pt>
                <c:pt idx="3">
                  <c:v>0.1716537625</c:v>
                </c:pt>
                <c:pt idx="4">
                  <c:v>4.7127738600000003E-2</c:v>
                </c:pt>
                <c:pt idx="5">
                  <c:v>3.8559998E-3</c:v>
                </c:pt>
                <c:pt idx="6">
                  <c:v>2.6830529799999999E-2</c:v>
                </c:pt>
                <c:pt idx="7">
                  <c:v>8.8103823400000003E-2</c:v>
                </c:pt>
                <c:pt idx="8">
                  <c:v>0.15729409459999999</c:v>
                </c:pt>
                <c:pt idx="9">
                  <c:v>0.21517032380000001</c:v>
                </c:pt>
                <c:pt idx="10">
                  <c:v>0.239441812</c:v>
                </c:pt>
                <c:pt idx="11">
                  <c:v>0.23186853530000001</c:v>
                </c:pt>
                <c:pt idx="12">
                  <c:v>0.2031696439</c:v>
                </c:pt>
                <c:pt idx="13">
                  <c:v>0.1620301157</c:v>
                </c:pt>
                <c:pt idx="14">
                  <c:v>0.11659137159999999</c:v>
                </c:pt>
                <c:pt idx="15">
                  <c:v>7.6790168899999997E-2</c:v>
                </c:pt>
                <c:pt idx="16">
                  <c:v>4.4856313600000003E-2</c:v>
                </c:pt>
                <c:pt idx="17">
                  <c:v>2.9284950300000001E-2</c:v>
                </c:pt>
                <c:pt idx="18">
                  <c:v>3.5555478199999997E-2</c:v>
                </c:pt>
                <c:pt idx="19">
                  <c:v>5.4445739799999997E-2</c:v>
                </c:pt>
                <c:pt idx="20">
                  <c:v>7.9609140800000006E-2</c:v>
                </c:pt>
                <c:pt idx="21">
                  <c:v>9.7232222600000001E-2</c:v>
                </c:pt>
                <c:pt idx="22">
                  <c:v>0.10860752310000001</c:v>
                </c:pt>
                <c:pt idx="23">
                  <c:v>0.10703283550000001</c:v>
                </c:pt>
                <c:pt idx="24">
                  <c:v>0.1034691855</c:v>
                </c:pt>
                <c:pt idx="25">
                  <c:v>9.6239782900000001E-2</c:v>
                </c:pt>
                <c:pt idx="26">
                  <c:v>8.7961159600000005E-2</c:v>
                </c:pt>
                <c:pt idx="27">
                  <c:v>7.8273512399999995E-2</c:v>
                </c:pt>
                <c:pt idx="28">
                  <c:v>6.1893433300000002E-2</c:v>
                </c:pt>
                <c:pt idx="29">
                  <c:v>4.3834384499999997E-2</c:v>
                </c:pt>
                <c:pt idx="30">
                  <c:v>2.6102391999999999E-2</c:v>
                </c:pt>
                <c:pt idx="31">
                  <c:v>1.97305381E-2</c:v>
                </c:pt>
                <c:pt idx="32">
                  <c:v>2.07340661E-2</c:v>
                </c:pt>
                <c:pt idx="33">
                  <c:v>2.8415659400000001E-2</c:v>
                </c:pt>
                <c:pt idx="34">
                  <c:v>3.6681804800000002E-2</c:v>
                </c:pt>
                <c:pt idx="35">
                  <c:v>4.6034216900000001E-2</c:v>
                </c:pt>
                <c:pt idx="36">
                  <c:v>5.8306664199999997E-2</c:v>
                </c:pt>
                <c:pt idx="37">
                  <c:v>7.6597094500000004E-2</c:v>
                </c:pt>
                <c:pt idx="38">
                  <c:v>9.1402985199999995E-2</c:v>
                </c:pt>
                <c:pt idx="39">
                  <c:v>0.10414940860000001</c:v>
                </c:pt>
                <c:pt idx="40">
                  <c:v>0.10851534459999999</c:v>
                </c:pt>
                <c:pt idx="41">
                  <c:v>0.10501132909999999</c:v>
                </c:pt>
                <c:pt idx="42">
                  <c:v>9.7731500900000004E-2</c:v>
                </c:pt>
                <c:pt idx="43">
                  <c:v>8.8670849800000007E-2</c:v>
                </c:pt>
                <c:pt idx="44">
                  <c:v>7.85828903E-2</c:v>
                </c:pt>
                <c:pt idx="45">
                  <c:v>7.0417769300000002E-2</c:v>
                </c:pt>
                <c:pt idx="46">
                  <c:v>6.0067072499999999E-2</c:v>
                </c:pt>
                <c:pt idx="47">
                  <c:v>4.1565380999999998E-2</c:v>
                </c:pt>
                <c:pt idx="48">
                  <c:v>1.6248254100000002E-2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1.79635603E-2</c:v>
                </c:pt>
                <c:pt idx="55">
                  <c:v>4.5649249099999997E-2</c:v>
                </c:pt>
                <c:pt idx="56">
                  <c:v>6.3335217499999999E-2</c:v>
                </c:pt>
                <c:pt idx="57">
                  <c:v>6.6283807200000003E-2</c:v>
                </c:pt>
                <c:pt idx="58">
                  <c:v>5.7099975599999998E-2</c:v>
                </c:pt>
                <c:pt idx="59">
                  <c:v>4.0143273799999997E-2</c:v>
                </c:pt>
                <c:pt idx="60">
                  <c:v>1.9685965E-2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1.1622631E-2</c:v>
                </c:pt>
                <c:pt idx="65">
                  <c:v>3.5340964799999999E-2</c:v>
                </c:pt>
                <c:pt idx="66">
                  <c:v>3.8711681999999997E-2</c:v>
                </c:pt>
                <c:pt idx="67">
                  <c:v>2.57419329E-2</c:v>
                </c:pt>
                <c:pt idx="68">
                  <c:v>1.81414466E-2</c:v>
                </c:pt>
                <c:pt idx="69">
                  <c:v>2.52323858E-2</c:v>
                </c:pt>
                <c:pt idx="70">
                  <c:v>3.24529894E-2</c:v>
                </c:pt>
                <c:pt idx="71">
                  <c:v>2.3456543699999999E-2</c:v>
                </c:pt>
                <c:pt idx="72">
                  <c:v>7.9228058000000001E-3</c:v>
                </c:pt>
                <c:pt idx="73">
                  <c:v>2.2717385999999999E-3</c:v>
                </c:pt>
                <c:pt idx="74">
                  <c:v>6.1225085999999998E-3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3.6966606999999999E-2</c:v>
                </c:pt>
                <c:pt idx="81">
                  <c:v>5.4843164999999999E-2</c:v>
                </c:pt>
                <c:pt idx="82">
                  <c:v>4.2833324499999999E-2</c:v>
                </c:pt>
                <c:pt idx="83">
                  <c:v>2.1122418300000001E-2</c:v>
                </c:pt>
                <c:pt idx="84">
                  <c:v>1.0840298599999999E-2</c:v>
                </c:pt>
                <c:pt idx="85">
                  <c:v>1.6121525300000002E-2</c:v>
                </c:pt>
                <c:pt idx="86">
                  <c:v>2.83417236E-2</c:v>
                </c:pt>
                <c:pt idx="87">
                  <c:v>3.7375610300000001E-2</c:v>
                </c:pt>
                <c:pt idx="88">
                  <c:v>3.6180045500000001E-2</c:v>
                </c:pt>
                <c:pt idx="89">
                  <c:v>2.5974046399999999E-2</c:v>
                </c:pt>
                <c:pt idx="90">
                  <c:v>9.9242263999999997E-3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1.4593744E-3</c:v>
                </c:pt>
                <c:pt idx="98">
                  <c:v>1.94608327E-2</c:v>
                </c:pt>
                <c:pt idx="99">
                  <c:v>3.5818144699999999E-2</c:v>
                </c:pt>
                <c:pt idx="100">
                  <c:v>4.85572368E-2</c:v>
                </c:pt>
                <c:pt idx="101">
                  <c:v>5.7269077699999997E-2</c:v>
                </c:pt>
                <c:pt idx="102">
                  <c:v>6.2956169199999995E-2</c:v>
                </c:pt>
                <c:pt idx="103">
                  <c:v>6.7106716299999994E-2</c:v>
                </c:pt>
                <c:pt idx="104">
                  <c:v>6.9506973E-2</c:v>
                </c:pt>
                <c:pt idx="105">
                  <c:v>7.0116438000000003E-2</c:v>
                </c:pt>
                <c:pt idx="106">
                  <c:v>6.8983607000000002E-2</c:v>
                </c:pt>
                <c:pt idx="107">
                  <c:v>6.5877683500000006E-2</c:v>
                </c:pt>
                <c:pt idx="108">
                  <c:v>6.0590613600000003E-2</c:v>
                </c:pt>
                <c:pt idx="109">
                  <c:v>5.25445342E-2</c:v>
                </c:pt>
                <c:pt idx="110">
                  <c:v>4.4074654599999999E-2</c:v>
                </c:pt>
                <c:pt idx="111">
                  <c:v>3.2582569899999997E-2</c:v>
                </c:pt>
                <c:pt idx="112">
                  <c:v>2.22058389E-2</c:v>
                </c:pt>
                <c:pt idx="113">
                  <c:v>1.28876809E-2</c:v>
                </c:pt>
                <c:pt idx="114">
                  <c:v>3.5653803E-3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CEB-41F0-895D-943CFEBAB27E}"/>
            </c:ext>
          </c:extLst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反射白_LEDfull_暗櫃!$A$36:$EE$36</c:f>
              <c:numCache>
                <c:formatCode>General</c:formatCode>
                <c:ptCount val="135"/>
                <c:pt idx="0">
                  <c:v>0.64220947029999997</c:v>
                </c:pt>
                <c:pt idx="1">
                  <c:v>0.53197735550000003</c:v>
                </c:pt>
                <c:pt idx="2">
                  <c:v>0.37868559359999998</c:v>
                </c:pt>
                <c:pt idx="3">
                  <c:v>0.17191813889999999</c:v>
                </c:pt>
                <c:pt idx="4">
                  <c:v>4.7189250600000003E-2</c:v>
                </c:pt>
                <c:pt idx="5">
                  <c:v>3.8477875999999999E-3</c:v>
                </c:pt>
                <c:pt idx="6">
                  <c:v>2.6857526999999999E-2</c:v>
                </c:pt>
                <c:pt idx="7">
                  <c:v>8.82142484E-2</c:v>
                </c:pt>
                <c:pt idx="8">
                  <c:v>0.157484442</c:v>
                </c:pt>
                <c:pt idx="9">
                  <c:v>0.21541042630000001</c:v>
                </c:pt>
                <c:pt idx="10">
                  <c:v>0.2396769077</c:v>
                </c:pt>
                <c:pt idx="11">
                  <c:v>0.23207682369999999</c:v>
                </c:pt>
                <c:pt idx="12">
                  <c:v>0.2033620179</c:v>
                </c:pt>
                <c:pt idx="13">
                  <c:v>0.1622114033</c:v>
                </c:pt>
                <c:pt idx="14">
                  <c:v>0.1167447641</c:v>
                </c:pt>
                <c:pt idx="15">
                  <c:v>7.6896607899999997E-2</c:v>
                </c:pt>
                <c:pt idx="16">
                  <c:v>4.4909425099999997E-2</c:v>
                </c:pt>
                <c:pt idx="17">
                  <c:v>2.9314506800000001E-2</c:v>
                </c:pt>
                <c:pt idx="18">
                  <c:v>3.5594191400000003E-2</c:v>
                </c:pt>
                <c:pt idx="19">
                  <c:v>5.4508369399999999E-2</c:v>
                </c:pt>
                <c:pt idx="20">
                  <c:v>7.9708166400000002E-2</c:v>
                </c:pt>
                <c:pt idx="21">
                  <c:v>9.7354039500000003E-2</c:v>
                </c:pt>
                <c:pt idx="22">
                  <c:v>0.1087439805</c:v>
                </c:pt>
                <c:pt idx="23">
                  <c:v>0.1071603671</c:v>
                </c:pt>
                <c:pt idx="24">
                  <c:v>0.10357216</c:v>
                </c:pt>
                <c:pt idx="25">
                  <c:v>9.6311099799999994E-2</c:v>
                </c:pt>
                <c:pt idx="26">
                  <c:v>8.8007010499999996E-2</c:v>
                </c:pt>
                <c:pt idx="27">
                  <c:v>7.8311160199999993E-2</c:v>
                </c:pt>
                <c:pt idx="28">
                  <c:v>6.1934560499999999E-2</c:v>
                </c:pt>
                <c:pt idx="29">
                  <c:v>4.3892655500000002E-2</c:v>
                </c:pt>
                <c:pt idx="30">
                  <c:v>2.6180831700000001E-2</c:v>
                </c:pt>
                <c:pt idx="31">
                  <c:v>1.9829001299999999E-2</c:v>
                </c:pt>
                <c:pt idx="32">
                  <c:v>2.08401028E-2</c:v>
                </c:pt>
                <c:pt idx="33">
                  <c:v>2.85201408E-2</c:v>
                </c:pt>
                <c:pt idx="34">
                  <c:v>3.6770999399999997E-2</c:v>
                </c:pt>
                <c:pt idx="35">
                  <c:v>4.6107266100000002E-2</c:v>
                </c:pt>
                <c:pt idx="36">
                  <c:v>5.8374028699999997E-2</c:v>
                </c:pt>
                <c:pt idx="37">
                  <c:v>7.6679229700000004E-2</c:v>
                </c:pt>
                <c:pt idx="38">
                  <c:v>9.1511025999999995E-2</c:v>
                </c:pt>
                <c:pt idx="39">
                  <c:v>0.1042785421</c:v>
                </c:pt>
                <c:pt idx="40">
                  <c:v>0.1086365804</c:v>
                </c:pt>
                <c:pt idx="41">
                  <c:v>0.1050918102</c:v>
                </c:pt>
                <c:pt idx="42">
                  <c:v>9.7774811099999998E-2</c:v>
                </c:pt>
                <c:pt idx="43">
                  <c:v>8.8699750600000002E-2</c:v>
                </c:pt>
                <c:pt idx="44">
                  <c:v>7.8618295500000004E-2</c:v>
                </c:pt>
                <c:pt idx="45">
                  <c:v>7.0470750299999996E-2</c:v>
                </c:pt>
                <c:pt idx="46">
                  <c:v>6.0140773699999997E-2</c:v>
                </c:pt>
                <c:pt idx="47">
                  <c:v>4.1654169599999999E-2</c:v>
                </c:pt>
                <c:pt idx="48">
                  <c:v>1.633453E-2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1.8032096300000001E-2</c:v>
                </c:pt>
                <c:pt idx="55">
                  <c:v>4.5786637800000002E-2</c:v>
                </c:pt>
                <c:pt idx="56">
                  <c:v>6.3504092400000003E-2</c:v>
                </c:pt>
                <c:pt idx="57">
                  <c:v>6.6440977200000001E-2</c:v>
                </c:pt>
                <c:pt idx="58">
                  <c:v>5.7218410099999999E-2</c:v>
                </c:pt>
                <c:pt idx="59">
                  <c:v>4.0212500800000002E-2</c:v>
                </c:pt>
                <c:pt idx="60">
                  <c:v>1.9699985199999999E-2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1.15388082E-2</c:v>
                </c:pt>
                <c:pt idx="65">
                  <c:v>3.53399031E-2</c:v>
                </c:pt>
                <c:pt idx="66">
                  <c:v>3.8784932299999998E-2</c:v>
                </c:pt>
                <c:pt idx="67">
                  <c:v>2.5851754500000001E-2</c:v>
                </c:pt>
                <c:pt idx="68">
                  <c:v>1.82545707E-2</c:v>
                </c:pt>
                <c:pt idx="69">
                  <c:v>2.5327719700000001E-2</c:v>
                </c:pt>
                <c:pt idx="70">
                  <c:v>3.2512869700000002E-2</c:v>
                </c:pt>
                <c:pt idx="71">
                  <c:v>2.3468207599999999E-2</c:v>
                </c:pt>
                <c:pt idx="72">
                  <c:v>7.8969039000000001E-3</c:v>
                </c:pt>
                <c:pt idx="73">
                  <c:v>2.2376602999999999E-3</c:v>
                </c:pt>
                <c:pt idx="74">
                  <c:v>6.1032502000000002E-3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3.7003438899999998E-2</c:v>
                </c:pt>
                <c:pt idx="81">
                  <c:v>5.49182743E-2</c:v>
                </c:pt>
                <c:pt idx="82">
                  <c:v>4.29181717E-2</c:v>
                </c:pt>
                <c:pt idx="83">
                  <c:v>2.1204177300000002E-2</c:v>
                </c:pt>
                <c:pt idx="84">
                  <c:v>1.09291775E-2</c:v>
                </c:pt>
                <c:pt idx="85">
                  <c:v>1.62278488E-2</c:v>
                </c:pt>
                <c:pt idx="86">
                  <c:v>2.8460752200000002E-2</c:v>
                </c:pt>
                <c:pt idx="87">
                  <c:v>3.7488672899999999E-2</c:v>
                </c:pt>
                <c:pt idx="88">
                  <c:v>3.62601429E-2</c:v>
                </c:pt>
                <c:pt idx="89">
                  <c:v>2.6007151199999998E-2</c:v>
                </c:pt>
                <c:pt idx="90">
                  <c:v>9.9050505E-3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1.4240241999999999E-3</c:v>
                </c:pt>
                <c:pt idx="98">
                  <c:v>1.94861162E-2</c:v>
                </c:pt>
                <c:pt idx="99">
                  <c:v>3.5896148500000002E-2</c:v>
                </c:pt>
                <c:pt idx="100">
                  <c:v>4.8678614199999998E-2</c:v>
                </c:pt>
                <c:pt idx="101">
                  <c:v>5.7422038199999997E-2</c:v>
                </c:pt>
                <c:pt idx="102">
                  <c:v>6.3126340500000003E-2</c:v>
                </c:pt>
                <c:pt idx="103">
                  <c:v>6.7286789400000005E-2</c:v>
                </c:pt>
                <c:pt idx="104">
                  <c:v>6.9687701800000001E-2</c:v>
                </c:pt>
                <c:pt idx="105">
                  <c:v>7.0289813000000007E-2</c:v>
                </c:pt>
                <c:pt idx="106">
                  <c:v>6.9143004699999996E-2</c:v>
                </c:pt>
                <c:pt idx="107">
                  <c:v>6.6015459600000007E-2</c:v>
                </c:pt>
                <c:pt idx="108">
                  <c:v>6.0699853999999998E-2</c:v>
                </c:pt>
                <c:pt idx="109">
                  <c:v>5.2619453500000003E-2</c:v>
                </c:pt>
                <c:pt idx="110">
                  <c:v>4.4120837000000003E-2</c:v>
                </c:pt>
                <c:pt idx="111">
                  <c:v>3.2590560599999999E-2</c:v>
                </c:pt>
                <c:pt idx="112">
                  <c:v>2.2180885099999999E-2</c:v>
                </c:pt>
                <c:pt idx="113">
                  <c:v>1.28364693E-2</c:v>
                </c:pt>
                <c:pt idx="114">
                  <c:v>3.4883993000000002E-3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6CEB-41F0-895D-943CFEBAB27E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反射白_LEDfull_暗櫃!$A$37:$EE$37</c:f>
              <c:numCache>
                <c:formatCode>General</c:formatCode>
                <c:ptCount val="135"/>
                <c:pt idx="0">
                  <c:v>0.64205312729999997</c:v>
                </c:pt>
                <c:pt idx="1">
                  <c:v>0.53184866909999995</c:v>
                </c:pt>
                <c:pt idx="2">
                  <c:v>0.3785942793</c:v>
                </c:pt>
                <c:pt idx="3">
                  <c:v>0.17187884449999999</c:v>
                </c:pt>
                <c:pt idx="4">
                  <c:v>4.7181121999999999E-2</c:v>
                </c:pt>
                <c:pt idx="5">
                  <c:v>3.8503625000000001E-3</c:v>
                </c:pt>
                <c:pt idx="6">
                  <c:v>2.6854829899999998E-2</c:v>
                </c:pt>
                <c:pt idx="7">
                  <c:v>8.8199883699999995E-2</c:v>
                </c:pt>
                <c:pt idx="8">
                  <c:v>0.1574604809</c:v>
                </c:pt>
                <c:pt idx="9">
                  <c:v>0.21538273990000001</c:v>
                </c:pt>
                <c:pt idx="10">
                  <c:v>0.2396535128</c:v>
                </c:pt>
                <c:pt idx="11">
                  <c:v>0.2320587039</c:v>
                </c:pt>
                <c:pt idx="12">
                  <c:v>0.20334370430000001</c:v>
                </c:pt>
                <c:pt idx="13">
                  <c:v>0.16219022869999999</c:v>
                </c:pt>
                <c:pt idx="14">
                  <c:v>0.11672406640000001</c:v>
                </c:pt>
                <c:pt idx="15">
                  <c:v>7.6881833400000002E-2</c:v>
                </c:pt>
                <c:pt idx="16">
                  <c:v>4.49028723E-2</c:v>
                </c:pt>
                <c:pt idx="17">
                  <c:v>2.9311494899999999E-2</c:v>
                </c:pt>
                <c:pt idx="18">
                  <c:v>3.55898142E-2</c:v>
                </c:pt>
                <c:pt idx="19">
                  <c:v>5.4500888999999997E-2</c:v>
                </c:pt>
                <c:pt idx="20">
                  <c:v>7.9695306699999996E-2</c:v>
                </c:pt>
                <c:pt idx="21">
                  <c:v>9.7338281600000007E-2</c:v>
                </c:pt>
                <c:pt idx="22">
                  <c:v>0.1087263674</c:v>
                </c:pt>
                <c:pt idx="23">
                  <c:v>0.1071446761</c:v>
                </c:pt>
                <c:pt idx="24">
                  <c:v>0.1035616174</c:v>
                </c:pt>
                <c:pt idx="25">
                  <c:v>9.6307113799999997E-2</c:v>
                </c:pt>
                <c:pt idx="26">
                  <c:v>8.8007979099999994E-2</c:v>
                </c:pt>
                <c:pt idx="27">
                  <c:v>7.8312777E-2</c:v>
                </c:pt>
                <c:pt idx="28">
                  <c:v>6.1933107699999997E-2</c:v>
                </c:pt>
                <c:pt idx="29">
                  <c:v>4.3884735600000002E-2</c:v>
                </c:pt>
                <c:pt idx="30">
                  <c:v>2.6165900799999999E-2</c:v>
                </c:pt>
                <c:pt idx="31">
                  <c:v>1.9808342699999999E-2</c:v>
                </c:pt>
                <c:pt idx="32">
                  <c:v>2.0817786500000001E-2</c:v>
                </c:pt>
                <c:pt idx="33">
                  <c:v>2.8499282899999999E-2</c:v>
                </c:pt>
                <c:pt idx="34">
                  <c:v>3.6754831699999997E-2</c:v>
                </c:pt>
                <c:pt idx="35">
                  <c:v>4.60962579E-2</c:v>
                </c:pt>
                <c:pt idx="36">
                  <c:v>5.8365952200000001E-2</c:v>
                </c:pt>
                <c:pt idx="37">
                  <c:v>7.6669983600000005E-2</c:v>
                </c:pt>
                <c:pt idx="38">
                  <c:v>9.1497681999999997E-2</c:v>
                </c:pt>
                <c:pt idx="39">
                  <c:v>0.10426198690000001</c:v>
                </c:pt>
                <c:pt idx="40">
                  <c:v>0.10862242430000001</c:v>
                </c:pt>
                <c:pt idx="41">
                  <c:v>0.105086863</c:v>
                </c:pt>
                <c:pt idx="42">
                  <c:v>9.77776125E-2</c:v>
                </c:pt>
                <c:pt idx="43">
                  <c:v>8.8704720099999995E-2</c:v>
                </c:pt>
                <c:pt idx="44">
                  <c:v>7.8620456199999994E-2</c:v>
                </c:pt>
                <c:pt idx="45">
                  <c:v>7.04675466E-2</c:v>
                </c:pt>
                <c:pt idx="46">
                  <c:v>6.0131333799999999E-2</c:v>
                </c:pt>
                <c:pt idx="47">
                  <c:v>4.16387171E-2</c:v>
                </c:pt>
                <c:pt idx="48">
                  <c:v>1.63164251E-2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1.8018428199999999E-2</c:v>
                </c:pt>
                <c:pt idx="55">
                  <c:v>4.5760292600000002E-2</c:v>
                </c:pt>
                <c:pt idx="56">
                  <c:v>6.3472643499999995E-2</c:v>
                </c:pt>
                <c:pt idx="57">
                  <c:v>6.6412717100000004E-2</c:v>
                </c:pt>
                <c:pt idx="58">
                  <c:v>5.7198051399999998E-2</c:v>
                </c:pt>
                <c:pt idx="59">
                  <c:v>4.0201440499999998E-2</c:v>
                </c:pt>
                <c:pt idx="60">
                  <c:v>1.9699264300000002E-2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1.15601374E-2</c:v>
                </c:pt>
                <c:pt idx="65">
                  <c:v>3.5344876300000001E-2</c:v>
                </c:pt>
                <c:pt idx="66">
                  <c:v>3.8773007700000001E-2</c:v>
                </c:pt>
                <c:pt idx="67">
                  <c:v>2.5829348700000001E-2</c:v>
                </c:pt>
                <c:pt idx="68">
                  <c:v>1.8230298499999999E-2</c:v>
                </c:pt>
                <c:pt idx="69">
                  <c:v>2.5308506599999999E-2</c:v>
                </c:pt>
                <c:pt idx="70">
                  <c:v>3.2502967899999999E-2</c:v>
                </c:pt>
                <c:pt idx="71">
                  <c:v>2.3468492600000002E-2</c:v>
                </c:pt>
                <c:pt idx="72">
                  <c:v>7.9040984000000002E-3</c:v>
                </c:pt>
                <c:pt idx="73">
                  <c:v>2.2460569000000001E-3</c:v>
                </c:pt>
                <c:pt idx="74">
                  <c:v>6.1086494999999996E-3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3.6999605599999999E-2</c:v>
                </c:pt>
                <c:pt idx="81">
                  <c:v>5.4907746600000001E-2</c:v>
                </c:pt>
                <c:pt idx="82">
                  <c:v>4.2903862899999999E-2</c:v>
                </c:pt>
                <c:pt idx="83">
                  <c:v>2.1187646300000001E-2</c:v>
                </c:pt>
                <c:pt idx="84">
                  <c:v>1.0909652299999999E-2</c:v>
                </c:pt>
                <c:pt idx="85">
                  <c:v>1.6204968100000001E-2</c:v>
                </c:pt>
                <c:pt idx="86">
                  <c:v>2.8436480100000001E-2</c:v>
                </c:pt>
                <c:pt idx="87">
                  <c:v>3.74669693E-2</c:v>
                </c:pt>
                <c:pt idx="88">
                  <c:v>3.6246020300000001E-2</c:v>
                </c:pt>
                <c:pt idx="89">
                  <c:v>2.600272E-2</c:v>
                </c:pt>
                <c:pt idx="90">
                  <c:v>9.9107996000000007E-3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1.4325665999999999E-3</c:v>
                </c:pt>
                <c:pt idx="98">
                  <c:v>1.9482670399999999E-2</c:v>
                </c:pt>
                <c:pt idx="99">
                  <c:v>3.58827226E-2</c:v>
                </c:pt>
                <c:pt idx="100">
                  <c:v>4.8656743000000002E-2</c:v>
                </c:pt>
                <c:pt idx="101">
                  <c:v>5.7393651499999997E-2</c:v>
                </c:pt>
                <c:pt idx="102">
                  <c:v>6.30948395E-2</c:v>
                </c:pt>
                <c:pt idx="103">
                  <c:v>6.7253291600000001E-2</c:v>
                </c:pt>
                <c:pt idx="104">
                  <c:v>6.9654375300000002E-2</c:v>
                </c:pt>
                <c:pt idx="105">
                  <c:v>7.02583492E-2</c:v>
                </c:pt>
                <c:pt idx="106">
                  <c:v>6.9114677599999993E-2</c:v>
                </c:pt>
                <c:pt idx="107">
                  <c:v>6.5991833799999997E-2</c:v>
                </c:pt>
                <c:pt idx="108">
                  <c:v>6.0682214800000002E-2</c:v>
                </c:pt>
                <c:pt idx="109">
                  <c:v>5.2608780600000002E-2</c:v>
                </c:pt>
                <c:pt idx="110">
                  <c:v>4.411586E-2</c:v>
                </c:pt>
                <c:pt idx="111">
                  <c:v>3.25930044E-2</c:v>
                </c:pt>
                <c:pt idx="112">
                  <c:v>2.2189879799999999E-2</c:v>
                </c:pt>
                <c:pt idx="113">
                  <c:v>1.28502371E-2</c:v>
                </c:pt>
                <c:pt idx="114">
                  <c:v>3.5071382E-3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6CEB-41F0-895D-943CFEBAB27E}"/>
            </c:ext>
          </c:extLst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反射白_LEDfull_暗櫃!$A$38:$EE$38</c:f>
              <c:numCache>
                <c:formatCode>General</c:formatCode>
                <c:ptCount val="135"/>
                <c:pt idx="0">
                  <c:v>0.64149630069999997</c:v>
                </c:pt>
                <c:pt idx="1">
                  <c:v>0.5313920379</c:v>
                </c:pt>
                <c:pt idx="2">
                  <c:v>0.37827023859999998</c:v>
                </c:pt>
                <c:pt idx="3">
                  <c:v>0.17173789440000001</c:v>
                </c:pt>
                <c:pt idx="4">
                  <c:v>4.7150544799999999E-2</c:v>
                </c:pt>
                <c:pt idx="5">
                  <c:v>3.8575496999999999E-3</c:v>
                </c:pt>
                <c:pt idx="6">
                  <c:v>2.6843296400000001E-2</c:v>
                </c:pt>
                <c:pt idx="7">
                  <c:v>8.8146299100000006E-2</c:v>
                </c:pt>
                <c:pt idx="8">
                  <c:v>0.1573695242</c:v>
                </c:pt>
                <c:pt idx="9">
                  <c:v>0.2152728438</c:v>
                </c:pt>
                <c:pt idx="10">
                  <c:v>0.2395547479</c:v>
                </c:pt>
                <c:pt idx="11">
                  <c:v>0.2319774181</c:v>
                </c:pt>
                <c:pt idx="12">
                  <c:v>0.2032649517</c:v>
                </c:pt>
                <c:pt idx="13">
                  <c:v>0.16210711</c:v>
                </c:pt>
                <c:pt idx="14">
                  <c:v>0.1166474372</c:v>
                </c:pt>
                <c:pt idx="15">
                  <c:v>7.6827168500000001E-2</c:v>
                </c:pt>
                <c:pt idx="16">
                  <c:v>4.4877819700000002E-2</c:v>
                </c:pt>
                <c:pt idx="17">
                  <c:v>2.9298769299999999E-2</c:v>
                </c:pt>
                <c:pt idx="18">
                  <c:v>3.5572331399999997E-2</c:v>
                </c:pt>
                <c:pt idx="19">
                  <c:v>5.4471578399999998E-2</c:v>
                </c:pt>
                <c:pt idx="20">
                  <c:v>7.9647190899999998E-2</c:v>
                </c:pt>
                <c:pt idx="21">
                  <c:v>9.7278639700000002E-2</c:v>
                </c:pt>
                <c:pt idx="22">
                  <c:v>0.1086594686</c:v>
                </c:pt>
                <c:pt idx="23">
                  <c:v>0.1070841849</c:v>
                </c:pt>
                <c:pt idx="24">
                  <c:v>0.1035182551</c:v>
                </c:pt>
                <c:pt idx="25">
                  <c:v>9.6284613000000005E-2</c:v>
                </c:pt>
                <c:pt idx="26">
                  <c:v>8.8001593899999994E-2</c:v>
                </c:pt>
                <c:pt idx="27">
                  <c:v>7.8309304999999996E-2</c:v>
                </c:pt>
                <c:pt idx="28">
                  <c:v>6.19221888E-2</c:v>
                </c:pt>
                <c:pt idx="29">
                  <c:v>4.3855581400000003E-2</c:v>
                </c:pt>
                <c:pt idx="30">
                  <c:v>2.6116164399999999E-2</c:v>
                </c:pt>
                <c:pt idx="31">
                  <c:v>1.9742013900000001E-2</c:v>
                </c:pt>
                <c:pt idx="32">
                  <c:v>2.0746344699999999E-2</c:v>
                </c:pt>
                <c:pt idx="33">
                  <c:v>2.8431190200000001E-2</c:v>
                </c:pt>
                <c:pt idx="34">
                  <c:v>3.6700699500000003E-2</c:v>
                </c:pt>
                <c:pt idx="35">
                  <c:v>4.6056754900000003E-2</c:v>
                </c:pt>
                <c:pt idx="36">
                  <c:v>5.8334555500000003E-2</c:v>
                </c:pt>
                <c:pt idx="37">
                  <c:v>7.6633475699999995E-2</c:v>
                </c:pt>
                <c:pt idx="38">
                  <c:v>9.1446697699999996E-2</c:v>
                </c:pt>
                <c:pt idx="39">
                  <c:v>0.1041992456</c:v>
                </c:pt>
                <c:pt idx="40">
                  <c:v>0.1085670069</c:v>
                </c:pt>
                <c:pt idx="41">
                  <c:v>0.1050602123</c:v>
                </c:pt>
                <c:pt idx="42">
                  <c:v>9.7776100000000005E-2</c:v>
                </c:pt>
                <c:pt idx="43">
                  <c:v>8.8710926499999995E-2</c:v>
                </c:pt>
                <c:pt idx="44">
                  <c:v>7.8618571200000001E-2</c:v>
                </c:pt>
                <c:pt idx="45">
                  <c:v>7.0450261200000003E-2</c:v>
                </c:pt>
                <c:pt idx="46">
                  <c:v>6.0095652899999998E-2</c:v>
                </c:pt>
                <c:pt idx="47">
                  <c:v>4.1586328300000003E-2</c:v>
                </c:pt>
                <c:pt idx="48">
                  <c:v>1.6258168999999999E-2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1.7973665100000001E-2</c:v>
                </c:pt>
                <c:pt idx="55">
                  <c:v>4.5673586400000001E-2</c:v>
                </c:pt>
                <c:pt idx="56">
                  <c:v>6.3368335400000003E-2</c:v>
                </c:pt>
                <c:pt idx="57">
                  <c:v>6.6317714799999997E-2</c:v>
                </c:pt>
                <c:pt idx="58">
                  <c:v>5.7128593300000002E-2</c:v>
                </c:pt>
                <c:pt idx="59">
                  <c:v>4.0162816599999998E-2</c:v>
                </c:pt>
                <c:pt idx="60">
                  <c:v>1.9694920599999999E-2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1.1625319699999999E-2</c:v>
                </c:pt>
                <c:pt idx="65">
                  <c:v>3.5356555099999999E-2</c:v>
                </c:pt>
                <c:pt idx="66">
                  <c:v>3.8731079500000001E-2</c:v>
                </c:pt>
                <c:pt idx="67">
                  <c:v>2.5756666399999999E-2</c:v>
                </c:pt>
                <c:pt idx="68">
                  <c:v>1.8152926100000001E-2</c:v>
                </c:pt>
                <c:pt idx="69">
                  <c:v>2.5246450699999999E-2</c:v>
                </c:pt>
                <c:pt idx="70">
                  <c:v>3.2468993199999997E-2</c:v>
                </c:pt>
                <c:pt idx="71">
                  <c:v>2.34671347E-2</c:v>
                </c:pt>
                <c:pt idx="72">
                  <c:v>7.9253223000000008E-3</c:v>
                </c:pt>
                <c:pt idx="73">
                  <c:v>2.2715271999999998E-3</c:v>
                </c:pt>
                <c:pt idx="74">
                  <c:v>6.1246594000000003E-3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3.6983873700000003E-2</c:v>
                </c:pt>
                <c:pt idx="81">
                  <c:v>5.48695326E-2</c:v>
                </c:pt>
                <c:pt idx="82">
                  <c:v>4.2854823200000003E-2</c:v>
                </c:pt>
                <c:pt idx="83">
                  <c:v>2.11342014E-2</c:v>
                </c:pt>
                <c:pt idx="84">
                  <c:v>1.0847827399999999E-2</c:v>
                </c:pt>
                <c:pt idx="85">
                  <c:v>1.6131896499999999E-2</c:v>
                </c:pt>
                <c:pt idx="86">
                  <c:v>2.8357859700000002E-2</c:v>
                </c:pt>
                <c:pt idx="87">
                  <c:v>3.7395443799999997E-2</c:v>
                </c:pt>
                <c:pt idx="88">
                  <c:v>3.61982286E-2</c:v>
                </c:pt>
                <c:pt idx="89">
                  <c:v>2.5986157400000001E-2</c:v>
                </c:pt>
                <c:pt idx="90">
                  <c:v>9.9277431000000006E-3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1.4591379E-3</c:v>
                </c:pt>
                <c:pt idx="98">
                  <c:v>1.94702148E-2</c:v>
                </c:pt>
                <c:pt idx="99">
                  <c:v>3.5836614699999998E-2</c:v>
                </c:pt>
                <c:pt idx="100">
                  <c:v>4.8582345200000002E-2</c:v>
                </c:pt>
                <c:pt idx="101">
                  <c:v>5.7299215299999998E-2</c:v>
                </c:pt>
                <c:pt idx="102">
                  <c:v>6.2989339199999994E-2</c:v>
                </c:pt>
                <c:pt idx="103">
                  <c:v>6.7141905399999993E-2</c:v>
                </c:pt>
                <c:pt idx="104">
                  <c:v>6.9543316999999993E-2</c:v>
                </c:pt>
                <c:pt idx="105">
                  <c:v>7.0152774500000001E-2</c:v>
                </c:pt>
                <c:pt idx="106">
                  <c:v>6.9018922699999999E-2</c:v>
                </c:pt>
                <c:pt idx="107">
                  <c:v>6.59111738E-2</c:v>
                </c:pt>
                <c:pt idx="108">
                  <c:v>6.0620713999999999E-2</c:v>
                </c:pt>
                <c:pt idx="109">
                  <c:v>5.25701456E-2</c:v>
                </c:pt>
                <c:pt idx="110">
                  <c:v>4.4095650299999997E-2</c:v>
                </c:pt>
                <c:pt idx="111">
                  <c:v>3.2597452399999997E-2</c:v>
                </c:pt>
                <c:pt idx="112">
                  <c:v>2.2214990099999998E-2</c:v>
                </c:pt>
                <c:pt idx="113">
                  <c:v>1.2891660399999999E-2</c:v>
                </c:pt>
                <c:pt idx="114">
                  <c:v>3.5647323999999998E-3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6CEB-41F0-895D-943CFEBAB27E}"/>
            </c:ext>
          </c:extLst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反射白_LEDfull_暗櫃!$A$39:$EE$39</c:f>
              <c:numCache>
                <c:formatCode>General</c:formatCode>
                <c:ptCount val="135"/>
                <c:pt idx="0">
                  <c:v>0.64240711930000005</c:v>
                </c:pt>
                <c:pt idx="1">
                  <c:v>0.5321380496</c:v>
                </c:pt>
                <c:pt idx="2">
                  <c:v>0.37879958749999998</c:v>
                </c:pt>
                <c:pt idx="3">
                  <c:v>0.17196643349999999</c:v>
                </c:pt>
                <c:pt idx="4">
                  <c:v>4.7198165200000003E-2</c:v>
                </c:pt>
                <c:pt idx="5">
                  <c:v>3.8435888000000001E-3</c:v>
                </c:pt>
                <c:pt idx="6">
                  <c:v>2.68596485E-2</c:v>
                </c:pt>
                <c:pt idx="7">
                  <c:v>8.8229559400000004E-2</c:v>
                </c:pt>
                <c:pt idx="8">
                  <c:v>0.15750941630000001</c:v>
                </c:pt>
                <c:pt idx="9">
                  <c:v>0.2154369354</c:v>
                </c:pt>
                <c:pt idx="10">
                  <c:v>0.23969435689999999</c:v>
                </c:pt>
                <c:pt idx="11">
                  <c:v>0.2320867479</c:v>
                </c:pt>
                <c:pt idx="12">
                  <c:v>0.20337432620000001</c:v>
                </c:pt>
                <c:pt idx="13">
                  <c:v>0.16223166880000001</c:v>
                </c:pt>
                <c:pt idx="14">
                  <c:v>0.1167679429</c:v>
                </c:pt>
                <c:pt idx="15">
                  <c:v>7.6913908099999997E-2</c:v>
                </c:pt>
                <c:pt idx="16">
                  <c:v>4.4916048600000001E-2</c:v>
                </c:pt>
                <c:pt idx="17">
                  <c:v>2.9316987799999999E-2</c:v>
                </c:pt>
                <c:pt idx="18">
                  <c:v>3.5598110400000001E-2</c:v>
                </c:pt>
                <c:pt idx="19">
                  <c:v>5.4516214899999998E-2</c:v>
                </c:pt>
                <c:pt idx="20">
                  <c:v>7.9722009600000004E-2</c:v>
                </c:pt>
                <c:pt idx="21">
                  <c:v>9.7371175899999995E-2</c:v>
                </c:pt>
                <c:pt idx="22">
                  <c:v>0.1087630317</c:v>
                </c:pt>
                <c:pt idx="23">
                  <c:v>0.1071766093</c:v>
                </c:pt>
                <c:pt idx="24">
                  <c:v>0.1035802364</c:v>
                </c:pt>
                <c:pt idx="25">
                  <c:v>9.6309348899999994E-2</c:v>
                </c:pt>
                <c:pt idx="26">
                  <c:v>8.7998121999999998E-2</c:v>
                </c:pt>
                <c:pt idx="27">
                  <c:v>7.8302137600000002E-2</c:v>
                </c:pt>
                <c:pt idx="28">
                  <c:v>6.1931602699999998E-2</c:v>
                </c:pt>
                <c:pt idx="29">
                  <c:v>4.3901447199999999E-2</c:v>
                </c:pt>
                <c:pt idx="30">
                  <c:v>2.6202689899999999E-2</c:v>
                </c:pt>
                <c:pt idx="31">
                  <c:v>1.9860230400000001E-2</c:v>
                </c:pt>
                <c:pt idx="32">
                  <c:v>2.0873922900000001E-2</c:v>
                </c:pt>
                <c:pt idx="33">
                  <c:v>2.8551064399999999E-2</c:v>
                </c:pt>
                <c:pt idx="34">
                  <c:v>3.6793541200000002E-2</c:v>
                </c:pt>
                <c:pt idx="35">
                  <c:v>4.6121161399999999E-2</c:v>
                </c:pt>
                <c:pt idx="36">
                  <c:v>5.8382034300000003E-2</c:v>
                </c:pt>
                <c:pt idx="37">
                  <c:v>7.6687522199999997E-2</c:v>
                </c:pt>
                <c:pt idx="38">
                  <c:v>9.1524608399999999E-2</c:v>
                </c:pt>
                <c:pt idx="39">
                  <c:v>0.10429640110000001</c:v>
                </c:pt>
                <c:pt idx="40">
                  <c:v>0.108650066</c:v>
                </c:pt>
                <c:pt idx="41">
                  <c:v>0.10509111729999999</c:v>
                </c:pt>
                <c:pt idx="42">
                  <c:v>9.7762189799999996E-2</c:v>
                </c:pt>
                <c:pt idx="43">
                  <c:v>8.8684380100000001E-2</c:v>
                </c:pt>
                <c:pt idx="44">
                  <c:v>7.8608587399999999E-2</c:v>
                </c:pt>
                <c:pt idx="45">
                  <c:v>7.0469953099999996E-2</c:v>
                </c:pt>
                <c:pt idx="46">
                  <c:v>6.0150891499999998E-2</c:v>
                </c:pt>
                <c:pt idx="47">
                  <c:v>4.16752845E-2</c:v>
                </c:pt>
                <c:pt idx="48">
                  <c:v>1.63621288E-2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1.8052503500000001E-2</c:v>
                </c:pt>
                <c:pt idx="55">
                  <c:v>4.5824706600000001E-2</c:v>
                </c:pt>
                <c:pt idx="56">
                  <c:v>6.3548810799999994E-2</c:v>
                </c:pt>
                <c:pt idx="57">
                  <c:v>6.6480502499999997E-2</c:v>
                </c:pt>
                <c:pt idx="58">
                  <c:v>5.7246204500000002E-2</c:v>
                </c:pt>
                <c:pt idx="59">
                  <c:v>4.0226843200000001E-2</c:v>
                </c:pt>
                <c:pt idx="60">
                  <c:v>1.96995828E-2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1.15038864E-2</c:v>
                </c:pt>
                <c:pt idx="65">
                  <c:v>3.5328987999999999E-2</c:v>
                </c:pt>
                <c:pt idx="66">
                  <c:v>3.8801010699999999E-2</c:v>
                </c:pt>
                <c:pt idx="67">
                  <c:v>2.5885453400000001E-2</c:v>
                </c:pt>
                <c:pt idx="68">
                  <c:v>1.8291683900000001E-2</c:v>
                </c:pt>
                <c:pt idx="69">
                  <c:v>2.53560338E-2</c:v>
                </c:pt>
                <c:pt idx="70">
                  <c:v>3.25259268E-2</c:v>
                </c:pt>
                <c:pt idx="71">
                  <c:v>2.3465523499999998E-2</c:v>
                </c:pt>
                <c:pt idx="72">
                  <c:v>7.8849652999999995E-3</c:v>
                </c:pt>
                <c:pt idx="73">
                  <c:v>2.2242179E-3</c:v>
                </c:pt>
                <c:pt idx="74">
                  <c:v>6.0942890000000001E-3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3.7006285E-2</c:v>
                </c:pt>
                <c:pt idx="81">
                  <c:v>5.4930415000000003E-2</c:v>
                </c:pt>
                <c:pt idx="82">
                  <c:v>4.2937561899999997E-2</c:v>
                </c:pt>
                <c:pt idx="83">
                  <c:v>2.12287065E-2</c:v>
                </c:pt>
                <c:pt idx="84">
                  <c:v>1.0959383099999999E-2</c:v>
                </c:pt>
                <c:pt idx="85">
                  <c:v>1.62630528E-2</c:v>
                </c:pt>
                <c:pt idx="86">
                  <c:v>2.8497101699999999E-2</c:v>
                </c:pt>
                <c:pt idx="87">
                  <c:v>3.7520158999999997E-2</c:v>
                </c:pt>
                <c:pt idx="88">
                  <c:v>3.6279715599999998E-2</c:v>
                </c:pt>
                <c:pt idx="89">
                  <c:v>2.6012051899999999E-2</c:v>
                </c:pt>
                <c:pt idx="90">
                  <c:v>9.8950359999999994E-3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1.4099812000000001E-3</c:v>
                </c:pt>
                <c:pt idx="98">
                  <c:v>1.9489320000000001E-2</c:v>
                </c:pt>
                <c:pt idx="99">
                  <c:v>3.5914972400000002E-2</c:v>
                </c:pt>
                <c:pt idx="100">
                  <c:v>4.8709571399999999E-2</c:v>
                </c:pt>
                <c:pt idx="101">
                  <c:v>5.7462919500000001E-2</c:v>
                </c:pt>
                <c:pt idx="102">
                  <c:v>6.3171692200000004E-2</c:v>
                </c:pt>
                <c:pt idx="103">
                  <c:v>6.7334458200000002E-2</c:v>
                </c:pt>
                <c:pt idx="104">
                  <c:v>6.9734975699999993E-2</c:v>
                </c:pt>
                <c:pt idx="105">
                  <c:v>7.0334181199999998E-2</c:v>
                </c:pt>
                <c:pt idx="106">
                  <c:v>6.9182455500000004E-2</c:v>
                </c:pt>
                <c:pt idx="107">
                  <c:v>6.6047713199999997E-2</c:v>
                </c:pt>
                <c:pt idx="108">
                  <c:v>6.0723118499999999E-2</c:v>
                </c:pt>
                <c:pt idx="109">
                  <c:v>5.2632097199999998E-2</c:v>
                </c:pt>
                <c:pt idx="110">
                  <c:v>4.4125132300000001E-2</c:v>
                </c:pt>
                <c:pt idx="111">
                  <c:v>3.2583840199999999E-2</c:v>
                </c:pt>
                <c:pt idx="112">
                  <c:v>2.2164871900000001E-2</c:v>
                </c:pt>
                <c:pt idx="113">
                  <c:v>1.2813342700000001E-2</c:v>
                </c:pt>
                <c:pt idx="114">
                  <c:v>3.4584737999999999E-3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6CEB-41F0-895D-943CFEBAB27E}"/>
            </c:ext>
          </c:extLst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反射白_LEDfull_暗櫃!$A$40:$EE$40</c:f>
              <c:numCache>
                <c:formatCode>General</c:formatCode>
                <c:ptCount val="135"/>
                <c:pt idx="0">
                  <c:v>0.64159494640000003</c:v>
                </c:pt>
                <c:pt idx="1">
                  <c:v>0.53147220610000001</c:v>
                </c:pt>
                <c:pt idx="2">
                  <c:v>0.37832653519999998</c:v>
                </c:pt>
                <c:pt idx="3">
                  <c:v>0.1717620343</c:v>
                </c:pt>
                <c:pt idx="4">
                  <c:v>4.7155171599999997E-2</c:v>
                </c:pt>
                <c:pt idx="5">
                  <c:v>3.8556654E-3</c:v>
                </c:pt>
                <c:pt idx="6">
                  <c:v>2.6844516400000001E-2</c:v>
                </c:pt>
                <c:pt idx="7">
                  <c:v>8.8154032800000004E-2</c:v>
                </c:pt>
                <c:pt idx="8">
                  <c:v>0.15738210080000001</c:v>
                </c:pt>
                <c:pt idx="9">
                  <c:v>0.21528649329999999</c:v>
                </c:pt>
                <c:pt idx="10">
                  <c:v>0.23956391220000001</c:v>
                </c:pt>
                <c:pt idx="11">
                  <c:v>0.23198270800000001</c:v>
                </c:pt>
                <c:pt idx="12">
                  <c:v>0.20327152309999999</c:v>
                </c:pt>
                <c:pt idx="13">
                  <c:v>0.1621173769</c:v>
                </c:pt>
                <c:pt idx="14">
                  <c:v>0.1166593507</c:v>
                </c:pt>
                <c:pt idx="15">
                  <c:v>7.6835922900000006E-2</c:v>
                </c:pt>
                <c:pt idx="16">
                  <c:v>4.4881109099999997E-2</c:v>
                </c:pt>
                <c:pt idx="17">
                  <c:v>2.9300074999999998E-2</c:v>
                </c:pt>
                <c:pt idx="18">
                  <c:v>3.55744474E-2</c:v>
                </c:pt>
                <c:pt idx="19">
                  <c:v>5.4475378200000001E-2</c:v>
                </c:pt>
                <c:pt idx="20">
                  <c:v>7.9653948500000002E-2</c:v>
                </c:pt>
                <c:pt idx="21">
                  <c:v>9.7287423900000003E-2</c:v>
                </c:pt>
                <c:pt idx="22">
                  <c:v>0.1086691171</c:v>
                </c:pt>
                <c:pt idx="23">
                  <c:v>0.10709226130000001</c:v>
                </c:pt>
                <c:pt idx="24">
                  <c:v>0.10352225600000001</c:v>
                </c:pt>
                <c:pt idx="25">
                  <c:v>9.6283987200000004E-2</c:v>
                </c:pt>
                <c:pt idx="26">
                  <c:v>8.7997511E-2</c:v>
                </c:pt>
                <c:pt idx="27">
                  <c:v>7.83050582E-2</c:v>
                </c:pt>
                <c:pt idx="28">
                  <c:v>6.1920810499999999E-2</c:v>
                </c:pt>
                <c:pt idx="29">
                  <c:v>4.3860070399999999E-2</c:v>
                </c:pt>
                <c:pt idx="30">
                  <c:v>2.6126992000000002E-2</c:v>
                </c:pt>
                <c:pt idx="31">
                  <c:v>1.9757442199999999E-2</c:v>
                </c:pt>
                <c:pt idx="32">
                  <c:v>2.0763054499999999E-2</c:v>
                </c:pt>
                <c:pt idx="33">
                  <c:v>2.8446523500000001E-2</c:v>
                </c:pt>
                <c:pt idx="34">
                  <c:v>3.6711905199999999E-2</c:v>
                </c:pt>
                <c:pt idx="35">
                  <c:v>4.6063769599999999E-2</c:v>
                </c:pt>
                <c:pt idx="36">
                  <c:v>5.8338657000000002E-2</c:v>
                </c:pt>
                <c:pt idx="37">
                  <c:v>7.6637633100000005E-2</c:v>
                </c:pt>
                <c:pt idx="38">
                  <c:v>9.1453559700000006E-2</c:v>
                </c:pt>
                <c:pt idx="39">
                  <c:v>0.1042082161</c:v>
                </c:pt>
                <c:pt idx="40">
                  <c:v>0.1085738242</c:v>
                </c:pt>
                <c:pt idx="41">
                  <c:v>0.1050600857</c:v>
                </c:pt>
                <c:pt idx="42">
                  <c:v>9.7770042700000004E-2</c:v>
                </c:pt>
                <c:pt idx="43">
                  <c:v>8.8703520600000002E-2</c:v>
                </c:pt>
                <c:pt idx="44">
                  <c:v>7.8613951799999998E-2</c:v>
                </c:pt>
                <c:pt idx="45">
                  <c:v>7.0449978100000005E-2</c:v>
                </c:pt>
                <c:pt idx="46">
                  <c:v>6.0100618699999997E-2</c:v>
                </c:pt>
                <c:pt idx="47">
                  <c:v>4.1596941599999999E-2</c:v>
                </c:pt>
                <c:pt idx="48">
                  <c:v>1.6271781200000002E-2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1.7983745799999999E-2</c:v>
                </c:pt>
                <c:pt idx="55">
                  <c:v>4.5692443800000003E-2</c:v>
                </c:pt>
                <c:pt idx="56">
                  <c:v>6.3390403999999997E-2</c:v>
                </c:pt>
                <c:pt idx="57">
                  <c:v>6.6337332099999993E-2</c:v>
                </c:pt>
                <c:pt idx="58">
                  <c:v>5.7142395499999998E-2</c:v>
                </c:pt>
                <c:pt idx="59">
                  <c:v>4.0170039999999997E-2</c:v>
                </c:pt>
                <c:pt idx="60">
                  <c:v>1.9694719499999999E-2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1.1608082800000001E-2</c:v>
                </c:pt>
                <c:pt idx="65">
                  <c:v>3.53514329E-2</c:v>
                </c:pt>
                <c:pt idx="66">
                  <c:v>3.8739036800000001E-2</c:v>
                </c:pt>
                <c:pt idx="67">
                  <c:v>2.5773307299999999E-2</c:v>
                </c:pt>
                <c:pt idx="68">
                  <c:v>1.8171254500000001E-2</c:v>
                </c:pt>
                <c:pt idx="69">
                  <c:v>2.5260409300000002E-2</c:v>
                </c:pt>
                <c:pt idx="70">
                  <c:v>3.2475486400000003E-2</c:v>
                </c:pt>
                <c:pt idx="71">
                  <c:v>2.34659519E-2</c:v>
                </c:pt>
                <c:pt idx="72">
                  <c:v>7.9194390999999999E-3</c:v>
                </c:pt>
                <c:pt idx="73">
                  <c:v>2.2650983000000002E-3</c:v>
                </c:pt>
                <c:pt idx="74">
                  <c:v>6.1202408000000002E-3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3.6985449500000003E-2</c:v>
                </c:pt>
                <c:pt idx="81">
                  <c:v>5.4875519099999999E-2</c:v>
                </c:pt>
                <c:pt idx="82">
                  <c:v>4.2864333800000001E-2</c:v>
                </c:pt>
                <c:pt idx="83">
                  <c:v>2.1146321700000002E-2</c:v>
                </c:pt>
                <c:pt idx="84">
                  <c:v>1.08626895E-2</c:v>
                </c:pt>
                <c:pt idx="85">
                  <c:v>1.6149286200000001E-2</c:v>
                </c:pt>
                <c:pt idx="86">
                  <c:v>2.83757579E-2</c:v>
                </c:pt>
                <c:pt idx="87">
                  <c:v>3.7411034099999997E-2</c:v>
                </c:pt>
                <c:pt idx="88">
                  <c:v>3.6207944200000002E-2</c:v>
                </c:pt>
                <c:pt idx="89">
                  <c:v>2.5988731500000001E-2</c:v>
                </c:pt>
                <c:pt idx="90">
                  <c:v>9.9229644999999991E-3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1.4523590000000001E-3</c:v>
                </c:pt>
                <c:pt idx="98">
                  <c:v>1.9472250699999999E-2</c:v>
                </c:pt>
                <c:pt idx="99">
                  <c:v>3.5845838499999998E-2</c:v>
                </c:pt>
                <c:pt idx="100">
                  <c:v>4.85980362E-2</c:v>
                </c:pt>
                <c:pt idx="101">
                  <c:v>5.73191345E-2</c:v>
                </c:pt>
                <c:pt idx="102">
                  <c:v>6.3011646300000002E-2</c:v>
                </c:pt>
                <c:pt idx="103">
                  <c:v>6.7165456700000001E-2</c:v>
                </c:pt>
                <c:pt idx="104">
                  <c:v>6.9566734099999999E-2</c:v>
                </c:pt>
                <c:pt idx="105">
                  <c:v>7.0174761099999997E-2</c:v>
                </c:pt>
                <c:pt idx="106">
                  <c:v>6.9038584799999997E-2</c:v>
                </c:pt>
                <c:pt idx="107">
                  <c:v>6.5927177700000006E-2</c:v>
                </c:pt>
                <c:pt idx="108">
                  <c:v>6.0632288499999999E-2</c:v>
                </c:pt>
                <c:pt idx="109">
                  <c:v>5.2576463699999999E-2</c:v>
                </c:pt>
                <c:pt idx="110">
                  <c:v>4.4097874299999999E-2</c:v>
                </c:pt>
                <c:pt idx="111">
                  <c:v>3.2594095900000002E-2</c:v>
                </c:pt>
                <c:pt idx="112">
                  <c:v>2.2207034800000001E-2</c:v>
                </c:pt>
                <c:pt idx="113">
                  <c:v>1.2880497600000001E-2</c:v>
                </c:pt>
                <c:pt idx="114">
                  <c:v>3.5499029000000001E-3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6CEB-41F0-895D-943CFEBAB27E}"/>
            </c:ext>
          </c:extLst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反射白_LEDfull_暗櫃!$A$41:$EE$41</c:f>
              <c:numCache>
                <c:formatCode>General</c:formatCode>
                <c:ptCount val="135"/>
                <c:pt idx="0">
                  <c:v>0.64178884030000005</c:v>
                </c:pt>
                <c:pt idx="1">
                  <c:v>0.53162962199999997</c:v>
                </c:pt>
                <c:pt idx="2">
                  <c:v>0.3784385026</c:v>
                </c:pt>
                <c:pt idx="3">
                  <c:v>0.17180806400000001</c:v>
                </c:pt>
                <c:pt idx="4">
                  <c:v>4.7162000099999997E-2</c:v>
                </c:pt>
                <c:pt idx="5">
                  <c:v>3.8493226999999999E-3</c:v>
                </c:pt>
                <c:pt idx="6">
                  <c:v>2.68444158E-2</c:v>
                </c:pt>
                <c:pt idx="7">
                  <c:v>8.8164791500000006E-2</c:v>
                </c:pt>
                <c:pt idx="8">
                  <c:v>0.1573978513</c:v>
                </c:pt>
                <c:pt idx="9">
                  <c:v>0.2152977586</c:v>
                </c:pt>
                <c:pt idx="10">
                  <c:v>0.2395604402</c:v>
                </c:pt>
                <c:pt idx="11">
                  <c:v>0.23196968439999999</c:v>
                </c:pt>
                <c:pt idx="12">
                  <c:v>0.20326529439999999</c:v>
                </c:pt>
                <c:pt idx="13">
                  <c:v>0.16212663050000001</c:v>
                </c:pt>
                <c:pt idx="14">
                  <c:v>0.11667745559999999</c:v>
                </c:pt>
                <c:pt idx="15">
                  <c:v>7.6850667600000006E-2</c:v>
                </c:pt>
                <c:pt idx="16">
                  <c:v>4.4884983500000003E-2</c:v>
                </c:pt>
                <c:pt idx="17">
                  <c:v>2.9299972600000002E-2</c:v>
                </c:pt>
                <c:pt idx="18">
                  <c:v>3.5575758700000001E-2</c:v>
                </c:pt>
                <c:pt idx="19">
                  <c:v>5.44795208E-2</c:v>
                </c:pt>
                <c:pt idx="20">
                  <c:v>7.9663716300000006E-2</c:v>
                </c:pt>
                <c:pt idx="21">
                  <c:v>9.7299434200000007E-2</c:v>
                </c:pt>
                <c:pt idx="22">
                  <c:v>0.1086830869</c:v>
                </c:pt>
                <c:pt idx="23">
                  <c:v>0.1071023196</c:v>
                </c:pt>
                <c:pt idx="24">
                  <c:v>0.1035215184</c:v>
                </c:pt>
                <c:pt idx="25">
                  <c:v>9.6270658100000003E-2</c:v>
                </c:pt>
                <c:pt idx="26">
                  <c:v>8.7975494599999995E-2</c:v>
                </c:pt>
                <c:pt idx="27">
                  <c:v>7.8283906E-2</c:v>
                </c:pt>
                <c:pt idx="28">
                  <c:v>6.1909798500000002E-2</c:v>
                </c:pt>
                <c:pt idx="29">
                  <c:v>4.3867152200000002E-2</c:v>
                </c:pt>
                <c:pt idx="30">
                  <c:v>2.6153581200000001E-2</c:v>
                </c:pt>
                <c:pt idx="31">
                  <c:v>1.97976474E-2</c:v>
                </c:pt>
                <c:pt idx="32">
                  <c:v>2.0806489500000001E-2</c:v>
                </c:pt>
                <c:pt idx="33">
                  <c:v>2.8485162200000001E-2</c:v>
                </c:pt>
                <c:pt idx="34">
                  <c:v>3.6738444100000003E-2</c:v>
                </c:pt>
                <c:pt idx="35">
                  <c:v>4.6077202999999997E-2</c:v>
                </c:pt>
                <c:pt idx="36">
                  <c:v>5.8342933700000002E-2</c:v>
                </c:pt>
                <c:pt idx="37">
                  <c:v>7.6640173800000003E-2</c:v>
                </c:pt>
                <c:pt idx="38">
                  <c:v>9.14615914E-2</c:v>
                </c:pt>
                <c:pt idx="39">
                  <c:v>0.1042205915</c:v>
                </c:pt>
                <c:pt idx="40">
                  <c:v>0.1085797474</c:v>
                </c:pt>
                <c:pt idx="41">
                  <c:v>0.105047062</c:v>
                </c:pt>
                <c:pt idx="42">
                  <c:v>9.7741812499999997E-2</c:v>
                </c:pt>
                <c:pt idx="43">
                  <c:v>8.8672749699999998E-2</c:v>
                </c:pt>
                <c:pt idx="44">
                  <c:v>7.8591771399999996E-2</c:v>
                </c:pt>
                <c:pt idx="45">
                  <c:v>7.0440970399999997E-2</c:v>
                </c:pt>
                <c:pt idx="46">
                  <c:v>6.0107573900000003E-2</c:v>
                </c:pt>
                <c:pt idx="47">
                  <c:v>4.1620720200000003E-2</c:v>
                </c:pt>
                <c:pt idx="48">
                  <c:v>1.6307160300000002E-2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1.8009323599999998E-2</c:v>
                </c:pt>
                <c:pt idx="55">
                  <c:v>4.57388647E-2</c:v>
                </c:pt>
                <c:pt idx="56">
                  <c:v>6.3443854499999994E-2</c:v>
                </c:pt>
                <c:pt idx="57">
                  <c:v>6.6383414000000002E-2</c:v>
                </c:pt>
                <c:pt idx="58">
                  <c:v>5.7173587400000003E-2</c:v>
                </c:pt>
                <c:pt idx="59">
                  <c:v>4.0184926199999998E-2</c:v>
                </c:pt>
                <c:pt idx="60">
                  <c:v>1.96920093E-2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1.1559391400000001E-2</c:v>
                </c:pt>
                <c:pt idx="65">
                  <c:v>3.5332437600000002E-2</c:v>
                </c:pt>
                <c:pt idx="66">
                  <c:v>3.8756344499999998E-2</c:v>
                </c:pt>
                <c:pt idx="67">
                  <c:v>2.5815889200000001E-2</c:v>
                </c:pt>
                <c:pt idx="68">
                  <c:v>1.8219428100000001E-2</c:v>
                </c:pt>
                <c:pt idx="69">
                  <c:v>2.52960157E-2</c:v>
                </c:pt>
                <c:pt idx="70">
                  <c:v>3.2489497200000002E-2</c:v>
                </c:pt>
                <c:pt idx="71">
                  <c:v>2.3459859199999999E-2</c:v>
                </c:pt>
                <c:pt idx="72">
                  <c:v>7.9025048999999993E-3</c:v>
                </c:pt>
                <c:pt idx="73">
                  <c:v>2.2467081000000001E-3</c:v>
                </c:pt>
                <c:pt idx="74">
                  <c:v>6.1072944999999998E-3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3.6985274399999997E-2</c:v>
                </c:pt>
                <c:pt idx="81">
                  <c:v>5.4885815800000001E-2</c:v>
                </c:pt>
                <c:pt idx="82">
                  <c:v>4.2885728200000001E-2</c:v>
                </c:pt>
                <c:pt idx="83">
                  <c:v>2.11771969E-2</c:v>
                </c:pt>
                <c:pt idx="84">
                  <c:v>1.0902283699999999E-2</c:v>
                </c:pt>
                <c:pt idx="85">
                  <c:v>1.6195077400000001E-2</c:v>
                </c:pt>
                <c:pt idx="86">
                  <c:v>2.84218322E-2</c:v>
                </c:pt>
                <c:pt idx="87">
                  <c:v>3.7449441899999998E-2</c:v>
                </c:pt>
                <c:pt idx="88">
                  <c:v>3.6230359199999999E-2</c:v>
                </c:pt>
                <c:pt idx="89">
                  <c:v>2.5992576E-2</c:v>
                </c:pt>
                <c:pt idx="90">
                  <c:v>9.9085048000000005E-3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1.4333289999999999E-3</c:v>
                </c:pt>
                <c:pt idx="98">
                  <c:v>1.9474724299999999E-2</c:v>
                </c:pt>
                <c:pt idx="99">
                  <c:v>3.5866987000000003E-2</c:v>
                </c:pt>
                <c:pt idx="100">
                  <c:v>4.8634421099999998E-2</c:v>
                </c:pt>
                <c:pt idx="101">
                  <c:v>5.7367518499999999E-2</c:v>
                </c:pt>
                <c:pt idx="102">
                  <c:v>6.3065782200000003E-2</c:v>
                </c:pt>
                <c:pt idx="103">
                  <c:v>6.7222461100000006E-2</c:v>
                </c:pt>
                <c:pt idx="104">
                  <c:v>6.9622874299999998E-2</c:v>
                </c:pt>
                <c:pt idx="105">
                  <c:v>7.0226892799999996E-2</c:v>
                </c:pt>
                <c:pt idx="106">
                  <c:v>6.9084167500000002E-2</c:v>
                </c:pt>
                <c:pt idx="107">
                  <c:v>6.5963223599999996E-2</c:v>
                </c:pt>
                <c:pt idx="108">
                  <c:v>6.06567711E-2</c:v>
                </c:pt>
                <c:pt idx="109">
                  <c:v>5.2587546399999997E-2</c:v>
                </c:pt>
                <c:pt idx="110">
                  <c:v>4.4098664099999997E-2</c:v>
                </c:pt>
                <c:pt idx="111">
                  <c:v>3.2581389000000002E-2</c:v>
                </c:pt>
                <c:pt idx="112">
                  <c:v>2.21830625E-2</c:v>
                </c:pt>
                <c:pt idx="113">
                  <c:v>1.28478473E-2</c:v>
                </c:pt>
                <c:pt idx="114">
                  <c:v>3.5091392000000002E-3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6CEB-41F0-895D-943CFEBAB27E}"/>
            </c:ext>
          </c:extLst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反射白_LEDfull_暗櫃!$A$42:$EE$42</c:f>
              <c:numCache>
                <c:formatCode>General</c:formatCode>
                <c:ptCount val="135"/>
                <c:pt idx="0">
                  <c:v>0.64185369010000004</c:v>
                </c:pt>
                <c:pt idx="1">
                  <c:v>0.53168761730000003</c:v>
                </c:pt>
                <c:pt idx="2">
                  <c:v>0.37848088149999998</c:v>
                </c:pt>
                <c:pt idx="3">
                  <c:v>0.17183309790000001</c:v>
                </c:pt>
                <c:pt idx="4">
                  <c:v>4.7176387200000003E-2</c:v>
                </c:pt>
                <c:pt idx="5">
                  <c:v>3.8589928000000002E-3</c:v>
                </c:pt>
                <c:pt idx="6">
                  <c:v>2.6857322100000001E-2</c:v>
                </c:pt>
                <c:pt idx="7">
                  <c:v>8.8193528399999999E-2</c:v>
                </c:pt>
                <c:pt idx="8">
                  <c:v>0.1574532837</c:v>
                </c:pt>
                <c:pt idx="9">
                  <c:v>0.2153860927</c:v>
                </c:pt>
                <c:pt idx="10">
                  <c:v>0.23967856169999999</c:v>
                </c:pt>
                <c:pt idx="11">
                  <c:v>0.2320958078</c:v>
                </c:pt>
                <c:pt idx="12">
                  <c:v>0.2033693939</c:v>
                </c:pt>
                <c:pt idx="13">
                  <c:v>0.16219210619999999</c:v>
                </c:pt>
                <c:pt idx="14">
                  <c:v>0.1167102382</c:v>
                </c:pt>
                <c:pt idx="15">
                  <c:v>7.6868981099999997E-2</c:v>
                </c:pt>
                <c:pt idx="16">
                  <c:v>4.4901646699999999E-2</c:v>
                </c:pt>
                <c:pt idx="17">
                  <c:v>2.9314050500000001E-2</c:v>
                </c:pt>
                <c:pt idx="18">
                  <c:v>3.5590946700000001E-2</c:v>
                </c:pt>
                <c:pt idx="19">
                  <c:v>5.4500225899999998E-2</c:v>
                </c:pt>
                <c:pt idx="20">
                  <c:v>7.9689443099999993E-2</c:v>
                </c:pt>
                <c:pt idx="21">
                  <c:v>9.7330450999999998E-2</c:v>
                </c:pt>
                <c:pt idx="22">
                  <c:v>0.1087174118</c:v>
                </c:pt>
                <c:pt idx="23">
                  <c:v>0.1071407571</c:v>
                </c:pt>
                <c:pt idx="24">
                  <c:v>0.1035716534</c:v>
                </c:pt>
                <c:pt idx="25">
                  <c:v>9.6332915099999999E-2</c:v>
                </c:pt>
                <c:pt idx="26">
                  <c:v>8.8044434800000002E-2</c:v>
                </c:pt>
                <c:pt idx="27">
                  <c:v>7.8347273199999998E-2</c:v>
                </c:pt>
                <c:pt idx="28">
                  <c:v>6.1952806999999999E-2</c:v>
                </c:pt>
                <c:pt idx="29">
                  <c:v>4.3879337599999998E-2</c:v>
                </c:pt>
                <c:pt idx="30">
                  <c:v>2.6133298900000001E-2</c:v>
                </c:pt>
                <c:pt idx="31">
                  <c:v>1.9757449600000001E-2</c:v>
                </c:pt>
                <c:pt idx="32">
                  <c:v>2.0762747200000001E-2</c:v>
                </c:pt>
                <c:pt idx="33">
                  <c:v>2.8451031099999999E-2</c:v>
                </c:pt>
                <c:pt idx="34">
                  <c:v>3.6723185300000002E-2</c:v>
                </c:pt>
                <c:pt idx="35">
                  <c:v>4.6082436999999997E-2</c:v>
                </c:pt>
                <c:pt idx="36">
                  <c:v>5.8365344999999999E-2</c:v>
                </c:pt>
                <c:pt idx="37">
                  <c:v>7.6673291599999999E-2</c:v>
                </c:pt>
                <c:pt idx="38">
                  <c:v>9.1494977500000005E-2</c:v>
                </c:pt>
                <c:pt idx="39">
                  <c:v>0.104254812</c:v>
                </c:pt>
                <c:pt idx="40">
                  <c:v>0.1086239219</c:v>
                </c:pt>
                <c:pt idx="41">
                  <c:v>0.1051130369</c:v>
                </c:pt>
                <c:pt idx="42">
                  <c:v>9.7822979099999999E-2</c:v>
                </c:pt>
                <c:pt idx="43">
                  <c:v>8.8752731700000004E-2</c:v>
                </c:pt>
                <c:pt idx="44">
                  <c:v>7.8656286000000006E-2</c:v>
                </c:pt>
                <c:pt idx="45">
                  <c:v>7.0485480099999998E-2</c:v>
                </c:pt>
                <c:pt idx="46">
                  <c:v>6.0127478099999999E-2</c:v>
                </c:pt>
                <c:pt idx="47">
                  <c:v>4.1611075400000003E-2</c:v>
                </c:pt>
                <c:pt idx="48">
                  <c:v>1.6271403100000002E-2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1.79864671E-2</c:v>
                </c:pt>
                <c:pt idx="55">
                  <c:v>4.5703500500000001E-2</c:v>
                </c:pt>
                <c:pt idx="56">
                  <c:v>6.3408143799999997E-2</c:v>
                </c:pt>
                <c:pt idx="57">
                  <c:v>6.6357992599999999E-2</c:v>
                </c:pt>
                <c:pt idx="58">
                  <c:v>5.7161990599999997E-2</c:v>
                </c:pt>
                <c:pt idx="59">
                  <c:v>4.0185302499999999E-2</c:v>
                </c:pt>
                <c:pt idx="60">
                  <c:v>1.9704517000000001E-2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1.1624868999999999E-2</c:v>
                </c:pt>
                <c:pt idx="65">
                  <c:v>3.5372708000000003E-2</c:v>
                </c:pt>
                <c:pt idx="66">
                  <c:v>3.8753639899999998E-2</c:v>
                </c:pt>
                <c:pt idx="67">
                  <c:v>2.57758591E-2</c:v>
                </c:pt>
                <c:pt idx="68">
                  <c:v>1.81687959E-2</c:v>
                </c:pt>
                <c:pt idx="69">
                  <c:v>2.5264320900000001E-2</c:v>
                </c:pt>
                <c:pt idx="70">
                  <c:v>3.2487444599999998E-2</c:v>
                </c:pt>
                <c:pt idx="71">
                  <c:v>2.3478131700000002E-2</c:v>
                </c:pt>
                <c:pt idx="72">
                  <c:v>7.9268254000000003E-3</c:v>
                </c:pt>
                <c:pt idx="73">
                  <c:v>2.2702462000000001E-3</c:v>
                </c:pt>
                <c:pt idx="74">
                  <c:v>6.1260993E-3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3.7002865199999999E-2</c:v>
                </c:pt>
                <c:pt idx="81">
                  <c:v>5.48992269E-2</c:v>
                </c:pt>
                <c:pt idx="82">
                  <c:v>4.2879678300000001E-2</c:v>
                </c:pt>
                <c:pt idx="83">
                  <c:v>2.1149115600000001E-2</c:v>
                </c:pt>
                <c:pt idx="84">
                  <c:v>1.0858736900000001E-2</c:v>
                </c:pt>
                <c:pt idx="85">
                  <c:v>1.6146423300000001E-2</c:v>
                </c:pt>
                <c:pt idx="86">
                  <c:v>2.8378741799999999E-2</c:v>
                </c:pt>
                <c:pt idx="87">
                  <c:v>3.7419836999999997E-2</c:v>
                </c:pt>
                <c:pt idx="88">
                  <c:v>3.6219745900000003E-2</c:v>
                </c:pt>
                <c:pt idx="89">
                  <c:v>2.5999844099999999E-2</c:v>
                </c:pt>
                <c:pt idx="90">
                  <c:v>9.9304626000000003E-3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1.4576798E-3</c:v>
                </c:pt>
                <c:pt idx="98">
                  <c:v>1.94810703E-2</c:v>
                </c:pt>
                <c:pt idx="99">
                  <c:v>3.5858128199999999E-2</c:v>
                </c:pt>
                <c:pt idx="100">
                  <c:v>4.8612967100000001E-2</c:v>
                </c:pt>
                <c:pt idx="101">
                  <c:v>5.73353209E-2</c:v>
                </c:pt>
                <c:pt idx="102">
                  <c:v>6.3029728800000004E-2</c:v>
                </c:pt>
                <c:pt idx="103">
                  <c:v>6.7184545100000007E-2</c:v>
                </c:pt>
                <c:pt idx="104">
                  <c:v>6.9587096599999995E-2</c:v>
                </c:pt>
                <c:pt idx="105">
                  <c:v>7.0196248599999997E-2</c:v>
                </c:pt>
                <c:pt idx="106">
                  <c:v>6.9060877000000007E-2</c:v>
                </c:pt>
                <c:pt idx="107">
                  <c:v>6.5950147799999997E-2</c:v>
                </c:pt>
                <c:pt idx="108">
                  <c:v>6.0655638599999999E-2</c:v>
                </c:pt>
                <c:pt idx="109">
                  <c:v>5.2598860099999999E-2</c:v>
                </c:pt>
                <c:pt idx="110">
                  <c:v>4.4118732200000003E-2</c:v>
                </c:pt>
                <c:pt idx="111">
                  <c:v>3.2612595699999997E-2</c:v>
                </c:pt>
                <c:pt idx="112">
                  <c:v>2.2223351499999999E-2</c:v>
                </c:pt>
                <c:pt idx="113">
                  <c:v>1.2894130300000001E-2</c:v>
                </c:pt>
                <c:pt idx="114">
                  <c:v>3.5609372000000002E-3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6CEB-41F0-895D-943CFEBAB27E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反射白_LEDfull_暗櫃!$A$43:$EE$43</c:f>
              <c:numCache>
                <c:formatCode>General</c:formatCode>
                <c:ptCount val="135"/>
                <c:pt idx="0">
                  <c:v>0.64178138969999998</c:v>
                </c:pt>
                <c:pt idx="1">
                  <c:v>0.53162306550000005</c:v>
                </c:pt>
                <c:pt idx="2">
                  <c:v>0.37843421100000002</c:v>
                </c:pt>
                <c:pt idx="3">
                  <c:v>0.17180636530000001</c:v>
                </c:pt>
                <c:pt idx="4">
                  <c:v>4.7161754200000003E-2</c:v>
                </c:pt>
                <c:pt idx="5">
                  <c:v>3.8496091E-3</c:v>
                </c:pt>
                <c:pt idx="6">
                  <c:v>2.6844304100000001E-2</c:v>
                </c:pt>
                <c:pt idx="7">
                  <c:v>8.8164336999999995E-2</c:v>
                </c:pt>
                <c:pt idx="8">
                  <c:v>0.15739732980000001</c:v>
                </c:pt>
                <c:pt idx="9">
                  <c:v>0.2152972668</c:v>
                </c:pt>
                <c:pt idx="10">
                  <c:v>0.2395601869</c:v>
                </c:pt>
                <c:pt idx="11">
                  <c:v>0.23196990789999999</c:v>
                </c:pt>
                <c:pt idx="12">
                  <c:v>0.2032653093</c:v>
                </c:pt>
                <c:pt idx="13">
                  <c:v>0.16212593019999999</c:v>
                </c:pt>
                <c:pt idx="14">
                  <c:v>0.1166767776</c:v>
                </c:pt>
                <c:pt idx="15">
                  <c:v>7.6850161E-2</c:v>
                </c:pt>
                <c:pt idx="16">
                  <c:v>4.4884838199999999E-2</c:v>
                </c:pt>
                <c:pt idx="17">
                  <c:v>2.9299981900000001E-2</c:v>
                </c:pt>
                <c:pt idx="18">
                  <c:v>3.5575743799999997E-2</c:v>
                </c:pt>
                <c:pt idx="19">
                  <c:v>5.44793233E-2</c:v>
                </c:pt>
                <c:pt idx="20">
                  <c:v>7.9663269199999998E-2</c:v>
                </c:pt>
                <c:pt idx="21">
                  <c:v>9.7299046799999997E-2</c:v>
                </c:pt>
                <c:pt idx="22">
                  <c:v>0.1086820886</c:v>
                </c:pt>
                <c:pt idx="23">
                  <c:v>0.1071018279</c:v>
                </c:pt>
                <c:pt idx="24">
                  <c:v>0.10352145879999999</c:v>
                </c:pt>
                <c:pt idx="25">
                  <c:v>9.6271030600000002E-2</c:v>
                </c:pt>
                <c:pt idx="26">
                  <c:v>8.7976232200000004E-2</c:v>
                </c:pt>
                <c:pt idx="27">
                  <c:v>7.8284516900000004E-2</c:v>
                </c:pt>
                <c:pt idx="28">
                  <c:v>6.1910148700000001E-2</c:v>
                </c:pt>
                <c:pt idx="29">
                  <c:v>4.3866757300000003E-2</c:v>
                </c:pt>
                <c:pt idx="30">
                  <c:v>2.6152620099999999E-2</c:v>
                </c:pt>
                <c:pt idx="31">
                  <c:v>1.9796093899999999E-2</c:v>
                </c:pt>
                <c:pt idx="32">
                  <c:v>2.0804854099999999E-2</c:v>
                </c:pt>
                <c:pt idx="33">
                  <c:v>2.8483893699999999E-2</c:v>
                </c:pt>
                <c:pt idx="34">
                  <c:v>3.6737479300000001E-2</c:v>
                </c:pt>
                <c:pt idx="35">
                  <c:v>4.6076677699999999E-2</c:v>
                </c:pt>
                <c:pt idx="36">
                  <c:v>5.8342669200000002E-2</c:v>
                </c:pt>
                <c:pt idx="37">
                  <c:v>7.6639980100000005E-2</c:v>
                </c:pt>
                <c:pt idx="38">
                  <c:v>9.1461300800000006E-2</c:v>
                </c:pt>
                <c:pt idx="39">
                  <c:v>0.1042200848</c:v>
                </c:pt>
                <c:pt idx="40">
                  <c:v>0.1085795611</c:v>
                </c:pt>
                <c:pt idx="41">
                  <c:v>0.1050474569</c:v>
                </c:pt>
                <c:pt idx="42">
                  <c:v>9.7742721399999996E-2</c:v>
                </c:pt>
                <c:pt idx="43">
                  <c:v>8.8673733199999993E-2</c:v>
                </c:pt>
                <c:pt idx="44">
                  <c:v>7.8592501600000003E-2</c:v>
                </c:pt>
                <c:pt idx="45">
                  <c:v>7.0441275799999994E-2</c:v>
                </c:pt>
                <c:pt idx="46">
                  <c:v>6.0107283300000001E-2</c:v>
                </c:pt>
                <c:pt idx="47">
                  <c:v>4.16197814E-2</c:v>
                </c:pt>
                <c:pt idx="48">
                  <c:v>1.6305893700000001E-2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1.8008342E-2</c:v>
                </c:pt>
                <c:pt idx="55">
                  <c:v>4.5737076600000003E-2</c:v>
                </c:pt>
                <c:pt idx="56">
                  <c:v>6.3441932199999995E-2</c:v>
                </c:pt>
                <c:pt idx="57">
                  <c:v>6.6381678E-2</c:v>
                </c:pt>
                <c:pt idx="58">
                  <c:v>5.7172298400000002E-2</c:v>
                </c:pt>
                <c:pt idx="59">
                  <c:v>4.0184315300000002E-2</c:v>
                </c:pt>
                <c:pt idx="60">
                  <c:v>1.9692117299999999E-2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1.1561147900000001E-2</c:v>
                </c:pt>
                <c:pt idx="65">
                  <c:v>3.5333286999999998E-2</c:v>
                </c:pt>
                <c:pt idx="66">
                  <c:v>3.8755636699999998E-2</c:v>
                </c:pt>
                <c:pt idx="67">
                  <c:v>2.5814337699999999E-2</c:v>
                </c:pt>
                <c:pt idx="68">
                  <c:v>1.8217647399999998E-2</c:v>
                </c:pt>
                <c:pt idx="69">
                  <c:v>2.52944641E-2</c:v>
                </c:pt>
                <c:pt idx="70">
                  <c:v>3.2489106099999998E-2</c:v>
                </c:pt>
                <c:pt idx="71">
                  <c:v>2.3460091999999998E-2</c:v>
                </c:pt>
                <c:pt idx="72">
                  <c:v>7.9030747999999998E-3</c:v>
                </c:pt>
                <c:pt idx="73">
                  <c:v>2.2472986000000002E-3</c:v>
                </c:pt>
                <c:pt idx="74">
                  <c:v>6.1077312999999996E-3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3.6985244600000002E-2</c:v>
                </c:pt>
                <c:pt idx="81">
                  <c:v>5.48854358E-2</c:v>
                </c:pt>
                <c:pt idx="82">
                  <c:v>4.2884945899999999E-2</c:v>
                </c:pt>
                <c:pt idx="83">
                  <c:v>2.1175960099999998E-2</c:v>
                </c:pt>
                <c:pt idx="84">
                  <c:v>1.09008001E-2</c:v>
                </c:pt>
                <c:pt idx="85">
                  <c:v>1.6193382400000001E-2</c:v>
                </c:pt>
                <c:pt idx="86">
                  <c:v>2.8420059000000001E-2</c:v>
                </c:pt>
                <c:pt idx="87">
                  <c:v>3.7448000199999998E-2</c:v>
                </c:pt>
                <c:pt idx="88">
                  <c:v>3.6229509899999998E-2</c:v>
                </c:pt>
                <c:pt idx="89">
                  <c:v>2.5992332E-2</c:v>
                </c:pt>
                <c:pt idx="90">
                  <c:v>9.9089126999999996E-3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1.4339840999999999E-3</c:v>
                </c:pt>
                <c:pt idx="98">
                  <c:v>1.9474729900000001E-2</c:v>
                </c:pt>
                <c:pt idx="99">
                  <c:v>3.5866208400000002E-2</c:v>
                </c:pt>
                <c:pt idx="100">
                  <c:v>4.8633076300000001E-2</c:v>
                </c:pt>
                <c:pt idx="101">
                  <c:v>5.7365644700000003E-2</c:v>
                </c:pt>
                <c:pt idx="102">
                  <c:v>6.30636215E-2</c:v>
                </c:pt>
                <c:pt idx="103">
                  <c:v>6.7220427099999994E-2</c:v>
                </c:pt>
                <c:pt idx="104">
                  <c:v>6.9620713599999995E-2</c:v>
                </c:pt>
                <c:pt idx="105">
                  <c:v>7.0224903500000005E-2</c:v>
                </c:pt>
                <c:pt idx="106">
                  <c:v>6.9082364399999999E-2</c:v>
                </c:pt>
                <c:pt idx="107">
                  <c:v>6.5961807999999997E-2</c:v>
                </c:pt>
                <c:pt idx="108">
                  <c:v>6.0655739200000003E-2</c:v>
                </c:pt>
                <c:pt idx="109">
                  <c:v>5.2586972699999998E-2</c:v>
                </c:pt>
                <c:pt idx="110">
                  <c:v>4.4098567200000001E-2</c:v>
                </c:pt>
                <c:pt idx="111">
                  <c:v>3.25817578E-2</c:v>
                </c:pt>
                <c:pt idx="112">
                  <c:v>2.2183731200000001E-2</c:v>
                </c:pt>
                <c:pt idx="113">
                  <c:v>1.28489109E-2</c:v>
                </c:pt>
                <c:pt idx="114">
                  <c:v>3.5102582000000001E-3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6CEB-41F0-895D-943CFEBAB27E}"/>
            </c:ext>
          </c:extLst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反射白_LEDfull_暗櫃!$A$44:$EE$44</c:f>
              <c:numCache>
                <c:formatCode>General</c:formatCode>
                <c:ptCount val="135"/>
                <c:pt idx="0">
                  <c:v>0.64185470339999995</c:v>
                </c:pt>
                <c:pt idx="1">
                  <c:v>0.53168761730000003</c:v>
                </c:pt>
                <c:pt idx="2">
                  <c:v>0.378480345</c:v>
                </c:pt>
                <c:pt idx="3">
                  <c:v>0.1718302518</c:v>
                </c:pt>
                <c:pt idx="4">
                  <c:v>4.7171998800000003E-2</c:v>
                </c:pt>
                <c:pt idx="5">
                  <c:v>3.8548864000000002E-3</c:v>
                </c:pt>
                <c:pt idx="6">
                  <c:v>2.6852855500000002E-2</c:v>
                </c:pt>
                <c:pt idx="7">
                  <c:v>8.8185086800000007E-2</c:v>
                </c:pt>
                <c:pt idx="8">
                  <c:v>0.15743666889999999</c:v>
                </c:pt>
                <c:pt idx="9">
                  <c:v>0.21535789969999999</c:v>
                </c:pt>
                <c:pt idx="10">
                  <c:v>0.2396383584</c:v>
                </c:pt>
                <c:pt idx="11">
                  <c:v>0.232051909</c:v>
                </c:pt>
                <c:pt idx="12">
                  <c:v>0.20333372059999999</c:v>
                </c:pt>
                <c:pt idx="13">
                  <c:v>0.1621710807</c:v>
                </c:pt>
                <c:pt idx="14">
                  <c:v>0.11670142410000001</c:v>
                </c:pt>
                <c:pt idx="15">
                  <c:v>7.6864652300000003E-2</c:v>
                </c:pt>
                <c:pt idx="16">
                  <c:v>4.4896490900000002E-2</c:v>
                </c:pt>
                <c:pt idx="17">
                  <c:v>2.93092839E-2</c:v>
                </c:pt>
                <c:pt idx="18">
                  <c:v>3.5585928699999998E-2</c:v>
                </c:pt>
                <c:pt idx="19">
                  <c:v>5.4493743900000002E-2</c:v>
                </c:pt>
                <c:pt idx="20">
                  <c:v>7.96819255E-2</c:v>
                </c:pt>
                <c:pt idx="21">
                  <c:v>9.7321577399999998E-2</c:v>
                </c:pt>
                <c:pt idx="22">
                  <c:v>0.1087074727</c:v>
                </c:pt>
                <c:pt idx="23">
                  <c:v>0.1071289107</c:v>
                </c:pt>
                <c:pt idx="24">
                  <c:v>0.1035545841</c:v>
                </c:pt>
                <c:pt idx="25">
                  <c:v>9.6310287699999997E-2</c:v>
                </c:pt>
                <c:pt idx="26">
                  <c:v>8.8018566399999998E-2</c:v>
                </c:pt>
                <c:pt idx="27">
                  <c:v>7.8323461100000005E-2</c:v>
                </c:pt>
                <c:pt idx="28">
                  <c:v>6.1937071400000002E-2</c:v>
                </c:pt>
                <c:pt idx="29">
                  <c:v>4.3876055599999998E-2</c:v>
                </c:pt>
                <c:pt idx="30">
                  <c:v>2.6143314300000001E-2</c:v>
                </c:pt>
                <c:pt idx="31">
                  <c:v>1.9775891699999999E-2</c:v>
                </c:pt>
                <c:pt idx="32">
                  <c:v>2.0782658799999999E-2</c:v>
                </c:pt>
                <c:pt idx="33">
                  <c:v>2.8467262199999999E-2</c:v>
                </c:pt>
                <c:pt idx="34">
                  <c:v>3.6731533699999999E-2</c:v>
                </c:pt>
                <c:pt idx="35">
                  <c:v>4.6082209800000003E-2</c:v>
                </c:pt>
                <c:pt idx="36">
                  <c:v>5.8358423399999998E-2</c:v>
                </c:pt>
                <c:pt idx="37">
                  <c:v>7.6662540400000007E-2</c:v>
                </c:pt>
                <c:pt idx="38">
                  <c:v>9.1484844699999998E-2</c:v>
                </c:pt>
                <c:pt idx="39">
                  <c:v>0.1042447165</c:v>
                </c:pt>
                <c:pt idx="40">
                  <c:v>0.108609885</c:v>
                </c:pt>
                <c:pt idx="41">
                  <c:v>0.1050892174</c:v>
                </c:pt>
                <c:pt idx="42">
                  <c:v>9.7792320000000002E-2</c:v>
                </c:pt>
                <c:pt idx="43">
                  <c:v>8.8722169399999995E-2</c:v>
                </c:pt>
                <c:pt idx="44">
                  <c:v>7.8631959900000006E-2</c:v>
                </c:pt>
                <c:pt idx="45">
                  <c:v>7.0469394300000002E-2</c:v>
                </c:pt>
                <c:pt idx="46">
                  <c:v>6.0121588400000002E-2</c:v>
                </c:pt>
                <c:pt idx="47">
                  <c:v>4.1617181199999999E-2</c:v>
                </c:pt>
                <c:pt idx="48">
                  <c:v>1.62876546E-2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1.79972537E-2</c:v>
                </c:pt>
                <c:pt idx="55">
                  <c:v>4.5720957200000002E-2</c:v>
                </c:pt>
                <c:pt idx="56">
                  <c:v>6.3426583999999994E-2</c:v>
                </c:pt>
                <c:pt idx="57">
                  <c:v>6.6372156099999996E-2</c:v>
                </c:pt>
                <c:pt idx="58">
                  <c:v>5.7169686999999997E-2</c:v>
                </c:pt>
                <c:pt idx="59">
                  <c:v>4.01870124E-2</c:v>
                </c:pt>
                <c:pt idx="60">
                  <c:v>1.9700039200000002E-2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1.15969768E-2</c:v>
                </c:pt>
                <c:pt idx="65">
                  <c:v>3.5356830800000003E-2</c:v>
                </c:pt>
                <c:pt idx="66">
                  <c:v>3.8756590299999998E-2</c:v>
                </c:pt>
                <c:pt idx="67">
                  <c:v>2.5794448300000002E-2</c:v>
                </c:pt>
                <c:pt idx="68">
                  <c:v>1.8191644900000001E-2</c:v>
                </c:pt>
                <c:pt idx="69">
                  <c:v>2.5279251900000001E-2</c:v>
                </c:pt>
                <c:pt idx="70">
                  <c:v>3.24899144E-2</c:v>
                </c:pt>
                <c:pt idx="71">
                  <c:v>2.3471344299999999E-2</c:v>
                </c:pt>
                <c:pt idx="72">
                  <c:v>7.9166275000000005E-3</c:v>
                </c:pt>
                <c:pt idx="73">
                  <c:v>2.2600556000000002E-3</c:v>
                </c:pt>
                <c:pt idx="74">
                  <c:v>6.1181615999999998E-3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3.6996908500000002E-2</c:v>
                </c:pt>
                <c:pt idx="81">
                  <c:v>5.4895877799999999E-2</c:v>
                </c:pt>
                <c:pt idx="82">
                  <c:v>4.2884319999999997E-2</c:v>
                </c:pt>
                <c:pt idx="83">
                  <c:v>2.1162366500000002E-2</c:v>
                </c:pt>
                <c:pt idx="84">
                  <c:v>1.08781885E-2</c:v>
                </c:pt>
                <c:pt idx="85">
                  <c:v>1.6168313100000001E-2</c:v>
                </c:pt>
                <c:pt idx="86">
                  <c:v>2.83987224E-2</c:v>
                </c:pt>
                <c:pt idx="87">
                  <c:v>3.7434399100000001E-2</c:v>
                </c:pt>
                <c:pt idx="88">
                  <c:v>3.6225985699999998E-2</c:v>
                </c:pt>
                <c:pt idx="89">
                  <c:v>2.5997869699999999E-2</c:v>
                </c:pt>
                <c:pt idx="90">
                  <c:v>9.9212350000000005E-3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1.4470626E-3</c:v>
                </c:pt>
                <c:pt idx="98">
                  <c:v>1.9479284100000001E-2</c:v>
                </c:pt>
                <c:pt idx="99">
                  <c:v>3.5863749700000003E-2</c:v>
                </c:pt>
                <c:pt idx="100">
                  <c:v>4.8624739100000001E-2</c:v>
                </c:pt>
                <c:pt idx="101">
                  <c:v>5.7352054899999998E-2</c:v>
                </c:pt>
                <c:pt idx="102">
                  <c:v>6.3048325500000002E-2</c:v>
                </c:pt>
                <c:pt idx="103">
                  <c:v>6.7204281699999993E-2</c:v>
                </c:pt>
                <c:pt idx="104">
                  <c:v>6.9605857100000001E-2</c:v>
                </c:pt>
                <c:pt idx="105">
                  <c:v>7.0212870799999993E-2</c:v>
                </c:pt>
                <c:pt idx="106">
                  <c:v>6.9074258200000002E-2</c:v>
                </c:pt>
                <c:pt idx="107">
                  <c:v>6.5958894800000001E-2</c:v>
                </c:pt>
                <c:pt idx="108">
                  <c:v>6.0658946599999999E-2</c:v>
                </c:pt>
                <c:pt idx="109">
                  <c:v>5.2596393999999998E-2</c:v>
                </c:pt>
                <c:pt idx="110">
                  <c:v>4.4111918700000002E-2</c:v>
                </c:pt>
                <c:pt idx="111">
                  <c:v>3.2600369300000001E-2</c:v>
                </c:pt>
                <c:pt idx="112">
                  <c:v>2.2206639899999998E-2</c:v>
                </c:pt>
                <c:pt idx="113">
                  <c:v>1.2874634899999999E-2</c:v>
                </c:pt>
                <c:pt idx="114">
                  <c:v>3.5384438999999999E-3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6CEB-41F0-895D-943CFEBAB27E}"/>
            </c:ext>
          </c:extLst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反射白_LEDfull_暗櫃!$A$45:$EE$45</c:f>
              <c:numCache>
                <c:formatCode>General</c:formatCode>
                <c:ptCount val="135"/>
                <c:pt idx="0">
                  <c:v>0.64164662360000002</c:v>
                </c:pt>
                <c:pt idx="1">
                  <c:v>0.53151804209999998</c:v>
                </c:pt>
                <c:pt idx="2">
                  <c:v>0.3783603311</c:v>
                </c:pt>
                <c:pt idx="3">
                  <c:v>0.17178046699999999</c:v>
                </c:pt>
                <c:pt idx="4">
                  <c:v>4.7164261300000003E-2</c:v>
                </c:pt>
                <c:pt idx="5">
                  <c:v>3.8612944000000001E-3</c:v>
                </c:pt>
                <c:pt idx="6">
                  <c:v>2.6852589100000001E-2</c:v>
                </c:pt>
                <c:pt idx="7">
                  <c:v>8.8172510300000007E-2</c:v>
                </c:pt>
                <c:pt idx="8">
                  <c:v>0.15741764010000001</c:v>
                </c:pt>
                <c:pt idx="9">
                  <c:v>0.21534213420000001</c:v>
                </c:pt>
                <c:pt idx="10">
                  <c:v>0.23963755370000001</c:v>
                </c:pt>
                <c:pt idx="11">
                  <c:v>0.23206070070000001</c:v>
                </c:pt>
                <c:pt idx="12">
                  <c:v>0.20333616439999999</c:v>
                </c:pt>
                <c:pt idx="13">
                  <c:v>0.16215871270000001</c:v>
                </c:pt>
                <c:pt idx="14">
                  <c:v>0.1166806296</c:v>
                </c:pt>
                <c:pt idx="15">
                  <c:v>7.6848372799999995E-2</c:v>
                </c:pt>
                <c:pt idx="16">
                  <c:v>4.4891640500000003E-2</c:v>
                </c:pt>
                <c:pt idx="17">
                  <c:v>2.9308807100000001E-2</c:v>
                </c:pt>
                <c:pt idx="18">
                  <c:v>3.5583931999999999E-2</c:v>
                </c:pt>
                <c:pt idx="19">
                  <c:v>5.4488457699999999E-2</c:v>
                </c:pt>
                <c:pt idx="20">
                  <c:v>7.9670786899999999E-2</c:v>
                </c:pt>
                <c:pt idx="21">
                  <c:v>9.7307480900000007E-2</c:v>
                </c:pt>
                <c:pt idx="22">
                  <c:v>0.1086917073</c:v>
                </c:pt>
                <c:pt idx="23">
                  <c:v>0.1071171165</c:v>
                </c:pt>
                <c:pt idx="24">
                  <c:v>0.1035535485</c:v>
                </c:pt>
                <c:pt idx="25">
                  <c:v>9.6321932999999998E-2</c:v>
                </c:pt>
                <c:pt idx="26">
                  <c:v>8.80391747E-2</c:v>
                </c:pt>
                <c:pt idx="27">
                  <c:v>7.83433989E-2</c:v>
                </c:pt>
                <c:pt idx="28">
                  <c:v>6.1947118500000002E-2</c:v>
                </c:pt>
                <c:pt idx="29">
                  <c:v>4.3868124500000001E-2</c:v>
                </c:pt>
                <c:pt idx="30">
                  <c:v>2.6115909199999999E-2</c:v>
                </c:pt>
                <c:pt idx="31">
                  <c:v>1.9734807300000001E-2</c:v>
                </c:pt>
                <c:pt idx="32">
                  <c:v>2.07383428E-2</c:v>
                </c:pt>
                <c:pt idx="33">
                  <c:v>2.8427422000000001E-2</c:v>
                </c:pt>
                <c:pt idx="34">
                  <c:v>3.6704007499999997E-2</c:v>
                </c:pt>
                <c:pt idx="35">
                  <c:v>4.60677668E-2</c:v>
                </c:pt>
                <c:pt idx="36">
                  <c:v>5.8352943499999997E-2</c:v>
                </c:pt>
                <c:pt idx="37">
                  <c:v>7.6658614E-2</c:v>
                </c:pt>
                <c:pt idx="38">
                  <c:v>9.1474898200000002E-2</c:v>
                </c:pt>
                <c:pt idx="39">
                  <c:v>0.1042302474</c:v>
                </c:pt>
                <c:pt idx="40">
                  <c:v>0.10860178619999999</c:v>
                </c:pt>
                <c:pt idx="41">
                  <c:v>0.10510044540000001</c:v>
                </c:pt>
                <c:pt idx="42">
                  <c:v>9.7819052599999998E-2</c:v>
                </c:pt>
                <c:pt idx="43">
                  <c:v>8.8751710999999997E-2</c:v>
                </c:pt>
                <c:pt idx="44">
                  <c:v>7.8652940700000007E-2</c:v>
                </c:pt>
                <c:pt idx="45">
                  <c:v>7.0477209999999998E-2</c:v>
                </c:pt>
                <c:pt idx="46">
                  <c:v>6.0113575299999999E-2</c:v>
                </c:pt>
                <c:pt idx="47">
                  <c:v>4.1592318599999997E-2</c:v>
                </c:pt>
                <c:pt idx="48">
                  <c:v>1.6251497E-2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1.79710202E-2</c:v>
                </c:pt>
                <c:pt idx="55">
                  <c:v>4.5673105899999997E-2</c:v>
                </c:pt>
                <c:pt idx="56">
                  <c:v>6.3371322999999993E-2</c:v>
                </c:pt>
                <c:pt idx="57">
                  <c:v>6.6324189300000003E-2</c:v>
                </c:pt>
                <c:pt idx="58">
                  <c:v>5.7137012500000001E-2</c:v>
                </c:pt>
                <c:pt idx="59">
                  <c:v>4.0171194799999997E-2</c:v>
                </c:pt>
                <c:pt idx="60">
                  <c:v>1.9702408500000001E-2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1.1646091900000001E-2</c:v>
                </c:pt>
                <c:pt idx="65">
                  <c:v>3.5375267299999999E-2</c:v>
                </c:pt>
                <c:pt idx="66">
                  <c:v>3.8738418400000002E-2</c:v>
                </c:pt>
                <c:pt idx="67">
                  <c:v>2.5750871700000001E-2</c:v>
                </c:pt>
                <c:pt idx="68">
                  <c:v>1.8142491600000001E-2</c:v>
                </c:pt>
                <c:pt idx="69">
                  <c:v>2.52425857E-2</c:v>
                </c:pt>
                <c:pt idx="70">
                  <c:v>3.2475106400000002E-2</c:v>
                </c:pt>
                <c:pt idx="71">
                  <c:v>2.3476891199999999E-2</c:v>
                </c:pt>
                <c:pt idx="72">
                  <c:v>7.9335915E-3</c:v>
                </c:pt>
                <c:pt idx="73">
                  <c:v>2.2786224999999998E-3</c:v>
                </c:pt>
                <c:pt idx="74">
                  <c:v>6.1312169E-3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3.69964167E-2</c:v>
                </c:pt>
                <c:pt idx="81">
                  <c:v>5.4884564099999998E-2</c:v>
                </c:pt>
                <c:pt idx="82">
                  <c:v>4.28619124E-2</c:v>
                </c:pt>
                <c:pt idx="83">
                  <c:v>2.1130636299999998E-2</c:v>
                </c:pt>
                <c:pt idx="84">
                  <c:v>1.0837785900000001E-2</c:v>
                </c:pt>
                <c:pt idx="85">
                  <c:v>1.6121661299999999E-2</c:v>
                </c:pt>
                <c:pt idx="86">
                  <c:v>2.8351552799999999E-2</c:v>
                </c:pt>
                <c:pt idx="87">
                  <c:v>3.73948775E-2</c:v>
                </c:pt>
                <c:pt idx="88">
                  <c:v>3.6202616999999999E-2</c:v>
                </c:pt>
                <c:pt idx="89">
                  <c:v>2.5993436599999999E-2</c:v>
                </c:pt>
                <c:pt idx="90">
                  <c:v>9.9356761000000005E-3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1.4663798999999999E-3</c:v>
                </c:pt>
                <c:pt idx="98">
                  <c:v>1.94763765E-2</c:v>
                </c:pt>
                <c:pt idx="99">
                  <c:v>3.5841871099999999E-2</c:v>
                </c:pt>
                <c:pt idx="100">
                  <c:v>4.8586700099999998E-2</c:v>
                </c:pt>
                <c:pt idx="101">
                  <c:v>5.7302016800000001E-2</c:v>
                </c:pt>
                <c:pt idx="102">
                  <c:v>6.2992401399999995E-2</c:v>
                </c:pt>
                <c:pt idx="103">
                  <c:v>6.7145407200000007E-2</c:v>
                </c:pt>
                <c:pt idx="104">
                  <c:v>6.9547802199999995E-2</c:v>
                </c:pt>
                <c:pt idx="105">
                  <c:v>7.0158891400000006E-2</c:v>
                </c:pt>
                <c:pt idx="106">
                  <c:v>6.9026730999999994E-2</c:v>
                </c:pt>
                <c:pt idx="107">
                  <c:v>6.5921142700000004E-2</c:v>
                </c:pt>
                <c:pt idx="108">
                  <c:v>6.0633014899999997E-2</c:v>
                </c:pt>
                <c:pt idx="109">
                  <c:v>5.2584338899999999E-2</c:v>
                </c:pt>
                <c:pt idx="110">
                  <c:v>4.4110257200000003E-2</c:v>
                </c:pt>
                <c:pt idx="111">
                  <c:v>3.2612759599999999E-2</c:v>
                </c:pt>
                <c:pt idx="112">
                  <c:v>2.22307835E-2</c:v>
                </c:pt>
                <c:pt idx="113">
                  <c:v>1.2907756499999999E-2</c:v>
                </c:pt>
                <c:pt idx="114">
                  <c:v>3.5800284E-3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6CEB-41F0-895D-943CFEBAB27E}"/>
            </c:ext>
          </c:extLst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反射白_LEDfull_暗櫃!$A$46:$EE$46</c:f>
              <c:numCache>
                <c:formatCode>General</c:formatCode>
                <c:ptCount val="135"/>
                <c:pt idx="0">
                  <c:v>0.64209419489999997</c:v>
                </c:pt>
                <c:pt idx="1">
                  <c:v>0.53188437219999996</c:v>
                </c:pt>
                <c:pt idx="2">
                  <c:v>0.37862035630000002</c:v>
                </c:pt>
                <c:pt idx="3">
                  <c:v>0.1718927324</c:v>
                </c:pt>
                <c:pt idx="4">
                  <c:v>4.7188002600000001E-2</c:v>
                </c:pt>
                <c:pt idx="5">
                  <c:v>3.8543916000000002E-3</c:v>
                </c:pt>
                <c:pt idx="6">
                  <c:v>2.6860719500000001E-2</c:v>
                </c:pt>
                <c:pt idx="7">
                  <c:v>8.8213741799999995E-2</c:v>
                </c:pt>
                <c:pt idx="8">
                  <c:v>0.1574869156</c:v>
                </c:pt>
                <c:pt idx="9">
                  <c:v>0.2154238671</c:v>
                </c:pt>
                <c:pt idx="10">
                  <c:v>0.2397076041</c:v>
                </c:pt>
                <c:pt idx="11">
                  <c:v>0.2321160883</c:v>
                </c:pt>
                <c:pt idx="12">
                  <c:v>0.20339117940000001</c:v>
                </c:pt>
                <c:pt idx="13">
                  <c:v>0.16222095489999999</c:v>
                </c:pt>
                <c:pt idx="14">
                  <c:v>0.1167403311</c:v>
                </c:pt>
                <c:pt idx="15">
                  <c:v>7.6891057200000001E-2</c:v>
                </c:pt>
                <c:pt idx="16">
                  <c:v>4.4910728900000002E-2</c:v>
                </c:pt>
                <c:pt idx="17">
                  <c:v>2.9317978799999998E-2</c:v>
                </c:pt>
                <c:pt idx="18">
                  <c:v>3.5596813999999997E-2</c:v>
                </c:pt>
                <c:pt idx="19">
                  <c:v>5.4510608299999999E-2</c:v>
                </c:pt>
                <c:pt idx="20">
                  <c:v>7.9707779000000006E-2</c:v>
                </c:pt>
                <c:pt idx="21">
                  <c:v>9.7353190199999995E-2</c:v>
                </c:pt>
                <c:pt idx="22">
                  <c:v>0.10874298960000001</c:v>
                </c:pt>
                <c:pt idx="23">
                  <c:v>0.10716315360000001</c:v>
                </c:pt>
                <c:pt idx="24">
                  <c:v>0.1035849452</c:v>
                </c:pt>
                <c:pt idx="25">
                  <c:v>9.63349119E-2</c:v>
                </c:pt>
                <c:pt idx="26">
                  <c:v>8.8038459400000005E-2</c:v>
                </c:pt>
                <c:pt idx="27">
                  <c:v>7.8340694299999999E-2</c:v>
                </c:pt>
                <c:pt idx="28">
                  <c:v>6.1952289200000003E-2</c:v>
                </c:pt>
                <c:pt idx="29">
                  <c:v>4.3890755599999998E-2</c:v>
                </c:pt>
                <c:pt idx="30">
                  <c:v>2.6157997499999999E-2</c:v>
                </c:pt>
                <c:pt idx="31">
                  <c:v>1.97922718E-2</c:v>
                </c:pt>
                <c:pt idx="32">
                  <c:v>2.08001565E-2</c:v>
                </c:pt>
                <c:pt idx="33">
                  <c:v>2.8485754499999998E-2</c:v>
                </c:pt>
                <c:pt idx="34">
                  <c:v>3.6749370400000002E-2</c:v>
                </c:pt>
                <c:pt idx="35">
                  <c:v>4.6099331200000003E-2</c:v>
                </c:pt>
                <c:pt idx="36">
                  <c:v>5.8376487300000002E-2</c:v>
                </c:pt>
                <c:pt idx="37">
                  <c:v>7.6685488199999999E-2</c:v>
                </c:pt>
                <c:pt idx="38">
                  <c:v>9.1513522E-2</c:v>
                </c:pt>
                <c:pt idx="39">
                  <c:v>0.1042784154</c:v>
                </c:pt>
                <c:pt idx="40">
                  <c:v>0.10864304750000001</c:v>
                </c:pt>
                <c:pt idx="41">
                  <c:v>0.1051164642</c:v>
                </c:pt>
                <c:pt idx="42">
                  <c:v>9.78134051E-2</c:v>
                </c:pt>
                <c:pt idx="43">
                  <c:v>8.87397677E-2</c:v>
                </c:pt>
                <c:pt idx="44">
                  <c:v>7.8648902500000006E-2</c:v>
                </c:pt>
                <c:pt idx="45">
                  <c:v>7.0487469400000002E-2</c:v>
                </c:pt>
                <c:pt idx="46">
                  <c:v>6.0140915199999999E-2</c:v>
                </c:pt>
                <c:pt idx="47">
                  <c:v>4.1635707000000001E-2</c:v>
                </c:pt>
                <c:pt idx="48">
                  <c:v>1.6301916900000001E-2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1.80093814E-2</c:v>
                </c:pt>
                <c:pt idx="55">
                  <c:v>4.5746713899999999E-2</c:v>
                </c:pt>
                <c:pt idx="56">
                  <c:v>6.3459388899999997E-2</c:v>
                </c:pt>
                <c:pt idx="57">
                  <c:v>6.6403694499999999E-2</c:v>
                </c:pt>
                <c:pt idx="58">
                  <c:v>5.7194534700000001E-2</c:v>
                </c:pt>
                <c:pt idx="59">
                  <c:v>4.0202550599999998E-2</c:v>
                </c:pt>
                <c:pt idx="60">
                  <c:v>1.9704908100000001E-2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1.15875024E-2</c:v>
                </c:pt>
                <c:pt idx="65">
                  <c:v>3.53623442E-2</c:v>
                </c:pt>
                <c:pt idx="66">
                  <c:v>3.8772724600000003E-2</c:v>
                </c:pt>
                <c:pt idx="67">
                  <c:v>2.58134101E-2</c:v>
                </c:pt>
                <c:pt idx="68">
                  <c:v>1.8209882100000001E-2</c:v>
                </c:pt>
                <c:pt idx="69">
                  <c:v>2.5296161000000001E-2</c:v>
                </c:pt>
                <c:pt idx="70">
                  <c:v>3.2503001400000002E-2</c:v>
                </c:pt>
                <c:pt idx="71">
                  <c:v>2.34765168E-2</c:v>
                </c:pt>
                <c:pt idx="72">
                  <c:v>7.9142246000000003E-3</c:v>
                </c:pt>
                <c:pt idx="73">
                  <c:v>2.2557732E-3</c:v>
                </c:pt>
                <c:pt idx="74">
                  <c:v>6.1165852999999996E-3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3.70077901E-2</c:v>
                </c:pt>
                <c:pt idx="81">
                  <c:v>5.4914656999999999E-2</c:v>
                </c:pt>
                <c:pt idx="82">
                  <c:v>4.2902398899999999E-2</c:v>
                </c:pt>
                <c:pt idx="83">
                  <c:v>2.1176615699999998E-2</c:v>
                </c:pt>
                <c:pt idx="84">
                  <c:v>1.08919377E-2</c:v>
                </c:pt>
                <c:pt idx="85">
                  <c:v>1.6185354400000001E-2</c:v>
                </c:pt>
                <c:pt idx="86">
                  <c:v>2.84192916E-2</c:v>
                </c:pt>
                <c:pt idx="87">
                  <c:v>3.7455610899999998E-2</c:v>
                </c:pt>
                <c:pt idx="88">
                  <c:v>3.62424701E-2</c:v>
                </c:pt>
                <c:pt idx="89">
                  <c:v>2.6006253399999998E-2</c:v>
                </c:pt>
                <c:pt idx="90">
                  <c:v>9.9201389000000001E-3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1.4426417E-3</c:v>
                </c:pt>
                <c:pt idx="98">
                  <c:v>1.9485730699999999E-2</c:v>
                </c:pt>
                <c:pt idx="99">
                  <c:v>3.5879809399999997E-2</c:v>
                </c:pt>
                <c:pt idx="100">
                  <c:v>4.8649024200000002E-2</c:v>
                </c:pt>
                <c:pt idx="101">
                  <c:v>5.7381842299999999E-2</c:v>
                </c:pt>
                <c:pt idx="102">
                  <c:v>6.3081279399999995E-2</c:v>
                </c:pt>
                <c:pt idx="103">
                  <c:v>6.7239180199999998E-2</c:v>
                </c:pt>
                <c:pt idx="104">
                  <c:v>6.9641277200000004E-2</c:v>
                </c:pt>
                <c:pt idx="105">
                  <c:v>7.02473074E-2</c:v>
                </c:pt>
                <c:pt idx="106">
                  <c:v>6.9106683099999996E-2</c:v>
                </c:pt>
                <c:pt idx="107">
                  <c:v>6.5987884999999996E-2</c:v>
                </c:pt>
                <c:pt idx="108">
                  <c:v>6.0683201999999999E-2</c:v>
                </c:pt>
                <c:pt idx="109">
                  <c:v>5.26147187E-2</c:v>
                </c:pt>
                <c:pt idx="110">
                  <c:v>4.41251062E-2</c:v>
                </c:pt>
                <c:pt idx="111">
                  <c:v>3.2606557000000001E-2</c:v>
                </c:pt>
                <c:pt idx="112">
                  <c:v>2.2206675299999999E-2</c:v>
                </c:pt>
                <c:pt idx="113">
                  <c:v>1.28696794E-2</c:v>
                </c:pt>
                <c:pt idx="114">
                  <c:v>3.5286441000000001E-3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6CEB-41F0-895D-943CFEBAB27E}"/>
            </c:ext>
          </c:extLst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反射白_LEDfull_暗櫃!$A$47:$EE$47</c:f>
              <c:numCache>
                <c:formatCode>General</c:formatCode>
                <c:ptCount val="135"/>
                <c:pt idx="0">
                  <c:v>0.64230036739999996</c:v>
                </c:pt>
                <c:pt idx="1">
                  <c:v>0.53205347059999997</c:v>
                </c:pt>
                <c:pt idx="2">
                  <c:v>0.37873959540000002</c:v>
                </c:pt>
                <c:pt idx="3">
                  <c:v>0.17194274070000001</c:v>
                </c:pt>
                <c:pt idx="4">
                  <c:v>4.7196596899999999E-2</c:v>
                </c:pt>
                <c:pt idx="5">
                  <c:v>3.8490854000000001E-3</c:v>
                </c:pt>
                <c:pt idx="6">
                  <c:v>2.6861960099999999E-2</c:v>
                </c:pt>
                <c:pt idx="7">
                  <c:v>8.8227949999999999E-2</c:v>
                </c:pt>
                <c:pt idx="8">
                  <c:v>0.1575092226</c:v>
                </c:pt>
                <c:pt idx="9">
                  <c:v>0.21544530989999999</c:v>
                </c:pt>
                <c:pt idx="10">
                  <c:v>0.23971676829999999</c:v>
                </c:pt>
                <c:pt idx="11">
                  <c:v>0.23211646080000001</c:v>
                </c:pt>
                <c:pt idx="12">
                  <c:v>0.2033959478</c:v>
                </c:pt>
                <c:pt idx="13">
                  <c:v>0.1622374952</c:v>
                </c:pt>
                <c:pt idx="14">
                  <c:v>0.1167626306</c:v>
                </c:pt>
                <c:pt idx="15">
                  <c:v>7.6908148800000006E-2</c:v>
                </c:pt>
                <c:pt idx="16">
                  <c:v>4.4916614899999999E-2</c:v>
                </c:pt>
                <c:pt idx="17">
                  <c:v>2.9319362700000001E-2</c:v>
                </c:pt>
                <c:pt idx="18">
                  <c:v>3.5599932100000002E-2</c:v>
                </c:pt>
                <c:pt idx="19">
                  <c:v>5.45170866E-2</c:v>
                </c:pt>
                <c:pt idx="20">
                  <c:v>7.9720526900000005E-2</c:v>
                </c:pt>
                <c:pt idx="21">
                  <c:v>9.7369141899999997E-2</c:v>
                </c:pt>
                <c:pt idx="22">
                  <c:v>0.1087606326</c:v>
                </c:pt>
                <c:pt idx="23">
                  <c:v>0.1071772426</c:v>
                </c:pt>
                <c:pt idx="24">
                  <c:v>0.1035893708</c:v>
                </c:pt>
                <c:pt idx="25">
                  <c:v>9.6327871100000004E-2</c:v>
                </c:pt>
                <c:pt idx="26">
                  <c:v>8.80232081E-2</c:v>
                </c:pt>
                <c:pt idx="27">
                  <c:v>7.8325852799999998E-2</c:v>
                </c:pt>
                <c:pt idx="28">
                  <c:v>6.19456954E-2</c:v>
                </c:pt>
                <c:pt idx="29">
                  <c:v>4.3899286500000002E-2</c:v>
                </c:pt>
                <c:pt idx="30">
                  <c:v>2.61831675E-2</c:v>
                </c:pt>
                <c:pt idx="31">
                  <c:v>1.9829059E-2</c:v>
                </c:pt>
                <c:pt idx="32">
                  <c:v>2.0840173600000001E-2</c:v>
                </c:pt>
                <c:pt idx="33">
                  <c:v>2.8521793E-2</c:v>
                </c:pt>
                <c:pt idx="34">
                  <c:v>3.6774959400000001E-2</c:v>
                </c:pt>
                <c:pt idx="35">
                  <c:v>4.6113889700000001E-2</c:v>
                </c:pt>
                <c:pt idx="36">
                  <c:v>5.8383274800000003E-2</c:v>
                </c:pt>
                <c:pt idx="37">
                  <c:v>7.6691783999999999E-2</c:v>
                </c:pt>
                <c:pt idx="38">
                  <c:v>9.1525554699999997E-2</c:v>
                </c:pt>
                <c:pt idx="39">
                  <c:v>0.10429489610000001</c:v>
                </c:pt>
                <c:pt idx="40">
                  <c:v>0.1086542085</c:v>
                </c:pt>
                <c:pt idx="41">
                  <c:v>0.10511026530000001</c:v>
                </c:pt>
                <c:pt idx="42">
                  <c:v>9.7793094799999994E-2</c:v>
                </c:pt>
                <c:pt idx="43">
                  <c:v>8.8716715599999996E-2</c:v>
                </c:pt>
                <c:pt idx="44">
                  <c:v>7.8633092299999999E-2</c:v>
                </c:pt>
                <c:pt idx="45">
                  <c:v>7.0483081000000003E-2</c:v>
                </c:pt>
                <c:pt idx="46">
                  <c:v>6.0150235900000001E-2</c:v>
                </c:pt>
                <c:pt idx="47">
                  <c:v>4.1659157699999998E-2</c:v>
                </c:pt>
                <c:pt idx="48">
                  <c:v>1.6334533700000001E-2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1.80331413E-2</c:v>
                </c:pt>
                <c:pt idx="55">
                  <c:v>4.5790575399999998E-2</c:v>
                </c:pt>
                <c:pt idx="56">
                  <c:v>6.3510417900000005E-2</c:v>
                </c:pt>
                <c:pt idx="57">
                  <c:v>6.6448226599999993E-2</c:v>
                </c:pt>
                <c:pt idx="58">
                  <c:v>5.7225383800000001E-2</c:v>
                </c:pt>
                <c:pt idx="59">
                  <c:v>4.02179509E-2</c:v>
                </c:pt>
                <c:pt idx="60">
                  <c:v>1.9703473900000001E-2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1.15445741E-2</c:v>
                </c:pt>
                <c:pt idx="65">
                  <c:v>3.5347249400000003E-2</c:v>
                </c:pt>
                <c:pt idx="66">
                  <c:v>3.8790076999999999E-2</c:v>
                </c:pt>
                <c:pt idx="67">
                  <c:v>2.5852797600000001E-2</c:v>
                </c:pt>
                <c:pt idx="68">
                  <c:v>1.8253861E-2</c:v>
                </c:pt>
                <c:pt idx="69">
                  <c:v>2.53290813E-2</c:v>
                </c:pt>
                <c:pt idx="70">
                  <c:v>3.2517135099999997E-2</c:v>
                </c:pt>
                <c:pt idx="71">
                  <c:v>2.3472320299999998E-2</c:v>
                </c:pt>
                <c:pt idx="72">
                  <c:v>7.8995526E-3</c:v>
                </c:pt>
                <c:pt idx="73">
                  <c:v>2.2394136000000002E-3</c:v>
                </c:pt>
                <c:pt idx="74">
                  <c:v>6.1053927000000001E-3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3.7009429199999999E-2</c:v>
                </c:pt>
                <c:pt idx="81">
                  <c:v>5.4926451299999998E-2</c:v>
                </c:pt>
                <c:pt idx="82">
                  <c:v>4.29236032E-2</c:v>
                </c:pt>
                <c:pt idx="83">
                  <c:v>2.1205341400000001E-2</c:v>
                </c:pt>
                <c:pt idx="84">
                  <c:v>1.09279128E-2</c:v>
                </c:pt>
                <c:pt idx="85">
                  <c:v>1.6227045999999998E-2</c:v>
                </c:pt>
                <c:pt idx="86">
                  <c:v>2.84619126E-2</c:v>
                </c:pt>
                <c:pt idx="87">
                  <c:v>3.7491906399999997E-2</c:v>
                </c:pt>
                <c:pt idx="88">
                  <c:v>3.6264345000000003E-2</c:v>
                </c:pt>
                <c:pt idx="89">
                  <c:v>2.60110255E-2</c:v>
                </c:pt>
                <c:pt idx="90">
                  <c:v>9.9076553999999997E-3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1.4256278999999999E-3</c:v>
                </c:pt>
                <c:pt idx="98">
                  <c:v>1.94890276E-2</c:v>
                </c:pt>
                <c:pt idx="99">
                  <c:v>3.5900767899999998E-2</c:v>
                </c:pt>
                <c:pt idx="100">
                  <c:v>4.86840308E-2</c:v>
                </c:pt>
                <c:pt idx="101">
                  <c:v>5.7428088000000002E-2</c:v>
                </c:pt>
                <c:pt idx="102">
                  <c:v>6.3132680999999996E-2</c:v>
                </c:pt>
                <c:pt idx="103">
                  <c:v>6.7293524699999996E-2</c:v>
                </c:pt>
                <c:pt idx="104">
                  <c:v>6.9694966100000005E-2</c:v>
                </c:pt>
                <c:pt idx="105">
                  <c:v>7.0297434899999997E-2</c:v>
                </c:pt>
                <c:pt idx="106">
                  <c:v>6.9150961900000002E-2</c:v>
                </c:pt>
                <c:pt idx="107">
                  <c:v>6.6023513699999994E-2</c:v>
                </c:pt>
                <c:pt idx="108">
                  <c:v>6.0708046000000002E-2</c:v>
                </c:pt>
                <c:pt idx="109">
                  <c:v>5.2627287799999999E-2</c:v>
                </c:pt>
                <c:pt idx="110">
                  <c:v>4.4128146E-2</c:v>
                </c:pt>
                <c:pt idx="111">
                  <c:v>3.2596912200000001E-2</c:v>
                </c:pt>
                <c:pt idx="112">
                  <c:v>2.2186316500000001E-2</c:v>
                </c:pt>
                <c:pt idx="113">
                  <c:v>1.28409406E-2</c:v>
                </c:pt>
                <c:pt idx="114">
                  <c:v>3.4921025000000001E-3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6CEB-41F0-895D-943CFEBAB27E}"/>
            </c:ext>
          </c:extLst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反射白_LEDfull_暗櫃!$A$48:$EE$48</c:f>
              <c:numCache>
                <c:formatCode>General</c:formatCode>
                <c:ptCount val="135"/>
                <c:pt idx="0">
                  <c:v>0.64209908250000003</c:v>
                </c:pt>
                <c:pt idx="1">
                  <c:v>0.53188544510000002</c:v>
                </c:pt>
                <c:pt idx="2">
                  <c:v>0.37862130999999999</c:v>
                </c:pt>
                <c:pt idx="3">
                  <c:v>0.1718901098</c:v>
                </c:pt>
                <c:pt idx="4">
                  <c:v>4.71829437E-2</c:v>
                </c:pt>
                <c:pt idx="5">
                  <c:v>3.8489508000000001E-3</c:v>
                </c:pt>
                <c:pt idx="6">
                  <c:v>2.6854863400000002E-2</c:v>
                </c:pt>
                <c:pt idx="7">
                  <c:v>8.8202662799999998E-2</c:v>
                </c:pt>
                <c:pt idx="8">
                  <c:v>0.1574647129</c:v>
                </c:pt>
                <c:pt idx="9">
                  <c:v>0.21538579460000001</c:v>
                </c:pt>
                <c:pt idx="10">
                  <c:v>0.23965324460000001</c:v>
                </c:pt>
                <c:pt idx="11">
                  <c:v>0.2320566624</c:v>
                </c:pt>
                <c:pt idx="12">
                  <c:v>0.20334284010000001</c:v>
                </c:pt>
                <c:pt idx="13">
                  <c:v>0.1621928513</c:v>
                </c:pt>
                <c:pt idx="14">
                  <c:v>0.1167285666</c:v>
                </c:pt>
                <c:pt idx="15">
                  <c:v>7.6885379899999995E-2</c:v>
                </c:pt>
                <c:pt idx="16">
                  <c:v>4.4903904199999997E-2</c:v>
                </c:pt>
                <c:pt idx="17">
                  <c:v>2.93114893E-2</c:v>
                </c:pt>
                <c:pt idx="18">
                  <c:v>3.5590175500000001E-2</c:v>
                </c:pt>
                <c:pt idx="19">
                  <c:v>5.4501954499999998E-2</c:v>
                </c:pt>
                <c:pt idx="20">
                  <c:v>7.9697832499999996E-2</c:v>
                </c:pt>
                <c:pt idx="21">
                  <c:v>9.7341328899999996E-2</c:v>
                </c:pt>
                <c:pt idx="22">
                  <c:v>0.1087296158</c:v>
                </c:pt>
                <c:pt idx="23">
                  <c:v>0.1071471125</c:v>
                </c:pt>
                <c:pt idx="24">
                  <c:v>0.1035618037</c:v>
                </c:pt>
                <c:pt idx="25">
                  <c:v>9.6304290000000001E-2</c:v>
                </c:pt>
                <c:pt idx="26">
                  <c:v>8.8003233099999995E-2</c:v>
                </c:pt>
                <c:pt idx="27">
                  <c:v>7.8308157599999997E-2</c:v>
                </c:pt>
                <c:pt idx="28">
                  <c:v>6.1930764499999999E-2</c:v>
                </c:pt>
                <c:pt idx="29">
                  <c:v>4.3886490200000003E-2</c:v>
                </c:pt>
                <c:pt idx="30">
                  <c:v>2.61720475E-2</c:v>
                </c:pt>
                <c:pt idx="31">
                  <c:v>1.9817570199999999E-2</c:v>
                </c:pt>
                <c:pt idx="32">
                  <c:v>2.0827790700000001E-2</c:v>
                </c:pt>
                <c:pt idx="33">
                  <c:v>2.85081659E-2</c:v>
                </c:pt>
                <c:pt idx="34">
                  <c:v>3.67609188E-2</c:v>
                </c:pt>
                <c:pt idx="35">
                  <c:v>4.6099424399999998E-2</c:v>
                </c:pt>
                <c:pt idx="36">
                  <c:v>5.8367140599999999E-2</c:v>
                </c:pt>
                <c:pt idx="37">
                  <c:v>7.6670996800000002E-2</c:v>
                </c:pt>
                <c:pt idx="38">
                  <c:v>9.1499924699999999E-2</c:v>
                </c:pt>
                <c:pt idx="39">
                  <c:v>0.1042650938</c:v>
                </c:pt>
                <c:pt idx="40">
                  <c:v>0.10862427199999999</c:v>
                </c:pt>
                <c:pt idx="41">
                  <c:v>0.105084151</c:v>
                </c:pt>
                <c:pt idx="42">
                  <c:v>9.7771368900000002E-2</c:v>
                </c:pt>
                <c:pt idx="43">
                  <c:v>8.86979252E-2</c:v>
                </c:pt>
                <c:pt idx="44">
                  <c:v>7.86155984E-2</c:v>
                </c:pt>
                <c:pt idx="45">
                  <c:v>7.0465773300000006E-2</c:v>
                </c:pt>
                <c:pt idx="46">
                  <c:v>6.0133054900000003E-2</c:v>
                </c:pt>
                <c:pt idx="47">
                  <c:v>4.1644323599999998E-2</c:v>
                </c:pt>
                <c:pt idx="48">
                  <c:v>1.63245443E-2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1.80242714E-2</c:v>
                </c:pt>
                <c:pt idx="55">
                  <c:v>4.5771129399999999E-2</c:v>
                </c:pt>
                <c:pt idx="56">
                  <c:v>6.3485138100000005E-2</c:v>
                </c:pt>
                <c:pt idx="57">
                  <c:v>6.6423445900000003E-2</c:v>
                </c:pt>
                <c:pt idx="58">
                  <c:v>5.7205312000000001E-2</c:v>
                </c:pt>
                <c:pt idx="59">
                  <c:v>4.0204986900000003E-2</c:v>
                </c:pt>
                <c:pt idx="60">
                  <c:v>1.9698729700000001E-2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1.15490817E-2</c:v>
                </c:pt>
                <c:pt idx="65">
                  <c:v>3.5340633199999999E-2</c:v>
                </c:pt>
                <c:pt idx="66">
                  <c:v>3.8777001200000001E-2</c:v>
                </c:pt>
                <c:pt idx="67">
                  <c:v>2.58392263E-2</c:v>
                </c:pt>
                <c:pt idx="68">
                  <c:v>1.8241463199999999E-2</c:v>
                </c:pt>
                <c:pt idx="69">
                  <c:v>2.5316819500000001E-2</c:v>
                </c:pt>
                <c:pt idx="70">
                  <c:v>3.2506361599999999E-2</c:v>
                </c:pt>
                <c:pt idx="71">
                  <c:v>2.3467121600000002E-2</c:v>
                </c:pt>
                <c:pt idx="72">
                  <c:v>7.9002230999999992E-3</c:v>
                </c:pt>
                <c:pt idx="73">
                  <c:v>2.2418787999999999E-3</c:v>
                </c:pt>
                <c:pt idx="74">
                  <c:v>6.1057465999999998E-3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3.6999694999999999E-2</c:v>
                </c:pt>
                <c:pt idx="81">
                  <c:v>5.4910328199999997E-2</c:v>
                </c:pt>
                <c:pt idx="82">
                  <c:v>4.2908936699999997E-2</c:v>
                </c:pt>
                <c:pt idx="83">
                  <c:v>2.1194862200000001E-2</c:v>
                </c:pt>
                <c:pt idx="84">
                  <c:v>1.0918817500000001E-2</c:v>
                </c:pt>
                <c:pt idx="85">
                  <c:v>1.6215538599999999E-2</c:v>
                </c:pt>
                <c:pt idx="86">
                  <c:v>2.8447128799999999E-2</c:v>
                </c:pt>
                <c:pt idx="87">
                  <c:v>3.7475898899999999E-2</c:v>
                </c:pt>
                <c:pt idx="88">
                  <c:v>3.6251273000000001E-2</c:v>
                </c:pt>
                <c:pt idx="89">
                  <c:v>2.6003668099999998E-2</c:v>
                </c:pt>
                <c:pt idx="90">
                  <c:v>9.9075316E-3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1.4281012E-3</c:v>
                </c:pt>
                <c:pt idx="98">
                  <c:v>1.9483115499999999E-2</c:v>
                </c:pt>
                <c:pt idx="99">
                  <c:v>3.5887639999999998E-2</c:v>
                </c:pt>
                <c:pt idx="100">
                  <c:v>4.8665039200000003E-2</c:v>
                </c:pt>
                <c:pt idx="101">
                  <c:v>5.7405091800000002E-2</c:v>
                </c:pt>
                <c:pt idx="102">
                  <c:v>6.3107237199999999E-2</c:v>
                </c:pt>
                <c:pt idx="103">
                  <c:v>6.7266397199999994E-2</c:v>
                </c:pt>
                <c:pt idx="104">
                  <c:v>6.9667458500000001E-2</c:v>
                </c:pt>
                <c:pt idx="105">
                  <c:v>7.0270501099999993E-2</c:v>
                </c:pt>
                <c:pt idx="106">
                  <c:v>6.9125309600000004E-2</c:v>
                </c:pt>
                <c:pt idx="107">
                  <c:v>6.6000267900000006E-2</c:v>
                </c:pt>
                <c:pt idx="108">
                  <c:v>6.0688003900000002E-2</c:v>
                </c:pt>
                <c:pt idx="109">
                  <c:v>5.2611522399999999E-2</c:v>
                </c:pt>
                <c:pt idx="110">
                  <c:v>4.4116139399999997E-2</c:v>
                </c:pt>
                <c:pt idx="111">
                  <c:v>3.2590117299999999E-2</c:v>
                </c:pt>
                <c:pt idx="112">
                  <c:v>2.2183969599999999E-2</c:v>
                </c:pt>
                <c:pt idx="113">
                  <c:v>1.2842955099999999E-2</c:v>
                </c:pt>
                <c:pt idx="114">
                  <c:v>3.4979376999999998E-3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6CEB-41F0-895D-943CFEBAB27E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反射白_LEDfull_暗櫃!$A$49:$EE$49</c:f>
              <c:numCache>
                <c:formatCode>General</c:formatCode>
                <c:ptCount val="135"/>
                <c:pt idx="0">
                  <c:v>0.64206099510000003</c:v>
                </c:pt>
                <c:pt idx="1">
                  <c:v>0.53185665609999999</c:v>
                </c:pt>
                <c:pt idx="2">
                  <c:v>0.37860023980000002</c:v>
                </c:pt>
                <c:pt idx="3">
                  <c:v>0.17188288269999999</c:v>
                </c:pt>
                <c:pt idx="4">
                  <c:v>4.7184437500000002E-2</c:v>
                </c:pt>
                <c:pt idx="5">
                  <c:v>3.8532281999999998E-3</c:v>
                </c:pt>
                <c:pt idx="6">
                  <c:v>2.6858098800000001E-2</c:v>
                </c:pt>
                <c:pt idx="7">
                  <c:v>8.8207073499999997E-2</c:v>
                </c:pt>
                <c:pt idx="8">
                  <c:v>0.15747421980000001</c:v>
                </c:pt>
                <c:pt idx="9">
                  <c:v>0.21540519599999999</c:v>
                </c:pt>
                <c:pt idx="10">
                  <c:v>0.23968426879999999</c:v>
                </c:pt>
                <c:pt idx="11">
                  <c:v>0.2320923805</c:v>
                </c:pt>
                <c:pt idx="12">
                  <c:v>0.20337118209999999</c:v>
                </c:pt>
                <c:pt idx="13">
                  <c:v>0.16220691800000001</c:v>
                </c:pt>
                <c:pt idx="14">
                  <c:v>0.1167318299</c:v>
                </c:pt>
                <c:pt idx="15">
                  <c:v>7.6885856700000005E-2</c:v>
                </c:pt>
                <c:pt idx="16">
                  <c:v>4.4907067000000002E-2</c:v>
                </c:pt>
                <c:pt idx="17">
                  <c:v>2.9315184800000001E-2</c:v>
                </c:pt>
                <c:pt idx="18">
                  <c:v>3.5593587900000001E-2</c:v>
                </c:pt>
                <c:pt idx="19">
                  <c:v>5.45060188E-2</c:v>
                </c:pt>
                <c:pt idx="20">
                  <c:v>7.9701654600000005E-2</c:v>
                </c:pt>
                <c:pt idx="21">
                  <c:v>9.7345769400000004E-2</c:v>
                </c:pt>
                <c:pt idx="22">
                  <c:v>0.1087343544</c:v>
                </c:pt>
                <c:pt idx="23">
                  <c:v>0.10715427249999999</c:v>
                </c:pt>
                <c:pt idx="24">
                  <c:v>0.10357471560000001</c:v>
                </c:pt>
                <c:pt idx="25">
                  <c:v>9.6324004199999994E-2</c:v>
                </c:pt>
                <c:pt idx="26">
                  <c:v>8.8027052600000003E-2</c:v>
                </c:pt>
                <c:pt idx="27">
                  <c:v>7.8330241100000003E-2</c:v>
                </c:pt>
                <c:pt idx="28">
                  <c:v>6.1944898200000001E-2</c:v>
                </c:pt>
                <c:pt idx="29">
                  <c:v>4.3887704600000001E-2</c:v>
                </c:pt>
                <c:pt idx="30">
                  <c:v>2.6159301400000001E-2</c:v>
                </c:pt>
                <c:pt idx="31">
                  <c:v>1.9796073399999999E-2</c:v>
                </c:pt>
                <c:pt idx="32">
                  <c:v>2.0804418299999999E-2</c:v>
                </c:pt>
                <c:pt idx="33">
                  <c:v>2.8488535400000001E-2</c:v>
                </c:pt>
                <c:pt idx="34">
                  <c:v>3.67496535E-2</c:v>
                </c:pt>
                <c:pt idx="35">
                  <c:v>4.6097069999999997E-2</c:v>
                </c:pt>
                <c:pt idx="36">
                  <c:v>5.8371603500000001E-2</c:v>
                </c:pt>
                <c:pt idx="37">
                  <c:v>7.66786411E-2</c:v>
                </c:pt>
                <c:pt idx="38">
                  <c:v>9.1506190599999995E-2</c:v>
                </c:pt>
                <c:pt idx="39">
                  <c:v>0.10427028689999999</c:v>
                </c:pt>
                <c:pt idx="40">
                  <c:v>0.1086336821</c:v>
                </c:pt>
                <c:pt idx="41">
                  <c:v>0.1051046923</c:v>
                </c:pt>
                <c:pt idx="42">
                  <c:v>9.7800113300000005E-2</c:v>
                </c:pt>
                <c:pt idx="43">
                  <c:v>8.8727079299999997E-2</c:v>
                </c:pt>
                <c:pt idx="44">
                  <c:v>7.8638337599999997E-2</c:v>
                </c:pt>
                <c:pt idx="45">
                  <c:v>7.0479616499999995E-2</c:v>
                </c:pt>
                <c:pt idx="46">
                  <c:v>6.0136169199999999E-2</c:v>
                </c:pt>
                <c:pt idx="47">
                  <c:v>4.1635252499999997E-2</c:v>
                </c:pt>
                <c:pt idx="48">
                  <c:v>1.6305318100000001E-2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1.8011199299999999E-2</c:v>
                </c:pt>
                <c:pt idx="55">
                  <c:v>4.5748881999999998E-2</c:v>
                </c:pt>
                <c:pt idx="56">
                  <c:v>6.3460878999999998E-2</c:v>
                </c:pt>
                <c:pt idx="57">
                  <c:v>6.6403932900000004E-2</c:v>
                </c:pt>
                <c:pt idx="58">
                  <c:v>5.7193618299999999E-2</c:v>
                </c:pt>
                <c:pt idx="59">
                  <c:v>4.0200844399999998E-2</c:v>
                </c:pt>
                <c:pt idx="60">
                  <c:v>1.9702667399999998E-2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1.1579551699999999E-2</c:v>
                </c:pt>
                <c:pt idx="65">
                  <c:v>3.5356316700000001E-2</c:v>
                </c:pt>
                <c:pt idx="66">
                  <c:v>3.8771435600000001E-2</c:v>
                </c:pt>
                <c:pt idx="67">
                  <c:v>2.5816954699999999E-2</c:v>
                </c:pt>
                <c:pt idx="68">
                  <c:v>1.8214905600000001E-2</c:v>
                </c:pt>
                <c:pt idx="69">
                  <c:v>2.52987314E-2</c:v>
                </c:pt>
                <c:pt idx="70">
                  <c:v>3.2501812999999997E-2</c:v>
                </c:pt>
                <c:pt idx="71">
                  <c:v>2.34733019E-2</c:v>
                </c:pt>
                <c:pt idx="72">
                  <c:v>7.9111223999999997E-3</c:v>
                </c:pt>
                <c:pt idx="73">
                  <c:v>2.2529855000000001E-3</c:v>
                </c:pt>
                <c:pt idx="74">
                  <c:v>6.1141130999999996E-3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3.7004184000000002E-2</c:v>
                </c:pt>
                <c:pt idx="81">
                  <c:v>5.4910875900000003E-2</c:v>
                </c:pt>
                <c:pt idx="82">
                  <c:v>4.2901292399999999E-2</c:v>
                </c:pt>
                <c:pt idx="83">
                  <c:v>2.1179081900000001E-2</c:v>
                </c:pt>
                <c:pt idx="84">
                  <c:v>1.0896460199999999E-2</c:v>
                </c:pt>
                <c:pt idx="85">
                  <c:v>1.6190247599999999E-2</c:v>
                </c:pt>
                <c:pt idx="86">
                  <c:v>2.84231268E-2</c:v>
                </c:pt>
                <c:pt idx="87">
                  <c:v>3.7457414000000001E-2</c:v>
                </c:pt>
                <c:pt idx="88">
                  <c:v>3.6242187000000002E-2</c:v>
                </c:pt>
                <c:pt idx="89">
                  <c:v>2.6004444799999998E-2</c:v>
                </c:pt>
                <c:pt idx="90">
                  <c:v>9.9172628999999995E-3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1.4399256999999999E-3</c:v>
                </c:pt>
                <c:pt idx="98">
                  <c:v>1.9484207E-2</c:v>
                </c:pt>
                <c:pt idx="99">
                  <c:v>3.5879541199999997E-2</c:v>
                </c:pt>
                <c:pt idx="100">
                  <c:v>4.8649020500000001E-2</c:v>
                </c:pt>
                <c:pt idx="101">
                  <c:v>5.7383250400000002E-2</c:v>
                </c:pt>
                <c:pt idx="102">
                  <c:v>6.3082799300000006E-2</c:v>
                </c:pt>
                <c:pt idx="103">
                  <c:v>6.72407597E-2</c:v>
                </c:pt>
                <c:pt idx="104">
                  <c:v>6.9642484199999993E-2</c:v>
                </c:pt>
                <c:pt idx="105">
                  <c:v>7.0247963100000005E-2</c:v>
                </c:pt>
                <c:pt idx="106">
                  <c:v>6.9106631000000002E-2</c:v>
                </c:pt>
                <c:pt idx="107">
                  <c:v>6.5986707800000002E-2</c:v>
                </c:pt>
                <c:pt idx="108">
                  <c:v>6.0680828999999999E-2</c:v>
                </c:pt>
                <c:pt idx="109">
                  <c:v>5.2611231799999998E-2</c:v>
                </c:pt>
                <c:pt idx="110">
                  <c:v>4.4121027E-2</c:v>
                </c:pt>
                <c:pt idx="111">
                  <c:v>3.2601885499999997E-2</c:v>
                </c:pt>
                <c:pt idx="112">
                  <c:v>2.2201430099999999E-2</c:v>
                </c:pt>
                <c:pt idx="113">
                  <c:v>1.2864061600000001E-2</c:v>
                </c:pt>
                <c:pt idx="114">
                  <c:v>3.5222785E-3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6CEB-41F0-895D-943CFEBAB27E}"/>
            </c:ext>
          </c:extLst>
        </c:ser>
        <c:ser>
          <c:idx val="49"/>
          <c:order val="49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反射白_LEDfull_暗櫃!$A$50:$EE$50</c:f>
              <c:numCache>
                <c:formatCode>General</c:formatCode>
                <c:ptCount val="135"/>
                <c:pt idx="0">
                  <c:v>0.64194017650000001</c:v>
                </c:pt>
                <c:pt idx="1">
                  <c:v>0.5317559838</c:v>
                </c:pt>
                <c:pt idx="2">
                  <c:v>0.37852859500000002</c:v>
                </c:pt>
                <c:pt idx="3">
                  <c:v>0.17185051740000001</c:v>
                </c:pt>
                <c:pt idx="4">
                  <c:v>4.7175634700000003E-2</c:v>
                </c:pt>
                <c:pt idx="5">
                  <c:v>3.8524796E-3</c:v>
                </c:pt>
                <c:pt idx="6">
                  <c:v>2.6853142300000001E-2</c:v>
                </c:pt>
                <c:pt idx="7">
                  <c:v>8.8190466199999998E-2</c:v>
                </c:pt>
                <c:pt idx="8">
                  <c:v>0.15744474529999999</c:v>
                </c:pt>
                <c:pt idx="9">
                  <c:v>0.2153649926</c:v>
                </c:pt>
                <c:pt idx="10">
                  <c:v>0.23963989320000001</c:v>
                </c:pt>
                <c:pt idx="11">
                  <c:v>0.23204948010000001</c:v>
                </c:pt>
                <c:pt idx="12">
                  <c:v>0.20333351190000001</c:v>
                </c:pt>
                <c:pt idx="13">
                  <c:v>0.16217669840000001</c:v>
                </c:pt>
                <c:pt idx="14">
                  <c:v>0.11670994010000001</c:v>
                </c:pt>
                <c:pt idx="15">
                  <c:v>7.6871342999999995E-2</c:v>
                </c:pt>
                <c:pt idx="16">
                  <c:v>4.48985696E-2</c:v>
                </c:pt>
                <c:pt idx="17">
                  <c:v>2.9309632299999999E-2</c:v>
                </c:pt>
                <c:pt idx="18">
                  <c:v>3.55870202E-2</c:v>
                </c:pt>
                <c:pt idx="19">
                  <c:v>5.4495967899999997E-2</c:v>
                </c:pt>
                <c:pt idx="20">
                  <c:v>7.9686641700000005E-2</c:v>
                </c:pt>
                <c:pt idx="21">
                  <c:v>9.7327619800000001E-2</c:v>
                </c:pt>
                <c:pt idx="22">
                  <c:v>0.1087141633</c:v>
                </c:pt>
                <c:pt idx="23">
                  <c:v>0.1071343198</c:v>
                </c:pt>
                <c:pt idx="24">
                  <c:v>0.1035554633</c:v>
                </c:pt>
                <c:pt idx="25">
                  <c:v>9.6306160099999996E-2</c:v>
                </c:pt>
                <c:pt idx="26">
                  <c:v>8.80109221E-2</c:v>
                </c:pt>
                <c:pt idx="27">
                  <c:v>7.8315868999999996E-2</c:v>
                </c:pt>
                <c:pt idx="28">
                  <c:v>6.1933383299999999E-2</c:v>
                </c:pt>
                <c:pt idx="29">
                  <c:v>4.3879378599999998E-2</c:v>
                </c:pt>
                <c:pt idx="30">
                  <c:v>2.6154210800000001E-2</c:v>
                </c:pt>
                <c:pt idx="31">
                  <c:v>1.9792009100000001E-2</c:v>
                </c:pt>
                <c:pt idx="32">
                  <c:v>2.0800249699999999E-2</c:v>
                </c:pt>
                <c:pt idx="33">
                  <c:v>2.84830295E-2</c:v>
                </c:pt>
                <c:pt idx="34">
                  <c:v>3.6742508399999999E-2</c:v>
                </c:pt>
                <c:pt idx="35">
                  <c:v>4.6088293199999998E-2</c:v>
                </c:pt>
                <c:pt idx="36">
                  <c:v>5.8360684699999998E-2</c:v>
                </c:pt>
                <c:pt idx="37">
                  <c:v>7.6664462700000005E-2</c:v>
                </c:pt>
                <c:pt idx="38">
                  <c:v>9.1489069199999995E-2</c:v>
                </c:pt>
                <c:pt idx="39">
                  <c:v>0.10425085570000001</c:v>
                </c:pt>
                <c:pt idx="40">
                  <c:v>0.108613573</c:v>
                </c:pt>
                <c:pt idx="41">
                  <c:v>0.10508521649999999</c:v>
                </c:pt>
                <c:pt idx="42">
                  <c:v>9.7782105199999997E-2</c:v>
                </c:pt>
                <c:pt idx="43">
                  <c:v>8.8710911599999998E-2</c:v>
                </c:pt>
                <c:pt idx="44">
                  <c:v>7.8623987699999995E-2</c:v>
                </c:pt>
                <c:pt idx="45">
                  <c:v>7.0466652500000004E-2</c:v>
                </c:pt>
                <c:pt idx="46">
                  <c:v>6.01250194E-2</c:v>
                </c:pt>
                <c:pt idx="47">
                  <c:v>4.1627135099999997E-2</c:v>
                </c:pt>
                <c:pt idx="48">
                  <c:v>1.6301892700000001E-2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1.8007639799999999E-2</c:v>
                </c:pt>
                <c:pt idx="55">
                  <c:v>4.5739959900000002E-2</c:v>
                </c:pt>
                <c:pt idx="56">
                  <c:v>6.3448645200000001E-2</c:v>
                </c:pt>
                <c:pt idx="57">
                  <c:v>6.6391103000000007E-2</c:v>
                </c:pt>
                <c:pt idx="58">
                  <c:v>5.7182729199999997E-2</c:v>
                </c:pt>
                <c:pt idx="59">
                  <c:v>4.0193382700000002E-2</c:v>
                </c:pt>
                <c:pt idx="60">
                  <c:v>1.96991283E-2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1.1577705900000001E-2</c:v>
                </c:pt>
                <c:pt idx="65">
                  <c:v>3.5349775100000001E-2</c:v>
                </c:pt>
                <c:pt idx="66">
                  <c:v>3.8763947799999997E-2</c:v>
                </c:pt>
                <c:pt idx="67">
                  <c:v>2.58116964E-2</c:v>
                </c:pt>
                <c:pt idx="68">
                  <c:v>1.8211016399999998E-2</c:v>
                </c:pt>
                <c:pt idx="69">
                  <c:v>2.5293515999999999E-2</c:v>
                </c:pt>
                <c:pt idx="70">
                  <c:v>3.2495684900000002E-2</c:v>
                </c:pt>
                <c:pt idx="71">
                  <c:v>2.3469179900000001E-2</c:v>
                </c:pt>
                <c:pt idx="72">
                  <c:v>7.9101715000000003E-3</c:v>
                </c:pt>
                <c:pt idx="73">
                  <c:v>2.2527891999999999E-3</c:v>
                </c:pt>
                <c:pt idx="74">
                  <c:v>6.1131120000000004E-3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3.69974338E-2</c:v>
                </c:pt>
                <c:pt idx="81">
                  <c:v>5.49005568E-2</c:v>
                </c:pt>
                <c:pt idx="82">
                  <c:v>4.2893316600000002E-2</c:v>
                </c:pt>
                <c:pt idx="83">
                  <c:v>2.1174795900000001E-2</c:v>
                </c:pt>
                <c:pt idx="84">
                  <c:v>1.0894008E-2</c:v>
                </c:pt>
                <c:pt idx="85">
                  <c:v>1.6186758900000001E-2</c:v>
                </c:pt>
                <c:pt idx="86">
                  <c:v>2.8417391699999999E-2</c:v>
                </c:pt>
                <c:pt idx="87">
                  <c:v>3.7450153399999998E-2</c:v>
                </c:pt>
                <c:pt idx="88">
                  <c:v>3.62353958E-2</c:v>
                </c:pt>
                <c:pt idx="89">
                  <c:v>2.5999674600000001E-2</c:v>
                </c:pt>
                <c:pt idx="90">
                  <c:v>9.9155054999999995E-3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1.4394849000000001E-3</c:v>
                </c:pt>
                <c:pt idx="98">
                  <c:v>1.9480641900000002E-2</c:v>
                </c:pt>
                <c:pt idx="99">
                  <c:v>3.5872515299999998E-2</c:v>
                </c:pt>
                <c:pt idx="100">
                  <c:v>4.8639800400000002E-2</c:v>
                </c:pt>
                <c:pt idx="101">
                  <c:v>5.7371936700000001E-2</c:v>
                </c:pt>
                <c:pt idx="102">
                  <c:v>6.3070364300000001E-2</c:v>
                </c:pt>
                <c:pt idx="103">
                  <c:v>6.7227698899999994E-2</c:v>
                </c:pt>
                <c:pt idx="104">
                  <c:v>6.9628909200000005E-2</c:v>
                </c:pt>
                <c:pt idx="105">
                  <c:v>7.0234365800000004E-2</c:v>
                </c:pt>
                <c:pt idx="106">
                  <c:v>6.9093212500000001E-2</c:v>
                </c:pt>
                <c:pt idx="107">
                  <c:v>6.5974138700000004E-2</c:v>
                </c:pt>
                <c:pt idx="108">
                  <c:v>6.0669247099999997E-2</c:v>
                </c:pt>
                <c:pt idx="109">
                  <c:v>5.26014827E-2</c:v>
                </c:pt>
                <c:pt idx="110">
                  <c:v>4.41127755E-2</c:v>
                </c:pt>
                <c:pt idx="111">
                  <c:v>3.2595768599999998E-2</c:v>
                </c:pt>
                <c:pt idx="112">
                  <c:v>2.2197283799999998E-2</c:v>
                </c:pt>
                <c:pt idx="113">
                  <c:v>1.2861789199999999E-2</c:v>
                </c:pt>
                <c:pt idx="114">
                  <c:v>3.5225338999999999E-3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6CEB-41F0-895D-943CFEBAB27E}"/>
            </c:ext>
          </c:extLst>
        </c:ser>
        <c:ser>
          <c:idx val="50"/>
          <c:order val="5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反射白_LEDfull_暗櫃!$A$51:$EE$51</c:f>
              <c:numCache>
                <c:formatCode>General</c:formatCode>
                <c:ptCount val="135"/>
                <c:pt idx="0">
                  <c:v>0.64213061329999999</c:v>
                </c:pt>
                <c:pt idx="1">
                  <c:v>0.53191328049999997</c:v>
                </c:pt>
                <c:pt idx="2">
                  <c:v>0.37864041329999998</c:v>
                </c:pt>
                <c:pt idx="3">
                  <c:v>0.17189970609999999</c:v>
                </c:pt>
                <c:pt idx="4">
                  <c:v>4.7187063799999998E-2</c:v>
                </c:pt>
                <c:pt idx="5">
                  <c:v>3.8511666999999999E-3</c:v>
                </c:pt>
                <c:pt idx="6">
                  <c:v>2.6858180799999999E-2</c:v>
                </c:pt>
                <c:pt idx="7">
                  <c:v>8.8211208599999993E-2</c:v>
                </c:pt>
                <c:pt idx="8">
                  <c:v>0.1574805826</c:v>
                </c:pt>
                <c:pt idx="9">
                  <c:v>0.21541032199999999</c:v>
                </c:pt>
                <c:pt idx="10">
                  <c:v>0.2396848053</c:v>
                </c:pt>
                <c:pt idx="11">
                  <c:v>0.23208962380000001</c:v>
                </c:pt>
                <c:pt idx="12">
                  <c:v>0.20337031780000001</c:v>
                </c:pt>
                <c:pt idx="13">
                  <c:v>0.1622110605</c:v>
                </c:pt>
                <c:pt idx="14">
                  <c:v>0.1167385653</c:v>
                </c:pt>
                <c:pt idx="15">
                  <c:v>7.6891250899999999E-2</c:v>
                </c:pt>
                <c:pt idx="16">
                  <c:v>4.4908590599999999E-2</c:v>
                </c:pt>
                <c:pt idx="17">
                  <c:v>2.93153562E-2</c:v>
                </c:pt>
                <c:pt idx="18">
                  <c:v>3.5594385100000001E-2</c:v>
                </c:pt>
                <c:pt idx="19">
                  <c:v>5.4507806899999997E-2</c:v>
                </c:pt>
                <c:pt idx="20">
                  <c:v>7.9705312799999997E-2</c:v>
                </c:pt>
                <c:pt idx="21">
                  <c:v>9.7350388800000007E-2</c:v>
                </c:pt>
                <c:pt idx="22">
                  <c:v>0.1087397188</c:v>
                </c:pt>
                <c:pt idx="23">
                  <c:v>0.1071582511</c:v>
                </c:pt>
                <c:pt idx="24">
                  <c:v>0.10357505829999999</c:v>
                </c:pt>
                <c:pt idx="25">
                  <c:v>9.6320085200000002E-2</c:v>
                </c:pt>
                <c:pt idx="26">
                  <c:v>8.8020160799999997E-2</c:v>
                </c:pt>
                <c:pt idx="27">
                  <c:v>7.8323610099999996E-2</c:v>
                </c:pt>
                <c:pt idx="28">
                  <c:v>6.19415268E-2</c:v>
                </c:pt>
                <c:pt idx="29">
                  <c:v>4.3890319800000001E-2</c:v>
                </c:pt>
                <c:pt idx="30">
                  <c:v>2.61684451E-2</c:v>
                </c:pt>
                <c:pt idx="31">
                  <c:v>1.98097099E-2</c:v>
                </c:pt>
                <c:pt idx="32">
                  <c:v>2.08192021E-2</c:v>
                </c:pt>
                <c:pt idx="33">
                  <c:v>2.8501724799999999E-2</c:v>
                </c:pt>
                <c:pt idx="34">
                  <c:v>3.6758776799999997E-2</c:v>
                </c:pt>
                <c:pt idx="35">
                  <c:v>4.6101745200000002E-2</c:v>
                </c:pt>
                <c:pt idx="36">
                  <c:v>5.8373436299999998E-2</c:v>
                </c:pt>
                <c:pt idx="37">
                  <c:v>7.6679959899999997E-2</c:v>
                </c:pt>
                <c:pt idx="38">
                  <c:v>9.1509446499999994E-2</c:v>
                </c:pt>
                <c:pt idx="39">
                  <c:v>0.1042752638</c:v>
                </c:pt>
                <c:pt idx="40">
                  <c:v>0.1086364388</c:v>
                </c:pt>
                <c:pt idx="41">
                  <c:v>0.1051009148</c:v>
                </c:pt>
                <c:pt idx="42">
                  <c:v>9.7791217299999997E-2</c:v>
                </c:pt>
                <c:pt idx="43">
                  <c:v>8.8717192400000006E-2</c:v>
                </c:pt>
                <c:pt idx="44">
                  <c:v>7.8631348899999995E-2</c:v>
                </c:pt>
                <c:pt idx="45">
                  <c:v>7.0477023700000002E-2</c:v>
                </c:pt>
                <c:pt idx="46">
                  <c:v>6.0138952000000002E-2</c:v>
                </c:pt>
                <c:pt idx="47">
                  <c:v>4.1643395999999999E-2</c:v>
                </c:pt>
                <c:pt idx="48">
                  <c:v>1.6317464399999999E-2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1.8019963100000001E-2</c:v>
                </c:pt>
                <c:pt idx="55">
                  <c:v>4.5764867200000003E-2</c:v>
                </c:pt>
                <c:pt idx="56">
                  <c:v>6.34792894E-2</c:v>
                </c:pt>
                <c:pt idx="57">
                  <c:v>6.6419877099999997E-2</c:v>
                </c:pt>
                <c:pt idx="58">
                  <c:v>5.7204481199999997E-2</c:v>
                </c:pt>
                <c:pt idx="59">
                  <c:v>4.0206167799999998E-2</c:v>
                </c:pt>
                <c:pt idx="60">
                  <c:v>1.9701845900000001E-2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1.1563134399999999E-2</c:v>
                </c:pt>
                <c:pt idx="65">
                  <c:v>3.5350184899999998E-2</c:v>
                </c:pt>
                <c:pt idx="66">
                  <c:v>3.8777515300000003E-2</c:v>
                </c:pt>
                <c:pt idx="67">
                  <c:v>2.58314423E-2</c:v>
                </c:pt>
                <c:pt idx="68">
                  <c:v>1.8231205600000001E-2</c:v>
                </c:pt>
                <c:pt idx="69">
                  <c:v>2.5310829300000001E-2</c:v>
                </c:pt>
                <c:pt idx="70">
                  <c:v>3.2506909200000003E-2</c:v>
                </c:pt>
                <c:pt idx="71">
                  <c:v>2.3471608800000002E-2</c:v>
                </c:pt>
                <c:pt idx="72">
                  <c:v>7.9055727000000003E-3</c:v>
                </c:pt>
                <c:pt idx="73">
                  <c:v>2.2467396E-3</c:v>
                </c:pt>
                <c:pt idx="74">
                  <c:v>6.1098156000000004E-3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3.7004426100000001E-2</c:v>
                </c:pt>
                <c:pt idx="81">
                  <c:v>5.4914690600000003E-2</c:v>
                </c:pt>
                <c:pt idx="82">
                  <c:v>4.2908929300000002E-2</c:v>
                </c:pt>
                <c:pt idx="83">
                  <c:v>2.1189542499999998E-2</c:v>
                </c:pt>
                <c:pt idx="84">
                  <c:v>1.0909844199999999E-2</c:v>
                </c:pt>
                <c:pt idx="85">
                  <c:v>1.6205694499999999E-2</c:v>
                </c:pt>
                <c:pt idx="86">
                  <c:v>2.8438875499999999E-2</c:v>
                </c:pt>
                <c:pt idx="87">
                  <c:v>3.7470724400000002E-2</c:v>
                </c:pt>
                <c:pt idx="88">
                  <c:v>3.6250021299999997E-2</c:v>
                </c:pt>
                <c:pt idx="89">
                  <c:v>2.6005806400000001E-2</c:v>
                </c:pt>
                <c:pt idx="90">
                  <c:v>9.9123809E-3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1.433244E-3</c:v>
                </c:pt>
                <c:pt idx="98">
                  <c:v>1.9485112299999999E-2</c:v>
                </c:pt>
                <c:pt idx="99">
                  <c:v>3.5886853900000001E-2</c:v>
                </c:pt>
                <c:pt idx="100">
                  <c:v>4.8661872699999997E-2</c:v>
                </c:pt>
                <c:pt idx="101">
                  <c:v>5.7399820499999997E-2</c:v>
                </c:pt>
                <c:pt idx="102">
                  <c:v>6.3101388499999994E-2</c:v>
                </c:pt>
                <c:pt idx="103">
                  <c:v>6.7260481400000002E-2</c:v>
                </c:pt>
                <c:pt idx="104">
                  <c:v>6.9661848200000001E-2</c:v>
                </c:pt>
                <c:pt idx="105">
                  <c:v>7.0266038200000006E-2</c:v>
                </c:pt>
                <c:pt idx="106">
                  <c:v>6.9122351700000001E-2</c:v>
                </c:pt>
                <c:pt idx="107">
                  <c:v>6.5999351400000003E-2</c:v>
                </c:pt>
                <c:pt idx="108">
                  <c:v>6.0689452999999997E-2</c:v>
                </c:pt>
                <c:pt idx="109">
                  <c:v>5.26154265E-2</c:v>
                </c:pt>
                <c:pt idx="110">
                  <c:v>4.4121637900000003E-2</c:v>
                </c:pt>
                <c:pt idx="111">
                  <c:v>3.2597586499999998E-2</c:v>
                </c:pt>
                <c:pt idx="112">
                  <c:v>2.2193379700000002E-2</c:v>
                </c:pt>
                <c:pt idx="113">
                  <c:v>1.2852723700000001E-2</c:v>
                </c:pt>
                <c:pt idx="114">
                  <c:v>3.5088181E-3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6CEB-41F0-895D-943CFEBAB27E}"/>
            </c:ext>
          </c:extLst>
        </c:ser>
        <c:ser>
          <c:idx val="51"/>
          <c:order val="51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反射白_LEDfull_暗櫃!$A$52:$EE$52</c:f>
              <c:numCache>
                <c:formatCode>General</c:formatCode>
                <c:ptCount val="135"/>
                <c:pt idx="0">
                  <c:v>0.6422364116</c:v>
                </c:pt>
                <c:pt idx="1">
                  <c:v>0.53200179339999998</c:v>
                </c:pt>
                <c:pt idx="2">
                  <c:v>0.37870278950000003</c:v>
                </c:pt>
                <c:pt idx="3">
                  <c:v>0.17192865909999999</c:v>
                </c:pt>
                <c:pt idx="4">
                  <c:v>4.7195233400000002E-2</c:v>
                </c:pt>
                <c:pt idx="5">
                  <c:v>3.8519520000000001E-3</c:v>
                </c:pt>
                <c:pt idx="6">
                  <c:v>2.6863014300000002E-2</c:v>
                </c:pt>
                <c:pt idx="7">
                  <c:v>8.8226169300000004E-2</c:v>
                </c:pt>
                <c:pt idx="8">
                  <c:v>0.15750767290000001</c:v>
                </c:pt>
                <c:pt idx="9">
                  <c:v>0.21544763450000001</c:v>
                </c:pt>
                <c:pt idx="10">
                  <c:v>0.23972652850000001</c:v>
                </c:pt>
                <c:pt idx="11">
                  <c:v>0.23213006559999999</c:v>
                </c:pt>
                <c:pt idx="12">
                  <c:v>0.20340579750000001</c:v>
                </c:pt>
                <c:pt idx="13">
                  <c:v>0.16223914919999999</c:v>
                </c:pt>
                <c:pt idx="14">
                  <c:v>0.1167584732</c:v>
                </c:pt>
                <c:pt idx="15">
                  <c:v>7.6904334099999999E-2</c:v>
                </c:pt>
                <c:pt idx="16">
                  <c:v>4.49163094E-2</c:v>
                </c:pt>
                <c:pt idx="17">
                  <c:v>2.93204151E-2</c:v>
                </c:pt>
                <c:pt idx="18">
                  <c:v>3.56005244E-2</c:v>
                </c:pt>
                <c:pt idx="19">
                  <c:v>5.4517153700000001E-2</c:v>
                </c:pt>
                <c:pt idx="20">
                  <c:v>7.9718828199999994E-2</c:v>
                </c:pt>
                <c:pt idx="21">
                  <c:v>9.7366929099999999E-2</c:v>
                </c:pt>
                <c:pt idx="22">
                  <c:v>0.10875827070000001</c:v>
                </c:pt>
                <c:pt idx="23">
                  <c:v>0.10717657949999999</c:v>
                </c:pt>
                <c:pt idx="24">
                  <c:v>0.1035931185</c:v>
                </c:pt>
                <c:pt idx="25">
                  <c:v>9.6337400399999995E-2</c:v>
                </c:pt>
                <c:pt idx="26">
                  <c:v>8.8036105000000003E-2</c:v>
                </c:pt>
                <c:pt idx="27">
                  <c:v>7.8337900299999999E-2</c:v>
                </c:pt>
                <c:pt idx="28">
                  <c:v>6.1952713899999998E-2</c:v>
                </c:pt>
                <c:pt idx="29">
                  <c:v>4.3897688400000003E-2</c:v>
                </c:pt>
                <c:pt idx="30">
                  <c:v>2.6172231899999999E-2</c:v>
                </c:pt>
                <c:pt idx="31">
                  <c:v>1.98119618E-2</c:v>
                </c:pt>
                <c:pt idx="32">
                  <c:v>2.0821552699999999E-2</c:v>
                </c:pt>
                <c:pt idx="33">
                  <c:v>2.85056271E-2</c:v>
                </c:pt>
                <c:pt idx="34">
                  <c:v>3.6764390799999998E-2</c:v>
                </c:pt>
                <c:pt idx="35">
                  <c:v>4.6109512399999997E-2</c:v>
                </c:pt>
                <c:pt idx="36">
                  <c:v>5.8383472300000003E-2</c:v>
                </c:pt>
                <c:pt idx="37">
                  <c:v>7.6693281500000002E-2</c:v>
                </c:pt>
                <c:pt idx="38">
                  <c:v>9.1525018200000002E-2</c:v>
                </c:pt>
                <c:pt idx="39">
                  <c:v>0.10429294410000001</c:v>
                </c:pt>
                <c:pt idx="40">
                  <c:v>0.1086552516</c:v>
                </c:pt>
                <c:pt idx="41">
                  <c:v>0.1051196083</c:v>
                </c:pt>
                <c:pt idx="42">
                  <c:v>9.7809113599999997E-2</c:v>
                </c:pt>
                <c:pt idx="43">
                  <c:v>8.8733524100000002E-2</c:v>
                </c:pt>
                <c:pt idx="44">
                  <c:v>7.8645639099999998E-2</c:v>
                </c:pt>
                <c:pt idx="45">
                  <c:v>7.0489473600000005E-2</c:v>
                </c:pt>
                <c:pt idx="46">
                  <c:v>6.0149207699999999E-2</c:v>
                </c:pt>
                <c:pt idx="47">
                  <c:v>4.1649978599999998E-2</c:v>
                </c:pt>
                <c:pt idx="48">
                  <c:v>1.63193196E-2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1.8022479500000001E-2</c:v>
                </c:pt>
                <c:pt idx="55">
                  <c:v>4.5771613699999998E-2</c:v>
                </c:pt>
                <c:pt idx="56">
                  <c:v>6.3488878299999996E-2</c:v>
                </c:pt>
                <c:pt idx="57">
                  <c:v>6.6430039699999999E-2</c:v>
                </c:pt>
                <c:pt idx="58">
                  <c:v>5.7213470299999999E-2</c:v>
                </c:pt>
                <c:pt idx="59">
                  <c:v>4.0212657300000003E-2</c:v>
                </c:pt>
                <c:pt idx="60">
                  <c:v>1.9705295599999999E-2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1.15665952E-2</c:v>
                </c:pt>
                <c:pt idx="65">
                  <c:v>3.5356879200000003E-2</c:v>
                </c:pt>
                <c:pt idx="66">
                  <c:v>3.8783755199999999E-2</c:v>
                </c:pt>
                <c:pt idx="67">
                  <c:v>2.5834845400000001E-2</c:v>
                </c:pt>
                <c:pt idx="68">
                  <c:v>1.8233027299999999E-2</c:v>
                </c:pt>
                <c:pt idx="69">
                  <c:v>2.5314247200000001E-2</c:v>
                </c:pt>
                <c:pt idx="70">
                  <c:v>3.2511744600000003E-2</c:v>
                </c:pt>
                <c:pt idx="71">
                  <c:v>2.3475768000000001E-2</c:v>
                </c:pt>
                <c:pt idx="72">
                  <c:v>7.9071391000000001E-3</c:v>
                </c:pt>
                <c:pt idx="73">
                  <c:v>2.2474879000000001E-3</c:v>
                </c:pt>
                <c:pt idx="74">
                  <c:v>6.1113191999999997E-3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3.7010725600000002E-2</c:v>
                </c:pt>
                <c:pt idx="81">
                  <c:v>5.49238175E-2</c:v>
                </c:pt>
                <c:pt idx="82">
                  <c:v>4.2915672100000003E-2</c:v>
                </c:pt>
                <c:pt idx="83">
                  <c:v>2.1192341999999999E-2</c:v>
                </c:pt>
                <c:pt idx="84">
                  <c:v>1.09107159E-2</c:v>
                </c:pt>
                <c:pt idx="85">
                  <c:v>1.6207274000000001E-2</c:v>
                </c:pt>
                <c:pt idx="86">
                  <c:v>2.8442500200000002E-2</c:v>
                </c:pt>
                <c:pt idx="87">
                  <c:v>3.7476070200000003E-2</c:v>
                </c:pt>
                <c:pt idx="88">
                  <c:v>3.6255631599999998E-2</c:v>
                </c:pt>
                <c:pt idx="89">
                  <c:v>2.6010181800000001E-2</c:v>
                </c:pt>
                <c:pt idx="90">
                  <c:v>9.9144299000000005E-3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1.4343259000000001E-3</c:v>
                </c:pt>
                <c:pt idx="98">
                  <c:v>1.9488953100000001E-2</c:v>
                </c:pt>
                <c:pt idx="99">
                  <c:v>3.5892531300000002E-2</c:v>
                </c:pt>
                <c:pt idx="100">
                  <c:v>4.8669498399999997E-2</c:v>
                </c:pt>
                <c:pt idx="101">
                  <c:v>5.74087203E-2</c:v>
                </c:pt>
                <c:pt idx="102">
                  <c:v>6.31108955E-2</c:v>
                </c:pt>
                <c:pt idx="103">
                  <c:v>6.72706515E-2</c:v>
                </c:pt>
                <c:pt idx="104">
                  <c:v>6.9672517500000003E-2</c:v>
                </c:pt>
                <c:pt idx="105">
                  <c:v>7.0276781900000002E-2</c:v>
                </c:pt>
                <c:pt idx="106">
                  <c:v>6.9133229599999999E-2</c:v>
                </c:pt>
                <c:pt idx="107">
                  <c:v>6.6009826999999993E-2</c:v>
                </c:pt>
                <c:pt idx="108">
                  <c:v>6.0699448000000003E-2</c:v>
                </c:pt>
                <c:pt idx="109">
                  <c:v>5.2624303800000001E-2</c:v>
                </c:pt>
                <c:pt idx="110">
                  <c:v>4.4129237500000001E-2</c:v>
                </c:pt>
                <c:pt idx="111">
                  <c:v>3.2603785400000002E-2</c:v>
                </c:pt>
                <c:pt idx="112">
                  <c:v>2.2197959900000001E-2</c:v>
                </c:pt>
                <c:pt idx="113">
                  <c:v>1.28561938E-2</c:v>
                </c:pt>
                <c:pt idx="114">
                  <c:v>3.5105504E-3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6CEB-41F0-895D-943CFEBAB27E}"/>
            </c:ext>
          </c:extLst>
        </c:ser>
        <c:ser>
          <c:idx val="52"/>
          <c:order val="5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反射白_LEDfull_暗櫃!$A$53:$EE$53</c:f>
              <c:numCache>
                <c:formatCode>General</c:formatCode>
                <c:ptCount val="135"/>
                <c:pt idx="0">
                  <c:v>0.64262992139999997</c:v>
                </c:pt>
                <c:pt idx="1">
                  <c:v>0.53232318160000003</c:v>
                </c:pt>
                <c:pt idx="2">
                  <c:v>0.37893092630000003</c:v>
                </c:pt>
                <c:pt idx="3">
                  <c:v>0.17202535269999999</c:v>
                </c:pt>
                <c:pt idx="4">
                  <c:v>4.7213364399999999E-2</c:v>
                </c:pt>
                <c:pt idx="5">
                  <c:v>3.8434850999999998E-3</c:v>
                </c:pt>
                <c:pt idx="6">
                  <c:v>2.6867339399999999E-2</c:v>
                </c:pt>
                <c:pt idx="7">
                  <c:v>8.8256955100000006E-2</c:v>
                </c:pt>
                <c:pt idx="8">
                  <c:v>0.1575574428</c:v>
                </c:pt>
                <c:pt idx="9">
                  <c:v>0.21550059320000001</c:v>
                </c:pt>
                <c:pt idx="10">
                  <c:v>0.23976136740000001</c:v>
                </c:pt>
                <c:pt idx="11">
                  <c:v>0.23214967550000001</c:v>
                </c:pt>
                <c:pt idx="12">
                  <c:v>0.20343051849999999</c:v>
                </c:pt>
                <c:pt idx="13">
                  <c:v>0.16227968039999999</c:v>
                </c:pt>
                <c:pt idx="14">
                  <c:v>0.1168048978</c:v>
                </c:pt>
                <c:pt idx="15">
                  <c:v>7.69389719E-2</c:v>
                </c:pt>
                <c:pt idx="16">
                  <c:v>4.4929683200000001E-2</c:v>
                </c:pt>
                <c:pt idx="17">
                  <c:v>2.9325274799999999E-2</c:v>
                </c:pt>
                <c:pt idx="18">
                  <c:v>3.5608570999999999E-2</c:v>
                </c:pt>
                <c:pt idx="19">
                  <c:v>5.4532416200000003E-2</c:v>
                </c:pt>
                <c:pt idx="20">
                  <c:v>7.9746469900000005E-2</c:v>
                </c:pt>
                <c:pt idx="21">
                  <c:v>9.74010602E-2</c:v>
                </c:pt>
                <c:pt idx="22">
                  <c:v>0.10879682</c:v>
                </c:pt>
                <c:pt idx="23">
                  <c:v>0.10720914600000001</c:v>
                </c:pt>
                <c:pt idx="24">
                  <c:v>0.1036092862</c:v>
                </c:pt>
                <c:pt idx="25">
                  <c:v>9.6333853900000002E-2</c:v>
                </c:pt>
                <c:pt idx="26">
                  <c:v>8.8018275800000004E-2</c:v>
                </c:pt>
                <c:pt idx="27">
                  <c:v>7.8319773100000004E-2</c:v>
                </c:pt>
                <c:pt idx="28">
                  <c:v>6.1946790699999997E-2</c:v>
                </c:pt>
                <c:pt idx="29">
                  <c:v>4.3915528799999999E-2</c:v>
                </c:pt>
                <c:pt idx="30">
                  <c:v>2.6215875499999999E-2</c:v>
                </c:pt>
                <c:pt idx="31">
                  <c:v>1.9874488900000001E-2</c:v>
                </c:pt>
                <c:pt idx="32">
                  <c:v>2.0889047500000001E-2</c:v>
                </c:pt>
                <c:pt idx="33">
                  <c:v>2.8567576800000001E-2</c:v>
                </c:pt>
                <c:pt idx="34">
                  <c:v>3.68097462E-2</c:v>
                </c:pt>
                <c:pt idx="35">
                  <c:v>4.6137191399999999E-2</c:v>
                </c:pt>
                <c:pt idx="36">
                  <c:v>5.8399573000000003E-2</c:v>
                </c:pt>
                <c:pt idx="37">
                  <c:v>7.67098591E-2</c:v>
                </c:pt>
                <c:pt idx="38">
                  <c:v>9.1552272399999995E-2</c:v>
                </c:pt>
                <c:pt idx="39">
                  <c:v>0.10432857280000001</c:v>
                </c:pt>
                <c:pt idx="40">
                  <c:v>0.1086820886</c:v>
                </c:pt>
                <c:pt idx="41">
                  <c:v>0.1051180139</c:v>
                </c:pt>
                <c:pt idx="42">
                  <c:v>9.7783729400000005E-2</c:v>
                </c:pt>
                <c:pt idx="43">
                  <c:v>8.8702700999999995E-2</c:v>
                </c:pt>
                <c:pt idx="44">
                  <c:v>7.8625820599999993E-2</c:v>
                </c:pt>
                <c:pt idx="45">
                  <c:v>7.0487864299999994E-2</c:v>
                </c:pt>
                <c:pt idx="46">
                  <c:v>6.0169313100000003E-2</c:v>
                </c:pt>
                <c:pt idx="47">
                  <c:v>4.1692223399999999E-2</c:v>
                </c:pt>
                <c:pt idx="48">
                  <c:v>1.6374550799999998E-2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1.80632789E-2</c:v>
                </c:pt>
                <c:pt idx="55">
                  <c:v>4.58478145E-2</c:v>
                </c:pt>
                <c:pt idx="56">
                  <c:v>6.3578411900000006E-2</c:v>
                </c:pt>
                <c:pt idx="57">
                  <c:v>6.6509231899999993E-2</c:v>
                </c:pt>
                <c:pt idx="58">
                  <c:v>5.7269021900000001E-2</c:v>
                </c:pt>
                <c:pt idx="59">
                  <c:v>4.0241289899999998E-2</c:v>
                </c:pt>
                <c:pt idx="60">
                  <c:v>1.9704431299999998E-2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1.1496578299999999E-2</c:v>
                </c:pt>
                <c:pt idx="65">
                  <c:v>3.5334926099999997E-2</c:v>
                </c:pt>
                <c:pt idx="66">
                  <c:v>3.8815785200000001E-2</c:v>
                </c:pt>
                <c:pt idx="67">
                  <c:v>2.5902086899999999E-2</c:v>
                </c:pt>
                <c:pt idx="68">
                  <c:v>1.8307313299999999E-2</c:v>
                </c:pt>
                <c:pt idx="69">
                  <c:v>2.53707897E-2</c:v>
                </c:pt>
                <c:pt idx="70">
                  <c:v>3.2537922300000001E-2</c:v>
                </c:pt>
                <c:pt idx="71">
                  <c:v>2.3470744500000001E-2</c:v>
                </c:pt>
                <c:pt idx="72">
                  <c:v>7.8834695999999999E-3</c:v>
                </c:pt>
                <c:pt idx="73">
                  <c:v>2.2208213000000001E-3</c:v>
                </c:pt>
                <c:pt idx="74">
                  <c:v>6.0932557000000004E-3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3.7016663700000001E-2</c:v>
                </c:pt>
                <c:pt idx="81">
                  <c:v>5.4948169700000001E-2</c:v>
                </c:pt>
                <c:pt idx="82">
                  <c:v>4.2954280999999997E-2</c:v>
                </c:pt>
                <c:pt idx="83">
                  <c:v>2.12414823E-2</c:v>
                </c:pt>
                <c:pt idx="84">
                  <c:v>1.0971151300000001E-2</c:v>
                </c:pt>
                <c:pt idx="85">
                  <c:v>1.6277682000000002E-2</c:v>
                </c:pt>
                <c:pt idx="86">
                  <c:v>2.8515139599999999E-2</c:v>
                </c:pt>
                <c:pt idx="87">
                  <c:v>3.7539105900000001E-2</c:v>
                </c:pt>
                <c:pt idx="88">
                  <c:v>3.6294788100000003E-2</c:v>
                </c:pt>
                <c:pt idx="89">
                  <c:v>2.6020081699999999E-2</c:v>
                </c:pt>
                <c:pt idx="90">
                  <c:v>9.8945870999999994E-3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1.4062338000000001E-3</c:v>
                </c:pt>
                <c:pt idx="98">
                  <c:v>1.94954928E-2</c:v>
                </c:pt>
                <c:pt idx="99">
                  <c:v>3.5929772999999998E-2</c:v>
                </c:pt>
                <c:pt idx="100">
                  <c:v>4.8731770399999999E-2</c:v>
                </c:pt>
                <c:pt idx="101">
                  <c:v>5.7489644700000002E-2</c:v>
                </c:pt>
                <c:pt idx="102">
                  <c:v>6.3201367899999999E-2</c:v>
                </c:pt>
                <c:pt idx="103">
                  <c:v>6.7365951800000004E-2</c:v>
                </c:pt>
                <c:pt idx="104">
                  <c:v>6.9767117500000003E-2</c:v>
                </c:pt>
                <c:pt idx="105">
                  <c:v>7.0365533199999997E-2</c:v>
                </c:pt>
                <c:pt idx="106">
                  <c:v>6.9212078999999996E-2</c:v>
                </c:pt>
                <c:pt idx="107">
                  <c:v>6.6074281900000004E-2</c:v>
                </c:pt>
                <c:pt idx="108">
                  <c:v>6.0745552199999997E-2</c:v>
                </c:pt>
                <c:pt idx="109">
                  <c:v>5.26493751E-2</c:v>
                </c:pt>
                <c:pt idx="110">
                  <c:v>4.4137895099999998E-2</c:v>
                </c:pt>
                <c:pt idx="111">
                  <c:v>3.25904526E-2</c:v>
                </c:pt>
                <c:pt idx="112">
                  <c:v>2.2165879600000001E-2</c:v>
                </c:pt>
                <c:pt idx="113">
                  <c:v>1.28099779E-2</c:v>
                </c:pt>
                <c:pt idx="114">
                  <c:v>3.4508630999999998E-3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6CEB-41F0-895D-943CFEBAB27E}"/>
            </c:ext>
          </c:extLst>
        </c:ser>
        <c:ser>
          <c:idx val="53"/>
          <c:order val="53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反射白_LEDfull_暗櫃!$A$54:$EE$54</c:f>
              <c:numCache>
                <c:formatCode>General</c:formatCode>
                <c:ptCount val="135"/>
                <c:pt idx="0">
                  <c:v>0.6425400376</c:v>
                </c:pt>
                <c:pt idx="1">
                  <c:v>0.5322503448</c:v>
                </c:pt>
                <c:pt idx="2">
                  <c:v>0.37888002399999998</c:v>
                </c:pt>
                <c:pt idx="3">
                  <c:v>0.172005713</c:v>
                </c:pt>
                <c:pt idx="4">
                  <c:v>4.7212183499999998E-2</c:v>
                </c:pt>
                <c:pt idx="5">
                  <c:v>3.8486550999999999E-3</c:v>
                </c:pt>
                <c:pt idx="6">
                  <c:v>2.68697478E-2</c:v>
                </c:pt>
                <c:pt idx="7">
                  <c:v>8.8256485800000006E-2</c:v>
                </c:pt>
                <c:pt idx="8">
                  <c:v>0.1575592905</c:v>
                </c:pt>
                <c:pt idx="9">
                  <c:v>0.21551087499999999</c:v>
                </c:pt>
                <c:pt idx="10">
                  <c:v>0.23978523909999999</c:v>
                </c:pt>
                <c:pt idx="11">
                  <c:v>0.23217967149999999</c:v>
                </c:pt>
                <c:pt idx="12">
                  <c:v>0.20345279569999999</c:v>
                </c:pt>
                <c:pt idx="13">
                  <c:v>0.16228683290000001</c:v>
                </c:pt>
                <c:pt idx="14">
                  <c:v>0.1168012396</c:v>
                </c:pt>
                <c:pt idx="15">
                  <c:v>7.6934546199999995E-2</c:v>
                </c:pt>
                <c:pt idx="16">
                  <c:v>4.49306592E-2</c:v>
                </c:pt>
                <c:pt idx="17">
                  <c:v>2.9327856400000001E-2</c:v>
                </c:pt>
                <c:pt idx="18">
                  <c:v>3.5610552900000002E-2</c:v>
                </c:pt>
                <c:pt idx="19">
                  <c:v>5.4533902600000003E-2</c:v>
                </c:pt>
                <c:pt idx="20">
                  <c:v>7.9746045200000004E-2</c:v>
                </c:pt>
                <c:pt idx="21">
                  <c:v>9.7400441800000001E-2</c:v>
                </c:pt>
                <c:pt idx="22">
                  <c:v>0.10879581419999999</c:v>
                </c:pt>
                <c:pt idx="23">
                  <c:v>0.1072108373</c:v>
                </c:pt>
                <c:pt idx="24">
                  <c:v>0.1036190391</c:v>
                </c:pt>
                <c:pt idx="25">
                  <c:v>9.6352264300000004E-2</c:v>
                </c:pt>
                <c:pt idx="26">
                  <c:v>8.8042587000000005E-2</c:v>
                </c:pt>
                <c:pt idx="27">
                  <c:v>7.83426017E-2</c:v>
                </c:pt>
                <c:pt idx="28">
                  <c:v>6.1960551900000001E-2</c:v>
                </c:pt>
                <c:pt idx="29">
                  <c:v>4.3913971599999997E-2</c:v>
                </c:pt>
                <c:pt idx="30">
                  <c:v>2.6198068599999999E-2</c:v>
                </c:pt>
                <c:pt idx="31">
                  <c:v>1.9845938300000001E-2</c:v>
                </c:pt>
                <c:pt idx="32">
                  <c:v>2.0858103400000001E-2</c:v>
                </c:pt>
                <c:pt idx="33">
                  <c:v>2.8540817999999999E-2</c:v>
                </c:pt>
                <c:pt idx="34">
                  <c:v>3.6792855700000002E-2</c:v>
                </c:pt>
                <c:pt idx="35">
                  <c:v>4.6130940299999999E-2</c:v>
                </c:pt>
                <c:pt idx="36">
                  <c:v>5.8401238199999997E-2</c:v>
                </c:pt>
                <c:pt idx="37">
                  <c:v>7.6714545499999995E-2</c:v>
                </c:pt>
                <c:pt idx="38">
                  <c:v>9.1554142500000005E-2</c:v>
                </c:pt>
                <c:pt idx="39">
                  <c:v>0.104328379</c:v>
                </c:pt>
                <c:pt idx="40">
                  <c:v>0.1086871177</c:v>
                </c:pt>
                <c:pt idx="41">
                  <c:v>0.10513694580000001</c:v>
                </c:pt>
                <c:pt idx="42">
                  <c:v>9.7813591399999997E-2</c:v>
                </c:pt>
                <c:pt idx="43">
                  <c:v>8.8733792300000003E-2</c:v>
                </c:pt>
                <c:pt idx="44">
                  <c:v>7.8649476199999999E-2</c:v>
                </c:pt>
                <c:pt idx="45">
                  <c:v>7.0500791100000001E-2</c:v>
                </c:pt>
                <c:pt idx="46">
                  <c:v>6.01692796E-2</c:v>
                </c:pt>
                <c:pt idx="47">
                  <c:v>4.1677855E-2</c:v>
                </c:pt>
                <c:pt idx="48">
                  <c:v>1.6349082800000001E-2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1.8045566999999998E-2</c:v>
                </c:pt>
                <c:pt idx="55">
                  <c:v>4.5816741899999999E-2</c:v>
                </c:pt>
                <c:pt idx="56">
                  <c:v>6.3543520899999997E-2</c:v>
                </c:pt>
                <c:pt idx="57">
                  <c:v>6.6480174700000005E-2</c:v>
                </c:pt>
                <c:pt idx="58">
                  <c:v>5.7250499699999999E-2</c:v>
                </c:pt>
                <c:pt idx="59">
                  <c:v>4.0233492900000001E-2</c:v>
                </c:pt>
                <c:pt idx="60">
                  <c:v>1.9708242300000001E-2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1.1534337E-2</c:v>
                </c:pt>
                <c:pt idx="65">
                  <c:v>3.5352263600000003E-2</c:v>
                </c:pt>
                <c:pt idx="66">
                  <c:v>3.8806151599999998E-2</c:v>
                </c:pt>
                <c:pt idx="67">
                  <c:v>2.5872223100000001E-2</c:v>
                </c:pt>
                <c:pt idx="68">
                  <c:v>1.8272537700000001E-2</c:v>
                </c:pt>
                <c:pt idx="69">
                  <c:v>2.5346206499999999E-2</c:v>
                </c:pt>
                <c:pt idx="70">
                  <c:v>3.2530244399999998E-2</c:v>
                </c:pt>
                <c:pt idx="71">
                  <c:v>2.3477245099999999E-2</c:v>
                </c:pt>
                <c:pt idx="72">
                  <c:v>7.8968722000000002E-3</c:v>
                </c:pt>
                <c:pt idx="73">
                  <c:v>2.2349686000000001E-3</c:v>
                </c:pt>
                <c:pt idx="74">
                  <c:v>6.1035333000000001E-3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3.7019982899999998E-2</c:v>
                </c:pt>
                <c:pt idx="81">
                  <c:v>5.49450852E-2</c:v>
                </c:pt>
                <c:pt idx="82">
                  <c:v>4.2941868299999998E-2</c:v>
                </c:pt>
                <c:pt idx="83">
                  <c:v>2.1219963200000001E-2</c:v>
                </c:pt>
                <c:pt idx="84">
                  <c:v>1.0942088399999999E-2</c:v>
                </c:pt>
                <c:pt idx="85">
                  <c:v>1.62446126E-2</c:v>
                </c:pt>
                <c:pt idx="86">
                  <c:v>2.8483059299999999E-2</c:v>
                </c:pt>
                <c:pt idx="87">
                  <c:v>3.7513345500000003E-2</c:v>
                </c:pt>
                <c:pt idx="88">
                  <c:v>3.6281015700000002E-2</c:v>
                </c:pt>
                <c:pt idx="89">
                  <c:v>2.6019431700000002E-2</c:v>
                </c:pt>
                <c:pt idx="90">
                  <c:v>9.9061671999999996E-3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1.4207986E-3</c:v>
                </c:pt>
                <c:pt idx="98">
                  <c:v>1.9495632499999999E-2</c:v>
                </c:pt>
                <c:pt idx="99">
                  <c:v>3.5917189000000002E-2</c:v>
                </c:pt>
                <c:pt idx="100">
                  <c:v>4.8708431400000002E-2</c:v>
                </c:pt>
                <c:pt idx="101">
                  <c:v>5.74583486E-2</c:v>
                </c:pt>
                <c:pt idx="102">
                  <c:v>6.3166253300000003E-2</c:v>
                </c:pt>
                <c:pt idx="103">
                  <c:v>6.7328982100000004E-2</c:v>
                </c:pt>
                <c:pt idx="104">
                  <c:v>6.9730892799999999E-2</c:v>
                </c:pt>
                <c:pt idx="105">
                  <c:v>7.0332422899999997E-2</c:v>
                </c:pt>
                <c:pt idx="106">
                  <c:v>6.9183736999999995E-2</c:v>
                </c:pt>
                <c:pt idx="107">
                  <c:v>6.6052727399999997E-2</c:v>
                </c:pt>
                <c:pt idx="108">
                  <c:v>6.0732450299999997E-2</c:v>
                </c:pt>
                <c:pt idx="109">
                  <c:v>5.2645679600000002E-2</c:v>
                </c:pt>
                <c:pt idx="110">
                  <c:v>4.4141165900000001E-2</c:v>
                </c:pt>
                <c:pt idx="111">
                  <c:v>3.2602787000000001E-2</c:v>
                </c:pt>
                <c:pt idx="112">
                  <c:v>2.21861899E-2</c:v>
                </c:pt>
                <c:pt idx="113">
                  <c:v>1.28357839E-2</c:v>
                </c:pt>
                <c:pt idx="114">
                  <c:v>3.4817120000000001E-3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6CEB-41F0-895D-943CFEBAB27E}"/>
            </c:ext>
          </c:extLst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反射白_LEDfull_暗櫃!$A$55:$EE$55</c:f>
              <c:numCache>
                <c:formatCode>General</c:formatCode>
                <c:ptCount val="135"/>
                <c:pt idx="0">
                  <c:v>0.64270228149999997</c:v>
                </c:pt>
                <c:pt idx="1">
                  <c:v>0.5323851705</c:v>
                </c:pt>
                <c:pt idx="2">
                  <c:v>0.37897631529999998</c:v>
                </c:pt>
                <c:pt idx="3">
                  <c:v>0.17204941809999999</c:v>
                </c:pt>
                <c:pt idx="4">
                  <c:v>4.7224715399999999E-2</c:v>
                </c:pt>
                <c:pt idx="5">
                  <c:v>3.8500753999999998E-3</c:v>
                </c:pt>
                <c:pt idx="6">
                  <c:v>2.6877122E-2</c:v>
                </c:pt>
                <c:pt idx="7">
                  <c:v>8.8279984899999997E-2</c:v>
                </c:pt>
                <c:pt idx="8">
                  <c:v>0.15760147569999999</c:v>
                </c:pt>
                <c:pt idx="9">
                  <c:v>0.21556936199999999</c:v>
                </c:pt>
                <c:pt idx="10">
                  <c:v>0.2398512512</c:v>
                </c:pt>
                <c:pt idx="11">
                  <c:v>0.232244432</c:v>
                </c:pt>
                <c:pt idx="12">
                  <c:v>0.2035094798</c:v>
                </c:pt>
                <c:pt idx="13">
                  <c:v>0.1623304337</c:v>
                </c:pt>
                <c:pt idx="14">
                  <c:v>0.1168319285</c:v>
                </c:pt>
                <c:pt idx="15">
                  <c:v>7.6954588300000001E-2</c:v>
                </c:pt>
                <c:pt idx="16">
                  <c:v>4.4942747800000002E-2</c:v>
                </c:pt>
                <c:pt idx="17">
                  <c:v>2.9335917900000001E-2</c:v>
                </c:pt>
                <c:pt idx="18">
                  <c:v>3.5620328E-2</c:v>
                </c:pt>
                <c:pt idx="19">
                  <c:v>5.4548606299999997E-2</c:v>
                </c:pt>
                <c:pt idx="20">
                  <c:v>7.9767167599999994E-2</c:v>
                </c:pt>
                <c:pt idx="21">
                  <c:v>9.7426258000000002E-2</c:v>
                </c:pt>
                <c:pt idx="22">
                  <c:v>0.1088246703</c:v>
                </c:pt>
                <c:pt idx="23">
                  <c:v>0.1072398052</c:v>
                </c:pt>
                <c:pt idx="24">
                  <c:v>0.1036475152</c:v>
                </c:pt>
                <c:pt idx="25">
                  <c:v>9.6379555800000002E-2</c:v>
                </c:pt>
                <c:pt idx="26">
                  <c:v>8.8068492700000001E-2</c:v>
                </c:pt>
                <c:pt idx="27">
                  <c:v>7.8365691000000001E-2</c:v>
                </c:pt>
                <c:pt idx="28">
                  <c:v>6.1978492900000001E-2</c:v>
                </c:pt>
                <c:pt idx="29">
                  <c:v>4.3925639199999998E-2</c:v>
                </c:pt>
                <c:pt idx="30">
                  <c:v>2.6203365999999999E-2</c:v>
                </c:pt>
                <c:pt idx="31">
                  <c:v>1.98484063E-2</c:v>
                </c:pt>
                <c:pt idx="32">
                  <c:v>2.0860675700000001E-2</c:v>
                </c:pt>
                <c:pt idx="33">
                  <c:v>2.85458229E-2</c:v>
                </c:pt>
                <c:pt idx="34">
                  <c:v>3.6801237600000002E-2</c:v>
                </c:pt>
                <c:pt idx="35">
                  <c:v>4.6142611700000002E-2</c:v>
                </c:pt>
                <c:pt idx="36">
                  <c:v>5.84171489E-2</c:v>
                </c:pt>
                <c:pt idx="37">
                  <c:v>7.67354071E-2</c:v>
                </c:pt>
                <c:pt idx="38">
                  <c:v>9.1578617700000003E-2</c:v>
                </c:pt>
                <c:pt idx="39">
                  <c:v>0.1043561548</c:v>
                </c:pt>
                <c:pt idx="40">
                  <c:v>0.1087165475</c:v>
                </c:pt>
                <c:pt idx="41">
                  <c:v>0.10516674819999999</c:v>
                </c:pt>
                <c:pt idx="42">
                  <c:v>9.7842469799999998E-2</c:v>
                </c:pt>
                <c:pt idx="43">
                  <c:v>8.8760316399999997E-2</c:v>
                </c:pt>
                <c:pt idx="44">
                  <c:v>7.8672580399999997E-2</c:v>
                </c:pt>
                <c:pt idx="45">
                  <c:v>7.0520661799999995E-2</c:v>
                </c:pt>
                <c:pt idx="46">
                  <c:v>6.0185298300000002E-2</c:v>
                </c:pt>
                <c:pt idx="47">
                  <c:v>4.1687611499999999E-2</c:v>
                </c:pt>
                <c:pt idx="48">
                  <c:v>1.6351226699999999E-2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1.8048684999999998E-2</c:v>
                </c:pt>
                <c:pt idx="55">
                  <c:v>4.5826066300000003E-2</c:v>
                </c:pt>
                <c:pt idx="56">
                  <c:v>6.3557155399999996E-2</c:v>
                </c:pt>
                <c:pt idx="57">
                  <c:v>6.64950609E-2</c:v>
                </c:pt>
                <c:pt idx="58">
                  <c:v>5.7263746900000002E-2</c:v>
                </c:pt>
                <c:pt idx="59">
                  <c:v>4.0243342500000001E-2</c:v>
                </c:pt>
                <c:pt idx="60">
                  <c:v>1.9713699800000001E-2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1.154113E-2</c:v>
                </c:pt>
                <c:pt idx="65">
                  <c:v>3.5363461800000003E-2</c:v>
                </c:pt>
                <c:pt idx="66">
                  <c:v>3.8815654800000002E-2</c:v>
                </c:pt>
                <c:pt idx="67">
                  <c:v>2.58763246E-2</c:v>
                </c:pt>
                <c:pt idx="68">
                  <c:v>1.82740986E-2</c:v>
                </c:pt>
                <c:pt idx="69">
                  <c:v>2.5350611700000001E-2</c:v>
                </c:pt>
                <c:pt idx="70">
                  <c:v>3.25379893E-2</c:v>
                </c:pt>
                <c:pt idx="71">
                  <c:v>2.3483907799999999E-2</c:v>
                </c:pt>
                <c:pt idx="72">
                  <c:v>7.9001915000000006E-3</c:v>
                </c:pt>
                <c:pt idx="73">
                  <c:v>2.2368007E-3</c:v>
                </c:pt>
                <c:pt idx="74">
                  <c:v>6.1061661999999997E-3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3.70301455E-2</c:v>
                </c:pt>
                <c:pt idx="81">
                  <c:v>5.4959412700000002E-2</c:v>
                </c:pt>
                <c:pt idx="82">
                  <c:v>4.2952004799999999E-2</c:v>
                </c:pt>
                <c:pt idx="83">
                  <c:v>2.1223610300000001E-2</c:v>
                </c:pt>
                <c:pt idx="84">
                  <c:v>1.0942433999999999E-2</c:v>
                </c:pt>
                <c:pt idx="85">
                  <c:v>1.6245737699999999E-2</c:v>
                </c:pt>
                <c:pt idx="86">
                  <c:v>2.8487574299999999E-2</c:v>
                </c:pt>
                <c:pt idx="87">
                  <c:v>3.7520855700000001E-2</c:v>
                </c:pt>
                <c:pt idx="88">
                  <c:v>3.62892337E-2</c:v>
                </c:pt>
                <c:pt idx="89">
                  <c:v>2.60259844E-2</c:v>
                </c:pt>
                <c:pt idx="90">
                  <c:v>9.9097769999999998E-3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1.4229423000000001E-3</c:v>
                </c:pt>
                <c:pt idx="98">
                  <c:v>1.9500874000000001E-2</c:v>
                </c:pt>
                <c:pt idx="99">
                  <c:v>3.5925705000000002E-2</c:v>
                </c:pt>
                <c:pt idx="100">
                  <c:v>4.8719253400000002E-2</c:v>
                </c:pt>
                <c:pt idx="101">
                  <c:v>5.7470709100000003E-2</c:v>
                </c:pt>
                <c:pt idx="102">
                  <c:v>6.3179716499999997E-2</c:v>
                </c:pt>
                <c:pt idx="103">
                  <c:v>6.7343577700000004E-2</c:v>
                </c:pt>
                <c:pt idx="104">
                  <c:v>6.97460622E-2</c:v>
                </c:pt>
                <c:pt idx="105">
                  <c:v>7.0348113800000001E-2</c:v>
                </c:pt>
                <c:pt idx="106">
                  <c:v>6.91995844E-2</c:v>
                </c:pt>
                <c:pt idx="107">
                  <c:v>6.6068336399999997E-2</c:v>
                </c:pt>
                <c:pt idx="108">
                  <c:v>6.0747340300000001E-2</c:v>
                </c:pt>
                <c:pt idx="109">
                  <c:v>5.2659362600000002E-2</c:v>
                </c:pt>
                <c:pt idx="110">
                  <c:v>4.4153031000000002E-2</c:v>
                </c:pt>
                <c:pt idx="111">
                  <c:v>3.2612759599999999E-2</c:v>
                </c:pt>
                <c:pt idx="112">
                  <c:v>2.2194048399999999E-2</c:v>
                </c:pt>
                <c:pt idx="113">
                  <c:v>1.28414454E-2</c:v>
                </c:pt>
                <c:pt idx="114">
                  <c:v>3.4856370000000002E-3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6CEB-41F0-895D-943CFEBAB27E}"/>
            </c:ext>
          </c:extLst>
        </c:ser>
        <c:ser>
          <c:idx val="55"/>
          <c:order val="55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反射白_LEDfull_暗櫃!$A$56:$EE$56</c:f>
              <c:numCache>
                <c:formatCode>General</c:formatCode>
                <c:ptCount val="135"/>
                <c:pt idx="0">
                  <c:v>0.64223092790000003</c:v>
                </c:pt>
                <c:pt idx="1">
                  <c:v>0.53199613089999997</c:v>
                </c:pt>
                <c:pt idx="2">
                  <c:v>0.3786990643</c:v>
                </c:pt>
                <c:pt idx="3">
                  <c:v>0.1719266921</c:v>
                </c:pt>
                <c:pt idx="4">
                  <c:v>4.7194223899999999E-2</c:v>
                </c:pt>
                <c:pt idx="5">
                  <c:v>3.8513467000000001E-3</c:v>
                </c:pt>
                <c:pt idx="6">
                  <c:v>2.6862071800000002E-2</c:v>
                </c:pt>
                <c:pt idx="7">
                  <c:v>8.8224187499999995E-2</c:v>
                </c:pt>
                <c:pt idx="8">
                  <c:v>0.15750361979999999</c:v>
                </c:pt>
                <c:pt idx="9">
                  <c:v>0.2154411376</c:v>
                </c:pt>
                <c:pt idx="10">
                  <c:v>0.2397179753</c:v>
                </c:pt>
                <c:pt idx="11">
                  <c:v>0.23212113979999999</c:v>
                </c:pt>
                <c:pt idx="12">
                  <c:v>0.2033984214</c:v>
                </c:pt>
                <c:pt idx="13">
                  <c:v>0.16223412749999999</c:v>
                </c:pt>
                <c:pt idx="14">
                  <c:v>0.116756022</c:v>
                </c:pt>
                <c:pt idx="15">
                  <c:v>7.6902896200000001E-2</c:v>
                </c:pt>
                <c:pt idx="16">
                  <c:v>4.4915184400000002E-2</c:v>
                </c:pt>
                <c:pt idx="17">
                  <c:v>2.9319375799999998E-2</c:v>
                </c:pt>
                <c:pt idx="18">
                  <c:v>3.5599388199999998E-2</c:v>
                </c:pt>
                <c:pt idx="19">
                  <c:v>5.45156449E-2</c:v>
                </c:pt>
                <c:pt idx="20">
                  <c:v>7.9717002800000006E-2</c:v>
                </c:pt>
                <c:pt idx="21">
                  <c:v>9.73646492E-2</c:v>
                </c:pt>
                <c:pt idx="22">
                  <c:v>0.1087558419</c:v>
                </c:pt>
                <c:pt idx="23">
                  <c:v>0.107173793</c:v>
                </c:pt>
                <c:pt idx="24">
                  <c:v>0.1035896689</c:v>
                </c:pt>
                <c:pt idx="25">
                  <c:v>9.6332915099999999E-2</c:v>
                </c:pt>
                <c:pt idx="26">
                  <c:v>8.8031388799999999E-2</c:v>
                </c:pt>
                <c:pt idx="27">
                  <c:v>7.8333444899999993E-2</c:v>
                </c:pt>
                <c:pt idx="28">
                  <c:v>6.1949733600000001E-2</c:v>
                </c:pt>
                <c:pt idx="29">
                  <c:v>4.3896775700000001E-2</c:v>
                </c:pt>
                <c:pt idx="30">
                  <c:v>2.61735544E-2</c:v>
                </c:pt>
                <c:pt idx="31">
                  <c:v>1.9814562099999999E-2</c:v>
                </c:pt>
                <c:pt idx="32">
                  <c:v>2.0824430500000001E-2</c:v>
                </c:pt>
                <c:pt idx="33">
                  <c:v>2.85078008E-2</c:v>
                </c:pt>
                <c:pt idx="34">
                  <c:v>3.6765329499999999E-2</c:v>
                </c:pt>
                <c:pt idx="35">
                  <c:v>4.6108949900000001E-2</c:v>
                </c:pt>
                <c:pt idx="36">
                  <c:v>5.8381769799999997E-2</c:v>
                </c:pt>
                <c:pt idx="37">
                  <c:v>7.66908377E-2</c:v>
                </c:pt>
                <c:pt idx="38">
                  <c:v>9.1522663800000001E-2</c:v>
                </c:pt>
                <c:pt idx="39">
                  <c:v>0.104290463</c:v>
                </c:pt>
                <c:pt idx="40">
                  <c:v>0.1086519957</c:v>
                </c:pt>
                <c:pt idx="41">
                  <c:v>0.1051150188</c:v>
                </c:pt>
                <c:pt idx="42">
                  <c:v>9.7803406400000001E-2</c:v>
                </c:pt>
                <c:pt idx="43">
                  <c:v>8.8727936100000002E-2</c:v>
                </c:pt>
                <c:pt idx="44">
                  <c:v>7.8641109200000003E-2</c:v>
                </c:pt>
                <c:pt idx="45">
                  <c:v>7.0486322000000004E-2</c:v>
                </c:pt>
                <c:pt idx="46">
                  <c:v>6.0147650499999997E-2</c:v>
                </c:pt>
                <c:pt idx="47">
                  <c:v>4.1650604500000001E-2</c:v>
                </c:pt>
                <c:pt idx="48">
                  <c:v>1.6321778299999999E-2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1.8023945400000001E-2</c:v>
                </c:pt>
                <c:pt idx="55">
                  <c:v>4.5773845200000003E-2</c:v>
                </c:pt>
                <c:pt idx="56">
                  <c:v>6.3491091099999994E-2</c:v>
                </c:pt>
                <c:pt idx="57">
                  <c:v>6.6431656500000005E-2</c:v>
                </c:pt>
                <c:pt idx="58">
                  <c:v>5.7214129699999998E-2</c:v>
                </c:pt>
                <c:pt idx="59">
                  <c:v>4.0212485899999997E-2</c:v>
                </c:pt>
                <c:pt idx="60">
                  <c:v>1.9704420100000002E-2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1.15620811E-2</c:v>
                </c:pt>
                <c:pt idx="65">
                  <c:v>3.5354122500000001E-2</c:v>
                </c:pt>
                <c:pt idx="66">
                  <c:v>3.8783837100000003E-2</c:v>
                </c:pt>
                <c:pt idx="67">
                  <c:v>2.5837410200000001E-2</c:v>
                </c:pt>
                <c:pt idx="68">
                  <c:v>1.8236510500000001E-2</c:v>
                </c:pt>
                <c:pt idx="69">
                  <c:v>2.53161397E-2</c:v>
                </c:pt>
                <c:pt idx="70">
                  <c:v>3.2512027800000003E-2</c:v>
                </c:pt>
                <c:pt idx="71">
                  <c:v>2.3474576E-2</c:v>
                </c:pt>
                <c:pt idx="72">
                  <c:v>7.9057207000000004E-3</c:v>
                </c:pt>
                <c:pt idx="73">
                  <c:v>2.2460378E-3</c:v>
                </c:pt>
                <c:pt idx="74">
                  <c:v>6.1100451000000002E-3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3.7009563299999999E-2</c:v>
                </c:pt>
                <c:pt idx="81">
                  <c:v>5.4922889900000001E-2</c:v>
                </c:pt>
                <c:pt idx="82">
                  <c:v>4.2915940299999997E-2</c:v>
                </c:pt>
                <c:pt idx="83">
                  <c:v>2.1194223299999999E-2</c:v>
                </c:pt>
                <c:pt idx="84">
                  <c:v>1.09136049E-2</c:v>
                </c:pt>
                <c:pt idx="85">
                  <c:v>1.6210531800000001E-2</c:v>
                </c:pt>
                <c:pt idx="86">
                  <c:v>2.84453109E-2</c:v>
                </c:pt>
                <c:pt idx="87">
                  <c:v>3.7478037200000001E-2</c:v>
                </c:pt>
                <c:pt idx="88">
                  <c:v>3.6256246300000003E-2</c:v>
                </c:pt>
                <c:pt idx="89">
                  <c:v>2.60095615E-2</c:v>
                </c:pt>
                <c:pt idx="90">
                  <c:v>9.9129109000000003E-3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1.4324613E-3</c:v>
                </c:pt>
                <c:pt idx="98">
                  <c:v>1.9488183799999999E-2</c:v>
                </c:pt>
                <c:pt idx="99">
                  <c:v>3.5893246500000003E-2</c:v>
                </c:pt>
                <c:pt idx="100">
                  <c:v>4.8670910300000002E-2</c:v>
                </c:pt>
                <c:pt idx="101">
                  <c:v>5.7410635100000003E-2</c:v>
                </c:pt>
                <c:pt idx="102">
                  <c:v>6.3113219999999998E-2</c:v>
                </c:pt>
                <c:pt idx="103">
                  <c:v>6.7272998400000006E-2</c:v>
                </c:pt>
                <c:pt idx="104">
                  <c:v>6.9674760099999997E-2</c:v>
                </c:pt>
                <c:pt idx="105">
                  <c:v>7.0278689300000002E-2</c:v>
                </c:pt>
                <c:pt idx="106">
                  <c:v>6.9134436499999993E-2</c:v>
                </c:pt>
                <c:pt idx="107">
                  <c:v>6.6010572000000003E-2</c:v>
                </c:pt>
                <c:pt idx="108">
                  <c:v>6.0699291500000002E-2</c:v>
                </c:pt>
                <c:pt idx="109">
                  <c:v>5.2623532700000003E-2</c:v>
                </c:pt>
                <c:pt idx="110">
                  <c:v>4.4127888999999997E-2</c:v>
                </c:pt>
                <c:pt idx="111">
                  <c:v>3.2601568800000001E-2</c:v>
                </c:pt>
                <c:pt idx="112">
                  <c:v>2.2195069099999999E-2</c:v>
                </c:pt>
                <c:pt idx="113">
                  <c:v>1.2852831699999999E-2</c:v>
                </c:pt>
                <c:pt idx="114">
                  <c:v>3.5069942999999999E-3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6CEB-41F0-895D-943CFEBAB27E}"/>
            </c:ext>
          </c:extLst>
        </c:ser>
        <c:ser>
          <c:idx val="56"/>
          <c:order val="5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反射白_LEDfull_暗櫃!$A$57:$EE$57</c:f>
              <c:numCache>
                <c:formatCode>General</c:formatCode>
                <c:ptCount val="135"/>
                <c:pt idx="0">
                  <c:v>0.64180856939999997</c:v>
                </c:pt>
                <c:pt idx="1">
                  <c:v>0.53164440390000001</c:v>
                </c:pt>
                <c:pt idx="2">
                  <c:v>0.37844800950000002</c:v>
                </c:pt>
                <c:pt idx="3">
                  <c:v>0.17180871959999999</c:v>
                </c:pt>
                <c:pt idx="4">
                  <c:v>4.7157406800000003E-2</c:v>
                </c:pt>
                <c:pt idx="5">
                  <c:v>3.8432872E-3</c:v>
                </c:pt>
                <c:pt idx="6">
                  <c:v>2.68384069E-2</c:v>
                </c:pt>
                <c:pt idx="7">
                  <c:v>8.8154412799999998E-2</c:v>
                </c:pt>
                <c:pt idx="8">
                  <c:v>0.15737676619999999</c:v>
                </c:pt>
                <c:pt idx="9">
                  <c:v>0.21526050569999999</c:v>
                </c:pt>
                <c:pt idx="10">
                  <c:v>0.2395056039</c:v>
                </c:pt>
                <c:pt idx="11">
                  <c:v>0.2319086343</c:v>
                </c:pt>
                <c:pt idx="12">
                  <c:v>0.20321592690000001</c:v>
                </c:pt>
                <c:pt idx="13">
                  <c:v>0.16209915280000001</c:v>
                </c:pt>
                <c:pt idx="14">
                  <c:v>0.116667226</c:v>
                </c:pt>
                <c:pt idx="15">
                  <c:v>7.6846107799999994E-2</c:v>
                </c:pt>
                <c:pt idx="16">
                  <c:v>4.4878512600000003E-2</c:v>
                </c:pt>
                <c:pt idx="17">
                  <c:v>2.9293663800000001E-2</c:v>
                </c:pt>
                <c:pt idx="18">
                  <c:v>3.5569231999999999E-2</c:v>
                </c:pt>
                <c:pt idx="19">
                  <c:v>5.4471012200000002E-2</c:v>
                </c:pt>
                <c:pt idx="20">
                  <c:v>7.9654462600000003E-2</c:v>
                </c:pt>
                <c:pt idx="21">
                  <c:v>9.7288422299999996E-2</c:v>
                </c:pt>
                <c:pt idx="22">
                  <c:v>0.108670637</c:v>
                </c:pt>
                <c:pt idx="23">
                  <c:v>0.10708716510000001</c:v>
                </c:pt>
                <c:pt idx="24">
                  <c:v>0.1034982577</c:v>
                </c:pt>
                <c:pt idx="25">
                  <c:v>9.6238836600000002E-2</c:v>
                </c:pt>
                <c:pt idx="26">
                  <c:v>8.7938226800000005E-2</c:v>
                </c:pt>
                <c:pt idx="27">
                  <c:v>7.82494247E-2</c:v>
                </c:pt>
                <c:pt idx="28">
                  <c:v>6.1887320099999997E-2</c:v>
                </c:pt>
                <c:pt idx="29">
                  <c:v>4.3863359800000001E-2</c:v>
                </c:pt>
                <c:pt idx="30">
                  <c:v>2.6169789999999998E-2</c:v>
                </c:pt>
                <c:pt idx="31">
                  <c:v>1.9826289300000001E-2</c:v>
                </c:pt>
                <c:pt idx="32">
                  <c:v>2.0837713000000001E-2</c:v>
                </c:pt>
                <c:pt idx="33">
                  <c:v>2.8510851800000001E-2</c:v>
                </c:pt>
                <c:pt idx="34">
                  <c:v>3.6752224E-2</c:v>
                </c:pt>
                <c:pt idx="35">
                  <c:v>4.6078242399999997E-2</c:v>
                </c:pt>
                <c:pt idx="36">
                  <c:v>5.8333754500000001E-2</c:v>
                </c:pt>
                <c:pt idx="37">
                  <c:v>7.6625660100000006E-2</c:v>
                </c:pt>
                <c:pt idx="38">
                  <c:v>9.1448500799999999E-2</c:v>
                </c:pt>
                <c:pt idx="39">
                  <c:v>0.1042081192</c:v>
                </c:pt>
                <c:pt idx="40">
                  <c:v>0.10856126250000001</c:v>
                </c:pt>
                <c:pt idx="41">
                  <c:v>0.1050135791</c:v>
                </c:pt>
                <c:pt idx="42">
                  <c:v>9.7697488999999998E-2</c:v>
                </c:pt>
                <c:pt idx="43">
                  <c:v>8.8628217600000003E-2</c:v>
                </c:pt>
                <c:pt idx="44">
                  <c:v>7.8556507799999994E-2</c:v>
                </c:pt>
                <c:pt idx="45">
                  <c:v>7.0418514299999999E-2</c:v>
                </c:pt>
                <c:pt idx="46">
                  <c:v>6.0100216400000003E-2</c:v>
                </c:pt>
                <c:pt idx="47">
                  <c:v>4.16313559E-2</c:v>
                </c:pt>
                <c:pt idx="48">
                  <c:v>1.6332708299999998E-2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1.8026314700000001E-2</c:v>
                </c:pt>
                <c:pt idx="55">
                  <c:v>4.5767132199999998E-2</c:v>
                </c:pt>
                <c:pt idx="56">
                  <c:v>6.3474118699999998E-2</c:v>
                </c:pt>
                <c:pt idx="57">
                  <c:v>6.6406980199999993E-2</c:v>
                </c:pt>
                <c:pt idx="58">
                  <c:v>5.7186935100000003E-2</c:v>
                </c:pt>
                <c:pt idx="59">
                  <c:v>4.01885435E-2</c:v>
                </c:pt>
                <c:pt idx="60">
                  <c:v>1.96856093E-2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1.1516950999999999E-2</c:v>
                </c:pt>
                <c:pt idx="65">
                  <c:v>3.5309515899999998E-2</c:v>
                </c:pt>
                <c:pt idx="66">
                  <c:v>3.8762107499999997E-2</c:v>
                </c:pt>
                <c:pt idx="67">
                  <c:v>2.5845224E-2</c:v>
                </c:pt>
                <c:pt idx="68">
                  <c:v>1.8255066100000002E-2</c:v>
                </c:pt>
                <c:pt idx="69">
                  <c:v>2.5319678700000001E-2</c:v>
                </c:pt>
                <c:pt idx="70">
                  <c:v>3.24940123E-2</c:v>
                </c:pt>
                <c:pt idx="71">
                  <c:v>2.3450124999999999E-2</c:v>
                </c:pt>
                <c:pt idx="72">
                  <c:v>7.8869425000000007E-3</c:v>
                </c:pt>
                <c:pt idx="73">
                  <c:v>2.2312059999999999E-3</c:v>
                </c:pt>
                <c:pt idx="74">
                  <c:v>6.0953377E-3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3.6977130900000002E-2</c:v>
                </c:pt>
                <c:pt idx="81">
                  <c:v>5.4882358800000003E-2</c:v>
                </c:pt>
                <c:pt idx="82">
                  <c:v>4.28939089E-2</c:v>
                </c:pt>
                <c:pt idx="83">
                  <c:v>2.1197946700000001E-2</c:v>
                </c:pt>
                <c:pt idx="84">
                  <c:v>1.0932437099999999E-2</c:v>
                </c:pt>
                <c:pt idx="85">
                  <c:v>1.6229102400000001E-2</c:v>
                </c:pt>
                <c:pt idx="86">
                  <c:v>2.84534208E-2</c:v>
                </c:pt>
                <c:pt idx="87">
                  <c:v>3.74729522E-2</c:v>
                </c:pt>
                <c:pt idx="88">
                  <c:v>3.6241128999999997E-2</c:v>
                </c:pt>
                <c:pt idx="89">
                  <c:v>2.5990262600000001E-2</c:v>
                </c:pt>
                <c:pt idx="90">
                  <c:v>9.8946905000000009E-3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1.4173546E-3</c:v>
                </c:pt>
                <c:pt idx="98">
                  <c:v>1.9472494699999999E-2</c:v>
                </c:pt>
                <c:pt idx="99">
                  <c:v>3.5876259200000003E-2</c:v>
                </c:pt>
                <c:pt idx="100">
                  <c:v>4.8653859600000002E-2</c:v>
                </c:pt>
                <c:pt idx="101">
                  <c:v>5.7394608899999998E-2</c:v>
                </c:pt>
                <c:pt idx="102">
                  <c:v>6.3096180599999996E-2</c:v>
                </c:pt>
                <c:pt idx="103">
                  <c:v>6.7254528399999999E-2</c:v>
                </c:pt>
                <c:pt idx="104">
                  <c:v>6.9653719700000005E-2</c:v>
                </c:pt>
                <c:pt idx="105">
                  <c:v>7.0254258799999997E-2</c:v>
                </c:pt>
                <c:pt idx="106">
                  <c:v>6.9106519199999994E-2</c:v>
                </c:pt>
                <c:pt idx="107">
                  <c:v>6.5978422800000006E-2</c:v>
                </c:pt>
                <c:pt idx="108">
                  <c:v>6.0663454200000001E-2</c:v>
                </c:pt>
                <c:pt idx="109">
                  <c:v>5.25851175E-2</c:v>
                </c:pt>
                <c:pt idx="110">
                  <c:v>4.4089619099999998E-2</c:v>
                </c:pt>
                <c:pt idx="111">
                  <c:v>3.2563675200000003E-2</c:v>
                </c:pt>
                <c:pt idx="112">
                  <c:v>2.21584607E-2</c:v>
                </c:pt>
                <c:pt idx="113">
                  <c:v>1.28181083E-2</c:v>
                </c:pt>
                <c:pt idx="114">
                  <c:v>3.4744081E-3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6CEB-41F0-895D-943CFEBAB27E}"/>
            </c:ext>
          </c:extLst>
        </c:ser>
        <c:ser>
          <c:idx val="57"/>
          <c:order val="57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反射白_LEDfull_暗櫃!$A$58:$EE$58</c:f>
              <c:numCache>
                <c:formatCode>General</c:formatCode>
                <c:ptCount val="135"/>
                <c:pt idx="0">
                  <c:v>0.64244413379999998</c:v>
                </c:pt>
                <c:pt idx="1">
                  <c:v>0.53217548130000003</c:v>
                </c:pt>
                <c:pt idx="2">
                  <c:v>0.37882727379999998</c:v>
                </c:pt>
                <c:pt idx="3">
                  <c:v>0.17198893430000001</c:v>
                </c:pt>
                <c:pt idx="4">
                  <c:v>4.7216858700000003E-2</c:v>
                </c:pt>
                <c:pt idx="5">
                  <c:v>3.8597023000000001E-3</c:v>
                </c:pt>
                <c:pt idx="6">
                  <c:v>2.68785637E-2</c:v>
                </c:pt>
                <c:pt idx="7">
                  <c:v>8.8267892599999995E-2</c:v>
                </c:pt>
                <c:pt idx="8">
                  <c:v>0.15758511419999999</c:v>
                </c:pt>
                <c:pt idx="9">
                  <c:v>0.2155618668</c:v>
                </c:pt>
                <c:pt idx="10">
                  <c:v>0.2398672104</c:v>
                </c:pt>
                <c:pt idx="11">
                  <c:v>0.23227429390000001</c:v>
                </c:pt>
                <c:pt idx="12">
                  <c:v>0.20352755489999999</c:v>
                </c:pt>
                <c:pt idx="13">
                  <c:v>0.16232421990000001</c:v>
                </c:pt>
                <c:pt idx="14">
                  <c:v>0.1168101057</c:v>
                </c:pt>
                <c:pt idx="15">
                  <c:v>7.6936222600000007E-2</c:v>
                </c:pt>
                <c:pt idx="16">
                  <c:v>4.4939044900000003E-2</c:v>
                </c:pt>
                <c:pt idx="17">
                  <c:v>2.9337400600000001E-2</c:v>
                </c:pt>
                <c:pt idx="18">
                  <c:v>3.5619773E-2</c:v>
                </c:pt>
                <c:pt idx="19">
                  <c:v>5.4544854900000002E-2</c:v>
                </c:pt>
                <c:pt idx="20">
                  <c:v>7.97565207E-2</c:v>
                </c:pt>
                <c:pt idx="21">
                  <c:v>9.7412623500000003E-2</c:v>
                </c:pt>
                <c:pt idx="22">
                  <c:v>0.10880922530000001</c:v>
                </c:pt>
                <c:pt idx="23">
                  <c:v>0.1072299853</c:v>
                </c:pt>
                <c:pt idx="24">
                  <c:v>0.1036534309</c:v>
                </c:pt>
                <c:pt idx="25">
                  <c:v>9.6403568999999995E-2</c:v>
                </c:pt>
                <c:pt idx="26">
                  <c:v>8.8104955900000004E-2</c:v>
                </c:pt>
                <c:pt idx="27">
                  <c:v>7.8400559699999997E-2</c:v>
                </c:pt>
                <c:pt idx="28">
                  <c:v>6.1997532799999998E-2</c:v>
                </c:pt>
                <c:pt idx="29">
                  <c:v>4.39172164E-2</c:v>
                </c:pt>
                <c:pt idx="30">
                  <c:v>2.6165155700000001E-2</c:v>
                </c:pt>
                <c:pt idx="31">
                  <c:v>1.9789904399999999E-2</c:v>
                </c:pt>
                <c:pt idx="32">
                  <c:v>2.0797275E-2</c:v>
                </c:pt>
                <c:pt idx="33">
                  <c:v>2.8489871E-2</c:v>
                </c:pt>
                <c:pt idx="34">
                  <c:v>3.6763526499999997E-2</c:v>
                </c:pt>
                <c:pt idx="35">
                  <c:v>4.6124737700000001E-2</c:v>
                </c:pt>
                <c:pt idx="36">
                  <c:v>5.8413472000000001E-2</c:v>
                </c:pt>
                <c:pt idx="37">
                  <c:v>7.6735042000000003E-2</c:v>
                </c:pt>
                <c:pt idx="38">
                  <c:v>9.1570720100000003E-2</c:v>
                </c:pt>
                <c:pt idx="39">
                  <c:v>0.1043424532</c:v>
                </c:pt>
                <c:pt idx="40">
                  <c:v>0.1087124944</c:v>
                </c:pt>
                <c:pt idx="41">
                  <c:v>0.1051907837</c:v>
                </c:pt>
                <c:pt idx="42">
                  <c:v>9.7888544199999997E-2</c:v>
                </c:pt>
                <c:pt idx="43">
                  <c:v>8.8809996799999999E-2</c:v>
                </c:pt>
                <c:pt idx="44">
                  <c:v>7.8708924400000005E-2</c:v>
                </c:pt>
                <c:pt idx="45">
                  <c:v>7.0537135000000001E-2</c:v>
                </c:pt>
                <c:pt idx="46">
                  <c:v>6.01778366E-2</c:v>
                </c:pt>
                <c:pt idx="47">
                  <c:v>4.1654121099999997E-2</c:v>
                </c:pt>
                <c:pt idx="48">
                  <c:v>1.6299502899999999E-2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1.80117674E-2</c:v>
                </c:pt>
                <c:pt idx="55">
                  <c:v>4.5759346300000003E-2</c:v>
                </c:pt>
                <c:pt idx="56">
                  <c:v>6.3480839100000006E-2</c:v>
                </c:pt>
                <c:pt idx="57">
                  <c:v>6.6429786399999996E-2</c:v>
                </c:pt>
                <c:pt idx="58">
                  <c:v>5.7220082700000001E-2</c:v>
                </c:pt>
                <c:pt idx="59">
                  <c:v>4.0223080699999997E-2</c:v>
                </c:pt>
                <c:pt idx="60">
                  <c:v>1.9718602299999999E-2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1.1613655800000001E-2</c:v>
                </c:pt>
                <c:pt idx="65">
                  <c:v>3.5392820800000002E-2</c:v>
                </c:pt>
                <c:pt idx="66">
                  <c:v>3.8791861400000002E-2</c:v>
                </c:pt>
                <c:pt idx="67">
                  <c:v>2.58144997E-2</c:v>
                </c:pt>
                <c:pt idx="68">
                  <c:v>1.8203694400000001E-2</c:v>
                </c:pt>
                <c:pt idx="69">
                  <c:v>2.5299068500000001E-2</c:v>
                </c:pt>
                <c:pt idx="70">
                  <c:v>3.2519009000000001E-2</c:v>
                </c:pt>
                <c:pt idx="71">
                  <c:v>2.3493831999999999E-2</c:v>
                </c:pt>
                <c:pt idx="72">
                  <c:v>7.9255439E-3</c:v>
                </c:pt>
                <c:pt idx="73">
                  <c:v>2.26399E-3</c:v>
                </c:pt>
                <c:pt idx="74">
                  <c:v>6.1256098999999996E-3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3.7032172100000003E-2</c:v>
                </c:pt>
                <c:pt idx="81">
                  <c:v>5.4946783899999997E-2</c:v>
                </c:pt>
                <c:pt idx="82">
                  <c:v>4.29223813E-2</c:v>
                </c:pt>
                <c:pt idx="83">
                  <c:v>2.1178830400000001E-2</c:v>
                </c:pt>
                <c:pt idx="84">
                  <c:v>1.0884180699999999E-2</c:v>
                </c:pt>
                <c:pt idx="85">
                  <c:v>1.6178805399999999E-2</c:v>
                </c:pt>
                <c:pt idx="86">
                  <c:v>2.8420770500000001E-2</c:v>
                </c:pt>
                <c:pt idx="87">
                  <c:v>3.7465721399999999E-2</c:v>
                </c:pt>
                <c:pt idx="88">
                  <c:v>3.6257557599999997E-2</c:v>
                </c:pt>
                <c:pt idx="89">
                  <c:v>2.6021476799999999E-2</c:v>
                </c:pt>
                <c:pt idx="90">
                  <c:v>9.9315028999999999E-3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1.4509555E-3</c:v>
                </c:pt>
                <c:pt idx="98">
                  <c:v>1.9497973799999999E-2</c:v>
                </c:pt>
                <c:pt idx="99">
                  <c:v>3.5895880300000002E-2</c:v>
                </c:pt>
                <c:pt idx="100">
                  <c:v>4.8667404800000001E-2</c:v>
                </c:pt>
                <c:pt idx="101">
                  <c:v>5.74016683E-2</c:v>
                </c:pt>
                <c:pt idx="102">
                  <c:v>6.3102781799999993E-2</c:v>
                </c:pt>
                <c:pt idx="103">
                  <c:v>6.7262239799999998E-2</c:v>
                </c:pt>
                <c:pt idx="104">
                  <c:v>6.96663857E-2</c:v>
                </c:pt>
                <c:pt idx="105">
                  <c:v>7.0274189099999995E-2</c:v>
                </c:pt>
                <c:pt idx="106">
                  <c:v>6.9135285899999996E-2</c:v>
                </c:pt>
                <c:pt idx="107">
                  <c:v>6.6017858700000001E-2</c:v>
                </c:pt>
                <c:pt idx="108">
                  <c:v>6.0714222499999998E-2</c:v>
                </c:pt>
                <c:pt idx="109">
                  <c:v>5.2645456E-2</c:v>
                </c:pt>
                <c:pt idx="110">
                  <c:v>4.4154062899999999E-2</c:v>
                </c:pt>
                <c:pt idx="111">
                  <c:v>3.2632909699999997E-2</c:v>
                </c:pt>
                <c:pt idx="112">
                  <c:v>2.2230884100000001E-2</c:v>
                </c:pt>
                <c:pt idx="113">
                  <c:v>1.2890659299999999E-2</c:v>
                </c:pt>
                <c:pt idx="114">
                  <c:v>3.5463455E-3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6CEB-41F0-895D-943CFEBAB27E}"/>
            </c:ext>
          </c:extLst>
        </c:ser>
        <c:ser>
          <c:idx val="58"/>
          <c:order val="5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反射白_LEDfull_暗櫃!$A$59:$EE$59</c:f>
              <c:numCache>
                <c:formatCode>General</c:formatCode>
                <c:ptCount val="135"/>
                <c:pt idx="0">
                  <c:v>0.64274168009999999</c:v>
                </c:pt>
                <c:pt idx="1">
                  <c:v>0.53241974120000002</c:v>
                </c:pt>
                <c:pt idx="2">
                  <c:v>0.37900152799999998</c:v>
                </c:pt>
                <c:pt idx="3">
                  <c:v>0.172064051</c:v>
                </c:pt>
                <c:pt idx="4">
                  <c:v>4.7232877499999999E-2</c:v>
                </c:pt>
                <c:pt idx="5">
                  <c:v>3.8554400999999999E-3</c:v>
                </c:pt>
                <c:pt idx="6">
                  <c:v>2.6884444100000002E-2</c:v>
                </c:pt>
                <c:pt idx="7">
                  <c:v>8.8295921700000002E-2</c:v>
                </c:pt>
                <c:pt idx="8">
                  <c:v>0.1576322913</c:v>
                </c:pt>
                <c:pt idx="9">
                  <c:v>0.2156181335</c:v>
                </c:pt>
                <c:pt idx="10">
                  <c:v>0.23991641399999999</c:v>
                </c:pt>
                <c:pt idx="11">
                  <c:v>0.2323138565</c:v>
                </c:pt>
                <c:pt idx="12">
                  <c:v>0.20356650649999999</c:v>
                </c:pt>
                <c:pt idx="13">
                  <c:v>0.16236673300000001</c:v>
                </c:pt>
                <c:pt idx="14">
                  <c:v>0.11685039849999999</c:v>
                </c:pt>
                <c:pt idx="15">
                  <c:v>7.6964907299999996E-2</c:v>
                </c:pt>
                <c:pt idx="16">
                  <c:v>4.4952027499999998E-2</c:v>
                </c:pt>
                <c:pt idx="17">
                  <c:v>2.93436963E-2</c:v>
                </c:pt>
                <c:pt idx="18">
                  <c:v>3.5628676400000003E-2</c:v>
                </c:pt>
                <c:pt idx="19">
                  <c:v>5.4560113700000003E-2</c:v>
                </c:pt>
                <c:pt idx="20">
                  <c:v>7.97817111E-2</c:v>
                </c:pt>
                <c:pt idx="21">
                  <c:v>9.7443573199999994E-2</c:v>
                </c:pt>
                <c:pt idx="22">
                  <c:v>0.1088441238</c:v>
                </c:pt>
                <c:pt idx="23">
                  <c:v>0.1072612256</c:v>
                </c:pt>
                <c:pt idx="24">
                  <c:v>0.1036753282</c:v>
                </c:pt>
                <c:pt idx="25">
                  <c:v>9.6413731599999997E-2</c:v>
                </c:pt>
                <c:pt idx="26">
                  <c:v>8.8106118100000005E-2</c:v>
                </c:pt>
                <c:pt idx="27">
                  <c:v>7.8400224399999996E-2</c:v>
                </c:pt>
                <c:pt idx="28">
                  <c:v>6.2002025500000002E-2</c:v>
                </c:pt>
                <c:pt idx="29">
                  <c:v>4.39325385E-2</c:v>
                </c:pt>
                <c:pt idx="30">
                  <c:v>2.6192489999999999E-2</c:v>
                </c:pt>
                <c:pt idx="31">
                  <c:v>1.9826963499999999E-2</c:v>
                </c:pt>
                <c:pt idx="32">
                  <c:v>2.0837193399999999E-2</c:v>
                </c:pt>
                <c:pt idx="33">
                  <c:v>2.85276026E-2</c:v>
                </c:pt>
                <c:pt idx="34">
                  <c:v>3.6793235700000003E-2</c:v>
                </c:pt>
                <c:pt idx="35">
                  <c:v>4.6145766999999997E-2</c:v>
                </c:pt>
                <c:pt idx="36">
                  <c:v>5.8429483300000001E-2</c:v>
                </c:pt>
                <c:pt idx="37">
                  <c:v>7.6753690799999996E-2</c:v>
                </c:pt>
                <c:pt idx="38">
                  <c:v>9.1597221800000003E-2</c:v>
                </c:pt>
                <c:pt idx="39">
                  <c:v>0.1043750495</c:v>
                </c:pt>
                <c:pt idx="40">
                  <c:v>0.108740896</c:v>
                </c:pt>
                <c:pt idx="41">
                  <c:v>0.1052029654</c:v>
                </c:pt>
                <c:pt idx="42">
                  <c:v>9.7886748600000004E-2</c:v>
                </c:pt>
                <c:pt idx="43">
                  <c:v>8.8804028899999998E-2</c:v>
                </c:pt>
                <c:pt idx="44">
                  <c:v>7.8707829100000001E-2</c:v>
                </c:pt>
                <c:pt idx="45">
                  <c:v>7.05449358E-2</c:v>
                </c:pt>
                <c:pt idx="46">
                  <c:v>6.0196425800000002E-2</c:v>
                </c:pt>
                <c:pt idx="47">
                  <c:v>4.1682660599999997E-2</c:v>
                </c:pt>
                <c:pt idx="48">
                  <c:v>1.6332030300000001E-2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1.80365592E-2</c:v>
                </c:pt>
                <c:pt idx="55">
                  <c:v>4.5807197700000003E-2</c:v>
                </c:pt>
                <c:pt idx="56">
                  <c:v>6.3538231000000001E-2</c:v>
                </c:pt>
                <c:pt idx="57">
                  <c:v>6.6481784000000002E-2</c:v>
                </c:pt>
                <c:pt idx="58">
                  <c:v>5.72578683E-2</c:v>
                </c:pt>
                <c:pt idx="59">
                  <c:v>4.0243808200000002E-2</c:v>
                </c:pt>
                <c:pt idx="60">
                  <c:v>1.9720561800000001E-2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1.1576385200000001E-2</c:v>
                </c:pt>
                <c:pt idx="65">
                  <c:v>3.5385161599999999E-2</c:v>
                </c:pt>
                <c:pt idx="66">
                  <c:v>3.8814466399999997E-2</c:v>
                </c:pt>
                <c:pt idx="67">
                  <c:v>2.58549117E-2</c:v>
                </c:pt>
                <c:pt idx="68">
                  <c:v>1.8246946900000002E-2</c:v>
                </c:pt>
                <c:pt idx="69">
                  <c:v>2.5333486499999999E-2</c:v>
                </c:pt>
                <c:pt idx="70">
                  <c:v>3.2537195800000002E-2</c:v>
                </c:pt>
                <c:pt idx="71">
                  <c:v>2.34939698E-2</c:v>
                </c:pt>
                <c:pt idx="72">
                  <c:v>7.9133762000000007E-3</c:v>
                </c:pt>
                <c:pt idx="73">
                  <c:v>2.2494059999999998E-3</c:v>
                </c:pt>
                <c:pt idx="74">
                  <c:v>6.116387E-3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3.7040002599999997E-2</c:v>
                </c:pt>
                <c:pt idx="81">
                  <c:v>5.4966986199999998E-2</c:v>
                </c:pt>
                <c:pt idx="82">
                  <c:v>4.29490134E-2</c:v>
                </c:pt>
                <c:pt idx="83">
                  <c:v>2.1208623400000001E-2</c:v>
                </c:pt>
                <c:pt idx="84">
                  <c:v>1.0919008399999999E-2</c:v>
                </c:pt>
                <c:pt idx="85">
                  <c:v>1.6219833900000001E-2</c:v>
                </c:pt>
                <c:pt idx="86">
                  <c:v>2.84645408E-2</c:v>
                </c:pt>
                <c:pt idx="87">
                  <c:v>3.75051759E-2</c:v>
                </c:pt>
                <c:pt idx="88">
                  <c:v>3.6283656999999997E-2</c:v>
                </c:pt>
                <c:pt idx="89">
                  <c:v>2.6030069199999999E-2</c:v>
                </c:pt>
                <c:pt idx="90">
                  <c:v>9.9215972999999996E-3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1.4358589E-3</c:v>
                </c:pt>
                <c:pt idx="98">
                  <c:v>1.95041504E-2</c:v>
                </c:pt>
                <c:pt idx="99">
                  <c:v>3.5921230899999997E-2</c:v>
                </c:pt>
                <c:pt idx="100">
                  <c:v>4.8708017899999997E-2</c:v>
                </c:pt>
                <c:pt idx="101">
                  <c:v>5.7453922900000003E-2</c:v>
                </c:pt>
                <c:pt idx="102">
                  <c:v>6.3160814300000007E-2</c:v>
                </c:pt>
                <c:pt idx="103">
                  <c:v>6.7323572900000003E-2</c:v>
                </c:pt>
                <c:pt idx="104">
                  <c:v>6.9727376100000002E-2</c:v>
                </c:pt>
                <c:pt idx="105">
                  <c:v>7.0332072699999998E-2</c:v>
                </c:pt>
                <c:pt idx="106">
                  <c:v>6.9187469799999998E-2</c:v>
                </c:pt>
                <c:pt idx="107">
                  <c:v>6.6061742600000001E-2</c:v>
                </c:pt>
                <c:pt idx="108">
                  <c:v>6.0747116800000001E-2</c:v>
                </c:pt>
                <c:pt idx="109">
                  <c:v>5.26657216E-2</c:v>
                </c:pt>
                <c:pt idx="110">
                  <c:v>4.4164277600000003E-2</c:v>
                </c:pt>
                <c:pt idx="111">
                  <c:v>3.2629642600000001E-2</c:v>
                </c:pt>
                <c:pt idx="112">
                  <c:v>2.2215768699999999E-2</c:v>
                </c:pt>
                <c:pt idx="113">
                  <c:v>1.28667522E-2</c:v>
                </c:pt>
                <c:pt idx="114">
                  <c:v>3.5139425000000001E-3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6CEB-41F0-895D-943CFEBAB27E}"/>
            </c:ext>
          </c:extLst>
        </c:ser>
        <c:ser>
          <c:idx val="59"/>
          <c:order val="59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反射白_LEDfull_暗櫃!$A$60:$EE$60</c:f>
              <c:numCache>
                <c:formatCode>General</c:formatCode>
                <c:ptCount val="135"/>
                <c:pt idx="0">
                  <c:v>0.64227849250000002</c:v>
                </c:pt>
                <c:pt idx="1">
                  <c:v>0.53203415870000004</c:v>
                </c:pt>
                <c:pt idx="2">
                  <c:v>0.37872648240000001</c:v>
                </c:pt>
                <c:pt idx="3">
                  <c:v>0.1719375253</c:v>
                </c:pt>
                <c:pt idx="4">
                  <c:v>4.71956506E-2</c:v>
                </c:pt>
                <c:pt idx="5">
                  <c:v>3.8496239999999998E-3</c:v>
                </c:pt>
                <c:pt idx="6">
                  <c:v>2.6861921E-2</c:v>
                </c:pt>
                <c:pt idx="7">
                  <c:v>8.8226303500000006E-2</c:v>
                </c:pt>
                <c:pt idx="8">
                  <c:v>0.15750680859999999</c:v>
                </c:pt>
                <c:pt idx="9">
                  <c:v>0.215442881</c:v>
                </c:pt>
                <c:pt idx="10">
                  <c:v>0.23971554640000001</c:v>
                </c:pt>
                <c:pt idx="11">
                  <c:v>0.23211610320000001</c:v>
                </c:pt>
                <c:pt idx="12">
                  <c:v>0.20339553060000001</c:v>
                </c:pt>
                <c:pt idx="13">
                  <c:v>0.162235409</c:v>
                </c:pt>
                <c:pt idx="14">
                  <c:v>0.1167600602</c:v>
                </c:pt>
                <c:pt idx="15">
                  <c:v>7.6906271299999995E-2</c:v>
                </c:pt>
                <c:pt idx="16">
                  <c:v>4.4915862399999999E-2</c:v>
                </c:pt>
                <c:pt idx="17">
                  <c:v>2.93191615E-2</c:v>
                </c:pt>
                <c:pt idx="18">
                  <c:v>3.5599607999999998E-2</c:v>
                </c:pt>
                <c:pt idx="19">
                  <c:v>5.45164198E-2</c:v>
                </c:pt>
                <c:pt idx="20">
                  <c:v>7.9718947400000004E-2</c:v>
                </c:pt>
                <c:pt idx="21">
                  <c:v>9.73672867E-2</c:v>
                </c:pt>
                <c:pt idx="22">
                  <c:v>0.1087587401</c:v>
                </c:pt>
                <c:pt idx="23">
                  <c:v>0.1071757153</c:v>
                </c:pt>
                <c:pt idx="24">
                  <c:v>0.10358884190000001</c:v>
                </c:pt>
                <c:pt idx="25">
                  <c:v>9.6328750300000002E-2</c:v>
                </c:pt>
                <c:pt idx="26">
                  <c:v>8.80248696E-2</c:v>
                </c:pt>
                <c:pt idx="27">
                  <c:v>7.8327260900000001E-2</c:v>
                </c:pt>
                <c:pt idx="28">
                  <c:v>6.1946280300000003E-2</c:v>
                </c:pt>
                <c:pt idx="29">
                  <c:v>4.3898452099999999E-2</c:v>
                </c:pt>
                <c:pt idx="30">
                  <c:v>2.61804052E-2</c:v>
                </c:pt>
                <c:pt idx="31">
                  <c:v>1.9825082300000001E-2</c:v>
                </c:pt>
                <c:pt idx="32">
                  <c:v>2.08357479E-2</c:v>
                </c:pt>
                <c:pt idx="33">
                  <c:v>2.85179149E-2</c:v>
                </c:pt>
                <c:pt idx="34">
                  <c:v>3.6772076000000001E-2</c:v>
                </c:pt>
                <c:pt idx="35">
                  <c:v>4.6112258000000003E-2</c:v>
                </c:pt>
                <c:pt idx="36">
                  <c:v>5.8382503699999998E-2</c:v>
                </c:pt>
                <c:pt idx="37">
                  <c:v>7.6690979300000003E-2</c:v>
                </c:pt>
                <c:pt idx="38">
                  <c:v>9.1524116700000005E-2</c:v>
                </c:pt>
                <c:pt idx="39">
                  <c:v>0.10429296640000001</c:v>
                </c:pt>
                <c:pt idx="40">
                  <c:v>0.1086527184</c:v>
                </c:pt>
                <c:pt idx="41">
                  <c:v>0.1051107422</c:v>
                </c:pt>
                <c:pt idx="42">
                  <c:v>9.7795277799999997E-2</c:v>
                </c:pt>
                <c:pt idx="43">
                  <c:v>8.8719189200000007E-2</c:v>
                </c:pt>
                <c:pt idx="44">
                  <c:v>7.8634612300000004E-2</c:v>
                </c:pt>
                <c:pt idx="45">
                  <c:v>7.0483453599999996E-2</c:v>
                </c:pt>
                <c:pt idx="46">
                  <c:v>6.0149047499999997E-2</c:v>
                </c:pt>
                <c:pt idx="47">
                  <c:v>4.1656613299999999E-2</c:v>
                </c:pt>
                <c:pt idx="48">
                  <c:v>1.6330942500000001E-2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1.80305708E-2</c:v>
                </c:pt>
                <c:pt idx="55">
                  <c:v>4.5785818200000002E-2</c:v>
                </c:pt>
                <c:pt idx="56">
                  <c:v>6.3504822599999997E-2</c:v>
                </c:pt>
                <c:pt idx="57">
                  <c:v>6.6443398599999995E-2</c:v>
                </c:pt>
                <c:pt idx="58">
                  <c:v>5.72219193E-2</c:v>
                </c:pt>
                <c:pt idx="59">
                  <c:v>4.0216255899999998E-2</c:v>
                </c:pt>
                <c:pt idx="60">
                  <c:v>1.97035391E-2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1.15491217E-2</c:v>
                </c:pt>
                <c:pt idx="65">
                  <c:v>3.5348758100000002E-2</c:v>
                </c:pt>
                <c:pt idx="66">
                  <c:v>3.8788102599999999E-2</c:v>
                </c:pt>
                <c:pt idx="67">
                  <c:v>2.5848517200000001E-2</c:v>
                </c:pt>
                <c:pt idx="68">
                  <c:v>1.82490498E-2</c:v>
                </c:pt>
                <c:pt idx="69">
                  <c:v>2.5325383999999999E-2</c:v>
                </c:pt>
                <c:pt idx="70">
                  <c:v>3.2515499699999999E-2</c:v>
                </c:pt>
                <c:pt idx="71">
                  <c:v>2.34726593E-2</c:v>
                </c:pt>
                <c:pt idx="72">
                  <c:v>7.9011711999999994E-3</c:v>
                </c:pt>
                <c:pt idx="73">
                  <c:v>2.2412075E-3</c:v>
                </c:pt>
                <c:pt idx="74">
                  <c:v>6.1065038000000004E-3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3.7009205699999999E-2</c:v>
                </c:pt>
                <c:pt idx="81">
                  <c:v>5.49251251E-2</c:v>
                </c:pt>
                <c:pt idx="82">
                  <c:v>4.29213159E-2</c:v>
                </c:pt>
                <c:pt idx="83">
                  <c:v>2.1202227099999998E-2</c:v>
                </c:pt>
                <c:pt idx="84">
                  <c:v>1.09240524E-2</c:v>
                </c:pt>
                <c:pt idx="85">
                  <c:v>1.6222577500000002E-2</c:v>
                </c:pt>
                <c:pt idx="86">
                  <c:v>2.84573529E-2</c:v>
                </c:pt>
                <c:pt idx="87">
                  <c:v>3.74878794E-2</c:v>
                </c:pt>
                <c:pt idx="88">
                  <c:v>3.6261972000000003E-2</c:v>
                </c:pt>
                <c:pt idx="89">
                  <c:v>2.6010477899999999E-2</c:v>
                </c:pt>
                <c:pt idx="90">
                  <c:v>9.9089351000000003E-3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1.4275208000000001E-3</c:v>
                </c:pt>
                <c:pt idx="98">
                  <c:v>1.94886066E-2</c:v>
                </c:pt>
                <c:pt idx="99">
                  <c:v>3.5898447E-2</c:v>
                </c:pt>
                <c:pt idx="100">
                  <c:v>4.8680178800000001E-2</c:v>
                </c:pt>
                <c:pt idx="101">
                  <c:v>5.7423029100000002E-2</c:v>
                </c:pt>
                <c:pt idx="102">
                  <c:v>6.3127085599999994E-2</c:v>
                </c:pt>
                <c:pt idx="103">
                  <c:v>6.7287407800000004E-2</c:v>
                </c:pt>
                <c:pt idx="104">
                  <c:v>6.9689124800000002E-2</c:v>
                </c:pt>
                <c:pt idx="105">
                  <c:v>7.0291958700000004E-2</c:v>
                </c:pt>
                <c:pt idx="106">
                  <c:v>6.9146156299999997E-2</c:v>
                </c:pt>
                <c:pt idx="107">
                  <c:v>6.60196319E-2</c:v>
                </c:pt>
                <c:pt idx="108">
                  <c:v>6.0705371199999997E-2</c:v>
                </c:pt>
                <c:pt idx="109">
                  <c:v>5.2625902000000002E-2</c:v>
                </c:pt>
                <c:pt idx="110">
                  <c:v>4.4127676599999999E-2</c:v>
                </c:pt>
                <c:pt idx="111">
                  <c:v>3.2597850999999997E-2</c:v>
                </c:pt>
                <c:pt idx="112">
                  <c:v>2.21886076E-2</c:v>
                </c:pt>
                <c:pt idx="113">
                  <c:v>1.28442179E-2</c:v>
                </c:pt>
                <c:pt idx="114">
                  <c:v>3.4961088000000002E-3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6CEB-41F0-895D-943CFEBAB27E}"/>
            </c:ext>
          </c:extLst>
        </c:ser>
        <c:ser>
          <c:idx val="60"/>
          <c:order val="6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反射白_LEDfull_暗櫃!$A$61:$EE$61</c:f>
              <c:numCache>
                <c:formatCode>General</c:formatCode>
                <c:ptCount val="135"/>
                <c:pt idx="0">
                  <c:v>0.64173334839999996</c:v>
                </c:pt>
                <c:pt idx="1">
                  <c:v>0.53158634900000001</c:v>
                </c:pt>
                <c:pt idx="2">
                  <c:v>0.37840831279999998</c:v>
                </c:pt>
                <c:pt idx="3">
                  <c:v>0.17179784179999999</c:v>
                </c:pt>
                <c:pt idx="4">
                  <c:v>4.7163877600000001E-2</c:v>
                </c:pt>
                <c:pt idx="5">
                  <c:v>3.8549906999999998E-3</c:v>
                </c:pt>
                <c:pt idx="6">
                  <c:v>2.6848709200000001E-2</c:v>
                </c:pt>
                <c:pt idx="7">
                  <c:v>8.8169872799999993E-2</c:v>
                </c:pt>
                <c:pt idx="8">
                  <c:v>0.15740981700000001</c:v>
                </c:pt>
                <c:pt idx="9">
                  <c:v>0.215322122</c:v>
                </c:pt>
                <c:pt idx="10">
                  <c:v>0.23960042000000001</c:v>
                </c:pt>
                <c:pt idx="11">
                  <c:v>0.2320162207</c:v>
                </c:pt>
                <c:pt idx="12">
                  <c:v>0.20330192150000001</c:v>
                </c:pt>
                <c:pt idx="13">
                  <c:v>0.16214436290000001</c:v>
                </c:pt>
                <c:pt idx="14">
                  <c:v>0.1166809276</c:v>
                </c:pt>
                <c:pt idx="15">
                  <c:v>7.6850809199999995E-2</c:v>
                </c:pt>
                <c:pt idx="16">
                  <c:v>4.48889211E-2</c:v>
                </c:pt>
                <c:pt idx="17">
                  <c:v>2.93046348E-2</c:v>
                </c:pt>
                <c:pt idx="18">
                  <c:v>3.5580180599999997E-2</c:v>
                </c:pt>
                <c:pt idx="19">
                  <c:v>5.44846207E-2</c:v>
                </c:pt>
                <c:pt idx="20">
                  <c:v>7.9668335600000001E-2</c:v>
                </c:pt>
                <c:pt idx="21">
                  <c:v>9.7304843399999993E-2</c:v>
                </c:pt>
                <c:pt idx="22">
                  <c:v>0.10868877170000001</c:v>
                </c:pt>
                <c:pt idx="23">
                  <c:v>0.1071109101</c:v>
                </c:pt>
                <c:pt idx="24">
                  <c:v>0.103538245</c:v>
                </c:pt>
                <c:pt idx="25">
                  <c:v>9.6296295500000004E-2</c:v>
                </c:pt>
                <c:pt idx="26">
                  <c:v>8.8006675199999995E-2</c:v>
                </c:pt>
                <c:pt idx="27">
                  <c:v>7.8313142099999997E-2</c:v>
                </c:pt>
                <c:pt idx="28">
                  <c:v>6.1928301999999998E-2</c:v>
                </c:pt>
                <c:pt idx="29">
                  <c:v>4.3868325700000002E-2</c:v>
                </c:pt>
                <c:pt idx="30">
                  <c:v>2.61364114E-2</c:v>
                </c:pt>
                <c:pt idx="31">
                  <c:v>1.9768530499999999E-2</c:v>
                </c:pt>
                <c:pt idx="32">
                  <c:v>2.07749289E-2</c:v>
                </c:pt>
                <c:pt idx="33">
                  <c:v>2.8458634399999998E-2</c:v>
                </c:pt>
                <c:pt idx="34">
                  <c:v>3.6722946899999998E-2</c:v>
                </c:pt>
                <c:pt idx="35">
                  <c:v>4.60734852E-2</c:v>
                </c:pt>
                <c:pt idx="36">
                  <c:v>5.8348476900000001E-2</c:v>
                </c:pt>
                <c:pt idx="37">
                  <c:v>7.6650023499999997E-2</c:v>
                </c:pt>
                <c:pt idx="38">
                  <c:v>9.1469325099999998E-2</c:v>
                </c:pt>
                <c:pt idx="39">
                  <c:v>0.1042269617</c:v>
                </c:pt>
                <c:pt idx="40">
                  <c:v>0.1085918471</c:v>
                </c:pt>
                <c:pt idx="41">
                  <c:v>0.10507383939999999</c:v>
                </c:pt>
                <c:pt idx="42">
                  <c:v>9.7779505000000003E-2</c:v>
                </c:pt>
                <c:pt idx="43">
                  <c:v>8.8711135100000005E-2</c:v>
                </c:pt>
                <c:pt idx="44">
                  <c:v>7.8621685499999996E-2</c:v>
                </c:pt>
                <c:pt idx="45">
                  <c:v>7.0459134899999998E-2</c:v>
                </c:pt>
                <c:pt idx="46">
                  <c:v>6.0111418399999998E-2</c:v>
                </c:pt>
                <c:pt idx="47">
                  <c:v>4.1608113799999999E-2</c:v>
                </c:pt>
                <c:pt idx="48">
                  <c:v>1.6281327200000001E-2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1.7991714200000002E-2</c:v>
                </c:pt>
                <c:pt idx="55">
                  <c:v>4.5708902199999998E-2</c:v>
                </c:pt>
                <c:pt idx="56">
                  <c:v>6.3410945199999999E-2</c:v>
                </c:pt>
                <c:pt idx="57">
                  <c:v>6.63567558E-2</c:v>
                </c:pt>
                <c:pt idx="58">
                  <c:v>5.7157356300000003E-2</c:v>
                </c:pt>
                <c:pt idx="59">
                  <c:v>4.0179092399999998E-2</c:v>
                </c:pt>
                <c:pt idx="60">
                  <c:v>1.9697222899999998E-2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1.16000744E-2</c:v>
                </c:pt>
                <c:pt idx="65">
                  <c:v>3.5353153900000003E-2</c:v>
                </c:pt>
                <c:pt idx="66">
                  <c:v>3.8748689000000003E-2</c:v>
                </c:pt>
                <c:pt idx="67">
                  <c:v>2.5785908100000001E-2</c:v>
                </c:pt>
                <c:pt idx="68">
                  <c:v>1.8183726800000001E-2</c:v>
                </c:pt>
                <c:pt idx="69">
                  <c:v>2.5271421299999999E-2</c:v>
                </c:pt>
                <c:pt idx="70">
                  <c:v>3.2483279699999999E-2</c:v>
                </c:pt>
                <c:pt idx="71">
                  <c:v>2.3468278299999999E-2</c:v>
                </c:pt>
                <c:pt idx="72">
                  <c:v>7.9172617000000008E-3</c:v>
                </c:pt>
                <c:pt idx="73">
                  <c:v>2.2617087000000001E-3</c:v>
                </c:pt>
                <c:pt idx="74">
                  <c:v>6.1185309000000004E-3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3.6991085899999998E-2</c:v>
                </c:pt>
                <c:pt idx="81">
                  <c:v>5.4886106400000002E-2</c:v>
                </c:pt>
                <c:pt idx="82">
                  <c:v>4.2875267600000003E-2</c:v>
                </c:pt>
                <c:pt idx="83">
                  <c:v>2.1155714999999999E-2</c:v>
                </c:pt>
                <c:pt idx="84">
                  <c:v>1.08722812E-2</c:v>
                </c:pt>
                <c:pt idx="85">
                  <c:v>1.6161039499999998E-2</c:v>
                </c:pt>
                <c:pt idx="86">
                  <c:v>2.83893775E-2</c:v>
                </c:pt>
                <c:pt idx="87">
                  <c:v>3.7424489900000003E-2</c:v>
                </c:pt>
                <c:pt idx="88">
                  <c:v>3.6218039700000003E-2</c:v>
                </c:pt>
                <c:pt idx="89">
                  <c:v>2.5993501799999999E-2</c:v>
                </c:pt>
                <c:pt idx="90">
                  <c:v>9.9212611000000003E-3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1.4487916E-3</c:v>
                </c:pt>
                <c:pt idx="98">
                  <c:v>1.9475931299999999E-2</c:v>
                </c:pt>
                <c:pt idx="99">
                  <c:v>3.5855703099999997E-2</c:v>
                </c:pt>
                <c:pt idx="100">
                  <c:v>4.8612985800000001E-2</c:v>
                </c:pt>
                <c:pt idx="101">
                  <c:v>5.73379584E-2</c:v>
                </c:pt>
                <c:pt idx="102">
                  <c:v>6.3032485499999999E-2</c:v>
                </c:pt>
                <c:pt idx="103">
                  <c:v>6.7187517899999993E-2</c:v>
                </c:pt>
                <c:pt idx="104">
                  <c:v>6.9588839999999999E-2</c:v>
                </c:pt>
                <c:pt idx="105">
                  <c:v>7.0196129400000001E-2</c:v>
                </c:pt>
                <c:pt idx="106">
                  <c:v>6.9058477899999998E-2</c:v>
                </c:pt>
                <c:pt idx="107">
                  <c:v>6.5944455599999993E-2</c:v>
                </c:pt>
                <c:pt idx="108">
                  <c:v>6.0646697899999998E-2</c:v>
                </c:pt>
                <c:pt idx="109">
                  <c:v>5.2586838599999998E-2</c:v>
                </c:pt>
                <c:pt idx="110">
                  <c:v>4.41049263E-2</c:v>
                </c:pt>
                <c:pt idx="111">
                  <c:v>3.2596722199999997E-2</c:v>
                </c:pt>
                <c:pt idx="112">
                  <c:v>2.2205643399999999E-2</c:v>
                </c:pt>
                <c:pt idx="113">
                  <c:v>1.2875948999999999E-2</c:v>
                </c:pt>
                <c:pt idx="114">
                  <c:v>3.5421316999999998E-3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6CEB-41F0-895D-943CFEBAB27E}"/>
            </c:ext>
          </c:extLst>
        </c:ser>
        <c:ser>
          <c:idx val="61"/>
          <c:order val="61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反射白_LEDfull_暗櫃!$A$62:$EE$62</c:f>
              <c:numCache>
                <c:formatCode>General</c:formatCode>
                <c:ptCount val="135"/>
                <c:pt idx="0">
                  <c:v>0.64260739089999996</c:v>
                </c:pt>
                <c:pt idx="1">
                  <c:v>0.53230690960000004</c:v>
                </c:pt>
                <c:pt idx="2">
                  <c:v>0.37891992930000001</c:v>
                </c:pt>
                <c:pt idx="3">
                  <c:v>0.1720250696</c:v>
                </c:pt>
                <c:pt idx="4">
                  <c:v>4.72193323E-2</c:v>
                </c:pt>
                <c:pt idx="5">
                  <c:v>3.8507468999999998E-3</c:v>
                </c:pt>
                <c:pt idx="6">
                  <c:v>2.6874642800000001E-2</c:v>
                </c:pt>
                <c:pt idx="7">
                  <c:v>8.8269717999999997E-2</c:v>
                </c:pt>
                <c:pt idx="8">
                  <c:v>0.15758348999999999</c:v>
                </c:pt>
                <c:pt idx="9">
                  <c:v>0.21554654840000001</c:v>
                </c:pt>
                <c:pt idx="10">
                  <c:v>0.23982857169999999</c:v>
                </c:pt>
                <c:pt idx="11">
                  <c:v>0.23222452399999999</c:v>
                </c:pt>
                <c:pt idx="12">
                  <c:v>0.20349088309999999</c:v>
                </c:pt>
                <c:pt idx="13">
                  <c:v>0.162313506</c:v>
                </c:pt>
                <c:pt idx="14">
                  <c:v>0.11681775749999999</c:v>
                </c:pt>
                <c:pt idx="15">
                  <c:v>7.6944649200000007E-2</c:v>
                </c:pt>
                <c:pt idx="16">
                  <c:v>4.4937714900000002E-2</c:v>
                </c:pt>
                <c:pt idx="17">
                  <c:v>2.9333174199999999E-2</c:v>
                </c:pt>
                <c:pt idx="18">
                  <c:v>3.5616565500000003E-2</c:v>
                </c:pt>
                <c:pt idx="19">
                  <c:v>5.4542709100000003E-2</c:v>
                </c:pt>
                <c:pt idx="20">
                  <c:v>7.9757951199999996E-2</c:v>
                </c:pt>
                <c:pt idx="21">
                  <c:v>9.7414672399999999E-2</c:v>
                </c:pt>
                <c:pt idx="22">
                  <c:v>0.1088118106</c:v>
                </c:pt>
                <c:pt idx="23">
                  <c:v>0.10722782459999999</c:v>
                </c:pt>
                <c:pt idx="24">
                  <c:v>0.1036377028</c:v>
                </c:pt>
                <c:pt idx="25">
                  <c:v>9.6372574599999997E-2</c:v>
                </c:pt>
                <c:pt idx="26">
                  <c:v>8.8063850999999999E-2</c:v>
                </c:pt>
                <c:pt idx="27">
                  <c:v>7.8361801800000006E-2</c:v>
                </c:pt>
                <c:pt idx="28">
                  <c:v>6.1974361499999998E-2</c:v>
                </c:pt>
                <c:pt idx="29">
                  <c:v>4.3920151900000003E-2</c:v>
                </c:pt>
                <c:pt idx="30">
                  <c:v>2.61962619E-2</c:v>
                </c:pt>
                <c:pt idx="31">
                  <c:v>1.9839642599999999E-2</c:v>
                </c:pt>
                <c:pt idx="32">
                  <c:v>2.0851140800000001E-2</c:v>
                </c:pt>
                <c:pt idx="33">
                  <c:v>2.8536394199999999E-2</c:v>
                </c:pt>
                <c:pt idx="34">
                  <c:v>3.6793012200000003E-2</c:v>
                </c:pt>
                <c:pt idx="35">
                  <c:v>4.6135827900000002E-2</c:v>
                </c:pt>
                <c:pt idx="36">
                  <c:v>5.8410756299999998E-2</c:v>
                </c:pt>
                <c:pt idx="37">
                  <c:v>7.6727621300000007E-2</c:v>
                </c:pt>
                <c:pt idx="38">
                  <c:v>9.1568514700000006E-2</c:v>
                </c:pt>
                <c:pt idx="39">
                  <c:v>0.104343906</c:v>
                </c:pt>
                <c:pt idx="40">
                  <c:v>0.108705081</c:v>
                </c:pt>
                <c:pt idx="41">
                  <c:v>0.10515894000000001</c:v>
                </c:pt>
                <c:pt idx="42">
                  <c:v>9.7837969699999999E-2</c:v>
                </c:pt>
                <c:pt idx="43">
                  <c:v>8.8757239299999999E-2</c:v>
                </c:pt>
                <c:pt idx="44">
                  <c:v>7.8668870000000002E-2</c:v>
                </c:pt>
                <c:pt idx="45">
                  <c:v>7.0515431500000003E-2</c:v>
                </c:pt>
                <c:pt idx="46">
                  <c:v>6.0178365599999999E-2</c:v>
                </c:pt>
                <c:pt idx="47">
                  <c:v>4.1679482900000002E-2</c:v>
                </c:pt>
                <c:pt idx="48">
                  <c:v>1.6343463200000002E-2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1.80425346E-2</c:v>
                </c:pt>
                <c:pt idx="55">
                  <c:v>4.5813564199999997E-2</c:v>
                </c:pt>
                <c:pt idx="56">
                  <c:v>6.3541740200000002E-2</c:v>
                </c:pt>
                <c:pt idx="57">
                  <c:v>6.6480718600000002E-2</c:v>
                </c:pt>
                <c:pt idx="58">
                  <c:v>5.7252947200000001E-2</c:v>
                </c:pt>
                <c:pt idx="59">
                  <c:v>4.0236935000000001E-2</c:v>
                </c:pt>
                <c:pt idx="60">
                  <c:v>1.9712356899999998E-2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1.1548386000000001E-2</c:v>
                </c:pt>
                <c:pt idx="65">
                  <c:v>3.5363294199999999E-2</c:v>
                </c:pt>
                <c:pt idx="66">
                  <c:v>3.8808938100000002E-2</c:v>
                </c:pt>
                <c:pt idx="67">
                  <c:v>2.5866448899999998E-2</c:v>
                </c:pt>
                <c:pt idx="68">
                  <c:v>1.82639975E-2</c:v>
                </c:pt>
                <c:pt idx="69">
                  <c:v>2.5341942900000001E-2</c:v>
                </c:pt>
                <c:pt idx="70">
                  <c:v>3.25325765E-2</c:v>
                </c:pt>
                <c:pt idx="71">
                  <c:v>2.34829467E-2</c:v>
                </c:pt>
                <c:pt idx="72">
                  <c:v>7.9024425000000006E-3</c:v>
                </c:pt>
                <c:pt idx="73">
                  <c:v>2.2397302000000002E-3</c:v>
                </c:pt>
                <c:pt idx="74">
                  <c:v>6.1078275999999999E-3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3.7026744299999997E-2</c:v>
                </c:pt>
                <c:pt idx="81">
                  <c:v>5.49523383E-2</c:v>
                </c:pt>
                <c:pt idx="82">
                  <c:v>4.2944159400000001E-2</c:v>
                </c:pt>
                <c:pt idx="83">
                  <c:v>2.1216209999999999E-2</c:v>
                </c:pt>
                <c:pt idx="84">
                  <c:v>1.0934419900000001E-2</c:v>
                </c:pt>
                <c:pt idx="85">
                  <c:v>1.6236346200000001E-2</c:v>
                </c:pt>
                <c:pt idx="86">
                  <c:v>2.8476750499999998E-2</c:v>
                </c:pt>
                <c:pt idx="87">
                  <c:v>3.7510625999999998E-2</c:v>
                </c:pt>
                <c:pt idx="88">
                  <c:v>3.6281812900000002E-2</c:v>
                </c:pt>
                <c:pt idx="89">
                  <c:v>2.6022866400000001E-2</c:v>
                </c:pt>
                <c:pt idx="90">
                  <c:v>9.9113638999999993E-3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1.4258483000000001E-3</c:v>
                </c:pt>
                <c:pt idx="98">
                  <c:v>1.9498238300000002E-2</c:v>
                </c:pt>
                <c:pt idx="99">
                  <c:v>3.5918749899999998E-2</c:v>
                </c:pt>
                <c:pt idx="100">
                  <c:v>4.8708122200000002E-2</c:v>
                </c:pt>
                <c:pt idx="101">
                  <c:v>5.7456824900000002E-2</c:v>
                </c:pt>
                <c:pt idx="102">
                  <c:v>6.3164532199999998E-2</c:v>
                </c:pt>
                <c:pt idx="103">
                  <c:v>6.7327231200000004E-2</c:v>
                </c:pt>
                <c:pt idx="104">
                  <c:v>6.9729618699999996E-2</c:v>
                </c:pt>
                <c:pt idx="105">
                  <c:v>7.0332229100000004E-2</c:v>
                </c:pt>
                <c:pt idx="106">
                  <c:v>6.9184981300000004E-2</c:v>
                </c:pt>
                <c:pt idx="107">
                  <c:v>6.6055722499999997E-2</c:v>
                </c:pt>
                <c:pt idx="108">
                  <c:v>6.07372485E-2</c:v>
                </c:pt>
                <c:pt idx="109">
                  <c:v>5.2652455899999999E-2</c:v>
                </c:pt>
                <c:pt idx="110">
                  <c:v>4.41488773E-2</c:v>
                </c:pt>
                <c:pt idx="111">
                  <c:v>3.2611750100000003E-2</c:v>
                </c:pt>
                <c:pt idx="112">
                  <c:v>2.2196192300000001E-2</c:v>
                </c:pt>
                <c:pt idx="113">
                  <c:v>1.28459847E-2</c:v>
                </c:pt>
                <c:pt idx="114">
                  <c:v>3.4926344999999998E-3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6CEB-41F0-895D-943CFEBAB27E}"/>
            </c:ext>
          </c:extLst>
        </c:ser>
        <c:ser>
          <c:idx val="62"/>
          <c:order val="6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反射白_LEDfull_暗櫃!$A$63:$EE$63</c:f>
              <c:numCache>
                <c:formatCode>General</c:formatCode>
                <c:ptCount val="135"/>
                <c:pt idx="0">
                  <c:v>0.64218717810000003</c:v>
                </c:pt>
                <c:pt idx="1">
                  <c:v>0.53196263310000003</c:v>
                </c:pt>
                <c:pt idx="2">
                  <c:v>0.37867656350000001</c:v>
                </c:pt>
                <c:pt idx="3">
                  <c:v>0.17192025480000001</c:v>
                </c:pt>
                <c:pt idx="4">
                  <c:v>4.7197703299999998E-2</c:v>
                </c:pt>
                <c:pt idx="5">
                  <c:v>3.8581359999999999E-3</c:v>
                </c:pt>
                <c:pt idx="6">
                  <c:v>2.68679764E-2</c:v>
                </c:pt>
                <c:pt idx="7">
                  <c:v>8.8233001500000005E-2</c:v>
                </c:pt>
                <c:pt idx="8">
                  <c:v>0.15752246980000001</c:v>
                </c:pt>
                <c:pt idx="9">
                  <c:v>0.2154766917</c:v>
                </c:pt>
                <c:pt idx="10">
                  <c:v>0.23977267739999999</c:v>
                </c:pt>
                <c:pt idx="11">
                  <c:v>0.23218289019999999</c:v>
                </c:pt>
                <c:pt idx="12">
                  <c:v>0.20344750580000001</c:v>
                </c:pt>
                <c:pt idx="13">
                  <c:v>0.16226015990000001</c:v>
                </c:pt>
                <c:pt idx="14">
                  <c:v>0.1167639717</c:v>
                </c:pt>
                <c:pt idx="15">
                  <c:v>7.6905660299999998E-2</c:v>
                </c:pt>
                <c:pt idx="16">
                  <c:v>4.4921193300000002E-2</c:v>
                </c:pt>
                <c:pt idx="17">
                  <c:v>2.9325786999999999E-2</c:v>
                </c:pt>
                <c:pt idx="18">
                  <c:v>3.5605717500000002E-2</c:v>
                </c:pt>
                <c:pt idx="19">
                  <c:v>5.4523393500000003E-2</c:v>
                </c:pt>
                <c:pt idx="20">
                  <c:v>7.9725019600000002E-2</c:v>
                </c:pt>
                <c:pt idx="21">
                  <c:v>9.7374156099999998E-2</c:v>
                </c:pt>
                <c:pt idx="22">
                  <c:v>0.1087661535</c:v>
                </c:pt>
                <c:pt idx="23">
                  <c:v>0.10718744249999999</c:v>
                </c:pt>
                <c:pt idx="24">
                  <c:v>0.10361263900000001</c:v>
                </c:pt>
                <c:pt idx="25">
                  <c:v>9.6365876500000003E-2</c:v>
                </c:pt>
                <c:pt idx="26">
                  <c:v>8.8070668300000002E-2</c:v>
                </c:pt>
                <c:pt idx="27">
                  <c:v>7.8369982500000004E-2</c:v>
                </c:pt>
                <c:pt idx="28">
                  <c:v>6.1973217900000002E-2</c:v>
                </c:pt>
                <c:pt idx="29">
                  <c:v>4.3899670199999997E-2</c:v>
                </c:pt>
                <c:pt idx="30">
                  <c:v>2.61543095E-2</c:v>
                </c:pt>
                <c:pt idx="31">
                  <c:v>1.9781490799999999E-2</c:v>
                </c:pt>
                <c:pt idx="32">
                  <c:v>2.0788488899999999E-2</c:v>
                </c:pt>
                <c:pt idx="33">
                  <c:v>2.8477858799999999E-2</c:v>
                </c:pt>
                <c:pt idx="34">
                  <c:v>3.6748547100000001E-2</c:v>
                </c:pt>
                <c:pt idx="35">
                  <c:v>4.6106316100000003E-2</c:v>
                </c:pt>
                <c:pt idx="36">
                  <c:v>5.8390367800000002E-2</c:v>
                </c:pt>
                <c:pt idx="37">
                  <c:v>7.6704829899999993E-2</c:v>
                </c:pt>
                <c:pt idx="38">
                  <c:v>9.1534659300000001E-2</c:v>
                </c:pt>
                <c:pt idx="39">
                  <c:v>0.1043011323</c:v>
                </c:pt>
                <c:pt idx="40">
                  <c:v>0.10866963120000001</c:v>
                </c:pt>
                <c:pt idx="41">
                  <c:v>0.1051495224</c:v>
                </c:pt>
                <c:pt idx="42">
                  <c:v>9.7850479200000007E-2</c:v>
                </c:pt>
                <c:pt idx="43">
                  <c:v>8.8775612399999995E-2</c:v>
                </c:pt>
                <c:pt idx="44">
                  <c:v>7.8678496200000003E-2</c:v>
                </c:pt>
                <c:pt idx="45">
                  <c:v>7.0509709399999995E-2</c:v>
                </c:pt>
                <c:pt idx="46">
                  <c:v>6.0153998399999999E-2</c:v>
                </c:pt>
                <c:pt idx="47">
                  <c:v>4.1637357299999997E-2</c:v>
                </c:pt>
                <c:pt idx="48">
                  <c:v>1.6292294499999999E-2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1.8004074700000001E-2</c:v>
                </c:pt>
                <c:pt idx="55">
                  <c:v>4.5740392099999999E-2</c:v>
                </c:pt>
                <c:pt idx="56">
                  <c:v>6.3454948400000002E-2</c:v>
                </c:pt>
                <c:pt idx="57">
                  <c:v>6.6402845099999996E-2</c:v>
                </c:pt>
                <c:pt idx="58">
                  <c:v>5.71972169E-2</c:v>
                </c:pt>
                <c:pt idx="59">
                  <c:v>4.0207132700000002E-2</c:v>
                </c:pt>
                <c:pt idx="60">
                  <c:v>1.97110455E-2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1.16098179E-2</c:v>
                </c:pt>
                <c:pt idx="65">
                  <c:v>3.5379257099999999E-2</c:v>
                </c:pt>
                <c:pt idx="66">
                  <c:v>3.8776159300000002E-2</c:v>
                </c:pt>
                <c:pt idx="67">
                  <c:v>2.58034132E-2</c:v>
                </c:pt>
                <c:pt idx="68">
                  <c:v>1.81955751E-2</c:v>
                </c:pt>
                <c:pt idx="69">
                  <c:v>2.52885427E-2</c:v>
                </c:pt>
                <c:pt idx="70">
                  <c:v>3.2505903400000001E-2</c:v>
                </c:pt>
                <c:pt idx="71">
                  <c:v>2.34848652E-2</c:v>
                </c:pt>
                <c:pt idx="72">
                  <c:v>7.922966E-3</c:v>
                </c:pt>
                <c:pt idx="73">
                  <c:v>2.2635126999999999E-3</c:v>
                </c:pt>
                <c:pt idx="74">
                  <c:v>6.1234156999999999E-3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3.7017598700000001E-2</c:v>
                </c:pt>
                <c:pt idx="81">
                  <c:v>5.4925065500000002E-2</c:v>
                </c:pt>
                <c:pt idx="82">
                  <c:v>4.2905207700000003E-2</c:v>
                </c:pt>
                <c:pt idx="83">
                  <c:v>2.1170051799999999E-2</c:v>
                </c:pt>
                <c:pt idx="84">
                  <c:v>1.0879115199999999E-2</c:v>
                </c:pt>
                <c:pt idx="85">
                  <c:v>1.6171550400000002E-2</c:v>
                </c:pt>
                <c:pt idx="86">
                  <c:v>2.8408599999999999E-2</c:v>
                </c:pt>
                <c:pt idx="87">
                  <c:v>3.7450280000000002E-2</c:v>
                </c:pt>
                <c:pt idx="88">
                  <c:v>3.6242999099999999E-2</c:v>
                </c:pt>
                <c:pt idx="89">
                  <c:v>2.6011498599999999E-2</c:v>
                </c:pt>
                <c:pt idx="90">
                  <c:v>9.9282282999999995E-3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1.4506521E-3</c:v>
                </c:pt>
                <c:pt idx="98">
                  <c:v>1.9490145100000002E-2</c:v>
                </c:pt>
                <c:pt idx="99">
                  <c:v>3.5881407599999998E-2</c:v>
                </c:pt>
                <c:pt idx="100">
                  <c:v>4.86473329E-2</c:v>
                </c:pt>
                <c:pt idx="101">
                  <c:v>5.7378307000000003E-2</c:v>
                </c:pt>
                <c:pt idx="102">
                  <c:v>6.30767941E-2</c:v>
                </c:pt>
                <c:pt idx="103">
                  <c:v>6.7234538499999996E-2</c:v>
                </c:pt>
                <c:pt idx="104">
                  <c:v>6.9637581700000006E-2</c:v>
                </c:pt>
                <c:pt idx="105">
                  <c:v>7.02453777E-2</c:v>
                </c:pt>
                <c:pt idx="106">
                  <c:v>6.9107033299999995E-2</c:v>
                </c:pt>
                <c:pt idx="107">
                  <c:v>6.5991014200000003E-2</c:v>
                </c:pt>
                <c:pt idx="108">
                  <c:v>6.06895909E-2</c:v>
                </c:pt>
                <c:pt idx="109">
                  <c:v>5.2624426799999999E-2</c:v>
                </c:pt>
                <c:pt idx="110">
                  <c:v>4.4136535400000003E-2</c:v>
                </c:pt>
                <c:pt idx="111">
                  <c:v>3.2620281000000001E-2</c:v>
                </c:pt>
                <c:pt idx="112">
                  <c:v>2.2222314E-2</c:v>
                </c:pt>
                <c:pt idx="113">
                  <c:v>1.28861675E-2</c:v>
                </c:pt>
                <c:pt idx="114">
                  <c:v>3.5460633E-3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6CEB-41F0-895D-943CFEBAB27E}"/>
            </c:ext>
          </c:extLst>
        </c:ser>
        <c:ser>
          <c:idx val="63"/>
          <c:order val="63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反射白_LEDfull_暗櫃!$A$64:$EE$64</c:f>
              <c:numCache>
                <c:formatCode>General</c:formatCode>
                <c:ptCount val="135"/>
                <c:pt idx="0">
                  <c:v>0.64192658660000002</c:v>
                </c:pt>
                <c:pt idx="1">
                  <c:v>0.53174638750000003</c:v>
                </c:pt>
                <c:pt idx="2">
                  <c:v>0.37852203849999999</c:v>
                </c:pt>
                <c:pt idx="3">
                  <c:v>0.17184920610000001</c:v>
                </c:pt>
                <c:pt idx="4">
                  <c:v>4.7177542000000003E-2</c:v>
                </c:pt>
                <c:pt idx="5">
                  <c:v>3.8553061999999998E-3</c:v>
                </c:pt>
                <c:pt idx="6">
                  <c:v>2.6855960500000001E-2</c:v>
                </c:pt>
                <c:pt idx="7">
                  <c:v>8.8194675700000003E-2</c:v>
                </c:pt>
                <c:pt idx="8">
                  <c:v>0.15745401379999999</c:v>
                </c:pt>
                <c:pt idx="9">
                  <c:v>0.2153815925</c:v>
                </c:pt>
                <c:pt idx="10">
                  <c:v>0.23966461419999999</c:v>
                </c:pt>
                <c:pt idx="11">
                  <c:v>0.23207737510000001</c:v>
                </c:pt>
                <c:pt idx="12">
                  <c:v>0.20335584879999999</c:v>
                </c:pt>
                <c:pt idx="13">
                  <c:v>0.1621888131</c:v>
                </c:pt>
                <c:pt idx="14">
                  <c:v>0.1167142689</c:v>
                </c:pt>
                <c:pt idx="15">
                  <c:v>7.6873123599999996E-2</c:v>
                </c:pt>
                <c:pt idx="16">
                  <c:v>4.4901531199999997E-2</c:v>
                </c:pt>
                <c:pt idx="17">
                  <c:v>2.9312550999999999E-2</c:v>
                </c:pt>
                <c:pt idx="18">
                  <c:v>3.5589844000000002E-2</c:v>
                </c:pt>
                <c:pt idx="19">
                  <c:v>5.4499674599999999E-2</c:v>
                </c:pt>
                <c:pt idx="20">
                  <c:v>7.9690590500000005E-2</c:v>
                </c:pt>
                <c:pt idx="21">
                  <c:v>9.7332328600000004E-2</c:v>
                </c:pt>
                <c:pt idx="22">
                  <c:v>0.108719416</c:v>
                </c:pt>
                <c:pt idx="23">
                  <c:v>0.1071407273</c:v>
                </c:pt>
                <c:pt idx="24">
                  <c:v>0.1035661101</c:v>
                </c:pt>
                <c:pt idx="25">
                  <c:v>9.6320800499999998E-2</c:v>
                </c:pt>
                <c:pt idx="26">
                  <c:v>8.8027968999999998E-2</c:v>
                </c:pt>
                <c:pt idx="27">
                  <c:v>7.8331820699999999E-2</c:v>
                </c:pt>
                <c:pt idx="28">
                  <c:v>6.19439185E-2</c:v>
                </c:pt>
                <c:pt idx="29">
                  <c:v>4.3880965600000002E-2</c:v>
                </c:pt>
                <c:pt idx="30">
                  <c:v>2.6146279599999999E-2</c:v>
                </c:pt>
                <c:pt idx="31">
                  <c:v>1.9778205100000001E-2</c:v>
                </c:pt>
                <c:pt idx="32">
                  <c:v>2.0785100800000001E-2</c:v>
                </c:pt>
                <c:pt idx="33">
                  <c:v>2.84704473E-2</c:v>
                </c:pt>
                <c:pt idx="34">
                  <c:v>3.6735702299999999E-2</c:v>
                </c:pt>
                <c:pt idx="35">
                  <c:v>4.6087469899999997E-2</c:v>
                </c:pt>
                <c:pt idx="36">
                  <c:v>5.8364685600000001E-2</c:v>
                </c:pt>
                <c:pt idx="37">
                  <c:v>7.6670952099999995E-2</c:v>
                </c:pt>
                <c:pt idx="38">
                  <c:v>9.1494843399999998E-2</c:v>
                </c:pt>
                <c:pt idx="39">
                  <c:v>0.10425619780000001</c:v>
                </c:pt>
                <c:pt idx="40">
                  <c:v>0.1086218432</c:v>
                </c:pt>
                <c:pt idx="41">
                  <c:v>0.1051006466</c:v>
                </c:pt>
                <c:pt idx="42">
                  <c:v>9.7802855100000002E-2</c:v>
                </c:pt>
                <c:pt idx="43">
                  <c:v>8.8731646499999997E-2</c:v>
                </c:pt>
                <c:pt idx="44">
                  <c:v>7.8640349200000001E-2</c:v>
                </c:pt>
                <c:pt idx="45">
                  <c:v>7.04770386E-2</c:v>
                </c:pt>
                <c:pt idx="46">
                  <c:v>6.0128200800000003E-2</c:v>
                </c:pt>
                <c:pt idx="47">
                  <c:v>4.1621908499999999E-2</c:v>
                </c:pt>
                <c:pt idx="48">
                  <c:v>1.62896924E-2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1.7999328700000001E-2</c:v>
                </c:pt>
                <c:pt idx="55">
                  <c:v>4.5726232200000001E-2</c:v>
                </c:pt>
                <c:pt idx="56">
                  <c:v>6.3433803600000005E-2</c:v>
                </c:pt>
                <c:pt idx="57">
                  <c:v>6.6379576900000001E-2</c:v>
                </c:pt>
                <c:pt idx="58">
                  <c:v>5.7176031199999998E-2</c:v>
                </c:pt>
                <c:pt idx="59">
                  <c:v>4.0191408200000001E-2</c:v>
                </c:pt>
                <c:pt idx="60">
                  <c:v>1.9702114199999999E-2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1.1597982600000001E-2</c:v>
                </c:pt>
                <c:pt idx="65">
                  <c:v>3.5360652999999999E-2</c:v>
                </c:pt>
                <c:pt idx="66">
                  <c:v>3.8761001099999998E-2</c:v>
                </c:pt>
                <c:pt idx="67">
                  <c:v>2.5797516100000001E-2</c:v>
                </c:pt>
                <c:pt idx="68">
                  <c:v>1.8193827900000001E-2</c:v>
                </c:pt>
                <c:pt idx="69">
                  <c:v>2.5282003000000001E-2</c:v>
                </c:pt>
                <c:pt idx="70">
                  <c:v>3.2493386399999998E-2</c:v>
                </c:pt>
                <c:pt idx="71">
                  <c:v>2.3473786199999999E-2</c:v>
                </c:pt>
                <c:pt idx="72">
                  <c:v>7.9172552000000007E-3</c:v>
                </c:pt>
                <c:pt idx="73">
                  <c:v>2.2602526000000001E-3</c:v>
                </c:pt>
                <c:pt idx="74">
                  <c:v>6.1187650999999996E-3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3.7001021199999998E-2</c:v>
                </c:pt>
                <c:pt idx="81">
                  <c:v>5.4901886699999999E-2</c:v>
                </c:pt>
                <c:pt idx="82">
                  <c:v>4.2888980399999999E-2</c:v>
                </c:pt>
                <c:pt idx="83">
                  <c:v>2.1164812099999999E-2</c:v>
                </c:pt>
                <c:pt idx="84">
                  <c:v>1.08796004E-2</c:v>
                </c:pt>
                <c:pt idx="85">
                  <c:v>1.61703266E-2</c:v>
                </c:pt>
                <c:pt idx="86">
                  <c:v>2.84021515E-2</c:v>
                </c:pt>
                <c:pt idx="87">
                  <c:v>3.7438668299999998E-2</c:v>
                </c:pt>
                <c:pt idx="88">
                  <c:v>3.6230031400000001E-2</c:v>
                </c:pt>
                <c:pt idx="89">
                  <c:v>2.6000631999999999E-2</c:v>
                </c:pt>
                <c:pt idx="90">
                  <c:v>9.9222343000000008E-3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1.4472911000000001E-3</c:v>
                </c:pt>
                <c:pt idx="98">
                  <c:v>1.9481472699999999E-2</c:v>
                </c:pt>
                <c:pt idx="99">
                  <c:v>3.5867921999999997E-2</c:v>
                </c:pt>
                <c:pt idx="100">
                  <c:v>4.8630282300000001E-2</c:v>
                </c:pt>
                <c:pt idx="101">
                  <c:v>5.7358540600000001E-2</c:v>
                </c:pt>
                <c:pt idx="102">
                  <c:v>6.3055552500000001E-2</c:v>
                </c:pt>
                <c:pt idx="103">
                  <c:v>6.7211829099999995E-2</c:v>
                </c:pt>
                <c:pt idx="104">
                  <c:v>6.9613881399999994E-2</c:v>
                </c:pt>
                <c:pt idx="105">
                  <c:v>7.0220820599999997E-2</c:v>
                </c:pt>
                <c:pt idx="106">
                  <c:v>6.9082163299999999E-2</c:v>
                </c:pt>
                <c:pt idx="107">
                  <c:v>6.5966322999999993E-2</c:v>
                </c:pt>
                <c:pt idx="108">
                  <c:v>6.0665715500000002E-2</c:v>
                </c:pt>
                <c:pt idx="109">
                  <c:v>5.2602119699999998E-2</c:v>
                </c:pt>
                <c:pt idx="110">
                  <c:v>4.4116809999999999E-2</c:v>
                </c:pt>
                <c:pt idx="111">
                  <c:v>3.26040238E-2</c:v>
                </c:pt>
                <c:pt idx="112">
                  <c:v>2.2209061299999999E-2</c:v>
                </c:pt>
                <c:pt idx="113">
                  <c:v>1.28759379E-2</c:v>
                </c:pt>
                <c:pt idx="114">
                  <c:v>3.5386459999999999E-3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6CEB-41F0-895D-943CFEBAB27E}"/>
            </c:ext>
          </c:extLst>
        </c:ser>
        <c:ser>
          <c:idx val="64"/>
          <c:order val="6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反射白_LEDfull_暗櫃!$A$65:$EE$65</c:f>
              <c:numCache>
                <c:formatCode>General</c:formatCode>
                <c:ptCount val="135"/>
                <c:pt idx="0">
                  <c:v>0.6419670582</c:v>
                </c:pt>
                <c:pt idx="1">
                  <c:v>0.53178077940000001</c:v>
                </c:pt>
                <c:pt idx="2">
                  <c:v>0.37854745979999999</c:v>
                </c:pt>
                <c:pt idx="3">
                  <c:v>0.17186383899999999</c:v>
                </c:pt>
                <c:pt idx="4">
                  <c:v>4.71849851E-2</c:v>
                </c:pt>
                <c:pt idx="5">
                  <c:v>3.8603034E-3</c:v>
                </c:pt>
                <c:pt idx="6">
                  <c:v>2.6862600800000001E-2</c:v>
                </c:pt>
                <c:pt idx="7">
                  <c:v>8.8210061199999995E-2</c:v>
                </c:pt>
                <c:pt idx="8">
                  <c:v>0.15748301149999999</c:v>
                </c:pt>
                <c:pt idx="9">
                  <c:v>0.2154273689</c:v>
                </c:pt>
                <c:pt idx="10">
                  <c:v>0.23972563450000001</c:v>
                </c:pt>
                <c:pt idx="11">
                  <c:v>0.23214188220000001</c:v>
                </c:pt>
                <c:pt idx="12">
                  <c:v>0.2034093589</c:v>
                </c:pt>
                <c:pt idx="13">
                  <c:v>0.1622228771</c:v>
                </c:pt>
                <c:pt idx="14">
                  <c:v>0.1167317703</c:v>
                </c:pt>
                <c:pt idx="15">
                  <c:v>7.6883099999999996E-2</c:v>
                </c:pt>
                <c:pt idx="16">
                  <c:v>4.4910184999999998E-2</c:v>
                </c:pt>
                <c:pt idx="17">
                  <c:v>2.9319785500000001E-2</c:v>
                </c:pt>
                <c:pt idx="18">
                  <c:v>3.5597745299999997E-2</c:v>
                </c:pt>
                <c:pt idx="19">
                  <c:v>5.4510444399999997E-2</c:v>
                </c:pt>
                <c:pt idx="20">
                  <c:v>7.9704478400000001E-2</c:v>
                </c:pt>
                <c:pt idx="21">
                  <c:v>9.7348719799999997E-2</c:v>
                </c:pt>
                <c:pt idx="22">
                  <c:v>0.10873762519999999</c:v>
                </c:pt>
                <c:pt idx="23">
                  <c:v>0.1071607769</c:v>
                </c:pt>
                <c:pt idx="24">
                  <c:v>0.103591986</c:v>
                </c:pt>
                <c:pt idx="25">
                  <c:v>9.6352450500000006E-2</c:v>
                </c:pt>
                <c:pt idx="26">
                  <c:v>8.8062964399999999E-2</c:v>
                </c:pt>
                <c:pt idx="27">
                  <c:v>7.8363850700000001E-2</c:v>
                </c:pt>
                <c:pt idx="28">
                  <c:v>6.1965715099999999E-2</c:v>
                </c:pt>
                <c:pt idx="29">
                  <c:v>4.3887451299999998E-2</c:v>
                </c:pt>
                <c:pt idx="30">
                  <c:v>2.6136649800000002E-2</c:v>
                </c:pt>
                <c:pt idx="31">
                  <c:v>1.9758785099999999E-2</c:v>
                </c:pt>
                <c:pt idx="32">
                  <c:v>2.0764017499999999E-2</c:v>
                </c:pt>
                <c:pt idx="33">
                  <c:v>2.8454240400000001E-2</c:v>
                </c:pt>
                <c:pt idx="34">
                  <c:v>3.6728754600000003E-2</c:v>
                </c:pt>
                <c:pt idx="35">
                  <c:v>4.6090614100000003E-2</c:v>
                </c:pt>
                <c:pt idx="36">
                  <c:v>5.8376427699999997E-2</c:v>
                </c:pt>
                <c:pt idx="37">
                  <c:v>7.6688148100000006E-2</c:v>
                </c:pt>
                <c:pt idx="38">
                  <c:v>9.1512300099999999E-2</c:v>
                </c:pt>
                <c:pt idx="39">
                  <c:v>0.10427418350000001</c:v>
                </c:pt>
                <c:pt idx="40">
                  <c:v>0.1086447462</c:v>
                </c:pt>
                <c:pt idx="41">
                  <c:v>0.10513428599999999</c:v>
                </c:pt>
                <c:pt idx="42">
                  <c:v>9.7843818400000004E-2</c:v>
                </c:pt>
                <c:pt idx="43">
                  <c:v>8.87719914E-2</c:v>
                </c:pt>
                <c:pt idx="44">
                  <c:v>7.86729231E-2</c:v>
                </c:pt>
                <c:pt idx="45">
                  <c:v>7.0499569200000001E-2</c:v>
                </c:pt>
                <c:pt idx="46">
                  <c:v>6.0138750800000002E-2</c:v>
                </c:pt>
                <c:pt idx="47">
                  <c:v>4.16176766E-2</c:v>
                </c:pt>
                <c:pt idx="48">
                  <c:v>1.6272358600000002E-2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1.7988419200000001E-2</c:v>
                </c:pt>
                <c:pt idx="55">
                  <c:v>4.5709408799999997E-2</c:v>
                </c:pt>
                <c:pt idx="56">
                  <c:v>6.3417106900000006E-2</c:v>
                </c:pt>
                <c:pt idx="57">
                  <c:v>6.6367924199999997E-2</c:v>
                </c:pt>
                <c:pt idx="58">
                  <c:v>5.7171098900000002E-2</c:v>
                </c:pt>
                <c:pt idx="59">
                  <c:v>4.0192156999999999E-2</c:v>
                </c:pt>
                <c:pt idx="60">
                  <c:v>1.9708476999999999E-2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1.16301887E-2</c:v>
                </c:pt>
                <c:pt idx="65">
                  <c:v>3.5380806799999998E-2</c:v>
                </c:pt>
                <c:pt idx="66">
                  <c:v>3.8760129400000003E-2</c:v>
                </c:pt>
                <c:pt idx="67">
                  <c:v>2.5778224700000001E-2</c:v>
                </c:pt>
                <c:pt idx="68">
                  <c:v>1.8169311800000001E-2</c:v>
                </c:pt>
                <c:pt idx="69">
                  <c:v>2.52667554E-2</c:v>
                </c:pt>
                <c:pt idx="70">
                  <c:v>3.2492924499999999E-2</c:v>
                </c:pt>
                <c:pt idx="71">
                  <c:v>2.3482911299999999E-2</c:v>
                </c:pt>
                <c:pt idx="72">
                  <c:v>7.9293763000000007E-3</c:v>
                </c:pt>
                <c:pt idx="73">
                  <c:v>2.2716920000000001E-3</c:v>
                </c:pt>
                <c:pt idx="74">
                  <c:v>6.1282348E-3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3.7010174200000003E-2</c:v>
                </c:pt>
                <c:pt idx="81">
                  <c:v>5.4909098900000002E-2</c:v>
                </c:pt>
                <c:pt idx="82">
                  <c:v>4.28867005E-2</c:v>
                </c:pt>
                <c:pt idx="83">
                  <c:v>2.1151248399999999E-2</c:v>
                </c:pt>
                <c:pt idx="84">
                  <c:v>1.08583467E-2</c:v>
                </c:pt>
                <c:pt idx="85">
                  <c:v>1.6146793999999999E-2</c:v>
                </c:pt>
                <c:pt idx="86">
                  <c:v>2.8381295500000001E-2</c:v>
                </c:pt>
                <c:pt idx="87">
                  <c:v>3.7424720799999998E-2</c:v>
                </c:pt>
                <c:pt idx="88">
                  <c:v>3.6225318899999998E-2</c:v>
                </c:pt>
                <c:pt idx="89">
                  <c:v>2.6004478300000002E-2</c:v>
                </c:pt>
                <c:pt idx="90">
                  <c:v>9.9331726999999995E-3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1.4591560000000001E-3</c:v>
                </c:pt>
                <c:pt idx="98">
                  <c:v>1.9484853399999998E-2</c:v>
                </c:pt>
                <c:pt idx="99">
                  <c:v>3.5863947100000002E-2</c:v>
                </c:pt>
                <c:pt idx="100">
                  <c:v>4.8620548100000001E-2</c:v>
                </c:pt>
                <c:pt idx="101">
                  <c:v>5.7343691600000003E-2</c:v>
                </c:pt>
                <c:pt idx="102">
                  <c:v>6.3038535399999998E-2</c:v>
                </c:pt>
                <c:pt idx="103">
                  <c:v>6.7194282999999994E-2</c:v>
                </c:pt>
                <c:pt idx="104">
                  <c:v>6.9597266599999999E-2</c:v>
                </c:pt>
                <c:pt idx="105">
                  <c:v>7.0206783699999997E-2</c:v>
                </c:pt>
                <c:pt idx="106">
                  <c:v>6.9071590899999993E-2</c:v>
                </c:pt>
                <c:pt idx="107">
                  <c:v>6.5960779799999994E-2</c:v>
                </c:pt>
                <c:pt idx="108">
                  <c:v>6.0665711800000001E-2</c:v>
                </c:pt>
                <c:pt idx="109">
                  <c:v>5.2608408000000002E-2</c:v>
                </c:pt>
                <c:pt idx="110">
                  <c:v>4.4127285500000002E-2</c:v>
                </c:pt>
                <c:pt idx="111">
                  <c:v>3.2619673799999999E-2</c:v>
                </c:pt>
                <c:pt idx="112">
                  <c:v>2.2229002800000001E-2</c:v>
                </c:pt>
                <c:pt idx="113">
                  <c:v>1.28989685E-2</c:v>
                </c:pt>
                <c:pt idx="114">
                  <c:v>3.5644313E-3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6CEB-41F0-895D-943CFEBAB27E}"/>
            </c:ext>
          </c:extLst>
        </c:ser>
        <c:ser>
          <c:idx val="65"/>
          <c:order val="65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反射白_LEDfull_暗櫃!$A$66:$EE$66</c:f>
              <c:numCache>
                <c:formatCode>General</c:formatCode>
                <c:ptCount val="135"/>
                <c:pt idx="0">
                  <c:v>0.64232605700000001</c:v>
                </c:pt>
                <c:pt idx="1">
                  <c:v>0.53207468989999995</c:v>
                </c:pt>
                <c:pt idx="2">
                  <c:v>0.37875539060000002</c:v>
                </c:pt>
                <c:pt idx="3">
                  <c:v>0.17195074260000001</c:v>
                </c:pt>
                <c:pt idx="4">
                  <c:v>4.71999273E-2</c:v>
                </c:pt>
                <c:pt idx="5">
                  <c:v>3.8507720000000001E-3</c:v>
                </c:pt>
                <c:pt idx="6">
                  <c:v>2.6864793200000001E-2</c:v>
                </c:pt>
                <c:pt idx="7">
                  <c:v>8.8234677900000003E-2</c:v>
                </c:pt>
                <c:pt idx="8">
                  <c:v>0.15752181409999999</c:v>
                </c:pt>
                <c:pt idx="9">
                  <c:v>0.21546442809999999</c:v>
                </c:pt>
                <c:pt idx="10">
                  <c:v>0.23974160850000001</c:v>
                </c:pt>
                <c:pt idx="11">
                  <c:v>0.23214226960000001</c:v>
                </c:pt>
                <c:pt idx="12">
                  <c:v>0.2034176141</c:v>
                </c:pt>
                <c:pt idx="13">
                  <c:v>0.1622518003</c:v>
                </c:pt>
                <c:pt idx="14">
                  <c:v>0.1167705059</c:v>
                </c:pt>
                <c:pt idx="15">
                  <c:v>7.6912894800000006E-2</c:v>
                </c:pt>
                <c:pt idx="16">
                  <c:v>4.4920288000000003E-2</c:v>
                </c:pt>
                <c:pt idx="17">
                  <c:v>2.9322348500000001E-2</c:v>
                </c:pt>
                <c:pt idx="18">
                  <c:v>3.5603225199999998E-2</c:v>
                </c:pt>
                <c:pt idx="19">
                  <c:v>5.4521720900000001E-2</c:v>
                </c:pt>
                <c:pt idx="20">
                  <c:v>7.9726301099999994E-2</c:v>
                </c:pt>
                <c:pt idx="21">
                  <c:v>9.7376287000000006E-2</c:v>
                </c:pt>
                <c:pt idx="22">
                  <c:v>0.10876885059999999</c:v>
                </c:pt>
                <c:pt idx="23">
                  <c:v>0.1071860865</c:v>
                </c:pt>
                <c:pt idx="24">
                  <c:v>0.1035997719</c:v>
                </c:pt>
                <c:pt idx="25">
                  <c:v>9.6340298699999993E-2</c:v>
                </c:pt>
                <c:pt idx="26">
                  <c:v>8.80366489E-2</c:v>
                </c:pt>
                <c:pt idx="27">
                  <c:v>7.8337796000000001E-2</c:v>
                </c:pt>
                <c:pt idx="28">
                  <c:v>6.1954055000000001E-2</c:v>
                </c:pt>
                <c:pt idx="29">
                  <c:v>4.3902408300000001E-2</c:v>
                </c:pt>
                <c:pt idx="30">
                  <c:v>2.6180436800000002E-2</c:v>
                </c:pt>
                <c:pt idx="31">
                  <c:v>1.98230483E-2</c:v>
                </c:pt>
                <c:pt idx="32">
                  <c:v>2.0833505299999999E-2</c:v>
                </c:pt>
                <c:pt idx="33">
                  <c:v>2.8516879299999999E-2</c:v>
                </c:pt>
                <c:pt idx="34">
                  <c:v>3.6773372399999997E-2</c:v>
                </c:pt>
                <c:pt idx="35">
                  <c:v>4.6115782100000002E-2</c:v>
                </c:pt>
                <c:pt idx="36">
                  <c:v>5.8388307700000003E-2</c:v>
                </c:pt>
                <c:pt idx="37">
                  <c:v>7.6698891800000002E-2</c:v>
                </c:pt>
                <c:pt idx="38">
                  <c:v>9.1533042499999995E-2</c:v>
                </c:pt>
                <c:pt idx="39">
                  <c:v>0.1043028533</c:v>
                </c:pt>
                <c:pt idx="40">
                  <c:v>0.10866364840000001</c:v>
                </c:pt>
                <c:pt idx="41">
                  <c:v>0.10512333359999999</c:v>
                </c:pt>
                <c:pt idx="42">
                  <c:v>9.78085697E-2</c:v>
                </c:pt>
                <c:pt idx="43">
                  <c:v>8.8731832799999993E-2</c:v>
                </c:pt>
                <c:pt idx="44">
                  <c:v>7.8645370899999997E-2</c:v>
                </c:pt>
                <c:pt idx="45">
                  <c:v>7.0491865299999998E-2</c:v>
                </c:pt>
                <c:pt idx="46">
                  <c:v>6.0154803100000001E-2</c:v>
                </c:pt>
                <c:pt idx="47">
                  <c:v>4.1658569100000001E-2</c:v>
                </c:pt>
                <c:pt idx="48">
                  <c:v>1.6329078E-2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1.8029855599999998E-2</c:v>
                </c:pt>
                <c:pt idx="55">
                  <c:v>4.57859002E-2</c:v>
                </c:pt>
                <c:pt idx="56">
                  <c:v>6.3506081699999994E-2</c:v>
                </c:pt>
                <c:pt idx="57">
                  <c:v>6.6445670999999998E-2</c:v>
                </c:pt>
                <c:pt idx="58">
                  <c:v>5.7224795199999998E-2</c:v>
                </c:pt>
                <c:pt idx="59">
                  <c:v>4.0218915799999998E-2</c:v>
                </c:pt>
                <c:pt idx="60">
                  <c:v>1.97059326E-2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1.1555466800000001E-2</c:v>
                </c:pt>
                <c:pt idx="65">
                  <c:v>3.53545174E-2</c:v>
                </c:pt>
                <c:pt idx="66">
                  <c:v>3.87904793E-2</c:v>
                </c:pt>
                <c:pt idx="67">
                  <c:v>2.58469526E-2</c:v>
                </c:pt>
                <c:pt idx="68">
                  <c:v>1.8246073299999999E-2</c:v>
                </c:pt>
                <c:pt idx="69">
                  <c:v>2.5324408E-2</c:v>
                </c:pt>
                <c:pt idx="70">
                  <c:v>3.2517474099999999E-2</c:v>
                </c:pt>
                <c:pt idx="71">
                  <c:v>2.3475743800000001E-2</c:v>
                </c:pt>
                <c:pt idx="72">
                  <c:v>7.9036634000000001E-3</c:v>
                </c:pt>
                <c:pt idx="73">
                  <c:v>2.2432903999999999E-3</c:v>
                </c:pt>
                <c:pt idx="74">
                  <c:v>6.108507E-3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3.7013094900000001E-2</c:v>
                </c:pt>
                <c:pt idx="81">
                  <c:v>5.4929997799999998E-2</c:v>
                </c:pt>
                <c:pt idx="82">
                  <c:v>4.2923577099999999E-2</c:v>
                </c:pt>
                <c:pt idx="83">
                  <c:v>2.1201232399999999E-2</c:v>
                </c:pt>
                <c:pt idx="84">
                  <c:v>1.0921165300000001E-2</c:v>
                </c:pt>
                <c:pt idx="85">
                  <c:v>1.62196197E-2</c:v>
                </c:pt>
                <c:pt idx="86">
                  <c:v>2.8455585200000001E-2</c:v>
                </c:pt>
                <c:pt idx="87">
                  <c:v>3.7487842100000002E-2</c:v>
                </c:pt>
                <c:pt idx="88">
                  <c:v>3.6263395099999998E-2</c:v>
                </c:pt>
                <c:pt idx="89">
                  <c:v>2.60127224E-2</c:v>
                </c:pt>
                <c:pt idx="90">
                  <c:v>9.9113825999999992E-3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1.429715E-3</c:v>
                </c:pt>
                <c:pt idx="98">
                  <c:v>1.9490489699999999E-2</c:v>
                </c:pt>
                <c:pt idx="99">
                  <c:v>3.5900175600000001E-2</c:v>
                </c:pt>
                <c:pt idx="100">
                  <c:v>4.8681490100000002E-2</c:v>
                </c:pt>
                <c:pt idx="101">
                  <c:v>5.7424217499999999E-2</c:v>
                </c:pt>
                <c:pt idx="102">
                  <c:v>6.3128374500000001E-2</c:v>
                </c:pt>
                <c:pt idx="103">
                  <c:v>6.7288897900000005E-2</c:v>
                </c:pt>
                <c:pt idx="104">
                  <c:v>6.9690823599999993E-2</c:v>
                </c:pt>
                <c:pt idx="105">
                  <c:v>7.0294231200000001E-2</c:v>
                </c:pt>
                <c:pt idx="106">
                  <c:v>6.9148778899999999E-2</c:v>
                </c:pt>
                <c:pt idx="107">
                  <c:v>6.6023014500000005E-2</c:v>
                </c:pt>
                <c:pt idx="108">
                  <c:v>6.0709286500000001E-2</c:v>
                </c:pt>
                <c:pt idx="109">
                  <c:v>5.2630420800000001E-2</c:v>
                </c:pt>
                <c:pt idx="110">
                  <c:v>4.4132441299999998E-2</c:v>
                </c:pt>
                <c:pt idx="111">
                  <c:v>3.2602794499999997E-2</c:v>
                </c:pt>
                <c:pt idx="112">
                  <c:v>2.21934617E-2</c:v>
                </c:pt>
                <c:pt idx="113">
                  <c:v>1.28489248E-2</c:v>
                </c:pt>
                <c:pt idx="114">
                  <c:v>3.5006194000000001E-3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6CEB-41F0-895D-943CFEBAB27E}"/>
            </c:ext>
          </c:extLst>
        </c:ser>
        <c:ser>
          <c:idx val="66"/>
          <c:order val="66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反射白_LEDfull_暗櫃!$A$67:$EE$67</c:f>
              <c:numCache>
                <c:formatCode>General</c:formatCode>
                <c:ptCount val="135"/>
                <c:pt idx="0">
                  <c:v>0.64344310760000001</c:v>
                </c:pt>
                <c:pt idx="1">
                  <c:v>0.5329948068</c:v>
                </c:pt>
                <c:pt idx="2">
                  <c:v>0.3794094026</c:v>
                </c:pt>
                <c:pt idx="3">
                  <c:v>0.17224033180000001</c:v>
                </c:pt>
                <c:pt idx="4">
                  <c:v>4.7269567800000002E-2</c:v>
                </c:pt>
                <c:pt idx="5">
                  <c:v>3.8445444999999998E-3</c:v>
                </c:pt>
                <c:pt idx="6">
                  <c:v>2.68968586E-2</c:v>
                </c:pt>
                <c:pt idx="7">
                  <c:v>8.8360018999999998E-2</c:v>
                </c:pt>
                <c:pt idx="8">
                  <c:v>0.1577396244</c:v>
                </c:pt>
                <c:pt idx="9">
                  <c:v>0.21574410799999999</c:v>
                </c:pt>
                <c:pt idx="10">
                  <c:v>0.2400231659</c:v>
                </c:pt>
                <c:pt idx="11">
                  <c:v>0.23239742220000001</c:v>
                </c:pt>
                <c:pt idx="12">
                  <c:v>0.203650102</c:v>
                </c:pt>
                <c:pt idx="13">
                  <c:v>0.16246271130000001</c:v>
                </c:pt>
                <c:pt idx="14">
                  <c:v>0.11694300169999999</c:v>
                </c:pt>
                <c:pt idx="15">
                  <c:v>7.7031485699999999E-2</c:v>
                </c:pt>
                <c:pt idx="16">
                  <c:v>4.4981397700000002E-2</c:v>
                </c:pt>
                <c:pt idx="17">
                  <c:v>2.9357708999999999E-2</c:v>
                </c:pt>
                <c:pt idx="18">
                  <c:v>3.5648502399999997E-2</c:v>
                </c:pt>
                <c:pt idx="19">
                  <c:v>5.4594274599999999E-2</c:v>
                </c:pt>
                <c:pt idx="20">
                  <c:v>7.9839199799999996E-2</c:v>
                </c:pt>
                <c:pt idx="21">
                  <c:v>9.7514614499999999E-2</c:v>
                </c:pt>
                <c:pt idx="22">
                  <c:v>0.10892365129999999</c:v>
                </c:pt>
                <c:pt idx="23">
                  <c:v>0.1073324308</c:v>
                </c:pt>
                <c:pt idx="24">
                  <c:v>0.1037228778</c:v>
                </c:pt>
                <c:pt idx="25">
                  <c:v>9.6432425099999997E-2</c:v>
                </c:pt>
                <c:pt idx="26">
                  <c:v>8.8102981400000002E-2</c:v>
                </c:pt>
                <c:pt idx="27">
                  <c:v>7.8394234199999996E-2</c:v>
                </c:pt>
                <c:pt idx="28">
                  <c:v>6.20089583E-2</c:v>
                </c:pt>
                <c:pt idx="29">
                  <c:v>4.3967746199999998E-2</c:v>
                </c:pt>
                <c:pt idx="30">
                  <c:v>2.6259280699999998E-2</c:v>
                </c:pt>
                <c:pt idx="31">
                  <c:v>1.9918371000000001E-2</c:v>
                </c:pt>
                <c:pt idx="32">
                  <c:v>2.0935902400000001E-2</c:v>
                </c:pt>
                <c:pt idx="33">
                  <c:v>2.86201853E-2</c:v>
                </c:pt>
                <c:pt idx="34">
                  <c:v>3.6864865599999998E-2</c:v>
                </c:pt>
                <c:pt idx="35">
                  <c:v>4.61953841E-2</c:v>
                </c:pt>
                <c:pt idx="36">
                  <c:v>5.84660657E-2</c:v>
                </c:pt>
                <c:pt idx="37">
                  <c:v>7.6795265099999996E-2</c:v>
                </c:pt>
                <c:pt idx="38">
                  <c:v>9.1657064900000002E-2</c:v>
                </c:pt>
                <c:pt idx="39">
                  <c:v>0.10444983839999999</c:v>
                </c:pt>
                <c:pt idx="40">
                  <c:v>0.10880475489999999</c:v>
                </c:pt>
                <c:pt idx="41">
                  <c:v>0.10522615909999999</c:v>
                </c:pt>
                <c:pt idx="42">
                  <c:v>9.7875475899999995E-2</c:v>
                </c:pt>
                <c:pt idx="43">
                  <c:v>8.8782988500000007E-2</c:v>
                </c:pt>
                <c:pt idx="44">
                  <c:v>7.8699603699999995E-2</c:v>
                </c:pt>
                <c:pt idx="45">
                  <c:v>7.0559784799999997E-2</c:v>
                </c:pt>
                <c:pt idx="46">
                  <c:v>6.0238882899999999E-2</c:v>
                </c:pt>
                <c:pt idx="47">
                  <c:v>4.1751243200000003E-2</c:v>
                </c:pt>
                <c:pt idx="48">
                  <c:v>1.6412461199999999E-2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1.8097547799999999E-2</c:v>
                </c:pt>
                <c:pt idx="55">
                  <c:v>4.59240749E-2</c:v>
                </c:pt>
                <c:pt idx="56">
                  <c:v>6.3677705799999998E-2</c:v>
                </c:pt>
                <c:pt idx="57">
                  <c:v>6.6607408199999996E-2</c:v>
                </c:pt>
                <c:pt idx="58">
                  <c:v>5.7348661099999997E-2</c:v>
                </c:pt>
                <c:pt idx="59">
                  <c:v>4.0293149700000003E-2</c:v>
                </c:pt>
                <c:pt idx="60">
                  <c:v>1.9724009599999998E-2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1.14824148E-2</c:v>
                </c:pt>
                <c:pt idx="65">
                  <c:v>3.5363592200000002E-2</c:v>
                </c:pt>
                <c:pt idx="66">
                  <c:v>3.8868527899999998E-2</c:v>
                </c:pt>
                <c:pt idx="67">
                  <c:v>2.59544458E-2</c:v>
                </c:pt>
                <c:pt idx="68">
                  <c:v>1.83543265E-2</c:v>
                </c:pt>
                <c:pt idx="69">
                  <c:v>2.5418190300000001E-2</c:v>
                </c:pt>
                <c:pt idx="70">
                  <c:v>3.2580927000000003E-2</c:v>
                </c:pt>
                <c:pt idx="71">
                  <c:v>2.3492574700000001E-2</c:v>
                </c:pt>
                <c:pt idx="72">
                  <c:v>7.8821619999999998E-3</c:v>
                </c:pt>
                <c:pt idx="73">
                  <c:v>2.2127511999999998E-3</c:v>
                </c:pt>
                <c:pt idx="74">
                  <c:v>6.0929633000000004E-3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3.7056960200000003E-2</c:v>
                </c:pt>
                <c:pt idx="81">
                  <c:v>5.5013701300000002E-2</c:v>
                </c:pt>
                <c:pt idx="82">
                  <c:v>4.3012894699999998E-2</c:v>
                </c:pt>
                <c:pt idx="83">
                  <c:v>2.1281838399999999E-2</c:v>
                </c:pt>
                <c:pt idx="84">
                  <c:v>1.1005328E-2</c:v>
                </c:pt>
                <c:pt idx="85">
                  <c:v>1.63213275E-2</c:v>
                </c:pt>
                <c:pt idx="86">
                  <c:v>2.8572358199999998E-2</c:v>
                </c:pt>
                <c:pt idx="87">
                  <c:v>3.7601601300000002E-2</c:v>
                </c:pt>
                <c:pt idx="88">
                  <c:v>3.6346614399999998E-2</c:v>
                </c:pt>
                <c:pt idx="89">
                  <c:v>2.6049928699999999E-2</c:v>
                </c:pt>
                <c:pt idx="90">
                  <c:v>9.8964534999999992E-3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1.397831E-3</c:v>
                </c:pt>
                <c:pt idx="98">
                  <c:v>1.95189063E-2</c:v>
                </c:pt>
                <c:pt idx="99">
                  <c:v>3.5981427900000001E-2</c:v>
                </c:pt>
                <c:pt idx="100">
                  <c:v>4.8806138300000003E-2</c:v>
                </c:pt>
                <c:pt idx="101">
                  <c:v>5.7580653599999997E-2</c:v>
                </c:pt>
                <c:pt idx="102">
                  <c:v>6.3301436599999997E-2</c:v>
                </c:pt>
                <c:pt idx="103">
                  <c:v>6.7472144999999997E-2</c:v>
                </c:pt>
                <c:pt idx="104">
                  <c:v>6.9875314800000005E-2</c:v>
                </c:pt>
                <c:pt idx="105">
                  <c:v>7.0472165899999994E-2</c:v>
                </c:pt>
                <c:pt idx="106">
                  <c:v>6.9313734799999999E-2</c:v>
                </c:pt>
                <c:pt idx="107">
                  <c:v>6.6167093799999993E-2</c:v>
                </c:pt>
                <c:pt idx="108">
                  <c:v>6.0826029599999998E-2</c:v>
                </c:pt>
                <c:pt idx="109">
                  <c:v>5.27134649E-2</c:v>
                </c:pt>
                <c:pt idx="110">
                  <c:v>4.4186767199999998E-2</c:v>
                </c:pt>
                <c:pt idx="111">
                  <c:v>3.2619223000000003E-2</c:v>
                </c:pt>
                <c:pt idx="112">
                  <c:v>2.21771225E-2</c:v>
                </c:pt>
                <c:pt idx="113">
                  <c:v>1.2805935900000001E-2</c:v>
                </c:pt>
                <c:pt idx="114">
                  <c:v>3.4315604999999999E-3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6CEB-41F0-895D-943CFEBAB27E}"/>
            </c:ext>
          </c:extLst>
        </c:ser>
        <c:ser>
          <c:idx val="67"/>
          <c:order val="67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反射白_LEDfull_暗櫃!$A$68:$EE$68</c:f>
              <c:numCache>
                <c:formatCode>General</c:formatCode>
                <c:ptCount val="135"/>
                <c:pt idx="0">
                  <c:v>0.64266592259999999</c:v>
                </c:pt>
                <c:pt idx="1">
                  <c:v>0.53235661980000004</c:v>
                </c:pt>
                <c:pt idx="2">
                  <c:v>0.37895587089999999</c:v>
                </c:pt>
                <c:pt idx="3">
                  <c:v>0.1720429212</c:v>
                </c:pt>
                <c:pt idx="4">
                  <c:v>4.7225751000000003E-2</c:v>
                </c:pt>
                <c:pt idx="5">
                  <c:v>3.8536286000000002E-3</c:v>
                </c:pt>
                <c:pt idx="6">
                  <c:v>2.6879657099999999E-2</c:v>
                </c:pt>
                <c:pt idx="7">
                  <c:v>8.8282838500000002E-2</c:v>
                </c:pt>
                <c:pt idx="8">
                  <c:v>0.15760812160000001</c:v>
                </c:pt>
                <c:pt idx="9">
                  <c:v>0.21558333930000001</c:v>
                </c:pt>
                <c:pt idx="10">
                  <c:v>0.23987509309999999</c:v>
                </c:pt>
                <c:pt idx="11">
                  <c:v>0.2322720885</c:v>
                </c:pt>
                <c:pt idx="12">
                  <c:v>0.2035306543</c:v>
                </c:pt>
                <c:pt idx="13">
                  <c:v>0.16234089430000001</c:v>
                </c:pt>
                <c:pt idx="14">
                  <c:v>0.1168337688</c:v>
                </c:pt>
                <c:pt idx="15">
                  <c:v>7.6954387099999993E-2</c:v>
                </c:pt>
                <c:pt idx="16">
                  <c:v>4.4944945700000002E-2</c:v>
                </c:pt>
                <c:pt idx="17">
                  <c:v>2.9338663399999999E-2</c:v>
                </c:pt>
                <c:pt idx="18">
                  <c:v>3.5622838900000002E-2</c:v>
                </c:pt>
                <c:pt idx="19">
                  <c:v>5.4551538099999998E-2</c:v>
                </c:pt>
                <c:pt idx="20">
                  <c:v>7.9769834900000003E-2</c:v>
                </c:pt>
                <c:pt idx="21">
                  <c:v>9.7429454299999996E-2</c:v>
                </c:pt>
                <c:pt idx="22">
                  <c:v>0.10882782940000001</c:v>
                </c:pt>
                <c:pt idx="23">
                  <c:v>0.10724476719999999</c:v>
                </c:pt>
                <c:pt idx="24">
                  <c:v>0.1036574394</c:v>
                </c:pt>
                <c:pt idx="25">
                  <c:v>9.6394874199999994E-2</c:v>
                </c:pt>
                <c:pt idx="26">
                  <c:v>8.8087402300000006E-2</c:v>
                </c:pt>
                <c:pt idx="27">
                  <c:v>7.8383311600000005E-2</c:v>
                </c:pt>
                <c:pt idx="28">
                  <c:v>6.1989549499999998E-2</c:v>
                </c:pt>
                <c:pt idx="29">
                  <c:v>4.3926253899999997E-2</c:v>
                </c:pt>
                <c:pt idx="30">
                  <c:v>2.6192676299999999E-2</c:v>
                </c:pt>
                <c:pt idx="31">
                  <c:v>1.98304784E-2</c:v>
                </c:pt>
                <c:pt idx="32">
                  <c:v>2.0841287399999998E-2</c:v>
                </c:pt>
                <c:pt idx="33">
                  <c:v>2.85294577E-2</c:v>
                </c:pt>
                <c:pt idx="34">
                  <c:v>3.6791522100000001E-2</c:v>
                </c:pt>
                <c:pt idx="35">
                  <c:v>4.6140212600000001E-2</c:v>
                </c:pt>
                <c:pt idx="36">
                  <c:v>5.84202744E-2</c:v>
                </c:pt>
                <c:pt idx="37">
                  <c:v>7.6741181300000003E-2</c:v>
                </c:pt>
                <c:pt idx="38">
                  <c:v>9.1583095500000003E-2</c:v>
                </c:pt>
                <c:pt idx="39">
                  <c:v>0.1043595001</c:v>
                </c:pt>
                <c:pt idx="40">
                  <c:v>0.1087234542</c:v>
                </c:pt>
                <c:pt idx="41">
                  <c:v>0.1051828712</c:v>
                </c:pt>
                <c:pt idx="42">
                  <c:v>9.7865231299999994E-2</c:v>
                </c:pt>
                <c:pt idx="43">
                  <c:v>8.8783547300000001E-2</c:v>
                </c:pt>
                <c:pt idx="44">
                  <c:v>7.8690692800000003E-2</c:v>
                </c:pt>
                <c:pt idx="45">
                  <c:v>7.0531517299999999E-2</c:v>
                </c:pt>
                <c:pt idx="46">
                  <c:v>6.0187377E-2</c:v>
                </c:pt>
                <c:pt idx="47">
                  <c:v>4.1679736199999998E-2</c:v>
                </c:pt>
                <c:pt idx="48">
                  <c:v>1.63352974E-2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1.80378538E-2</c:v>
                </c:pt>
                <c:pt idx="55">
                  <c:v>4.58074547E-2</c:v>
                </c:pt>
                <c:pt idx="56">
                  <c:v>6.3536710999999996E-2</c:v>
                </c:pt>
                <c:pt idx="57">
                  <c:v>6.6478543000000001E-2</c:v>
                </c:pt>
                <c:pt idx="58">
                  <c:v>5.72536513E-2</c:v>
                </c:pt>
                <c:pt idx="59">
                  <c:v>4.02396992E-2</c:v>
                </c:pt>
                <c:pt idx="60">
                  <c:v>1.9716786199999999E-2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1.1566008399999999E-2</c:v>
                </c:pt>
                <c:pt idx="65">
                  <c:v>3.5375859599999997E-2</c:v>
                </c:pt>
                <c:pt idx="66">
                  <c:v>3.8810730000000002E-2</c:v>
                </c:pt>
                <c:pt idx="67">
                  <c:v>2.5857877000000001E-2</c:v>
                </c:pt>
                <c:pt idx="68">
                  <c:v>1.8252229299999999E-2</c:v>
                </c:pt>
                <c:pt idx="69">
                  <c:v>2.5335460899999999E-2</c:v>
                </c:pt>
                <c:pt idx="70">
                  <c:v>3.2534290100000002E-2</c:v>
                </c:pt>
                <c:pt idx="71">
                  <c:v>2.34890562E-2</c:v>
                </c:pt>
                <c:pt idx="72">
                  <c:v>7.9090856000000008E-3</c:v>
                </c:pt>
                <c:pt idx="73">
                  <c:v>2.2458597E-3</c:v>
                </c:pt>
                <c:pt idx="74">
                  <c:v>6.1129886E-3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3.7033613799999997E-2</c:v>
                </c:pt>
                <c:pt idx="81">
                  <c:v>5.4959487199999997E-2</c:v>
                </c:pt>
                <c:pt idx="82">
                  <c:v>4.2945481799999997E-2</c:v>
                </c:pt>
                <c:pt idx="83">
                  <c:v>2.1210323999999999E-2</c:v>
                </c:pt>
                <c:pt idx="84">
                  <c:v>1.09240068E-2</c:v>
                </c:pt>
                <c:pt idx="85">
                  <c:v>1.62248909E-2</c:v>
                </c:pt>
                <c:pt idx="86">
                  <c:v>2.8467621700000001E-2</c:v>
                </c:pt>
                <c:pt idx="87">
                  <c:v>3.7505589399999997E-2</c:v>
                </c:pt>
                <c:pt idx="88">
                  <c:v>3.62814516E-2</c:v>
                </c:pt>
                <c:pt idx="89">
                  <c:v>2.60264352E-2</c:v>
                </c:pt>
                <c:pt idx="90">
                  <c:v>9.9177342000000002E-3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1.4322003999999999E-3</c:v>
                </c:pt>
                <c:pt idx="98">
                  <c:v>1.95014942E-2</c:v>
                </c:pt>
                <c:pt idx="99">
                  <c:v>3.5918653000000002E-2</c:v>
                </c:pt>
                <c:pt idx="100">
                  <c:v>4.8705954099999997E-2</c:v>
                </c:pt>
                <c:pt idx="101">
                  <c:v>5.7452570600000002E-2</c:v>
                </c:pt>
                <c:pt idx="102">
                  <c:v>6.3159219899999994E-2</c:v>
                </c:pt>
                <c:pt idx="103">
                  <c:v>6.7321762399999999E-2</c:v>
                </c:pt>
                <c:pt idx="104">
                  <c:v>6.9725111100000001E-2</c:v>
                </c:pt>
                <c:pt idx="105">
                  <c:v>7.0329107299999999E-2</c:v>
                </c:pt>
                <c:pt idx="106">
                  <c:v>6.9183625299999996E-2</c:v>
                </c:pt>
                <c:pt idx="107">
                  <c:v>6.6056862499999994E-2</c:v>
                </c:pt>
                <c:pt idx="108">
                  <c:v>6.0740947699999999E-2</c:v>
                </c:pt>
                <c:pt idx="109">
                  <c:v>5.2658833600000003E-2</c:v>
                </c:pt>
                <c:pt idx="110">
                  <c:v>4.4156774900000001E-2</c:v>
                </c:pt>
                <c:pt idx="111">
                  <c:v>3.2622084000000003E-2</c:v>
                </c:pt>
                <c:pt idx="112">
                  <c:v>2.2207712800000001E-2</c:v>
                </c:pt>
                <c:pt idx="113">
                  <c:v>1.2858867600000001E-2</c:v>
                </c:pt>
                <c:pt idx="114">
                  <c:v>3.5062863000000001E-3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6CEB-41F0-895D-943CFEBAB27E}"/>
            </c:ext>
          </c:extLst>
        </c:ser>
        <c:ser>
          <c:idx val="68"/>
          <c:order val="6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反射白_LEDfull_暗櫃!$A$69:$EE$69</c:f>
              <c:numCache>
                <c:formatCode>General</c:formatCode>
                <c:ptCount val="135"/>
                <c:pt idx="0">
                  <c:v>0.64280039069999995</c:v>
                </c:pt>
                <c:pt idx="1">
                  <c:v>0.53246814009999999</c:v>
                </c:pt>
                <c:pt idx="2">
                  <c:v>0.37903496619999999</c:v>
                </c:pt>
                <c:pt idx="3">
                  <c:v>0.17207942900000001</c:v>
                </c:pt>
                <c:pt idx="4">
                  <c:v>4.7236349400000002E-2</c:v>
                </c:pt>
                <c:pt idx="5">
                  <c:v>3.8552327999999999E-3</c:v>
                </c:pt>
                <c:pt idx="6">
                  <c:v>2.68862471E-2</c:v>
                </c:pt>
                <c:pt idx="7">
                  <c:v>8.83027911E-2</c:v>
                </c:pt>
                <c:pt idx="8">
                  <c:v>0.15764419730000001</c:v>
                </c:pt>
                <c:pt idx="9">
                  <c:v>0.2156335264</c:v>
                </c:pt>
                <c:pt idx="10">
                  <c:v>0.2399322689</c:v>
                </c:pt>
                <c:pt idx="11">
                  <c:v>0.2323282659</c:v>
                </c:pt>
                <c:pt idx="12">
                  <c:v>0.20357981319999999</c:v>
                </c:pt>
                <c:pt idx="13">
                  <c:v>0.16237853469999999</c:v>
                </c:pt>
                <c:pt idx="14">
                  <c:v>0.1168596447</c:v>
                </c:pt>
                <c:pt idx="15">
                  <c:v>7.6971240299999993E-2</c:v>
                </c:pt>
                <c:pt idx="16">
                  <c:v>4.4955376499999998E-2</c:v>
                </c:pt>
                <c:pt idx="17">
                  <c:v>2.9345640900000001E-2</c:v>
                </c:pt>
                <c:pt idx="18">
                  <c:v>3.5631179800000003E-2</c:v>
                </c:pt>
                <c:pt idx="19">
                  <c:v>5.4564129599999997E-2</c:v>
                </c:pt>
                <c:pt idx="20">
                  <c:v>7.9787828000000005E-2</c:v>
                </c:pt>
                <c:pt idx="21">
                  <c:v>9.7450852399999996E-2</c:v>
                </c:pt>
                <c:pt idx="22">
                  <c:v>0.1088524684</c:v>
                </c:pt>
                <c:pt idx="23">
                  <c:v>0.1072692871</c:v>
                </c:pt>
                <c:pt idx="24">
                  <c:v>0.103681989</c:v>
                </c:pt>
                <c:pt idx="25">
                  <c:v>9.6419282300000006E-2</c:v>
                </c:pt>
                <c:pt idx="26">
                  <c:v>8.8110439499999998E-2</c:v>
                </c:pt>
                <c:pt idx="27">
                  <c:v>7.8403979499999998E-2</c:v>
                </c:pt>
                <c:pt idx="28">
                  <c:v>6.2005396900000002E-2</c:v>
                </c:pt>
                <c:pt idx="29">
                  <c:v>4.3935995499999998E-2</c:v>
                </c:pt>
                <c:pt idx="30">
                  <c:v>2.6196301000000002E-2</c:v>
                </c:pt>
                <c:pt idx="31">
                  <c:v>1.9831314700000002E-2</c:v>
                </c:pt>
                <c:pt idx="32">
                  <c:v>2.08419021E-2</c:v>
                </c:pt>
                <c:pt idx="33">
                  <c:v>2.8532464099999998E-2</c:v>
                </c:pt>
                <c:pt idx="34">
                  <c:v>3.6797724699999999E-2</c:v>
                </c:pt>
                <c:pt idx="35">
                  <c:v>4.6149939299999998E-2</c:v>
                </c:pt>
                <c:pt idx="36">
                  <c:v>5.8433767400000003E-2</c:v>
                </c:pt>
                <c:pt idx="37">
                  <c:v>7.6759062700000005E-2</c:v>
                </c:pt>
                <c:pt idx="38">
                  <c:v>9.1603994399999999E-2</c:v>
                </c:pt>
                <c:pt idx="39">
                  <c:v>0.1043831185</c:v>
                </c:pt>
                <c:pt idx="40">
                  <c:v>0.1087487265</c:v>
                </c:pt>
                <c:pt idx="41">
                  <c:v>0.1052090153</c:v>
                </c:pt>
                <c:pt idx="42">
                  <c:v>9.7891278600000006E-2</c:v>
                </c:pt>
                <c:pt idx="43">
                  <c:v>8.8807664800000005E-2</c:v>
                </c:pt>
                <c:pt idx="44">
                  <c:v>7.8711405400000004E-2</c:v>
                </c:pt>
                <c:pt idx="45">
                  <c:v>7.0549033600000005E-2</c:v>
                </c:pt>
                <c:pt idx="46">
                  <c:v>6.0201004099999997E-2</c:v>
                </c:pt>
                <c:pt idx="47">
                  <c:v>4.1687231499999998E-2</c:v>
                </c:pt>
                <c:pt idx="48">
                  <c:v>1.6335913899999999E-2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1.8039804E-2</c:v>
                </c:pt>
                <c:pt idx="55">
                  <c:v>4.5813888300000001E-2</c:v>
                </c:pt>
                <c:pt idx="56">
                  <c:v>6.35465682E-2</c:v>
                </c:pt>
                <c:pt idx="57">
                  <c:v>6.6489689099999999E-2</c:v>
                </c:pt>
                <c:pt idx="58">
                  <c:v>5.726403E-2</c:v>
                </c:pt>
                <c:pt idx="59">
                  <c:v>4.0247611699999998E-2</c:v>
                </c:pt>
                <c:pt idx="60">
                  <c:v>1.9721662599999999E-2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1.1573458999999999E-2</c:v>
                </c:pt>
                <c:pt idx="65">
                  <c:v>3.5386141400000001E-2</c:v>
                </c:pt>
                <c:pt idx="66">
                  <c:v>3.8818363100000003E-2</c:v>
                </c:pt>
                <c:pt idx="67">
                  <c:v>2.5859929600000001E-2</c:v>
                </c:pt>
                <c:pt idx="68">
                  <c:v>1.82518531E-2</c:v>
                </c:pt>
                <c:pt idx="69">
                  <c:v>2.5337908400000001E-2</c:v>
                </c:pt>
                <c:pt idx="70">
                  <c:v>3.2540455500000003E-2</c:v>
                </c:pt>
                <c:pt idx="71">
                  <c:v>2.3495147000000001E-2</c:v>
                </c:pt>
                <c:pt idx="72">
                  <c:v>7.9124969999999992E-3</c:v>
                </c:pt>
                <c:pt idx="73">
                  <c:v>2.2480905000000001E-3</c:v>
                </c:pt>
                <c:pt idx="74">
                  <c:v>6.1158412000000004E-3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3.70424725E-2</c:v>
                </c:pt>
                <c:pt idx="81">
                  <c:v>5.4971367100000001E-2</c:v>
                </c:pt>
                <c:pt idx="82">
                  <c:v>4.2953532199999998E-2</c:v>
                </c:pt>
                <c:pt idx="83">
                  <c:v>2.1212374799999999E-2</c:v>
                </c:pt>
                <c:pt idx="84">
                  <c:v>1.0922633100000001E-2</c:v>
                </c:pt>
                <c:pt idx="85">
                  <c:v>1.6224324700000001E-2</c:v>
                </c:pt>
                <c:pt idx="86">
                  <c:v>2.8470028200000001E-2</c:v>
                </c:pt>
                <c:pt idx="87">
                  <c:v>3.7510655800000001E-2</c:v>
                </c:pt>
                <c:pt idx="88">
                  <c:v>3.6287780899999997E-2</c:v>
                </c:pt>
                <c:pt idx="89">
                  <c:v>2.60320455E-2</c:v>
                </c:pt>
                <c:pt idx="90">
                  <c:v>9.9211744999999994E-3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1.4344614000000001E-3</c:v>
                </c:pt>
                <c:pt idx="98">
                  <c:v>1.9505776499999999E-2</c:v>
                </c:pt>
                <c:pt idx="99">
                  <c:v>3.5925116399999998E-2</c:v>
                </c:pt>
                <c:pt idx="100">
                  <c:v>4.87142541E-2</c:v>
                </c:pt>
                <c:pt idx="101">
                  <c:v>5.74614294E-2</c:v>
                </c:pt>
                <c:pt idx="102">
                  <c:v>6.3169114299999995E-2</c:v>
                </c:pt>
                <c:pt idx="103">
                  <c:v>6.7332394399999995E-2</c:v>
                </c:pt>
                <c:pt idx="104">
                  <c:v>6.9736257199999999E-2</c:v>
                </c:pt>
                <c:pt idx="105">
                  <c:v>7.0340804800000004E-2</c:v>
                </c:pt>
                <c:pt idx="106">
                  <c:v>6.9195635599999999E-2</c:v>
                </c:pt>
                <c:pt idx="107">
                  <c:v>6.6068902600000007E-2</c:v>
                </c:pt>
                <c:pt idx="108">
                  <c:v>6.07531667E-2</c:v>
                </c:pt>
                <c:pt idx="109">
                  <c:v>5.2670251600000002E-2</c:v>
                </c:pt>
                <c:pt idx="110">
                  <c:v>4.4167123699999998E-2</c:v>
                </c:pt>
                <c:pt idx="111">
                  <c:v>3.2630935299999997E-2</c:v>
                </c:pt>
                <c:pt idx="112">
                  <c:v>2.2215597300000001E-2</c:v>
                </c:pt>
                <c:pt idx="113">
                  <c:v>1.28653599E-2</c:v>
                </c:pt>
                <c:pt idx="114">
                  <c:v>3.5109411000000001E-3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6CEB-41F0-895D-943CFEBAB27E}"/>
            </c:ext>
          </c:extLst>
        </c:ser>
        <c:ser>
          <c:idx val="69"/>
          <c:order val="69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反射白_LEDfull_暗櫃!$A$70:$EE$70</c:f>
              <c:numCache>
                <c:formatCode>General</c:formatCode>
                <c:ptCount val="135"/>
                <c:pt idx="0">
                  <c:v>0.64244312049999996</c:v>
                </c:pt>
                <c:pt idx="1">
                  <c:v>0.53217357399999998</c:v>
                </c:pt>
                <c:pt idx="2">
                  <c:v>0.37882569430000002</c:v>
                </c:pt>
                <c:pt idx="3">
                  <c:v>0.17198640109999999</c:v>
                </c:pt>
                <c:pt idx="4">
                  <c:v>4.7213938099999998E-2</c:v>
                </c:pt>
                <c:pt idx="5">
                  <c:v>3.8568003000000002E-3</c:v>
                </c:pt>
                <c:pt idx="6">
                  <c:v>2.6875473600000001E-2</c:v>
                </c:pt>
                <c:pt idx="7">
                  <c:v>8.8261984299999999E-2</c:v>
                </c:pt>
                <c:pt idx="8">
                  <c:v>0.15757295490000001</c:v>
                </c:pt>
                <c:pt idx="9">
                  <c:v>0.2155417204</c:v>
                </c:pt>
                <c:pt idx="10">
                  <c:v>0.23983886839999999</c:v>
                </c:pt>
                <c:pt idx="11">
                  <c:v>0.2322430164</c:v>
                </c:pt>
                <c:pt idx="12">
                  <c:v>0.2035022527</c:v>
                </c:pt>
                <c:pt idx="13">
                  <c:v>0.1623092294</c:v>
                </c:pt>
                <c:pt idx="14">
                  <c:v>0.11680373550000001</c:v>
                </c:pt>
                <c:pt idx="15">
                  <c:v>7.6932854999999994E-2</c:v>
                </c:pt>
                <c:pt idx="16">
                  <c:v>4.4935360600000002E-2</c:v>
                </c:pt>
                <c:pt idx="17">
                  <c:v>2.9334101800000002E-2</c:v>
                </c:pt>
                <c:pt idx="18">
                  <c:v>3.5616189200000002E-2</c:v>
                </c:pt>
                <c:pt idx="19">
                  <c:v>5.4540414400000001E-2</c:v>
                </c:pt>
                <c:pt idx="20">
                  <c:v>7.9750992399999998E-2</c:v>
                </c:pt>
                <c:pt idx="21">
                  <c:v>9.7406066999999999E-2</c:v>
                </c:pt>
                <c:pt idx="22">
                  <c:v>0.1088020131</c:v>
                </c:pt>
                <c:pt idx="23">
                  <c:v>0.1072213799</c:v>
                </c:pt>
                <c:pt idx="24">
                  <c:v>0.103641443</c:v>
                </c:pt>
                <c:pt idx="25">
                  <c:v>9.6387751399999999E-2</c:v>
                </c:pt>
                <c:pt idx="26">
                  <c:v>8.8086925400000002E-2</c:v>
                </c:pt>
                <c:pt idx="27">
                  <c:v>7.8383915100000007E-2</c:v>
                </c:pt>
                <c:pt idx="28">
                  <c:v>6.1986423999999998E-2</c:v>
                </c:pt>
                <c:pt idx="29">
                  <c:v>4.3914739000000001E-2</c:v>
                </c:pt>
                <c:pt idx="30">
                  <c:v>2.61719823E-2</c:v>
                </c:pt>
                <c:pt idx="31">
                  <c:v>1.9802415699999999E-2</c:v>
                </c:pt>
                <c:pt idx="32">
                  <c:v>2.08110772E-2</c:v>
                </c:pt>
                <c:pt idx="33">
                  <c:v>2.8500923899999999E-2</c:v>
                </c:pt>
                <c:pt idx="34">
                  <c:v>3.6769136799999998E-2</c:v>
                </c:pt>
                <c:pt idx="35">
                  <c:v>4.6124570099999998E-2</c:v>
                </c:pt>
                <c:pt idx="36">
                  <c:v>5.8408245400000003E-2</c:v>
                </c:pt>
                <c:pt idx="37">
                  <c:v>7.6727345599999996E-2</c:v>
                </c:pt>
                <c:pt idx="38">
                  <c:v>9.1563403599999996E-2</c:v>
                </c:pt>
                <c:pt idx="39">
                  <c:v>0.1043352038</c:v>
                </c:pt>
                <c:pt idx="40">
                  <c:v>0.1087023541</c:v>
                </c:pt>
                <c:pt idx="41">
                  <c:v>0.1051739827</c:v>
                </c:pt>
                <c:pt idx="42">
                  <c:v>9.7867049299999995E-2</c:v>
                </c:pt>
                <c:pt idx="43">
                  <c:v>8.8788583899999995E-2</c:v>
                </c:pt>
                <c:pt idx="44">
                  <c:v>7.8691862500000001E-2</c:v>
                </c:pt>
                <c:pt idx="45">
                  <c:v>7.0525862300000006E-2</c:v>
                </c:pt>
                <c:pt idx="46">
                  <c:v>6.0173522700000003E-2</c:v>
                </c:pt>
                <c:pt idx="47">
                  <c:v>4.16581668E-2</c:v>
                </c:pt>
                <c:pt idx="48">
                  <c:v>1.6310688100000002E-2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1.8019072699999999E-2</c:v>
                </c:pt>
                <c:pt idx="55">
                  <c:v>4.5771177900000001E-2</c:v>
                </c:pt>
                <c:pt idx="56">
                  <c:v>6.3493356099999995E-2</c:v>
                </c:pt>
                <c:pt idx="57">
                  <c:v>6.6439256099999996E-2</c:v>
                </c:pt>
                <c:pt idx="58">
                  <c:v>5.7225186400000003E-2</c:v>
                </c:pt>
                <c:pt idx="59">
                  <c:v>4.0224049200000001E-2</c:v>
                </c:pt>
                <c:pt idx="60">
                  <c:v>1.9715363199999999E-2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1.1594429599999999E-2</c:v>
                </c:pt>
                <c:pt idx="65">
                  <c:v>3.5381749300000001E-2</c:v>
                </c:pt>
                <c:pt idx="66">
                  <c:v>3.8793839500000003E-2</c:v>
                </c:pt>
                <c:pt idx="67">
                  <c:v>2.5827193599999999E-2</c:v>
                </c:pt>
                <c:pt idx="68">
                  <c:v>1.82193033E-2</c:v>
                </c:pt>
                <c:pt idx="69">
                  <c:v>2.5309531E-2</c:v>
                </c:pt>
                <c:pt idx="70">
                  <c:v>3.2520443199999999E-2</c:v>
                </c:pt>
                <c:pt idx="71">
                  <c:v>2.34891009E-2</c:v>
                </c:pt>
                <c:pt idx="72">
                  <c:v>7.9185114999999993E-3</c:v>
                </c:pt>
                <c:pt idx="73">
                  <c:v>2.2569685E-3</c:v>
                </c:pt>
                <c:pt idx="74">
                  <c:v>6.1201494999999998E-3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3.7027884300000001E-2</c:v>
                </c:pt>
                <c:pt idx="81">
                  <c:v>5.49443103E-2</c:v>
                </c:pt>
                <c:pt idx="82">
                  <c:v>4.2925387600000003E-2</c:v>
                </c:pt>
                <c:pt idx="83">
                  <c:v>2.11877748E-2</c:v>
                </c:pt>
                <c:pt idx="84">
                  <c:v>1.0897487399999999E-2</c:v>
                </c:pt>
                <c:pt idx="85">
                  <c:v>1.6193810900000001E-2</c:v>
                </c:pt>
                <c:pt idx="86">
                  <c:v>2.8434483300000001E-2</c:v>
                </c:pt>
                <c:pt idx="87">
                  <c:v>3.7475604599999997E-2</c:v>
                </c:pt>
                <c:pt idx="88">
                  <c:v>3.6261744800000002E-2</c:v>
                </c:pt>
                <c:pt idx="89">
                  <c:v>2.60200147E-2</c:v>
                </c:pt>
                <c:pt idx="90">
                  <c:v>9.9251643000000007E-3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1.4438045999999999E-3</c:v>
                </c:pt>
                <c:pt idx="98">
                  <c:v>1.9496887899999999E-2</c:v>
                </c:pt>
                <c:pt idx="99">
                  <c:v>3.58995311E-2</c:v>
                </c:pt>
                <c:pt idx="100">
                  <c:v>4.8675347100000002E-2</c:v>
                </c:pt>
                <c:pt idx="101">
                  <c:v>5.741309E-2</c:v>
                </c:pt>
                <c:pt idx="102">
                  <c:v>6.3115253999999996E-2</c:v>
                </c:pt>
                <c:pt idx="103">
                  <c:v>6.7275561400000003E-2</c:v>
                </c:pt>
                <c:pt idx="104">
                  <c:v>6.9679029300000001E-2</c:v>
                </c:pt>
                <c:pt idx="105">
                  <c:v>7.0285372400000004E-2</c:v>
                </c:pt>
                <c:pt idx="106">
                  <c:v>6.9144070099999996E-2</c:v>
                </c:pt>
                <c:pt idx="107">
                  <c:v>6.6023722300000004E-2</c:v>
                </c:pt>
                <c:pt idx="108">
                  <c:v>6.0716033000000003E-2</c:v>
                </c:pt>
                <c:pt idx="109">
                  <c:v>5.2643474199999998E-2</c:v>
                </c:pt>
                <c:pt idx="110">
                  <c:v>4.41493653E-2</c:v>
                </c:pt>
                <c:pt idx="111">
                  <c:v>3.2624576199999998E-2</c:v>
                </c:pt>
                <c:pt idx="112">
                  <c:v>2.2219458599999999E-2</c:v>
                </c:pt>
                <c:pt idx="113">
                  <c:v>1.28771765E-2</c:v>
                </c:pt>
                <c:pt idx="114">
                  <c:v>3.5309185999999998E-3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6CEB-41F0-895D-943CFEBAB27E}"/>
            </c:ext>
          </c:extLst>
        </c:ser>
        <c:ser>
          <c:idx val="70"/>
          <c:order val="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反射白_LEDfull_暗櫃!$A$71:$EE$71</c:f>
              <c:numCache>
                <c:formatCode>General</c:formatCode>
                <c:ptCount val="135"/>
                <c:pt idx="0">
                  <c:v>0.64276897909999997</c:v>
                </c:pt>
                <c:pt idx="1">
                  <c:v>0.53244030480000004</c:v>
                </c:pt>
                <c:pt idx="2">
                  <c:v>0.37901508810000001</c:v>
                </c:pt>
                <c:pt idx="3">
                  <c:v>0.17206670339999999</c:v>
                </c:pt>
                <c:pt idx="4">
                  <c:v>4.7228604600000001E-2</c:v>
                </c:pt>
                <c:pt idx="5">
                  <c:v>3.8493369E-3</c:v>
                </c:pt>
                <c:pt idx="6">
                  <c:v>2.6878645600000001E-2</c:v>
                </c:pt>
                <c:pt idx="7">
                  <c:v>8.8286586099999995E-2</c:v>
                </c:pt>
                <c:pt idx="8">
                  <c:v>0.1576123089</c:v>
                </c:pt>
                <c:pt idx="9">
                  <c:v>0.21558244530000001</c:v>
                </c:pt>
                <c:pt idx="10">
                  <c:v>0.2398631722</c:v>
                </c:pt>
                <c:pt idx="11">
                  <c:v>0.23225437099999999</c:v>
                </c:pt>
                <c:pt idx="12">
                  <c:v>0.20351883770000001</c:v>
                </c:pt>
                <c:pt idx="13">
                  <c:v>0.16234068569999999</c:v>
                </c:pt>
                <c:pt idx="14">
                  <c:v>0.1168412343</c:v>
                </c:pt>
                <c:pt idx="15">
                  <c:v>7.6961159700000004E-2</c:v>
                </c:pt>
                <c:pt idx="16">
                  <c:v>4.4945851000000002E-2</c:v>
                </c:pt>
                <c:pt idx="17">
                  <c:v>2.93374881E-2</c:v>
                </c:pt>
                <c:pt idx="18">
                  <c:v>3.5622395600000002E-2</c:v>
                </c:pt>
                <c:pt idx="19">
                  <c:v>5.45521453E-2</c:v>
                </c:pt>
                <c:pt idx="20">
                  <c:v>7.9772964099999996E-2</c:v>
                </c:pt>
                <c:pt idx="21">
                  <c:v>9.7433522300000006E-2</c:v>
                </c:pt>
                <c:pt idx="22">
                  <c:v>0.1088325903</c:v>
                </c:pt>
                <c:pt idx="23">
                  <c:v>0.1072472632</c:v>
                </c:pt>
                <c:pt idx="24">
                  <c:v>0.1036528349</c:v>
                </c:pt>
                <c:pt idx="25">
                  <c:v>9.6382550900000002E-2</c:v>
                </c:pt>
                <c:pt idx="26">
                  <c:v>8.8069401699999994E-2</c:v>
                </c:pt>
                <c:pt idx="27">
                  <c:v>7.8366167799999997E-2</c:v>
                </c:pt>
                <c:pt idx="28">
                  <c:v>6.19797744E-2</c:v>
                </c:pt>
                <c:pt idx="29">
                  <c:v>4.39291261E-2</c:v>
                </c:pt>
                <c:pt idx="30">
                  <c:v>2.62092464E-2</c:v>
                </c:pt>
                <c:pt idx="31">
                  <c:v>1.9856328100000001E-2</c:v>
                </c:pt>
                <c:pt idx="32">
                  <c:v>2.0869109800000001E-2</c:v>
                </c:pt>
                <c:pt idx="33">
                  <c:v>2.8553940399999998E-2</c:v>
                </c:pt>
                <c:pt idx="34">
                  <c:v>3.6807555700000001E-2</c:v>
                </c:pt>
                <c:pt idx="35">
                  <c:v>4.6147409799999997E-2</c:v>
                </c:pt>
                <c:pt idx="36">
                  <c:v>5.8420836900000002E-2</c:v>
                </c:pt>
                <c:pt idx="37">
                  <c:v>7.6739840200000006E-2</c:v>
                </c:pt>
                <c:pt idx="38">
                  <c:v>9.1584816599999994E-2</c:v>
                </c:pt>
                <c:pt idx="39">
                  <c:v>0.1043636054</c:v>
                </c:pt>
                <c:pt idx="40">
                  <c:v>0.10872316360000001</c:v>
                </c:pt>
                <c:pt idx="41">
                  <c:v>0.1051701978</c:v>
                </c:pt>
                <c:pt idx="42">
                  <c:v>9.7842812500000001E-2</c:v>
                </c:pt>
                <c:pt idx="43">
                  <c:v>8.8759802299999996E-2</c:v>
                </c:pt>
                <c:pt idx="44">
                  <c:v>7.8672990200000001E-2</c:v>
                </c:pt>
                <c:pt idx="45">
                  <c:v>7.0522777699999997E-2</c:v>
                </c:pt>
                <c:pt idx="46">
                  <c:v>6.0189560099999997E-2</c:v>
                </c:pt>
                <c:pt idx="47">
                  <c:v>4.16938476E-2</c:v>
                </c:pt>
                <c:pt idx="48">
                  <c:v>1.6358101699999999E-2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1.8054103500000002E-2</c:v>
                </c:pt>
                <c:pt idx="55">
                  <c:v>4.5836407699999998E-2</c:v>
                </c:pt>
                <c:pt idx="56">
                  <c:v>6.3569560600000005E-2</c:v>
                </c:pt>
                <c:pt idx="57">
                  <c:v>6.6506393299999994E-2</c:v>
                </c:pt>
                <c:pt idx="58">
                  <c:v>5.7272125E-2</c:v>
                </c:pt>
                <c:pt idx="59">
                  <c:v>4.0247961899999997E-2</c:v>
                </c:pt>
                <c:pt idx="60">
                  <c:v>1.9714211999999998E-2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1.1533444699999999E-2</c:v>
                </c:pt>
                <c:pt idx="65">
                  <c:v>3.5362072299999998E-2</c:v>
                </c:pt>
                <c:pt idx="66">
                  <c:v>3.8820672799999997E-2</c:v>
                </c:pt>
                <c:pt idx="67">
                  <c:v>2.58849245E-2</c:v>
                </c:pt>
                <c:pt idx="68">
                  <c:v>1.8283329899999999E-2</c:v>
                </c:pt>
                <c:pt idx="69">
                  <c:v>2.5357823799999998E-2</c:v>
                </c:pt>
                <c:pt idx="70">
                  <c:v>3.2542303199999997E-2</c:v>
                </c:pt>
                <c:pt idx="71">
                  <c:v>2.34841891E-2</c:v>
                </c:pt>
                <c:pt idx="72">
                  <c:v>7.8977225000000009E-3</c:v>
                </c:pt>
                <c:pt idx="73">
                  <c:v>2.2338098000000001E-3</c:v>
                </c:pt>
                <c:pt idx="74">
                  <c:v>6.1043388999999998E-3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3.7032026799999999E-2</c:v>
                </c:pt>
                <c:pt idx="81">
                  <c:v>5.4964039499999999E-2</c:v>
                </c:pt>
                <c:pt idx="82">
                  <c:v>4.29577976E-2</c:v>
                </c:pt>
                <c:pt idx="83">
                  <c:v>2.1229932100000001E-2</c:v>
                </c:pt>
                <c:pt idx="84">
                  <c:v>1.09497104E-2</c:v>
                </c:pt>
                <c:pt idx="85">
                  <c:v>1.6254534899999999E-2</c:v>
                </c:pt>
                <c:pt idx="86">
                  <c:v>2.84969453E-2</c:v>
                </c:pt>
                <c:pt idx="87">
                  <c:v>3.7529319499999998E-2</c:v>
                </c:pt>
                <c:pt idx="88">
                  <c:v>3.6294877500000003E-2</c:v>
                </c:pt>
                <c:pt idx="89">
                  <c:v>2.6028117199999999E-2</c:v>
                </c:pt>
                <c:pt idx="90">
                  <c:v>9.9076470000000003E-3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1.4194517E-3</c:v>
                </c:pt>
                <c:pt idx="98">
                  <c:v>1.9502352899999999E-2</c:v>
                </c:pt>
                <c:pt idx="99">
                  <c:v>3.5931021E-2</c:v>
                </c:pt>
                <c:pt idx="100">
                  <c:v>4.8728119600000001E-2</c:v>
                </c:pt>
                <c:pt idx="101">
                  <c:v>5.7482022799999997E-2</c:v>
                </c:pt>
                <c:pt idx="102">
                  <c:v>6.3192494200000005E-2</c:v>
                </c:pt>
                <c:pt idx="103">
                  <c:v>6.7356981299999993E-2</c:v>
                </c:pt>
                <c:pt idx="104">
                  <c:v>6.9759309300000003E-2</c:v>
                </c:pt>
                <c:pt idx="105">
                  <c:v>7.0360690399999995E-2</c:v>
                </c:pt>
                <c:pt idx="106">
                  <c:v>6.9211006199999994E-2</c:v>
                </c:pt>
                <c:pt idx="107">
                  <c:v>6.607797E-2</c:v>
                </c:pt>
                <c:pt idx="108">
                  <c:v>6.0754790900000001E-2</c:v>
                </c:pt>
                <c:pt idx="109">
                  <c:v>5.2663929800000002E-2</c:v>
                </c:pt>
                <c:pt idx="110">
                  <c:v>4.41556424E-2</c:v>
                </c:pt>
                <c:pt idx="111">
                  <c:v>3.2612219499999998E-2</c:v>
                </c:pt>
                <c:pt idx="112">
                  <c:v>2.2190876299999999E-2</c:v>
                </c:pt>
                <c:pt idx="113">
                  <c:v>1.28366798E-2</c:v>
                </c:pt>
                <c:pt idx="114">
                  <c:v>3.4788351E-3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6CEB-41F0-895D-943CFEBAB27E}"/>
            </c:ext>
          </c:extLst>
        </c:ser>
        <c:ser>
          <c:idx val="71"/>
          <c:order val="71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反射白_LEDfull_暗櫃!$A$72:$EE$72</c:f>
              <c:numCache>
                <c:formatCode>General</c:formatCode>
                <c:ptCount val="135"/>
                <c:pt idx="0">
                  <c:v>0.64257055519999995</c:v>
                </c:pt>
                <c:pt idx="1">
                  <c:v>0.53227925300000001</c:v>
                </c:pt>
                <c:pt idx="2">
                  <c:v>0.37890157099999999</c:v>
                </c:pt>
                <c:pt idx="3">
                  <c:v>0.1720208973</c:v>
                </c:pt>
                <c:pt idx="4">
                  <c:v>4.7223430099999998E-2</c:v>
                </c:pt>
                <c:pt idx="5">
                  <c:v>3.8576622000000001E-3</c:v>
                </c:pt>
                <c:pt idx="6">
                  <c:v>2.6880932999999999E-2</c:v>
                </c:pt>
                <c:pt idx="7">
                  <c:v>8.8279746500000006E-2</c:v>
                </c:pt>
                <c:pt idx="8">
                  <c:v>0.15760457520000001</c:v>
                </c:pt>
                <c:pt idx="9">
                  <c:v>0.21558493379999999</c:v>
                </c:pt>
                <c:pt idx="10">
                  <c:v>0.2398867458</c:v>
                </c:pt>
                <c:pt idx="11">
                  <c:v>0.23228967189999999</c:v>
                </c:pt>
                <c:pt idx="12">
                  <c:v>0.20354273919999999</c:v>
                </c:pt>
                <c:pt idx="13">
                  <c:v>0.16234160959999999</c:v>
                </c:pt>
                <c:pt idx="14">
                  <c:v>0.11682716009999999</c:v>
                </c:pt>
                <c:pt idx="15">
                  <c:v>7.69483745E-2</c:v>
                </c:pt>
                <c:pt idx="16">
                  <c:v>4.4944342200000001E-2</c:v>
                </c:pt>
                <c:pt idx="17">
                  <c:v>2.93399729E-2</c:v>
                </c:pt>
                <c:pt idx="18">
                  <c:v>3.56233865E-2</c:v>
                </c:pt>
                <c:pt idx="19">
                  <c:v>5.4551228899999998E-2</c:v>
                </c:pt>
                <c:pt idx="20">
                  <c:v>7.9766936600000005E-2</c:v>
                </c:pt>
                <c:pt idx="21">
                  <c:v>9.7425594899999995E-2</c:v>
                </c:pt>
                <c:pt idx="22">
                  <c:v>0.108823806</c:v>
                </c:pt>
                <c:pt idx="23">
                  <c:v>0.1072428077</c:v>
                </c:pt>
                <c:pt idx="24">
                  <c:v>0.10366213320000001</c:v>
                </c:pt>
                <c:pt idx="25">
                  <c:v>9.6407190000000004E-2</c:v>
                </c:pt>
                <c:pt idx="26">
                  <c:v>8.8104642900000002E-2</c:v>
                </c:pt>
                <c:pt idx="27">
                  <c:v>7.8399702900000007E-2</c:v>
                </c:pt>
                <c:pt idx="28">
                  <c:v>6.1998926099999997E-2</c:v>
                </c:pt>
                <c:pt idx="29">
                  <c:v>4.3923594099999998E-2</c:v>
                </c:pt>
                <c:pt idx="30">
                  <c:v>2.6177162300000001E-2</c:v>
                </c:pt>
                <c:pt idx="31">
                  <c:v>1.9806224899999999E-2</c:v>
                </c:pt>
                <c:pt idx="32">
                  <c:v>2.0814962699999998E-2</c:v>
                </c:pt>
                <c:pt idx="33">
                  <c:v>2.8506465299999999E-2</c:v>
                </c:pt>
                <c:pt idx="34">
                  <c:v>3.6776471900000003E-2</c:v>
                </c:pt>
                <c:pt idx="35">
                  <c:v>4.6133674700000002E-2</c:v>
                </c:pt>
                <c:pt idx="36">
                  <c:v>5.8420039700000002E-2</c:v>
                </c:pt>
                <c:pt idx="37">
                  <c:v>7.6742671400000004E-2</c:v>
                </c:pt>
                <c:pt idx="38">
                  <c:v>9.1581694800000002E-2</c:v>
                </c:pt>
                <c:pt idx="39">
                  <c:v>0.1043559536</c:v>
                </c:pt>
                <c:pt idx="40">
                  <c:v>0.1087241322</c:v>
                </c:pt>
                <c:pt idx="41">
                  <c:v>0.1051952317</c:v>
                </c:pt>
                <c:pt idx="42">
                  <c:v>9.7886770999999997E-2</c:v>
                </c:pt>
                <c:pt idx="43">
                  <c:v>8.8806331200000005E-2</c:v>
                </c:pt>
                <c:pt idx="44">
                  <c:v>7.8707672699999995E-2</c:v>
                </c:pt>
                <c:pt idx="45">
                  <c:v>7.0539929000000001E-2</c:v>
                </c:pt>
                <c:pt idx="46">
                  <c:v>6.0185540500000002E-2</c:v>
                </c:pt>
                <c:pt idx="47">
                  <c:v>4.1666504E-2</c:v>
                </c:pt>
                <c:pt idx="48">
                  <c:v>1.6314001799999998E-2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1.80226751E-2</c:v>
                </c:pt>
                <c:pt idx="55">
                  <c:v>4.5780308499999998E-2</c:v>
                </c:pt>
                <c:pt idx="56">
                  <c:v>6.3505917800000006E-2</c:v>
                </c:pt>
                <c:pt idx="57">
                  <c:v>6.6452309500000001E-2</c:v>
                </c:pt>
                <c:pt idx="58">
                  <c:v>5.7236470300000002E-2</c:v>
                </c:pt>
                <c:pt idx="59">
                  <c:v>4.0231976699999998E-2</c:v>
                </c:pt>
                <c:pt idx="60">
                  <c:v>1.9719339900000001E-2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1.15969582E-2</c:v>
                </c:pt>
                <c:pt idx="65">
                  <c:v>3.5389061999999999E-2</c:v>
                </c:pt>
                <c:pt idx="66">
                  <c:v>3.8801614200000001E-2</c:v>
                </c:pt>
                <c:pt idx="67">
                  <c:v>2.5832334500000002E-2</c:v>
                </c:pt>
                <c:pt idx="68">
                  <c:v>1.8222792099999999E-2</c:v>
                </c:pt>
                <c:pt idx="69">
                  <c:v>2.5314351499999999E-2</c:v>
                </c:pt>
                <c:pt idx="70">
                  <c:v>3.2526694199999998E-2</c:v>
                </c:pt>
                <c:pt idx="71">
                  <c:v>2.34936569E-2</c:v>
                </c:pt>
                <c:pt idx="72">
                  <c:v>7.9199234000000007E-3</c:v>
                </c:pt>
                <c:pt idx="73">
                  <c:v>2.2574891000000001E-3</c:v>
                </c:pt>
                <c:pt idx="74">
                  <c:v>6.1214245E-3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3.70352678E-2</c:v>
                </c:pt>
                <c:pt idx="81">
                  <c:v>5.4955244100000002E-2</c:v>
                </c:pt>
                <c:pt idx="82">
                  <c:v>4.2933877600000003E-2</c:v>
                </c:pt>
                <c:pt idx="83">
                  <c:v>2.11919658E-2</c:v>
                </c:pt>
                <c:pt idx="84">
                  <c:v>1.0899622899999999E-2</c:v>
                </c:pt>
                <c:pt idx="85">
                  <c:v>1.6197012699999999E-2</c:v>
                </c:pt>
                <c:pt idx="86">
                  <c:v>2.8440116000000001E-2</c:v>
                </c:pt>
                <c:pt idx="87">
                  <c:v>3.74829993E-2</c:v>
                </c:pt>
                <c:pt idx="88">
                  <c:v>3.6268882500000002E-2</c:v>
                </c:pt>
                <c:pt idx="89">
                  <c:v>2.6025067999999998E-2</c:v>
                </c:pt>
                <c:pt idx="90">
                  <c:v>9.9269579999999996E-3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1.4441686E-3</c:v>
                </c:pt>
                <c:pt idx="98">
                  <c:v>1.9500639300000001E-2</c:v>
                </c:pt>
                <c:pt idx="99">
                  <c:v>3.5906996599999998E-2</c:v>
                </c:pt>
                <c:pt idx="100">
                  <c:v>4.8685271299999999E-2</c:v>
                </c:pt>
                <c:pt idx="101">
                  <c:v>5.7424686799999999E-2</c:v>
                </c:pt>
                <c:pt idx="102">
                  <c:v>6.31280392E-2</c:v>
                </c:pt>
                <c:pt idx="103">
                  <c:v>6.7289039499999995E-2</c:v>
                </c:pt>
                <c:pt idx="104">
                  <c:v>6.9692939499999995E-2</c:v>
                </c:pt>
                <c:pt idx="105">
                  <c:v>7.0299349699999999E-2</c:v>
                </c:pt>
                <c:pt idx="106">
                  <c:v>6.9157913299999998E-2</c:v>
                </c:pt>
                <c:pt idx="107">
                  <c:v>6.6036857700000007E-2</c:v>
                </c:pt>
                <c:pt idx="108">
                  <c:v>6.0728255699999997E-2</c:v>
                </c:pt>
                <c:pt idx="109">
                  <c:v>5.26540801E-2</c:v>
                </c:pt>
                <c:pt idx="110">
                  <c:v>4.4158138299999997E-2</c:v>
                </c:pt>
                <c:pt idx="111">
                  <c:v>3.26311216E-2</c:v>
                </c:pt>
                <c:pt idx="112">
                  <c:v>2.2223696099999999E-2</c:v>
                </c:pt>
                <c:pt idx="113">
                  <c:v>1.28798261E-2</c:v>
                </c:pt>
                <c:pt idx="114">
                  <c:v>3.5318770000000001E-3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6CEB-41F0-895D-943CFEBAB27E}"/>
            </c:ext>
          </c:extLst>
        </c:ser>
        <c:ser>
          <c:idx val="72"/>
          <c:order val="72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反射白_LEDfull_暗櫃!$A$73:$EE$73</c:f>
              <c:numCache>
                <c:formatCode>General</c:formatCode>
                <c:ptCount val="135"/>
                <c:pt idx="0">
                  <c:v>0.64287626740000003</c:v>
                </c:pt>
                <c:pt idx="1">
                  <c:v>0.532531321</c:v>
                </c:pt>
                <c:pt idx="2">
                  <c:v>0.37908056379999999</c:v>
                </c:pt>
                <c:pt idx="3">
                  <c:v>0.17210057379999999</c:v>
                </c:pt>
                <c:pt idx="4">
                  <c:v>4.72429246E-2</c:v>
                </c:pt>
                <c:pt idx="5">
                  <c:v>3.8562421999999998E-3</c:v>
                </c:pt>
                <c:pt idx="6">
                  <c:v>2.6890223800000002E-2</c:v>
                </c:pt>
                <c:pt idx="7">
                  <c:v>8.8314935600000005E-2</c:v>
                </c:pt>
                <c:pt idx="8">
                  <c:v>0.15766611699999999</c:v>
                </c:pt>
                <c:pt idx="9">
                  <c:v>0.2156647146</c:v>
                </c:pt>
                <c:pt idx="10">
                  <c:v>0.23996883629999999</c:v>
                </c:pt>
                <c:pt idx="11">
                  <c:v>0.23236472899999999</c:v>
                </c:pt>
                <c:pt idx="12">
                  <c:v>0.20361092689999999</c:v>
                </c:pt>
                <c:pt idx="13">
                  <c:v>0.1624017656</c:v>
                </c:pt>
                <c:pt idx="14">
                  <c:v>0.1168752685</c:v>
                </c:pt>
                <c:pt idx="15">
                  <c:v>7.6981321000000005E-2</c:v>
                </c:pt>
                <c:pt idx="16">
                  <c:v>4.4961668599999997E-2</c:v>
                </c:pt>
                <c:pt idx="17">
                  <c:v>2.93501634E-2</c:v>
                </c:pt>
                <c:pt idx="18">
                  <c:v>3.5636324400000002E-2</c:v>
                </c:pt>
                <c:pt idx="19">
                  <c:v>5.4571695599999998E-2</c:v>
                </c:pt>
                <c:pt idx="20">
                  <c:v>7.9798571799999996E-2</c:v>
                </c:pt>
                <c:pt idx="21">
                  <c:v>9.7464196399999994E-2</c:v>
                </c:pt>
                <c:pt idx="22">
                  <c:v>0.108867228</c:v>
                </c:pt>
                <c:pt idx="23">
                  <c:v>0.1072842926</c:v>
                </c:pt>
                <c:pt idx="24">
                  <c:v>0.1036978289</c:v>
                </c:pt>
                <c:pt idx="25">
                  <c:v>9.6434980599999998E-2</c:v>
                </c:pt>
                <c:pt idx="26">
                  <c:v>8.8125921800000007E-2</c:v>
                </c:pt>
                <c:pt idx="27">
                  <c:v>7.8417964300000004E-2</c:v>
                </c:pt>
                <c:pt idx="28">
                  <c:v>6.2015924600000001E-2</c:v>
                </c:pt>
                <c:pt idx="29">
                  <c:v>4.39419448E-2</c:v>
                </c:pt>
                <c:pt idx="30">
                  <c:v>2.6197500499999998E-2</c:v>
                </c:pt>
                <c:pt idx="31">
                  <c:v>1.98301338E-2</c:v>
                </c:pt>
                <c:pt idx="32">
                  <c:v>2.08406132E-2</c:v>
                </c:pt>
                <c:pt idx="33">
                  <c:v>2.8532821699999999E-2</c:v>
                </c:pt>
                <c:pt idx="34">
                  <c:v>3.6800526100000001E-2</c:v>
                </c:pt>
                <c:pt idx="35">
                  <c:v>4.6155501199999997E-2</c:v>
                </c:pt>
                <c:pt idx="36">
                  <c:v>5.8442052500000001E-2</c:v>
                </c:pt>
                <c:pt idx="37">
                  <c:v>7.6770395000000005E-2</c:v>
                </c:pt>
                <c:pt idx="38">
                  <c:v>9.1616831699999998E-2</c:v>
                </c:pt>
                <c:pt idx="39">
                  <c:v>0.10439746079999999</c:v>
                </c:pt>
                <c:pt idx="40">
                  <c:v>0.10876448449999999</c:v>
                </c:pt>
                <c:pt idx="41">
                  <c:v>0.10522609199999999</c:v>
                </c:pt>
                <c:pt idx="42">
                  <c:v>9.7908854500000003E-2</c:v>
                </c:pt>
                <c:pt idx="43">
                  <c:v>8.8824115699999998E-2</c:v>
                </c:pt>
                <c:pt idx="44">
                  <c:v>7.8725457200000001E-2</c:v>
                </c:pt>
                <c:pt idx="45">
                  <c:v>7.0560477699999999E-2</c:v>
                </c:pt>
                <c:pt idx="46">
                  <c:v>6.02093078E-2</c:v>
                </c:pt>
                <c:pt idx="47">
                  <c:v>4.1691061100000003E-2</c:v>
                </c:pt>
                <c:pt idx="48">
                  <c:v>1.63348205E-2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1.8039826299999999E-2</c:v>
                </c:pt>
                <c:pt idx="55">
                  <c:v>4.5816056399999999E-2</c:v>
                </c:pt>
                <c:pt idx="56">
                  <c:v>6.3550673399999993E-2</c:v>
                </c:pt>
                <c:pt idx="57">
                  <c:v>6.64948821E-2</c:v>
                </c:pt>
                <c:pt idx="58">
                  <c:v>5.7269446600000003E-2</c:v>
                </c:pt>
                <c:pt idx="59">
                  <c:v>4.0252033600000001E-2</c:v>
                </c:pt>
                <c:pt idx="60">
                  <c:v>1.97248254E-2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1.158024E-2</c:v>
                </c:pt>
                <c:pt idx="65">
                  <c:v>3.5393409399999999E-2</c:v>
                </c:pt>
                <c:pt idx="66">
                  <c:v>3.8822442300000003E-2</c:v>
                </c:pt>
                <c:pt idx="67">
                  <c:v>2.5859510499999998E-2</c:v>
                </c:pt>
                <c:pt idx="68">
                  <c:v>1.8249778099999999E-2</c:v>
                </c:pt>
                <c:pt idx="69">
                  <c:v>2.5338089099999999E-2</c:v>
                </c:pt>
                <c:pt idx="70">
                  <c:v>3.2543934900000002E-2</c:v>
                </c:pt>
                <c:pt idx="71">
                  <c:v>2.3499051100000001E-2</c:v>
                </c:pt>
                <c:pt idx="72">
                  <c:v>7.9154223000000006E-3</c:v>
                </c:pt>
                <c:pt idx="73">
                  <c:v>2.2503796E-3</c:v>
                </c:pt>
                <c:pt idx="74">
                  <c:v>6.1180814999999998E-3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3.7048079099999999E-2</c:v>
                </c:pt>
                <c:pt idx="81">
                  <c:v>5.4978515999999998E-2</c:v>
                </c:pt>
                <c:pt idx="82">
                  <c:v>4.2957890800000002E-2</c:v>
                </c:pt>
                <c:pt idx="83">
                  <c:v>2.1212382200000001E-2</c:v>
                </c:pt>
                <c:pt idx="84">
                  <c:v>1.0920311300000001E-2</c:v>
                </c:pt>
                <c:pt idx="85">
                  <c:v>1.6222158399999999E-2</c:v>
                </c:pt>
                <c:pt idx="86">
                  <c:v>2.8469588600000002E-2</c:v>
                </c:pt>
                <c:pt idx="87">
                  <c:v>3.7512239099999997E-2</c:v>
                </c:pt>
                <c:pt idx="88">
                  <c:v>3.6290865399999997E-2</c:v>
                </c:pt>
                <c:pt idx="89">
                  <c:v>2.6035467199999999E-2</c:v>
                </c:pt>
                <c:pt idx="90">
                  <c:v>9.9239898999999993E-3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1.4367689E-3</c:v>
                </c:pt>
                <c:pt idx="98">
                  <c:v>1.9508717599999999E-2</c:v>
                </c:pt>
                <c:pt idx="99">
                  <c:v>3.5928763400000001E-2</c:v>
                </c:pt>
                <c:pt idx="100">
                  <c:v>4.8718012900000003E-2</c:v>
                </c:pt>
                <c:pt idx="101">
                  <c:v>5.7465292500000001E-2</c:v>
                </c:pt>
                <c:pt idx="102">
                  <c:v>6.3173286600000003E-2</c:v>
                </c:pt>
                <c:pt idx="103">
                  <c:v>6.7336767899999997E-2</c:v>
                </c:pt>
                <c:pt idx="104">
                  <c:v>6.9741181999999999E-2</c:v>
                </c:pt>
                <c:pt idx="105">
                  <c:v>7.0346139399999993E-2</c:v>
                </c:pt>
                <c:pt idx="106">
                  <c:v>6.9201454499999995E-2</c:v>
                </c:pt>
                <c:pt idx="107">
                  <c:v>6.6075295199999995E-2</c:v>
                </c:pt>
                <c:pt idx="108">
                  <c:v>6.0759805100000001E-2</c:v>
                </c:pt>
                <c:pt idx="109">
                  <c:v>5.2676931000000003E-2</c:v>
                </c:pt>
                <c:pt idx="110">
                  <c:v>4.4173866499999999E-2</c:v>
                </c:pt>
                <c:pt idx="111">
                  <c:v>3.2637290700000002E-2</c:v>
                </c:pt>
                <c:pt idx="112">
                  <c:v>2.2221162900000001E-2</c:v>
                </c:pt>
                <c:pt idx="113">
                  <c:v>1.2870158099999999E-2</c:v>
                </c:pt>
                <c:pt idx="114">
                  <c:v>3.5157455E-3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6CEB-41F0-895D-943CFEBAB27E}"/>
            </c:ext>
          </c:extLst>
        </c:ser>
        <c:ser>
          <c:idx val="73"/>
          <c:order val="73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反射白_LEDfull_暗櫃!$A$74:$EE$74</c:f>
              <c:numCache>
                <c:formatCode>General</c:formatCode>
                <c:ptCount val="135"/>
                <c:pt idx="0">
                  <c:v>0.64324373010000002</c:v>
                </c:pt>
                <c:pt idx="1">
                  <c:v>0.53283119199999995</c:v>
                </c:pt>
                <c:pt idx="2">
                  <c:v>0.37929257750000001</c:v>
                </c:pt>
                <c:pt idx="3">
                  <c:v>0.17218971250000001</c:v>
                </c:pt>
                <c:pt idx="4">
                  <c:v>4.7258142400000001E-2</c:v>
                </c:pt>
                <c:pt idx="5">
                  <c:v>3.8466122999999998E-3</c:v>
                </c:pt>
                <c:pt idx="6">
                  <c:v>2.6892375199999999E-2</c:v>
                </c:pt>
                <c:pt idx="7">
                  <c:v>8.8339962100000002E-2</c:v>
                </c:pt>
                <c:pt idx="8">
                  <c:v>0.15770538149999999</c:v>
                </c:pt>
                <c:pt idx="9">
                  <c:v>0.2157019973</c:v>
                </c:pt>
                <c:pt idx="10">
                  <c:v>0.23998381199999999</c:v>
                </c:pt>
                <c:pt idx="11">
                  <c:v>0.2323637754</c:v>
                </c:pt>
                <c:pt idx="12">
                  <c:v>0.2036185563</c:v>
                </c:pt>
                <c:pt idx="13">
                  <c:v>0.1624306291</c:v>
                </c:pt>
                <c:pt idx="14">
                  <c:v>0.11691481619999999</c:v>
                </c:pt>
                <c:pt idx="15">
                  <c:v>7.7011667199999995E-2</c:v>
                </c:pt>
                <c:pt idx="16">
                  <c:v>4.4971875799999998E-2</c:v>
                </c:pt>
                <c:pt idx="17">
                  <c:v>2.9352616500000001E-2</c:v>
                </c:pt>
                <c:pt idx="18">
                  <c:v>3.5641804300000003E-2</c:v>
                </c:pt>
                <c:pt idx="19">
                  <c:v>5.4583214200000001E-2</c:v>
                </c:pt>
                <c:pt idx="20">
                  <c:v>7.9821080000000003E-2</c:v>
                </c:pt>
                <c:pt idx="21">
                  <c:v>9.7492545799999997E-2</c:v>
                </c:pt>
                <c:pt idx="22">
                  <c:v>0.1088988632</c:v>
                </c:pt>
                <c:pt idx="23">
                  <c:v>0.1073093042</c:v>
                </c:pt>
                <c:pt idx="24">
                  <c:v>0.10370563720000001</c:v>
                </c:pt>
                <c:pt idx="25">
                  <c:v>9.6422031500000005E-2</c:v>
                </c:pt>
                <c:pt idx="26">
                  <c:v>8.8098272699999994E-2</c:v>
                </c:pt>
                <c:pt idx="27">
                  <c:v>7.8390710099999997E-2</c:v>
                </c:pt>
                <c:pt idx="28">
                  <c:v>6.2003489600000003E-2</c:v>
                </c:pt>
                <c:pt idx="29">
                  <c:v>4.3957013599999997E-2</c:v>
                </c:pt>
                <c:pt idx="30">
                  <c:v>2.6242470399999999E-2</c:v>
                </c:pt>
                <c:pt idx="31">
                  <c:v>1.98963154E-2</c:v>
                </c:pt>
                <c:pt idx="32">
                  <c:v>2.0912187200000001E-2</c:v>
                </c:pt>
                <c:pt idx="33">
                  <c:v>2.8597401500000001E-2</c:v>
                </c:pt>
                <c:pt idx="34">
                  <c:v>3.6846283799999997E-2</c:v>
                </c:pt>
                <c:pt idx="35">
                  <c:v>4.6181321099999999E-2</c:v>
                </c:pt>
                <c:pt idx="36">
                  <c:v>5.8454051600000001E-2</c:v>
                </c:pt>
                <c:pt idx="37">
                  <c:v>7.6781034499999998E-2</c:v>
                </c:pt>
                <c:pt idx="38">
                  <c:v>9.1637805099999997E-2</c:v>
                </c:pt>
                <c:pt idx="39">
                  <c:v>0.10442633179999999</c:v>
                </c:pt>
                <c:pt idx="40">
                  <c:v>0.1087834612</c:v>
                </c:pt>
                <c:pt idx="41">
                  <c:v>0.105214484</c:v>
                </c:pt>
                <c:pt idx="42">
                  <c:v>9.7871951799999996E-2</c:v>
                </c:pt>
                <c:pt idx="43">
                  <c:v>8.87822583E-2</c:v>
                </c:pt>
                <c:pt idx="44">
                  <c:v>7.8696601099999999E-2</c:v>
                </c:pt>
                <c:pt idx="45">
                  <c:v>7.0552073399999998E-2</c:v>
                </c:pt>
                <c:pt idx="46">
                  <c:v>6.0225486799999998E-2</c:v>
                </c:pt>
                <c:pt idx="47">
                  <c:v>4.1733011600000001E-2</c:v>
                </c:pt>
                <c:pt idx="48">
                  <c:v>1.6393134399999999E-2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1.80825256E-2</c:v>
                </c:pt>
                <c:pt idx="55">
                  <c:v>4.5894611600000003E-2</c:v>
                </c:pt>
                <c:pt idx="56">
                  <c:v>6.3642032400000006E-2</c:v>
                </c:pt>
                <c:pt idx="57">
                  <c:v>6.6574729999999999E-2</c:v>
                </c:pt>
                <c:pt idx="58">
                  <c:v>5.7324547300000001E-2</c:v>
                </c:pt>
                <c:pt idx="59">
                  <c:v>4.0279459199999999E-2</c:v>
                </c:pt>
                <c:pt idx="60">
                  <c:v>1.9722081700000001E-2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1.1503093900000001E-2</c:v>
                </c:pt>
                <c:pt idx="65">
                  <c:v>3.5366296800000002E-2</c:v>
                </c:pt>
                <c:pt idx="66">
                  <c:v>3.8853585699999998E-2</c:v>
                </c:pt>
                <c:pt idx="67">
                  <c:v>2.59301532E-2</c:v>
                </c:pt>
                <c:pt idx="68">
                  <c:v>1.8328681600000001E-2</c:v>
                </c:pt>
                <c:pt idx="69">
                  <c:v>2.5397319299999999E-2</c:v>
                </c:pt>
                <c:pt idx="70">
                  <c:v>3.2569132700000003E-2</c:v>
                </c:pt>
                <c:pt idx="71">
                  <c:v>2.3491354700000001E-2</c:v>
                </c:pt>
                <c:pt idx="72">
                  <c:v>7.8888711999999996E-3</c:v>
                </c:pt>
                <c:pt idx="73">
                  <c:v>2.2210833000000001E-3</c:v>
                </c:pt>
                <c:pt idx="74">
                  <c:v>6.0978270999999997E-3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3.7050954999999997E-2</c:v>
                </c:pt>
                <c:pt idx="81">
                  <c:v>5.4999720299999999E-2</c:v>
                </c:pt>
                <c:pt idx="82">
                  <c:v>4.2995668899999999E-2</c:v>
                </c:pt>
                <c:pt idx="83">
                  <c:v>2.1263841499999998E-2</c:v>
                </c:pt>
                <c:pt idx="84">
                  <c:v>1.0984906900000001E-2</c:v>
                </c:pt>
                <c:pt idx="85">
                  <c:v>1.6297226800000002E-2</c:v>
                </c:pt>
                <c:pt idx="86">
                  <c:v>2.8545994299999999E-2</c:v>
                </c:pt>
                <c:pt idx="87">
                  <c:v>3.7577252800000002E-2</c:v>
                </c:pt>
                <c:pt idx="88">
                  <c:v>3.6330003299999997E-2</c:v>
                </c:pt>
                <c:pt idx="89">
                  <c:v>2.6043789500000001E-2</c:v>
                </c:pt>
                <c:pt idx="90">
                  <c:v>9.9015236E-3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1.4063794000000001E-3</c:v>
                </c:pt>
                <c:pt idx="98">
                  <c:v>1.9514456400000001E-2</c:v>
                </c:pt>
                <c:pt idx="99">
                  <c:v>3.5965602800000003E-2</c:v>
                </c:pt>
                <c:pt idx="100">
                  <c:v>4.8780728099999997E-2</c:v>
                </c:pt>
                <c:pt idx="101">
                  <c:v>5.75480461E-2</c:v>
                </c:pt>
                <c:pt idx="102">
                  <c:v>6.3265442800000002E-2</c:v>
                </c:pt>
                <c:pt idx="103">
                  <c:v>6.7434161899999998E-2</c:v>
                </c:pt>
                <c:pt idx="104">
                  <c:v>6.9837182799999994E-2</c:v>
                </c:pt>
                <c:pt idx="105">
                  <c:v>7.0435851800000004E-2</c:v>
                </c:pt>
                <c:pt idx="106">
                  <c:v>6.9280676499999999E-2</c:v>
                </c:pt>
                <c:pt idx="107">
                  <c:v>6.61390424E-2</c:v>
                </c:pt>
                <c:pt idx="108">
                  <c:v>6.0804095099999997E-2</c:v>
                </c:pt>
                <c:pt idx="109">
                  <c:v>5.2699245499999998E-2</c:v>
                </c:pt>
                <c:pt idx="110">
                  <c:v>4.4178854699999999E-2</c:v>
                </c:pt>
                <c:pt idx="111">
                  <c:v>3.26197259E-2</c:v>
                </c:pt>
                <c:pt idx="112">
                  <c:v>2.21845564E-2</c:v>
                </c:pt>
                <c:pt idx="113">
                  <c:v>1.28191113E-2</c:v>
                </c:pt>
                <c:pt idx="114">
                  <c:v>3.4502350999999999E-3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6CEB-41F0-895D-943CFEBAB27E}"/>
            </c:ext>
          </c:extLst>
        </c:ser>
        <c:ser>
          <c:idx val="74"/>
          <c:order val="7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反射白_LEDfull_暗櫃!$A$75:$EE$75</c:f>
              <c:numCache>
                <c:formatCode>General</c:formatCode>
                <c:ptCount val="135"/>
                <c:pt idx="0">
                  <c:v>0.64318156240000002</c:v>
                </c:pt>
                <c:pt idx="1">
                  <c:v>0.53278017040000003</c:v>
                </c:pt>
                <c:pt idx="2">
                  <c:v>0.37925693389999998</c:v>
                </c:pt>
                <c:pt idx="3">
                  <c:v>0.17217491569999999</c:v>
                </c:pt>
                <c:pt idx="4">
                  <c:v>4.72560115E-2</c:v>
                </c:pt>
                <c:pt idx="5">
                  <c:v>3.8487046999999999E-3</c:v>
                </c:pt>
                <c:pt idx="6">
                  <c:v>2.6892393800000001E-2</c:v>
                </c:pt>
                <c:pt idx="7">
                  <c:v>8.83364975E-2</c:v>
                </c:pt>
                <c:pt idx="8">
                  <c:v>0.157700479</c:v>
                </c:pt>
                <c:pt idx="9">
                  <c:v>0.2156985253</c:v>
                </c:pt>
                <c:pt idx="10">
                  <c:v>0.23998540639999999</c:v>
                </c:pt>
                <c:pt idx="11">
                  <c:v>0.23236840959999999</c:v>
                </c:pt>
                <c:pt idx="12">
                  <c:v>0.2036208659</c:v>
                </c:pt>
                <c:pt idx="13">
                  <c:v>0.162427932</c:v>
                </c:pt>
                <c:pt idx="14">
                  <c:v>0.1169089153</c:v>
                </c:pt>
                <c:pt idx="15">
                  <c:v>7.7006988200000001E-2</c:v>
                </c:pt>
                <c:pt idx="16">
                  <c:v>4.49706577E-2</c:v>
                </c:pt>
                <c:pt idx="17">
                  <c:v>2.9352715200000001E-2</c:v>
                </c:pt>
                <c:pt idx="18">
                  <c:v>3.5641286500000001E-2</c:v>
                </c:pt>
                <c:pt idx="19">
                  <c:v>5.4581932700000002E-2</c:v>
                </c:pt>
                <c:pt idx="20">
                  <c:v>7.9817883699999995E-2</c:v>
                </c:pt>
                <c:pt idx="21">
                  <c:v>9.7488552300000003E-2</c:v>
                </c:pt>
                <c:pt idx="22">
                  <c:v>0.1088944599</c:v>
                </c:pt>
                <c:pt idx="23">
                  <c:v>0.1073065698</c:v>
                </c:pt>
                <c:pt idx="24">
                  <c:v>0.1037057415</c:v>
                </c:pt>
                <c:pt idx="25">
                  <c:v>9.6426516800000001E-2</c:v>
                </c:pt>
                <c:pt idx="26">
                  <c:v>8.8105559299999997E-2</c:v>
                </c:pt>
                <c:pt idx="27">
                  <c:v>7.8397683800000006E-2</c:v>
                </c:pt>
                <c:pt idx="28">
                  <c:v>6.2007211100000001E-2</c:v>
                </c:pt>
                <c:pt idx="29">
                  <c:v>4.3954763600000002E-2</c:v>
                </c:pt>
                <c:pt idx="30">
                  <c:v>2.6233896600000001E-2</c:v>
                </c:pt>
                <c:pt idx="31">
                  <c:v>1.98832974E-2</c:v>
                </c:pt>
                <c:pt idx="32">
                  <c:v>2.0898085100000002E-2</c:v>
                </c:pt>
                <c:pt idx="33">
                  <c:v>2.8584768999999999E-2</c:v>
                </c:pt>
                <c:pt idx="34">
                  <c:v>3.6837745499999998E-2</c:v>
                </c:pt>
                <c:pt idx="35">
                  <c:v>4.6176880599999998E-2</c:v>
                </c:pt>
                <c:pt idx="36">
                  <c:v>5.84526956E-2</c:v>
                </c:pt>
                <c:pt idx="37">
                  <c:v>7.6780453299999996E-2</c:v>
                </c:pt>
                <c:pt idx="38">
                  <c:v>9.1635338999999996E-2</c:v>
                </c:pt>
                <c:pt idx="39">
                  <c:v>0.1044224277</c:v>
                </c:pt>
                <c:pt idx="40">
                  <c:v>0.1087817103</c:v>
                </c:pt>
                <c:pt idx="41">
                  <c:v>0.10521877559999999</c:v>
                </c:pt>
                <c:pt idx="42">
                  <c:v>9.7881279900000007E-2</c:v>
                </c:pt>
                <c:pt idx="43">
                  <c:v>8.8792420900000002E-2</c:v>
                </c:pt>
                <c:pt idx="44">
                  <c:v>7.8703887799999997E-2</c:v>
                </c:pt>
                <c:pt idx="45">
                  <c:v>7.0555061099999997E-2</c:v>
                </c:pt>
                <c:pt idx="46">
                  <c:v>6.0223326100000002E-2</c:v>
                </c:pt>
                <c:pt idx="47">
                  <c:v>4.1725307699999999E-2</c:v>
                </c:pt>
                <c:pt idx="48">
                  <c:v>1.6381625100000002E-2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1.80742331E-2</c:v>
                </c:pt>
                <c:pt idx="55">
                  <c:v>4.5879591300000001E-2</c:v>
                </c:pt>
                <c:pt idx="56">
                  <c:v>6.3624769400000003E-2</c:v>
                </c:pt>
                <c:pt idx="57">
                  <c:v>6.6559754299999996E-2</c:v>
                </c:pt>
                <c:pt idx="58">
                  <c:v>5.7314489000000003E-2</c:v>
                </c:pt>
                <c:pt idx="59">
                  <c:v>4.0274668499999999E-2</c:v>
                </c:pt>
                <c:pt idx="60">
                  <c:v>1.97229069E-2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1.15189739E-2</c:v>
                </c:pt>
                <c:pt idx="65">
                  <c:v>3.5372491899999997E-2</c:v>
                </c:pt>
                <c:pt idx="66">
                  <c:v>3.88479792E-2</c:v>
                </c:pt>
                <c:pt idx="67">
                  <c:v>2.59163473E-2</c:v>
                </c:pt>
                <c:pt idx="68">
                  <c:v>1.83130577E-2</c:v>
                </c:pt>
                <c:pt idx="69">
                  <c:v>2.5385767199999999E-2</c:v>
                </c:pt>
                <c:pt idx="70">
                  <c:v>3.2564498499999997E-2</c:v>
                </c:pt>
                <c:pt idx="71">
                  <c:v>2.3493448300000001E-2</c:v>
                </c:pt>
                <c:pt idx="72">
                  <c:v>7.8944489E-3</c:v>
                </c:pt>
                <c:pt idx="73">
                  <c:v>2.2269316999999999E-3</c:v>
                </c:pt>
                <c:pt idx="74">
                  <c:v>6.1019454000000002E-3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3.7050884200000002E-2</c:v>
                </c:pt>
                <c:pt idx="81">
                  <c:v>5.4996412199999997E-2</c:v>
                </c:pt>
                <c:pt idx="82">
                  <c:v>4.29888405E-2</c:v>
                </c:pt>
                <c:pt idx="83">
                  <c:v>2.1253773900000002E-2</c:v>
                </c:pt>
                <c:pt idx="84">
                  <c:v>1.09720528E-2</c:v>
                </c:pt>
                <c:pt idx="85">
                  <c:v>1.6282243700000001E-2</c:v>
                </c:pt>
                <c:pt idx="86">
                  <c:v>2.85310205E-2</c:v>
                </c:pt>
                <c:pt idx="87">
                  <c:v>3.7564799199999999E-2</c:v>
                </c:pt>
                <c:pt idx="88">
                  <c:v>3.6322817200000003E-2</c:v>
                </c:pt>
                <c:pt idx="89">
                  <c:v>2.6042636500000001E-2</c:v>
                </c:pt>
                <c:pt idx="90">
                  <c:v>9.9062417000000003E-3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1.4124766E-3</c:v>
                </c:pt>
                <c:pt idx="98">
                  <c:v>1.9513793299999999E-2</c:v>
                </c:pt>
                <c:pt idx="99">
                  <c:v>3.5958632800000001E-2</c:v>
                </c:pt>
                <c:pt idx="100">
                  <c:v>4.8769157399999999E-2</c:v>
                </c:pt>
                <c:pt idx="101">
                  <c:v>5.7532355200000003E-2</c:v>
                </c:pt>
                <c:pt idx="102">
                  <c:v>6.3248097899999994E-2</c:v>
                </c:pt>
                <c:pt idx="103">
                  <c:v>6.7415751499999996E-2</c:v>
                </c:pt>
                <c:pt idx="104">
                  <c:v>6.9819010799999998E-2</c:v>
                </c:pt>
                <c:pt idx="105">
                  <c:v>7.0418976199999997E-2</c:v>
                </c:pt>
                <c:pt idx="106">
                  <c:v>6.9265939299999996E-2</c:v>
                </c:pt>
                <c:pt idx="107">
                  <c:v>6.6127441800000006E-2</c:v>
                </c:pt>
                <c:pt idx="108">
                  <c:v>6.0796409799999999E-2</c:v>
                </c:pt>
                <c:pt idx="109">
                  <c:v>5.2695762399999999E-2</c:v>
                </c:pt>
                <c:pt idx="110">
                  <c:v>4.4178720599999999E-2</c:v>
                </c:pt>
                <c:pt idx="111">
                  <c:v>3.26238945E-2</c:v>
                </c:pt>
                <c:pt idx="112">
                  <c:v>2.2192282599999998E-2</c:v>
                </c:pt>
                <c:pt idx="113">
                  <c:v>1.28295179E-2</c:v>
                </c:pt>
                <c:pt idx="114">
                  <c:v>3.4634103000000002E-3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6CEB-41F0-895D-943CFEBAB27E}"/>
            </c:ext>
          </c:extLst>
        </c:ser>
        <c:ser>
          <c:idx val="75"/>
          <c:order val="75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反射白_LEDfull_暗櫃!$A$76:$EE$76</c:f>
              <c:numCache>
                <c:formatCode>General</c:formatCode>
                <c:ptCount val="135"/>
                <c:pt idx="0">
                  <c:v>0.64216268060000004</c:v>
                </c:pt>
                <c:pt idx="1">
                  <c:v>0.53194624189999995</c:v>
                </c:pt>
                <c:pt idx="2">
                  <c:v>0.37866503000000001</c:v>
                </c:pt>
                <c:pt idx="3">
                  <c:v>0.17192026969999999</c:v>
                </c:pt>
                <c:pt idx="4">
                  <c:v>4.7204639800000003E-2</c:v>
                </c:pt>
                <c:pt idx="5">
                  <c:v>3.8664433999999999E-3</c:v>
                </c:pt>
                <c:pt idx="6">
                  <c:v>2.6876440299999999E-2</c:v>
                </c:pt>
                <c:pt idx="7">
                  <c:v>8.8247537599999995E-2</c:v>
                </c:pt>
                <c:pt idx="8">
                  <c:v>0.15755239130000001</c:v>
                </c:pt>
                <c:pt idx="9">
                  <c:v>0.2155289054</c:v>
                </c:pt>
                <c:pt idx="10">
                  <c:v>0.2398495823</c:v>
                </c:pt>
                <c:pt idx="11">
                  <c:v>0.2322679758</c:v>
                </c:pt>
                <c:pt idx="12">
                  <c:v>0.203516379</c:v>
                </c:pt>
                <c:pt idx="13">
                  <c:v>0.1622986048</c:v>
                </c:pt>
                <c:pt idx="14">
                  <c:v>0.1167785227</c:v>
                </c:pt>
                <c:pt idx="15">
                  <c:v>7.6912216800000002E-2</c:v>
                </c:pt>
                <c:pt idx="16">
                  <c:v>4.4930391E-2</c:v>
                </c:pt>
                <c:pt idx="17">
                  <c:v>2.9334668099999999E-2</c:v>
                </c:pt>
                <c:pt idx="18">
                  <c:v>3.56148295E-2</c:v>
                </c:pt>
                <c:pt idx="19">
                  <c:v>5.4535213899999997E-2</c:v>
                </c:pt>
                <c:pt idx="20">
                  <c:v>7.9738050699999993E-2</c:v>
                </c:pt>
                <c:pt idx="21">
                  <c:v>9.73898396E-2</c:v>
                </c:pt>
                <c:pt idx="22">
                  <c:v>0.1087834239</c:v>
                </c:pt>
                <c:pt idx="23">
                  <c:v>0.1072085723</c:v>
                </c:pt>
                <c:pt idx="24">
                  <c:v>0.10364499689999999</c:v>
                </c:pt>
                <c:pt idx="25">
                  <c:v>9.6409998799999994E-2</c:v>
                </c:pt>
                <c:pt idx="26">
                  <c:v>8.8122092200000002E-2</c:v>
                </c:pt>
                <c:pt idx="27">
                  <c:v>7.8417755699999994E-2</c:v>
                </c:pt>
                <c:pt idx="28">
                  <c:v>6.2004499099999999E-2</c:v>
                </c:pt>
                <c:pt idx="29">
                  <c:v>4.3905097999999997E-2</c:v>
                </c:pt>
                <c:pt idx="30">
                  <c:v>2.6132119799999999E-2</c:v>
                </c:pt>
                <c:pt idx="31">
                  <c:v>1.9742021299999999E-2</c:v>
                </c:pt>
                <c:pt idx="32">
                  <c:v>2.0745620100000001E-2</c:v>
                </c:pt>
                <c:pt idx="33">
                  <c:v>2.8442801899999998E-2</c:v>
                </c:pt>
                <c:pt idx="34">
                  <c:v>3.6729700900000002E-2</c:v>
                </c:pt>
                <c:pt idx="35">
                  <c:v>4.6105004800000002E-2</c:v>
                </c:pt>
                <c:pt idx="36">
                  <c:v>5.8403030000000002E-2</c:v>
                </c:pt>
                <c:pt idx="37">
                  <c:v>7.6725244499999998E-2</c:v>
                </c:pt>
                <c:pt idx="38">
                  <c:v>9.1553166500000005E-2</c:v>
                </c:pt>
                <c:pt idx="39">
                  <c:v>0.10431866350000001</c:v>
                </c:pt>
                <c:pt idx="40">
                  <c:v>0.1086957976</c:v>
                </c:pt>
                <c:pt idx="41">
                  <c:v>0.1051960886</c:v>
                </c:pt>
                <c:pt idx="42">
                  <c:v>9.7912028400000004E-2</c:v>
                </c:pt>
                <c:pt idx="43">
                  <c:v>8.8837303199999995E-2</c:v>
                </c:pt>
                <c:pt idx="44">
                  <c:v>7.8727327299999997E-2</c:v>
                </c:pt>
                <c:pt idx="45">
                  <c:v>7.0541054000000006E-2</c:v>
                </c:pt>
                <c:pt idx="46">
                  <c:v>6.01644255E-2</c:v>
                </c:pt>
                <c:pt idx="47">
                  <c:v>4.1622892000000002E-2</c:v>
                </c:pt>
                <c:pt idx="48">
                  <c:v>1.6257276800000001E-2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1.7980737600000001E-2</c:v>
                </c:pt>
                <c:pt idx="55">
                  <c:v>4.5701786899999999E-2</c:v>
                </c:pt>
                <c:pt idx="56">
                  <c:v>6.3413672099999999E-2</c:v>
                </c:pt>
                <c:pt idx="57">
                  <c:v>6.6370755399999995E-2</c:v>
                </c:pt>
                <c:pt idx="58">
                  <c:v>5.7179074699999999E-2</c:v>
                </c:pt>
                <c:pt idx="59">
                  <c:v>4.02022675E-2</c:v>
                </c:pt>
                <c:pt idx="60">
                  <c:v>1.9720051400000001E-2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1.1668426900000001E-2</c:v>
                </c:pt>
                <c:pt idx="65">
                  <c:v>3.54111306E-2</c:v>
                </c:pt>
                <c:pt idx="66">
                  <c:v>3.8768321299999998E-2</c:v>
                </c:pt>
                <c:pt idx="67">
                  <c:v>2.57631652E-2</c:v>
                </c:pt>
                <c:pt idx="68">
                  <c:v>1.8146553999999999E-2</c:v>
                </c:pt>
                <c:pt idx="69">
                  <c:v>2.5255950199999998E-2</c:v>
                </c:pt>
                <c:pt idx="70">
                  <c:v>3.2499771599999998E-2</c:v>
                </c:pt>
                <c:pt idx="71">
                  <c:v>2.34983824E-2</c:v>
                </c:pt>
                <c:pt idx="72">
                  <c:v>7.9443380000000004E-3</c:v>
                </c:pt>
                <c:pt idx="73">
                  <c:v>2.2848795999999998E-3</c:v>
                </c:pt>
                <c:pt idx="74">
                  <c:v>6.1399196E-3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3.7028972100000002E-2</c:v>
                </c:pt>
                <c:pt idx="81">
                  <c:v>5.4929949300000003E-2</c:v>
                </c:pt>
                <c:pt idx="82">
                  <c:v>4.2893990899999998E-2</c:v>
                </c:pt>
                <c:pt idx="83">
                  <c:v>2.1141436E-2</c:v>
                </c:pt>
                <c:pt idx="84">
                  <c:v>1.0837618300000001E-2</c:v>
                </c:pt>
                <c:pt idx="85">
                  <c:v>1.6124758900000001E-2</c:v>
                </c:pt>
                <c:pt idx="86">
                  <c:v>2.83653159E-2</c:v>
                </c:pt>
                <c:pt idx="87">
                  <c:v>3.7418119600000001E-2</c:v>
                </c:pt>
                <c:pt idx="88">
                  <c:v>3.6228500300000001E-2</c:v>
                </c:pt>
                <c:pt idx="89">
                  <c:v>2.6014752700000001E-2</c:v>
                </c:pt>
                <c:pt idx="90">
                  <c:v>9.9472403999999997E-3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1.4726672000000001E-3</c:v>
                </c:pt>
                <c:pt idx="98">
                  <c:v>1.9493214799999999E-2</c:v>
                </c:pt>
                <c:pt idx="99">
                  <c:v>3.5868752699999999E-2</c:v>
                </c:pt>
                <c:pt idx="100">
                  <c:v>4.8621024899999997E-2</c:v>
                </c:pt>
                <c:pt idx="101">
                  <c:v>5.7340808200000003E-2</c:v>
                </c:pt>
                <c:pt idx="102">
                  <c:v>6.3034832499999999E-2</c:v>
                </c:pt>
                <c:pt idx="103">
                  <c:v>6.7190751399999998E-2</c:v>
                </c:pt>
                <c:pt idx="104">
                  <c:v>6.9595530599999997E-2</c:v>
                </c:pt>
                <c:pt idx="105">
                  <c:v>7.0208005599999998E-2</c:v>
                </c:pt>
                <c:pt idx="106">
                  <c:v>6.9076500799999996E-2</c:v>
                </c:pt>
                <c:pt idx="107">
                  <c:v>6.5970532600000006E-2</c:v>
                </c:pt>
                <c:pt idx="108">
                  <c:v>6.0680430399999999E-2</c:v>
                </c:pt>
                <c:pt idx="109">
                  <c:v>5.26278019E-2</c:v>
                </c:pt>
                <c:pt idx="110">
                  <c:v>4.4148828799999998E-2</c:v>
                </c:pt>
                <c:pt idx="111">
                  <c:v>3.2644838099999997E-2</c:v>
                </c:pt>
                <c:pt idx="112">
                  <c:v>2.22562067E-2</c:v>
                </c:pt>
                <c:pt idx="113">
                  <c:v>1.29269715E-2</c:v>
                </c:pt>
                <c:pt idx="114">
                  <c:v>3.5934811E-3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6CEB-41F0-895D-943CFEBAB27E}"/>
            </c:ext>
          </c:extLst>
        </c:ser>
        <c:ser>
          <c:idx val="76"/>
          <c:order val="7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反射白_LEDfull_暗櫃!$A$77:$EE$77</c:f>
              <c:numCache>
                <c:formatCode>General</c:formatCode>
                <c:ptCount val="135"/>
                <c:pt idx="0">
                  <c:v>0.64308375120000005</c:v>
                </c:pt>
                <c:pt idx="1">
                  <c:v>0.53269892929999996</c:v>
                </c:pt>
                <c:pt idx="2">
                  <c:v>0.37919962410000002</c:v>
                </c:pt>
                <c:pt idx="3">
                  <c:v>0.17214789990000001</c:v>
                </c:pt>
                <c:pt idx="4">
                  <c:v>4.7247640799999997E-2</c:v>
                </c:pt>
                <c:pt idx="5">
                  <c:v>3.8471320000000001E-3</c:v>
                </c:pt>
                <c:pt idx="6">
                  <c:v>2.6887383300000001E-2</c:v>
                </c:pt>
                <c:pt idx="7">
                  <c:v>8.8321223899999995E-2</c:v>
                </c:pt>
                <c:pt idx="8">
                  <c:v>0.157672435</c:v>
                </c:pt>
                <c:pt idx="9">
                  <c:v>0.21565918619999999</c:v>
                </c:pt>
                <c:pt idx="10">
                  <c:v>0.23993942139999999</c:v>
                </c:pt>
                <c:pt idx="11">
                  <c:v>0.23232284189999999</c:v>
                </c:pt>
                <c:pt idx="12">
                  <c:v>0.20358157160000001</c:v>
                </c:pt>
                <c:pt idx="13">
                  <c:v>0.1623984426</c:v>
                </c:pt>
                <c:pt idx="14">
                  <c:v>0.1168893054</c:v>
                </c:pt>
                <c:pt idx="15">
                  <c:v>7.6994225400000005E-2</c:v>
                </c:pt>
                <c:pt idx="16">
                  <c:v>4.4962614800000002E-2</c:v>
                </c:pt>
                <c:pt idx="17">
                  <c:v>2.9347063999999999E-2</c:v>
                </c:pt>
                <c:pt idx="18">
                  <c:v>3.5634767300000002E-2</c:v>
                </c:pt>
                <c:pt idx="19">
                  <c:v>5.4572064400000002E-2</c:v>
                </c:pt>
                <c:pt idx="20">
                  <c:v>7.9804107499999999E-2</c:v>
                </c:pt>
                <c:pt idx="21">
                  <c:v>9.7471624600000001E-2</c:v>
                </c:pt>
                <c:pt idx="22">
                  <c:v>0.108875744</c:v>
                </c:pt>
                <c:pt idx="23">
                  <c:v>0.10728707160000001</c:v>
                </c:pt>
                <c:pt idx="24">
                  <c:v>0.1036861837</c:v>
                </c:pt>
                <c:pt idx="25">
                  <c:v>9.64066908E-2</c:v>
                </c:pt>
                <c:pt idx="26">
                  <c:v>8.8086105900000003E-2</c:v>
                </c:pt>
                <c:pt idx="27">
                  <c:v>7.83801675E-2</c:v>
                </c:pt>
                <c:pt idx="28">
                  <c:v>6.1994060900000002E-2</c:v>
                </c:pt>
                <c:pt idx="29">
                  <c:v>4.3947264600000001E-2</c:v>
                </c:pt>
                <c:pt idx="30">
                  <c:v>2.6232227699999999E-2</c:v>
                </c:pt>
                <c:pt idx="31">
                  <c:v>1.9884578900000002E-2</c:v>
                </c:pt>
                <c:pt idx="32">
                  <c:v>2.0899526799999998E-2</c:v>
                </c:pt>
                <c:pt idx="33">
                  <c:v>2.8584187899999999E-2</c:v>
                </c:pt>
                <c:pt idx="34">
                  <c:v>3.6834016400000003E-2</c:v>
                </c:pt>
                <c:pt idx="35">
                  <c:v>4.6169843500000002E-2</c:v>
                </c:pt>
                <c:pt idx="36">
                  <c:v>5.84422946E-2</c:v>
                </c:pt>
                <c:pt idx="37">
                  <c:v>7.6766237599999995E-2</c:v>
                </c:pt>
                <c:pt idx="38">
                  <c:v>9.1619022199999997E-2</c:v>
                </c:pt>
                <c:pt idx="39">
                  <c:v>0.1044043452</c:v>
                </c:pt>
                <c:pt idx="40">
                  <c:v>0.1087619215</c:v>
                </c:pt>
                <c:pt idx="41">
                  <c:v>0.1051971912</c:v>
                </c:pt>
                <c:pt idx="42">
                  <c:v>9.7859278300000005E-2</c:v>
                </c:pt>
                <c:pt idx="43">
                  <c:v>8.8771775400000003E-2</c:v>
                </c:pt>
                <c:pt idx="44">
                  <c:v>7.8686281999999996E-2</c:v>
                </c:pt>
                <c:pt idx="45">
                  <c:v>7.0540688899999995E-2</c:v>
                </c:pt>
                <c:pt idx="46">
                  <c:v>6.0212910199999997E-2</c:v>
                </c:pt>
                <c:pt idx="47">
                  <c:v>4.1720405199999998E-2</c:v>
                </c:pt>
                <c:pt idx="48">
                  <c:v>1.63828377E-2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1.8073972300000001E-2</c:v>
                </c:pt>
                <c:pt idx="55">
                  <c:v>4.5876625900000002E-2</c:v>
                </c:pt>
                <c:pt idx="56">
                  <c:v>6.3619352899999995E-2</c:v>
                </c:pt>
                <c:pt idx="57">
                  <c:v>6.6553056200000002E-2</c:v>
                </c:pt>
                <c:pt idx="58">
                  <c:v>5.7307545100000003E-2</c:v>
                </c:pt>
                <c:pt idx="59">
                  <c:v>4.0269024700000003E-2</c:v>
                </c:pt>
                <c:pt idx="60">
                  <c:v>1.9718991599999999E-2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1.1510717700000001E-2</c:v>
                </c:pt>
                <c:pt idx="65">
                  <c:v>3.5363491599999998E-2</c:v>
                </c:pt>
                <c:pt idx="66">
                  <c:v>3.8842864300000002E-2</c:v>
                </c:pt>
                <c:pt idx="67">
                  <c:v>2.5916650900000001E-2</c:v>
                </c:pt>
                <c:pt idx="68">
                  <c:v>1.8315615100000002E-2</c:v>
                </c:pt>
                <c:pt idx="69">
                  <c:v>2.53855456E-2</c:v>
                </c:pt>
                <c:pt idx="70">
                  <c:v>3.2560210700000002E-2</c:v>
                </c:pt>
                <c:pt idx="71">
                  <c:v>2.3488327900000001E-2</c:v>
                </c:pt>
                <c:pt idx="72">
                  <c:v>7.8907887999999995E-3</c:v>
                </c:pt>
                <c:pt idx="73">
                  <c:v>2.2243857E-3</c:v>
                </c:pt>
                <c:pt idx="74">
                  <c:v>6.0992590000000001E-3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3.7044014799999997E-2</c:v>
                </c:pt>
                <c:pt idx="81">
                  <c:v>5.4987371E-2</c:v>
                </c:pt>
                <c:pt idx="82">
                  <c:v>4.2983345700000002E-2</c:v>
                </c:pt>
                <c:pt idx="83">
                  <c:v>2.1253637999999998E-2</c:v>
                </c:pt>
                <c:pt idx="84">
                  <c:v>1.09748477E-2</c:v>
                </c:pt>
                <c:pt idx="85">
                  <c:v>1.6284775000000001E-2</c:v>
                </c:pt>
                <c:pt idx="86">
                  <c:v>2.8531370699999999E-2</c:v>
                </c:pt>
                <c:pt idx="87">
                  <c:v>3.7562504400000002E-2</c:v>
                </c:pt>
                <c:pt idx="88">
                  <c:v>3.6318797600000001E-2</c:v>
                </c:pt>
                <c:pt idx="89">
                  <c:v>2.6038426900000002E-2</c:v>
                </c:pt>
                <c:pt idx="90">
                  <c:v>9.9028498000000003E-3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1.4099003000000001E-3</c:v>
                </c:pt>
                <c:pt idx="98">
                  <c:v>1.95100959E-2</c:v>
                </c:pt>
                <c:pt idx="99">
                  <c:v>3.5954389699999999E-2</c:v>
                </c:pt>
                <c:pt idx="100">
                  <c:v>4.8764273499999997E-2</c:v>
                </c:pt>
                <c:pt idx="101">
                  <c:v>5.75274006E-2</c:v>
                </c:pt>
                <c:pt idx="102">
                  <c:v>6.3242576999999994E-2</c:v>
                </c:pt>
                <c:pt idx="103">
                  <c:v>6.7409984800000003E-2</c:v>
                </c:pt>
                <c:pt idx="104">
                  <c:v>6.9812752300000003E-2</c:v>
                </c:pt>
                <c:pt idx="105">
                  <c:v>7.0412091900000001E-2</c:v>
                </c:pt>
                <c:pt idx="106">
                  <c:v>6.9258451499999998E-2</c:v>
                </c:pt>
                <c:pt idx="107">
                  <c:v>6.6119253599999997E-2</c:v>
                </c:pt>
                <c:pt idx="108">
                  <c:v>6.0787796999999998E-2</c:v>
                </c:pt>
                <c:pt idx="109">
                  <c:v>5.2687287300000003E-2</c:v>
                </c:pt>
                <c:pt idx="110">
                  <c:v>4.4170487699999997E-2</c:v>
                </c:pt>
                <c:pt idx="111">
                  <c:v>3.2615933600000001E-2</c:v>
                </c:pt>
                <c:pt idx="112">
                  <c:v>2.21847147E-2</c:v>
                </c:pt>
                <c:pt idx="113">
                  <c:v>1.2823036899999999E-2</c:v>
                </c:pt>
                <c:pt idx="114">
                  <c:v>3.4575001000000001E-3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6CEB-41F0-895D-943CFEBAB27E}"/>
            </c:ext>
          </c:extLst>
        </c:ser>
        <c:ser>
          <c:idx val="77"/>
          <c:order val="77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反射白_LEDfull_暗櫃!$A$78:$EE$78</c:f>
              <c:numCache>
                <c:formatCode>General</c:formatCode>
                <c:ptCount val="135"/>
                <c:pt idx="0">
                  <c:v>0.642704308</c:v>
                </c:pt>
                <c:pt idx="1">
                  <c:v>0.53239077329999995</c:v>
                </c:pt>
                <c:pt idx="2">
                  <c:v>0.37898078559999998</c:v>
                </c:pt>
                <c:pt idx="3">
                  <c:v>0.17205734549999999</c:v>
                </c:pt>
                <c:pt idx="4">
                  <c:v>4.7234050899999998E-2</c:v>
                </c:pt>
                <c:pt idx="5">
                  <c:v>3.8594427000000001E-3</c:v>
                </c:pt>
                <c:pt idx="6">
                  <c:v>2.6887452199999998E-2</c:v>
                </c:pt>
                <c:pt idx="7">
                  <c:v>8.8299833199999997E-2</c:v>
                </c:pt>
                <c:pt idx="8">
                  <c:v>0.15764096380000001</c:v>
                </c:pt>
                <c:pt idx="9">
                  <c:v>0.21563565730000001</c:v>
                </c:pt>
                <c:pt idx="10">
                  <c:v>0.2399449199</c:v>
                </c:pt>
                <c:pt idx="11">
                  <c:v>0.2323471308</c:v>
                </c:pt>
                <c:pt idx="12">
                  <c:v>0.2035926431</c:v>
                </c:pt>
                <c:pt idx="13">
                  <c:v>0.1623794734</c:v>
                </c:pt>
                <c:pt idx="14">
                  <c:v>0.1168530658</c:v>
                </c:pt>
                <c:pt idx="15">
                  <c:v>7.6965257499999995E-2</c:v>
                </c:pt>
                <c:pt idx="16">
                  <c:v>4.4954814000000003E-2</c:v>
                </c:pt>
                <c:pt idx="17">
                  <c:v>2.9346961500000001E-2</c:v>
                </c:pt>
                <c:pt idx="18">
                  <c:v>3.5631738599999997E-2</c:v>
                </c:pt>
                <c:pt idx="19">
                  <c:v>5.4563868799999998E-2</c:v>
                </c:pt>
                <c:pt idx="20">
                  <c:v>7.9784952100000001E-2</c:v>
                </c:pt>
                <c:pt idx="21">
                  <c:v>9.7447492199999999E-2</c:v>
                </c:pt>
                <c:pt idx="22">
                  <c:v>0.10884825889999999</c:v>
                </c:pt>
                <c:pt idx="23">
                  <c:v>0.10726747659999999</c:v>
                </c:pt>
                <c:pt idx="24">
                  <c:v>0.10368721190000001</c:v>
                </c:pt>
                <c:pt idx="25">
                  <c:v>9.6431769400000006E-2</c:v>
                </c:pt>
                <c:pt idx="26">
                  <c:v>8.8128320900000001E-2</c:v>
                </c:pt>
                <c:pt idx="27">
                  <c:v>7.8420944500000006E-2</c:v>
                </c:pt>
                <c:pt idx="28">
                  <c:v>6.20151013E-2</c:v>
                </c:pt>
                <c:pt idx="29">
                  <c:v>4.3933395299999997E-2</c:v>
                </c:pt>
                <c:pt idx="30">
                  <c:v>2.6180561599999999E-2</c:v>
                </c:pt>
                <c:pt idx="31">
                  <c:v>1.9806628999999999E-2</c:v>
                </c:pt>
                <c:pt idx="32">
                  <c:v>2.0815132199999999E-2</c:v>
                </c:pt>
                <c:pt idx="33">
                  <c:v>2.8509024500000001E-2</c:v>
                </c:pt>
                <c:pt idx="34">
                  <c:v>3.6782443499999998E-2</c:v>
                </c:pt>
                <c:pt idx="35">
                  <c:v>4.6143364200000002E-2</c:v>
                </c:pt>
                <c:pt idx="36">
                  <c:v>5.84336035E-2</c:v>
                </c:pt>
                <c:pt idx="37">
                  <c:v>7.6760940299999997E-2</c:v>
                </c:pt>
                <c:pt idx="38">
                  <c:v>9.1602839500000005E-2</c:v>
                </c:pt>
                <c:pt idx="39">
                  <c:v>0.10437975820000001</c:v>
                </c:pt>
                <c:pt idx="40">
                  <c:v>0.1087497622</c:v>
                </c:pt>
                <c:pt idx="41">
                  <c:v>0.10522185269999999</c:v>
                </c:pt>
                <c:pt idx="42">
                  <c:v>9.79134589E-2</c:v>
                </c:pt>
                <c:pt idx="43">
                  <c:v>8.8831201200000001E-2</c:v>
                </c:pt>
                <c:pt idx="44">
                  <c:v>7.8729025999999994E-2</c:v>
                </c:pt>
                <c:pt idx="45">
                  <c:v>7.0557855099999997E-2</c:v>
                </c:pt>
                <c:pt idx="46">
                  <c:v>6.0199212299999999E-2</c:v>
                </c:pt>
                <c:pt idx="47">
                  <c:v>4.1673895000000002E-2</c:v>
                </c:pt>
                <c:pt idx="48">
                  <c:v>1.6313962599999999E-2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1.80242769E-2</c:v>
                </c:pt>
                <c:pt idx="55">
                  <c:v>4.5786224299999997E-2</c:v>
                </c:pt>
                <c:pt idx="56">
                  <c:v>6.3515298100000006E-2</c:v>
                </c:pt>
                <c:pt idx="57">
                  <c:v>6.6463239499999993E-2</c:v>
                </c:pt>
                <c:pt idx="58">
                  <c:v>5.7246733500000001E-2</c:v>
                </c:pt>
                <c:pt idx="59">
                  <c:v>4.0239825799999997E-2</c:v>
                </c:pt>
                <c:pt idx="60">
                  <c:v>1.9724208900000002E-2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1.1605036399999999E-2</c:v>
                </c:pt>
                <c:pt idx="65">
                  <c:v>3.5399776000000001E-2</c:v>
                </c:pt>
                <c:pt idx="66">
                  <c:v>3.8809124399999999E-2</c:v>
                </c:pt>
                <c:pt idx="67">
                  <c:v>2.5833958800000001E-2</c:v>
                </c:pt>
                <c:pt idx="68">
                  <c:v>1.8222067500000001E-2</c:v>
                </c:pt>
                <c:pt idx="69">
                  <c:v>2.53163707E-2</c:v>
                </c:pt>
                <c:pt idx="70">
                  <c:v>3.2533008600000003E-2</c:v>
                </c:pt>
                <c:pt idx="71">
                  <c:v>2.3499829699999999E-2</c:v>
                </c:pt>
                <c:pt idx="72">
                  <c:v>7.9236654999999996E-3</c:v>
                </c:pt>
                <c:pt idx="73">
                  <c:v>2.2600018E-3</c:v>
                </c:pt>
                <c:pt idx="74">
                  <c:v>6.1243236999999999E-3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3.7044167500000003E-2</c:v>
                </c:pt>
                <c:pt idx="81">
                  <c:v>5.4967276799999999E-2</c:v>
                </c:pt>
                <c:pt idx="82">
                  <c:v>4.2941845999999999E-2</c:v>
                </c:pt>
                <c:pt idx="83">
                  <c:v>2.1193657099999999E-2</c:v>
                </c:pt>
                <c:pt idx="84">
                  <c:v>1.08979773E-2</c:v>
                </c:pt>
                <c:pt idx="85">
                  <c:v>1.6195938E-2</c:v>
                </c:pt>
                <c:pt idx="86">
                  <c:v>2.8441855700000001E-2</c:v>
                </c:pt>
                <c:pt idx="87">
                  <c:v>3.74877453E-2</c:v>
                </c:pt>
                <c:pt idx="88">
                  <c:v>3.6275047800000002E-2</c:v>
                </c:pt>
                <c:pt idx="89">
                  <c:v>2.6030650400000001E-2</c:v>
                </c:pt>
                <c:pt idx="90">
                  <c:v>9.9308629999999998E-3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1.4467855000000001E-3</c:v>
                </c:pt>
                <c:pt idx="98">
                  <c:v>1.95051711E-2</c:v>
                </c:pt>
                <c:pt idx="99">
                  <c:v>3.5913366799999999E-2</c:v>
                </c:pt>
                <c:pt idx="100">
                  <c:v>4.8692967699999999E-2</c:v>
                </c:pt>
                <c:pt idx="101">
                  <c:v>5.7433310899999999E-2</c:v>
                </c:pt>
                <c:pt idx="102">
                  <c:v>6.3137576000000001E-2</c:v>
                </c:pt>
                <c:pt idx="103">
                  <c:v>6.7299194600000001E-2</c:v>
                </c:pt>
                <c:pt idx="104">
                  <c:v>6.9703728000000006E-2</c:v>
                </c:pt>
                <c:pt idx="105">
                  <c:v>7.03107491E-2</c:v>
                </c:pt>
                <c:pt idx="106">
                  <c:v>6.9169707600000005E-2</c:v>
                </c:pt>
                <c:pt idx="107">
                  <c:v>6.6048853099999999E-2</c:v>
                </c:pt>
                <c:pt idx="108">
                  <c:v>6.07403293E-2</c:v>
                </c:pt>
                <c:pt idx="109">
                  <c:v>5.2665401299999998E-2</c:v>
                </c:pt>
                <c:pt idx="110">
                  <c:v>4.4168740499999998E-2</c:v>
                </c:pt>
                <c:pt idx="111">
                  <c:v>3.26404348E-2</c:v>
                </c:pt>
                <c:pt idx="112">
                  <c:v>2.2231886199999999E-2</c:v>
                </c:pt>
                <c:pt idx="113">
                  <c:v>1.28865326E-2</c:v>
                </c:pt>
                <c:pt idx="114">
                  <c:v>3.5372278999999999E-3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6CEB-41F0-895D-943CFEBAB27E}"/>
            </c:ext>
          </c:extLst>
        </c:ser>
        <c:ser>
          <c:idx val="78"/>
          <c:order val="7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反射白_LEDfull_暗櫃!$A$79:$EE$79</c:f>
              <c:numCache>
                <c:formatCode>General</c:formatCode>
                <c:ptCount val="135"/>
                <c:pt idx="0">
                  <c:v>0.64285904169999997</c:v>
                </c:pt>
                <c:pt idx="1">
                  <c:v>0.53251594310000006</c:v>
                </c:pt>
                <c:pt idx="2">
                  <c:v>0.37906998400000003</c:v>
                </c:pt>
                <c:pt idx="3">
                  <c:v>0.1720945686</c:v>
                </c:pt>
                <c:pt idx="4">
                  <c:v>4.7239925699999998E-2</c:v>
                </c:pt>
                <c:pt idx="5">
                  <c:v>3.8544896999999998E-3</c:v>
                </c:pt>
                <c:pt idx="6">
                  <c:v>2.6887558400000001E-2</c:v>
                </c:pt>
                <c:pt idx="7">
                  <c:v>8.8308766499999997E-2</c:v>
                </c:pt>
                <c:pt idx="8">
                  <c:v>0.15765440459999999</c:v>
                </c:pt>
                <c:pt idx="9">
                  <c:v>0.21564619239999999</c:v>
                </c:pt>
                <c:pt idx="10">
                  <c:v>0.23994441329999999</c:v>
                </c:pt>
                <c:pt idx="11">
                  <c:v>0.23233869670000001</c:v>
                </c:pt>
                <c:pt idx="12">
                  <c:v>0.2035894245</c:v>
                </c:pt>
                <c:pt idx="13">
                  <c:v>0.16238813099999999</c:v>
                </c:pt>
                <c:pt idx="14">
                  <c:v>0.11686815320000001</c:v>
                </c:pt>
                <c:pt idx="15">
                  <c:v>7.69771338E-2</c:v>
                </c:pt>
                <c:pt idx="16">
                  <c:v>4.4958069900000001E-2</c:v>
                </c:pt>
                <c:pt idx="17">
                  <c:v>2.9347186899999999E-2</c:v>
                </c:pt>
                <c:pt idx="18">
                  <c:v>3.56331207E-2</c:v>
                </c:pt>
                <c:pt idx="19">
                  <c:v>5.4567430200000003E-2</c:v>
                </c:pt>
                <c:pt idx="20">
                  <c:v>7.9793140299999996E-2</c:v>
                </c:pt>
                <c:pt idx="21">
                  <c:v>9.7457654800000001E-2</c:v>
                </c:pt>
                <c:pt idx="22">
                  <c:v>0.1088597476</c:v>
                </c:pt>
                <c:pt idx="23">
                  <c:v>0.1072761565</c:v>
                </c:pt>
                <c:pt idx="24">
                  <c:v>0.1036874056</c:v>
                </c:pt>
                <c:pt idx="25">
                  <c:v>9.6422426399999997E-2</c:v>
                </c:pt>
                <c:pt idx="26">
                  <c:v>8.8111944499999997E-2</c:v>
                </c:pt>
                <c:pt idx="27">
                  <c:v>7.8405216299999997E-2</c:v>
                </c:pt>
                <c:pt idx="28">
                  <c:v>6.2007080800000003E-2</c:v>
                </c:pt>
                <c:pt idx="29">
                  <c:v>4.3939221700000003E-2</c:v>
                </c:pt>
                <c:pt idx="30">
                  <c:v>2.62012314E-2</c:v>
                </c:pt>
                <c:pt idx="31">
                  <c:v>1.9837694199999999E-2</c:v>
                </c:pt>
                <c:pt idx="32">
                  <c:v>2.0848846099999999E-2</c:v>
                </c:pt>
                <c:pt idx="33">
                  <c:v>2.85391919E-2</c:v>
                </c:pt>
                <c:pt idx="34">
                  <c:v>3.6803171000000003E-2</c:v>
                </c:pt>
                <c:pt idx="35">
                  <c:v>4.6154145200000003E-2</c:v>
                </c:pt>
                <c:pt idx="36">
                  <c:v>5.8437332500000001E-2</c:v>
                </c:pt>
                <c:pt idx="37">
                  <c:v>7.6763361700000005E-2</c:v>
                </c:pt>
                <c:pt idx="38">
                  <c:v>9.1609776000000004E-2</c:v>
                </c:pt>
                <c:pt idx="39">
                  <c:v>0.1043901518</c:v>
                </c:pt>
                <c:pt idx="40">
                  <c:v>0.1087551564</c:v>
                </c:pt>
                <c:pt idx="41">
                  <c:v>0.1052127108</c:v>
                </c:pt>
                <c:pt idx="42">
                  <c:v>9.7892396199999995E-2</c:v>
                </c:pt>
                <c:pt idx="43">
                  <c:v>8.8808081999999997E-2</c:v>
                </c:pt>
                <c:pt idx="44">
                  <c:v>7.8712440999999994E-2</c:v>
                </c:pt>
                <c:pt idx="45">
                  <c:v>7.0551365599999999E-2</c:v>
                </c:pt>
                <c:pt idx="46">
                  <c:v>6.0205019999999998E-2</c:v>
                </c:pt>
                <c:pt idx="47">
                  <c:v>4.1692625699999999E-2</c:v>
                </c:pt>
                <c:pt idx="48">
                  <c:v>1.6341421799999999E-2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1.8044076900000001E-2</c:v>
                </c:pt>
                <c:pt idx="55">
                  <c:v>4.5822478799999997E-2</c:v>
                </c:pt>
                <c:pt idx="56">
                  <c:v>6.3557058599999994E-2</c:v>
                </c:pt>
                <c:pt idx="57">
                  <c:v>6.6499285399999997E-2</c:v>
                </c:pt>
                <c:pt idx="58">
                  <c:v>5.7271245899999997E-2</c:v>
                </c:pt>
                <c:pt idx="59">
                  <c:v>4.0251705800000002E-2</c:v>
                </c:pt>
                <c:pt idx="60">
                  <c:v>1.9722247500000002E-2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1.1567503200000001E-2</c:v>
                </c:pt>
                <c:pt idx="65">
                  <c:v>3.5385463399999997E-2</c:v>
                </c:pt>
                <c:pt idx="66">
                  <c:v>3.8822788699999999E-2</c:v>
                </c:pt>
                <c:pt idx="67">
                  <c:v>2.5866996499999999E-2</c:v>
                </c:pt>
                <c:pt idx="68">
                  <c:v>1.82593632E-2</c:v>
                </c:pt>
                <c:pt idx="69">
                  <c:v>2.53440794E-2</c:v>
                </c:pt>
                <c:pt idx="70">
                  <c:v>3.2543830599999997E-2</c:v>
                </c:pt>
                <c:pt idx="71">
                  <c:v>2.3495458100000002E-2</c:v>
                </c:pt>
                <c:pt idx="72">
                  <c:v>7.9106456000000002E-3</c:v>
                </c:pt>
                <c:pt idx="73">
                  <c:v>2.2458397000000001E-3</c:v>
                </c:pt>
                <c:pt idx="74">
                  <c:v>6.1143678999999998E-3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3.7044241999999998E-2</c:v>
                </c:pt>
                <c:pt idx="81">
                  <c:v>5.4975532000000001E-2</c:v>
                </c:pt>
                <c:pt idx="82">
                  <c:v>4.2958520399999998E-2</c:v>
                </c:pt>
                <c:pt idx="83">
                  <c:v>2.12174878E-2</c:v>
                </c:pt>
                <c:pt idx="84">
                  <c:v>1.0928647600000001E-2</c:v>
                </c:pt>
                <c:pt idx="85">
                  <c:v>1.62314065E-2</c:v>
                </c:pt>
                <c:pt idx="86">
                  <c:v>2.8477612900000001E-2</c:v>
                </c:pt>
                <c:pt idx="87">
                  <c:v>3.75177301E-2</c:v>
                </c:pt>
                <c:pt idx="88">
                  <c:v>3.6292631200000001E-2</c:v>
                </c:pt>
                <c:pt idx="89">
                  <c:v>2.60338746E-2</c:v>
                </c:pt>
                <c:pt idx="90">
                  <c:v>9.9196639000000003E-3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1.4321195000000001E-3</c:v>
                </c:pt>
                <c:pt idx="98">
                  <c:v>1.9507460300000001E-2</c:v>
                </c:pt>
                <c:pt idx="99">
                  <c:v>3.5930063599999999E-2</c:v>
                </c:pt>
                <c:pt idx="100">
                  <c:v>4.8721484799999999E-2</c:v>
                </c:pt>
                <c:pt idx="101">
                  <c:v>5.7471148700000002E-2</c:v>
                </c:pt>
                <c:pt idx="102">
                  <c:v>6.3179731399999994E-2</c:v>
                </c:pt>
                <c:pt idx="103">
                  <c:v>6.7343518099999999E-2</c:v>
                </c:pt>
                <c:pt idx="104">
                  <c:v>6.9747492699999997E-2</c:v>
                </c:pt>
                <c:pt idx="105">
                  <c:v>7.0351399499999995E-2</c:v>
                </c:pt>
                <c:pt idx="106">
                  <c:v>6.9205351200000001E-2</c:v>
                </c:pt>
                <c:pt idx="107">
                  <c:v>6.6077247300000003E-2</c:v>
                </c:pt>
                <c:pt idx="108">
                  <c:v>6.0759611400000003E-2</c:v>
                </c:pt>
                <c:pt idx="109">
                  <c:v>5.2674405299999998E-2</c:v>
                </c:pt>
                <c:pt idx="110">
                  <c:v>4.4169817100000001E-2</c:v>
                </c:pt>
                <c:pt idx="111">
                  <c:v>3.2631080600000001E-2</c:v>
                </c:pt>
                <c:pt idx="112">
                  <c:v>2.2213147999999999E-2</c:v>
                </c:pt>
                <c:pt idx="113">
                  <c:v>1.28615955E-2</c:v>
                </c:pt>
                <c:pt idx="114">
                  <c:v>3.5057589000000002E-3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6CEB-41F0-895D-943CFEBAB27E}"/>
            </c:ext>
          </c:extLst>
        </c:ser>
        <c:ser>
          <c:idx val="79"/>
          <c:order val="79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反射白_LEDfull_暗櫃!$A$80:$EE$80</c:f>
              <c:numCache>
                <c:formatCode>General</c:formatCode>
                <c:ptCount val="135"/>
                <c:pt idx="0">
                  <c:v>0.64300096039999999</c:v>
                </c:pt>
                <c:pt idx="1">
                  <c:v>0.53263431790000004</c:v>
                </c:pt>
                <c:pt idx="2">
                  <c:v>0.37915408610000001</c:v>
                </c:pt>
                <c:pt idx="3">
                  <c:v>0.1721325219</c:v>
                </c:pt>
                <c:pt idx="4">
                  <c:v>4.7250386300000002E-2</c:v>
                </c:pt>
                <c:pt idx="5">
                  <c:v>3.8554478E-3</c:v>
                </c:pt>
                <c:pt idx="6">
                  <c:v>2.6893418299999999E-2</c:v>
                </c:pt>
                <c:pt idx="7">
                  <c:v>8.8328205000000007E-2</c:v>
                </c:pt>
                <c:pt idx="8">
                  <c:v>0.1576890349</c:v>
                </c:pt>
                <c:pt idx="9">
                  <c:v>0.21569365260000001</c:v>
                </c:pt>
                <c:pt idx="10">
                  <c:v>0.23999668660000001</c:v>
                </c:pt>
                <c:pt idx="11">
                  <c:v>0.23238931600000001</c:v>
                </c:pt>
                <c:pt idx="12">
                  <c:v>0.2036340237</c:v>
                </c:pt>
                <c:pt idx="13">
                  <c:v>0.16242367029999999</c:v>
                </c:pt>
                <c:pt idx="14">
                  <c:v>0.11689375339999999</c:v>
                </c:pt>
                <c:pt idx="15">
                  <c:v>7.6994202999999997E-2</c:v>
                </c:pt>
                <c:pt idx="16">
                  <c:v>4.4968105899999999E-2</c:v>
                </c:pt>
                <c:pt idx="17">
                  <c:v>2.9353648400000001E-2</c:v>
                </c:pt>
                <c:pt idx="18">
                  <c:v>3.5641022000000001E-2</c:v>
                </c:pt>
                <c:pt idx="19">
                  <c:v>5.4579358500000001E-2</c:v>
                </c:pt>
                <c:pt idx="20">
                  <c:v>7.9810708800000005E-2</c:v>
                </c:pt>
                <c:pt idx="21">
                  <c:v>9.7479149700000003E-2</c:v>
                </c:pt>
                <c:pt idx="22">
                  <c:v>0.1088836342</c:v>
                </c:pt>
                <c:pt idx="23">
                  <c:v>0.10729969289999999</c:v>
                </c:pt>
                <c:pt idx="24">
                  <c:v>0.1037099361</c:v>
                </c:pt>
                <c:pt idx="25">
                  <c:v>9.6443429600000005E-2</c:v>
                </c:pt>
                <c:pt idx="26">
                  <c:v>8.8131032900000003E-2</c:v>
                </c:pt>
                <c:pt idx="27">
                  <c:v>7.8422114299999998E-2</c:v>
                </c:pt>
                <c:pt idx="28">
                  <c:v>6.2020659399999997E-2</c:v>
                </c:pt>
                <c:pt idx="29">
                  <c:v>4.3948978200000002E-2</c:v>
                </c:pt>
                <c:pt idx="30">
                  <c:v>2.6207251500000001E-2</c:v>
                </c:pt>
                <c:pt idx="31">
                  <c:v>1.9842367600000001E-2</c:v>
                </c:pt>
                <c:pt idx="32">
                  <c:v>2.0853735500000001E-2</c:v>
                </c:pt>
                <c:pt idx="33">
                  <c:v>2.8545672099999999E-2</c:v>
                </c:pt>
                <c:pt idx="34">
                  <c:v>3.6811429999999999E-2</c:v>
                </c:pt>
                <c:pt idx="35">
                  <c:v>4.6164438100000003E-2</c:v>
                </c:pt>
                <c:pt idx="36">
                  <c:v>5.8450121399999999E-2</c:v>
                </c:pt>
                <c:pt idx="37">
                  <c:v>7.6780185099999995E-2</c:v>
                </c:pt>
                <c:pt idx="38">
                  <c:v>9.1629922399999994E-2</c:v>
                </c:pt>
                <c:pt idx="39">
                  <c:v>0.1044129655</c:v>
                </c:pt>
                <c:pt idx="40">
                  <c:v>0.1087789834</c:v>
                </c:pt>
                <c:pt idx="41">
                  <c:v>0.1052355841</c:v>
                </c:pt>
                <c:pt idx="42">
                  <c:v>9.7913593100000001E-2</c:v>
                </c:pt>
                <c:pt idx="43">
                  <c:v>8.8827259800000002E-2</c:v>
                </c:pt>
                <c:pt idx="44">
                  <c:v>7.8729420899999999E-2</c:v>
                </c:pt>
                <c:pt idx="45">
                  <c:v>7.0566616999999998E-2</c:v>
                </c:pt>
                <c:pt idx="46">
                  <c:v>6.0218129299999999E-2</c:v>
                </c:pt>
                <c:pt idx="47">
                  <c:v>4.1702039500000003E-2</c:v>
                </c:pt>
                <c:pt idx="48">
                  <c:v>1.6345432E-2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1.80483647E-2</c:v>
                </c:pt>
                <c:pt idx="55">
                  <c:v>4.5832980400000001E-2</c:v>
                </c:pt>
                <c:pt idx="56">
                  <c:v>6.3571497800000001E-2</c:v>
                </c:pt>
                <c:pt idx="57">
                  <c:v>6.6514253600000003E-2</c:v>
                </c:pt>
                <c:pt idx="58">
                  <c:v>5.7283934199999997E-2</c:v>
                </c:pt>
                <c:pt idx="59">
                  <c:v>4.0260486300000002E-2</c:v>
                </c:pt>
                <c:pt idx="60">
                  <c:v>1.97264347E-2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1.1569621E-2</c:v>
                </c:pt>
                <c:pt idx="65">
                  <c:v>3.5392995900000002E-2</c:v>
                </c:pt>
                <c:pt idx="66">
                  <c:v>3.88313718E-2</c:v>
                </c:pt>
                <c:pt idx="67">
                  <c:v>2.5873115299999999E-2</c:v>
                </c:pt>
                <c:pt idx="68">
                  <c:v>1.8263857800000002E-2</c:v>
                </c:pt>
                <c:pt idx="69">
                  <c:v>2.5349848000000001E-2</c:v>
                </c:pt>
                <c:pt idx="70">
                  <c:v>3.2551217799999997E-2</c:v>
                </c:pt>
                <c:pt idx="71">
                  <c:v>2.3500412700000001E-2</c:v>
                </c:pt>
                <c:pt idx="72">
                  <c:v>7.9121506000000008E-3</c:v>
                </c:pt>
                <c:pt idx="73">
                  <c:v>2.2460418000000001E-3</c:v>
                </c:pt>
                <c:pt idx="74">
                  <c:v>6.1156824E-3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3.7052348300000003E-2</c:v>
                </c:pt>
                <c:pt idx="81">
                  <c:v>5.4987620600000002E-2</c:v>
                </c:pt>
                <c:pt idx="82">
                  <c:v>4.2968116700000003E-2</c:v>
                </c:pt>
                <c:pt idx="83">
                  <c:v>2.1222509399999999E-2</c:v>
                </c:pt>
                <c:pt idx="84">
                  <c:v>1.0931382E-2</c:v>
                </c:pt>
                <c:pt idx="85">
                  <c:v>1.62354093E-2</c:v>
                </c:pt>
                <c:pt idx="86">
                  <c:v>2.8484413399999998E-2</c:v>
                </c:pt>
                <c:pt idx="87">
                  <c:v>3.75262424E-2</c:v>
                </c:pt>
                <c:pt idx="88">
                  <c:v>3.6300711300000003E-2</c:v>
                </c:pt>
                <c:pt idx="89">
                  <c:v>2.6039531500000001E-2</c:v>
                </c:pt>
                <c:pt idx="90">
                  <c:v>9.9215590999999995E-3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1.4322003999999999E-3</c:v>
                </c:pt>
                <c:pt idx="98">
                  <c:v>1.9511804000000001E-2</c:v>
                </c:pt>
                <c:pt idx="99">
                  <c:v>3.5938181E-2</c:v>
                </c:pt>
                <c:pt idx="100">
                  <c:v>4.8732850699999997E-2</c:v>
                </c:pt>
                <c:pt idx="101">
                  <c:v>5.7484269099999999E-2</c:v>
                </c:pt>
                <c:pt idx="102">
                  <c:v>6.3194006699999999E-2</c:v>
                </c:pt>
                <c:pt idx="103">
                  <c:v>6.7359037699999999E-2</c:v>
                </c:pt>
                <c:pt idx="104">
                  <c:v>6.9763280499999997E-2</c:v>
                </c:pt>
                <c:pt idx="105">
                  <c:v>7.0367455499999995E-2</c:v>
                </c:pt>
                <c:pt idx="106">
                  <c:v>6.9221012299999995E-2</c:v>
                </c:pt>
                <c:pt idx="107">
                  <c:v>6.6092155900000005E-2</c:v>
                </c:pt>
                <c:pt idx="108">
                  <c:v>6.0773111900000003E-2</c:v>
                </c:pt>
                <c:pt idx="109">
                  <c:v>5.2686203299999998E-2</c:v>
                </c:pt>
                <c:pt idx="110">
                  <c:v>4.4179376200000002E-2</c:v>
                </c:pt>
                <c:pt idx="111">
                  <c:v>3.2638095300000003E-2</c:v>
                </c:pt>
                <c:pt idx="112">
                  <c:v>2.2218018799999999E-2</c:v>
                </c:pt>
                <c:pt idx="113">
                  <c:v>1.28639545E-2</c:v>
                </c:pt>
                <c:pt idx="114">
                  <c:v>3.5062082999999999E-3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6CEB-41F0-895D-943CFEBAB27E}"/>
            </c:ext>
          </c:extLst>
        </c:ser>
        <c:ser>
          <c:idx val="80"/>
          <c:order val="8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反射白_LEDfull_暗櫃!$A$81:$EE$81</c:f>
              <c:numCache>
                <c:formatCode>General</c:formatCode>
                <c:ptCount val="135"/>
                <c:pt idx="0">
                  <c:v>0.64263921980000005</c:v>
                </c:pt>
                <c:pt idx="1">
                  <c:v>0.53233903650000003</c:v>
                </c:pt>
                <c:pt idx="2">
                  <c:v>0.3789450526</c:v>
                </c:pt>
                <c:pt idx="3">
                  <c:v>0.17204533520000001</c:v>
                </c:pt>
                <c:pt idx="4">
                  <c:v>4.7236539399999999E-2</c:v>
                </c:pt>
                <c:pt idx="5">
                  <c:v>3.8661008999999998E-3</c:v>
                </c:pt>
                <c:pt idx="6">
                  <c:v>2.6892607999999998E-2</c:v>
                </c:pt>
                <c:pt idx="7">
                  <c:v>8.8305801200000006E-2</c:v>
                </c:pt>
                <c:pt idx="8">
                  <c:v>0.15765510499999999</c:v>
                </c:pt>
                <c:pt idx="9">
                  <c:v>0.21566447620000001</c:v>
                </c:pt>
                <c:pt idx="10">
                  <c:v>0.23999257390000001</c:v>
                </c:pt>
                <c:pt idx="11">
                  <c:v>0.23240227999999999</c:v>
                </c:pt>
                <c:pt idx="12">
                  <c:v>0.20363616940000001</c:v>
                </c:pt>
                <c:pt idx="13">
                  <c:v>0.16240087149999999</c:v>
                </c:pt>
                <c:pt idx="14">
                  <c:v>0.1168573052</c:v>
                </c:pt>
                <c:pt idx="15">
                  <c:v>7.69654065E-2</c:v>
                </c:pt>
                <c:pt idx="16">
                  <c:v>4.4959496699999997E-2</c:v>
                </c:pt>
                <c:pt idx="17">
                  <c:v>2.9352448900000001E-2</c:v>
                </c:pt>
                <c:pt idx="18">
                  <c:v>3.5637017299999997E-2</c:v>
                </c:pt>
                <c:pt idx="19">
                  <c:v>5.4569933600000002E-2</c:v>
                </c:pt>
                <c:pt idx="20">
                  <c:v>7.9790554900000005E-2</c:v>
                </c:pt>
                <c:pt idx="21">
                  <c:v>9.74537283E-2</c:v>
                </c:pt>
                <c:pt idx="22">
                  <c:v>0.1088553816</c:v>
                </c:pt>
                <c:pt idx="23">
                  <c:v>0.10727800429999999</c:v>
                </c:pt>
                <c:pt idx="24">
                  <c:v>0.1037071645</c:v>
                </c:pt>
                <c:pt idx="25">
                  <c:v>9.6462249799999997E-2</c:v>
                </c:pt>
                <c:pt idx="26">
                  <c:v>8.8165432200000005E-2</c:v>
                </c:pt>
                <c:pt idx="27">
                  <c:v>7.8455336400000006E-2</c:v>
                </c:pt>
                <c:pt idx="28">
                  <c:v>6.2036946400000001E-2</c:v>
                </c:pt>
                <c:pt idx="29">
                  <c:v>4.3934870500000001E-2</c:v>
                </c:pt>
                <c:pt idx="30">
                  <c:v>2.6160206599999999E-2</c:v>
                </c:pt>
                <c:pt idx="31">
                  <c:v>1.9772387999999998E-2</c:v>
                </c:pt>
                <c:pt idx="32">
                  <c:v>2.0778028300000001E-2</c:v>
                </c:pt>
                <c:pt idx="33">
                  <c:v>2.84777451E-2</c:v>
                </c:pt>
                <c:pt idx="34">
                  <c:v>3.6764107599999998E-2</c:v>
                </c:pt>
                <c:pt idx="35">
                  <c:v>4.6139161999999997E-2</c:v>
                </c:pt>
                <c:pt idx="36">
                  <c:v>5.8440309000000003E-2</c:v>
                </c:pt>
                <c:pt idx="37">
                  <c:v>7.6772578100000002E-2</c:v>
                </c:pt>
                <c:pt idx="38">
                  <c:v>9.1612093199999994E-2</c:v>
                </c:pt>
                <c:pt idx="39">
                  <c:v>0.1043872684</c:v>
                </c:pt>
                <c:pt idx="40">
                  <c:v>0.10876396300000001</c:v>
                </c:pt>
                <c:pt idx="41">
                  <c:v>0.1052534059</c:v>
                </c:pt>
                <c:pt idx="42">
                  <c:v>9.7958073000000007E-2</c:v>
                </c:pt>
                <c:pt idx="43">
                  <c:v>8.8876545400000007E-2</c:v>
                </c:pt>
                <c:pt idx="44">
                  <c:v>7.87644386E-2</c:v>
                </c:pt>
                <c:pt idx="45">
                  <c:v>7.05791786E-2</c:v>
                </c:pt>
                <c:pt idx="46">
                  <c:v>6.0203719900000001E-2</c:v>
                </c:pt>
                <c:pt idx="47">
                  <c:v>4.1659019899999997E-2</c:v>
                </c:pt>
                <c:pt idx="48">
                  <c:v>1.62836183E-2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1.8003534500000001E-2</c:v>
                </c:pt>
                <c:pt idx="55">
                  <c:v>4.5750889900000001E-2</c:v>
                </c:pt>
                <c:pt idx="56">
                  <c:v>6.3476443300000004E-2</c:v>
                </c:pt>
                <c:pt idx="57">
                  <c:v>6.6431909799999994E-2</c:v>
                </c:pt>
                <c:pt idx="58">
                  <c:v>5.7227648800000003E-2</c:v>
                </c:pt>
                <c:pt idx="59">
                  <c:v>4.0233135199999999E-2</c:v>
                </c:pt>
                <c:pt idx="60">
                  <c:v>1.9730400299999999E-2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1.16530452E-2</c:v>
                </c:pt>
                <c:pt idx="65">
                  <c:v>3.5423927000000001E-2</c:v>
                </c:pt>
                <c:pt idx="66">
                  <c:v>3.8799978800000003E-2</c:v>
                </c:pt>
                <c:pt idx="67">
                  <c:v>2.5798576E-2</c:v>
                </c:pt>
                <c:pt idx="68">
                  <c:v>1.8179962399999999E-2</c:v>
                </c:pt>
                <c:pt idx="69">
                  <c:v>2.5287441899999999E-2</c:v>
                </c:pt>
                <c:pt idx="70">
                  <c:v>3.2525654899999999E-2</c:v>
                </c:pt>
                <c:pt idx="71">
                  <c:v>2.35096253E-2</c:v>
                </c:pt>
                <c:pt idx="72">
                  <c:v>7.9410980000000006E-3</c:v>
                </c:pt>
                <c:pt idx="73">
                  <c:v>2.2776427000000001E-3</c:v>
                </c:pt>
                <c:pt idx="74">
                  <c:v>6.1377296E-3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3.7051148700000001E-2</c:v>
                </c:pt>
                <c:pt idx="81">
                  <c:v>5.4967708900000002E-2</c:v>
                </c:pt>
                <c:pt idx="82">
                  <c:v>4.2929485400000002E-2</c:v>
                </c:pt>
                <c:pt idx="83">
                  <c:v>2.1168453600000001E-2</c:v>
                </c:pt>
                <c:pt idx="84">
                  <c:v>1.08625926E-2</c:v>
                </c:pt>
                <c:pt idx="85">
                  <c:v>1.61558017E-2</c:v>
                </c:pt>
                <c:pt idx="86">
                  <c:v>2.84037888E-2</c:v>
                </c:pt>
                <c:pt idx="87">
                  <c:v>3.7458486899999997E-2</c:v>
                </c:pt>
                <c:pt idx="88">
                  <c:v>3.6260370200000003E-2</c:v>
                </c:pt>
                <c:pt idx="89">
                  <c:v>2.6031673000000002E-2</c:v>
                </c:pt>
                <c:pt idx="90">
                  <c:v>9.9459821000000004E-3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1.465037E-3</c:v>
                </c:pt>
                <c:pt idx="98">
                  <c:v>1.9506635099999999E-2</c:v>
                </c:pt>
                <c:pt idx="99">
                  <c:v>3.5900283599999999E-2</c:v>
                </c:pt>
                <c:pt idx="100">
                  <c:v>4.8667561300000002E-2</c:v>
                </c:pt>
                <c:pt idx="101">
                  <c:v>5.7398244700000003E-2</c:v>
                </c:pt>
                <c:pt idx="102">
                  <c:v>6.3098452999999999E-2</c:v>
                </c:pt>
                <c:pt idx="103">
                  <c:v>6.7257985500000006E-2</c:v>
                </c:pt>
                <c:pt idx="104">
                  <c:v>6.9663688500000001E-2</c:v>
                </c:pt>
                <c:pt idx="105">
                  <c:v>7.0274651100000002E-2</c:v>
                </c:pt>
                <c:pt idx="106">
                  <c:v>6.9139428399999994E-2</c:v>
                </c:pt>
                <c:pt idx="107">
                  <c:v>6.6026985600000004E-2</c:v>
                </c:pt>
                <c:pt idx="108">
                  <c:v>6.0728471700000002E-2</c:v>
                </c:pt>
                <c:pt idx="109">
                  <c:v>5.2664875999999999E-2</c:v>
                </c:pt>
                <c:pt idx="110">
                  <c:v>4.41760868E-2</c:v>
                </c:pt>
                <c:pt idx="111">
                  <c:v>3.2658662599999999E-2</c:v>
                </c:pt>
                <c:pt idx="112">
                  <c:v>2.2258752999999999E-2</c:v>
                </c:pt>
                <c:pt idx="113">
                  <c:v>1.2919569400000001E-2</c:v>
                </c:pt>
                <c:pt idx="114">
                  <c:v>3.5767199000000002E-3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6CEB-41F0-895D-943CFEBAB27E}"/>
            </c:ext>
          </c:extLst>
        </c:ser>
        <c:ser>
          <c:idx val="81"/>
          <c:order val="81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反射白_LEDfull_暗櫃!$A$82:$EE$82</c:f>
              <c:numCache>
                <c:formatCode>General</c:formatCode>
                <c:ptCount val="135"/>
                <c:pt idx="0">
                  <c:v>0.6435630322</c:v>
                </c:pt>
                <c:pt idx="1">
                  <c:v>0.53309595580000002</c:v>
                </c:pt>
                <c:pt idx="2">
                  <c:v>0.37948158380000002</c:v>
                </c:pt>
                <c:pt idx="3">
                  <c:v>0.17227563260000001</c:v>
                </c:pt>
                <c:pt idx="4">
                  <c:v>4.7282334400000001E-2</c:v>
                </c:pt>
                <c:pt idx="5">
                  <c:v>3.8491063999999998E-3</c:v>
                </c:pt>
                <c:pt idx="6">
                  <c:v>2.69063823E-2</c:v>
                </c:pt>
                <c:pt idx="7">
                  <c:v>8.8384859299999993E-2</c:v>
                </c:pt>
                <c:pt idx="8">
                  <c:v>0.15778584779999999</c:v>
                </c:pt>
                <c:pt idx="9">
                  <c:v>0.21581253410000001</c:v>
                </c:pt>
                <c:pt idx="10">
                  <c:v>0.24010793859999999</c:v>
                </c:pt>
                <c:pt idx="11">
                  <c:v>0.23248416190000001</c:v>
                </c:pt>
                <c:pt idx="12">
                  <c:v>0.2037235647</c:v>
                </c:pt>
                <c:pt idx="13">
                  <c:v>0.16251377759999999</c:v>
                </c:pt>
                <c:pt idx="14">
                  <c:v>0.1169737726</c:v>
                </c:pt>
                <c:pt idx="15">
                  <c:v>7.70505145E-2</c:v>
                </c:pt>
                <c:pt idx="16">
                  <c:v>4.4994931699999997E-2</c:v>
                </c:pt>
                <c:pt idx="17">
                  <c:v>2.93679014E-2</c:v>
                </c:pt>
                <c:pt idx="18">
                  <c:v>3.5660054500000003E-2</c:v>
                </c:pt>
                <c:pt idx="19">
                  <c:v>5.4610881999999999E-2</c:v>
                </c:pt>
                <c:pt idx="20">
                  <c:v>7.9861499399999994E-2</c:v>
                </c:pt>
                <c:pt idx="21">
                  <c:v>9.7541779300000006E-2</c:v>
                </c:pt>
                <c:pt idx="22">
                  <c:v>0.10895393790000001</c:v>
                </c:pt>
                <c:pt idx="23">
                  <c:v>0.1073641479</c:v>
                </c:pt>
                <c:pt idx="24">
                  <c:v>0.1037588567</c:v>
                </c:pt>
                <c:pt idx="25">
                  <c:v>9.6472635900000006E-2</c:v>
                </c:pt>
                <c:pt idx="26">
                  <c:v>8.8144987800000005E-2</c:v>
                </c:pt>
                <c:pt idx="27">
                  <c:v>7.8432582299999998E-2</c:v>
                </c:pt>
                <c:pt idx="28">
                  <c:v>6.2036305700000002E-2</c:v>
                </c:pt>
                <c:pt idx="29">
                  <c:v>4.3979279699999999E-2</c:v>
                </c:pt>
                <c:pt idx="30">
                  <c:v>2.6254354000000001E-2</c:v>
                </c:pt>
                <c:pt idx="31">
                  <c:v>1.9903969000000001E-2</c:v>
                </c:pt>
                <c:pt idx="32">
                  <c:v>2.0920125800000001E-2</c:v>
                </c:pt>
                <c:pt idx="33">
                  <c:v>2.8609557099999999E-2</c:v>
                </c:pt>
                <c:pt idx="34">
                  <c:v>3.6863617600000002E-2</c:v>
                </c:pt>
                <c:pt idx="35">
                  <c:v>4.6204261500000003E-2</c:v>
                </c:pt>
                <c:pt idx="36">
                  <c:v>5.8483865099999997E-2</c:v>
                </c:pt>
                <c:pt idx="37">
                  <c:v>7.6820403300000006E-2</c:v>
                </c:pt>
                <c:pt idx="38">
                  <c:v>9.1684378699999999E-2</c:v>
                </c:pt>
                <c:pt idx="39">
                  <c:v>0.1044792682</c:v>
                </c:pt>
                <c:pt idx="40">
                  <c:v>0.10883918400000001</c:v>
                </c:pt>
                <c:pt idx="41">
                  <c:v>0.1052692905</c:v>
                </c:pt>
                <c:pt idx="42">
                  <c:v>9.7924135600000003E-2</c:v>
                </c:pt>
                <c:pt idx="43">
                  <c:v>8.8829815399999998E-2</c:v>
                </c:pt>
                <c:pt idx="44">
                  <c:v>7.8738346700000003E-2</c:v>
                </c:pt>
                <c:pt idx="45">
                  <c:v>7.0588760099999995E-2</c:v>
                </c:pt>
                <c:pt idx="46">
                  <c:v>6.0255929799999997E-2</c:v>
                </c:pt>
                <c:pt idx="47">
                  <c:v>4.17531207E-2</c:v>
                </c:pt>
                <c:pt idx="48">
                  <c:v>1.6399506500000001E-2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1.8090430599999999E-2</c:v>
                </c:pt>
                <c:pt idx="55">
                  <c:v>4.5915450900000002E-2</c:v>
                </c:pt>
                <c:pt idx="56">
                  <c:v>6.3671439900000001E-2</c:v>
                </c:pt>
                <c:pt idx="57">
                  <c:v>6.6606007499999995E-2</c:v>
                </c:pt>
                <c:pt idx="58">
                  <c:v>5.7351853699999997E-2</c:v>
                </c:pt>
                <c:pt idx="59">
                  <c:v>4.0299028200000003E-2</c:v>
                </c:pt>
                <c:pt idx="60">
                  <c:v>1.9732095299999999E-2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1.15120942E-2</c:v>
                </c:pt>
                <c:pt idx="65">
                  <c:v>3.5385742800000002E-2</c:v>
                </c:pt>
                <c:pt idx="66">
                  <c:v>3.8872800800000003E-2</c:v>
                </c:pt>
                <c:pt idx="67">
                  <c:v>2.5941021700000001E-2</c:v>
                </c:pt>
                <c:pt idx="68">
                  <c:v>1.8335286499999999E-2</c:v>
                </c:pt>
                <c:pt idx="69">
                  <c:v>2.5408135700000001E-2</c:v>
                </c:pt>
                <c:pt idx="70">
                  <c:v>3.2584838599999999E-2</c:v>
                </c:pt>
                <c:pt idx="71">
                  <c:v>2.3503666699999998E-2</c:v>
                </c:pt>
                <c:pt idx="72">
                  <c:v>7.8936564000000008E-3</c:v>
                </c:pt>
                <c:pt idx="73">
                  <c:v>2.2231824999999999E-3</c:v>
                </c:pt>
                <c:pt idx="74">
                  <c:v>6.1017344999999999E-3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3.7069913000000003E-2</c:v>
                </c:pt>
                <c:pt idx="81">
                  <c:v>5.5027157100000001E-2</c:v>
                </c:pt>
                <c:pt idx="82">
                  <c:v>4.3016362900000001E-2</c:v>
                </c:pt>
                <c:pt idx="83">
                  <c:v>2.12727804E-2</c:v>
                </c:pt>
                <c:pt idx="84">
                  <c:v>1.09882196E-2</c:v>
                </c:pt>
                <c:pt idx="85">
                  <c:v>1.6302891100000001E-2</c:v>
                </c:pt>
                <c:pt idx="86">
                  <c:v>2.8557913399999999E-2</c:v>
                </c:pt>
                <c:pt idx="87">
                  <c:v>3.7594206599999999E-2</c:v>
                </c:pt>
                <c:pt idx="88">
                  <c:v>3.6347191799999998E-2</c:v>
                </c:pt>
                <c:pt idx="89">
                  <c:v>2.6056680799999999E-2</c:v>
                </c:pt>
                <c:pt idx="90">
                  <c:v>9.9071496999999994E-3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1.4084157999999999E-3</c:v>
                </c:pt>
                <c:pt idx="98">
                  <c:v>1.9524417799999999E-2</c:v>
                </c:pt>
                <c:pt idx="99">
                  <c:v>3.5983141500000003E-2</c:v>
                </c:pt>
                <c:pt idx="100">
                  <c:v>4.8804014899999998E-2</c:v>
                </c:pt>
                <c:pt idx="101">
                  <c:v>5.7575088000000003E-2</c:v>
                </c:pt>
                <c:pt idx="102">
                  <c:v>6.3295036599999993E-2</c:v>
                </c:pt>
                <c:pt idx="103">
                  <c:v>6.7465580999999997E-2</c:v>
                </c:pt>
                <c:pt idx="104">
                  <c:v>6.9870069600000001E-2</c:v>
                </c:pt>
                <c:pt idx="105">
                  <c:v>7.0469111200000004E-2</c:v>
                </c:pt>
                <c:pt idx="106">
                  <c:v>6.9313824199999999E-2</c:v>
                </c:pt>
                <c:pt idx="107">
                  <c:v>6.6170968100000005E-2</c:v>
                </c:pt>
                <c:pt idx="108">
                  <c:v>6.0834098599999997E-2</c:v>
                </c:pt>
                <c:pt idx="109">
                  <c:v>5.2725818000000001E-2</c:v>
                </c:pt>
                <c:pt idx="110">
                  <c:v>4.4201530500000002E-2</c:v>
                </c:pt>
                <c:pt idx="111">
                  <c:v>3.26370411E-2</c:v>
                </c:pt>
                <c:pt idx="112">
                  <c:v>2.2197390000000001E-2</c:v>
                </c:pt>
                <c:pt idx="113">
                  <c:v>1.28276777E-2</c:v>
                </c:pt>
                <c:pt idx="114">
                  <c:v>3.4544361E-3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6CEB-41F0-895D-943CFEBAB27E}"/>
            </c:ext>
          </c:extLst>
        </c:ser>
        <c:ser>
          <c:idx val="82"/>
          <c:order val="8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反射白_LEDfull_暗櫃!$A$83:$EE$83</c:f>
              <c:numCache>
                <c:formatCode>General</c:formatCode>
                <c:ptCount val="135"/>
                <c:pt idx="0">
                  <c:v>0.64340424539999996</c:v>
                </c:pt>
                <c:pt idx="1">
                  <c:v>0.53296470640000004</c:v>
                </c:pt>
                <c:pt idx="2">
                  <c:v>0.37938821319999999</c:v>
                </c:pt>
                <c:pt idx="3">
                  <c:v>0.17223389450000001</c:v>
                </c:pt>
                <c:pt idx="4">
                  <c:v>4.7271557200000001E-2</c:v>
                </c:pt>
                <c:pt idx="5">
                  <c:v>3.8491915999999998E-3</c:v>
                </c:pt>
                <c:pt idx="6">
                  <c:v>2.6900680699999999E-2</c:v>
                </c:pt>
                <c:pt idx="7">
                  <c:v>8.8365137600000004E-2</c:v>
                </c:pt>
                <c:pt idx="8">
                  <c:v>0.1577510238</c:v>
                </c:pt>
                <c:pt idx="9">
                  <c:v>0.2157662809</c:v>
                </c:pt>
                <c:pt idx="10">
                  <c:v>0.24005846680000001</c:v>
                </c:pt>
                <c:pt idx="11">
                  <c:v>0.23243795340000001</c:v>
                </c:pt>
                <c:pt idx="12">
                  <c:v>0.20368240770000001</c:v>
                </c:pt>
                <c:pt idx="13">
                  <c:v>0.16247864070000001</c:v>
                </c:pt>
                <c:pt idx="14">
                  <c:v>0.116947256</c:v>
                </c:pt>
                <c:pt idx="15">
                  <c:v>7.7032521399999998E-2</c:v>
                </c:pt>
                <c:pt idx="16">
                  <c:v>4.4984999999999997E-2</c:v>
                </c:pt>
                <c:pt idx="17">
                  <c:v>2.9361704400000001E-2</c:v>
                </c:pt>
                <c:pt idx="18">
                  <c:v>3.56524363E-2</c:v>
                </c:pt>
                <c:pt idx="19">
                  <c:v>5.4599147299999998E-2</c:v>
                </c:pt>
                <c:pt idx="20">
                  <c:v>7.9843908500000005E-2</c:v>
                </c:pt>
                <c:pt idx="21">
                  <c:v>9.7519978899999998E-2</c:v>
                </c:pt>
                <c:pt idx="22">
                  <c:v>0.10892963410000001</c:v>
                </c:pt>
                <c:pt idx="23">
                  <c:v>0.1073406339</c:v>
                </c:pt>
                <c:pt idx="24">
                  <c:v>0.10373748839999999</c:v>
                </c:pt>
                <c:pt idx="25">
                  <c:v>9.6454381899999997E-2</c:v>
                </c:pt>
                <c:pt idx="26">
                  <c:v>8.8129661999999998E-2</c:v>
                </c:pt>
                <c:pt idx="27">
                  <c:v>7.8418910499999994E-2</c:v>
                </c:pt>
                <c:pt idx="28">
                  <c:v>6.2024779600000003E-2</c:v>
                </c:pt>
                <c:pt idx="29">
                  <c:v>4.3969243800000002E-2</c:v>
                </c:pt>
                <c:pt idx="30">
                  <c:v>2.6245482300000001E-2</c:v>
                </c:pt>
                <c:pt idx="31">
                  <c:v>1.9894581299999999E-2</c:v>
                </c:pt>
                <c:pt idx="32">
                  <c:v>2.0910195999999999E-2</c:v>
                </c:pt>
                <c:pt idx="33">
                  <c:v>2.85987854E-2</c:v>
                </c:pt>
                <c:pt idx="34">
                  <c:v>3.6852546E-2</c:v>
                </c:pt>
                <c:pt idx="35">
                  <c:v>4.6192817400000002E-2</c:v>
                </c:pt>
                <c:pt idx="36">
                  <c:v>5.8471180499999997E-2</c:v>
                </c:pt>
                <c:pt idx="37">
                  <c:v>7.6804190899999999E-2</c:v>
                </c:pt>
                <c:pt idx="38">
                  <c:v>9.1664336599999993E-2</c:v>
                </c:pt>
                <c:pt idx="39">
                  <c:v>0.1044560224</c:v>
                </c:pt>
                <c:pt idx="40">
                  <c:v>0.1088157743</c:v>
                </c:pt>
                <c:pt idx="41">
                  <c:v>0.1052492782</c:v>
                </c:pt>
                <c:pt idx="42">
                  <c:v>9.7907438900000004E-2</c:v>
                </c:pt>
                <c:pt idx="43">
                  <c:v>8.8815406E-2</c:v>
                </c:pt>
                <c:pt idx="44">
                  <c:v>7.87249431E-2</c:v>
                </c:pt>
                <c:pt idx="45">
                  <c:v>7.0575386300000001E-2</c:v>
                </c:pt>
                <c:pt idx="46">
                  <c:v>6.02426343E-2</c:v>
                </c:pt>
                <c:pt idx="47">
                  <c:v>4.1741348800000001E-2</c:v>
                </c:pt>
                <c:pt idx="48">
                  <c:v>1.63914543E-2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1.8083210999999998E-2</c:v>
                </c:pt>
                <c:pt idx="55">
                  <c:v>4.5899864300000003E-2</c:v>
                </c:pt>
                <c:pt idx="56">
                  <c:v>6.3651382899999998E-2</c:v>
                </c:pt>
                <c:pt idx="57">
                  <c:v>6.6586255999999996E-2</c:v>
                </c:pt>
                <c:pt idx="58">
                  <c:v>5.7336002599999998E-2</c:v>
                </c:pt>
                <c:pt idx="59">
                  <c:v>4.0288865600000001E-2</c:v>
                </c:pt>
                <c:pt idx="60">
                  <c:v>1.9728491099999999E-2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1.15159415E-2</c:v>
                </c:pt>
                <c:pt idx="65">
                  <c:v>3.5380777000000002E-2</c:v>
                </c:pt>
                <c:pt idx="66">
                  <c:v>3.88623923E-2</c:v>
                </c:pt>
                <c:pt idx="67">
                  <c:v>2.5930073099999999E-2</c:v>
                </c:pt>
                <c:pt idx="68">
                  <c:v>1.8325243099999999E-2</c:v>
                </c:pt>
                <c:pt idx="69">
                  <c:v>2.53984407E-2</c:v>
                </c:pt>
                <c:pt idx="70">
                  <c:v>3.2576251799999997E-2</c:v>
                </c:pt>
                <c:pt idx="71">
                  <c:v>2.3499684400000002E-2</c:v>
                </c:pt>
                <c:pt idx="72">
                  <c:v>7.8943884000000006E-3</c:v>
                </c:pt>
                <c:pt idx="73">
                  <c:v>2.2251480000000001E-3</c:v>
                </c:pt>
                <c:pt idx="74">
                  <c:v>6.1021749999999996E-3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3.7062287300000003E-2</c:v>
                </c:pt>
                <c:pt idx="81">
                  <c:v>5.5014640099999998E-2</c:v>
                </c:pt>
                <c:pt idx="82">
                  <c:v>4.3004728899999997E-2</c:v>
                </c:pt>
                <c:pt idx="83">
                  <c:v>2.12644897E-2</c:v>
                </c:pt>
                <c:pt idx="84">
                  <c:v>1.0980764400000001E-2</c:v>
                </c:pt>
                <c:pt idx="85">
                  <c:v>1.6293415799999999E-2</c:v>
                </c:pt>
                <c:pt idx="86">
                  <c:v>2.8546001800000002E-2</c:v>
                </c:pt>
                <c:pt idx="87">
                  <c:v>3.7581462400000001E-2</c:v>
                </c:pt>
                <c:pt idx="88">
                  <c:v>3.6336794499999998E-2</c:v>
                </c:pt>
                <c:pt idx="89">
                  <c:v>2.6050986700000001E-2</c:v>
                </c:pt>
                <c:pt idx="90">
                  <c:v>9.9072168000000002E-3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1.4105191000000001E-3</c:v>
                </c:pt>
                <c:pt idx="98">
                  <c:v>1.9519949299999999E-2</c:v>
                </c:pt>
                <c:pt idx="99">
                  <c:v>3.5972915600000002E-2</c:v>
                </c:pt>
                <c:pt idx="100">
                  <c:v>4.8789005699999999E-2</c:v>
                </c:pt>
                <c:pt idx="101">
                  <c:v>5.7556513699999999E-2</c:v>
                </c:pt>
                <c:pt idx="102">
                  <c:v>6.3274838E-2</c:v>
                </c:pt>
                <c:pt idx="103">
                  <c:v>6.7444056299999999E-2</c:v>
                </c:pt>
                <c:pt idx="104">
                  <c:v>6.9848112800000001E-2</c:v>
                </c:pt>
                <c:pt idx="105">
                  <c:v>7.0447638600000001E-2</c:v>
                </c:pt>
                <c:pt idx="106">
                  <c:v>6.9293439400000004E-2</c:v>
                </c:pt>
                <c:pt idx="107">
                  <c:v>6.6152512999999996E-2</c:v>
                </c:pt>
                <c:pt idx="108">
                  <c:v>6.0818240000000003E-2</c:v>
                </c:pt>
                <c:pt idx="109">
                  <c:v>5.2713505899999999E-2</c:v>
                </c:pt>
                <c:pt idx="110">
                  <c:v>4.4192414700000002E-2</c:v>
                </c:pt>
                <c:pt idx="111">
                  <c:v>3.2632082700000002E-2</c:v>
                </c:pt>
                <c:pt idx="112">
                  <c:v>2.2196004200000001E-2</c:v>
                </c:pt>
                <c:pt idx="113">
                  <c:v>1.2828997300000001E-2</c:v>
                </c:pt>
                <c:pt idx="114">
                  <c:v>3.4588657E-3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6CEB-41F0-895D-943CFEBAB27E}"/>
            </c:ext>
          </c:extLst>
        </c:ser>
        <c:ser>
          <c:idx val="83"/>
          <c:order val="83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反射白_LEDfull_暗櫃!$A$84:$EE$84</c:f>
              <c:numCache>
                <c:formatCode>General</c:formatCode>
                <c:ptCount val="135"/>
                <c:pt idx="0">
                  <c:v>0.64251452679999999</c:v>
                </c:pt>
                <c:pt idx="1">
                  <c:v>0.53223454950000004</c:v>
                </c:pt>
                <c:pt idx="2">
                  <c:v>0.3788692951</c:v>
                </c:pt>
                <c:pt idx="3">
                  <c:v>0.17200845479999999</c:v>
                </c:pt>
                <c:pt idx="4">
                  <c:v>4.7222230599999998E-2</c:v>
                </c:pt>
                <c:pt idx="5">
                  <c:v>3.8604096000000002E-3</c:v>
                </c:pt>
                <c:pt idx="6">
                  <c:v>2.6882121299999999E-2</c:v>
                </c:pt>
                <c:pt idx="7">
                  <c:v>8.8278338299999995E-2</c:v>
                </c:pt>
                <c:pt idx="8">
                  <c:v>0.15760374069999999</c:v>
                </c:pt>
                <c:pt idx="9">
                  <c:v>0.21558800340000001</c:v>
                </c:pt>
                <c:pt idx="10">
                  <c:v>0.23989671470000001</c:v>
                </c:pt>
                <c:pt idx="11">
                  <c:v>0.2323033363</c:v>
                </c:pt>
                <c:pt idx="12">
                  <c:v>0.20355272290000001</c:v>
                </c:pt>
                <c:pt idx="13">
                  <c:v>0.162343502</c:v>
                </c:pt>
                <c:pt idx="14">
                  <c:v>0.1168236211</c:v>
                </c:pt>
                <c:pt idx="15">
                  <c:v>7.6945006799999993E-2</c:v>
                </c:pt>
                <c:pt idx="16">
                  <c:v>4.4944390700000003E-2</c:v>
                </c:pt>
                <c:pt idx="17">
                  <c:v>2.9341004800000001E-2</c:v>
                </c:pt>
                <c:pt idx="18">
                  <c:v>3.56240533E-2</c:v>
                </c:pt>
                <c:pt idx="19">
                  <c:v>5.4551429999999998E-2</c:v>
                </c:pt>
                <c:pt idx="20">
                  <c:v>7.9765774299999995E-2</c:v>
                </c:pt>
                <c:pt idx="21">
                  <c:v>9.7423978100000003E-2</c:v>
                </c:pt>
                <c:pt idx="22">
                  <c:v>0.1088219211</c:v>
                </c:pt>
                <c:pt idx="23">
                  <c:v>0.1072427854</c:v>
                </c:pt>
                <c:pt idx="24">
                  <c:v>0.103666231</c:v>
                </c:pt>
                <c:pt idx="25">
                  <c:v>9.6415922000000001E-2</c:v>
                </c:pt>
                <c:pt idx="26">
                  <c:v>8.8116690499999997E-2</c:v>
                </c:pt>
                <c:pt idx="27">
                  <c:v>7.8411087399999996E-2</c:v>
                </c:pt>
                <c:pt idx="28">
                  <c:v>6.2005661400000002E-2</c:v>
                </c:pt>
                <c:pt idx="29">
                  <c:v>4.3922286499999998E-2</c:v>
                </c:pt>
                <c:pt idx="30">
                  <c:v>2.61672121E-2</c:v>
                </c:pt>
                <c:pt idx="31">
                  <c:v>1.97906625E-2</c:v>
                </c:pt>
                <c:pt idx="32">
                  <c:v>2.0797897100000001E-2</c:v>
                </c:pt>
                <c:pt idx="33">
                  <c:v>2.8491731700000002E-2</c:v>
                </c:pt>
                <c:pt idx="34">
                  <c:v>3.6767072999999997E-2</c:v>
                </c:pt>
                <c:pt idx="35">
                  <c:v>4.6129915899999999E-2</c:v>
                </c:pt>
                <c:pt idx="36">
                  <c:v>5.8420367500000001E-2</c:v>
                </c:pt>
                <c:pt idx="37">
                  <c:v>7.6744400000000004E-2</c:v>
                </c:pt>
                <c:pt idx="38">
                  <c:v>9.1581448900000001E-2</c:v>
                </c:pt>
                <c:pt idx="39">
                  <c:v>0.10435465720000001</c:v>
                </c:pt>
                <c:pt idx="40">
                  <c:v>0.1087255925</c:v>
                </c:pt>
                <c:pt idx="41">
                  <c:v>0.1052041799</c:v>
                </c:pt>
                <c:pt idx="42">
                  <c:v>9.7901769E-2</c:v>
                </c:pt>
                <c:pt idx="43">
                  <c:v>8.8822223199999994E-2</c:v>
                </c:pt>
                <c:pt idx="44">
                  <c:v>7.8719541399999995E-2</c:v>
                </c:pt>
                <c:pt idx="45">
                  <c:v>7.0546112999999994E-2</c:v>
                </c:pt>
                <c:pt idx="46">
                  <c:v>6.0184858700000003E-2</c:v>
                </c:pt>
                <c:pt idx="47">
                  <c:v>4.1658304600000001E-2</c:v>
                </c:pt>
                <c:pt idx="48">
                  <c:v>1.6299977899999998E-2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1.8012922300000001E-2</c:v>
                </c:pt>
                <c:pt idx="55">
                  <c:v>4.5763030599999997E-2</c:v>
                </c:pt>
                <c:pt idx="56">
                  <c:v>6.3486322799999995E-2</c:v>
                </c:pt>
                <c:pt idx="57">
                  <c:v>6.64359853E-2</c:v>
                </c:pt>
                <c:pt idx="58">
                  <c:v>5.7225760100000002E-2</c:v>
                </c:pt>
                <c:pt idx="59">
                  <c:v>4.0227252999999998E-2</c:v>
                </c:pt>
                <c:pt idx="60">
                  <c:v>1.9721163399999998E-2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1.1617016000000001E-2</c:v>
                </c:pt>
                <c:pt idx="65">
                  <c:v>3.5397969199999997E-2</c:v>
                </c:pt>
                <c:pt idx="66">
                  <c:v>3.8795925699999997E-2</c:v>
                </c:pt>
                <c:pt idx="67">
                  <c:v>2.5815863200000001E-2</c:v>
                </c:pt>
                <c:pt idx="68">
                  <c:v>1.8203852699999998E-2</c:v>
                </c:pt>
                <c:pt idx="69">
                  <c:v>2.5300797100000001E-2</c:v>
                </c:pt>
                <c:pt idx="70">
                  <c:v>3.2522100999999998E-2</c:v>
                </c:pt>
                <c:pt idx="71">
                  <c:v>2.3496899799999998E-2</c:v>
                </c:pt>
                <c:pt idx="72">
                  <c:v>7.9272017000000007E-3</c:v>
                </c:pt>
                <c:pt idx="73">
                  <c:v>2.2650132999999999E-3</c:v>
                </c:pt>
                <c:pt idx="74">
                  <c:v>6.1268796999999998E-3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3.7036590299999998E-2</c:v>
                </c:pt>
                <c:pt idx="81">
                  <c:v>5.49529344E-2</c:v>
                </c:pt>
                <c:pt idx="82">
                  <c:v>4.2926717500000003E-2</c:v>
                </c:pt>
                <c:pt idx="83">
                  <c:v>2.1180128699999998E-2</c:v>
                </c:pt>
                <c:pt idx="84">
                  <c:v>1.0883823000000001E-2</c:v>
                </c:pt>
                <c:pt idx="85">
                  <c:v>1.6178892899999998E-2</c:v>
                </c:pt>
                <c:pt idx="86">
                  <c:v>2.84224153E-2</c:v>
                </c:pt>
                <c:pt idx="87">
                  <c:v>3.7468593600000002E-2</c:v>
                </c:pt>
                <c:pt idx="88">
                  <c:v>3.6260969900000002E-2</c:v>
                </c:pt>
                <c:pt idx="89">
                  <c:v>2.6024410500000001E-2</c:v>
                </c:pt>
                <c:pt idx="90">
                  <c:v>9.9332845000000003E-3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1.4521102E-3</c:v>
                </c:pt>
                <c:pt idx="98">
                  <c:v>1.95003077E-2</c:v>
                </c:pt>
                <c:pt idx="99">
                  <c:v>3.5899646600000001E-2</c:v>
                </c:pt>
                <c:pt idx="100">
                  <c:v>4.8671823000000003E-2</c:v>
                </c:pt>
                <c:pt idx="101">
                  <c:v>5.7406738399999997E-2</c:v>
                </c:pt>
                <c:pt idx="102">
                  <c:v>6.3108287799999996E-2</c:v>
                </c:pt>
                <c:pt idx="103">
                  <c:v>6.7268229999999998E-2</c:v>
                </c:pt>
                <c:pt idx="104">
                  <c:v>6.9672629200000002E-2</c:v>
                </c:pt>
                <c:pt idx="105">
                  <c:v>7.0280715800000004E-2</c:v>
                </c:pt>
                <c:pt idx="106">
                  <c:v>6.9141849899999996E-2</c:v>
                </c:pt>
                <c:pt idx="107">
                  <c:v>6.6024497200000004E-2</c:v>
                </c:pt>
                <c:pt idx="108">
                  <c:v>6.0720332000000002E-2</c:v>
                </c:pt>
                <c:pt idx="109">
                  <c:v>5.26514389E-2</c:v>
                </c:pt>
                <c:pt idx="110">
                  <c:v>4.4159490599999997E-2</c:v>
                </c:pt>
                <c:pt idx="111">
                  <c:v>3.2637562600000003E-2</c:v>
                </c:pt>
                <c:pt idx="112">
                  <c:v>2.2234343E-2</c:v>
                </c:pt>
                <c:pt idx="113">
                  <c:v>1.28936963E-2</c:v>
                </c:pt>
                <c:pt idx="114">
                  <c:v>3.5487609000000001E-3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6CEB-41F0-895D-943CFEBAB27E}"/>
            </c:ext>
          </c:extLst>
        </c:ser>
        <c:ser>
          <c:idx val="84"/>
          <c:order val="84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反射白_LEDfull_暗櫃!$A$85:$EE$85</c:f>
              <c:numCache>
                <c:formatCode>General</c:formatCode>
                <c:ptCount val="135"/>
                <c:pt idx="0">
                  <c:v>0.64285546540000005</c:v>
                </c:pt>
                <c:pt idx="1">
                  <c:v>0.53251612189999997</c:v>
                </c:pt>
                <c:pt idx="2">
                  <c:v>0.37907081840000001</c:v>
                </c:pt>
                <c:pt idx="3">
                  <c:v>0.17209994789999999</c:v>
                </c:pt>
                <c:pt idx="4">
                  <c:v>4.7247946300000003E-2</c:v>
                </c:pt>
                <c:pt idx="5">
                  <c:v>3.8628776E-3</c:v>
                </c:pt>
                <c:pt idx="6">
                  <c:v>2.6896717000000001E-2</c:v>
                </c:pt>
                <c:pt idx="7">
                  <c:v>8.83261189E-2</c:v>
                </c:pt>
                <c:pt idx="8">
                  <c:v>0.15768899019999999</c:v>
                </c:pt>
                <c:pt idx="9">
                  <c:v>0.2157050371</c:v>
                </c:pt>
                <c:pt idx="10">
                  <c:v>0.24002783</c:v>
                </c:pt>
                <c:pt idx="11">
                  <c:v>0.23243035379999999</c:v>
                </c:pt>
                <c:pt idx="12">
                  <c:v>0.20366385579999999</c:v>
                </c:pt>
                <c:pt idx="13">
                  <c:v>0.16243146359999999</c:v>
                </c:pt>
                <c:pt idx="14">
                  <c:v>0.1168864444</c:v>
                </c:pt>
                <c:pt idx="15">
                  <c:v>7.6986149000000004E-2</c:v>
                </c:pt>
                <c:pt idx="16">
                  <c:v>4.4968750299999999E-2</c:v>
                </c:pt>
                <c:pt idx="17">
                  <c:v>2.9357081300000001E-2</c:v>
                </c:pt>
                <c:pt idx="18">
                  <c:v>3.56434323E-2</c:v>
                </c:pt>
                <c:pt idx="19">
                  <c:v>5.4580897099999998E-2</c:v>
                </c:pt>
                <c:pt idx="20">
                  <c:v>7.9808659899999995E-2</c:v>
                </c:pt>
                <c:pt idx="21">
                  <c:v>9.7476303599999994E-2</c:v>
                </c:pt>
                <c:pt idx="22">
                  <c:v>0.108880356</c:v>
                </c:pt>
                <c:pt idx="23">
                  <c:v>0.1073005944</c:v>
                </c:pt>
                <c:pt idx="24">
                  <c:v>0.1037227362</c:v>
                </c:pt>
                <c:pt idx="25">
                  <c:v>9.6469305500000005E-2</c:v>
                </c:pt>
                <c:pt idx="26">
                  <c:v>8.8166035700000006E-2</c:v>
                </c:pt>
                <c:pt idx="27">
                  <c:v>7.8454926600000002E-2</c:v>
                </c:pt>
                <c:pt idx="28">
                  <c:v>6.20400719E-2</c:v>
                </c:pt>
                <c:pt idx="29">
                  <c:v>4.3945927199999998E-2</c:v>
                </c:pt>
                <c:pt idx="30">
                  <c:v>2.6180194699999999E-2</c:v>
                </c:pt>
                <c:pt idx="31">
                  <c:v>1.9799407599999999E-2</c:v>
                </c:pt>
                <c:pt idx="32">
                  <c:v>2.0807212200000001E-2</c:v>
                </c:pt>
                <c:pt idx="33">
                  <c:v>2.8505388600000001E-2</c:v>
                </c:pt>
                <c:pt idx="34">
                  <c:v>3.6785721799999997E-2</c:v>
                </c:pt>
                <c:pt idx="35">
                  <c:v>4.6154394699999997E-2</c:v>
                </c:pt>
                <c:pt idx="36">
                  <c:v>5.8452036200000002E-2</c:v>
                </c:pt>
                <c:pt idx="37">
                  <c:v>7.6786041299999996E-2</c:v>
                </c:pt>
                <c:pt idx="38">
                  <c:v>9.1631084700000004E-2</c:v>
                </c:pt>
                <c:pt idx="39">
                  <c:v>0.10441078249999999</c:v>
                </c:pt>
                <c:pt idx="40">
                  <c:v>0.1087844372</c:v>
                </c:pt>
                <c:pt idx="41">
                  <c:v>0.1052621156</c:v>
                </c:pt>
                <c:pt idx="42">
                  <c:v>9.7956523300000001E-2</c:v>
                </c:pt>
                <c:pt idx="43">
                  <c:v>8.8872037799999998E-2</c:v>
                </c:pt>
                <c:pt idx="44">
                  <c:v>7.87633732E-2</c:v>
                </c:pt>
                <c:pt idx="45">
                  <c:v>7.0584833599999994E-2</c:v>
                </c:pt>
                <c:pt idx="46">
                  <c:v>6.0217090000000001E-2</c:v>
                </c:pt>
                <c:pt idx="47">
                  <c:v>4.1679795800000002E-2</c:v>
                </c:pt>
                <c:pt idx="48">
                  <c:v>1.63073353E-2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1.80216227E-2</c:v>
                </c:pt>
                <c:pt idx="55">
                  <c:v>4.5785773500000002E-2</c:v>
                </c:pt>
                <c:pt idx="56">
                  <c:v>6.3518248499999999E-2</c:v>
                </c:pt>
                <c:pt idx="57">
                  <c:v>6.6469788599999996E-2</c:v>
                </c:pt>
                <c:pt idx="58">
                  <c:v>5.72551824E-2</c:v>
                </c:pt>
                <c:pt idx="59">
                  <c:v>4.02481295E-2</c:v>
                </c:pt>
                <c:pt idx="60">
                  <c:v>1.9731752599999999E-2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1.1625826400000001E-2</c:v>
                </c:pt>
                <c:pt idx="65">
                  <c:v>3.5418264599999999E-2</c:v>
                </c:pt>
                <c:pt idx="66">
                  <c:v>3.8816455800000003E-2</c:v>
                </c:pt>
                <c:pt idx="67">
                  <c:v>2.5828110099999999E-2</c:v>
                </c:pt>
                <c:pt idx="68">
                  <c:v>1.8211567800000002E-2</c:v>
                </c:pt>
                <c:pt idx="69">
                  <c:v>2.5312753399999999E-2</c:v>
                </c:pt>
                <c:pt idx="70">
                  <c:v>3.2538972800000003E-2</c:v>
                </c:pt>
                <c:pt idx="71">
                  <c:v>2.3509690499999999E-2</c:v>
                </c:pt>
                <c:pt idx="72">
                  <c:v>7.9321135000000008E-3</c:v>
                </c:pt>
                <c:pt idx="73">
                  <c:v>2.2670387000000001E-3</c:v>
                </c:pt>
                <c:pt idx="74">
                  <c:v>6.1308880999999997E-3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3.70567329E-2</c:v>
                </c:pt>
                <c:pt idx="81">
                  <c:v>5.4982360500000001E-2</c:v>
                </c:pt>
                <c:pt idx="82">
                  <c:v>4.2948890500000003E-2</c:v>
                </c:pt>
                <c:pt idx="83">
                  <c:v>2.1190088199999998E-2</c:v>
                </c:pt>
                <c:pt idx="84">
                  <c:v>1.0887914300000001E-2</c:v>
                </c:pt>
                <c:pt idx="85">
                  <c:v>1.6185719500000001E-2</c:v>
                </c:pt>
                <c:pt idx="86">
                  <c:v>2.8435682899999998E-2</c:v>
                </c:pt>
                <c:pt idx="87">
                  <c:v>3.7487179000000002E-2</c:v>
                </c:pt>
                <c:pt idx="88">
                  <c:v>3.6279451099999999E-2</c:v>
                </c:pt>
                <c:pt idx="89">
                  <c:v>2.60379445E-2</c:v>
                </c:pt>
                <c:pt idx="90">
                  <c:v>9.9388054000000003E-3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1.4538029E-3</c:v>
                </c:pt>
                <c:pt idx="98">
                  <c:v>1.95112694E-2</c:v>
                </c:pt>
                <c:pt idx="99">
                  <c:v>3.5918462999999998E-2</c:v>
                </c:pt>
                <c:pt idx="100">
                  <c:v>4.8697087899999998E-2</c:v>
                </c:pt>
                <c:pt idx="101">
                  <c:v>5.7436428999999997E-2</c:v>
                </c:pt>
                <c:pt idx="102">
                  <c:v>6.3140578599999997E-2</c:v>
                </c:pt>
                <c:pt idx="103">
                  <c:v>6.73025399E-2</c:v>
                </c:pt>
                <c:pt idx="104">
                  <c:v>6.9708101499999994E-2</c:v>
                </c:pt>
                <c:pt idx="105">
                  <c:v>7.0316754300000006E-2</c:v>
                </c:pt>
                <c:pt idx="106">
                  <c:v>6.9177500899999994E-2</c:v>
                </c:pt>
                <c:pt idx="107">
                  <c:v>6.6059008200000005E-2</c:v>
                </c:pt>
                <c:pt idx="108">
                  <c:v>6.0752555700000002E-2</c:v>
                </c:pt>
                <c:pt idx="109">
                  <c:v>5.2679561100000001E-2</c:v>
                </c:pt>
                <c:pt idx="110">
                  <c:v>4.4183325000000002E-2</c:v>
                </c:pt>
                <c:pt idx="111">
                  <c:v>3.2656028900000002E-2</c:v>
                </c:pt>
                <c:pt idx="112">
                  <c:v>2.2247673900000001E-2</c:v>
                </c:pt>
                <c:pt idx="113">
                  <c:v>1.29021928E-2</c:v>
                </c:pt>
                <c:pt idx="114">
                  <c:v>3.5526361000000001E-3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6CEB-41F0-895D-943CFEBAB27E}"/>
            </c:ext>
          </c:extLst>
        </c:ser>
        <c:ser>
          <c:idx val="85"/>
          <c:order val="85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反射白_LEDfull_暗櫃!$A$86:$EE$86</c:f>
              <c:numCache>
                <c:formatCode>General</c:formatCode>
                <c:ptCount val="135"/>
                <c:pt idx="0">
                  <c:v>0.64319247010000002</c:v>
                </c:pt>
                <c:pt idx="1">
                  <c:v>0.53279179330000004</c:v>
                </c:pt>
                <c:pt idx="2">
                  <c:v>0.37926548719999997</c:v>
                </c:pt>
                <c:pt idx="3">
                  <c:v>0.17218175529999999</c:v>
                </c:pt>
                <c:pt idx="4">
                  <c:v>4.7261368499999998E-2</c:v>
                </c:pt>
                <c:pt idx="5">
                  <c:v>3.8534938000000002E-3</c:v>
                </c:pt>
                <c:pt idx="6">
                  <c:v>2.6898117700000002E-2</c:v>
                </c:pt>
                <c:pt idx="7">
                  <c:v>8.8347941599999993E-2</c:v>
                </c:pt>
                <c:pt idx="8">
                  <c:v>0.15772290529999999</c:v>
                </c:pt>
                <c:pt idx="9">
                  <c:v>0.21573540569999999</c:v>
                </c:pt>
                <c:pt idx="10">
                  <c:v>0.24003669620000001</c:v>
                </c:pt>
                <c:pt idx="11">
                  <c:v>0.23242393140000001</c:v>
                </c:pt>
                <c:pt idx="12">
                  <c:v>0.20366629959999999</c:v>
                </c:pt>
                <c:pt idx="13">
                  <c:v>0.16245538000000001</c:v>
                </c:pt>
                <c:pt idx="14">
                  <c:v>0.11692139510000001</c:v>
                </c:pt>
                <c:pt idx="15">
                  <c:v>7.7013611800000006E-2</c:v>
                </c:pt>
                <c:pt idx="16">
                  <c:v>4.4977508499999999E-2</c:v>
                </c:pt>
                <c:pt idx="17">
                  <c:v>2.93587334E-2</c:v>
                </c:pt>
                <c:pt idx="18">
                  <c:v>3.5647638099999997E-2</c:v>
                </c:pt>
                <c:pt idx="19">
                  <c:v>5.4590340699999997E-2</c:v>
                </c:pt>
                <c:pt idx="20">
                  <c:v>7.9828307000000001E-2</c:v>
                </c:pt>
                <c:pt idx="21">
                  <c:v>9.7500942600000001E-2</c:v>
                </c:pt>
                <c:pt idx="22">
                  <c:v>0.1089082286</c:v>
                </c:pt>
                <c:pt idx="23">
                  <c:v>0.10732233519999999</c:v>
                </c:pt>
                <c:pt idx="24">
                  <c:v>0.1037276015</c:v>
                </c:pt>
                <c:pt idx="25">
                  <c:v>9.6454426600000004E-2</c:v>
                </c:pt>
                <c:pt idx="26">
                  <c:v>8.81371871E-2</c:v>
                </c:pt>
                <c:pt idx="27">
                  <c:v>7.8426919900000003E-2</c:v>
                </c:pt>
                <c:pt idx="28">
                  <c:v>6.20267652E-2</c:v>
                </c:pt>
                <c:pt idx="29">
                  <c:v>4.3959431399999999E-2</c:v>
                </c:pt>
                <c:pt idx="30">
                  <c:v>2.6222795199999999E-2</c:v>
                </c:pt>
                <c:pt idx="31">
                  <c:v>1.9862435800000001E-2</c:v>
                </c:pt>
                <c:pt idx="32">
                  <c:v>2.0875528500000001E-2</c:v>
                </c:pt>
                <c:pt idx="33">
                  <c:v>2.85667647E-2</c:v>
                </c:pt>
                <c:pt idx="34">
                  <c:v>3.6828909100000001E-2</c:v>
                </c:pt>
                <c:pt idx="35">
                  <c:v>4.6177942299999997E-2</c:v>
                </c:pt>
                <c:pt idx="36">
                  <c:v>5.8461982799999999E-2</c:v>
                </c:pt>
                <c:pt idx="37">
                  <c:v>7.6794408300000006E-2</c:v>
                </c:pt>
                <c:pt idx="38">
                  <c:v>9.1648995900000002E-2</c:v>
                </c:pt>
                <c:pt idx="39">
                  <c:v>0.1044362038</c:v>
                </c:pt>
                <c:pt idx="40">
                  <c:v>0.1088001877</c:v>
                </c:pt>
                <c:pt idx="41">
                  <c:v>0.1052483022</c:v>
                </c:pt>
                <c:pt idx="42">
                  <c:v>9.7918756300000007E-2</c:v>
                </c:pt>
                <c:pt idx="43">
                  <c:v>8.8829577000000007E-2</c:v>
                </c:pt>
                <c:pt idx="44">
                  <c:v>7.8733585800000006E-2</c:v>
                </c:pt>
                <c:pt idx="45">
                  <c:v>7.0574983999999993E-2</c:v>
                </c:pt>
                <c:pt idx="46">
                  <c:v>6.0231313100000003E-2</c:v>
                </c:pt>
                <c:pt idx="47">
                  <c:v>4.1719157200000002E-2</c:v>
                </c:pt>
                <c:pt idx="48">
                  <c:v>1.6363065699999998E-2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1.8062127800000001E-2</c:v>
                </c:pt>
                <c:pt idx="55">
                  <c:v>4.5860309199999998E-2</c:v>
                </c:pt>
                <c:pt idx="56">
                  <c:v>6.36046901E-2</c:v>
                </c:pt>
                <c:pt idx="57">
                  <c:v>6.6544838199999998E-2</c:v>
                </c:pt>
                <c:pt idx="58">
                  <c:v>5.7306751599999997E-2</c:v>
                </c:pt>
                <c:pt idx="59">
                  <c:v>4.0273576999999998E-2</c:v>
                </c:pt>
                <c:pt idx="60">
                  <c:v>1.9728613999999998E-2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1.15513718E-2</c:v>
                </c:pt>
                <c:pt idx="65">
                  <c:v>3.5391252499999998E-2</c:v>
                </c:pt>
                <c:pt idx="66">
                  <c:v>3.8845289499999998E-2</c:v>
                </c:pt>
                <c:pt idx="67">
                  <c:v>2.5895375799999999E-2</c:v>
                </c:pt>
                <c:pt idx="68">
                  <c:v>1.8287042199999999E-2</c:v>
                </c:pt>
                <c:pt idx="69">
                  <c:v>2.5369064899999998E-2</c:v>
                </c:pt>
                <c:pt idx="70">
                  <c:v>3.2562475700000003E-2</c:v>
                </c:pt>
                <c:pt idx="71">
                  <c:v>2.3501800400000002E-2</c:v>
                </c:pt>
                <c:pt idx="72">
                  <c:v>7.9064107999999994E-3</c:v>
                </c:pt>
                <c:pt idx="73">
                  <c:v>2.2387462999999999E-3</c:v>
                </c:pt>
                <c:pt idx="74">
                  <c:v>6.1112340000000001E-3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3.7058625400000003E-2</c:v>
                </c:pt>
                <c:pt idx="81">
                  <c:v>5.5001310999999997E-2</c:v>
                </c:pt>
                <c:pt idx="82">
                  <c:v>4.2984359E-2</c:v>
                </c:pt>
                <c:pt idx="83">
                  <c:v>2.1239103700000001E-2</c:v>
                </c:pt>
                <c:pt idx="84">
                  <c:v>1.0949859399999999E-2</c:v>
                </c:pt>
                <c:pt idx="85">
                  <c:v>1.6257396E-2</c:v>
                </c:pt>
                <c:pt idx="86">
                  <c:v>2.8508415400000001E-2</c:v>
                </c:pt>
                <c:pt idx="87">
                  <c:v>3.7548743199999998E-2</c:v>
                </c:pt>
                <c:pt idx="88">
                  <c:v>3.6316234599999997E-2</c:v>
                </c:pt>
                <c:pt idx="89">
                  <c:v>2.6045389499999998E-2</c:v>
                </c:pt>
                <c:pt idx="90">
                  <c:v>9.9169640000000003E-3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1.4245277000000001E-3</c:v>
                </c:pt>
                <c:pt idx="98">
                  <c:v>1.95161607E-2</c:v>
                </c:pt>
                <c:pt idx="99">
                  <c:v>3.5953320599999998E-2</c:v>
                </c:pt>
                <c:pt idx="100">
                  <c:v>4.8756383399999999E-2</c:v>
                </c:pt>
                <c:pt idx="101">
                  <c:v>5.7514622799999998E-2</c:v>
                </c:pt>
                <c:pt idx="102">
                  <c:v>6.3227638599999997E-2</c:v>
                </c:pt>
                <c:pt idx="103">
                  <c:v>6.7394517400000006E-2</c:v>
                </c:pt>
                <c:pt idx="104">
                  <c:v>6.9798834599999998E-2</c:v>
                </c:pt>
                <c:pt idx="105">
                  <c:v>7.0401258800000005E-2</c:v>
                </c:pt>
                <c:pt idx="106">
                  <c:v>6.9252029100000001E-2</c:v>
                </c:pt>
                <c:pt idx="107">
                  <c:v>6.6118784200000003E-2</c:v>
                </c:pt>
                <c:pt idx="108">
                  <c:v>6.0793731400000002E-2</c:v>
                </c:pt>
                <c:pt idx="109">
                  <c:v>5.2699912299999999E-2</c:v>
                </c:pt>
                <c:pt idx="110">
                  <c:v>4.4187344599999998E-2</c:v>
                </c:pt>
                <c:pt idx="111">
                  <c:v>3.2638188499999998E-2</c:v>
                </c:pt>
                <c:pt idx="112">
                  <c:v>2.2211642899999998E-2</c:v>
                </c:pt>
                <c:pt idx="113">
                  <c:v>1.2852510399999999E-2</c:v>
                </c:pt>
                <c:pt idx="114">
                  <c:v>3.4896678E-3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6CEB-41F0-895D-943CFEBAB27E}"/>
            </c:ext>
          </c:extLst>
        </c:ser>
        <c:ser>
          <c:idx val="86"/>
          <c:order val="86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反射白_LEDfull_暗櫃!$A$87:$EE$87</c:f>
              <c:numCache>
                <c:formatCode>General</c:formatCode>
                <c:ptCount val="135"/>
                <c:pt idx="0">
                  <c:v>0.64342105390000004</c:v>
                </c:pt>
                <c:pt idx="1">
                  <c:v>0.53298068050000003</c:v>
                </c:pt>
                <c:pt idx="2">
                  <c:v>0.37939992550000001</c:v>
                </c:pt>
                <c:pt idx="3">
                  <c:v>0.1722425669</c:v>
                </c:pt>
                <c:pt idx="4">
                  <c:v>4.7278255200000001E-2</c:v>
                </c:pt>
                <c:pt idx="5">
                  <c:v>3.8548491000000001E-3</c:v>
                </c:pt>
                <c:pt idx="6">
                  <c:v>2.6907455199999999E-2</c:v>
                </c:pt>
                <c:pt idx="7">
                  <c:v>8.8379211700000002E-2</c:v>
                </c:pt>
                <c:pt idx="8">
                  <c:v>0.15777838229999999</c:v>
                </c:pt>
                <c:pt idx="9">
                  <c:v>0.2158113569</c:v>
                </c:pt>
                <c:pt idx="10">
                  <c:v>0.24012091760000001</c:v>
                </c:pt>
                <c:pt idx="11">
                  <c:v>0.2325051129</c:v>
                </c:pt>
                <c:pt idx="12">
                  <c:v>0.20373728869999999</c:v>
                </c:pt>
                <c:pt idx="13">
                  <c:v>0.1625120491</c:v>
                </c:pt>
                <c:pt idx="14">
                  <c:v>0.1169625223</c:v>
                </c:pt>
                <c:pt idx="15">
                  <c:v>7.70407543E-2</c:v>
                </c:pt>
                <c:pt idx="16">
                  <c:v>4.49933E-2</c:v>
                </c:pt>
                <c:pt idx="17">
                  <c:v>2.93690749E-2</c:v>
                </c:pt>
                <c:pt idx="18">
                  <c:v>3.56602892E-2</c:v>
                </c:pt>
                <c:pt idx="19">
                  <c:v>5.4609499899999997E-2</c:v>
                </c:pt>
                <c:pt idx="20">
                  <c:v>7.98563734E-2</c:v>
                </c:pt>
                <c:pt idx="21">
                  <c:v>9.7535163199999997E-2</c:v>
                </c:pt>
                <c:pt idx="22">
                  <c:v>0.1089465842</c:v>
                </c:pt>
                <c:pt idx="23">
                  <c:v>0.1073598862</c:v>
                </c:pt>
                <c:pt idx="24">
                  <c:v>0.10376392299999999</c:v>
                </c:pt>
                <c:pt idx="25">
                  <c:v>9.6488125600000002E-2</c:v>
                </c:pt>
                <c:pt idx="26">
                  <c:v>8.8167719500000005E-2</c:v>
                </c:pt>
                <c:pt idx="27">
                  <c:v>7.8454010199999993E-2</c:v>
                </c:pt>
                <c:pt idx="28">
                  <c:v>6.2048405399999999E-2</c:v>
                </c:pt>
                <c:pt idx="29">
                  <c:v>4.3975017999999998E-2</c:v>
                </c:pt>
                <c:pt idx="30">
                  <c:v>2.6232395299999999E-2</c:v>
                </c:pt>
                <c:pt idx="31">
                  <c:v>1.9870070699999999E-2</c:v>
                </c:pt>
                <c:pt idx="32">
                  <c:v>2.0883360900000002E-2</c:v>
                </c:pt>
                <c:pt idx="33">
                  <c:v>2.8577299800000001E-2</c:v>
                </c:pt>
                <c:pt idx="34">
                  <c:v>3.6842185999999999E-2</c:v>
                </c:pt>
                <c:pt idx="35">
                  <c:v>4.6194441599999997E-2</c:v>
                </c:pt>
                <c:pt idx="36">
                  <c:v>5.8482572400000002E-2</c:v>
                </c:pt>
                <c:pt idx="37">
                  <c:v>7.6821260200000005E-2</c:v>
                </c:pt>
                <c:pt idx="38">
                  <c:v>9.1680988699999993E-2</c:v>
                </c:pt>
                <c:pt idx="39">
                  <c:v>0.10447276379999999</c:v>
                </c:pt>
                <c:pt idx="40">
                  <c:v>0.1088383496</c:v>
                </c:pt>
                <c:pt idx="41">
                  <c:v>0.1052848995</c:v>
                </c:pt>
                <c:pt idx="42">
                  <c:v>9.7952522299999997E-2</c:v>
                </c:pt>
                <c:pt idx="43">
                  <c:v>8.8860057300000003E-2</c:v>
                </c:pt>
                <c:pt idx="44">
                  <c:v>7.8760810200000003E-2</c:v>
                </c:pt>
                <c:pt idx="45">
                  <c:v>7.0599407000000003E-2</c:v>
                </c:pt>
                <c:pt idx="46">
                  <c:v>6.0252394500000001E-2</c:v>
                </c:pt>
                <c:pt idx="47">
                  <c:v>4.1734095700000001E-2</c:v>
                </c:pt>
                <c:pt idx="48">
                  <c:v>1.6369599799999999E-2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1.8069021399999999E-2</c:v>
                </c:pt>
                <c:pt idx="55">
                  <c:v>4.5877110200000001E-2</c:v>
                </c:pt>
                <c:pt idx="56">
                  <c:v>6.3627757100000001E-2</c:v>
                </c:pt>
                <c:pt idx="57">
                  <c:v>6.6568732300000003E-2</c:v>
                </c:pt>
                <c:pt idx="58">
                  <c:v>5.7327110299999998E-2</c:v>
                </c:pt>
                <c:pt idx="59">
                  <c:v>4.0287658599999998E-2</c:v>
                </c:pt>
                <c:pt idx="60">
                  <c:v>1.9735243199999999E-2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1.1554721699999999E-2</c:v>
                </c:pt>
                <c:pt idx="65">
                  <c:v>3.5403642800000003E-2</c:v>
                </c:pt>
                <c:pt idx="66">
                  <c:v>3.8859315200000001E-2</c:v>
                </c:pt>
                <c:pt idx="67">
                  <c:v>2.5905234700000002E-2</c:v>
                </c:pt>
                <c:pt idx="68">
                  <c:v>1.82942878E-2</c:v>
                </c:pt>
                <c:pt idx="69">
                  <c:v>2.5378523399999998E-2</c:v>
                </c:pt>
                <c:pt idx="70">
                  <c:v>3.2574094800000002E-2</c:v>
                </c:pt>
                <c:pt idx="71">
                  <c:v>2.3509927100000001E-2</c:v>
                </c:pt>
                <c:pt idx="72">
                  <c:v>7.9086021999999999E-3</c:v>
                </c:pt>
                <c:pt idx="73">
                  <c:v>2.2391437000000001E-3</c:v>
                </c:pt>
                <c:pt idx="74">
                  <c:v>6.1132293000000001E-3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3.7071529800000003E-2</c:v>
                </c:pt>
                <c:pt idx="81">
                  <c:v>5.5020555899999997E-2</c:v>
                </c:pt>
                <c:pt idx="82">
                  <c:v>4.29996848E-2</c:v>
                </c:pt>
                <c:pt idx="83">
                  <c:v>2.1246945499999999E-2</c:v>
                </c:pt>
                <c:pt idx="84">
                  <c:v>1.0954309299999999E-2</c:v>
                </c:pt>
                <c:pt idx="85">
                  <c:v>1.6263902199999999E-2</c:v>
                </c:pt>
                <c:pt idx="86">
                  <c:v>2.8519269100000001E-2</c:v>
                </c:pt>
                <c:pt idx="87">
                  <c:v>3.7562441100000003E-2</c:v>
                </c:pt>
                <c:pt idx="88">
                  <c:v>3.6329153900000001E-2</c:v>
                </c:pt>
                <c:pt idx="89">
                  <c:v>2.60543432E-2</c:v>
                </c:pt>
                <c:pt idx="90">
                  <c:v>9.9199852000000002E-3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1.4249786999999999E-3</c:v>
                </c:pt>
                <c:pt idx="98">
                  <c:v>1.95233636E-2</c:v>
                </c:pt>
                <c:pt idx="99">
                  <c:v>3.5966422400000003E-2</c:v>
                </c:pt>
                <c:pt idx="100">
                  <c:v>4.8774365299999997E-2</c:v>
                </c:pt>
                <c:pt idx="101">
                  <c:v>5.7535551499999997E-2</c:v>
                </c:pt>
                <c:pt idx="102">
                  <c:v>6.3250921700000004E-2</c:v>
                </c:pt>
                <c:pt idx="103">
                  <c:v>6.7419156399999999E-2</c:v>
                </c:pt>
                <c:pt idx="104">
                  <c:v>6.9824382700000007E-2</c:v>
                </c:pt>
                <c:pt idx="105">
                  <c:v>7.0426926000000001E-2</c:v>
                </c:pt>
                <c:pt idx="106">
                  <c:v>6.9277077899999998E-2</c:v>
                </c:pt>
                <c:pt idx="107">
                  <c:v>6.6142581399999997E-2</c:v>
                </c:pt>
                <c:pt idx="108">
                  <c:v>6.0815438600000001E-2</c:v>
                </c:pt>
                <c:pt idx="109">
                  <c:v>5.2718613300000002E-2</c:v>
                </c:pt>
                <c:pt idx="110">
                  <c:v>4.42028977E-2</c:v>
                </c:pt>
                <c:pt idx="111">
                  <c:v>3.2649677199999998E-2</c:v>
                </c:pt>
                <c:pt idx="112">
                  <c:v>2.2219477200000001E-2</c:v>
                </c:pt>
                <c:pt idx="113">
                  <c:v>1.28564648E-2</c:v>
                </c:pt>
                <c:pt idx="114">
                  <c:v>3.4898908000000001E-3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6CEB-41F0-895D-943CFEBAB27E}"/>
            </c:ext>
          </c:extLst>
        </c:ser>
        <c:ser>
          <c:idx val="87"/>
          <c:order val="87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反射白_LEDfull_暗櫃!$A$88:$EE$88</c:f>
              <c:numCache>
                <c:formatCode>General</c:formatCode>
                <c:ptCount val="135"/>
                <c:pt idx="0">
                  <c:v>0.64329588410000005</c:v>
                </c:pt>
                <c:pt idx="1">
                  <c:v>0.53287917380000005</c:v>
                </c:pt>
                <c:pt idx="2">
                  <c:v>0.3793280423</c:v>
                </c:pt>
                <c:pt idx="3">
                  <c:v>0.17221328620000001</c:v>
                </c:pt>
                <c:pt idx="4">
                  <c:v>4.7274459200000001E-2</c:v>
                </c:pt>
                <c:pt idx="5">
                  <c:v>3.8594291999999998E-3</c:v>
                </c:pt>
                <c:pt idx="6">
                  <c:v>2.69082356E-2</c:v>
                </c:pt>
                <c:pt idx="7">
                  <c:v>8.8373459900000007E-2</c:v>
                </c:pt>
                <c:pt idx="8">
                  <c:v>0.15777069329999999</c:v>
                </c:pt>
                <c:pt idx="9">
                  <c:v>0.21580804880000001</c:v>
                </c:pt>
                <c:pt idx="10">
                  <c:v>0.2401288748</c:v>
                </c:pt>
                <c:pt idx="11">
                  <c:v>0.23251986499999999</c:v>
                </c:pt>
                <c:pt idx="12">
                  <c:v>0.2037465125</c:v>
                </c:pt>
                <c:pt idx="13">
                  <c:v>0.16250926260000001</c:v>
                </c:pt>
                <c:pt idx="14">
                  <c:v>0.11695210640000001</c:v>
                </c:pt>
                <c:pt idx="15">
                  <c:v>7.7031940199999996E-2</c:v>
                </c:pt>
                <c:pt idx="16">
                  <c:v>4.4991571500000001E-2</c:v>
                </c:pt>
                <c:pt idx="17">
                  <c:v>2.9369793799999998E-2</c:v>
                </c:pt>
                <c:pt idx="18">
                  <c:v>3.5660028500000003E-2</c:v>
                </c:pt>
                <c:pt idx="19">
                  <c:v>5.46077825E-2</c:v>
                </c:pt>
                <c:pt idx="20">
                  <c:v>7.9851195200000002E-2</c:v>
                </c:pt>
                <c:pt idx="21">
                  <c:v>9.7528770599999995E-2</c:v>
                </c:pt>
                <c:pt idx="22">
                  <c:v>0.1089389548</c:v>
                </c:pt>
                <c:pt idx="23">
                  <c:v>0.1073551774</c:v>
                </c:pt>
                <c:pt idx="24">
                  <c:v>0.1037667841</c:v>
                </c:pt>
                <c:pt idx="25">
                  <c:v>9.6499927299999996E-2</c:v>
                </c:pt>
                <c:pt idx="26">
                  <c:v>8.8185578599999995E-2</c:v>
                </c:pt>
                <c:pt idx="27">
                  <c:v>7.8471168899999999E-2</c:v>
                </c:pt>
                <c:pt idx="28">
                  <c:v>6.2057752200000003E-2</c:v>
                </c:pt>
                <c:pt idx="29">
                  <c:v>4.3970897799999999E-2</c:v>
                </c:pt>
                <c:pt idx="30">
                  <c:v>2.62138136E-2</c:v>
                </c:pt>
                <c:pt idx="31">
                  <c:v>1.9841507099999999E-2</c:v>
                </c:pt>
                <c:pt idx="32">
                  <c:v>2.0852496799999998E-2</c:v>
                </c:pt>
                <c:pt idx="33">
                  <c:v>2.8550097699999999E-2</c:v>
                </c:pt>
                <c:pt idx="34">
                  <c:v>3.6823887399999998E-2</c:v>
                </c:pt>
                <c:pt idx="35">
                  <c:v>4.61856686E-2</c:v>
                </c:pt>
                <c:pt idx="36">
                  <c:v>5.8480754500000003E-2</c:v>
                </c:pt>
                <c:pt idx="37">
                  <c:v>7.68211335E-2</c:v>
                </c:pt>
                <c:pt idx="38">
                  <c:v>9.16771963E-2</c:v>
                </c:pt>
                <c:pt idx="39">
                  <c:v>0.1044662744</c:v>
                </c:pt>
                <c:pt idx="40">
                  <c:v>0.1088363901</c:v>
                </c:pt>
                <c:pt idx="41">
                  <c:v>0.10529664900000001</c:v>
                </c:pt>
                <c:pt idx="42">
                  <c:v>9.7975149799999994E-2</c:v>
                </c:pt>
                <c:pt idx="43">
                  <c:v>8.8884420699999994E-2</c:v>
                </c:pt>
                <c:pt idx="44">
                  <c:v>7.8778639400000003E-2</c:v>
                </c:pt>
                <c:pt idx="45">
                  <c:v>7.0607557900000006E-2</c:v>
                </c:pt>
                <c:pt idx="46">
                  <c:v>6.0248918800000002E-2</c:v>
                </c:pt>
                <c:pt idx="47">
                  <c:v>4.1717860799999999E-2</c:v>
                </c:pt>
                <c:pt idx="48">
                  <c:v>1.6344316300000002E-2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1.8050987300000002E-2</c:v>
                </c:pt>
                <c:pt idx="55">
                  <c:v>4.5844569799999998E-2</c:v>
                </c:pt>
                <c:pt idx="56">
                  <c:v>6.3590660699999996E-2</c:v>
                </c:pt>
                <c:pt idx="57">
                  <c:v>6.6536985300000004E-2</c:v>
                </c:pt>
                <c:pt idx="58">
                  <c:v>5.73058501E-2</c:v>
                </c:pt>
                <c:pt idx="59">
                  <c:v>4.0277808900000003E-2</c:v>
                </c:pt>
                <c:pt idx="60">
                  <c:v>1.9737754E-2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1.1590031900000001E-2</c:v>
                </c:pt>
                <c:pt idx="65">
                  <c:v>3.5417877100000002E-2</c:v>
                </c:pt>
                <c:pt idx="66">
                  <c:v>3.8847777999999999E-2</c:v>
                </c:pt>
                <c:pt idx="67">
                  <c:v>2.58750822E-2</c:v>
                </c:pt>
                <c:pt idx="68">
                  <c:v>1.82598699E-2</c:v>
                </c:pt>
                <c:pt idx="69">
                  <c:v>2.53533591E-2</c:v>
                </c:pt>
                <c:pt idx="70">
                  <c:v>3.25646661E-2</c:v>
                </c:pt>
                <c:pt idx="71">
                  <c:v>2.3514607900000001E-2</c:v>
                </c:pt>
                <c:pt idx="72">
                  <c:v>7.920959E-3</c:v>
                </c:pt>
                <c:pt idx="73">
                  <c:v>2.2524537E-3</c:v>
                </c:pt>
                <c:pt idx="74">
                  <c:v>6.1226887999999997E-3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3.7072472299999999E-2</c:v>
                </c:pt>
                <c:pt idx="81">
                  <c:v>5.5014472500000001E-2</c:v>
                </c:pt>
                <c:pt idx="82">
                  <c:v>4.2985323800000003E-2</c:v>
                </c:pt>
                <c:pt idx="83">
                  <c:v>2.1225212100000002E-2</c:v>
                </c:pt>
                <c:pt idx="84">
                  <c:v>1.0925958899999999E-2</c:v>
                </c:pt>
                <c:pt idx="85">
                  <c:v>1.6231188600000002E-2</c:v>
                </c:pt>
                <c:pt idx="86">
                  <c:v>2.8486639300000002E-2</c:v>
                </c:pt>
                <c:pt idx="87">
                  <c:v>3.7535589199999997E-2</c:v>
                </c:pt>
                <c:pt idx="88">
                  <c:v>3.6313723800000003E-2</c:v>
                </c:pt>
                <c:pt idx="89">
                  <c:v>2.6052095000000001E-2</c:v>
                </c:pt>
                <c:pt idx="90">
                  <c:v>9.9305500999999994E-3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1.4387387E-3</c:v>
                </c:pt>
                <c:pt idx="98">
                  <c:v>1.9522164000000002E-2</c:v>
                </c:pt>
                <c:pt idx="99">
                  <c:v>3.5952158300000002E-2</c:v>
                </c:pt>
                <c:pt idx="100">
                  <c:v>4.8748947700000003E-2</c:v>
                </c:pt>
                <c:pt idx="101">
                  <c:v>5.7502135599999997E-2</c:v>
                </c:pt>
                <c:pt idx="102">
                  <c:v>6.3213489900000003E-2</c:v>
                </c:pt>
                <c:pt idx="103">
                  <c:v>6.7379556600000001E-2</c:v>
                </c:pt>
                <c:pt idx="104">
                  <c:v>6.9785572599999998E-2</c:v>
                </c:pt>
                <c:pt idx="105">
                  <c:v>7.0391006800000003E-2</c:v>
                </c:pt>
                <c:pt idx="106">
                  <c:v>6.9245822700000001E-2</c:v>
                </c:pt>
                <c:pt idx="107">
                  <c:v>6.6117852899999996E-2</c:v>
                </c:pt>
                <c:pt idx="108">
                  <c:v>6.0799211300000003E-2</c:v>
                </c:pt>
                <c:pt idx="109">
                  <c:v>5.2711714100000001E-2</c:v>
                </c:pt>
                <c:pt idx="110">
                  <c:v>4.4203292599999999E-2</c:v>
                </c:pt>
                <c:pt idx="111">
                  <c:v>3.2659560400000003E-2</c:v>
                </c:pt>
                <c:pt idx="112">
                  <c:v>2.22373269E-2</c:v>
                </c:pt>
                <c:pt idx="113">
                  <c:v>1.2880299200000001E-2</c:v>
                </c:pt>
                <c:pt idx="114">
                  <c:v>3.5198526000000002E-3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6CEB-41F0-895D-943CFEBAB27E}"/>
            </c:ext>
          </c:extLst>
        </c:ser>
        <c:ser>
          <c:idx val="88"/>
          <c:order val="88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反射白_LEDfull_暗櫃!$A$89:$EE$89</c:f>
              <c:numCache>
                <c:formatCode>General</c:formatCode>
                <c:ptCount val="135"/>
                <c:pt idx="0">
                  <c:v>0.64284604789999999</c:v>
                </c:pt>
                <c:pt idx="1">
                  <c:v>0.53250509499999998</c:v>
                </c:pt>
                <c:pt idx="2">
                  <c:v>0.37906208629999999</c:v>
                </c:pt>
                <c:pt idx="3">
                  <c:v>0.17209041119999999</c:v>
                </c:pt>
                <c:pt idx="4">
                  <c:v>4.7237988600000003E-2</c:v>
                </c:pt>
                <c:pt idx="5">
                  <c:v>3.8537408999999999E-3</c:v>
                </c:pt>
                <c:pt idx="6">
                  <c:v>2.6886153999999999E-2</c:v>
                </c:pt>
                <c:pt idx="7">
                  <c:v>8.8305331799999998E-2</c:v>
                </c:pt>
                <c:pt idx="8">
                  <c:v>0.1576479375</c:v>
                </c:pt>
                <c:pt idx="9">
                  <c:v>0.21563632790000001</c:v>
                </c:pt>
                <c:pt idx="10">
                  <c:v>0.2399314642</c:v>
                </c:pt>
                <c:pt idx="11">
                  <c:v>0.23232547940000001</c:v>
                </c:pt>
                <c:pt idx="12">
                  <c:v>0.2035782337</c:v>
                </c:pt>
                <c:pt idx="13">
                  <c:v>0.1623806357</c:v>
                </c:pt>
                <c:pt idx="14">
                  <c:v>0.11686410010000001</c:v>
                </c:pt>
                <c:pt idx="15">
                  <c:v>7.6974742099999993E-2</c:v>
                </c:pt>
                <c:pt idx="16">
                  <c:v>4.4956255700000003E-2</c:v>
                </c:pt>
                <c:pt idx="17">
                  <c:v>2.9345674400000001E-2</c:v>
                </c:pt>
                <c:pt idx="18">
                  <c:v>3.5631518799999998E-2</c:v>
                </c:pt>
                <c:pt idx="19">
                  <c:v>5.4565090699999999E-2</c:v>
                </c:pt>
                <c:pt idx="20">
                  <c:v>7.9789884399999997E-2</c:v>
                </c:pt>
                <c:pt idx="21">
                  <c:v>9.7453959300000004E-2</c:v>
                </c:pt>
                <c:pt idx="22">
                  <c:v>0.1088556126</c:v>
                </c:pt>
                <c:pt idx="23">
                  <c:v>0.10727175329999999</c:v>
                </c:pt>
                <c:pt idx="24">
                  <c:v>0.10368211569999999</c:v>
                </c:pt>
                <c:pt idx="25">
                  <c:v>9.6416018899999997E-2</c:v>
                </c:pt>
                <c:pt idx="26">
                  <c:v>8.8105075099999999E-2</c:v>
                </c:pt>
                <c:pt idx="27">
                  <c:v>7.8398831200000005E-2</c:v>
                </c:pt>
                <c:pt idx="28">
                  <c:v>6.2002696099999997E-2</c:v>
                </c:pt>
                <c:pt idx="29">
                  <c:v>4.3937656999999998E-2</c:v>
                </c:pt>
                <c:pt idx="30">
                  <c:v>2.6202639600000001E-2</c:v>
                </c:pt>
                <c:pt idx="31">
                  <c:v>1.9840929699999999E-2</c:v>
                </c:pt>
                <c:pt idx="32">
                  <c:v>2.0852450299999999E-2</c:v>
                </c:pt>
                <c:pt idx="33">
                  <c:v>2.8541877899999998E-2</c:v>
                </c:pt>
                <c:pt idx="34">
                  <c:v>3.6804065099999998E-2</c:v>
                </c:pt>
                <c:pt idx="35">
                  <c:v>4.6153169100000002E-2</c:v>
                </c:pt>
                <c:pt idx="36">
                  <c:v>5.8434777E-2</c:v>
                </c:pt>
                <c:pt idx="37">
                  <c:v>7.6759770500000005E-2</c:v>
                </c:pt>
                <c:pt idx="38">
                  <c:v>9.1605871899999997E-2</c:v>
                </c:pt>
                <c:pt idx="39">
                  <c:v>0.1043860093</c:v>
                </c:pt>
                <c:pt idx="40">
                  <c:v>0.10875008260000001</c:v>
                </c:pt>
                <c:pt idx="41">
                  <c:v>0.1052058712</c:v>
                </c:pt>
                <c:pt idx="42">
                  <c:v>9.78844091E-2</c:v>
                </c:pt>
                <c:pt idx="43">
                  <c:v>8.8800266399999994E-2</c:v>
                </c:pt>
                <c:pt idx="44">
                  <c:v>7.8706204900000007E-2</c:v>
                </c:pt>
                <c:pt idx="45">
                  <c:v>7.0546940000000002E-2</c:v>
                </c:pt>
                <c:pt idx="46">
                  <c:v>6.0202643299999997E-2</c:v>
                </c:pt>
                <c:pt idx="47">
                  <c:v>4.1693020599999998E-2</c:v>
                </c:pt>
                <c:pt idx="48">
                  <c:v>1.6344338699999999E-2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1.8045913399999999E-2</c:v>
                </c:pt>
                <c:pt idx="55">
                  <c:v>4.58250381E-2</c:v>
                </c:pt>
                <c:pt idx="56">
                  <c:v>6.3559494899999999E-2</c:v>
                </c:pt>
                <c:pt idx="57">
                  <c:v>6.6500820200000005E-2</c:v>
                </c:pt>
                <c:pt idx="58">
                  <c:v>5.7271625800000003E-2</c:v>
                </c:pt>
                <c:pt idx="59">
                  <c:v>4.0251240100000002E-2</c:v>
                </c:pt>
                <c:pt idx="60">
                  <c:v>1.9720986499999999E-2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1.1561892900000001E-2</c:v>
                </c:pt>
                <c:pt idx="65">
                  <c:v>3.5381708300000002E-2</c:v>
                </c:pt>
                <c:pt idx="66">
                  <c:v>3.8822539199999999E-2</c:v>
                </c:pt>
                <c:pt idx="67">
                  <c:v>2.5870164899999999E-2</c:v>
                </c:pt>
                <c:pt idx="68">
                  <c:v>1.82635542E-2</c:v>
                </c:pt>
                <c:pt idx="69">
                  <c:v>2.53465306E-2</c:v>
                </c:pt>
                <c:pt idx="70">
                  <c:v>3.2543916300000003E-2</c:v>
                </c:pt>
                <c:pt idx="71">
                  <c:v>2.34937146E-2</c:v>
                </c:pt>
                <c:pt idx="72">
                  <c:v>7.9084905000000004E-3</c:v>
                </c:pt>
                <c:pt idx="73">
                  <c:v>2.2437746999999998E-3</c:v>
                </c:pt>
                <c:pt idx="74">
                  <c:v>6.1127617999999998E-3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3.7042349600000003E-2</c:v>
                </c:pt>
                <c:pt idx="81">
                  <c:v>5.4973747599999997E-2</c:v>
                </c:pt>
                <c:pt idx="82">
                  <c:v>4.2958758800000003E-2</c:v>
                </c:pt>
                <c:pt idx="83">
                  <c:v>2.1219836499999999E-2</c:v>
                </c:pt>
                <c:pt idx="84">
                  <c:v>1.0932236E-2</c:v>
                </c:pt>
                <c:pt idx="85">
                  <c:v>1.6235316199999999E-2</c:v>
                </c:pt>
                <c:pt idx="86">
                  <c:v>2.84810606E-2</c:v>
                </c:pt>
                <c:pt idx="87">
                  <c:v>3.7519816300000002E-2</c:v>
                </c:pt>
                <c:pt idx="88">
                  <c:v>3.6293156399999998E-2</c:v>
                </c:pt>
                <c:pt idx="89">
                  <c:v>2.60329768E-2</c:v>
                </c:pt>
                <c:pt idx="90">
                  <c:v>9.9176838999999999E-3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1.4300507E-3</c:v>
                </c:pt>
                <c:pt idx="98">
                  <c:v>1.9506683600000001E-2</c:v>
                </c:pt>
                <c:pt idx="99">
                  <c:v>3.59303989E-2</c:v>
                </c:pt>
                <c:pt idx="100">
                  <c:v>4.8722893000000003E-2</c:v>
                </c:pt>
                <c:pt idx="101">
                  <c:v>5.7473108199999998E-2</c:v>
                </c:pt>
                <c:pt idx="102">
                  <c:v>6.3182100699999993E-2</c:v>
                </c:pt>
                <c:pt idx="103">
                  <c:v>6.7346110900000006E-2</c:v>
                </c:pt>
                <c:pt idx="104">
                  <c:v>6.9749779999999997E-2</c:v>
                </c:pt>
                <c:pt idx="105">
                  <c:v>7.0353277000000006E-2</c:v>
                </c:pt>
                <c:pt idx="106">
                  <c:v>6.9206640099999994E-2</c:v>
                </c:pt>
                <c:pt idx="107">
                  <c:v>6.6077664499999994E-2</c:v>
                </c:pt>
                <c:pt idx="108">
                  <c:v>6.0759104799999998E-2</c:v>
                </c:pt>
                <c:pt idx="109">
                  <c:v>5.2672836899999999E-2</c:v>
                </c:pt>
                <c:pt idx="110">
                  <c:v>4.4167406899999997E-2</c:v>
                </c:pt>
                <c:pt idx="111">
                  <c:v>3.2627966299999998E-2</c:v>
                </c:pt>
                <c:pt idx="112">
                  <c:v>2.2209771E-2</c:v>
                </c:pt>
                <c:pt idx="113">
                  <c:v>1.2857347700000001E-2</c:v>
                </c:pt>
                <c:pt idx="114">
                  <c:v>3.5011915E-3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6CEB-41F0-895D-943CFEBAB27E}"/>
            </c:ext>
          </c:extLst>
        </c:ser>
        <c:ser>
          <c:idx val="89"/>
          <c:order val="89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反射白_LEDfull_暗櫃!$A$90:$EE$90</c:f>
              <c:numCache>
                <c:formatCode>General</c:formatCode>
                <c:ptCount val="135"/>
                <c:pt idx="0">
                  <c:v>0.64336013790000002</c:v>
                </c:pt>
                <c:pt idx="1">
                  <c:v>0.53293019529999996</c:v>
                </c:pt>
                <c:pt idx="2">
                  <c:v>0.37936362620000003</c:v>
                </c:pt>
                <c:pt idx="3">
                  <c:v>0.17222550510000001</c:v>
                </c:pt>
                <c:pt idx="4">
                  <c:v>4.7272298499999997E-2</c:v>
                </c:pt>
                <c:pt idx="5">
                  <c:v>3.8527173E-3</c:v>
                </c:pt>
                <c:pt idx="6">
                  <c:v>2.6903238100000001E-2</c:v>
                </c:pt>
                <c:pt idx="7">
                  <c:v>8.8367492000000006E-2</c:v>
                </c:pt>
                <c:pt idx="8">
                  <c:v>0.1577568352</c:v>
                </c:pt>
                <c:pt idx="9">
                  <c:v>0.2157797813</c:v>
                </c:pt>
                <c:pt idx="10">
                  <c:v>0.24008201060000001</c:v>
                </c:pt>
                <c:pt idx="11">
                  <c:v>0.232465595</c:v>
                </c:pt>
                <c:pt idx="12">
                  <c:v>0.20370389520000001</c:v>
                </c:pt>
                <c:pt idx="13">
                  <c:v>0.1624886394</c:v>
                </c:pt>
                <c:pt idx="14">
                  <c:v>0.11694807560000001</c:v>
                </c:pt>
                <c:pt idx="15">
                  <c:v>7.7031724199999999E-2</c:v>
                </c:pt>
                <c:pt idx="16">
                  <c:v>4.4987004300000001E-2</c:v>
                </c:pt>
                <c:pt idx="17">
                  <c:v>2.9364412699999998E-2</c:v>
                </c:pt>
                <c:pt idx="18">
                  <c:v>3.5654880100000001E-2</c:v>
                </c:pt>
                <c:pt idx="19">
                  <c:v>5.4601967299999998E-2</c:v>
                </c:pt>
                <c:pt idx="20">
                  <c:v>7.9845629599999995E-2</c:v>
                </c:pt>
                <c:pt idx="21">
                  <c:v>9.7522325800000004E-2</c:v>
                </c:pt>
                <c:pt idx="22">
                  <c:v>0.1089319363</c:v>
                </c:pt>
                <c:pt idx="23">
                  <c:v>0.1073451638</c:v>
                </c:pt>
                <c:pt idx="24">
                  <c:v>0.1037472337</c:v>
                </c:pt>
                <c:pt idx="25">
                  <c:v>9.6469990899999997E-2</c:v>
                </c:pt>
                <c:pt idx="26">
                  <c:v>8.8149301700000002E-2</c:v>
                </c:pt>
                <c:pt idx="27">
                  <c:v>7.84372017E-2</c:v>
                </c:pt>
                <c:pt idx="28">
                  <c:v>6.2036208799999999E-2</c:v>
                </c:pt>
                <c:pt idx="29">
                  <c:v>4.3969497099999998E-2</c:v>
                </c:pt>
                <c:pt idx="30">
                  <c:v>2.6233851900000001E-2</c:v>
                </c:pt>
                <c:pt idx="31">
                  <c:v>1.9875342000000001E-2</c:v>
                </c:pt>
                <c:pt idx="32">
                  <c:v>2.08891314E-2</c:v>
                </c:pt>
                <c:pt idx="33">
                  <c:v>2.8580881700000001E-2</c:v>
                </c:pt>
                <c:pt idx="34">
                  <c:v>3.6841951300000002E-2</c:v>
                </c:pt>
                <c:pt idx="35">
                  <c:v>4.6189855799999999E-2</c:v>
                </c:pt>
                <c:pt idx="36">
                  <c:v>5.8474242699999998E-2</c:v>
                </c:pt>
                <c:pt idx="37">
                  <c:v>7.6809786300000002E-2</c:v>
                </c:pt>
                <c:pt idx="38">
                  <c:v>9.1668300300000005E-2</c:v>
                </c:pt>
                <c:pt idx="39">
                  <c:v>0.1044590026</c:v>
                </c:pt>
                <c:pt idx="40">
                  <c:v>0.10882239790000001</c:v>
                </c:pt>
                <c:pt idx="41">
                  <c:v>0.1052656099</c:v>
                </c:pt>
                <c:pt idx="42">
                  <c:v>9.7931146600000005E-2</c:v>
                </c:pt>
                <c:pt idx="43">
                  <c:v>8.8839694900000002E-2</c:v>
                </c:pt>
                <c:pt idx="44">
                  <c:v>7.8743793100000001E-2</c:v>
                </c:pt>
                <c:pt idx="45">
                  <c:v>7.0586457800000002E-2</c:v>
                </c:pt>
                <c:pt idx="46">
                  <c:v>6.0244374000000003E-2</c:v>
                </c:pt>
                <c:pt idx="47">
                  <c:v>4.1732575700000003E-2</c:v>
                </c:pt>
                <c:pt idx="48">
                  <c:v>1.63743477E-2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1.8071485700000001E-2</c:v>
                </c:pt>
                <c:pt idx="55">
                  <c:v>4.5879598700000003E-2</c:v>
                </c:pt>
                <c:pt idx="56">
                  <c:v>6.3628897099999998E-2</c:v>
                </c:pt>
                <c:pt idx="57">
                  <c:v>6.6568054299999999E-2</c:v>
                </c:pt>
                <c:pt idx="58">
                  <c:v>5.7324714999999998E-2</c:v>
                </c:pt>
                <c:pt idx="59">
                  <c:v>4.0284555399999998E-2</c:v>
                </c:pt>
                <c:pt idx="60">
                  <c:v>1.97316594E-2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1.1542645299999999E-2</c:v>
                </c:pt>
                <c:pt idx="65">
                  <c:v>3.5393956999999997E-2</c:v>
                </c:pt>
                <c:pt idx="66">
                  <c:v>3.8856793200000003E-2</c:v>
                </c:pt>
                <c:pt idx="67">
                  <c:v>2.5910066400000001E-2</c:v>
                </c:pt>
                <c:pt idx="68">
                  <c:v>1.8301511199999999E-2</c:v>
                </c:pt>
                <c:pt idx="69">
                  <c:v>2.5382028899999999E-2</c:v>
                </c:pt>
                <c:pt idx="70">
                  <c:v>3.2571990000000002E-2</c:v>
                </c:pt>
                <c:pt idx="71">
                  <c:v>2.35047117E-2</c:v>
                </c:pt>
                <c:pt idx="72">
                  <c:v>7.9038319999999995E-3</c:v>
                </c:pt>
                <c:pt idx="73">
                  <c:v>2.2349483000000002E-3</c:v>
                </c:pt>
                <c:pt idx="74">
                  <c:v>6.1096596000000001E-3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3.7065733199999999E-2</c:v>
                </c:pt>
                <c:pt idx="81">
                  <c:v>5.5014084999999997E-2</c:v>
                </c:pt>
                <c:pt idx="82">
                  <c:v>4.2997360200000001E-2</c:v>
                </c:pt>
                <c:pt idx="83">
                  <c:v>2.1250100800000001E-2</c:v>
                </c:pt>
                <c:pt idx="84">
                  <c:v>1.09608676E-2</c:v>
                </c:pt>
                <c:pt idx="85">
                  <c:v>1.6270853599999999E-2</c:v>
                </c:pt>
                <c:pt idx="86">
                  <c:v>2.8524408099999999E-2</c:v>
                </c:pt>
                <c:pt idx="87">
                  <c:v>3.7564661399999998E-2</c:v>
                </c:pt>
                <c:pt idx="88">
                  <c:v>3.6328192799999999E-2</c:v>
                </c:pt>
                <c:pt idx="89">
                  <c:v>2.60511693E-2</c:v>
                </c:pt>
                <c:pt idx="90">
                  <c:v>9.9154877999999991E-3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1.4207480999999999E-3</c:v>
                </c:pt>
                <c:pt idx="98">
                  <c:v>1.9520664600000001E-2</c:v>
                </c:pt>
                <c:pt idx="99">
                  <c:v>3.5964954600000001E-2</c:v>
                </c:pt>
                <c:pt idx="100">
                  <c:v>4.8774365299999997E-2</c:v>
                </c:pt>
                <c:pt idx="101">
                  <c:v>5.7536523800000003E-2</c:v>
                </c:pt>
                <c:pt idx="102">
                  <c:v>6.3252180800000002E-2</c:v>
                </c:pt>
                <c:pt idx="103">
                  <c:v>6.7420430500000003E-2</c:v>
                </c:pt>
                <c:pt idx="104">
                  <c:v>6.9825001100000006E-2</c:v>
                </c:pt>
                <c:pt idx="105">
                  <c:v>7.0426642900000003E-2</c:v>
                </c:pt>
                <c:pt idx="106">
                  <c:v>6.9275766599999997E-2</c:v>
                </c:pt>
                <c:pt idx="107">
                  <c:v>6.6139511799999995E-2</c:v>
                </c:pt>
                <c:pt idx="108">
                  <c:v>6.0811054000000003E-2</c:v>
                </c:pt>
                <c:pt idx="109">
                  <c:v>5.2712298900000003E-2</c:v>
                </c:pt>
                <c:pt idx="110">
                  <c:v>4.4195901599999997E-2</c:v>
                </c:pt>
                <c:pt idx="111">
                  <c:v>3.2641891399999998E-2</c:v>
                </c:pt>
                <c:pt idx="112">
                  <c:v>2.2210711599999999E-2</c:v>
                </c:pt>
                <c:pt idx="113">
                  <c:v>1.2847608E-2</c:v>
                </c:pt>
                <c:pt idx="114">
                  <c:v>3.4809139999999999E-3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6CEB-41F0-895D-943CFEBAB27E}"/>
            </c:ext>
          </c:extLst>
        </c:ser>
        <c:ser>
          <c:idx val="90"/>
          <c:order val="90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反射白_LEDfull_暗櫃!$A$91:$EE$91</c:f>
              <c:numCache>
                <c:formatCode>General</c:formatCode>
                <c:ptCount val="135"/>
                <c:pt idx="0">
                  <c:v>0.64317184689999995</c:v>
                </c:pt>
                <c:pt idx="1">
                  <c:v>0.53277236220000002</c:v>
                </c:pt>
                <c:pt idx="2">
                  <c:v>0.37925133109999998</c:v>
                </c:pt>
                <c:pt idx="3">
                  <c:v>0.1721730679</c:v>
                </c:pt>
                <c:pt idx="4">
                  <c:v>4.7256316999999999E-2</c:v>
                </c:pt>
                <c:pt idx="5">
                  <c:v>3.8497136E-3</c:v>
                </c:pt>
                <c:pt idx="6">
                  <c:v>2.68932302E-2</c:v>
                </c:pt>
                <c:pt idx="7">
                  <c:v>8.8337644899999998E-2</c:v>
                </c:pt>
                <c:pt idx="8">
                  <c:v>0.15770274400000001</c:v>
                </c:pt>
                <c:pt idx="9">
                  <c:v>0.21570301059999999</c:v>
                </c:pt>
                <c:pt idx="10">
                  <c:v>0.23999257390000001</c:v>
                </c:pt>
                <c:pt idx="11">
                  <c:v>0.2323772311</c:v>
                </c:pt>
                <c:pt idx="12">
                  <c:v>0.2036275119</c:v>
                </c:pt>
                <c:pt idx="13">
                  <c:v>0.16243121029999999</c:v>
                </c:pt>
                <c:pt idx="14">
                  <c:v>0.11690971999999999</c:v>
                </c:pt>
                <c:pt idx="15">
                  <c:v>7.7006951000000004E-2</c:v>
                </c:pt>
                <c:pt idx="16">
                  <c:v>4.4971391600000001E-2</c:v>
                </c:pt>
                <c:pt idx="17">
                  <c:v>2.93535758E-2</c:v>
                </c:pt>
                <c:pt idx="18">
                  <c:v>3.5642106100000001E-2</c:v>
                </c:pt>
                <c:pt idx="19">
                  <c:v>5.4582916199999998E-2</c:v>
                </c:pt>
                <c:pt idx="20">
                  <c:v>7.9819023599999997E-2</c:v>
                </c:pt>
                <c:pt idx="21">
                  <c:v>9.7489468800000006E-2</c:v>
                </c:pt>
                <c:pt idx="22">
                  <c:v>0.10889568920000001</c:v>
                </c:pt>
                <c:pt idx="23">
                  <c:v>0.10730809719999999</c:v>
                </c:pt>
                <c:pt idx="24">
                  <c:v>0.1037089601</c:v>
                </c:pt>
                <c:pt idx="25">
                  <c:v>9.6431292599999996E-2</c:v>
                </c:pt>
                <c:pt idx="26">
                  <c:v>8.8111206900000003E-2</c:v>
                </c:pt>
                <c:pt idx="27">
                  <c:v>7.8402996099999997E-2</c:v>
                </c:pt>
                <c:pt idx="28">
                  <c:v>6.20105751E-2</c:v>
                </c:pt>
                <c:pt idx="29">
                  <c:v>4.3955050400000001E-2</c:v>
                </c:pt>
                <c:pt idx="30">
                  <c:v>2.62308549E-2</c:v>
                </c:pt>
                <c:pt idx="31">
                  <c:v>1.9878074499999999E-2</c:v>
                </c:pt>
                <c:pt idx="32">
                  <c:v>2.0892398400000001E-2</c:v>
                </c:pt>
                <c:pt idx="33">
                  <c:v>2.8580089999999999E-2</c:v>
                </c:pt>
                <c:pt idx="34">
                  <c:v>3.68348509E-2</c:v>
                </c:pt>
                <c:pt idx="35">
                  <c:v>4.6176247300000001E-2</c:v>
                </c:pt>
                <c:pt idx="36">
                  <c:v>5.8453794599999997E-2</c:v>
                </c:pt>
                <c:pt idx="37">
                  <c:v>7.6782256399999999E-2</c:v>
                </c:pt>
                <c:pt idx="38">
                  <c:v>9.1636806700000004E-2</c:v>
                </c:pt>
                <c:pt idx="39">
                  <c:v>0.1044237241</c:v>
                </c:pt>
                <c:pt idx="40">
                  <c:v>0.108783856</c:v>
                </c:pt>
                <c:pt idx="41">
                  <c:v>0.1052236706</c:v>
                </c:pt>
                <c:pt idx="42">
                  <c:v>9.7888127000000005E-2</c:v>
                </c:pt>
                <c:pt idx="43">
                  <c:v>8.8799297799999996E-2</c:v>
                </c:pt>
                <c:pt idx="44">
                  <c:v>7.8709356499999994E-2</c:v>
                </c:pt>
                <c:pt idx="45">
                  <c:v>7.0558391499999998E-2</c:v>
                </c:pt>
                <c:pt idx="46">
                  <c:v>6.0224108399999997E-2</c:v>
                </c:pt>
                <c:pt idx="47">
                  <c:v>4.1723087399999997E-2</c:v>
                </c:pt>
                <c:pt idx="48">
                  <c:v>1.63769629E-2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1.8071070299999999E-2</c:v>
                </c:pt>
                <c:pt idx="55">
                  <c:v>4.5874215699999998E-2</c:v>
                </c:pt>
                <c:pt idx="56">
                  <c:v>6.36189952E-2</c:v>
                </c:pt>
                <c:pt idx="57">
                  <c:v>6.6555127500000005E-2</c:v>
                </c:pt>
                <c:pt idx="58">
                  <c:v>5.7311553500000001E-2</c:v>
                </c:pt>
                <c:pt idx="59">
                  <c:v>4.0273688699999997E-2</c:v>
                </c:pt>
                <c:pt idx="60">
                  <c:v>1.9723909000000001E-2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1.15262512E-2</c:v>
                </c:pt>
                <c:pt idx="65">
                  <c:v>3.5376165100000002E-2</c:v>
                </c:pt>
                <c:pt idx="66">
                  <c:v>3.8846634300000002E-2</c:v>
                </c:pt>
                <c:pt idx="67">
                  <c:v>2.5910981E-2</c:v>
                </c:pt>
                <c:pt idx="68">
                  <c:v>1.83067136E-2</c:v>
                </c:pt>
                <c:pt idx="69">
                  <c:v>2.5381553899999999E-2</c:v>
                </c:pt>
                <c:pt idx="70">
                  <c:v>3.25635113E-2</c:v>
                </c:pt>
                <c:pt idx="71">
                  <c:v>2.3494906699999998E-2</c:v>
                </c:pt>
                <c:pt idx="72">
                  <c:v>7.8970202999999999E-3</c:v>
                </c:pt>
                <c:pt idx="73">
                  <c:v>2.2296752E-3</c:v>
                </c:pt>
                <c:pt idx="74">
                  <c:v>6.104066E-3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3.7052080000000001E-2</c:v>
                </c:pt>
                <c:pt idx="81">
                  <c:v>5.4996628300000003E-2</c:v>
                </c:pt>
                <c:pt idx="82">
                  <c:v>4.2987015099999998E-2</c:v>
                </c:pt>
                <c:pt idx="83">
                  <c:v>2.1250050499999999E-2</c:v>
                </c:pt>
                <c:pt idx="84">
                  <c:v>1.09667024E-2</c:v>
                </c:pt>
                <c:pt idx="85">
                  <c:v>1.6276190100000001E-2</c:v>
                </c:pt>
                <c:pt idx="86">
                  <c:v>2.8525259300000001E-2</c:v>
                </c:pt>
                <c:pt idx="87">
                  <c:v>3.7560440600000002E-2</c:v>
                </c:pt>
                <c:pt idx="88">
                  <c:v>3.6320649099999998E-2</c:v>
                </c:pt>
                <c:pt idx="89">
                  <c:v>2.6042794800000001E-2</c:v>
                </c:pt>
                <c:pt idx="90">
                  <c:v>9.9086639999999993E-3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1.4152169E-3</c:v>
                </c:pt>
                <c:pt idx="98">
                  <c:v>1.9513772799999999E-2</c:v>
                </c:pt>
                <c:pt idx="99">
                  <c:v>3.5956714299999998E-2</c:v>
                </c:pt>
                <c:pt idx="100">
                  <c:v>4.8765067000000002E-2</c:v>
                </c:pt>
                <c:pt idx="101">
                  <c:v>5.7526983300000001E-2</c:v>
                </c:pt>
                <c:pt idx="102">
                  <c:v>6.3242144900000005E-2</c:v>
                </c:pt>
                <c:pt idx="103">
                  <c:v>6.7409515399999995E-2</c:v>
                </c:pt>
                <c:pt idx="104">
                  <c:v>6.9813020500000003E-2</c:v>
                </c:pt>
                <c:pt idx="105">
                  <c:v>7.0413529899999994E-2</c:v>
                </c:pt>
                <c:pt idx="106">
                  <c:v>6.9261483799999995E-2</c:v>
                </c:pt>
                <c:pt idx="107">
                  <c:v>6.6124036900000002E-2</c:v>
                </c:pt>
                <c:pt idx="108">
                  <c:v>6.0794651499999998E-2</c:v>
                </c:pt>
                <c:pt idx="109">
                  <c:v>5.26956357E-2</c:v>
                </c:pt>
                <c:pt idx="110">
                  <c:v>4.4179864200000002E-2</c:v>
                </c:pt>
                <c:pt idx="111">
                  <c:v>3.2626263799999999E-2</c:v>
                </c:pt>
                <c:pt idx="112">
                  <c:v>2.2196594600000001E-2</c:v>
                </c:pt>
                <c:pt idx="113">
                  <c:v>1.28345909E-2</c:v>
                </c:pt>
                <c:pt idx="114">
                  <c:v>3.4694883999999999E-3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6CEB-41F0-895D-943CFEBAB27E}"/>
            </c:ext>
          </c:extLst>
        </c:ser>
        <c:ser>
          <c:idx val="91"/>
          <c:order val="91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反射白_LEDfull_暗櫃!$A$92:$EE$92</c:f>
              <c:numCache>
                <c:formatCode>General</c:formatCode>
                <c:ptCount val="135"/>
                <c:pt idx="0">
                  <c:v>0.64315634970000002</c:v>
                </c:pt>
                <c:pt idx="1">
                  <c:v>0.53276312349999999</c:v>
                </c:pt>
                <c:pt idx="2">
                  <c:v>0.37924516200000002</c:v>
                </c:pt>
                <c:pt idx="3">
                  <c:v>0.17217452820000001</c:v>
                </c:pt>
                <c:pt idx="4">
                  <c:v>4.7262296099999997E-2</c:v>
                </c:pt>
                <c:pt idx="5">
                  <c:v>3.8569630000000001E-3</c:v>
                </c:pt>
                <c:pt idx="6">
                  <c:v>2.6900719900000002E-2</c:v>
                </c:pt>
                <c:pt idx="7">
                  <c:v>8.8350817600000006E-2</c:v>
                </c:pt>
                <c:pt idx="8">
                  <c:v>0.15772990880000001</c:v>
                </c:pt>
                <c:pt idx="9">
                  <c:v>0.2157503814</c:v>
                </c:pt>
                <c:pt idx="10">
                  <c:v>0.24006108940000001</c:v>
                </c:pt>
                <c:pt idx="11">
                  <c:v>0.2324524224</c:v>
                </c:pt>
                <c:pt idx="12">
                  <c:v>0.20368871089999999</c:v>
                </c:pt>
                <c:pt idx="13">
                  <c:v>0.1624660939</c:v>
                </c:pt>
                <c:pt idx="14">
                  <c:v>0.1169233173</c:v>
                </c:pt>
                <c:pt idx="15">
                  <c:v>7.7013455300000005E-2</c:v>
                </c:pt>
                <c:pt idx="16">
                  <c:v>4.4979792099999999E-2</c:v>
                </c:pt>
                <c:pt idx="17">
                  <c:v>2.9361574000000001E-2</c:v>
                </c:pt>
                <c:pt idx="18">
                  <c:v>3.5650406000000003E-2</c:v>
                </c:pt>
                <c:pt idx="19">
                  <c:v>5.4593510900000003E-2</c:v>
                </c:pt>
                <c:pt idx="20">
                  <c:v>7.9831019000000003E-2</c:v>
                </c:pt>
                <c:pt idx="21">
                  <c:v>9.7503908E-2</c:v>
                </c:pt>
                <c:pt idx="22">
                  <c:v>0.10891155900000001</c:v>
                </c:pt>
                <c:pt idx="23">
                  <c:v>0.1073275357</c:v>
                </c:pt>
                <c:pt idx="24">
                  <c:v>0.1037378684</c:v>
                </c:pt>
                <c:pt idx="25">
                  <c:v>9.6470370900000005E-2</c:v>
                </c:pt>
                <c:pt idx="26">
                  <c:v>8.8156625599999996E-2</c:v>
                </c:pt>
                <c:pt idx="27">
                  <c:v>7.84449428E-2</c:v>
                </c:pt>
                <c:pt idx="28">
                  <c:v>6.20381162E-2</c:v>
                </c:pt>
                <c:pt idx="29">
                  <c:v>4.3960053499999999E-2</c:v>
                </c:pt>
                <c:pt idx="30">
                  <c:v>2.6211980700000002E-2</c:v>
                </c:pt>
                <c:pt idx="31">
                  <c:v>1.9844254499999998E-2</c:v>
                </c:pt>
                <c:pt idx="32">
                  <c:v>2.0855624199999999E-2</c:v>
                </c:pt>
                <c:pt idx="33">
                  <c:v>2.85500214E-2</c:v>
                </c:pt>
                <c:pt idx="34">
                  <c:v>3.6819066900000003E-2</c:v>
                </c:pt>
                <c:pt idx="35">
                  <c:v>4.6175628900000001E-2</c:v>
                </c:pt>
                <c:pt idx="36">
                  <c:v>5.8465369000000003E-2</c:v>
                </c:pt>
                <c:pt idx="37">
                  <c:v>7.6800458099999996E-2</c:v>
                </c:pt>
                <c:pt idx="38">
                  <c:v>9.1653570500000003E-2</c:v>
                </c:pt>
                <c:pt idx="39">
                  <c:v>0.10443985460000001</c:v>
                </c:pt>
                <c:pt idx="40">
                  <c:v>0.10880747440000001</c:v>
                </c:pt>
                <c:pt idx="41">
                  <c:v>0.1052647084</c:v>
                </c:pt>
                <c:pt idx="42">
                  <c:v>9.7942091499999995E-2</c:v>
                </c:pt>
                <c:pt idx="43">
                  <c:v>8.8853433699999998E-2</c:v>
                </c:pt>
                <c:pt idx="44">
                  <c:v>7.8752286699999993E-2</c:v>
                </c:pt>
                <c:pt idx="45">
                  <c:v>7.0586159800000006E-2</c:v>
                </c:pt>
                <c:pt idx="46">
                  <c:v>6.0233581799999998E-2</c:v>
                </c:pt>
                <c:pt idx="47">
                  <c:v>4.1711125500000001E-2</c:v>
                </c:pt>
                <c:pt idx="48">
                  <c:v>1.6346916600000001E-2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1.8051086000000001E-2</c:v>
                </c:pt>
                <c:pt idx="55">
                  <c:v>4.5841377199999998E-2</c:v>
                </c:pt>
                <c:pt idx="56">
                  <c:v>6.3583821099999993E-2</c:v>
                </c:pt>
                <c:pt idx="57">
                  <c:v>6.6527984999999998E-2</c:v>
                </c:pt>
                <c:pt idx="58">
                  <c:v>5.7296454900000002E-2</c:v>
                </c:pt>
                <c:pt idx="59">
                  <c:v>4.0269851699999998E-2</c:v>
                </c:pt>
                <c:pt idx="60">
                  <c:v>1.97318587E-2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1.1576832299999999E-2</c:v>
                </c:pt>
                <c:pt idx="65">
                  <c:v>3.5404156899999997E-2</c:v>
                </c:pt>
                <c:pt idx="66">
                  <c:v>3.8840476399999997E-2</c:v>
                </c:pt>
                <c:pt idx="67">
                  <c:v>2.58765109E-2</c:v>
                </c:pt>
                <c:pt idx="68">
                  <c:v>1.82647035E-2</c:v>
                </c:pt>
                <c:pt idx="69">
                  <c:v>2.5353709200000001E-2</c:v>
                </c:pt>
                <c:pt idx="70">
                  <c:v>3.25584337E-2</c:v>
                </c:pt>
                <c:pt idx="71">
                  <c:v>2.3506959899999999E-2</c:v>
                </c:pt>
                <c:pt idx="72">
                  <c:v>7.9155032999999996E-3</c:v>
                </c:pt>
                <c:pt idx="73">
                  <c:v>2.2481328000000002E-3</c:v>
                </c:pt>
                <c:pt idx="74">
                  <c:v>6.1183627999999999E-3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3.7062190500000002E-2</c:v>
                </c:pt>
                <c:pt idx="81">
                  <c:v>5.5001415300000002E-2</c:v>
                </c:pt>
                <c:pt idx="82">
                  <c:v>4.2977687000000001E-2</c:v>
                </c:pt>
                <c:pt idx="83">
                  <c:v>2.1225711299999998E-2</c:v>
                </c:pt>
                <c:pt idx="84">
                  <c:v>1.0930948899999999E-2</c:v>
                </c:pt>
                <c:pt idx="85">
                  <c:v>1.6236014699999999E-2</c:v>
                </c:pt>
                <c:pt idx="86">
                  <c:v>2.84881536E-2</c:v>
                </c:pt>
                <c:pt idx="87">
                  <c:v>3.7533033600000001E-2</c:v>
                </c:pt>
                <c:pt idx="88">
                  <c:v>3.63083482E-2</c:v>
                </c:pt>
                <c:pt idx="89">
                  <c:v>2.60459054E-2</c:v>
                </c:pt>
                <c:pt idx="90">
                  <c:v>9.9251223999999999E-3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1.4343926E-3</c:v>
                </c:pt>
                <c:pt idx="98">
                  <c:v>1.9516734399999999E-2</c:v>
                </c:pt>
                <c:pt idx="99">
                  <c:v>3.5946190400000001E-2</c:v>
                </c:pt>
                <c:pt idx="100">
                  <c:v>4.87429053E-2</c:v>
                </c:pt>
                <c:pt idx="101">
                  <c:v>5.7495653600000002E-2</c:v>
                </c:pt>
                <c:pt idx="102">
                  <c:v>6.3206680099999996E-2</c:v>
                </c:pt>
                <c:pt idx="103">
                  <c:v>6.73725456E-2</c:v>
                </c:pt>
                <c:pt idx="104">
                  <c:v>6.9777406799999997E-2</c:v>
                </c:pt>
                <c:pt idx="105">
                  <c:v>7.0382006499999997E-2</c:v>
                </c:pt>
                <c:pt idx="106">
                  <c:v>6.9235809100000004E-2</c:v>
                </c:pt>
                <c:pt idx="107">
                  <c:v>6.6106788799999996E-2</c:v>
                </c:pt>
                <c:pt idx="108">
                  <c:v>6.0787241899999997E-2</c:v>
                </c:pt>
                <c:pt idx="109">
                  <c:v>5.2699308799999997E-2</c:v>
                </c:pt>
                <c:pt idx="110">
                  <c:v>4.4190999100000003E-2</c:v>
                </c:pt>
                <c:pt idx="111">
                  <c:v>3.2647691700000002E-2</c:v>
                </c:pt>
                <c:pt idx="112">
                  <c:v>2.2225715199999999E-2</c:v>
                </c:pt>
                <c:pt idx="113">
                  <c:v>1.28700901E-2</c:v>
                </c:pt>
                <c:pt idx="114">
                  <c:v>3.5105776000000002E-3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6CEB-41F0-895D-943CFEBAB27E}"/>
            </c:ext>
          </c:extLst>
        </c:ser>
        <c:ser>
          <c:idx val="92"/>
          <c:order val="92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反射白_LEDfull_暗櫃!$A$93:$EE$93</c:f>
              <c:numCache>
                <c:formatCode>General</c:formatCode>
                <c:ptCount val="135"/>
                <c:pt idx="0">
                  <c:v>0.64346909519999995</c:v>
                </c:pt>
                <c:pt idx="1">
                  <c:v>0.53301954269999996</c:v>
                </c:pt>
                <c:pt idx="2">
                  <c:v>0.37942743299999998</c:v>
                </c:pt>
                <c:pt idx="3">
                  <c:v>0.1722534299</c:v>
                </c:pt>
                <c:pt idx="4">
                  <c:v>4.72790524E-2</c:v>
                </c:pt>
                <c:pt idx="5">
                  <c:v>3.8525340999999999E-3</c:v>
                </c:pt>
                <c:pt idx="6">
                  <c:v>2.6906559199999999E-2</c:v>
                </c:pt>
                <c:pt idx="7">
                  <c:v>8.8380329300000005E-2</c:v>
                </c:pt>
                <c:pt idx="8">
                  <c:v>0.15777932110000001</c:v>
                </c:pt>
                <c:pt idx="9">
                  <c:v>0.2158088833</c:v>
                </c:pt>
                <c:pt idx="10">
                  <c:v>0.24011225999999999</c:v>
                </c:pt>
                <c:pt idx="11">
                  <c:v>0.23249359429999999</c:v>
                </c:pt>
                <c:pt idx="12">
                  <c:v>0.2037287951</c:v>
                </c:pt>
                <c:pt idx="13">
                  <c:v>0.16251060370000001</c:v>
                </c:pt>
                <c:pt idx="14">
                  <c:v>0.1169654205</c:v>
                </c:pt>
                <c:pt idx="15">
                  <c:v>7.7043667400000002E-2</c:v>
                </c:pt>
                <c:pt idx="16">
                  <c:v>4.49933447E-2</c:v>
                </c:pt>
                <c:pt idx="17">
                  <c:v>2.9368087599999999E-2</c:v>
                </c:pt>
                <c:pt idx="18">
                  <c:v>3.5659637299999998E-2</c:v>
                </c:pt>
                <c:pt idx="19">
                  <c:v>5.4609298700000003E-2</c:v>
                </c:pt>
                <c:pt idx="20">
                  <c:v>7.9857289799999995E-2</c:v>
                </c:pt>
                <c:pt idx="21">
                  <c:v>9.7536228599999997E-2</c:v>
                </c:pt>
                <c:pt idx="22">
                  <c:v>0.10894797740000001</c:v>
                </c:pt>
                <c:pt idx="23">
                  <c:v>0.1073602811</c:v>
                </c:pt>
                <c:pt idx="24">
                  <c:v>0.10376048089999999</c:v>
                </c:pt>
                <c:pt idx="25">
                  <c:v>9.6480645200000006E-2</c:v>
                </c:pt>
                <c:pt idx="26">
                  <c:v>8.8157400499999997E-2</c:v>
                </c:pt>
                <c:pt idx="27">
                  <c:v>7.8444324400000001E-2</c:v>
                </c:pt>
                <c:pt idx="28">
                  <c:v>6.2042679599999997E-2</c:v>
                </c:pt>
                <c:pt idx="29">
                  <c:v>4.3976094600000001E-2</c:v>
                </c:pt>
                <c:pt idx="30">
                  <c:v>2.62408778E-2</c:v>
                </c:pt>
                <c:pt idx="31">
                  <c:v>1.98833775E-2</c:v>
                </c:pt>
                <c:pt idx="32">
                  <c:v>2.0897831799999999E-2</c:v>
                </c:pt>
                <c:pt idx="33">
                  <c:v>2.85899155E-2</c:v>
                </c:pt>
                <c:pt idx="34">
                  <c:v>3.68502811E-2</c:v>
                </c:pt>
                <c:pt idx="35">
                  <c:v>4.61976677E-2</c:v>
                </c:pt>
                <c:pt idx="36">
                  <c:v>5.8482222299999997E-2</c:v>
                </c:pt>
                <c:pt idx="37">
                  <c:v>7.6819822199999999E-2</c:v>
                </c:pt>
                <c:pt idx="38">
                  <c:v>9.1681093000000005E-2</c:v>
                </c:pt>
                <c:pt idx="39">
                  <c:v>0.1044740379</c:v>
                </c:pt>
                <c:pt idx="40">
                  <c:v>0.10883712769999999</c:v>
                </c:pt>
                <c:pt idx="41">
                  <c:v>0.105277203</c:v>
                </c:pt>
                <c:pt idx="42">
                  <c:v>9.7939796699999998E-2</c:v>
                </c:pt>
                <c:pt idx="43">
                  <c:v>8.8846728200000002E-2</c:v>
                </c:pt>
                <c:pt idx="44">
                  <c:v>7.8750662499999999E-2</c:v>
                </c:pt>
                <c:pt idx="45">
                  <c:v>7.0594191599999995E-2</c:v>
                </c:pt>
                <c:pt idx="46">
                  <c:v>6.0253005499999998E-2</c:v>
                </c:pt>
                <c:pt idx="47">
                  <c:v>4.1741211E-2</c:v>
                </c:pt>
                <c:pt idx="48">
                  <c:v>1.6381427600000002E-2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1.8077353000000001E-2</c:v>
                </c:pt>
                <c:pt idx="55">
                  <c:v>4.5891847499999999E-2</c:v>
                </c:pt>
                <c:pt idx="56">
                  <c:v>6.3644401700000006E-2</c:v>
                </c:pt>
                <c:pt idx="57">
                  <c:v>6.65827841E-2</c:v>
                </c:pt>
                <c:pt idx="58">
                  <c:v>5.7336259600000002E-2</c:v>
                </c:pt>
                <c:pt idx="59">
                  <c:v>4.0291663300000002E-2</c:v>
                </c:pt>
                <c:pt idx="60">
                  <c:v>1.9733769799999999E-2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1.1537337700000001E-2</c:v>
                </c:pt>
                <c:pt idx="65">
                  <c:v>3.5395909099999998E-2</c:v>
                </c:pt>
                <c:pt idx="66">
                  <c:v>3.8864243800000003E-2</c:v>
                </c:pt>
                <c:pt idx="67">
                  <c:v>2.5919318199999999E-2</c:v>
                </c:pt>
                <c:pt idx="68">
                  <c:v>1.8310487300000001E-2</c:v>
                </c:pt>
                <c:pt idx="69">
                  <c:v>2.5390107200000001E-2</c:v>
                </c:pt>
                <c:pt idx="70">
                  <c:v>3.2577875999999999E-2</c:v>
                </c:pt>
                <c:pt idx="71">
                  <c:v>2.3507025099999999E-2</c:v>
                </c:pt>
                <c:pt idx="72">
                  <c:v>7.9025364999999997E-3</c:v>
                </c:pt>
                <c:pt idx="73">
                  <c:v>2.2327347999999999E-3</c:v>
                </c:pt>
                <c:pt idx="74">
                  <c:v>6.1085527000000004E-3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3.7070464300000001E-2</c:v>
                </c:pt>
                <c:pt idx="81">
                  <c:v>5.5022478100000001E-2</c:v>
                </c:pt>
                <c:pt idx="82">
                  <c:v>4.3005801699999999E-2</c:v>
                </c:pt>
                <c:pt idx="83">
                  <c:v>2.1257044700000002E-2</c:v>
                </c:pt>
                <c:pt idx="84">
                  <c:v>1.0967779E-2</c:v>
                </c:pt>
                <c:pt idx="85">
                  <c:v>1.62792727E-2</c:v>
                </c:pt>
                <c:pt idx="86">
                  <c:v>2.8534475699999999E-2</c:v>
                </c:pt>
                <c:pt idx="87">
                  <c:v>3.7574682399999997E-2</c:v>
                </c:pt>
                <c:pt idx="88">
                  <c:v>3.6335989800000003E-2</c:v>
                </c:pt>
                <c:pt idx="89">
                  <c:v>2.60548312E-2</c:v>
                </c:pt>
                <c:pt idx="90">
                  <c:v>9.9146458999999996E-3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1.41821E-3</c:v>
                </c:pt>
                <c:pt idx="98">
                  <c:v>1.9523670900000002E-2</c:v>
                </c:pt>
                <c:pt idx="99">
                  <c:v>3.5972584000000002E-2</c:v>
                </c:pt>
                <c:pt idx="100">
                  <c:v>4.8785530000000001E-2</c:v>
                </c:pt>
                <c:pt idx="101">
                  <c:v>5.7550530900000001E-2</c:v>
                </c:pt>
                <c:pt idx="102">
                  <c:v>6.3267782300000006E-2</c:v>
                </c:pt>
                <c:pt idx="103">
                  <c:v>6.7436948400000002E-2</c:v>
                </c:pt>
                <c:pt idx="104">
                  <c:v>6.9841802100000003E-2</c:v>
                </c:pt>
                <c:pt idx="105">
                  <c:v>7.0442862800000006E-2</c:v>
                </c:pt>
                <c:pt idx="106">
                  <c:v>6.92909211E-2</c:v>
                </c:pt>
                <c:pt idx="107">
                  <c:v>6.6152915399999998E-2</c:v>
                </c:pt>
                <c:pt idx="108">
                  <c:v>6.0822140400000002E-2</c:v>
                </c:pt>
                <c:pt idx="109">
                  <c:v>5.2720658500000003E-2</c:v>
                </c:pt>
                <c:pt idx="110">
                  <c:v>4.4201709300000003E-2</c:v>
                </c:pt>
                <c:pt idx="111">
                  <c:v>3.2644122800000001E-2</c:v>
                </c:pt>
                <c:pt idx="112">
                  <c:v>2.2210165899999999E-2</c:v>
                </c:pt>
                <c:pt idx="113">
                  <c:v>1.2844693799999999E-2</c:v>
                </c:pt>
                <c:pt idx="114">
                  <c:v>3.4756944999999998E-3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6CEB-41F0-895D-943CFEBAB27E}"/>
            </c:ext>
          </c:extLst>
        </c:ser>
        <c:ser>
          <c:idx val="93"/>
          <c:order val="93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反射白_LEDfull_暗櫃!$A$94:$EE$94</c:f>
              <c:numCache>
                <c:formatCode>General</c:formatCode>
                <c:ptCount val="135"/>
                <c:pt idx="0">
                  <c:v>0.64343172309999996</c:v>
                </c:pt>
                <c:pt idx="1">
                  <c:v>0.53299242260000002</c:v>
                </c:pt>
                <c:pt idx="2">
                  <c:v>0.37940934300000001</c:v>
                </c:pt>
                <c:pt idx="3">
                  <c:v>0.17225220799999999</c:v>
                </c:pt>
                <c:pt idx="4">
                  <c:v>4.72876318E-2</c:v>
                </c:pt>
                <c:pt idx="5">
                  <c:v>3.8634393999999999E-3</c:v>
                </c:pt>
                <c:pt idx="6">
                  <c:v>2.69175041E-2</c:v>
                </c:pt>
                <c:pt idx="7">
                  <c:v>8.8398702400000001E-2</c:v>
                </c:pt>
                <c:pt idx="8">
                  <c:v>0.1578173339</c:v>
                </c:pt>
                <c:pt idx="9">
                  <c:v>0.21587619189999999</c:v>
                </c:pt>
                <c:pt idx="10">
                  <c:v>0.24021123350000001</c:v>
                </c:pt>
                <c:pt idx="11">
                  <c:v>0.23260360960000001</c:v>
                </c:pt>
                <c:pt idx="12">
                  <c:v>0.20381785929999999</c:v>
                </c:pt>
                <c:pt idx="13">
                  <c:v>0.16256019469999999</c:v>
                </c:pt>
                <c:pt idx="14">
                  <c:v>0.11698386819999999</c:v>
                </c:pt>
                <c:pt idx="15">
                  <c:v>7.7051669399999995E-2</c:v>
                </c:pt>
                <c:pt idx="16">
                  <c:v>4.5005139E-2</c:v>
                </c:pt>
                <c:pt idx="17">
                  <c:v>2.93797422E-2</c:v>
                </c:pt>
                <c:pt idx="18">
                  <c:v>3.5671494900000003E-2</c:v>
                </c:pt>
                <c:pt idx="19">
                  <c:v>5.4624404799999998E-2</c:v>
                </c:pt>
                <c:pt idx="20">
                  <c:v>7.9873941800000001E-2</c:v>
                </c:pt>
                <c:pt idx="21">
                  <c:v>9.7556360100000003E-2</c:v>
                </c:pt>
                <c:pt idx="22">
                  <c:v>0.1089699343</c:v>
                </c:pt>
                <c:pt idx="23">
                  <c:v>0.1073872223</c:v>
                </c:pt>
                <c:pt idx="24">
                  <c:v>0.1038022712</c:v>
                </c:pt>
                <c:pt idx="25">
                  <c:v>9.6537947700000001E-2</c:v>
                </c:pt>
                <c:pt idx="26">
                  <c:v>8.8224619599999998E-2</c:v>
                </c:pt>
                <c:pt idx="27">
                  <c:v>7.8506551699999996E-2</c:v>
                </c:pt>
                <c:pt idx="28">
                  <c:v>6.2083300199999997E-2</c:v>
                </c:pt>
                <c:pt idx="29">
                  <c:v>4.3982826199999998E-2</c:v>
                </c:pt>
                <c:pt idx="30">
                  <c:v>2.6211509500000001E-2</c:v>
                </c:pt>
                <c:pt idx="31">
                  <c:v>1.9831365E-2</c:v>
                </c:pt>
                <c:pt idx="32">
                  <c:v>2.0841281900000001E-2</c:v>
                </c:pt>
                <c:pt idx="33">
                  <c:v>2.8543476000000002E-2</c:v>
                </c:pt>
                <c:pt idx="34">
                  <c:v>3.6825220999999998E-2</c:v>
                </c:pt>
                <c:pt idx="35">
                  <c:v>4.6195522000000003E-2</c:v>
                </c:pt>
                <c:pt idx="36">
                  <c:v>5.84987067E-2</c:v>
                </c:pt>
                <c:pt idx="37">
                  <c:v>7.6846092899999996E-2</c:v>
                </c:pt>
                <c:pt idx="38">
                  <c:v>9.1704741100000001E-2</c:v>
                </c:pt>
                <c:pt idx="39">
                  <c:v>0.10449633749999999</c:v>
                </c:pt>
                <c:pt idx="40">
                  <c:v>0.10887067759999999</c:v>
                </c:pt>
                <c:pt idx="41">
                  <c:v>0.10533771660000001</c:v>
                </c:pt>
                <c:pt idx="42">
                  <c:v>9.8019950100000003E-2</c:v>
                </c:pt>
                <c:pt idx="43">
                  <c:v>8.8927276400000005E-2</c:v>
                </c:pt>
                <c:pt idx="44">
                  <c:v>7.8814372399999999E-2</c:v>
                </c:pt>
                <c:pt idx="45">
                  <c:v>7.0635020699999995E-2</c:v>
                </c:pt>
                <c:pt idx="46">
                  <c:v>6.02662042E-2</c:v>
                </c:pt>
                <c:pt idx="47">
                  <c:v>4.1721899100000001E-2</c:v>
                </c:pt>
                <c:pt idx="48">
                  <c:v>1.6335040299999999E-2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1.8046449900000001E-2</c:v>
                </c:pt>
                <c:pt idx="55">
                  <c:v>4.58406508E-2</c:v>
                </c:pt>
                <c:pt idx="56">
                  <c:v>6.3589640000000003E-2</c:v>
                </c:pt>
                <c:pt idx="57">
                  <c:v>6.6539965600000001E-2</c:v>
                </c:pt>
                <c:pt idx="58">
                  <c:v>5.7311914899999997E-2</c:v>
                </c:pt>
                <c:pt idx="59">
                  <c:v>4.0284994999999997E-2</c:v>
                </c:pt>
                <c:pt idx="60">
                  <c:v>1.97453834E-2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1.1614411099999999E-2</c:v>
                </c:pt>
                <c:pt idx="65">
                  <c:v>3.5437829800000001E-2</c:v>
                </c:pt>
                <c:pt idx="66">
                  <c:v>3.8853742199999999E-2</c:v>
                </c:pt>
                <c:pt idx="67">
                  <c:v>2.5866158300000001E-2</c:v>
                </c:pt>
                <c:pt idx="68">
                  <c:v>1.8245916800000001E-2</c:v>
                </c:pt>
                <c:pt idx="69">
                  <c:v>2.5347044700000002E-2</c:v>
                </c:pt>
                <c:pt idx="70">
                  <c:v>3.2569799599999998E-2</c:v>
                </c:pt>
                <c:pt idx="71">
                  <c:v>2.3524934399999999E-2</c:v>
                </c:pt>
                <c:pt idx="72">
                  <c:v>7.9304957999999995E-3</c:v>
                </c:pt>
                <c:pt idx="73">
                  <c:v>2.2607733999999999E-3</c:v>
                </c:pt>
                <c:pt idx="74">
                  <c:v>6.1301984999999996E-3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3.7085197899999998E-2</c:v>
                </c:pt>
                <c:pt idx="81">
                  <c:v>5.5028606200000003E-2</c:v>
                </c:pt>
                <c:pt idx="82">
                  <c:v>4.2990732900000002E-2</c:v>
                </c:pt>
                <c:pt idx="83">
                  <c:v>2.1219404399999999E-2</c:v>
                </c:pt>
                <c:pt idx="84">
                  <c:v>1.09131383E-2</c:v>
                </c:pt>
                <c:pt idx="85">
                  <c:v>1.62176266E-2</c:v>
                </c:pt>
                <c:pt idx="86">
                  <c:v>2.8477117400000002E-2</c:v>
                </c:pt>
                <c:pt idx="87">
                  <c:v>3.7532188000000001E-2</c:v>
                </c:pt>
                <c:pt idx="88">
                  <c:v>3.6316484199999999E-2</c:v>
                </c:pt>
                <c:pt idx="89">
                  <c:v>2.6059025900000001E-2</c:v>
                </c:pt>
                <c:pt idx="90">
                  <c:v>9.9396603E-3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1.4470281E-3</c:v>
                </c:pt>
                <c:pt idx="98">
                  <c:v>1.9527617800000001E-2</c:v>
                </c:pt>
                <c:pt idx="99">
                  <c:v>3.59555706E-2</c:v>
                </c:pt>
                <c:pt idx="100">
                  <c:v>4.8750408000000002E-2</c:v>
                </c:pt>
                <c:pt idx="101">
                  <c:v>5.7501379399999997E-2</c:v>
                </c:pt>
                <c:pt idx="102">
                  <c:v>6.3212469199999996E-2</c:v>
                </c:pt>
                <c:pt idx="103">
                  <c:v>6.7378819000000006E-2</c:v>
                </c:pt>
                <c:pt idx="104">
                  <c:v>6.9785788700000004E-2</c:v>
                </c:pt>
                <c:pt idx="105">
                  <c:v>7.0393092899999996E-2</c:v>
                </c:pt>
                <c:pt idx="106">
                  <c:v>6.9250225999999998E-2</c:v>
                </c:pt>
                <c:pt idx="107">
                  <c:v>6.6125236500000004E-2</c:v>
                </c:pt>
                <c:pt idx="108">
                  <c:v>6.0809582500000001E-2</c:v>
                </c:pt>
                <c:pt idx="109">
                  <c:v>5.27248643E-2</c:v>
                </c:pt>
                <c:pt idx="110">
                  <c:v>4.4218026100000002E-2</c:v>
                </c:pt>
                <c:pt idx="111">
                  <c:v>3.2675925600000003E-2</c:v>
                </c:pt>
                <c:pt idx="112">
                  <c:v>2.2254515400000001E-2</c:v>
                </c:pt>
                <c:pt idx="113">
                  <c:v>1.28982756E-2</c:v>
                </c:pt>
                <c:pt idx="114">
                  <c:v>3.5383800999999999E-3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6CEB-41F0-895D-943CFEBAB27E}"/>
            </c:ext>
          </c:extLst>
        </c:ser>
        <c:ser>
          <c:idx val="94"/>
          <c:order val="94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反射白_LEDfull_暗櫃!$A$95:$EE$95</c:f>
              <c:numCache>
                <c:formatCode>General</c:formatCode>
                <c:ptCount val="135"/>
                <c:pt idx="0">
                  <c:v>0.64393645519999998</c:v>
                </c:pt>
                <c:pt idx="1">
                  <c:v>0.5334032178</c:v>
                </c:pt>
                <c:pt idx="2">
                  <c:v>0.37970003489999998</c:v>
                </c:pt>
                <c:pt idx="3">
                  <c:v>0.17237193880000001</c:v>
                </c:pt>
                <c:pt idx="4">
                  <c:v>4.7305047500000003E-2</c:v>
                </c:pt>
                <c:pt idx="5">
                  <c:v>3.8464314000000001E-3</c:v>
                </c:pt>
                <c:pt idx="6">
                  <c:v>2.6916388400000001E-2</c:v>
                </c:pt>
                <c:pt idx="7">
                  <c:v>8.8425822599999995E-2</c:v>
                </c:pt>
                <c:pt idx="8">
                  <c:v>0.15785646440000001</c:v>
                </c:pt>
                <c:pt idx="9">
                  <c:v>0.2159023434</c:v>
                </c:pt>
                <c:pt idx="10">
                  <c:v>0.24019679429999999</c:v>
                </c:pt>
                <c:pt idx="11">
                  <c:v>0.2325638086</c:v>
                </c:pt>
                <c:pt idx="12">
                  <c:v>0.2037967145</c:v>
                </c:pt>
                <c:pt idx="13">
                  <c:v>0.1625813991</c:v>
                </c:pt>
                <c:pt idx="14">
                  <c:v>0.1170302778</c:v>
                </c:pt>
                <c:pt idx="15">
                  <c:v>7.7089481099999996E-2</c:v>
                </c:pt>
                <c:pt idx="16">
                  <c:v>4.5014683200000002E-2</c:v>
                </c:pt>
                <c:pt idx="17">
                  <c:v>2.9379056800000001E-2</c:v>
                </c:pt>
                <c:pt idx="18">
                  <c:v>3.5674553400000003E-2</c:v>
                </c:pt>
                <c:pt idx="19">
                  <c:v>5.4634410899999999E-2</c:v>
                </c:pt>
                <c:pt idx="20">
                  <c:v>7.9898022099999993E-2</c:v>
                </c:pt>
                <c:pt idx="21">
                  <c:v>9.7586765899999997E-2</c:v>
                </c:pt>
                <c:pt idx="22">
                  <c:v>0.1090043634</c:v>
                </c:pt>
                <c:pt idx="23">
                  <c:v>0.10741148139999999</c:v>
                </c:pt>
                <c:pt idx="24">
                  <c:v>0.1037978157</c:v>
                </c:pt>
                <c:pt idx="25">
                  <c:v>9.6500329699999998E-2</c:v>
                </c:pt>
                <c:pt idx="26">
                  <c:v>8.8163860100000005E-2</c:v>
                </c:pt>
                <c:pt idx="27">
                  <c:v>7.8448250900000002E-2</c:v>
                </c:pt>
                <c:pt idx="28">
                  <c:v>6.2052536800000002E-2</c:v>
                </c:pt>
                <c:pt idx="29">
                  <c:v>4.40007709E-2</c:v>
                </c:pt>
                <c:pt idx="30">
                  <c:v>2.6282027400000001E-2</c:v>
                </c:pt>
                <c:pt idx="31">
                  <c:v>1.9938174600000001E-2</c:v>
                </c:pt>
                <c:pt idx="32">
                  <c:v>2.0956980100000001E-2</c:v>
                </c:pt>
                <c:pt idx="33">
                  <c:v>2.8646357399999999E-2</c:v>
                </c:pt>
                <c:pt idx="34">
                  <c:v>3.6895334699999997E-2</c:v>
                </c:pt>
                <c:pt idx="35">
                  <c:v>4.6230852599999997E-2</c:v>
                </c:pt>
                <c:pt idx="36">
                  <c:v>5.85088842E-2</c:v>
                </c:pt>
                <c:pt idx="37">
                  <c:v>7.6851211500000002E-2</c:v>
                </c:pt>
                <c:pt idx="38">
                  <c:v>9.1724581999999999E-2</c:v>
                </c:pt>
                <c:pt idx="39">
                  <c:v>0.10452706370000001</c:v>
                </c:pt>
                <c:pt idx="40">
                  <c:v>0.1088844314</c:v>
                </c:pt>
                <c:pt idx="41">
                  <c:v>0.10530066489999999</c:v>
                </c:pt>
                <c:pt idx="42">
                  <c:v>9.7942449200000004E-2</c:v>
                </c:pt>
                <c:pt idx="43">
                  <c:v>8.8842943300000005E-2</c:v>
                </c:pt>
                <c:pt idx="44">
                  <c:v>7.8753307499999994E-2</c:v>
                </c:pt>
                <c:pt idx="45">
                  <c:v>7.0609398200000006E-2</c:v>
                </c:pt>
                <c:pt idx="46">
                  <c:v>6.0283262300000001E-2</c:v>
                </c:pt>
                <c:pt idx="47">
                  <c:v>4.1784837800000002E-2</c:v>
                </c:pt>
                <c:pt idx="48">
                  <c:v>1.6429610599999998E-2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1.8114319100000002E-2</c:v>
                </c:pt>
                <c:pt idx="55">
                  <c:v>4.5963890899999998E-2</c:v>
                </c:pt>
                <c:pt idx="56">
                  <c:v>6.3731297899999997E-2</c:v>
                </c:pt>
                <c:pt idx="57">
                  <c:v>6.6661924100000006E-2</c:v>
                </c:pt>
                <c:pt idx="58">
                  <c:v>5.7394236299999998E-2</c:v>
                </c:pt>
                <c:pt idx="59">
                  <c:v>4.0324058400000001E-2</c:v>
                </c:pt>
                <c:pt idx="60">
                  <c:v>1.9737617999999998E-2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1.1483977500000001E-2</c:v>
                </c:pt>
                <c:pt idx="65">
                  <c:v>3.53867114E-2</c:v>
                </c:pt>
                <c:pt idx="66">
                  <c:v>3.8899131099999998E-2</c:v>
                </c:pt>
                <c:pt idx="67">
                  <c:v>2.5979408999999998E-2</c:v>
                </c:pt>
                <c:pt idx="68">
                  <c:v>1.8374458E-2</c:v>
                </c:pt>
                <c:pt idx="69">
                  <c:v>2.5441672700000001E-2</c:v>
                </c:pt>
                <c:pt idx="70">
                  <c:v>3.2606393099999999E-2</c:v>
                </c:pt>
                <c:pt idx="71">
                  <c:v>2.3508444399999998E-2</c:v>
                </c:pt>
                <c:pt idx="72">
                  <c:v>7.8853060999999995E-3</c:v>
                </c:pt>
                <c:pt idx="73">
                  <c:v>2.2116925000000001E-3</c:v>
                </c:pt>
                <c:pt idx="74">
                  <c:v>6.0955215999999998E-3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3.70837376E-2</c:v>
                </c:pt>
                <c:pt idx="81">
                  <c:v>5.5054809900000001E-2</c:v>
                </c:pt>
                <c:pt idx="82">
                  <c:v>4.3046817199999997E-2</c:v>
                </c:pt>
                <c:pt idx="83">
                  <c:v>2.1301440899999999E-2</c:v>
                </c:pt>
                <c:pt idx="84">
                  <c:v>1.101893E-2</c:v>
                </c:pt>
                <c:pt idx="85">
                  <c:v>1.6339683899999999E-2</c:v>
                </c:pt>
                <c:pt idx="86">
                  <c:v>2.85995416E-2</c:v>
                </c:pt>
                <c:pt idx="87">
                  <c:v>3.7634052299999998E-2</c:v>
                </c:pt>
                <c:pt idx="88">
                  <c:v>3.6375720100000002E-2</c:v>
                </c:pt>
                <c:pt idx="89">
                  <c:v>2.6068829000000002E-2</c:v>
                </c:pt>
                <c:pt idx="90">
                  <c:v>9.9008176000000003E-3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1.3964761E-3</c:v>
                </c:pt>
                <c:pt idx="98">
                  <c:v>1.95339434E-2</c:v>
                </c:pt>
                <c:pt idx="99">
                  <c:v>3.6011174299999997E-2</c:v>
                </c:pt>
                <c:pt idx="100">
                  <c:v>4.8847071800000003E-2</c:v>
                </c:pt>
                <c:pt idx="101">
                  <c:v>5.7629346800000002E-2</c:v>
                </c:pt>
                <c:pt idx="102">
                  <c:v>6.3355237199999997E-2</c:v>
                </c:pt>
                <c:pt idx="103">
                  <c:v>6.7529566599999993E-2</c:v>
                </c:pt>
                <c:pt idx="104">
                  <c:v>6.99341297E-2</c:v>
                </c:pt>
                <c:pt idx="105">
                  <c:v>7.0530861599999994E-2</c:v>
                </c:pt>
                <c:pt idx="106">
                  <c:v>6.9370627399999996E-2</c:v>
                </c:pt>
                <c:pt idx="107">
                  <c:v>6.6220343099999995E-2</c:v>
                </c:pt>
                <c:pt idx="108">
                  <c:v>6.0873631400000003E-2</c:v>
                </c:pt>
                <c:pt idx="109">
                  <c:v>5.2753213799999997E-2</c:v>
                </c:pt>
                <c:pt idx="110">
                  <c:v>4.4219024500000002E-2</c:v>
                </c:pt>
                <c:pt idx="111">
                  <c:v>3.2641246899999997E-2</c:v>
                </c:pt>
                <c:pt idx="112">
                  <c:v>2.2189734499999999E-2</c:v>
                </c:pt>
                <c:pt idx="113">
                  <c:v>1.28105935E-2</c:v>
                </c:pt>
                <c:pt idx="114">
                  <c:v>3.4284592000000001E-3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6CEB-41F0-895D-943CFEBAB27E}"/>
            </c:ext>
          </c:extLst>
        </c:ser>
        <c:ser>
          <c:idx val="95"/>
          <c:order val="95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反射白_LEDfull_暗櫃!$A$96:$EE$96</c:f>
              <c:numCache>
                <c:formatCode>General</c:formatCode>
                <c:ptCount val="135"/>
                <c:pt idx="0">
                  <c:v>0.64357602599999997</c:v>
                </c:pt>
                <c:pt idx="1">
                  <c:v>0.5331078172</c:v>
                </c:pt>
                <c:pt idx="2">
                  <c:v>0.3794906139</c:v>
                </c:pt>
                <c:pt idx="3">
                  <c:v>0.17228230829999999</c:v>
                </c:pt>
                <c:pt idx="4">
                  <c:v>4.72869016E-2</c:v>
                </c:pt>
                <c:pt idx="5">
                  <c:v>3.8529890999999998E-3</c:v>
                </c:pt>
                <c:pt idx="6">
                  <c:v>2.6911040800000001E-2</c:v>
                </c:pt>
                <c:pt idx="7">
                  <c:v>8.8394656799999999E-2</c:v>
                </c:pt>
                <c:pt idx="8">
                  <c:v>0.15780504049999999</c:v>
                </c:pt>
                <c:pt idx="9">
                  <c:v>0.21584394570000001</c:v>
                </c:pt>
                <c:pt idx="10">
                  <c:v>0.2401508242</c:v>
                </c:pt>
                <c:pt idx="11">
                  <c:v>0.2325305194</c:v>
                </c:pt>
                <c:pt idx="12">
                  <c:v>0.20376157759999999</c:v>
                </c:pt>
                <c:pt idx="13">
                  <c:v>0.16253678499999999</c:v>
                </c:pt>
                <c:pt idx="14">
                  <c:v>0.11698449399999999</c:v>
                </c:pt>
                <c:pt idx="15">
                  <c:v>7.7056311099999997E-2</c:v>
                </c:pt>
                <c:pt idx="16">
                  <c:v>4.5000724499999999E-2</c:v>
                </c:pt>
                <c:pt idx="17">
                  <c:v>2.93729343E-2</c:v>
                </c:pt>
                <c:pt idx="18">
                  <c:v>3.5665500900000001E-2</c:v>
                </c:pt>
                <c:pt idx="19">
                  <c:v>5.4618153699999998E-2</c:v>
                </c:pt>
                <c:pt idx="20">
                  <c:v>7.9870142000000005E-2</c:v>
                </c:pt>
                <c:pt idx="21">
                  <c:v>9.7552411300000003E-2</c:v>
                </c:pt>
                <c:pt idx="22">
                  <c:v>0.10896560550000001</c:v>
                </c:pt>
                <c:pt idx="23">
                  <c:v>0.1073776409</c:v>
                </c:pt>
                <c:pt idx="24">
                  <c:v>0.10377724469999999</c:v>
                </c:pt>
                <c:pt idx="25">
                  <c:v>9.6495792299999994E-2</c:v>
                </c:pt>
                <c:pt idx="26">
                  <c:v>8.8171087199999998E-2</c:v>
                </c:pt>
                <c:pt idx="27">
                  <c:v>7.8456543399999995E-2</c:v>
                </c:pt>
                <c:pt idx="28">
                  <c:v>6.2052473400000002E-2</c:v>
                </c:pt>
                <c:pt idx="29">
                  <c:v>4.3983381199999998E-2</c:v>
                </c:pt>
                <c:pt idx="30">
                  <c:v>2.62455586E-2</c:v>
                </c:pt>
                <c:pt idx="31">
                  <c:v>1.9887320699999999E-2</c:v>
                </c:pt>
                <c:pt idx="32">
                  <c:v>2.0902032000000001E-2</c:v>
                </c:pt>
                <c:pt idx="33">
                  <c:v>2.8595220300000002E-2</c:v>
                </c:pt>
                <c:pt idx="34">
                  <c:v>3.6856766800000003E-2</c:v>
                </c:pt>
                <c:pt idx="35">
                  <c:v>4.6205412600000002E-2</c:v>
                </c:pt>
                <c:pt idx="36">
                  <c:v>5.8491837200000001E-2</c:v>
                </c:pt>
                <c:pt idx="37">
                  <c:v>7.6832331700000006E-2</c:v>
                </c:pt>
                <c:pt idx="38">
                  <c:v>9.16959792E-2</c:v>
                </c:pt>
                <c:pt idx="39">
                  <c:v>0.104491055</c:v>
                </c:pt>
                <c:pt idx="40">
                  <c:v>0.10885468869999999</c:v>
                </c:pt>
                <c:pt idx="41">
                  <c:v>0.10529387</c:v>
                </c:pt>
                <c:pt idx="42">
                  <c:v>9.7954951200000001E-2</c:v>
                </c:pt>
                <c:pt idx="43">
                  <c:v>8.8860429800000001E-2</c:v>
                </c:pt>
                <c:pt idx="44">
                  <c:v>7.8762844200000001E-2</c:v>
                </c:pt>
                <c:pt idx="45">
                  <c:v>7.0605300400000001E-2</c:v>
                </c:pt>
                <c:pt idx="46">
                  <c:v>6.0262735900000003E-2</c:v>
                </c:pt>
                <c:pt idx="47">
                  <c:v>4.1748296499999997E-2</c:v>
                </c:pt>
                <c:pt idx="48">
                  <c:v>1.63846705E-2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1.8080735600000002E-2</c:v>
                </c:pt>
                <c:pt idx="55">
                  <c:v>4.5900128800000002E-2</c:v>
                </c:pt>
                <c:pt idx="56">
                  <c:v>6.3655748999999998E-2</c:v>
                </c:pt>
                <c:pt idx="57">
                  <c:v>6.6594399499999998E-2</c:v>
                </c:pt>
                <c:pt idx="58">
                  <c:v>5.7346068299999997E-2</c:v>
                </c:pt>
                <c:pt idx="59">
                  <c:v>4.02983539E-2</c:v>
                </c:pt>
                <c:pt idx="60">
                  <c:v>1.9736742599999999E-2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1.1538272699999999E-2</c:v>
                </c:pt>
                <c:pt idx="65">
                  <c:v>3.5401180400000003E-2</c:v>
                </c:pt>
                <c:pt idx="66">
                  <c:v>3.8870755600000001E-2</c:v>
                </c:pt>
                <c:pt idx="67">
                  <c:v>2.59243418E-2</c:v>
                </c:pt>
                <c:pt idx="68">
                  <c:v>1.8314383900000002E-2</c:v>
                </c:pt>
                <c:pt idx="69">
                  <c:v>2.5394868099999999E-2</c:v>
                </c:pt>
                <c:pt idx="70">
                  <c:v>3.2583251600000002E-2</c:v>
                </c:pt>
                <c:pt idx="71">
                  <c:v>2.35106889E-2</c:v>
                </c:pt>
                <c:pt idx="72">
                  <c:v>7.9033924000000005E-3</c:v>
                </c:pt>
                <c:pt idx="73">
                  <c:v>2.2326105000000001E-3</c:v>
                </c:pt>
                <c:pt idx="74">
                  <c:v>6.1092814000000004E-3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3.7076301899999997E-2</c:v>
                </c:pt>
                <c:pt idx="81">
                  <c:v>5.5031575300000003E-2</c:v>
                </c:pt>
                <c:pt idx="82">
                  <c:v>4.3013013900000001E-2</c:v>
                </c:pt>
                <c:pt idx="83">
                  <c:v>2.1261047599999999E-2</c:v>
                </c:pt>
                <c:pt idx="84">
                  <c:v>1.09703578E-2</c:v>
                </c:pt>
                <c:pt idx="85">
                  <c:v>1.62828416E-2</c:v>
                </c:pt>
                <c:pt idx="86">
                  <c:v>2.8539899699999999E-2</c:v>
                </c:pt>
                <c:pt idx="87">
                  <c:v>3.7581406499999997E-2</c:v>
                </c:pt>
                <c:pt idx="88">
                  <c:v>3.6342140299999999E-2</c:v>
                </c:pt>
                <c:pt idx="89">
                  <c:v>2.6059029599999999E-2</c:v>
                </c:pt>
                <c:pt idx="90">
                  <c:v>9.9158417000000006E-3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1.4181675000000001E-3</c:v>
                </c:pt>
                <c:pt idx="98">
                  <c:v>1.9526809499999999E-2</c:v>
                </c:pt>
                <c:pt idx="99">
                  <c:v>3.5978663700000003E-2</c:v>
                </c:pt>
                <c:pt idx="100">
                  <c:v>4.8794273300000003E-2</c:v>
                </c:pt>
                <c:pt idx="101">
                  <c:v>5.75608388E-2</c:v>
                </c:pt>
                <c:pt idx="102">
                  <c:v>6.3279107200000004E-2</c:v>
                </c:pt>
                <c:pt idx="103">
                  <c:v>6.7449033300000003E-2</c:v>
                </c:pt>
                <c:pt idx="104">
                  <c:v>6.9854177500000003E-2</c:v>
                </c:pt>
                <c:pt idx="105">
                  <c:v>7.0455335100000002E-2</c:v>
                </c:pt>
                <c:pt idx="106">
                  <c:v>6.9302946300000001E-2</c:v>
                </c:pt>
                <c:pt idx="107">
                  <c:v>6.61643222E-2</c:v>
                </c:pt>
                <c:pt idx="108">
                  <c:v>6.0832459499999998E-2</c:v>
                </c:pt>
                <c:pt idx="109">
                  <c:v>5.2729420399999997E-2</c:v>
                </c:pt>
                <c:pt idx="110">
                  <c:v>4.4208977400000002E-2</c:v>
                </c:pt>
                <c:pt idx="111">
                  <c:v>3.2649300999999999E-2</c:v>
                </c:pt>
                <c:pt idx="112">
                  <c:v>2.2213149799999998E-2</c:v>
                </c:pt>
                <c:pt idx="113">
                  <c:v>1.284594E-2</c:v>
                </c:pt>
                <c:pt idx="114">
                  <c:v>3.4757156000000001E-3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6CEB-41F0-895D-943CFEBAB27E}"/>
            </c:ext>
          </c:extLst>
        </c:ser>
        <c:ser>
          <c:idx val="96"/>
          <c:order val="96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反射白_LEDfull_暗櫃!$A$97:$EE$97</c:f>
              <c:numCache>
                <c:formatCode>General</c:formatCode>
                <c:ptCount val="135"/>
                <c:pt idx="0">
                  <c:v>0.64370971919999997</c:v>
                </c:pt>
                <c:pt idx="1">
                  <c:v>0.53322035069999996</c:v>
                </c:pt>
                <c:pt idx="2">
                  <c:v>0.37957113980000001</c:v>
                </c:pt>
                <c:pt idx="3">
                  <c:v>0.1723211855</c:v>
                </c:pt>
                <c:pt idx="4">
                  <c:v>4.73012924E-2</c:v>
                </c:pt>
                <c:pt idx="5">
                  <c:v>3.8580829E-3</c:v>
                </c:pt>
                <c:pt idx="6">
                  <c:v>2.6921279699999998E-2</c:v>
                </c:pt>
                <c:pt idx="7">
                  <c:v>8.8421918500000002E-2</c:v>
                </c:pt>
                <c:pt idx="8">
                  <c:v>0.15785562989999999</c:v>
                </c:pt>
                <c:pt idx="9">
                  <c:v>0.21591888370000001</c:v>
                </c:pt>
                <c:pt idx="10">
                  <c:v>0.24024346469999999</c:v>
                </c:pt>
                <c:pt idx="11">
                  <c:v>0.23262555900000001</c:v>
                </c:pt>
                <c:pt idx="12">
                  <c:v>0.20384174590000001</c:v>
                </c:pt>
                <c:pt idx="13">
                  <c:v>0.1625926942</c:v>
                </c:pt>
                <c:pt idx="14">
                  <c:v>0.1170183048</c:v>
                </c:pt>
                <c:pt idx="15">
                  <c:v>7.7076986400000005E-2</c:v>
                </c:pt>
                <c:pt idx="16">
                  <c:v>4.5015528800000003E-2</c:v>
                </c:pt>
                <c:pt idx="17">
                  <c:v>2.9384098899999999E-2</c:v>
                </c:pt>
                <c:pt idx="18">
                  <c:v>3.5678073800000001E-2</c:v>
                </c:pt>
                <c:pt idx="19">
                  <c:v>5.4636422499999997E-2</c:v>
                </c:pt>
                <c:pt idx="20">
                  <c:v>7.9894706600000004E-2</c:v>
                </c:pt>
                <c:pt idx="21">
                  <c:v>9.7581990100000002E-2</c:v>
                </c:pt>
                <c:pt idx="22">
                  <c:v>0.1089988425</c:v>
                </c:pt>
                <c:pt idx="23">
                  <c:v>0.1074122787</c:v>
                </c:pt>
                <c:pt idx="24">
                  <c:v>0.10381682220000001</c:v>
                </c:pt>
                <c:pt idx="25">
                  <c:v>9.6539758099999998E-2</c:v>
                </c:pt>
                <c:pt idx="26">
                  <c:v>8.8216930599999993E-2</c:v>
                </c:pt>
                <c:pt idx="27">
                  <c:v>7.8498087800000005E-2</c:v>
                </c:pt>
                <c:pt idx="28">
                  <c:v>6.2082119300000002E-2</c:v>
                </c:pt>
                <c:pt idx="29">
                  <c:v>4.39959355E-2</c:v>
                </c:pt>
                <c:pt idx="30">
                  <c:v>2.6240520199999999E-2</c:v>
                </c:pt>
                <c:pt idx="31">
                  <c:v>1.9872158800000001E-2</c:v>
                </c:pt>
                <c:pt idx="32">
                  <c:v>2.0885283099999999E-2</c:v>
                </c:pt>
                <c:pt idx="33">
                  <c:v>2.85843164E-2</c:v>
                </c:pt>
                <c:pt idx="34">
                  <c:v>3.68557386E-2</c:v>
                </c:pt>
                <c:pt idx="35">
                  <c:v>4.6215228699999999E-2</c:v>
                </c:pt>
                <c:pt idx="36">
                  <c:v>5.8511335400000003E-2</c:v>
                </c:pt>
                <c:pt idx="37">
                  <c:v>7.6859749899999996E-2</c:v>
                </c:pt>
                <c:pt idx="38">
                  <c:v>9.1725826299999993E-2</c:v>
                </c:pt>
                <c:pt idx="39">
                  <c:v>0.1045233533</c:v>
                </c:pt>
                <c:pt idx="40">
                  <c:v>0.1088923663</c:v>
                </c:pt>
                <c:pt idx="41">
                  <c:v>0.1053408384</c:v>
                </c:pt>
                <c:pt idx="42">
                  <c:v>9.8007746000000007E-2</c:v>
                </c:pt>
                <c:pt idx="43">
                  <c:v>8.8911153399999998E-2</c:v>
                </c:pt>
                <c:pt idx="44">
                  <c:v>7.8804947400000006E-2</c:v>
                </c:pt>
                <c:pt idx="45">
                  <c:v>7.0636756699999997E-2</c:v>
                </c:pt>
                <c:pt idx="46">
                  <c:v>6.028153E-2</c:v>
                </c:pt>
                <c:pt idx="47">
                  <c:v>4.1750591199999999E-2</c:v>
                </c:pt>
                <c:pt idx="48">
                  <c:v>1.63711011E-2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1.80733595E-2</c:v>
                </c:pt>
                <c:pt idx="55">
                  <c:v>4.5891426499999999E-2</c:v>
                </c:pt>
                <c:pt idx="56">
                  <c:v>6.3649550099999994E-2</c:v>
                </c:pt>
                <c:pt idx="57">
                  <c:v>6.6593475599999993E-2</c:v>
                </c:pt>
                <c:pt idx="58">
                  <c:v>5.73498458E-2</c:v>
                </c:pt>
                <c:pt idx="59">
                  <c:v>4.0304962499999999E-2</c:v>
                </c:pt>
                <c:pt idx="60">
                  <c:v>1.9745586400000001E-2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1.15699479E-2</c:v>
                </c:pt>
                <c:pt idx="65">
                  <c:v>3.5425268099999997E-2</c:v>
                </c:pt>
                <c:pt idx="66">
                  <c:v>3.8875836900000002E-2</c:v>
                </c:pt>
                <c:pt idx="67">
                  <c:v>2.5910202399999999E-2</c:v>
                </c:pt>
                <c:pt idx="68">
                  <c:v>1.8294218899999999E-2</c:v>
                </c:pt>
                <c:pt idx="69">
                  <c:v>2.5384599300000001E-2</c:v>
                </c:pt>
                <c:pt idx="70">
                  <c:v>3.2587822500000002E-2</c:v>
                </c:pt>
                <c:pt idx="71">
                  <c:v>2.3522708600000001E-2</c:v>
                </c:pt>
                <c:pt idx="72">
                  <c:v>7.9156774999999992E-3</c:v>
                </c:pt>
                <c:pt idx="73">
                  <c:v>2.2436676000000002E-3</c:v>
                </c:pt>
                <c:pt idx="74">
                  <c:v>6.1189271999999998E-3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3.7090316399999997E-2</c:v>
                </c:pt>
                <c:pt idx="81">
                  <c:v>5.50463125E-2</c:v>
                </c:pt>
                <c:pt idx="82">
                  <c:v>4.3017219799999999E-2</c:v>
                </c:pt>
                <c:pt idx="83">
                  <c:v>2.1251635599999999E-2</c:v>
                </c:pt>
                <c:pt idx="84">
                  <c:v>1.09523218E-2</c:v>
                </c:pt>
                <c:pt idx="85">
                  <c:v>1.6263455199999999E-2</c:v>
                </c:pt>
                <c:pt idx="86">
                  <c:v>2.8524981800000002E-2</c:v>
                </c:pt>
                <c:pt idx="87">
                  <c:v>3.7574011800000001E-2</c:v>
                </c:pt>
                <c:pt idx="88">
                  <c:v>3.6343015700000002E-2</c:v>
                </c:pt>
                <c:pt idx="89">
                  <c:v>2.6066413100000001E-2</c:v>
                </c:pt>
                <c:pt idx="90">
                  <c:v>9.9273464000000002E-3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1.4295917E-3</c:v>
                </c:pt>
                <c:pt idx="98">
                  <c:v>1.9532931999999999E-2</c:v>
                </c:pt>
                <c:pt idx="99">
                  <c:v>3.5981014399999997E-2</c:v>
                </c:pt>
                <c:pt idx="100">
                  <c:v>4.8792567100000003E-2</c:v>
                </c:pt>
                <c:pt idx="101">
                  <c:v>5.75558059E-2</c:v>
                </c:pt>
                <c:pt idx="102">
                  <c:v>6.3272923199999997E-2</c:v>
                </c:pt>
                <c:pt idx="103">
                  <c:v>6.7442543800000004E-2</c:v>
                </c:pt>
                <c:pt idx="104">
                  <c:v>6.9849148400000005E-2</c:v>
                </c:pt>
                <c:pt idx="105">
                  <c:v>7.0452757199999994E-2</c:v>
                </c:pt>
                <c:pt idx="106">
                  <c:v>6.9303602000000006E-2</c:v>
                </c:pt>
                <c:pt idx="107">
                  <c:v>6.6169090599999994E-2</c:v>
                </c:pt>
                <c:pt idx="108">
                  <c:v>6.0841608800000002E-2</c:v>
                </c:pt>
                <c:pt idx="109">
                  <c:v>5.2743062399999999E-2</c:v>
                </c:pt>
                <c:pt idx="110">
                  <c:v>4.4225297900000002E-2</c:v>
                </c:pt>
                <c:pt idx="111">
                  <c:v>3.2668840099999999E-2</c:v>
                </c:pt>
                <c:pt idx="112">
                  <c:v>2.22352985E-2</c:v>
                </c:pt>
                <c:pt idx="113">
                  <c:v>1.28692314E-2</c:v>
                </c:pt>
                <c:pt idx="114">
                  <c:v>3.4999406999999998E-3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6CEB-41F0-895D-943CFEBAB27E}"/>
            </c:ext>
          </c:extLst>
        </c:ser>
        <c:ser>
          <c:idx val="97"/>
          <c:order val="97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反射白_LEDfull_暗櫃!$A$98:$EE$98</c:f>
              <c:numCache>
                <c:formatCode>General</c:formatCode>
                <c:ptCount val="135"/>
                <c:pt idx="0">
                  <c:v>0.64352399110000003</c:v>
                </c:pt>
                <c:pt idx="1">
                  <c:v>0.53306394820000003</c:v>
                </c:pt>
                <c:pt idx="2">
                  <c:v>0.37945935130000003</c:v>
                </c:pt>
                <c:pt idx="3">
                  <c:v>0.17226669189999999</c:v>
                </c:pt>
                <c:pt idx="4">
                  <c:v>4.72808033E-2</c:v>
                </c:pt>
                <c:pt idx="5">
                  <c:v>3.850329E-3</c:v>
                </c:pt>
                <c:pt idx="6">
                  <c:v>2.6906319000000001E-2</c:v>
                </c:pt>
                <c:pt idx="7">
                  <c:v>8.83828849E-2</c:v>
                </c:pt>
                <c:pt idx="8">
                  <c:v>0.15778286759999999</c:v>
                </c:pt>
                <c:pt idx="9">
                  <c:v>0.2158104032</c:v>
                </c:pt>
                <c:pt idx="10">
                  <c:v>0.2401090115</c:v>
                </c:pt>
                <c:pt idx="11">
                  <c:v>0.23248738050000001</c:v>
                </c:pt>
                <c:pt idx="12">
                  <c:v>0.20372524859999999</c:v>
                </c:pt>
                <c:pt idx="13">
                  <c:v>0.16251203419999999</c:v>
                </c:pt>
                <c:pt idx="14">
                  <c:v>0.1169701293</c:v>
                </c:pt>
                <c:pt idx="15">
                  <c:v>7.7047511900000004E-2</c:v>
                </c:pt>
                <c:pt idx="16">
                  <c:v>4.49941643E-2</c:v>
                </c:pt>
                <c:pt idx="17">
                  <c:v>2.9367882800000002E-2</c:v>
                </c:pt>
                <c:pt idx="18">
                  <c:v>3.5659763999999997E-2</c:v>
                </c:pt>
                <c:pt idx="19">
                  <c:v>5.4610185300000003E-2</c:v>
                </c:pt>
                <c:pt idx="20">
                  <c:v>7.9859577099999995E-2</c:v>
                </c:pt>
                <c:pt idx="21">
                  <c:v>9.7539320600000007E-2</c:v>
                </c:pt>
                <c:pt idx="22">
                  <c:v>0.1089513451</c:v>
                </c:pt>
                <c:pt idx="23">
                  <c:v>0.1073623598</c:v>
                </c:pt>
                <c:pt idx="24">
                  <c:v>0.103759326</c:v>
                </c:pt>
                <c:pt idx="25">
                  <c:v>9.6475496899999999E-2</c:v>
                </c:pt>
                <c:pt idx="26">
                  <c:v>8.8149637000000003E-2</c:v>
                </c:pt>
                <c:pt idx="27">
                  <c:v>7.8436985599999995E-2</c:v>
                </c:pt>
                <c:pt idx="28">
                  <c:v>6.2038656300000002E-2</c:v>
                </c:pt>
                <c:pt idx="29">
                  <c:v>4.3977938600000002E-2</c:v>
                </c:pt>
                <c:pt idx="30">
                  <c:v>2.6248965400000001E-2</c:v>
                </c:pt>
                <c:pt idx="31">
                  <c:v>1.9895760299999999E-2</c:v>
                </c:pt>
                <c:pt idx="32">
                  <c:v>2.0911330400000001E-2</c:v>
                </c:pt>
                <c:pt idx="33">
                  <c:v>2.8601784299999999E-2</c:v>
                </c:pt>
                <c:pt idx="34">
                  <c:v>3.68582197E-2</c:v>
                </c:pt>
                <c:pt idx="35">
                  <c:v>4.6201448899999997E-2</c:v>
                </c:pt>
                <c:pt idx="36">
                  <c:v>5.8483116299999999E-2</c:v>
                </c:pt>
                <c:pt idx="37">
                  <c:v>7.68200681E-2</c:v>
                </c:pt>
                <c:pt idx="38">
                  <c:v>9.1682799199999998E-2</c:v>
                </c:pt>
                <c:pt idx="39">
                  <c:v>0.1044769809</c:v>
                </c:pt>
                <c:pt idx="40">
                  <c:v>0.108838059</c:v>
                </c:pt>
                <c:pt idx="41">
                  <c:v>0.10527221859999999</c:v>
                </c:pt>
                <c:pt idx="42">
                  <c:v>9.7929999200000006E-2</c:v>
                </c:pt>
                <c:pt idx="43">
                  <c:v>8.8836319699999999E-2</c:v>
                </c:pt>
                <c:pt idx="44">
                  <c:v>7.8743010799999999E-2</c:v>
                </c:pt>
                <c:pt idx="45">
                  <c:v>7.0590674899999997E-2</c:v>
                </c:pt>
                <c:pt idx="46">
                  <c:v>6.0254596200000003E-2</c:v>
                </c:pt>
                <c:pt idx="47">
                  <c:v>4.1748225700000002E-2</c:v>
                </c:pt>
                <c:pt idx="48">
                  <c:v>1.6392270099999998E-2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1.8085099800000001E-2</c:v>
                </c:pt>
                <c:pt idx="55">
                  <c:v>4.5906029600000002E-2</c:v>
                </c:pt>
                <c:pt idx="56">
                  <c:v>6.3660621599999995E-2</c:v>
                </c:pt>
                <c:pt idx="57">
                  <c:v>6.6596649600000002E-2</c:v>
                </c:pt>
                <c:pt idx="58">
                  <c:v>5.7345472299999999E-2</c:v>
                </c:pt>
                <c:pt idx="59">
                  <c:v>4.0296014400000003E-2</c:v>
                </c:pt>
                <c:pt idx="60">
                  <c:v>1.9732713700000001E-2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1.15219504E-2</c:v>
                </c:pt>
                <c:pt idx="65">
                  <c:v>3.5389635699999998E-2</c:v>
                </c:pt>
                <c:pt idx="66">
                  <c:v>3.8869254300000003E-2</c:v>
                </c:pt>
                <c:pt idx="67">
                  <c:v>2.5932338100000001E-2</c:v>
                </c:pt>
                <c:pt idx="68">
                  <c:v>1.83253884E-2</c:v>
                </c:pt>
                <c:pt idx="69">
                  <c:v>2.54008789E-2</c:v>
                </c:pt>
                <c:pt idx="70">
                  <c:v>3.2581858300000002E-2</c:v>
                </c:pt>
                <c:pt idx="71">
                  <c:v>2.35048905E-2</c:v>
                </c:pt>
                <c:pt idx="72">
                  <c:v>7.8970771000000002E-3</c:v>
                </c:pt>
                <c:pt idx="73">
                  <c:v>2.2269428999999999E-3</c:v>
                </c:pt>
                <c:pt idx="74">
                  <c:v>6.1043612999999997E-3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3.7069950300000001E-2</c:v>
                </c:pt>
                <c:pt idx="81">
                  <c:v>5.5025134199999999E-2</c:v>
                </c:pt>
                <c:pt idx="82">
                  <c:v>4.3011959600000003E-2</c:v>
                </c:pt>
                <c:pt idx="83">
                  <c:v>2.1266546099999999E-2</c:v>
                </c:pt>
                <c:pt idx="84">
                  <c:v>1.09801637E-2</c:v>
                </c:pt>
                <c:pt idx="85">
                  <c:v>1.6293497800000001E-2</c:v>
                </c:pt>
                <c:pt idx="86">
                  <c:v>2.8548615100000001E-2</c:v>
                </c:pt>
                <c:pt idx="87">
                  <c:v>3.7586387200000002E-2</c:v>
                </c:pt>
                <c:pt idx="88">
                  <c:v>3.6342561199999998E-2</c:v>
                </c:pt>
                <c:pt idx="89">
                  <c:v>2.6055811000000002E-2</c:v>
                </c:pt>
                <c:pt idx="90">
                  <c:v>9.9099949E-3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1.4122664E-3</c:v>
                </c:pt>
                <c:pt idx="98">
                  <c:v>1.9524114200000001E-2</c:v>
                </c:pt>
                <c:pt idx="99">
                  <c:v>3.5978902100000001E-2</c:v>
                </c:pt>
                <c:pt idx="100">
                  <c:v>4.8796717099999998E-2</c:v>
                </c:pt>
                <c:pt idx="101">
                  <c:v>5.75653873E-2</c:v>
                </c:pt>
                <c:pt idx="102">
                  <c:v>6.3284121499999998E-2</c:v>
                </c:pt>
                <c:pt idx="103">
                  <c:v>6.7454144399999999E-2</c:v>
                </c:pt>
                <c:pt idx="104">
                  <c:v>6.98586702E-2</c:v>
                </c:pt>
                <c:pt idx="105">
                  <c:v>7.0458672900000005E-2</c:v>
                </c:pt>
                <c:pt idx="106">
                  <c:v>6.9304518400000001E-2</c:v>
                </c:pt>
                <c:pt idx="107">
                  <c:v>6.6163726199999995E-2</c:v>
                </c:pt>
                <c:pt idx="108">
                  <c:v>6.0829453200000001E-2</c:v>
                </c:pt>
                <c:pt idx="109">
                  <c:v>5.2723724399999998E-2</c:v>
                </c:pt>
                <c:pt idx="110">
                  <c:v>4.4201657200000001E-2</c:v>
                </c:pt>
                <c:pt idx="111">
                  <c:v>3.26398574E-2</c:v>
                </c:pt>
                <c:pt idx="112">
                  <c:v>2.22022869E-2</c:v>
                </c:pt>
                <c:pt idx="113">
                  <c:v>1.2834323599999999E-2</c:v>
                </c:pt>
                <c:pt idx="114">
                  <c:v>3.46291E-3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6CEB-41F0-895D-943CFEBAB27E}"/>
            </c:ext>
          </c:extLst>
        </c:ser>
        <c:ser>
          <c:idx val="98"/>
          <c:order val="98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反射白_LEDfull_暗櫃!$A$99:$EE$99</c:f>
              <c:numCache>
                <c:formatCode>General</c:formatCode>
                <c:ptCount val="135"/>
                <c:pt idx="0">
                  <c:v>0.64344322679999999</c:v>
                </c:pt>
                <c:pt idx="1">
                  <c:v>0.53300011160000005</c:v>
                </c:pt>
                <c:pt idx="2">
                  <c:v>0.37941440939999999</c:v>
                </c:pt>
                <c:pt idx="3">
                  <c:v>0.17225086689999999</c:v>
                </c:pt>
                <c:pt idx="4">
                  <c:v>4.72824201E-2</c:v>
                </c:pt>
                <c:pt idx="5">
                  <c:v>3.8576565999999999E-3</c:v>
                </c:pt>
                <c:pt idx="6">
                  <c:v>2.6911336899999999E-2</c:v>
                </c:pt>
                <c:pt idx="7">
                  <c:v>8.8387884200000003E-2</c:v>
                </c:pt>
                <c:pt idx="8">
                  <c:v>0.15779532490000001</c:v>
                </c:pt>
                <c:pt idx="9">
                  <c:v>0.21583816410000001</c:v>
                </c:pt>
                <c:pt idx="10">
                  <c:v>0.2401563525</c:v>
                </c:pt>
                <c:pt idx="11">
                  <c:v>0.23254297669999999</c:v>
                </c:pt>
                <c:pt idx="12">
                  <c:v>0.2037687004</c:v>
                </c:pt>
                <c:pt idx="13">
                  <c:v>0.1625320166</c:v>
                </c:pt>
                <c:pt idx="14">
                  <c:v>0.1169727519</c:v>
                </c:pt>
                <c:pt idx="15">
                  <c:v>7.7046550800000002E-2</c:v>
                </c:pt>
                <c:pt idx="16">
                  <c:v>4.4998306799999999E-2</c:v>
                </c:pt>
                <c:pt idx="17">
                  <c:v>2.9373265799999999E-2</c:v>
                </c:pt>
                <c:pt idx="18">
                  <c:v>3.56648117E-2</c:v>
                </c:pt>
                <c:pt idx="19">
                  <c:v>5.4615843999999997E-2</c:v>
                </c:pt>
                <c:pt idx="20">
                  <c:v>7.9864144299999995E-2</c:v>
                </c:pt>
                <c:pt idx="21">
                  <c:v>9.7544506200000006E-2</c:v>
                </c:pt>
                <c:pt idx="22">
                  <c:v>0.10895700010000001</c:v>
                </c:pt>
                <c:pt idx="23">
                  <c:v>0.1073717773</c:v>
                </c:pt>
                <c:pt idx="24">
                  <c:v>0.10377866030000001</c:v>
                </c:pt>
                <c:pt idx="25">
                  <c:v>9.6506513700000005E-2</c:v>
                </c:pt>
                <c:pt idx="26">
                  <c:v>8.8188067100000003E-2</c:v>
                </c:pt>
                <c:pt idx="27">
                  <c:v>7.8472830399999999E-2</c:v>
                </c:pt>
                <c:pt idx="28">
                  <c:v>6.2061149599999997E-2</c:v>
                </c:pt>
                <c:pt idx="29">
                  <c:v>4.3978780500000002E-2</c:v>
                </c:pt>
                <c:pt idx="30">
                  <c:v>2.6226639699999998E-2</c:v>
                </c:pt>
                <c:pt idx="31">
                  <c:v>1.98585186E-2</c:v>
                </c:pt>
                <c:pt idx="32">
                  <c:v>2.0870968699999999E-2</c:v>
                </c:pt>
                <c:pt idx="33">
                  <c:v>2.8567649399999999E-2</c:v>
                </c:pt>
                <c:pt idx="34">
                  <c:v>3.6838043500000001E-2</c:v>
                </c:pt>
                <c:pt idx="35">
                  <c:v>4.6196177599999999E-2</c:v>
                </c:pt>
                <c:pt idx="36">
                  <c:v>5.8489344999999998E-2</c:v>
                </c:pt>
                <c:pt idx="37">
                  <c:v>7.6831318400000001E-2</c:v>
                </c:pt>
                <c:pt idx="38">
                  <c:v>9.1691277900000007E-2</c:v>
                </c:pt>
                <c:pt idx="39">
                  <c:v>0.10448329150000001</c:v>
                </c:pt>
                <c:pt idx="40">
                  <c:v>0.10885162650000001</c:v>
                </c:pt>
                <c:pt idx="41">
                  <c:v>0.1053044796</c:v>
                </c:pt>
                <c:pt idx="42">
                  <c:v>9.7976476000000007E-2</c:v>
                </c:pt>
                <c:pt idx="43">
                  <c:v>8.8883809699999997E-2</c:v>
                </c:pt>
                <c:pt idx="44">
                  <c:v>7.8779861300000004E-2</c:v>
                </c:pt>
                <c:pt idx="45">
                  <c:v>7.06126168E-2</c:v>
                </c:pt>
                <c:pt idx="46">
                  <c:v>6.0258381100000001E-2</c:v>
                </c:pt>
                <c:pt idx="47">
                  <c:v>4.1731558699999997E-2</c:v>
                </c:pt>
                <c:pt idx="48">
                  <c:v>1.6359392600000001E-2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1.8062572900000001E-2</c:v>
                </c:pt>
                <c:pt idx="55">
                  <c:v>4.5867130200000002E-2</c:v>
                </c:pt>
                <c:pt idx="56">
                  <c:v>6.3617832999999999E-2</c:v>
                </c:pt>
                <c:pt idx="57">
                  <c:v>6.6561825599999999E-2</c:v>
                </c:pt>
                <c:pt idx="58">
                  <c:v>5.7324051899999999E-2</c:v>
                </c:pt>
                <c:pt idx="59">
                  <c:v>4.0288094400000002E-2</c:v>
                </c:pt>
                <c:pt idx="60">
                  <c:v>1.97390299E-2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1.15735652E-2</c:v>
                </c:pt>
                <c:pt idx="65">
                  <c:v>3.5415217300000003E-2</c:v>
                </c:pt>
                <c:pt idx="66">
                  <c:v>3.8858916600000001E-2</c:v>
                </c:pt>
                <c:pt idx="67">
                  <c:v>2.5893902399999998E-2</c:v>
                </c:pt>
                <c:pt idx="68">
                  <c:v>1.8279837399999999E-2</c:v>
                </c:pt>
                <c:pt idx="69">
                  <c:v>2.53694896E-2</c:v>
                </c:pt>
                <c:pt idx="70">
                  <c:v>3.2573737200000001E-2</c:v>
                </c:pt>
                <c:pt idx="71">
                  <c:v>2.3515155499999999E-2</c:v>
                </c:pt>
                <c:pt idx="72">
                  <c:v>7.9156634999999996E-3</c:v>
                </c:pt>
                <c:pt idx="73">
                  <c:v>2.2459873000000002E-3</c:v>
                </c:pt>
                <c:pt idx="74">
                  <c:v>6.1187762999999999E-3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3.7076801100000001E-2</c:v>
                </c:pt>
                <c:pt idx="81">
                  <c:v>5.5024929299999997E-2</c:v>
                </c:pt>
                <c:pt idx="82">
                  <c:v>4.2998231900000003E-2</c:v>
                </c:pt>
                <c:pt idx="83">
                  <c:v>2.1238967800000001E-2</c:v>
                </c:pt>
                <c:pt idx="84">
                  <c:v>1.0941890100000001E-2</c:v>
                </c:pt>
                <c:pt idx="85">
                  <c:v>1.62500106E-2</c:v>
                </c:pt>
                <c:pt idx="86">
                  <c:v>2.85070576E-2</c:v>
                </c:pt>
                <c:pt idx="87">
                  <c:v>3.7554193299999997E-2</c:v>
                </c:pt>
                <c:pt idx="88">
                  <c:v>3.63262855E-2</c:v>
                </c:pt>
                <c:pt idx="89">
                  <c:v>2.6056518800000001E-2</c:v>
                </c:pt>
                <c:pt idx="90">
                  <c:v>9.9263106999999996E-3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1.4317576000000001E-3</c:v>
                </c:pt>
                <c:pt idx="98">
                  <c:v>1.95251964E-2</c:v>
                </c:pt>
                <c:pt idx="99">
                  <c:v>3.5963941399999998E-2</c:v>
                </c:pt>
                <c:pt idx="100">
                  <c:v>4.8768743900000001E-2</c:v>
                </c:pt>
                <c:pt idx="101">
                  <c:v>5.7526659199999997E-2</c:v>
                </c:pt>
                <c:pt idx="102">
                  <c:v>6.3240855900000004E-2</c:v>
                </c:pt>
                <c:pt idx="103">
                  <c:v>6.7408636199999997E-2</c:v>
                </c:pt>
                <c:pt idx="104">
                  <c:v>6.9814443599999998E-2</c:v>
                </c:pt>
                <c:pt idx="105">
                  <c:v>7.0418633499999994E-2</c:v>
                </c:pt>
                <c:pt idx="106">
                  <c:v>6.9270871600000006E-2</c:v>
                </c:pt>
                <c:pt idx="107">
                  <c:v>6.6139079599999998E-2</c:v>
                </c:pt>
                <c:pt idx="108">
                  <c:v>6.0815565299999999E-2</c:v>
                </c:pt>
                <c:pt idx="109">
                  <c:v>5.2722148599999998E-2</c:v>
                </c:pt>
                <c:pt idx="110">
                  <c:v>4.42086197E-2</c:v>
                </c:pt>
                <c:pt idx="111">
                  <c:v>3.2658770699999999E-2</c:v>
                </c:pt>
                <c:pt idx="112">
                  <c:v>2.2231141100000001E-2</c:v>
                </c:pt>
                <c:pt idx="113">
                  <c:v>1.28698535E-2</c:v>
                </c:pt>
                <c:pt idx="114">
                  <c:v>3.5052315999999999E-3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6CEB-41F0-895D-943CFEBAB27E}"/>
            </c:ext>
          </c:extLst>
        </c:ser>
        <c:ser>
          <c:idx val="99"/>
          <c:order val="99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反射白_LEDfull_暗櫃!$A$100:$EE$100</c:f>
              <c:numCache>
                <c:formatCode>General</c:formatCode>
                <c:ptCount val="135"/>
                <c:pt idx="0">
                  <c:v>0.64326089620000004</c:v>
                </c:pt>
                <c:pt idx="1">
                  <c:v>0.5328466892</c:v>
                </c:pt>
                <c:pt idx="2">
                  <c:v>0.3793050945</c:v>
                </c:pt>
                <c:pt idx="3">
                  <c:v>0.1721982956</c:v>
                </c:pt>
                <c:pt idx="4">
                  <c:v>4.7264751000000001E-2</c:v>
                </c:pt>
                <c:pt idx="5">
                  <c:v>3.8523305999999999E-3</c:v>
                </c:pt>
                <c:pt idx="6">
                  <c:v>2.6899036000000001E-2</c:v>
                </c:pt>
                <c:pt idx="7">
                  <c:v>8.8353648800000004E-2</c:v>
                </c:pt>
                <c:pt idx="8">
                  <c:v>0.15773217379999999</c:v>
                </c:pt>
                <c:pt idx="9">
                  <c:v>0.21574588119999999</c:v>
                </c:pt>
                <c:pt idx="10">
                  <c:v>0.2400442958</c:v>
                </c:pt>
                <c:pt idx="11">
                  <c:v>0.232429266</c:v>
                </c:pt>
                <c:pt idx="12">
                  <c:v>0.2036722302</c:v>
                </c:pt>
                <c:pt idx="13">
                  <c:v>0.16246335210000001</c:v>
                </c:pt>
                <c:pt idx="14">
                  <c:v>0.11692973230000001</c:v>
                </c:pt>
                <c:pt idx="15">
                  <c:v>7.7019795799999999E-2</c:v>
                </c:pt>
                <c:pt idx="16">
                  <c:v>4.49800193E-2</c:v>
                </c:pt>
                <c:pt idx="17">
                  <c:v>2.9359819400000001E-2</c:v>
                </c:pt>
                <c:pt idx="18">
                  <c:v>3.5649325699999998E-2</c:v>
                </c:pt>
                <c:pt idx="19">
                  <c:v>5.4593347E-2</c:v>
                </c:pt>
                <c:pt idx="20">
                  <c:v>7.9833380900000001E-2</c:v>
                </c:pt>
                <c:pt idx="21">
                  <c:v>9.7507081900000001E-2</c:v>
                </c:pt>
                <c:pt idx="22">
                  <c:v>0.1089152694</c:v>
                </c:pt>
                <c:pt idx="23">
                  <c:v>0.1073283255</c:v>
                </c:pt>
                <c:pt idx="24">
                  <c:v>0.1037311479</c:v>
                </c:pt>
                <c:pt idx="25">
                  <c:v>9.6454881100000001E-2</c:v>
                </c:pt>
                <c:pt idx="26">
                  <c:v>8.8135190299999999E-2</c:v>
                </c:pt>
                <c:pt idx="27">
                  <c:v>7.8424788999999995E-2</c:v>
                </c:pt>
                <c:pt idx="28">
                  <c:v>6.2026429899999999E-2</c:v>
                </c:pt>
                <c:pt idx="29">
                  <c:v>4.3962657500000002E-2</c:v>
                </c:pt>
                <c:pt idx="30">
                  <c:v>2.62298342E-2</c:v>
                </c:pt>
                <c:pt idx="31">
                  <c:v>1.9872464199999999E-2</c:v>
                </c:pt>
                <c:pt idx="32">
                  <c:v>2.0886166000000001E-2</c:v>
                </c:pt>
                <c:pt idx="33">
                  <c:v>2.8576703700000001E-2</c:v>
                </c:pt>
                <c:pt idx="34">
                  <c:v>3.6836385700000002E-2</c:v>
                </c:pt>
                <c:pt idx="35">
                  <c:v>4.6182751700000003E-2</c:v>
                </c:pt>
                <c:pt idx="36">
                  <c:v>5.8465097100000002E-2</c:v>
                </c:pt>
                <c:pt idx="37">
                  <c:v>7.6797679100000002E-2</c:v>
                </c:pt>
                <c:pt idx="38">
                  <c:v>9.16541144E-2</c:v>
                </c:pt>
                <c:pt idx="39">
                  <c:v>0.1044427007</c:v>
                </c:pt>
                <c:pt idx="40">
                  <c:v>0.1088055149</c:v>
                </c:pt>
                <c:pt idx="41">
                  <c:v>0.1052490249</c:v>
                </c:pt>
                <c:pt idx="42">
                  <c:v>9.7915686700000004E-2</c:v>
                </c:pt>
                <c:pt idx="43">
                  <c:v>8.8825702699999995E-2</c:v>
                </c:pt>
                <c:pt idx="44">
                  <c:v>7.8731425100000002E-2</c:v>
                </c:pt>
                <c:pt idx="45">
                  <c:v>7.0575498E-2</c:v>
                </c:pt>
                <c:pt idx="46">
                  <c:v>6.0235105499999997E-2</c:v>
                </c:pt>
                <c:pt idx="47">
                  <c:v>4.1726119800000003E-2</c:v>
                </c:pt>
                <c:pt idx="48">
                  <c:v>1.63719077E-2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1.8068714100000001E-2</c:v>
                </c:pt>
                <c:pt idx="55">
                  <c:v>4.5872688299999999E-2</c:v>
                </c:pt>
                <c:pt idx="56">
                  <c:v>6.3619300700000006E-2</c:v>
                </c:pt>
                <c:pt idx="57">
                  <c:v>6.6557921500000006E-2</c:v>
                </c:pt>
                <c:pt idx="58">
                  <c:v>5.7316042499999997E-2</c:v>
                </c:pt>
                <c:pt idx="59">
                  <c:v>4.0278408699999997E-2</c:v>
                </c:pt>
                <c:pt idx="60">
                  <c:v>1.97286326E-2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1.1540518099999999E-2</c:v>
                </c:pt>
                <c:pt idx="65">
                  <c:v>3.5388309499999999E-2</c:v>
                </c:pt>
                <c:pt idx="66">
                  <c:v>3.8850821600000002E-2</c:v>
                </c:pt>
                <c:pt idx="67">
                  <c:v>2.5906108300000001E-2</c:v>
                </c:pt>
                <c:pt idx="68">
                  <c:v>1.8298789900000001E-2</c:v>
                </c:pt>
                <c:pt idx="69">
                  <c:v>2.5378078200000001E-2</c:v>
                </c:pt>
                <c:pt idx="70">
                  <c:v>3.2567024200000003E-2</c:v>
                </c:pt>
                <c:pt idx="71">
                  <c:v>2.3501245300000001E-2</c:v>
                </c:pt>
                <c:pt idx="72">
                  <c:v>7.9027200000000002E-3</c:v>
                </c:pt>
                <c:pt idx="73">
                  <c:v>2.2344892000000002E-3</c:v>
                </c:pt>
                <c:pt idx="74">
                  <c:v>6.1085797000000001E-3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3.7060041000000002E-2</c:v>
                </c:pt>
                <c:pt idx="81">
                  <c:v>5.5005695700000003E-2</c:v>
                </c:pt>
                <c:pt idx="82">
                  <c:v>4.2990833499999999E-2</c:v>
                </c:pt>
                <c:pt idx="83">
                  <c:v>2.1246964100000001E-2</c:v>
                </c:pt>
                <c:pt idx="84">
                  <c:v>1.09593915E-2</c:v>
                </c:pt>
                <c:pt idx="85">
                  <c:v>1.62685513E-2</c:v>
                </c:pt>
                <c:pt idx="86">
                  <c:v>2.8520101700000001E-2</c:v>
                </c:pt>
                <c:pt idx="87">
                  <c:v>3.7558931900000002E-2</c:v>
                </c:pt>
                <c:pt idx="88">
                  <c:v>3.6322679400000002E-2</c:v>
                </c:pt>
                <c:pt idx="89">
                  <c:v>2.60472354E-2</c:v>
                </c:pt>
                <c:pt idx="90">
                  <c:v>9.9140796999999999E-3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1.4203294E-3</c:v>
                </c:pt>
                <c:pt idx="98">
                  <c:v>1.9517445899999999E-2</c:v>
                </c:pt>
                <c:pt idx="99">
                  <c:v>3.5959422599999999E-2</c:v>
                </c:pt>
                <c:pt idx="100">
                  <c:v>4.8766963199999999E-2</c:v>
                </c:pt>
                <c:pt idx="101">
                  <c:v>5.7527504899999998E-2</c:v>
                </c:pt>
                <c:pt idx="102">
                  <c:v>6.3242502500000006E-2</c:v>
                </c:pt>
                <c:pt idx="103">
                  <c:v>6.7410074200000003E-2</c:v>
                </c:pt>
                <c:pt idx="104">
                  <c:v>6.9814316900000006E-2</c:v>
                </c:pt>
                <c:pt idx="105">
                  <c:v>7.0415906599999994E-2</c:v>
                </c:pt>
                <c:pt idx="106">
                  <c:v>6.92650452E-2</c:v>
                </c:pt>
                <c:pt idx="107">
                  <c:v>6.6129379000000002E-2</c:v>
                </c:pt>
                <c:pt idx="108">
                  <c:v>6.08017296E-2</c:v>
                </c:pt>
                <c:pt idx="109">
                  <c:v>5.2704080899999999E-2</c:v>
                </c:pt>
                <c:pt idx="110">
                  <c:v>4.4189110400000002E-2</c:v>
                </c:pt>
                <c:pt idx="111">
                  <c:v>3.2636612699999998E-2</c:v>
                </c:pt>
                <c:pt idx="112">
                  <c:v>2.2206874599999999E-2</c:v>
                </c:pt>
                <c:pt idx="113">
                  <c:v>1.28453495E-2</c:v>
                </c:pt>
                <c:pt idx="114">
                  <c:v>3.4803236000000002E-3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6CEB-41F0-895D-943CFEBAB27E}"/>
            </c:ext>
          </c:extLst>
        </c:ser>
        <c:ser>
          <c:idx val="100"/>
          <c:order val="100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反射白_LEDfull_暗櫃!$A$101:$EE$101</c:f>
              <c:numCache>
                <c:formatCode>General</c:formatCode>
                <c:ptCount val="135"/>
                <c:pt idx="0">
                  <c:v>0.64432013030000002</c:v>
                </c:pt>
                <c:pt idx="1">
                  <c:v>0.53372347350000005</c:v>
                </c:pt>
                <c:pt idx="2">
                  <c:v>0.37992972139999998</c:v>
                </c:pt>
                <c:pt idx="3">
                  <c:v>0.17248050870000001</c:v>
                </c:pt>
                <c:pt idx="4">
                  <c:v>4.7340259000000003E-2</c:v>
                </c:pt>
                <c:pt idx="5">
                  <c:v>3.8555620999999999E-3</c:v>
                </c:pt>
                <c:pt idx="6">
                  <c:v>2.6939984399999999E-2</c:v>
                </c:pt>
                <c:pt idx="7">
                  <c:v>8.8492788399999994E-2</c:v>
                </c:pt>
                <c:pt idx="8">
                  <c:v>0.15797919029999999</c:v>
                </c:pt>
                <c:pt idx="9">
                  <c:v>0.21607929470000001</c:v>
                </c:pt>
                <c:pt idx="10">
                  <c:v>0.24040818210000001</c:v>
                </c:pt>
                <c:pt idx="11">
                  <c:v>0.23277659710000001</c:v>
                </c:pt>
                <c:pt idx="12">
                  <c:v>0.20397830010000001</c:v>
                </c:pt>
                <c:pt idx="13">
                  <c:v>0.16271357240000001</c:v>
                </c:pt>
                <c:pt idx="14">
                  <c:v>0.11711505799999999</c:v>
                </c:pt>
                <c:pt idx="15">
                  <c:v>7.7143214599999996E-2</c:v>
                </c:pt>
                <c:pt idx="16">
                  <c:v>4.50502895E-2</c:v>
                </c:pt>
                <c:pt idx="17">
                  <c:v>2.9404649500000001E-2</c:v>
                </c:pt>
                <c:pt idx="18">
                  <c:v>3.5704135900000003E-2</c:v>
                </c:pt>
                <c:pt idx="19">
                  <c:v>5.4677803099999998E-2</c:v>
                </c:pt>
                <c:pt idx="20">
                  <c:v>7.9958461199999997E-2</c:v>
                </c:pt>
                <c:pt idx="21">
                  <c:v>9.7660161600000003E-2</c:v>
                </c:pt>
                <c:pt idx="22">
                  <c:v>0.1090865135</c:v>
                </c:pt>
                <c:pt idx="23">
                  <c:v>0.10749563569999999</c:v>
                </c:pt>
                <c:pt idx="24">
                  <c:v>0.10388836260000001</c:v>
                </c:pt>
                <c:pt idx="25">
                  <c:v>9.6595823799999994E-2</c:v>
                </c:pt>
                <c:pt idx="26">
                  <c:v>8.8260002399999996E-2</c:v>
                </c:pt>
                <c:pt idx="27">
                  <c:v>7.85352364E-2</c:v>
                </c:pt>
                <c:pt idx="28">
                  <c:v>6.2116351E-2</c:v>
                </c:pt>
                <c:pt idx="29">
                  <c:v>4.4032707800000001E-2</c:v>
                </c:pt>
                <c:pt idx="30">
                  <c:v>2.6281047599999999E-2</c:v>
                </c:pt>
                <c:pt idx="31">
                  <c:v>1.9919540699999998E-2</c:v>
                </c:pt>
                <c:pt idx="32">
                  <c:v>2.09362321E-2</c:v>
                </c:pt>
                <c:pt idx="33">
                  <c:v>2.8636563600000001E-2</c:v>
                </c:pt>
                <c:pt idx="34">
                  <c:v>3.6903683100000001E-2</c:v>
                </c:pt>
                <c:pt idx="35">
                  <c:v>4.6258810900000003E-2</c:v>
                </c:pt>
                <c:pt idx="36">
                  <c:v>5.8555796700000003E-2</c:v>
                </c:pt>
                <c:pt idx="37">
                  <c:v>7.6915293900000001E-2</c:v>
                </c:pt>
                <c:pt idx="38">
                  <c:v>9.1796524800000001E-2</c:v>
                </c:pt>
                <c:pt idx="39">
                  <c:v>0.1046063825</c:v>
                </c:pt>
                <c:pt idx="40">
                  <c:v>0.1089731902</c:v>
                </c:pt>
                <c:pt idx="41">
                  <c:v>0.1054034606</c:v>
                </c:pt>
                <c:pt idx="42">
                  <c:v>9.8052367599999996E-2</c:v>
                </c:pt>
                <c:pt idx="43">
                  <c:v>8.8947199300000002E-2</c:v>
                </c:pt>
                <c:pt idx="44">
                  <c:v>7.8841030600000001E-2</c:v>
                </c:pt>
                <c:pt idx="45">
                  <c:v>7.0678129800000003E-2</c:v>
                </c:pt>
                <c:pt idx="46">
                  <c:v>6.0329046099999999E-2</c:v>
                </c:pt>
                <c:pt idx="47">
                  <c:v>4.1799757600000001E-2</c:v>
                </c:pt>
                <c:pt idx="48">
                  <c:v>1.6412462999999999E-2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1.8107466400000001E-2</c:v>
                </c:pt>
                <c:pt idx="55">
                  <c:v>4.5962449199999998E-2</c:v>
                </c:pt>
                <c:pt idx="56">
                  <c:v>6.3738696299999995E-2</c:v>
                </c:pt>
                <c:pt idx="57">
                  <c:v>6.6678225999999993E-2</c:v>
                </c:pt>
                <c:pt idx="58">
                  <c:v>5.7415720099999998E-2</c:v>
                </c:pt>
                <c:pt idx="59">
                  <c:v>4.0345199399999997E-2</c:v>
                </c:pt>
                <c:pt idx="60">
                  <c:v>1.9756808899999999E-2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1.15373544E-2</c:v>
                </c:pt>
                <c:pt idx="65">
                  <c:v>3.54341902E-2</c:v>
                </c:pt>
                <c:pt idx="66">
                  <c:v>3.8917660700000002E-2</c:v>
                </c:pt>
                <c:pt idx="67">
                  <c:v>2.5964260100000001E-2</c:v>
                </c:pt>
                <c:pt idx="68">
                  <c:v>1.8347617199999999E-2</c:v>
                </c:pt>
                <c:pt idx="69">
                  <c:v>2.5431780099999999E-2</c:v>
                </c:pt>
                <c:pt idx="70">
                  <c:v>3.2621789700000001E-2</c:v>
                </c:pt>
                <c:pt idx="71">
                  <c:v>2.3533662800000001E-2</c:v>
                </c:pt>
                <c:pt idx="72">
                  <c:v>7.9066772E-3</c:v>
                </c:pt>
                <c:pt idx="73">
                  <c:v>2.2296903E-3</c:v>
                </c:pt>
                <c:pt idx="74">
                  <c:v>6.1123897E-3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3.7115898000000001E-2</c:v>
                </c:pt>
                <c:pt idx="81">
                  <c:v>5.5093109600000002E-2</c:v>
                </c:pt>
                <c:pt idx="82">
                  <c:v>4.3064895999999998E-2</c:v>
                </c:pt>
                <c:pt idx="83">
                  <c:v>2.1292304599999999E-2</c:v>
                </c:pt>
                <c:pt idx="84">
                  <c:v>1.09932572E-2</c:v>
                </c:pt>
                <c:pt idx="85">
                  <c:v>1.6313318199999999E-2</c:v>
                </c:pt>
                <c:pt idx="86">
                  <c:v>2.8583454000000001E-2</c:v>
                </c:pt>
                <c:pt idx="87">
                  <c:v>3.7632402000000002E-2</c:v>
                </c:pt>
                <c:pt idx="88">
                  <c:v>3.6386888499999999E-2</c:v>
                </c:pt>
                <c:pt idx="89">
                  <c:v>2.6087243100000001E-2</c:v>
                </c:pt>
                <c:pt idx="90">
                  <c:v>9.9214008000000006E-3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1.4149318E-3</c:v>
                </c:pt>
                <c:pt idx="98">
                  <c:v>1.9548851999999999E-2</c:v>
                </c:pt>
                <c:pt idx="99">
                  <c:v>3.6023959500000001E-2</c:v>
                </c:pt>
                <c:pt idx="100">
                  <c:v>4.8857249300000002E-2</c:v>
                </c:pt>
                <c:pt idx="101">
                  <c:v>5.7636749000000001E-2</c:v>
                </c:pt>
                <c:pt idx="102">
                  <c:v>6.3362628200000007E-2</c:v>
                </c:pt>
                <c:pt idx="103">
                  <c:v>6.7537873999999998E-2</c:v>
                </c:pt>
                <c:pt idx="104">
                  <c:v>6.9945223599999995E-2</c:v>
                </c:pt>
                <c:pt idx="105">
                  <c:v>7.0545896900000002E-2</c:v>
                </c:pt>
                <c:pt idx="106">
                  <c:v>6.9390349099999998E-2</c:v>
                </c:pt>
                <c:pt idx="107">
                  <c:v>6.6245749600000001E-2</c:v>
                </c:pt>
                <c:pt idx="108">
                  <c:v>6.0904715200000001E-2</c:v>
                </c:pt>
                <c:pt idx="109">
                  <c:v>5.2789259700000001E-2</c:v>
                </c:pt>
                <c:pt idx="110">
                  <c:v>4.4256616399999997E-2</c:v>
                </c:pt>
                <c:pt idx="111">
                  <c:v>3.2680619500000001E-2</c:v>
                </c:pt>
                <c:pt idx="112">
                  <c:v>2.2230338299999999E-2</c:v>
                </c:pt>
                <c:pt idx="113">
                  <c:v>1.28508965E-2</c:v>
                </c:pt>
                <c:pt idx="114">
                  <c:v>3.4679361000000001E-3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6CEB-41F0-895D-943CFEBAB27E}"/>
            </c:ext>
          </c:extLst>
        </c:ser>
        <c:ser>
          <c:idx val="101"/>
          <c:order val="101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反射白_LEDfull_暗櫃!$A$102:$EE$102</c:f>
              <c:numCache>
                <c:formatCode>General</c:formatCode>
                <c:ptCount val="135"/>
                <c:pt idx="0">
                  <c:v>0.6435565352</c:v>
                </c:pt>
                <c:pt idx="1">
                  <c:v>0.5330942273</c:v>
                </c:pt>
                <c:pt idx="2">
                  <c:v>0.37948143480000002</c:v>
                </c:pt>
                <c:pt idx="3">
                  <c:v>0.17228151859999999</c:v>
                </c:pt>
                <c:pt idx="4">
                  <c:v>4.7291550799999998E-2</c:v>
                </c:pt>
                <c:pt idx="5">
                  <c:v>3.8587952E-3</c:v>
                </c:pt>
                <c:pt idx="6">
                  <c:v>2.6916710699999999E-2</c:v>
                </c:pt>
                <c:pt idx="7">
                  <c:v>8.8404491500000001E-2</c:v>
                </c:pt>
                <c:pt idx="8">
                  <c:v>0.15782515699999999</c:v>
                </c:pt>
                <c:pt idx="9">
                  <c:v>0.2158796191</c:v>
                </c:pt>
                <c:pt idx="10">
                  <c:v>0.2402031869</c:v>
                </c:pt>
                <c:pt idx="11">
                  <c:v>0.23258911069999999</c:v>
                </c:pt>
                <c:pt idx="12">
                  <c:v>0.20380850140000001</c:v>
                </c:pt>
                <c:pt idx="13">
                  <c:v>0.16256292159999999</c:v>
                </c:pt>
                <c:pt idx="14">
                  <c:v>0.11699440329999999</c:v>
                </c:pt>
                <c:pt idx="15">
                  <c:v>7.7060595199999998E-2</c:v>
                </c:pt>
                <c:pt idx="16">
                  <c:v>4.5006986700000001E-2</c:v>
                </c:pt>
                <c:pt idx="17">
                  <c:v>2.9379052999999999E-2</c:v>
                </c:pt>
                <c:pt idx="18">
                  <c:v>3.5671614099999999E-2</c:v>
                </c:pt>
                <c:pt idx="19">
                  <c:v>5.4626189200000001E-2</c:v>
                </c:pt>
                <c:pt idx="20">
                  <c:v>7.9878903900000006E-2</c:v>
                </c:pt>
                <c:pt idx="21">
                  <c:v>9.7562775000000004E-2</c:v>
                </c:pt>
                <c:pt idx="22">
                  <c:v>0.1089774817</c:v>
                </c:pt>
                <c:pt idx="23">
                  <c:v>0.1073917821</c:v>
                </c:pt>
                <c:pt idx="24">
                  <c:v>0.1037994996</c:v>
                </c:pt>
                <c:pt idx="25">
                  <c:v>9.6526242799999995E-2</c:v>
                </c:pt>
                <c:pt idx="26">
                  <c:v>8.8206663699999993E-2</c:v>
                </c:pt>
                <c:pt idx="27">
                  <c:v>7.8489460100000005E-2</c:v>
                </c:pt>
                <c:pt idx="28">
                  <c:v>6.2073994399999999E-2</c:v>
                </c:pt>
                <c:pt idx="29">
                  <c:v>4.3986920300000003E-2</c:v>
                </c:pt>
                <c:pt idx="30">
                  <c:v>2.6230061400000001E-2</c:v>
                </c:pt>
                <c:pt idx="31">
                  <c:v>1.9859828100000001E-2</c:v>
                </c:pt>
                <c:pt idx="32">
                  <c:v>2.0872136600000001E-2</c:v>
                </c:pt>
                <c:pt idx="33">
                  <c:v>2.8570737700000001E-2</c:v>
                </c:pt>
                <c:pt idx="34">
                  <c:v>3.6843575500000003E-2</c:v>
                </c:pt>
                <c:pt idx="35">
                  <c:v>4.6204332299999998E-2</c:v>
                </c:pt>
                <c:pt idx="36">
                  <c:v>5.8500442700000002E-2</c:v>
                </c:pt>
                <c:pt idx="37">
                  <c:v>7.6846107799999994E-2</c:v>
                </c:pt>
                <c:pt idx="38">
                  <c:v>9.1708593099999999E-2</c:v>
                </c:pt>
                <c:pt idx="39">
                  <c:v>0.10450275990000001</c:v>
                </c:pt>
                <c:pt idx="40">
                  <c:v>0.1088724658</c:v>
                </c:pt>
                <c:pt idx="41">
                  <c:v>0.10532584790000001</c:v>
                </c:pt>
                <c:pt idx="42">
                  <c:v>9.7997285399999995E-2</c:v>
                </c:pt>
                <c:pt idx="43">
                  <c:v>8.8902994999999999E-2</c:v>
                </c:pt>
                <c:pt idx="44">
                  <c:v>7.8796505899999994E-2</c:v>
                </c:pt>
                <c:pt idx="45">
                  <c:v>7.0626787799999993E-2</c:v>
                </c:pt>
                <c:pt idx="46">
                  <c:v>6.0269731999999999E-2</c:v>
                </c:pt>
                <c:pt idx="47">
                  <c:v>4.1738156200000001E-2</c:v>
                </c:pt>
                <c:pt idx="48">
                  <c:v>1.6360210300000001E-2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1.8064437400000001E-2</c:v>
                </c:pt>
                <c:pt idx="55">
                  <c:v>4.5873135299999999E-2</c:v>
                </c:pt>
                <c:pt idx="56">
                  <c:v>6.3626706599999999E-2</c:v>
                </c:pt>
                <c:pt idx="57">
                  <c:v>6.6571749700000002E-2</c:v>
                </c:pt>
                <c:pt idx="58">
                  <c:v>5.73331937E-2</c:v>
                </c:pt>
                <c:pt idx="59">
                  <c:v>4.0294911699999998E-2</c:v>
                </c:pt>
                <c:pt idx="60">
                  <c:v>1.9742948900000001E-2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1.1579006899999999E-2</c:v>
                </c:pt>
                <c:pt idx="65">
                  <c:v>3.5423450199999998E-2</c:v>
                </c:pt>
                <c:pt idx="66">
                  <c:v>3.8865283100000002E-2</c:v>
                </c:pt>
                <c:pt idx="67">
                  <c:v>2.5896200899999999E-2</c:v>
                </c:pt>
                <c:pt idx="68">
                  <c:v>1.8280347799999999E-2</c:v>
                </c:pt>
                <c:pt idx="69">
                  <c:v>2.5372261199999999E-2</c:v>
                </c:pt>
                <c:pt idx="70">
                  <c:v>3.2579004799999998E-2</c:v>
                </c:pt>
                <c:pt idx="71">
                  <c:v>2.3520119499999999E-2</c:v>
                </c:pt>
                <c:pt idx="72">
                  <c:v>7.9182870999999991E-3</c:v>
                </c:pt>
                <c:pt idx="73">
                  <c:v>2.2474210999999999E-3</c:v>
                </c:pt>
                <c:pt idx="74">
                  <c:v>6.1208108000000002E-3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3.7084147300000002E-2</c:v>
                </c:pt>
                <c:pt idx="81">
                  <c:v>5.5034834900000003E-2</c:v>
                </c:pt>
                <c:pt idx="82">
                  <c:v>4.3005161E-2</c:v>
                </c:pt>
                <c:pt idx="83">
                  <c:v>2.1241199200000001E-2</c:v>
                </c:pt>
                <c:pt idx="84">
                  <c:v>1.09414812E-2</c:v>
                </c:pt>
                <c:pt idx="85">
                  <c:v>1.6250280700000001E-2</c:v>
                </c:pt>
                <c:pt idx="86">
                  <c:v>2.8509676500000001E-2</c:v>
                </c:pt>
                <c:pt idx="87">
                  <c:v>3.7558976600000002E-2</c:v>
                </c:pt>
                <c:pt idx="88">
                  <c:v>3.6331836100000001E-2</c:v>
                </c:pt>
                <c:pt idx="89">
                  <c:v>2.6061231300000001E-2</c:v>
                </c:pt>
                <c:pt idx="90">
                  <c:v>9.9290348999999996E-3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1.4335108999999999E-3</c:v>
                </c:pt>
                <c:pt idx="98">
                  <c:v>1.9528839700000002E-2</c:v>
                </c:pt>
                <c:pt idx="99">
                  <c:v>3.5969823599999999E-2</c:v>
                </c:pt>
                <c:pt idx="100">
                  <c:v>4.87757698E-2</c:v>
                </c:pt>
                <c:pt idx="101">
                  <c:v>5.7535164100000001E-2</c:v>
                </c:pt>
                <c:pt idx="102">
                  <c:v>6.3250079799999998E-2</c:v>
                </c:pt>
                <c:pt idx="103">
                  <c:v>6.7418254900000002E-2</c:v>
                </c:pt>
                <c:pt idx="104">
                  <c:v>6.9824643399999997E-2</c:v>
                </c:pt>
                <c:pt idx="105">
                  <c:v>7.0428997300000004E-2</c:v>
                </c:pt>
                <c:pt idx="106">
                  <c:v>6.9281466299999997E-2</c:v>
                </c:pt>
                <c:pt idx="107">
                  <c:v>6.6149778699999995E-2</c:v>
                </c:pt>
                <c:pt idx="108">
                  <c:v>6.0825966299999999E-2</c:v>
                </c:pt>
                <c:pt idx="109">
                  <c:v>5.2731674200000002E-2</c:v>
                </c:pt>
                <c:pt idx="110">
                  <c:v>4.4217541800000003E-2</c:v>
                </c:pt>
                <c:pt idx="111">
                  <c:v>3.2666165400000002E-2</c:v>
                </c:pt>
                <c:pt idx="112">
                  <c:v>2.2236689899999999E-2</c:v>
                </c:pt>
                <c:pt idx="113">
                  <c:v>1.28744403E-2</c:v>
                </c:pt>
                <c:pt idx="114">
                  <c:v>3.5085458999999999E-3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6CEB-41F0-895D-943CFEBAB27E}"/>
            </c:ext>
          </c:extLst>
        </c:ser>
        <c:ser>
          <c:idx val="102"/>
          <c:order val="102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反射白_LEDfull_暗櫃!$A$103:$EE$103</c:f>
              <c:numCache>
                <c:formatCode>General</c:formatCode>
                <c:ptCount val="135"/>
                <c:pt idx="0">
                  <c:v>0.64371955390000002</c:v>
                </c:pt>
                <c:pt idx="1">
                  <c:v>0.53323090080000002</c:v>
                </c:pt>
                <c:pt idx="2">
                  <c:v>0.37957882879999999</c:v>
                </c:pt>
                <c:pt idx="3">
                  <c:v>0.17232832310000001</c:v>
                </c:pt>
                <c:pt idx="4">
                  <c:v>4.7307282700000002E-2</c:v>
                </c:pt>
                <c:pt idx="5">
                  <c:v>3.8635239000000001E-3</c:v>
                </c:pt>
                <c:pt idx="6">
                  <c:v>2.6927754299999999E-2</c:v>
                </c:pt>
                <c:pt idx="7">
                  <c:v>8.8434934600000001E-2</c:v>
                </c:pt>
                <c:pt idx="8">
                  <c:v>0.15788121520000001</c:v>
                </c:pt>
                <c:pt idx="9">
                  <c:v>0.21596112849999999</c:v>
                </c:pt>
                <c:pt idx="10">
                  <c:v>0.2403023094</c:v>
                </c:pt>
                <c:pt idx="11">
                  <c:v>0.23268957439999999</c:v>
                </c:pt>
                <c:pt idx="12">
                  <c:v>0.20389381049999999</c:v>
                </c:pt>
                <c:pt idx="13">
                  <c:v>0.1626237482</c:v>
                </c:pt>
                <c:pt idx="14">
                  <c:v>0.1170324832</c:v>
                </c:pt>
                <c:pt idx="15">
                  <c:v>7.7084340200000004E-2</c:v>
                </c:pt>
                <c:pt idx="16">
                  <c:v>4.5023273699999998E-2</c:v>
                </c:pt>
                <c:pt idx="17">
                  <c:v>2.9391033600000002E-2</c:v>
                </c:pt>
                <c:pt idx="18">
                  <c:v>3.5685401399999997E-2</c:v>
                </c:pt>
                <c:pt idx="19">
                  <c:v>5.4646145600000001E-2</c:v>
                </c:pt>
                <c:pt idx="20">
                  <c:v>7.9906478500000003E-2</c:v>
                </c:pt>
                <c:pt idx="21">
                  <c:v>9.7595930100000006E-2</c:v>
                </c:pt>
                <c:pt idx="22">
                  <c:v>0.10901445899999999</c:v>
                </c:pt>
                <c:pt idx="23">
                  <c:v>0.1074304059</c:v>
                </c:pt>
                <c:pt idx="24">
                  <c:v>0.1038415432</c:v>
                </c:pt>
                <c:pt idx="25">
                  <c:v>9.6571818000000004E-2</c:v>
                </c:pt>
                <c:pt idx="26">
                  <c:v>8.8253364000000001E-2</c:v>
                </c:pt>
                <c:pt idx="27">
                  <c:v>7.8531853900000004E-2</c:v>
                </c:pt>
                <c:pt idx="28">
                  <c:v>6.2104631200000003E-2</c:v>
                </c:pt>
                <c:pt idx="29">
                  <c:v>4.40012589E-2</c:v>
                </c:pt>
                <c:pt idx="30">
                  <c:v>2.6227356899999998E-2</c:v>
                </c:pt>
                <c:pt idx="31">
                  <c:v>1.9847702200000001E-2</c:v>
                </c:pt>
                <c:pt idx="32">
                  <c:v>2.0858757200000001E-2</c:v>
                </c:pt>
                <c:pt idx="33">
                  <c:v>2.8562922000000001E-2</c:v>
                </c:pt>
                <c:pt idx="34">
                  <c:v>3.6845143900000002E-2</c:v>
                </c:pt>
                <c:pt idx="35">
                  <c:v>4.6216156299999998E-2</c:v>
                </c:pt>
                <c:pt idx="36">
                  <c:v>5.8522082900000001E-2</c:v>
                </c:pt>
                <c:pt idx="37">
                  <c:v>7.6875865500000001E-2</c:v>
                </c:pt>
                <c:pt idx="38">
                  <c:v>9.1741442699999995E-2</c:v>
                </c:pt>
                <c:pt idx="39">
                  <c:v>0.1045387834</c:v>
                </c:pt>
                <c:pt idx="40">
                  <c:v>0.1089134589</c:v>
                </c:pt>
                <c:pt idx="41">
                  <c:v>0.10537488759999999</c:v>
                </c:pt>
                <c:pt idx="42">
                  <c:v>9.8051011600000001E-2</c:v>
                </c:pt>
                <c:pt idx="43">
                  <c:v>8.8954262399999998E-2</c:v>
                </c:pt>
                <c:pt idx="44">
                  <c:v>7.8839324399999994E-2</c:v>
                </c:pt>
                <c:pt idx="45">
                  <c:v>7.0659764099999994E-2</c:v>
                </c:pt>
                <c:pt idx="46">
                  <c:v>6.02905564E-2</c:v>
                </c:pt>
                <c:pt idx="47">
                  <c:v>4.1743096E-2</c:v>
                </c:pt>
                <c:pt idx="48">
                  <c:v>1.6349213200000001E-2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1.80590115E-2</c:v>
                </c:pt>
                <c:pt idx="55">
                  <c:v>4.5868530900000003E-2</c:v>
                </c:pt>
                <c:pt idx="56">
                  <c:v>6.3625723100000003E-2</c:v>
                </c:pt>
                <c:pt idx="57">
                  <c:v>6.6575527199999998E-2</c:v>
                </c:pt>
                <c:pt idx="58">
                  <c:v>5.7340562300000002E-2</c:v>
                </c:pt>
                <c:pt idx="59">
                  <c:v>4.0303423999999997E-2</c:v>
                </c:pt>
                <c:pt idx="60">
                  <c:v>1.97521225E-2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1.1607889999999999E-2</c:v>
                </c:pt>
                <c:pt idx="65">
                  <c:v>3.5447239899999997E-2</c:v>
                </c:pt>
                <c:pt idx="66">
                  <c:v>3.8872513900000003E-2</c:v>
                </c:pt>
                <c:pt idx="67">
                  <c:v>2.5885552199999998E-2</c:v>
                </c:pt>
                <c:pt idx="68">
                  <c:v>1.82637088E-2</c:v>
                </c:pt>
                <c:pt idx="69">
                  <c:v>2.53645573E-2</c:v>
                </c:pt>
                <c:pt idx="70">
                  <c:v>3.2585088200000001E-2</c:v>
                </c:pt>
                <c:pt idx="71">
                  <c:v>2.3532159600000001E-2</c:v>
                </c:pt>
                <c:pt idx="72">
                  <c:v>7.9296324000000008E-3</c:v>
                </c:pt>
                <c:pt idx="73">
                  <c:v>2.2575174999999999E-3</c:v>
                </c:pt>
                <c:pt idx="74">
                  <c:v>6.1296848999999997E-3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3.7099111800000001E-2</c:v>
                </c:pt>
                <c:pt idx="81">
                  <c:v>5.5051736499999997E-2</c:v>
                </c:pt>
                <c:pt idx="82">
                  <c:v>4.30117026E-2</c:v>
                </c:pt>
                <c:pt idx="83">
                  <c:v>2.12343056E-2</c:v>
                </c:pt>
                <c:pt idx="84">
                  <c:v>1.09261675E-2</c:v>
                </c:pt>
                <c:pt idx="85">
                  <c:v>1.62340924E-2</c:v>
                </c:pt>
                <c:pt idx="86">
                  <c:v>2.8498306899999999E-2</c:v>
                </c:pt>
                <c:pt idx="87">
                  <c:v>3.75548936E-2</c:v>
                </c:pt>
                <c:pt idx="88">
                  <c:v>3.63351591E-2</c:v>
                </c:pt>
                <c:pt idx="89">
                  <c:v>2.6069447400000001E-2</c:v>
                </c:pt>
                <c:pt idx="90">
                  <c:v>9.9399276000000005E-3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1.4436408E-3</c:v>
                </c:pt>
                <c:pt idx="98">
                  <c:v>1.9535768799999999E-2</c:v>
                </c:pt>
                <c:pt idx="99">
                  <c:v>3.5974063000000001E-2</c:v>
                </c:pt>
                <c:pt idx="100">
                  <c:v>4.8777267300000003E-2</c:v>
                </c:pt>
                <c:pt idx="101">
                  <c:v>5.7534396600000003E-2</c:v>
                </c:pt>
                <c:pt idx="102">
                  <c:v>6.3248805699999994E-2</c:v>
                </c:pt>
                <c:pt idx="103">
                  <c:v>6.7417420399999997E-2</c:v>
                </c:pt>
                <c:pt idx="104">
                  <c:v>6.9825105400000004E-2</c:v>
                </c:pt>
                <c:pt idx="105">
                  <c:v>7.0431701799999996E-2</c:v>
                </c:pt>
                <c:pt idx="106">
                  <c:v>6.9286964800000003E-2</c:v>
                </c:pt>
                <c:pt idx="107">
                  <c:v>6.6158495799999995E-2</c:v>
                </c:pt>
                <c:pt idx="108">
                  <c:v>6.0838278400000001E-2</c:v>
                </c:pt>
                <c:pt idx="109">
                  <c:v>5.2747432099999998E-2</c:v>
                </c:pt>
                <c:pt idx="110">
                  <c:v>4.42350917E-2</c:v>
                </c:pt>
                <c:pt idx="111">
                  <c:v>3.2685514499999999E-2</c:v>
                </c:pt>
                <c:pt idx="112">
                  <c:v>2.2257888699999999E-2</c:v>
                </c:pt>
                <c:pt idx="113">
                  <c:v>1.28961075E-2</c:v>
                </c:pt>
                <c:pt idx="114">
                  <c:v>3.5304474000000001E-3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6CEB-41F0-895D-943CFEBAB27E}"/>
            </c:ext>
          </c:extLst>
        </c:ser>
        <c:ser>
          <c:idx val="103"/>
          <c:order val="103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反射白_LEDfull_暗櫃!$A$104:$EE$104</c:f>
              <c:numCache>
                <c:formatCode>General</c:formatCode>
                <c:ptCount val="135"/>
                <c:pt idx="0">
                  <c:v>0.64478832480000003</c:v>
                </c:pt>
                <c:pt idx="1">
                  <c:v>0.53410631419999999</c:v>
                </c:pt>
                <c:pt idx="2">
                  <c:v>0.38020032640000001</c:v>
                </c:pt>
                <c:pt idx="3">
                  <c:v>0.17259615659999999</c:v>
                </c:pt>
                <c:pt idx="4">
                  <c:v>4.7362264199999997E-2</c:v>
                </c:pt>
                <c:pt idx="5">
                  <c:v>3.8460478999999999E-3</c:v>
                </c:pt>
                <c:pt idx="6">
                  <c:v>2.6945635700000001E-2</c:v>
                </c:pt>
                <c:pt idx="7">
                  <c:v>8.8530510699999995E-2</c:v>
                </c:pt>
                <c:pt idx="8">
                  <c:v>0.15804061289999999</c:v>
                </c:pt>
                <c:pt idx="9">
                  <c:v>0.21614603700000001</c:v>
                </c:pt>
                <c:pt idx="10">
                  <c:v>0.2404548973</c:v>
                </c:pt>
                <c:pt idx="11">
                  <c:v>0.23280565440000001</c:v>
                </c:pt>
                <c:pt idx="12">
                  <c:v>0.20401246849999999</c:v>
                </c:pt>
                <c:pt idx="13">
                  <c:v>0.1627647877</c:v>
                </c:pt>
                <c:pt idx="14">
                  <c:v>0.1171716005</c:v>
                </c:pt>
                <c:pt idx="15">
                  <c:v>7.7184900599999995E-2</c:v>
                </c:pt>
                <c:pt idx="16">
                  <c:v>4.5066792500000001E-2</c:v>
                </c:pt>
                <c:pt idx="17">
                  <c:v>2.94110328E-2</c:v>
                </c:pt>
                <c:pt idx="18">
                  <c:v>3.5714410199999998E-2</c:v>
                </c:pt>
                <c:pt idx="19">
                  <c:v>5.4696697699999998E-2</c:v>
                </c:pt>
                <c:pt idx="20">
                  <c:v>7.99919516E-2</c:v>
                </c:pt>
                <c:pt idx="21">
                  <c:v>9.77020636E-2</c:v>
                </c:pt>
                <c:pt idx="22">
                  <c:v>0.109133251</c:v>
                </c:pt>
                <c:pt idx="23">
                  <c:v>0.10753581669999999</c:v>
                </c:pt>
                <c:pt idx="24">
                  <c:v>0.10390993950000001</c:v>
                </c:pt>
                <c:pt idx="25">
                  <c:v>9.6594899900000003E-2</c:v>
                </c:pt>
                <c:pt idx="26">
                  <c:v>8.8242240299999997E-2</c:v>
                </c:pt>
                <c:pt idx="27">
                  <c:v>7.8516922899999994E-2</c:v>
                </c:pt>
                <c:pt idx="28">
                  <c:v>6.2111437300000003E-2</c:v>
                </c:pt>
                <c:pt idx="29">
                  <c:v>4.4054228799999998E-2</c:v>
                </c:pt>
                <c:pt idx="30">
                  <c:v>2.6331635199999998E-2</c:v>
                </c:pt>
                <c:pt idx="31">
                  <c:v>1.99914668E-2</c:v>
                </c:pt>
                <c:pt idx="32">
                  <c:v>2.1013915500000001E-2</c:v>
                </c:pt>
                <c:pt idx="33">
                  <c:v>2.8707904699999998E-2</c:v>
                </c:pt>
                <c:pt idx="34">
                  <c:v>3.6956451799999998E-2</c:v>
                </c:pt>
                <c:pt idx="35">
                  <c:v>4.6291835599999998E-2</c:v>
                </c:pt>
                <c:pt idx="36">
                  <c:v>5.8575764299999999E-2</c:v>
                </c:pt>
                <c:pt idx="37">
                  <c:v>7.6936483400000005E-2</c:v>
                </c:pt>
                <c:pt idx="38">
                  <c:v>9.1830335599999993E-2</c:v>
                </c:pt>
                <c:pt idx="39">
                  <c:v>0.1046500802</c:v>
                </c:pt>
                <c:pt idx="40">
                  <c:v>0.1090072691</c:v>
                </c:pt>
                <c:pt idx="41">
                  <c:v>0.105404608</c:v>
                </c:pt>
                <c:pt idx="42">
                  <c:v>9.8026402299999996E-2</c:v>
                </c:pt>
                <c:pt idx="43">
                  <c:v>8.8914774399999993E-2</c:v>
                </c:pt>
                <c:pt idx="44">
                  <c:v>7.8820884199999997E-2</c:v>
                </c:pt>
                <c:pt idx="45">
                  <c:v>7.0678435299999995E-2</c:v>
                </c:pt>
                <c:pt idx="46">
                  <c:v>6.0353752199999999E-2</c:v>
                </c:pt>
                <c:pt idx="47">
                  <c:v>4.1849058100000003E-2</c:v>
                </c:pt>
                <c:pt idx="48">
                  <c:v>1.6475811600000001E-2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1.81545187E-2</c:v>
                </c:pt>
                <c:pt idx="55">
                  <c:v>4.6050794399999997E-2</c:v>
                </c:pt>
                <c:pt idx="56">
                  <c:v>6.38427362E-2</c:v>
                </c:pt>
                <c:pt idx="57">
                  <c:v>6.6770441799999997E-2</c:v>
                </c:pt>
                <c:pt idx="58">
                  <c:v>5.7480771100000001E-2</c:v>
                </c:pt>
                <c:pt idx="59">
                  <c:v>4.0379073500000001E-2</c:v>
                </c:pt>
                <c:pt idx="60">
                  <c:v>1.9756339500000001E-2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1.1457946199999999E-2</c:v>
                </c:pt>
                <c:pt idx="65">
                  <c:v>3.5410404200000002E-2</c:v>
                </c:pt>
                <c:pt idx="66">
                  <c:v>3.8955338300000003E-2</c:v>
                </c:pt>
                <c:pt idx="67">
                  <c:v>2.6041694000000001E-2</c:v>
                </c:pt>
                <c:pt idx="68">
                  <c:v>1.84327699E-2</c:v>
                </c:pt>
                <c:pt idx="69">
                  <c:v>2.5497315499999999E-2</c:v>
                </c:pt>
                <c:pt idx="70">
                  <c:v>3.2652344600000001E-2</c:v>
                </c:pt>
                <c:pt idx="71">
                  <c:v>2.3528562900000001E-2</c:v>
                </c:pt>
                <c:pt idx="72">
                  <c:v>7.8797424000000005E-3</c:v>
                </c:pt>
                <c:pt idx="73">
                  <c:v>2.1992663000000002E-3</c:v>
                </c:pt>
                <c:pt idx="74">
                  <c:v>6.0918834000000003E-3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3.7123717399999999E-2</c:v>
                </c:pt>
                <c:pt idx="81">
                  <c:v>5.5122334500000002E-2</c:v>
                </c:pt>
                <c:pt idx="82">
                  <c:v>4.31101136E-2</c:v>
                </c:pt>
                <c:pt idx="83">
                  <c:v>2.1348934600000001E-2</c:v>
                </c:pt>
                <c:pt idx="84">
                  <c:v>1.1062500100000001E-2</c:v>
                </c:pt>
                <c:pt idx="85">
                  <c:v>1.6394097400000002E-2</c:v>
                </c:pt>
                <c:pt idx="86">
                  <c:v>2.8667312100000002E-2</c:v>
                </c:pt>
                <c:pt idx="87">
                  <c:v>3.7705425200000003E-2</c:v>
                </c:pt>
                <c:pt idx="88">
                  <c:v>3.6432452499999997E-2</c:v>
                </c:pt>
                <c:pt idx="89">
                  <c:v>2.6099365199999999E-2</c:v>
                </c:pt>
                <c:pt idx="90">
                  <c:v>9.8990704999999991E-3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1.3832136000000001E-3</c:v>
                </c:pt>
                <c:pt idx="98">
                  <c:v>1.95575804E-2</c:v>
                </c:pt>
                <c:pt idx="99">
                  <c:v>3.60673964E-2</c:v>
                </c:pt>
                <c:pt idx="100">
                  <c:v>4.8929989299999997E-2</c:v>
                </c:pt>
                <c:pt idx="101">
                  <c:v>5.77310137E-2</c:v>
                </c:pt>
                <c:pt idx="102">
                  <c:v>6.3467681400000003E-2</c:v>
                </c:pt>
                <c:pt idx="103">
                  <c:v>6.7648559799999994E-2</c:v>
                </c:pt>
                <c:pt idx="104">
                  <c:v>7.0055149499999997E-2</c:v>
                </c:pt>
                <c:pt idx="105">
                  <c:v>7.0649072500000007E-2</c:v>
                </c:pt>
                <c:pt idx="106">
                  <c:v>6.9482460600000004E-2</c:v>
                </c:pt>
                <c:pt idx="107">
                  <c:v>6.6321194200000003E-2</c:v>
                </c:pt>
                <c:pt idx="108">
                  <c:v>6.0959171499999999E-2</c:v>
                </c:pt>
                <c:pt idx="109">
                  <c:v>5.2819233399999999E-2</c:v>
                </c:pt>
                <c:pt idx="110">
                  <c:v>4.4267877900000002E-2</c:v>
                </c:pt>
                <c:pt idx="111">
                  <c:v>3.2666690599999999E-2</c:v>
                </c:pt>
                <c:pt idx="112">
                  <c:v>2.2194446999999999E-2</c:v>
                </c:pt>
                <c:pt idx="113">
                  <c:v>1.27985384E-2</c:v>
                </c:pt>
                <c:pt idx="114">
                  <c:v>3.3997459999999999E-3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6CEB-41F0-895D-943CFEBAB27E}"/>
            </c:ext>
          </c:extLst>
        </c:ser>
        <c:ser>
          <c:idx val="104"/>
          <c:order val="104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反射白_LEDfull_暗櫃!$A$105:$EE$105</c:f>
              <c:numCache>
                <c:formatCode>General</c:formatCode>
                <c:ptCount val="135"/>
                <c:pt idx="0">
                  <c:v>0.64359098670000003</c:v>
                </c:pt>
                <c:pt idx="1">
                  <c:v>0.5331187248</c:v>
                </c:pt>
                <c:pt idx="2">
                  <c:v>0.3794979751</c:v>
                </c:pt>
                <c:pt idx="3">
                  <c:v>0.1722832769</c:v>
                </c:pt>
                <c:pt idx="4">
                  <c:v>4.7284729800000001E-2</c:v>
                </c:pt>
                <c:pt idx="5">
                  <c:v>3.8495005999999998E-3</c:v>
                </c:pt>
                <c:pt idx="6">
                  <c:v>2.69077923E-2</c:v>
                </c:pt>
                <c:pt idx="7">
                  <c:v>8.8389091200000006E-2</c:v>
                </c:pt>
                <c:pt idx="8">
                  <c:v>0.1577934325</c:v>
                </c:pt>
                <c:pt idx="9">
                  <c:v>0.2158232182</c:v>
                </c:pt>
                <c:pt idx="10">
                  <c:v>0.24011996390000001</c:v>
                </c:pt>
                <c:pt idx="11">
                  <c:v>0.2324964702</c:v>
                </c:pt>
                <c:pt idx="12">
                  <c:v>0.20373387630000001</c:v>
                </c:pt>
                <c:pt idx="13">
                  <c:v>0.1625216156</c:v>
                </c:pt>
                <c:pt idx="14">
                  <c:v>0.1169791967</c:v>
                </c:pt>
                <c:pt idx="15">
                  <c:v>7.7053956699999995E-2</c:v>
                </c:pt>
                <c:pt idx="16">
                  <c:v>4.4997084899999998E-2</c:v>
                </c:pt>
                <c:pt idx="17">
                  <c:v>2.9369324400000001E-2</c:v>
                </c:pt>
                <c:pt idx="18">
                  <c:v>3.5661891100000002E-2</c:v>
                </c:pt>
                <c:pt idx="19">
                  <c:v>5.4613594000000001E-2</c:v>
                </c:pt>
                <c:pt idx="20">
                  <c:v>7.9865254499999996E-2</c:v>
                </c:pt>
                <c:pt idx="21">
                  <c:v>9.7546473100000003E-2</c:v>
                </c:pt>
                <c:pt idx="22">
                  <c:v>0.1089590639</c:v>
                </c:pt>
                <c:pt idx="23">
                  <c:v>0.1073695123</c:v>
                </c:pt>
                <c:pt idx="24">
                  <c:v>0.1037642211</c:v>
                </c:pt>
                <c:pt idx="25">
                  <c:v>9.6477776799999998E-2</c:v>
                </c:pt>
                <c:pt idx="26">
                  <c:v>8.8149994600000003E-2</c:v>
                </c:pt>
                <c:pt idx="27">
                  <c:v>7.8437037799999998E-2</c:v>
                </c:pt>
                <c:pt idx="28">
                  <c:v>6.2039695700000001E-2</c:v>
                </c:pt>
                <c:pt idx="29">
                  <c:v>4.3981421700000002E-2</c:v>
                </c:pt>
                <c:pt idx="30">
                  <c:v>2.6255134499999999E-2</c:v>
                </c:pt>
                <c:pt idx="31">
                  <c:v>1.9904090100000001E-2</c:v>
                </c:pt>
                <c:pt idx="32">
                  <c:v>2.0920207699999999E-2</c:v>
                </c:pt>
                <c:pt idx="33">
                  <c:v>2.8610391499999999E-2</c:v>
                </c:pt>
                <c:pt idx="34">
                  <c:v>3.6865003399999999E-2</c:v>
                </c:pt>
                <c:pt idx="35">
                  <c:v>4.6206206100000001E-2</c:v>
                </c:pt>
                <c:pt idx="36">
                  <c:v>5.8486711199999999E-2</c:v>
                </c:pt>
                <c:pt idx="37">
                  <c:v>7.6824262700000007E-2</c:v>
                </c:pt>
                <c:pt idx="38">
                  <c:v>9.1688729799999993E-2</c:v>
                </c:pt>
                <c:pt idx="39">
                  <c:v>0.104484275</c:v>
                </c:pt>
                <c:pt idx="40">
                  <c:v>0.1088444442</c:v>
                </c:pt>
                <c:pt idx="41">
                  <c:v>0.1052750424</c:v>
                </c:pt>
                <c:pt idx="42">
                  <c:v>9.7929649100000002E-2</c:v>
                </c:pt>
                <c:pt idx="43">
                  <c:v>8.8835015899999994E-2</c:v>
                </c:pt>
                <c:pt idx="44">
                  <c:v>7.87427723E-2</c:v>
                </c:pt>
                <c:pt idx="45">
                  <c:v>7.0592470500000004E-2</c:v>
                </c:pt>
                <c:pt idx="46">
                  <c:v>6.0258802E-2</c:v>
                </c:pt>
                <c:pt idx="47">
                  <c:v>4.1754636900000003E-2</c:v>
                </c:pt>
                <c:pt idx="48">
                  <c:v>1.6399595900000001E-2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1.8090717499999999E-2</c:v>
                </c:pt>
                <c:pt idx="55">
                  <c:v>4.59167324E-2</c:v>
                </c:pt>
                <c:pt idx="56">
                  <c:v>6.3673511099999996E-2</c:v>
                </c:pt>
                <c:pt idx="57">
                  <c:v>6.6608399200000001E-2</c:v>
                </c:pt>
                <c:pt idx="58">
                  <c:v>5.7354021800000002E-2</c:v>
                </c:pt>
                <c:pt idx="59">
                  <c:v>4.0300708300000002E-2</c:v>
                </c:pt>
                <c:pt idx="60">
                  <c:v>1.9733171899999999E-2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1.1513672799999999E-2</c:v>
                </c:pt>
                <c:pt idx="65">
                  <c:v>3.5388011499999997E-2</c:v>
                </c:pt>
                <c:pt idx="66">
                  <c:v>3.8874447299999997E-2</c:v>
                </c:pt>
                <c:pt idx="67">
                  <c:v>2.5941433400000002E-2</c:v>
                </c:pt>
                <c:pt idx="68">
                  <c:v>1.8335180400000001E-2</c:v>
                </c:pt>
                <c:pt idx="69">
                  <c:v>2.54087746E-2</c:v>
                </c:pt>
                <c:pt idx="70">
                  <c:v>3.2586064200000001E-2</c:v>
                </c:pt>
                <c:pt idx="71">
                  <c:v>2.3505022699999999E-2</c:v>
                </c:pt>
                <c:pt idx="72">
                  <c:v>7.8943642000000001E-3</c:v>
                </c:pt>
                <c:pt idx="73">
                  <c:v>2.2236749E-3</c:v>
                </c:pt>
                <c:pt idx="74">
                  <c:v>6.1024529999999999E-3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3.7071756999999997E-2</c:v>
                </c:pt>
                <c:pt idx="81">
                  <c:v>5.5029831799999998E-2</c:v>
                </c:pt>
                <c:pt idx="82">
                  <c:v>4.3018050500000002E-2</c:v>
                </c:pt>
                <c:pt idx="83">
                  <c:v>2.1273210599999998E-2</c:v>
                </c:pt>
                <c:pt idx="84">
                  <c:v>1.09879123E-2</c:v>
                </c:pt>
                <c:pt idx="85">
                  <c:v>1.6302674999999999E-2</c:v>
                </c:pt>
                <c:pt idx="86">
                  <c:v>2.85584163E-2</c:v>
                </c:pt>
                <c:pt idx="87">
                  <c:v>3.7595178899999998E-2</c:v>
                </c:pt>
                <c:pt idx="88">
                  <c:v>3.63484845E-2</c:v>
                </c:pt>
                <c:pt idx="89">
                  <c:v>2.6057830099999998E-2</c:v>
                </c:pt>
                <c:pt idx="90">
                  <c:v>9.9078389000000003E-3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1.4089558E-3</c:v>
                </c:pt>
                <c:pt idx="98">
                  <c:v>1.9525559599999999E-2</c:v>
                </c:pt>
                <c:pt idx="99">
                  <c:v>3.5984545899999998E-2</c:v>
                </c:pt>
                <c:pt idx="100">
                  <c:v>4.8805743499999998E-2</c:v>
                </c:pt>
                <c:pt idx="101">
                  <c:v>5.7576797899999997E-2</c:v>
                </c:pt>
                <c:pt idx="102">
                  <c:v>6.3297085500000003E-2</c:v>
                </c:pt>
                <c:pt idx="103">
                  <c:v>6.7467987500000007E-2</c:v>
                </c:pt>
                <c:pt idx="104">
                  <c:v>6.9872409100000005E-2</c:v>
                </c:pt>
                <c:pt idx="105">
                  <c:v>7.04715177E-2</c:v>
                </c:pt>
                <c:pt idx="106">
                  <c:v>6.9316260500000004E-2</c:v>
                </c:pt>
                <c:pt idx="107">
                  <c:v>6.6173583300000005E-2</c:v>
                </c:pt>
                <c:pt idx="108">
                  <c:v>6.0836806899999998E-2</c:v>
                </c:pt>
                <c:pt idx="109">
                  <c:v>5.2728239400000002E-2</c:v>
                </c:pt>
                <c:pt idx="110">
                  <c:v>4.4204022699999998E-2</c:v>
                </c:pt>
                <c:pt idx="111">
                  <c:v>3.2639056399999998E-2</c:v>
                </c:pt>
                <c:pt idx="112">
                  <c:v>2.2199198600000001E-2</c:v>
                </c:pt>
                <c:pt idx="113">
                  <c:v>1.28288185E-2</c:v>
                </c:pt>
                <c:pt idx="114">
                  <c:v>3.4555846E-3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6CEB-41F0-895D-943CFEBAB27E}"/>
            </c:ext>
          </c:extLst>
        </c:ser>
        <c:ser>
          <c:idx val="105"/>
          <c:order val="105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反射白_LEDfull_暗櫃!$A$106:$EE$106</c:f>
              <c:numCache>
                <c:formatCode>General</c:formatCode>
                <c:ptCount val="135"/>
                <c:pt idx="0">
                  <c:v>0.64377373459999998</c:v>
                </c:pt>
                <c:pt idx="1">
                  <c:v>0.53327202799999995</c:v>
                </c:pt>
                <c:pt idx="2">
                  <c:v>0.37960782650000002</c:v>
                </c:pt>
                <c:pt idx="3">
                  <c:v>0.1723356247</c:v>
                </c:pt>
                <c:pt idx="4">
                  <c:v>4.7302670800000002E-2</c:v>
                </c:pt>
                <c:pt idx="5">
                  <c:v>3.8550381999999999E-3</c:v>
                </c:pt>
                <c:pt idx="6">
                  <c:v>2.6920191900000001E-2</c:v>
                </c:pt>
                <c:pt idx="7">
                  <c:v>8.8423632099999996E-2</c:v>
                </c:pt>
                <c:pt idx="8">
                  <c:v>0.15785692630000001</c:v>
                </c:pt>
                <c:pt idx="9">
                  <c:v>0.21591594820000001</c:v>
                </c:pt>
                <c:pt idx="10">
                  <c:v>0.24023275080000001</c:v>
                </c:pt>
                <c:pt idx="11">
                  <c:v>0.23261083660000001</c:v>
                </c:pt>
                <c:pt idx="12">
                  <c:v>0.2038313746</c:v>
                </c:pt>
                <c:pt idx="13">
                  <c:v>0.162590757</c:v>
                </c:pt>
                <c:pt idx="14">
                  <c:v>0.1170222759</c:v>
                </c:pt>
                <c:pt idx="15">
                  <c:v>7.7080920299999994E-2</c:v>
                </c:pt>
                <c:pt idx="16">
                  <c:v>4.5015647999999998E-2</c:v>
                </c:pt>
                <c:pt idx="17">
                  <c:v>2.9382918000000001E-2</c:v>
                </c:pt>
                <c:pt idx="18">
                  <c:v>3.5677366000000002E-2</c:v>
                </c:pt>
                <c:pt idx="19">
                  <c:v>5.4636240000000003E-2</c:v>
                </c:pt>
                <c:pt idx="20">
                  <c:v>7.9896211600000003E-2</c:v>
                </c:pt>
                <c:pt idx="21">
                  <c:v>9.7583807999999994E-2</c:v>
                </c:pt>
                <c:pt idx="22">
                  <c:v>0.10900104049999999</c:v>
                </c:pt>
                <c:pt idx="23">
                  <c:v>0.1074133068</c:v>
                </c:pt>
                <c:pt idx="24">
                  <c:v>0.1038122922</c:v>
                </c:pt>
                <c:pt idx="25">
                  <c:v>9.6529901000000001E-2</c:v>
                </c:pt>
                <c:pt idx="26">
                  <c:v>8.8203415300000004E-2</c:v>
                </c:pt>
                <c:pt idx="27">
                  <c:v>7.8485481400000001E-2</c:v>
                </c:pt>
                <c:pt idx="28">
                  <c:v>6.2074765599999998E-2</c:v>
                </c:pt>
                <c:pt idx="29">
                  <c:v>4.3997574599999999E-2</c:v>
                </c:pt>
                <c:pt idx="30">
                  <c:v>2.6251653199999999E-2</c:v>
                </c:pt>
                <c:pt idx="31">
                  <c:v>1.9889798E-2</c:v>
                </c:pt>
                <c:pt idx="32">
                  <c:v>2.09044665E-2</c:v>
                </c:pt>
                <c:pt idx="33">
                  <c:v>2.8600940500000002E-2</c:v>
                </c:pt>
                <c:pt idx="34">
                  <c:v>3.6866486099999998E-2</c:v>
                </c:pt>
                <c:pt idx="35">
                  <c:v>4.6219646900000001E-2</c:v>
                </c:pt>
                <c:pt idx="36">
                  <c:v>5.8511130500000001E-2</c:v>
                </c:pt>
                <c:pt idx="37">
                  <c:v>7.68579915E-2</c:v>
                </c:pt>
                <c:pt idx="38">
                  <c:v>9.1726139200000001E-2</c:v>
                </c:pt>
                <c:pt idx="39">
                  <c:v>0.1045250893</c:v>
                </c:pt>
                <c:pt idx="40">
                  <c:v>0.1088910028</c:v>
                </c:pt>
                <c:pt idx="41">
                  <c:v>0.1053309217</c:v>
                </c:pt>
                <c:pt idx="42">
                  <c:v>9.79911163E-2</c:v>
                </c:pt>
                <c:pt idx="43">
                  <c:v>8.8893823299999994E-2</c:v>
                </c:pt>
                <c:pt idx="44">
                  <c:v>7.8791767400000004E-2</c:v>
                </c:pt>
                <c:pt idx="45">
                  <c:v>7.0629991599999997E-2</c:v>
                </c:pt>
                <c:pt idx="46">
                  <c:v>6.0282319799999998E-2</c:v>
                </c:pt>
                <c:pt idx="47">
                  <c:v>4.17598858E-2</c:v>
                </c:pt>
                <c:pt idx="48">
                  <c:v>1.63865965E-2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1.80842578E-2</c:v>
                </c:pt>
                <c:pt idx="55">
                  <c:v>4.5910947000000001E-2</c:v>
                </c:pt>
                <c:pt idx="56">
                  <c:v>6.3671611200000006E-2</c:v>
                </c:pt>
                <c:pt idx="57">
                  <c:v>6.6612005200000005E-2</c:v>
                </c:pt>
                <c:pt idx="58">
                  <c:v>5.7362068400000001E-2</c:v>
                </c:pt>
                <c:pt idx="59">
                  <c:v>4.0310252499999998E-2</c:v>
                </c:pt>
                <c:pt idx="60">
                  <c:v>1.9743645600000002E-2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1.15473485E-2</c:v>
                </c:pt>
                <c:pt idx="65">
                  <c:v>3.5415243399999997E-2</c:v>
                </c:pt>
                <c:pt idx="66">
                  <c:v>3.8882181000000002E-2</c:v>
                </c:pt>
                <c:pt idx="67">
                  <c:v>2.5928692900000001E-2</c:v>
                </c:pt>
                <c:pt idx="68">
                  <c:v>1.8315648699999999E-2</c:v>
                </c:pt>
                <c:pt idx="69">
                  <c:v>2.53996048E-2</c:v>
                </c:pt>
                <c:pt idx="70">
                  <c:v>3.2592833000000002E-2</c:v>
                </c:pt>
                <c:pt idx="71">
                  <c:v>2.35190131E-2</c:v>
                </c:pt>
                <c:pt idx="72">
                  <c:v>7.9076774000000002E-3</c:v>
                </c:pt>
                <c:pt idx="73">
                  <c:v>2.2351909000000001E-3</c:v>
                </c:pt>
                <c:pt idx="74">
                  <c:v>6.1126538000000003E-3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3.7088997700000001E-2</c:v>
                </c:pt>
                <c:pt idx="81">
                  <c:v>5.5049035699999999E-2</c:v>
                </c:pt>
                <c:pt idx="82">
                  <c:v>4.3025195600000003E-2</c:v>
                </c:pt>
                <c:pt idx="83">
                  <c:v>2.12648418E-2</c:v>
                </c:pt>
                <c:pt idx="84">
                  <c:v>1.0969933100000001E-2</c:v>
                </c:pt>
                <c:pt idx="85">
                  <c:v>1.62836518E-2</c:v>
                </c:pt>
                <c:pt idx="86">
                  <c:v>2.85448674E-2</c:v>
                </c:pt>
                <c:pt idx="87">
                  <c:v>3.7590160999999997E-2</c:v>
                </c:pt>
                <c:pt idx="88">
                  <c:v>3.6351874499999999E-2</c:v>
                </c:pt>
                <c:pt idx="89">
                  <c:v>2.60671694E-2</c:v>
                </c:pt>
                <c:pt idx="90">
                  <c:v>9.9203186000000002E-3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1.4207398999999999E-3</c:v>
                </c:pt>
                <c:pt idx="98">
                  <c:v>1.9533263499999998E-2</c:v>
                </c:pt>
                <c:pt idx="99">
                  <c:v>3.5988975300000003E-2</c:v>
                </c:pt>
                <c:pt idx="100">
                  <c:v>4.8807393800000001E-2</c:v>
                </c:pt>
                <c:pt idx="101">
                  <c:v>5.7575602099999998E-2</c:v>
                </c:pt>
                <c:pt idx="102">
                  <c:v>6.32953495E-2</c:v>
                </c:pt>
                <c:pt idx="103">
                  <c:v>6.7465975900000003E-2</c:v>
                </c:pt>
                <c:pt idx="104">
                  <c:v>6.9872088700000001E-2</c:v>
                </c:pt>
                <c:pt idx="105">
                  <c:v>7.0473842300000006E-2</c:v>
                </c:pt>
                <c:pt idx="106">
                  <c:v>6.9321773899999994E-2</c:v>
                </c:pt>
                <c:pt idx="107">
                  <c:v>6.6183157300000003E-2</c:v>
                </c:pt>
                <c:pt idx="108">
                  <c:v>6.08506724E-2</c:v>
                </c:pt>
                <c:pt idx="109">
                  <c:v>5.2746102199999999E-2</c:v>
                </c:pt>
                <c:pt idx="110">
                  <c:v>4.4223844999999998E-2</c:v>
                </c:pt>
                <c:pt idx="111">
                  <c:v>3.2661650299999997E-2</c:v>
                </c:pt>
                <c:pt idx="112">
                  <c:v>2.2223271400000001E-2</c:v>
                </c:pt>
                <c:pt idx="113">
                  <c:v>1.2853972599999999E-2</c:v>
                </c:pt>
                <c:pt idx="114">
                  <c:v>3.4812491000000001E-3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6CEB-41F0-895D-943CFEBAB27E}"/>
            </c:ext>
          </c:extLst>
        </c:ser>
        <c:ser>
          <c:idx val="106"/>
          <c:order val="106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反射白_LEDfull_暗櫃!$A$107:$EE$107</c:f>
              <c:numCache>
                <c:formatCode>General</c:formatCode>
                <c:ptCount val="135"/>
                <c:pt idx="0">
                  <c:v>0.64373117690000003</c:v>
                </c:pt>
                <c:pt idx="1">
                  <c:v>0.5332358479</c:v>
                </c:pt>
                <c:pt idx="2">
                  <c:v>0.37958142160000002</c:v>
                </c:pt>
                <c:pt idx="3">
                  <c:v>0.1723216772</c:v>
                </c:pt>
                <c:pt idx="4">
                  <c:v>4.7295622500000002E-2</c:v>
                </c:pt>
                <c:pt idx="5">
                  <c:v>3.8513883E-3</c:v>
                </c:pt>
                <c:pt idx="6">
                  <c:v>2.6914380500000001E-2</c:v>
                </c:pt>
                <c:pt idx="7">
                  <c:v>8.8410250800000006E-2</c:v>
                </c:pt>
                <c:pt idx="8">
                  <c:v>0.15783156449999999</c:v>
                </c:pt>
                <c:pt idx="9">
                  <c:v>0.2158764899</c:v>
                </c:pt>
                <c:pt idx="10">
                  <c:v>0.24018090959999999</c:v>
                </c:pt>
                <c:pt idx="11">
                  <c:v>0.23255628349999999</c:v>
                </c:pt>
                <c:pt idx="12">
                  <c:v>0.20378571749999999</c:v>
                </c:pt>
                <c:pt idx="13">
                  <c:v>0.1625614762</c:v>
                </c:pt>
                <c:pt idx="14">
                  <c:v>0.11700651049999999</c:v>
                </c:pt>
                <c:pt idx="15">
                  <c:v>7.7071770999999997E-2</c:v>
                </c:pt>
                <c:pt idx="16">
                  <c:v>4.5008037200000003E-2</c:v>
                </c:pt>
                <c:pt idx="17">
                  <c:v>2.93767955E-2</c:v>
                </c:pt>
                <c:pt idx="18">
                  <c:v>3.5670649300000003E-2</c:v>
                </c:pt>
                <c:pt idx="19">
                  <c:v>5.4626833600000001E-2</c:v>
                </c:pt>
                <c:pt idx="20">
                  <c:v>7.9884111899999999E-2</c:v>
                </c:pt>
                <c:pt idx="21">
                  <c:v>9.7569547600000001E-2</c:v>
                </c:pt>
                <c:pt idx="22">
                  <c:v>0.1089849323</c:v>
                </c:pt>
                <c:pt idx="23">
                  <c:v>0.1073951423</c:v>
                </c:pt>
                <c:pt idx="24">
                  <c:v>0.1037904397</c:v>
                </c:pt>
                <c:pt idx="25">
                  <c:v>9.6503496199999997E-2</c:v>
                </c:pt>
                <c:pt idx="26">
                  <c:v>8.8174588999999998E-2</c:v>
                </c:pt>
                <c:pt idx="27">
                  <c:v>7.8459039300000005E-2</c:v>
                </c:pt>
                <c:pt idx="28">
                  <c:v>6.20565899E-2</c:v>
                </c:pt>
                <c:pt idx="29">
                  <c:v>4.3991711000000003E-2</c:v>
                </c:pt>
                <c:pt idx="30">
                  <c:v>2.6258802000000001E-2</c:v>
                </c:pt>
                <c:pt idx="31">
                  <c:v>1.9904628399999999E-2</c:v>
                </c:pt>
                <c:pt idx="32">
                  <c:v>2.0920617499999999E-2</c:v>
                </c:pt>
                <c:pt idx="33">
                  <c:v>2.8613170600000001E-2</c:v>
                </c:pt>
                <c:pt idx="34">
                  <c:v>3.6871261900000001E-2</c:v>
                </c:pt>
                <c:pt idx="35">
                  <c:v>4.6216476700000002E-2</c:v>
                </c:pt>
                <c:pt idx="36">
                  <c:v>5.85009456E-2</c:v>
                </c:pt>
                <c:pt idx="37">
                  <c:v>7.6843231900000003E-2</c:v>
                </c:pt>
                <c:pt idx="38">
                  <c:v>9.1710940000000005E-2</c:v>
                </c:pt>
                <c:pt idx="39">
                  <c:v>0.1045092344</c:v>
                </c:pt>
                <c:pt idx="40">
                  <c:v>0.10887119169999999</c:v>
                </c:pt>
                <c:pt idx="41">
                  <c:v>0.10530292989999999</c:v>
                </c:pt>
                <c:pt idx="42">
                  <c:v>9.7957395000000003E-2</c:v>
                </c:pt>
                <c:pt idx="43">
                  <c:v>8.8860645899999993E-2</c:v>
                </c:pt>
                <c:pt idx="44">
                  <c:v>7.8765004900000005E-2</c:v>
                </c:pt>
                <c:pt idx="45">
                  <c:v>7.0611171400000006E-2</c:v>
                </c:pt>
                <c:pt idx="46">
                  <c:v>6.0273118299999998E-2</c:v>
                </c:pt>
                <c:pt idx="47">
                  <c:v>4.17624973E-2</c:v>
                </c:pt>
                <c:pt idx="48">
                  <c:v>1.63999014E-2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1.8092524299999999E-2</c:v>
                </c:pt>
                <c:pt idx="55">
                  <c:v>4.5923292599999999E-2</c:v>
                </c:pt>
                <c:pt idx="56">
                  <c:v>6.3683591799999995E-2</c:v>
                </c:pt>
                <c:pt idx="57">
                  <c:v>6.6619947600000007E-2</c:v>
                </c:pt>
                <c:pt idx="58">
                  <c:v>5.7364907100000001E-2</c:v>
                </c:pt>
                <c:pt idx="59">
                  <c:v>4.0309000800000001E-2</c:v>
                </c:pt>
                <c:pt idx="60">
                  <c:v>1.9738299800000001E-2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1.1521915000000001E-2</c:v>
                </c:pt>
                <c:pt idx="65">
                  <c:v>3.5398896800000003E-2</c:v>
                </c:pt>
                <c:pt idx="66">
                  <c:v>3.8882207100000003E-2</c:v>
                </c:pt>
                <c:pt idx="67">
                  <c:v>2.5943331399999998E-2</c:v>
                </c:pt>
                <c:pt idx="68">
                  <c:v>1.83345657E-2</c:v>
                </c:pt>
                <c:pt idx="69">
                  <c:v>2.54112165E-2</c:v>
                </c:pt>
                <c:pt idx="70">
                  <c:v>3.2592725000000003E-2</c:v>
                </c:pt>
                <c:pt idx="71">
                  <c:v>2.3511499200000001E-2</c:v>
                </c:pt>
                <c:pt idx="72">
                  <c:v>7.8981267000000008E-3</c:v>
                </c:pt>
                <c:pt idx="73">
                  <c:v>2.2261068000000001E-3</c:v>
                </c:pt>
                <c:pt idx="74">
                  <c:v>6.1053642999999999E-3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3.7081003199999997E-2</c:v>
                </c:pt>
                <c:pt idx="81">
                  <c:v>5.5042400999999998E-2</c:v>
                </c:pt>
                <c:pt idx="82">
                  <c:v>4.3026428700000001E-2</c:v>
                </c:pt>
                <c:pt idx="83">
                  <c:v>2.12751646E-2</c:v>
                </c:pt>
                <c:pt idx="84">
                  <c:v>1.0986384E-2</c:v>
                </c:pt>
                <c:pt idx="85">
                  <c:v>1.6301829399999999E-2</c:v>
                </c:pt>
                <c:pt idx="86">
                  <c:v>2.8560569500000001E-2</c:v>
                </c:pt>
                <c:pt idx="87">
                  <c:v>3.7600539600000003E-2</c:v>
                </c:pt>
                <c:pt idx="88">
                  <c:v>3.6355085699999998E-2</c:v>
                </c:pt>
                <c:pt idx="89">
                  <c:v>2.6063762599999998E-2</c:v>
                </c:pt>
                <c:pt idx="90">
                  <c:v>9.9115948999999991E-3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1.4114755999999999E-3</c:v>
                </c:pt>
                <c:pt idx="98">
                  <c:v>1.9530130600000001E-2</c:v>
                </c:pt>
                <c:pt idx="99">
                  <c:v>3.5991411700000003E-2</c:v>
                </c:pt>
                <c:pt idx="100">
                  <c:v>4.8814125399999998E-2</c:v>
                </c:pt>
                <c:pt idx="101">
                  <c:v>5.7586435200000001E-2</c:v>
                </c:pt>
                <c:pt idx="102">
                  <c:v>6.3307158599999996E-2</c:v>
                </c:pt>
                <c:pt idx="103">
                  <c:v>6.7478746199999995E-2</c:v>
                </c:pt>
                <c:pt idx="104">
                  <c:v>6.9883897900000005E-2</c:v>
                </c:pt>
                <c:pt idx="105">
                  <c:v>7.0483647299999994E-2</c:v>
                </c:pt>
                <c:pt idx="106">
                  <c:v>6.9328747699999999E-2</c:v>
                </c:pt>
                <c:pt idx="107">
                  <c:v>6.6186211999999994E-2</c:v>
                </c:pt>
                <c:pt idx="108">
                  <c:v>6.08492978E-2</c:v>
                </c:pt>
                <c:pt idx="109">
                  <c:v>5.2740424899999999E-2</c:v>
                </c:pt>
                <c:pt idx="110">
                  <c:v>4.42149378E-2</c:v>
                </c:pt>
                <c:pt idx="111">
                  <c:v>3.26487757E-2</c:v>
                </c:pt>
                <c:pt idx="112">
                  <c:v>2.22070906E-2</c:v>
                </c:pt>
                <c:pt idx="113">
                  <c:v>1.28359376E-2</c:v>
                </c:pt>
                <c:pt idx="114">
                  <c:v>3.4608499000000001E-3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6CEB-41F0-895D-943CFEBAB27E}"/>
            </c:ext>
          </c:extLst>
        </c:ser>
        <c:ser>
          <c:idx val="107"/>
          <c:order val="107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反射白_LEDfull_暗櫃!$A$108:$EE$108</c:f>
              <c:numCache>
                <c:formatCode>General</c:formatCode>
                <c:ptCount val="135"/>
                <c:pt idx="0">
                  <c:v>0.64417302610000005</c:v>
                </c:pt>
                <c:pt idx="1">
                  <c:v>0.53360170129999995</c:v>
                </c:pt>
                <c:pt idx="2">
                  <c:v>0.37984192369999997</c:v>
                </c:pt>
                <c:pt idx="3">
                  <c:v>0.17244027549999999</c:v>
                </c:pt>
                <c:pt idx="4">
                  <c:v>4.7328371600000002E-2</c:v>
                </c:pt>
                <c:pt idx="5">
                  <c:v>3.8538559000000001E-3</c:v>
                </c:pt>
                <c:pt idx="6">
                  <c:v>2.6932610199999998E-2</c:v>
                </c:pt>
                <c:pt idx="7">
                  <c:v>8.8470503699999994E-2</c:v>
                </c:pt>
                <c:pt idx="8">
                  <c:v>0.15793904659999999</c:v>
                </c:pt>
                <c:pt idx="9">
                  <c:v>0.21602316199999999</c:v>
                </c:pt>
                <c:pt idx="10">
                  <c:v>0.24034376439999999</c:v>
                </c:pt>
                <c:pt idx="11">
                  <c:v>0.2327134907</c:v>
                </c:pt>
                <c:pt idx="12">
                  <c:v>0.20392346380000001</c:v>
                </c:pt>
                <c:pt idx="13">
                  <c:v>0.1626714766</c:v>
                </c:pt>
                <c:pt idx="14">
                  <c:v>0.1170862615</c:v>
                </c:pt>
                <c:pt idx="15">
                  <c:v>7.7124416799999998E-2</c:v>
                </c:pt>
                <c:pt idx="16">
                  <c:v>4.50388044E-2</c:v>
                </c:pt>
                <c:pt idx="17">
                  <c:v>2.93967742E-2</c:v>
                </c:pt>
                <c:pt idx="18">
                  <c:v>3.5694841300000002E-2</c:v>
                </c:pt>
                <c:pt idx="19">
                  <c:v>5.4663784799999997E-2</c:v>
                </c:pt>
                <c:pt idx="20">
                  <c:v>7.9938359599999995E-2</c:v>
                </c:pt>
                <c:pt idx="21">
                  <c:v>9.7635649099999999E-2</c:v>
                </c:pt>
                <c:pt idx="22">
                  <c:v>0.1090587452</c:v>
                </c:pt>
                <c:pt idx="23">
                  <c:v>0.10746842619999999</c:v>
                </c:pt>
                <c:pt idx="24">
                  <c:v>0.1038607359</c:v>
                </c:pt>
                <c:pt idx="25">
                  <c:v>9.6568584400000004E-2</c:v>
                </c:pt>
                <c:pt idx="26">
                  <c:v>8.8233873199999993E-2</c:v>
                </c:pt>
                <c:pt idx="27">
                  <c:v>7.8511767100000004E-2</c:v>
                </c:pt>
                <c:pt idx="28">
                  <c:v>6.2098447199999997E-2</c:v>
                </c:pt>
                <c:pt idx="29">
                  <c:v>4.4021788999999999E-2</c:v>
                </c:pt>
                <c:pt idx="30">
                  <c:v>2.62773E-2</c:v>
                </c:pt>
                <c:pt idx="31">
                  <c:v>1.99192334E-2</c:v>
                </c:pt>
                <c:pt idx="32">
                  <c:v>2.09359117E-2</c:v>
                </c:pt>
                <c:pt idx="33">
                  <c:v>2.8633683900000002E-2</c:v>
                </c:pt>
                <c:pt idx="34">
                  <c:v>3.6897070699999999E-2</c:v>
                </c:pt>
                <c:pt idx="35">
                  <c:v>4.6248197599999999E-2</c:v>
                </c:pt>
                <c:pt idx="36">
                  <c:v>5.8540687000000001E-2</c:v>
                </c:pt>
                <c:pt idx="37">
                  <c:v>7.6895341300000003E-2</c:v>
                </c:pt>
                <c:pt idx="38">
                  <c:v>9.1773159800000004E-2</c:v>
                </c:pt>
                <c:pt idx="39">
                  <c:v>0.10458022359999999</c:v>
                </c:pt>
                <c:pt idx="40">
                  <c:v>0.1089450419</c:v>
                </c:pt>
                <c:pt idx="41">
                  <c:v>0.1053738147</c:v>
                </c:pt>
                <c:pt idx="42">
                  <c:v>9.8022915399999994E-2</c:v>
                </c:pt>
                <c:pt idx="43">
                  <c:v>8.8919892900000005E-2</c:v>
                </c:pt>
                <c:pt idx="44">
                  <c:v>7.8817494200000005E-2</c:v>
                </c:pt>
                <c:pt idx="45">
                  <c:v>7.0658467700000005E-2</c:v>
                </c:pt>
                <c:pt idx="46">
                  <c:v>6.0313899099999999E-2</c:v>
                </c:pt>
                <c:pt idx="47">
                  <c:v>4.1791472599999997E-2</c:v>
                </c:pt>
                <c:pt idx="48">
                  <c:v>1.6412146400000001E-2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1.8105696899999999E-2</c:v>
                </c:pt>
                <c:pt idx="55">
                  <c:v>4.5955799499999998E-2</c:v>
                </c:pt>
                <c:pt idx="56">
                  <c:v>6.3728317600000001E-2</c:v>
                </c:pt>
                <c:pt idx="57">
                  <c:v>6.6666200800000006E-2</c:v>
                </c:pt>
                <c:pt idx="58">
                  <c:v>5.7404369099999998E-2</c:v>
                </c:pt>
                <c:pt idx="59">
                  <c:v>4.0336433800000002E-2</c:v>
                </c:pt>
                <c:pt idx="60">
                  <c:v>1.9751280499999999E-2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1.15284212E-2</c:v>
                </c:pt>
                <c:pt idx="65">
                  <c:v>3.5422455499999998E-2</c:v>
                </c:pt>
                <c:pt idx="66">
                  <c:v>3.8909356999999999E-2</c:v>
                </c:pt>
                <c:pt idx="67">
                  <c:v>2.5962423500000002E-2</c:v>
                </c:pt>
                <c:pt idx="68">
                  <c:v>1.8348423799999999E-2</c:v>
                </c:pt>
                <c:pt idx="69">
                  <c:v>2.5429476100000001E-2</c:v>
                </c:pt>
                <c:pt idx="70">
                  <c:v>3.2614968699999997E-2</c:v>
                </c:pt>
                <c:pt idx="71">
                  <c:v>2.35268343E-2</c:v>
                </c:pt>
                <c:pt idx="72">
                  <c:v>7.9027303000000007E-3</c:v>
                </c:pt>
                <c:pt idx="73">
                  <c:v>2.2269541000000002E-3</c:v>
                </c:pt>
                <c:pt idx="74">
                  <c:v>6.1091753000000002E-3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3.7106059499999997E-2</c:v>
                </c:pt>
                <c:pt idx="81">
                  <c:v>5.50797731E-2</c:v>
                </c:pt>
                <c:pt idx="82">
                  <c:v>4.30560075E-2</c:v>
                </c:pt>
                <c:pt idx="83">
                  <c:v>2.12904532E-2</c:v>
                </c:pt>
                <c:pt idx="84">
                  <c:v>1.09951496E-2</c:v>
                </c:pt>
                <c:pt idx="85">
                  <c:v>1.6314433900000001E-2</c:v>
                </c:pt>
                <c:pt idx="86">
                  <c:v>2.8581364099999999E-2</c:v>
                </c:pt>
                <c:pt idx="87">
                  <c:v>3.7627115799999999E-2</c:v>
                </c:pt>
                <c:pt idx="88">
                  <c:v>3.6380022800000002E-2</c:v>
                </c:pt>
                <c:pt idx="89">
                  <c:v>2.6081018099999999E-2</c:v>
                </c:pt>
                <c:pt idx="90">
                  <c:v>9.9172954999999993E-3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1.4120357999999999E-3</c:v>
                </c:pt>
                <c:pt idx="98">
                  <c:v>1.9544027700000001E-2</c:v>
                </c:pt>
                <c:pt idx="99">
                  <c:v>3.6016687800000002E-2</c:v>
                </c:pt>
                <c:pt idx="100">
                  <c:v>4.8848815300000001E-2</c:v>
                </c:pt>
                <c:pt idx="101">
                  <c:v>5.7627092999999997E-2</c:v>
                </c:pt>
                <c:pt idx="102">
                  <c:v>6.3352279400000003E-2</c:v>
                </c:pt>
                <c:pt idx="103">
                  <c:v>6.7526586400000005E-2</c:v>
                </c:pt>
                <c:pt idx="104">
                  <c:v>6.9933235600000004E-2</c:v>
                </c:pt>
                <c:pt idx="105">
                  <c:v>7.0533305399999996E-2</c:v>
                </c:pt>
                <c:pt idx="106">
                  <c:v>6.93773627E-2</c:v>
                </c:pt>
                <c:pt idx="107">
                  <c:v>6.62325099E-2</c:v>
                </c:pt>
                <c:pt idx="108">
                  <c:v>6.0891400999999998E-2</c:v>
                </c:pt>
                <c:pt idx="109">
                  <c:v>5.2776470800000003E-2</c:v>
                </c:pt>
                <c:pt idx="110">
                  <c:v>4.42450307E-2</c:v>
                </c:pt>
                <c:pt idx="111">
                  <c:v>3.2670464400000002E-2</c:v>
                </c:pt>
                <c:pt idx="112">
                  <c:v>2.2221622999999999E-2</c:v>
                </c:pt>
                <c:pt idx="113">
                  <c:v>1.28434859E-2</c:v>
                </c:pt>
                <c:pt idx="114">
                  <c:v>3.4620441000000001E-3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6CEB-41F0-895D-943CFEBAB27E}"/>
            </c:ext>
          </c:extLst>
        </c:ser>
        <c:ser>
          <c:idx val="108"/>
          <c:order val="10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反射白_LEDfull_暗櫃!$A$109:$EE$109</c:f>
              <c:numCache>
                <c:formatCode>General</c:formatCode>
                <c:ptCount val="135"/>
                <c:pt idx="0">
                  <c:v>0.64379245039999999</c:v>
                </c:pt>
                <c:pt idx="1">
                  <c:v>0.53328651189999998</c:v>
                </c:pt>
                <c:pt idx="2">
                  <c:v>0.37961781020000002</c:v>
                </c:pt>
                <c:pt idx="3">
                  <c:v>0.17233914140000001</c:v>
                </c:pt>
                <c:pt idx="4">
                  <c:v>4.7301758100000001E-2</c:v>
                </c:pt>
                <c:pt idx="5">
                  <c:v>3.8532186E-3</c:v>
                </c:pt>
                <c:pt idx="6">
                  <c:v>2.6918768900000001E-2</c:v>
                </c:pt>
                <c:pt idx="7">
                  <c:v>8.8422052599999995E-2</c:v>
                </c:pt>
                <c:pt idx="8">
                  <c:v>0.15785335</c:v>
                </c:pt>
                <c:pt idx="9">
                  <c:v>0.21590869130000001</c:v>
                </c:pt>
                <c:pt idx="10">
                  <c:v>0.2402204573</c:v>
                </c:pt>
                <c:pt idx="11">
                  <c:v>0.2325963378</c:v>
                </c:pt>
                <c:pt idx="12">
                  <c:v>0.20382004980000001</c:v>
                </c:pt>
                <c:pt idx="13">
                  <c:v>0.16258536279999999</c:v>
                </c:pt>
                <c:pt idx="14">
                  <c:v>0.11702132229999999</c:v>
                </c:pt>
                <c:pt idx="15">
                  <c:v>7.7080972499999997E-2</c:v>
                </c:pt>
                <c:pt idx="16">
                  <c:v>4.5014474499999999E-2</c:v>
                </c:pt>
                <c:pt idx="17">
                  <c:v>2.93815508E-2</c:v>
                </c:pt>
                <c:pt idx="18">
                  <c:v>3.5676062100000003E-2</c:v>
                </c:pt>
                <c:pt idx="19">
                  <c:v>5.4634686600000003E-2</c:v>
                </c:pt>
                <c:pt idx="20">
                  <c:v>7.9894870500000006E-2</c:v>
                </c:pt>
                <c:pt idx="21">
                  <c:v>9.75825414E-2</c:v>
                </c:pt>
                <c:pt idx="22">
                  <c:v>0.1089993641</c:v>
                </c:pt>
                <c:pt idx="23">
                  <c:v>0.107410349</c:v>
                </c:pt>
                <c:pt idx="24">
                  <c:v>0.1038075238</c:v>
                </c:pt>
                <c:pt idx="25">
                  <c:v>9.6522063000000005E-2</c:v>
                </c:pt>
                <c:pt idx="26">
                  <c:v>8.8193744399999996E-2</c:v>
                </c:pt>
                <c:pt idx="27">
                  <c:v>7.8476429E-2</c:v>
                </c:pt>
                <c:pt idx="28">
                  <c:v>6.2069065899999998E-2</c:v>
                </c:pt>
                <c:pt idx="29">
                  <c:v>4.3997228100000001E-2</c:v>
                </c:pt>
                <c:pt idx="30">
                  <c:v>2.6257039999999999E-2</c:v>
                </c:pt>
                <c:pt idx="31">
                  <c:v>1.9898876499999999E-2</c:v>
                </c:pt>
                <c:pt idx="32">
                  <c:v>2.09143925E-2</c:v>
                </c:pt>
                <c:pt idx="33">
                  <c:v>2.86091622E-2</c:v>
                </c:pt>
                <c:pt idx="34">
                  <c:v>3.6871295399999997E-2</c:v>
                </c:pt>
                <c:pt idx="35">
                  <c:v>4.6220850199999997E-2</c:v>
                </c:pt>
                <c:pt idx="36">
                  <c:v>5.8509390799999998E-2</c:v>
                </c:pt>
                <c:pt idx="37">
                  <c:v>7.6854981500000003E-2</c:v>
                </c:pt>
                <c:pt idx="38">
                  <c:v>9.1723740100000006E-2</c:v>
                </c:pt>
                <c:pt idx="39">
                  <c:v>0.1045231596</c:v>
                </c:pt>
                <c:pt idx="40">
                  <c:v>0.10888735200000001</c:v>
                </c:pt>
                <c:pt idx="41">
                  <c:v>0.1053227335</c:v>
                </c:pt>
                <c:pt idx="42">
                  <c:v>9.7979389099999994E-2</c:v>
                </c:pt>
                <c:pt idx="43">
                  <c:v>8.8881813000000004E-2</c:v>
                </c:pt>
                <c:pt idx="44">
                  <c:v>7.8782580800000002E-2</c:v>
                </c:pt>
                <c:pt idx="45">
                  <c:v>7.0624426000000004E-2</c:v>
                </c:pt>
                <c:pt idx="46">
                  <c:v>6.0281261799999999E-2</c:v>
                </c:pt>
                <c:pt idx="47">
                  <c:v>4.1763942700000001E-2</c:v>
                </c:pt>
                <c:pt idx="48">
                  <c:v>1.6394818200000001E-2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1.8089799199999999E-2</c:v>
                </c:pt>
                <c:pt idx="55">
                  <c:v>4.5920342199999999E-2</c:v>
                </c:pt>
                <c:pt idx="56">
                  <c:v>6.3682071899999998E-2</c:v>
                </c:pt>
                <c:pt idx="57">
                  <c:v>6.66203722E-2</c:v>
                </c:pt>
                <c:pt idx="58">
                  <c:v>5.7367108799999997E-2</c:v>
                </c:pt>
                <c:pt idx="59">
                  <c:v>4.0312156100000003E-2</c:v>
                </c:pt>
                <c:pt idx="60">
                  <c:v>1.9742049300000002E-2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1.1534635E-2</c:v>
                </c:pt>
                <c:pt idx="65">
                  <c:v>3.5408861899999998E-2</c:v>
                </c:pt>
                <c:pt idx="66">
                  <c:v>3.88846807E-2</c:v>
                </c:pt>
                <c:pt idx="67">
                  <c:v>2.5938151400000001E-2</c:v>
                </c:pt>
                <c:pt idx="68">
                  <c:v>1.83267612E-2</c:v>
                </c:pt>
                <c:pt idx="69">
                  <c:v>2.5407301300000001E-2</c:v>
                </c:pt>
                <c:pt idx="70">
                  <c:v>3.2594893100000001E-2</c:v>
                </c:pt>
                <c:pt idx="71">
                  <c:v>2.3516416500000002E-2</c:v>
                </c:pt>
                <c:pt idx="72">
                  <c:v>7.9030766999999991E-3</c:v>
                </c:pt>
                <c:pt idx="73">
                  <c:v>2.2304921999999998E-3</c:v>
                </c:pt>
                <c:pt idx="74">
                  <c:v>6.1091905999999998E-3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3.7087239299999998E-2</c:v>
                </c:pt>
                <c:pt idx="81">
                  <c:v>5.5048860599999999E-2</c:v>
                </c:pt>
                <c:pt idx="82">
                  <c:v>4.3028704799999998E-2</c:v>
                </c:pt>
                <c:pt idx="83">
                  <c:v>2.1271800600000002E-2</c:v>
                </c:pt>
                <c:pt idx="84">
                  <c:v>1.09793227E-2</c:v>
                </c:pt>
                <c:pt idx="85">
                  <c:v>1.62943862E-2</c:v>
                </c:pt>
                <c:pt idx="86">
                  <c:v>2.8555046800000001E-2</c:v>
                </c:pt>
                <c:pt idx="87">
                  <c:v>3.7598051100000002E-2</c:v>
                </c:pt>
                <c:pt idx="88">
                  <c:v>3.6355786000000001E-2</c:v>
                </c:pt>
                <c:pt idx="89">
                  <c:v>2.60669831E-2</c:v>
                </c:pt>
                <c:pt idx="90">
                  <c:v>9.9163027000000008E-3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1.4161290999999999E-3</c:v>
                </c:pt>
                <c:pt idx="98">
                  <c:v>1.9532965499999999E-2</c:v>
                </c:pt>
                <c:pt idx="99">
                  <c:v>3.5992771399999998E-2</c:v>
                </c:pt>
                <c:pt idx="100">
                  <c:v>4.8814125399999998E-2</c:v>
                </c:pt>
                <c:pt idx="101">
                  <c:v>5.7584829599999998E-2</c:v>
                </c:pt>
                <c:pt idx="102">
                  <c:v>6.3305594000000007E-2</c:v>
                </c:pt>
                <c:pt idx="103">
                  <c:v>6.7477069799999997E-2</c:v>
                </c:pt>
                <c:pt idx="104">
                  <c:v>6.9882824999999996E-2</c:v>
                </c:pt>
                <c:pt idx="105">
                  <c:v>7.0483580200000007E-2</c:v>
                </c:pt>
                <c:pt idx="106">
                  <c:v>6.9329880199999999E-2</c:v>
                </c:pt>
                <c:pt idx="107">
                  <c:v>6.6189013399999996E-2</c:v>
                </c:pt>
                <c:pt idx="108">
                  <c:v>6.0853757000000001E-2</c:v>
                </c:pt>
                <c:pt idx="109">
                  <c:v>5.2746567899999999E-2</c:v>
                </c:pt>
                <c:pt idx="110">
                  <c:v>4.4221837100000001E-2</c:v>
                </c:pt>
                <c:pt idx="111">
                  <c:v>3.2657012300000003E-2</c:v>
                </c:pt>
                <c:pt idx="112">
                  <c:v>2.2216252999999998E-2</c:v>
                </c:pt>
                <c:pt idx="113">
                  <c:v>1.28453393E-2</c:v>
                </c:pt>
                <c:pt idx="114">
                  <c:v>3.4705093000000002E-3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6CEB-41F0-895D-943CFEBAB27E}"/>
            </c:ext>
          </c:extLst>
        </c:ser>
        <c:ser>
          <c:idx val="109"/>
          <c:order val="109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反射白_LEDfull_暗櫃!$A$110:$EE$110</c:f>
              <c:numCache>
                <c:formatCode>General</c:formatCode>
                <c:ptCount val="135"/>
                <c:pt idx="0">
                  <c:v>0.6439694762</c:v>
                </c:pt>
                <c:pt idx="1">
                  <c:v>0.53343427180000003</c:v>
                </c:pt>
                <c:pt idx="2">
                  <c:v>0.3797226548</c:v>
                </c:pt>
                <c:pt idx="3">
                  <c:v>0.1723872125</c:v>
                </c:pt>
                <c:pt idx="4">
                  <c:v>4.7315109500000001E-2</c:v>
                </c:pt>
                <c:pt idx="5">
                  <c:v>3.8543652999999999E-3</c:v>
                </c:pt>
                <c:pt idx="6">
                  <c:v>2.6926243700000001E-2</c:v>
                </c:pt>
                <c:pt idx="7">
                  <c:v>8.8446378699999995E-2</c:v>
                </c:pt>
                <c:pt idx="8">
                  <c:v>0.1578968167</c:v>
                </c:pt>
                <c:pt idx="9">
                  <c:v>0.2159679383</c:v>
                </c:pt>
                <c:pt idx="10">
                  <c:v>0.24028602239999999</c:v>
                </c:pt>
                <c:pt idx="11">
                  <c:v>0.2326601297</c:v>
                </c:pt>
                <c:pt idx="12">
                  <c:v>0.20387542249999999</c:v>
                </c:pt>
                <c:pt idx="13">
                  <c:v>0.16262973850000001</c:v>
                </c:pt>
                <c:pt idx="14">
                  <c:v>0.11705347150000001</c:v>
                </c:pt>
                <c:pt idx="15">
                  <c:v>7.7102146999999996E-2</c:v>
                </c:pt>
                <c:pt idx="16">
                  <c:v>4.5026924500000003E-2</c:v>
                </c:pt>
                <c:pt idx="17">
                  <c:v>2.9389580700000001E-2</c:v>
                </c:pt>
                <c:pt idx="18">
                  <c:v>3.5685781399999998E-2</c:v>
                </c:pt>
                <c:pt idx="19">
                  <c:v>5.4649636100000003E-2</c:v>
                </c:pt>
                <c:pt idx="20">
                  <c:v>7.9916804999999994E-2</c:v>
                </c:pt>
                <c:pt idx="21">
                  <c:v>9.7608991000000006E-2</c:v>
                </c:pt>
                <c:pt idx="22">
                  <c:v>0.1090291291</c:v>
                </c:pt>
                <c:pt idx="23">
                  <c:v>0.10743998740000001</c:v>
                </c:pt>
                <c:pt idx="24">
                  <c:v>0.10383560510000001</c:v>
                </c:pt>
                <c:pt idx="25">
                  <c:v>9.6548497699999999E-2</c:v>
                </c:pt>
                <c:pt idx="26">
                  <c:v>8.8217563900000004E-2</c:v>
                </c:pt>
                <c:pt idx="27">
                  <c:v>7.8497633299999994E-2</c:v>
                </c:pt>
                <c:pt idx="28">
                  <c:v>6.2085922799999999E-2</c:v>
                </c:pt>
                <c:pt idx="29">
                  <c:v>4.4009383800000003E-2</c:v>
                </c:pt>
                <c:pt idx="30">
                  <c:v>2.6264602299999999E-2</c:v>
                </c:pt>
                <c:pt idx="31">
                  <c:v>1.99047867E-2</c:v>
                </c:pt>
                <c:pt idx="32">
                  <c:v>2.09205355E-2</c:v>
                </c:pt>
                <c:pt idx="33">
                  <c:v>2.8617501300000001E-2</c:v>
                </c:pt>
                <c:pt idx="34">
                  <c:v>3.68817933E-2</c:v>
                </c:pt>
                <c:pt idx="35">
                  <c:v>4.6233661500000002E-2</c:v>
                </c:pt>
                <c:pt idx="36">
                  <c:v>5.85254095E-2</c:v>
                </c:pt>
                <c:pt idx="37">
                  <c:v>7.6876029400000004E-2</c:v>
                </c:pt>
                <c:pt idx="38">
                  <c:v>9.1749027400000002E-2</c:v>
                </c:pt>
                <c:pt idx="39">
                  <c:v>0.10455188159999999</c:v>
                </c:pt>
                <c:pt idx="40">
                  <c:v>0.1089170352</c:v>
                </c:pt>
                <c:pt idx="41">
                  <c:v>0.1053513661</c:v>
                </c:pt>
                <c:pt idx="42">
                  <c:v>9.8005853599999998E-2</c:v>
                </c:pt>
                <c:pt idx="43">
                  <c:v>8.8905684600000007E-2</c:v>
                </c:pt>
                <c:pt idx="44">
                  <c:v>7.8803695699999995E-2</c:v>
                </c:pt>
                <c:pt idx="45">
                  <c:v>7.0643514399999996E-2</c:v>
                </c:pt>
                <c:pt idx="46">
                  <c:v>6.0297749900000003E-2</c:v>
                </c:pt>
                <c:pt idx="47">
                  <c:v>4.1775561900000001E-2</c:v>
                </c:pt>
                <c:pt idx="48">
                  <c:v>1.6399677800000002E-2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1.8095139400000002E-2</c:v>
                </c:pt>
                <c:pt idx="55">
                  <c:v>4.5933499900000001E-2</c:v>
                </c:pt>
                <c:pt idx="56">
                  <c:v>6.3699960700000002E-2</c:v>
                </c:pt>
                <c:pt idx="57">
                  <c:v>6.6639073199999996E-2</c:v>
                </c:pt>
                <c:pt idx="58">
                  <c:v>5.7383026900000002E-2</c:v>
                </c:pt>
                <c:pt idx="59">
                  <c:v>4.0323164299999999E-2</c:v>
                </c:pt>
                <c:pt idx="60">
                  <c:v>1.9747227400000001E-2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1.15371877E-2</c:v>
                </c:pt>
                <c:pt idx="65">
                  <c:v>3.5418380100000001E-2</c:v>
                </c:pt>
                <c:pt idx="66">
                  <c:v>3.88957001E-2</c:v>
                </c:pt>
                <c:pt idx="67">
                  <c:v>2.59457994E-2</c:v>
                </c:pt>
                <c:pt idx="68">
                  <c:v>1.8332390099999998E-2</c:v>
                </c:pt>
                <c:pt idx="69">
                  <c:v>2.54147835E-2</c:v>
                </c:pt>
                <c:pt idx="70">
                  <c:v>3.26038487E-2</c:v>
                </c:pt>
                <c:pt idx="71">
                  <c:v>2.35226862E-2</c:v>
                </c:pt>
                <c:pt idx="72">
                  <c:v>7.9048481000000004E-3</c:v>
                </c:pt>
                <c:pt idx="73">
                  <c:v>2.2308198E-3</c:v>
                </c:pt>
                <c:pt idx="74">
                  <c:v>6.1107497000000002E-3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3.7097152299999998E-2</c:v>
                </c:pt>
                <c:pt idx="81">
                  <c:v>5.5064063500000003E-2</c:v>
                </c:pt>
                <c:pt idx="82">
                  <c:v>4.30404395E-2</c:v>
                </c:pt>
                <c:pt idx="83">
                  <c:v>2.1277854200000001E-2</c:v>
                </c:pt>
                <c:pt idx="84">
                  <c:v>1.0982948399999999E-2</c:v>
                </c:pt>
                <c:pt idx="85">
                  <c:v>1.6299303599999999E-2</c:v>
                </c:pt>
                <c:pt idx="86">
                  <c:v>2.8563378399999999E-2</c:v>
                </c:pt>
                <c:pt idx="87">
                  <c:v>3.7608653300000003E-2</c:v>
                </c:pt>
                <c:pt idx="88">
                  <c:v>3.6365888999999998E-2</c:v>
                </c:pt>
                <c:pt idx="89">
                  <c:v>2.6073914E-2</c:v>
                </c:pt>
                <c:pt idx="90">
                  <c:v>9.9186589999999998E-3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1.4162544E-3</c:v>
                </c:pt>
                <c:pt idx="98">
                  <c:v>1.9538519899999999E-2</c:v>
                </c:pt>
                <c:pt idx="99">
                  <c:v>3.6002904199999998E-2</c:v>
                </c:pt>
                <c:pt idx="100">
                  <c:v>4.8828061700000001E-2</c:v>
                </c:pt>
                <c:pt idx="101">
                  <c:v>5.7601422100000001E-2</c:v>
                </c:pt>
                <c:pt idx="102">
                  <c:v>6.3323609500000003E-2</c:v>
                </c:pt>
                <c:pt idx="103">
                  <c:v>6.7496374200000001E-2</c:v>
                </c:pt>
                <c:pt idx="104">
                  <c:v>6.9902650999999996E-2</c:v>
                </c:pt>
                <c:pt idx="105">
                  <c:v>7.05035403E-2</c:v>
                </c:pt>
                <c:pt idx="106">
                  <c:v>6.9349519900000003E-2</c:v>
                </c:pt>
                <c:pt idx="107">
                  <c:v>6.6207468500000005E-2</c:v>
                </c:pt>
                <c:pt idx="108">
                  <c:v>6.0870878400000002E-2</c:v>
                </c:pt>
                <c:pt idx="109">
                  <c:v>5.2761100200000001E-2</c:v>
                </c:pt>
                <c:pt idx="110">
                  <c:v>4.4234223699999999E-2</c:v>
                </c:pt>
                <c:pt idx="111">
                  <c:v>3.2665591700000003E-2</c:v>
                </c:pt>
                <c:pt idx="112">
                  <c:v>2.2222189199999999E-2</c:v>
                </c:pt>
                <c:pt idx="113">
                  <c:v>1.2848122E-2</c:v>
                </c:pt>
                <c:pt idx="114">
                  <c:v>3.4711961999999998E-3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6CEB-41F0-895D-943CFEBAB27E}"/>
            </c:ext>
          </c:extLst>
        </c:ser>
        <c:ser>
          <c:idx val="110"/>
          <c:order val="11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反射白_LEDfull_暗櫃!$A$111:$EE$111</c:f>
              <c:numCache>
                <c:formatCode>General</c:formatCode>
                <c:ptCount val="135"/>
                <c:pt idx="0">
                  <c:v>0.64419019219999996</c:v>
                </c:pt>
                <c:pt idx="1">
                  <c:v>0.53361576799999999</c:v>
                </c:pt>
                <c:pt idx="2">
                  <c:v>0.37985163929999999</c:v>
                </c:pt>
                <c:pt idx="3">
                  <c:v>0.17244349419999999</c:v>
                </c:pt>
                <c:pt idx="4">
                  <c:v>4.7327849999999998E-2</c:v>
                </c:pt>
                <c:pt idx="5">
                  <c:v>3.8522923999999999E-3</c:v>
                </c:pt>
                <c:pt idx="6">
                  <c:v>2.6931779499999999E-2</c:v>
                </c:pt>
                <c:pt idx="7">
                  <c:v>8.8469684100000001E-2</c:v>
                </c:pt>
                <c:pt idx="8">
                  <c:v>0.1579365432</c:v>
                </c:pt>
                <c:pt idx="9">
                  <c:v>0.21601752939999999</c:v>
                </c:pt>
                <c:pt idx="10">
                  <c:v>0.24033407870000001</c:v>
                </c:pt>
                <c:pt idx="11">
                  <c:v>0.23270200190000001</c:v>
                </c:pt>
                <c:pt idx="12">
                  <c:v>0.20391447839999999</c:v>
                </c:pt>
                <c:pt idx="13">
                  <c:v>0.1626673937</c:v>
                </c:pt>
                <c:pt idx="14">
                  <c:v>0.11708582939999999</c:v>
                </c:pt>
                <c:pt idx="15">
                  <c:v>7.7124714900000002E-2</c:v>
                </c:pt>
                <c:pt idx="16">
                  <c:v>4.5037981099999999E-2</c:v>
                </c:pt>
                <c:pt idx="17">
                  <c:v>2.9395636199999998E-2</c:v>
                </c:pt>
                <c:pt idx="18">
                  <c:v>3.5693813099999999E-2</c:v>
                </c:pt>
                <c:pt idx="19">
                  <c:v>5.4662730499999999E-2</c:v>
                </c:pt>
                <c:pt idx="20">
                  <c:v>7.9937562300000001E-2</c:v>
                </c:pt>
                <c:pt idx="21">
                  <c:v>9.7634784899999993E-2</c:v>
                </c:pt>
                <c:pt idx="22">
                  <c:v>0.109057799</c:v>
                </c:pt>
                <c:pt idx="23">
                  <c:v>0.1074664667</c:v>
                </c:pt>
                <c:pt idx="24">
                  <c:v>0.1038567349</c:v>
                </c:pt>
                <c:pt idx="25">
                  <c:v>9.6562176900000005E-2</c:v>
                </c:pt>
                <c:pt idx="26">
                  <c:v>8.8225916000000001E-2</c:v>
                </c:pt>
                <c:pt idx="27">
                  <c:v>7.8504227100000004E-2</c:v>
                </c:pt>
                <c:pt idx="28">
                  <c:v>6.2093727299999998E-2</c:v>
                </c:pt>
                <c:pt idx="29">
                  <c:v>4.4021640000000001E-2</c:v>
                </c:pt>
                <c:pt idx="30">
                  <c:v>2.6282096299999998E-2</c:v>
                </c:pt>
                <c:pt idx="31">
                  <c:v>1.9926967100000002E-2</c:v>
                </c:pt>
                <c:pt idx="32">
                  <c:v>2.0944519000000002E-2</c:v>
                </c:pt>
                <c:pt idx="33">
                  <c:v>2.8640894199999999E-2</c:v>
                </c:pt>
                <c:pt idx="34">
                  <c:v>3.6901358500000002E-2</c:v>
                </c:pt>
                <c:pt idx="35">
                  <c:v>4.62493114E-2</c:v>
                </c:pt>
                <c:pt idx="36">
                  <c:v>5.8539394299999999E-2</c:v>
                </c:pt>
                <c:pt idx="37">
                  <c:v>7.6892986900000002E-2</c:v>
                </c:pt>
                <c:pt idx="38">
                  <c:v>9.1771431299999998E-2</c:v>
                </c:pt>
                <c:pt idx="39">
                  <c:v>0.10457891969999999</c:v>
                </c:pt>
                <c:pt idx="40">
                  <c:v>0.108942233</c:v>
                </c:pt>
                <c:pt idx="41">
                  <c:v>0.10536698999999999</c:v>
                </c:pt>
                <c:pt idx="42">
                  <c:v>9.8013207300000002E-2</c:v>
                </c:pt>
                <c:pt idx="43">
                  <c:v>8.8909931499999997E-2</c:v>
                </c:pt>
                <c:pt idx="44">
                  <c:v>7.8809820099999997E-2</c:v>
                </c:pt>
                <c:pt idx="45">
                  <c:v>7.0653930300000001E-2</c:v>
                </c:pt>
                <c:pt idx="46">
                  <c:v>6.0313161499999997E-2</c:v>
                </c:pt>
                <c:pt idx="47">
                  <c:v>4.17950973E-2</c:v>
                </c:pt>
                <c:pt idx="48">
                  <c:v>1.6419231900000001E-2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1.81105155E-2</c:v>
                </c:pt>
                <c:pt idx="55">
                  <c:v>4.5964080800000001E-2</c:v>
                </c:pt>
                <c:pt idx="56">
                  <c:v>6.3737355199999998E-2</c:v>
                </c:pt>
                <c:pt idx="57">
                  <c:v>6.6673696000000005E-2</c:v>
                </c:pt>
                <c:pt idx="58">
                  <c:v>5.7408951200000002E-2</c:v>
                </c:pt>
                <c:pt idx="59">
                  <c:v>4.0338195899999998E-2</c:v>
                </c:pt>
                <c:pt idx="60">
                  <c:v>1.9749954300000001E-2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1.15175135E-2</c:v>
                </c:pt>
                <c:pt idx="65">
                  <c:v>3.5417150699999997E-2</c:v>
                </c:pt>
                <c:pt idx="66">
                  <c:v>3.8911700200000003E-2</c:v>
                </c:pt>
                <c:pt idx="67">
                  <c:v>2.5970574499999999E-2</c:v>
                </c:pt>
                <c:pt idx="68">
                  <c:v>1.8358115099999999E-2</c:v>
                </c:pt>
                <c:pt idx="69">
                  <c:v>2.5436023299999999E-2</c:v>
                </c:pt>
                <c:pt idx="70">
                  <c:v>3.2616697299999997E-2</c:v>
                </c:pt>
                <c:pt idx="71">
                  <c:v>2.3524699699999999E-2</c:v>
                </c:pt>
                <c:pt idx="72">
                  <c:v>7.8988001000000006E-3</c:v>
                </c:pt>
                <c:pt idx="73">
                  <c:v>2.2229304999999999E-3</c:v>
                </c:pt>
                <c:pt idx="74">
                  <c:v>6.1060762999999999E-3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3.7104606599999999E-2</c:v>
                </c:pt>
                <c:pt idx="81">
                  <c:v>5.5080000300000001E-2</c:v>
                </c:pt>
                <c:pt idx="82">
                  <c:v>4.3059058499999997E-2</c:v>
                </c:pt>
                <c:pt idx="83">
                  <c:v>2.1296311200000001E-2</c:v>
                </c:pt>
                <c:pt idx="84">
                  <c:v>1.1003187899999999E-2</c:v>
                </c:pt>
                <c:pt idx="85">
                  <c:v>1.6323640899999999E-2</c:v>
                </c:pt>
                <c:pt idx="86">
                  <c:v>2.85903253E-2</c:v>
                </c:pt>
                <c:pt idx="87">
                  <c:v>3.7633892100000003E-2</c:v>
                </c:pt>
                <c:pt idx="88">
                  <c:v>3.6383554300000003E-2</c:v>
                </c:pt>
                <c:pt idx="89">
                  <c:v>2.6080925000000001E-2</c:v>
                </c:pt>
                <c:pt idx="90">
                  <c:v>9.9139120000000004E-3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1.4079972000000001E-3</c:v>
                </c:pt>
                <c:pt idx="98">
                  <c:v>1.9543796799999999E-2</c:v>
                </c:pt>
                <c:pt idx="99">
                  <c:v>3.6019891499999998E-2</c:v>
                </c:pt>
                <c:pt idx="100">
                  <c:v>4.8854693800000001E-2</c:v>
                </c:pt>
                <c:pt idx="101">
                  <c:v>5.7635329700000001E-2</c:v>
                </c:pt>
                <c:pt idx="102">
                  <c:v>6.3361577700000005E-2</c:v>
                </c:pt>
                <c:pt idx="103">
                  <c:v>6.7536301899999998E-2</c:v>
                </c:pt>
                <c:pt idx="104">
                  <c:v>6.9942757499999994E-2</c:v>
                </c:pt>
                <c:pt idx="105">
                  <c:v>7.0541918300000006E-2</c:v>
                </c:pt>
                <c:pt idx="106">
                  <c:v>6.9384522700000006E-2</c:v>
                </c:pt>
                <c:pt idx="107">
                  <c:v>6.6237650800000006E-2</c:v>
                </c:pt>
                <c:pt idx="108">
                  <c:v>6.0894403600000001E-2</c:v>
                </c:pt>
                <c:pt idx="109">
                  <c:v>5.2776910400000002E-2</c:v>
                </c:pt>
                <c:pt idx="110">
                  <c:v>4.4243510799999997E-2</c:v>
                </c:pt>
                <c:pt idx="111">
                  <c:v>3.2666627300000001E-2</c:v>
                </c:pt>
                <c:pt idx="112">
                  <c:v>2.2215720299999998E-2</c:v>
                </c:pt>
                <c:pt idx="113">
                  <c:v>1.2835941300000001E-2</c:v>
                </c:pt>
                <c:pt idx="114">
                  <c:v>3.4530176999999999E-3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6CEB-41F0-895D-943CFEBAB27E}"/>
            </c:ext>
          </c:extLst>
        </c:ser>
        <c:ser>
          <c:idx val="111"/>
          <c:order val="11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反射白_LEDfull_暗櫃!$A$112:$EE$112</c:f>
              <c:numCache>
                <c:formatCode>General</c:formatCode>
                <c:ptCount val="135"/>
                <c:pt idx="0">
                  <c:v>0.6435610652</c:v>
                </c:pt>
                <c:pt idx="1">
                  <c:v>0.53309983019999996</c:v>
                </c:pt>
                <c:pt idx="2">
                  <c:v>0.37948554750000002</c:v>
                </c:pt>
                <c:pt idx="3">
                  <c:v>0.17228649560000001</c:v>
                </c:pt>
                <c:pt idx="4">
                  <c:v>4.7296304300000001E-2</c:v>
                </c:pt>
                <c:pt idx="5">
                  <c:v>3.8633057999999999E-3</c:v>
                </c:pt>
                <c:pt idx="6">
                  <c:v>2.6921965199999998E-2</c:v>
                </c:pt>
                <c:pt idx="7">
                  <c:v>8.8414855299999998E-2</c:v>
                </c:pt>
                <c:pt idx="8">
                  <c:v>0.15784554179999999</c:v>
                </c:pt>
                <c:pt idx="9">
                  <c:v>0.2159136981</c:v>
                </c:pt>
                <c:pt idx="10">
                  <c:v>0.24025103449999999</c:v>
                </c:pt>
                <c:pt idx="11">
                  <c:v>0.232641235</c:v>
                </c:pt>
                <c:pt idx="12">
                  <c:v>0.20385116340000001</c:v>
                </c:pt>
                <c:pt idx="13">
                  <c:v>0.1625881642</c:v>
                </c:pt>
                <c:pt idx="14">
                  <c:v>0.1170055047</c:v>
                </c:pt>
                <c:pt idx="15">
                  <c:v>7.7066242699999996E-2</c:v>
                </c:pt>
                <c:pt idx="16">
                  <c:v>4.5013174400000001E-2</c:v>
                </c:pt>
                <c:pt idx="17">
                  <c:v>2.9384687499999999E-2</c:v>
                </c:pt>
                <c:pt idx="18">
                  <c:v>3.56776491E-2</c:v>
                </c:pt>
                <c:pt idx="19">
                  <c:v>5.4633934100000003E-2</c:v>
                </c:pt>
                <c:pt idx="20">
                  <c:v>7.98884183E-2</c:v>
                </c:pt>
                <c:pt idx="21">
                  <c:v>9.7573786999999995E-2</c:v>
                </c:pt>
                <c:pt idx="22">
                  <c:v>0.10898955909999999</c:v>
                </c:pt>
                <c:pt idx="23">
                  <c:v>0.10740628839999999</c:v>
                </c:pt>
                <c:pt idx="24">
                  <c:v>0.1038194522</c:v>
                </c:pt>
                <c:pt idx="25">
                  <c:v>9.6552669999999993E-2</c:v>
                </c:pt>
                <c:pt idx="26">
                  <c:v>8.8236831099999996E-2</c:v>
                </c:pt>
                <c:pt idx="27">
                  <c:v>7.8517235800000001E-2</c:v>
                </c:pt>
                <c:pt idx="28">
                  <c:v>6.2092449500000001E-2</c:v>
                </c:pt>
                <c:pt idx="29">
                  <c:v>4.39910404E-2</c:v>
                </c:pt>
                <c:pt idx="30">
                  <c:v>2.6218902299999999E-2</c:v>
                </c:pt>
                <c:pt idx="31">
                  <c:v>1.98392849E-2</c:v>
                </c:pt>
                <c:pt idx="32">
                  <c:v>2.0849712199999999E-2</c:v>
                </c:pt>
                <c:pt idx="33">
                  <c:v>2.8552643999999999E-2</c:v>
                </c:pt>
                <c:pt idx="34">
                  <c:v>3.6834411300000001E-2</c:v>
                </c:pt>
                <c:pt idx="35">
                  <c:v>4.6204980499999999E-2</c:v>
                </c:pt>
                <c:pt idx="36">
                  <c:v>5.8508936300000002E-2</c:v>
                </c:pt>
                <c:pt idx="37">
                  <c:v>7.6859131499999997E-2</c:v>
                </c:pt>
                <c:pt idx="38">
                  <c:v>9.1720990799999999E-2</c:v>
                </c:pt>
                <c:pt idx="39">
                  <c:v>0.1045150831</c:v>
                </c:pt>
                <c:pt idx="40">
                  <c:v>0.1088895872</c:v>
                </c:pt>
                <c:pt idx="41">
                  <c:v>0.1053536981</c:v>
                </c:pt>
                <c:pt idx="42">
                  <c:v>9.8033130199999999E-2</c:v>
                </c:pt>
                <c:pt idx="43">
                  <c:v>8.8938534299999997E-2</c:v>
                </c:pt>
                <c:pt idx="44">
                  <c:v>7.8824922399999997E-2</c:v>
                </c:pt>
                <c:pt idx="45">
                  <c:v>7.0645712299999996E-2</c:v>
                </c:pt>
                <c:pt idx="46">
                  <c:v>6.0276966500000001E-2</c:v>
                </c:pt>
                <c:pt idx="47">
                  <c:v>4.1731629499999999E-2</c:v>
                </c:pt>
                <c:pt idx="48">
                  <c:v>1.6341932100000001E-2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1.80524476E-2</c:v>
                </c:pt>
                <c:pt idx="55">
                  <c:v>4.5853763800000003E-2</c:v>
                </c:pt>
                <c:pt idx="56">
                  <c:v>6.3606396300000007E-2</c:v>
                </c:pt>
                <c:pt idx="57">
                  <c:v>6.6556505899999993E-2</c:v>
                </c:pt>
                <c:pt idx="58">
                  <c:v>5.7325083800000003E-2</c:v>
                </c:pt>
                <c:pt idx="59">
                  <c:v>4.0293406699999999E-2</c:v>
                </c:pt>
                <c:pt idx="60">
                  <c:v>1.97482873E-2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1.1610608499999999E-2</c:v>
                </c:pt>
                <c:pt idx="65">
                  <c:v>3.5441610999999998E-2</c:v>
                </c:pt>
                <c:pt idx="66">
                  <c:v>3.8862239600000001E-2</c:v>
                </c:pt>
                <c:pt idx="67">
                  <c:v>2.5875411899999999E-2</c:v>
                </c:pt>
                <c:pt idx="68">
                  <c:v>1.8254658199999999E-2</c:v>
                </c:pt>
                <c:pt idx="69">
                  <c:v>2.53554005E-2</c:v>
                </c:pt>
                <c:pt idx="70">
                  <c:v>3.2576732300000001E-2</c:v>
                </c:pt>
                <c:pt idx="71">
                  <c:v>2.3528082299999999E-2</c:v>
                </c:pt>
                <c:pt idx="72">
                  <c:v>7.9298895000000005E-3</c:v>
                </c:pt>
                <c:pt idx="73">
                  <c:v>2.2589806E-3</c:v>
                </c:pt>
                <c:pt idx="74">
                  <c:v>6.1297747E-3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3.7091251499999998E-2</c:v>
                </c:pt>
                <c:pt idx="81">
                  <c:v>5.5039077999999998E-2</c:v>
                </c:pt>
                <c:pt idx="82">
                  <c:v>4.3000359100000003E-2</c:v>
                </c:pt>
                <c:pt idx="83">
                  <c:v>2.1226527200000001E-2</c:v>
                </c:pt>
                <c:pt idx="84">
                  <c:v>1.09196426E-2</c:v>
                </c:pt>
                <c:pt idx="85">
                  <c:v>1.6225768299999999E-2</c:v>
                </c:pt>
                <c:pt idx="86">
                  <c:v>2.8487276299999999E-2</c:v>
                </c:pt>
                <c:pt idx="87">
                  <c:v>3.7542816299999997E-2</c:v>
                </c:pt>
                <c:pt idx="88">
                  <c:v>3.6325104499999997E-2</c:v>
                </c:pt>
                <c:pt idx="89">
                  <c:v>2.6063695500000001E-2</c:v>
                </c:pt>
                <c:pt idx="90">
                  <c:v>9.9393790999999995E-3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1.4452950999999999E-3</c:v>
                </c:pt>
                <c:pt idx="98">
                  <c:v>1.95312947E-2</c:v>
                </c:pt>
                <c:pt idx="99">
                  <c:v>3.59641276E-2</c:v>
                </c:pt>
                <c:pt idx="100">
                  <c:v>4.87630628E-2</c:v>
                </c:pt>
                <c:pt idx="101">
                  <c:v>5.7516727599999998E-2</c:v>
                </c:pt>
                <c:pt idx="102">
                  <c:v>6.3229225599999994E-2</c:v>
                </c:pt>
                <c:pt idx="103">
                  <c:v>6.7396737600000006E-2</c:v>
                </c:pt>
                <c:pt idx="104">
                  <c:v>6.9803990400000002E-2</c:v>
                </c:pt>
                <c:pt idx="105">
                  <c:v>7.0411011600000004E-2</c:v>
                </c:pt>
                <c:pt idx="106">
                  <c:v>6.9267027100000003E-2</c:v>
                </c:pt>
                <c:pt idx="107">
                  <c:v>6.6140480299999999E-2</c:v>
                </c:pt>
                <c:pt idx="108">
                  <c:v>6.0822583700000002E-2</c:v>
                </c:pt>
                <c:pt idx="109">
                  <c:v>5.2735231799999997E-2</c:v>
                </c:pt>
                <c:pt idx="110">
                  <c:v>4.4225212200000003E-2</c:v>
                </c:pt>
                <c:pt idx="111">
                  <c:v>3.26798856E-2</c:v>
                </c:pt>
                <c:pt idx="112">
                  <c:v>2.22554877E-2</c:v>
                </c:pt>
                <c:pt idx="113">
                  <c:v>1.2896706399999999E-2</c:v>
                </c:pt>
                <c:pt idx="114">
                  <c:v>3.5341533E-3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6CEB-41F0-895D-943CFEBAB27E}"/>
            </c:ext>
          </c:extLst>
        </c:ser>
        <c:ser>
          <c:idx val="112"/>
          <c:order val="112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反射白_LEDfull_暗櫃!$A$113:$EE$113</c:f>
              <c:numCache>
                <c:formatCode>General</c:formatCode>
                <c:ptCount val="135"/>
                <c:pt idx="0">
                  <c:v>0.64399927850000005</c:v>
                </c:pt>
                <c:pt idx="1">
                  <c:v>0.53345984219999998</c:v>
                </c:pt>
                <c:pt idx="2">
                  <c:v>0.3797416985</c:v>
                </c:pt>
                <c:pt idx="3">
                  <c:v>0.1723969132</c:v>
                </c:pt>
                <c:pt idx="4">
                  <c:v>4.7319922600000001E-2</c:v>
                </c:pt>
                <c:pt idx="5">
                  <c:v>3.8570429000000001E-3</c:v>
                </c:pt>
                <c:pt idx="6">
                  <c:v>2.69304421E-2</c:v>
                </c:pt>
                <c:pt idx="7">
                  <c:v>8.8456168799999998E-2</c:v>
                </c:pt>
                <c:pt idx="8">
                  <c:v>0.1579155028</c:v>
                </c:pt>
                <c:pt idx="9">
                  <c:v>0.21599698070000001</c:v>
                </c:pt>
                <c:pt idx="10">
                  <c:v>0.24032409490000001</c:v>
                </c:pt>
                <c:pt idx="11">
                  <c:v>0.2327002138</c:v>
                </c:pt>
                <c:pt idx="12">
                  <c:v>0.20390895010000001</c:v>
                </c:pt>
                <c:pt idx="13">
                  <c:v>0.16265131529999999</c:v>
                </c:pt>
                <c:pt idx="14">
                  <c:v>0.1170648634</c:v>
                </c:pt>
                <c:pt idx="15">
                  <c:v>7.7108718500000006E-2</c:v>
                </c:pt>
                <c:pt idx="16">
                  <c:v>4.5032411799999998E-2</c:v>
                </c:pt>
                <c:pt idx="17">
                  <c:v>2.9394132999999999E-2</c:v>
                </c:pt>
                <c:pt idx="18">
                  <c:v>3.5690717400000002E-2</c:v>
                </c:pt>
                <c:pt idx="19">
                  <c:v>5.46563454E-2</c:v>
                </c:pt>
                <c:pt idx="20">
                  <c:v>7.9925529699999998E-2</c:v>
                </c:pt>
                <c:pt idx="21">
                  <c:v>9.7619675099999997E-2</c:v>
                </c:pt>
                <c:pt idx="22">
                  <c:v>0.1090411693</c:v>
                </c:pt>
                <c:pt idx="23">
                  <c:v>0.10745278</c:v>
                </c:pt>
                <c:pt idx="24">
                  <c:v>0.1038520932</c:v>
                </c:pt>
                <c:pt idx="25">
                  <c:v>9.6567951099999993E-2</c:v>
                </c:pt>
                <c:pt idx="26">
                  <c:v>8.8238924699999999E-2</c:v>
                </c:pt>
                <c:pt idx="27">
                  <c:v>7.8517295400000006E-2</c:v>
                </c:pt>
                <c:pt idx="28">
                  <c:v>6.20994084E-2</c:v>
                </c:pt>
                <c:pt idx="29">
                  <c:v>4.4013608199999998E-2</c:v>
                </c:pt>
                <c:pt idx="30">
                  <c:v>2.6259180199999999E-2</c:v>
                </c:pt>
                <c:pt idx="31">
                  <c:v>1.9893525200000001E-2</c:v>
                </c:pt>
                <c:pt idx="32">
                  <c:v>2.0908210399999998E-2</c:v>
                </c:pt>
                <c:pt idx="33">
                  <c:v>2.86080763E-2</c:v>
                </c:pt>
                <c:pt idx="34">
                  <c:v>3.6877989799999997E-2</c:v>
                </c:pt>
                <c:pt idx="35">
                  <c:v>4.6235986100000001E-2</c:v>
                </c:pt>
                <c:pt idx="36">
                  <c:v>5.8532919699999998E-2</c:v>
                </c:pt>
                <c:pt idx="37">
                  <c:v>7.6886869999999996E-2</c:v>
                </c:pt>
                <c:pt idx="38">
                  <c:v>9.1760143599999996E-2</c:v>
                </c:pt>
                <c:pt idx="39">
                  <c:v>0.10456354919999999</c:v>
                </c:pt>
                <c:pt idx="40">
                  <c:v>0.1089316607</c:v>
                </c:pt>
                <c:pt idx="41">
                  <c:v>0.10537207129999999</c:v>
                </c:pt>
                <c:pt idx="42">
                  <c:v>9.8030947100000002E-2</c:v>
                </c:pt>
                <c:pt idx="43">
                  <c:v>8.8930316300000006E-2</c:v>
                </c:pt>
                <c:pt idx="44">
                  <c:v>7.8823618600000006E-2</c:v>
                </c:pt>
                <c:pt idx="45">
                  <c:v>7.0657551299999996E-2</c:v>
                </c:pt>
                <c:pt idx="46">
                  <c:v>6.03045262E-2</c:v>
                </c:pt>
                <c:pt idx="47">
                  <c:v>4.1773561399999999E-2</c:v>
                </c:pt>
                <c:pt idx="48">
                  <c:v>1.6389681E-2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1.8088901399999999E-2</c:v>
                </c:pt>
                <c:pt idx="55">
                  <c:v>4.5924045099999998E-2</c:v>
                </c:pt>
                <c:pt idx="56">
                  <c:v>6.3690729400000007E-2</c:v>
                </c:pt>
                <c:pt idx="57">
                  <c:v>6.6632889200000003E-2</c:v>
                </c:pt>
                <c:pt idx="58">
                  <c:v>5.7380676300000003E-2</c:v>
                </c:pt>
                <c:pt idx="59">
                  <c:v>4.0323995100000003E-2</c:v>
                </c:pt>
                <c:pt idx="60">
                  <c:v>1.975118E-2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1.15561802E-2</c:v>
                </c:pt>
                <c:pt idx="65">
                  <c:v>3.5430595299999999E-2</c:v>
                </c:pt>
                <c:pt idx="66">
                  <c:v>3.8895547400000001E-2</c:v>
                </c:pt>
                <c:pt idx="67">
                  <c:v>2.5934746500000001E-2</c:v>
                </c:pt>
                <c:pt idx="68">
                  <c:v>1.8318120399999999E-2</c:v>
                </c:pt>
                <c:pt idx="69">
                  <c:v>2.5405902399999999E-2</c:v>
                </c:pt>
                <c:pt idx="70">
                  <c:v>3.2603655000000002E-2</c:v>
                </c:pt>
                <c:pt idx="71">
                  <c:v>2.352833E-2</c:v>
                </c:pt>
                <c:pt idx="72">
                  <c:v>7.9119392000000007E-3</c:v>
                </c:pt>
                <c:pt idx="73">
                  <c:v>2.237635E-3</c:v>
                </c:pt>
                <c:pt idx="74">
                  <c:v>6.1163212999999998E-3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3.7102863200000002E-2</c:v>
                </c:pt>
                <c:pt idx="81">
                  <c:v>5.5068787199999997E-2</c:v>
                </c:pt>
                <c:pt idx="82">
                  <c:v>4.3039526799999998E-2</c:v>
                </c:pt>
                <c:pt idx="83">
                  <c:v>2.1270217399999999E-2</c:v>
                </c:pt>
                <c:pt idx="84">
                  <c:v>1.0970560799999999E-2</c:v>
                </c:pt>
                <c:pt idx="85">
                  <c:v>1.6285732399999999E-2</c:v>
                </c:pt>
                <c:pt idx="86">
                  <c:v>2.8551572899999999E-2</c:v>
                </c:pt>
                <c:pt idx="87">
                  <c:v>3.7600852499999997E-2</c:v>
                </c:pt>
                <c:pt idx="88">
                  <c:v>3.6363430299999999E-2</c:v>
                </c:pt>
                <c:pt idx="89">
                  <c:v>2.6076437899999999E-2</c:v>
                </c:pt>
                <c:pt idx="90">
                  <c:v>9.9251037E-3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1.4231222E-3</c:v>
                </c:pt>
                <c:pt idx="98">
                  <c:v>1.95406061E-2</c:v>
                </c:pt>
                <c:pt idx="99">
                  <c:v>3.60012054E-2</c:v>
                </c:pt>
                <c:pt idx="100">
                  <c:v>4.8822503500000003E-2</c:v>
                </c:pt>
                <c:pt idx="101">
                  <c:v>5.7593271100000003E-2</c:v>
                </c:pt>
                <c:pt idx="102">
                  <c:v>6.3314340999999996E-2</c:v>
                </c:pt>
                <c:pt idx="103">
                  <c:v>6.7486651199999997E-2</c:v>
                </c:pt>
                <c:pt idx="104">
                  <c:v>6.9893665600000002E-2</c:v>
                </c:pt>
                <c:pt idx="105">
                  <c:v>7.0496007799999996E-2</c:v>
                </c:pt>
                <c:pt idx="106">
                  <c:v>6.9343999000000003E-2</c:v>
                </c:pt>
                <c:pt idx="107">
                  <c:v>6.6205009800000006E-2</c:v>
                </c:pt>
                <c:pt idx="108">
                  <c:v>6.0871422299999998E-2</c:v>
                </c:pt>
                <c:pt idx="109">
                  <c:v>5.2765127299999999E-2</c:v>
                </c:pt>
                <c:pt idx="110">
                  <c:v>4.4240627400000003E-2</c:v>
                </c:pt>
                <c:pt idx="111">
                  <c:v>3.2675199199999998E-2</c:v>
                </c:pt>
                <c:pt idx="112">
                  <c:v>2.2234203300000002E-2</c:v>
                </c:pt>
                <c:pt idx="113">
                  <c:v>1.2861706299999999E-2</c:v>
                </c:pt>
                <c:pt idx="114">
                  <c:v>3.4862640000000002E-3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6CEB-41F0-895D-943CFEBAB27E}"/>
            </c:ext>
          </c:extLst>
        </c:ser>
        <c:ser>
          <c:idx val="113"/>
          <c:order val="113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反射白_LEDfull_暗櫃!$A$114:$EE$114</c:f>
              <c:numCache>
                <c:formatCode>General</c:formatCode>
                <c:ptCount val="135"/>
                <c:pt idx="0">
                  <c:v>0.64442658419999999</c:v>
                </c:pt>
                <c:pt idx="1">
                  <c:v>0.53381240370000005</c:v>
                </c:pt>
                <c:pt idx="2">
                  <c:v>0.37999236580000001</c:v>
                </c:pt>
                <c:pt idx="3">
                  <c:v>0.17250931259999999</c:v>
                </c:pt>
                <c:pt idx="4">
                  <c:v>4.7348078299999999E-2</c:v>
                </c:pt>
                <c:pt idx="5">
                  <c:v>3.8563315999999999E-3</c:v>
                </c:pt>
                <c:pt idx="6">
                  <c:v>2.69444548E-2</c:v>
                </c:pt>
                <c:pt idx="7">
                  <c:v>8.8507570300000005E-2</c:v>
                </c:pt>
                <c:pt idx="8">
                  <c:v>0.15800559519999999</c:v>
                </c:pt>
                <c:pt idx="9">
                  <c:v>0.21611543</c:v>
                </c:pt>
                <c:pt idx="10">
                  <c:v>0.2404483557</c:v>
                </c:pt>
                <c:pt idx="11">
                  <c:v>0.2328158468</c:v>
                </c:pt>
                <c:pt idx="12">
                  <c:v>0.20401254299999999</c:v>
                </c:pt>
                <c:pt idx="13">
                  <c:v>0.16274063289999999</c:v>
                </c:pt>
                <c:pt idx="14">
                  <c:v>0.1171344966</c:v>
                </c:pt>
                <c:pt idx="15">
                  <c:v>7.7155992399999998E-2</c:v>
                </c:pt>
                <c:pt idx="16">
                  <c:v>4.5057825699999998E-2</c:v>
                </c:pt>
                <c:pt idx="17">
                  <c:v>2.94095334E-2</c:v>
                </c:pt>
                <c:pt idx="18">
                  <c:v>3.5710133599999999E-2</c:v>
                </c:pt>
                <c:pt idx="19">
                  <c:v>5.4686963599999999E-2</c:v>
                </c:pt>
                <c:pt idx="20">
                  <c:v>7.9971618999999994E-2</c:v>
                </c:pt>
                <c:pt idx="21">
                  <c:v>9.7676321900000002E-2</c:v>
                </c:pt>
                <c:pt idx="22">
                  <c:v>0.10910431299999999</c:v>
                </c:pt>
                <c:pt idx="23">
                  <c:v>0.10751352459999999</c:v>
                </c:pt>
                <c:pt idx="24">
                  <c:v>0.1039058492</c:v>
                </c:pt>
                <c:pt idx="25">
                  <c:v>9.6612177800000004E-2</c:v>
                </c:pt>
                <c:pt idx="26">
                  <c:v>8.8274851400000007E-2</c:v>
                </c:pt>
                <c:pt idx="27">
                  <c:v>7.8548468600000004E-2</c:v>
                </c:pt>
                <c:pt idx="28">
                  <c:v>6.2126819E-2</c:v>
                </c:pt>
                <c:pt idx="29">
                  <c:v>4.4040031700000003E-2</c:v>
                </c:pt>
                <c:pt idx="30">
                  <c:v>2.6285395E-2</c:v>
                </c:pt>
                <c:pt idx="31">
                  <c:v>1.9922742600000001E-2</c:v>
                </c:pt>
                <c:pt idx="32">
                  <c:v>2.09394787E-2</c:v>
                </c:pt>
                <c:pt idx="33">
                  <c:v>2.86411084E-2</c:v>
                </c:pt>
                <c:pt idx="34">
                  <c:v>3.6909747899999998E-2</c:v>
                </c:pt>
                <c:pt idx="35">
                  <c:v>4.6266544600000001E-2</c:v>
                </c:pt>
                <c:pt idx="36">
                  <c:v>5.8565419200000003E-2</c:v>
                </c:pt>
                <c:pt idx="37">
                  <c:v>7.6928205799999996E-2</c:v>
                </c:pt>
                <c:pt idx="38">
                  <c:v>9.18118879E-2</c:v>
                </c:pt>
                <c:pt idx="39">
                  <c:v>0.1046238989</c:v>
                </c:pt>
                <c:pt idx="40">
                  <c:v>0.10899139200000001</c:v>
                </c:pt>
                <c:pt idx="41">
                  <c:v>0.1054210365</c:v>
                </c:pt>
                <c:pt idx="42">
                  <c:v>9.8068848299999997E-2</c:v>
                </c:pt>
                <c:pt idx="43">
                  <c:v>8.8962241999999997E-2</c:v>
                </c:pt>
                <c:pt idx="44">
                  <c:v>7.88542032E-2</c:v>
                </c:pt>
                <c:pt idx="45">
                  <c:v>7.06899837E-2</c:v>
                </c:pt>
                <c:pt idx="46">
                  <c:v>6.0339037300000002E-2</c:v>
                </c:pt>
                <c:pt idx="47">
                  <c:v>4.18066271E-2</c:v>
                </c:pt>
                <c:pt idx="48">
                  <c:v>1.6415076300000001E-2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1.81105025E-2</c:v>
                </c:pt>
                <c:pt idx="55">
                  <c:v>4.59698625E-2</c:v>
                </c:pt>
                <c:pt idx="56">
                  <c:v>6.3748978100000006E-2</c:v>
                </c:pt>
                <c:pt idx="57">
                  <c:v>6.6689111300000006E-2</c:v>
                </c:pt>
                <c:pt idx="58">
                  <c:v>5.7425096600000003E-2</c:v>
                </c:pt>
                <c:pt idx="59">
                  <c:v>4.0351830399999997E-2</c:v>
                </c:pt>
                <c:pt idx="60">
                  <c:v>1.9760012600000001E-2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1.1539491799999999E-2</c:v>
                </c:pt>
                <c:pt idx="65">
                  <c:v>3.5440240099999999E-2</c:v>
                </c:pt>
                <c:pt idx="66">
                  <c:v>3.8924202300000002E-2</c:v>
                </c:pt>
                <c:pt idx="67">
                  <c:v>2.5968384000000001E-2</c:v>
                </c:pt>
                <c:pt idx="68">
                  <c:v>1.83503907E-2</c:v>
                </c:pt>
                <c:pt idx="69">
                  <c:v>2.5435747599999999E-2</c:v>
                </c:pt>
                <c:pt idx="70">
                  <c:v>3.2627157900000002E-2</c:v>
                </c:pt>
                <c:pt idx="71">
                  <c:v>2.3537449500000002E-2</c:v>
                </c:pt>
                <c:pt idx="72">
                  <c:v>7.9079288999999997E-3</c:v>
                </c:pt>
                <c:pt idx="73">
                  <c:v>2.2301249999999999E-3</c:v>
                </c:pt>
                <c:pt idx="74">
                  <c:v>6.1135306E-3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3.7121914300000003E-2</c:v>
                </c:pt>
                <c:pt idx="81">
                  <c:v>5.5102210499999998E-2</c:v>
                </c:pt>
                <c:pt idx="82">
                  <c:v>4.30718213E-2</c:v>
                </c:pt>
                <c:pt idx="83">
                  <c:v>2.12957691E-2</c:v>
                </c:pt>
                <c:pt idx="84">
                  <c:v>1.09950025E-2</c:v>
                </c:pt>
                <c:pt idx="85">
                  <c:v>1.6315871799999999E-2</c:v>
                </c:pt>
                <c:pt idx="86">
                  <c:v>2.8588125499999999E-2</c:v>
                </c:pt>
                <c:pt idx="87">
                  <c:v>3.7638522700000003E-2</c:v>
                </c:pt>
                <c:pt idx="88">
                  <c:v>3.6392763299999999E-2</c:v>
                </c:pt>
                <c:pt idx="89">
                  <c:v>2.6091506699999999E-2</c:v>
                </c:pt>
                <c:pt idx="90">
                  <c:v>9.9229765999999994E-3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1.4153564999999999E-3</c:v>
                </c:pt>
                <c:pt idx="98">
                  <c:v>1.95523854E-2</c:v>
                </c:pt>
                <c:pt idx="99">
                  <c:v>3.6030061500000002E-2</c:v>
                </c:pt>
                <c:pt idx="100">
                  <c:v>4.8865545500000003E-2</c:v>
                </c:pt>
                <c:pt idx="101">
                  <c:v>5.7646229899999998E-2</c:v>
                </c:pt>
                <c:pt idx="102">
                  <c:v>6.3373200599999999E-2</c:v>
                </c:pt>
                <c:pt idx="103">
                  <c:v>6.7548878500000006E-2</c:v>
                </c:pt>
                <c:pt idx="104">
                  <c:v>6.99566826E-2</c:v>
                </c:pt>
                <c:pt idx="105">
                  <c:v>7.0557497400000002E-2</c:v>
                </c:pt>
                <c:pt idx="106">
                  <c:v>6.9401860199999998E-2</c:v>
                </c:pt>
                <c:pt idx="107">
                  <c:v>6.6256746599999999E-2</c:v>
                </c:pt>
                <c:pt idx="108">
                  <c:v>6.0914769799999997E-2</c:v>
                </c:pt>
                <c:pt idx="109">
                  <c:v>5.2798155700000002E-2</c:v>
                </c:pt>
                <c:pt idx="110">
                  <c:v>4.4264025999999998E-2</c:v>
                </c:pt>
                <c:pt idx="111">
                  <c:v>3.26863378E-2</c:v>
                </c:pt>
                <c:pt idx="112">
                  <c:v>2.22341977E-2</c:v>
                </c:pt>
                <c:pt idx="113">
                  <c:v>1.2853158599999999E-2</c:v>
                </c:pt>
                <c:pt idx="114">
                  <c:v>3.4689030000000002E-3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6CEB-41F0-895D-943CFEBAB27E}"/>
            </c:ext>
          </c:extLst>
        </c:ser>
        <c:ser>
          <c:idx val="114"/>
          <c:order val="114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反射白_LEDfull_暗櫃!$A$115:$EE$115</c:f>
              <c:numCache>
                <c:formatCode>General</c:formatCode>
                <c:ptCount val="135"/>
                <c:pt idx="0">
                  <c:v>0.64355438949999999</c:v>
                </c:pt>
                <c:pt idx="1">
                  <c:v>0.53309512140000004</c:v>
                </c:pt>
                <c:pt idx="2">
                  <c:v>0.37948322299999998</c:v>
                </c:pt>
                <c:pt idx="3">
                  <c:v>0.17228722569999999</c:v>
                </c:pt>
                <c:pt idx="4">
                  <c:v>4.7299120600000001E-2</c:v>
                </c:pt>
                <c:pt idx="5">
                  <c:v>3.8668247999999999E-3</c:v>
                </c:pt>
                <c:pt idx="6">
                  <c:v>2.6925399900000001E-2</c:v>
                </c:pt>
                <c:pt idx="7">
                  <c:v>8.8420905199999997E-2</c:v>
                </c:pt>
                <c:pt idx="8">
                  <c:v>0.15785817799999999</c:v>
                </c:pt>
                <c:pt idx="9">
                  <c:v>0.21593557299999999</c:v>
                </c:pt>
                <c:pt idx="10">
                  <c:v>0.2402826995</c:v>
                </c:pt>
                <c:pt idx="11">
                  <c:v>0.23267608880000001</c:v>
                </c:pt>
                <c:pt idx="12">
                  <c:v>0.20387952030000001</c:v>
                </c:pt>
                <c:pt idx="13">
                  <c:v>0.16260430219999999</c:v>
                </c:pt>
                <c:pt idx="14">
                  <c:v>0.1170119196</c:v>
                </c:pt>
                <c:pt idx="15">
                  <c:v>7.70692974E-2</c:v>
                </c:pt>
                <c:pt idx="16">
                  <c:v>4.5017015200000003E-2</c:v>
                </c:pt>
                <c:pt idx="17">
                  <c:v>2.93883588E-2</c:v>
                </c:pt>
                <c:pt idx="18">
                  <c:v>3.5681407900000003E-2</c:v>
                </c:pt>
                <c:pt idx="19">
                  <c:v>5.4638914800000001E-2</c:v>
                </c:pt>
                <c:pt idx="20">
                  <c:v>7.9894043499999998E-2</c:v>
                </c:pt>
                <c:pt idx="21">
                  <c:v>9.7580678800000001E-2</c:v>
                </c:pt>
                <c:pt idx="22">
                  <c:v>0.1089970544</c:v>
                </c:pt>
                <c:pt idx="23">
                  <c:v>0.1074153706</c:v>
                </c:pt>
                <c:pt idx="24">
                  <c:v>0.1038330123</c:v>
                </c:pt>
                <c:pt idx="25">
                  <c:v>9.6570745099999994E-2</c:v>
                </c:pt>
                <c:pt idx="26">
                  <c:v>8.82577747E-2</c:v>
                </c:pt>
                <c:pt idx="27">
                  <c:v>7.8536741399999999E-2</c:v>
                </c:pt>
                <c:pt idx="28">
                  <c:v>6.2105279399999998E-2</c:v>
                </c:pt>
                <c:pt idx="29">
                  <c:v>4.39933427E-2</c:v>
                </c:pt>
                <c:pt idx="30">
                  <c:v>2.6210129299999999E-2</c:v>
                </c:pt>
                <c:pt idx="31">
                  <c:v>1.9823525099999999E-2</c:v>
                </c:pt>
                <c:pt idx="32">
                  <c:v>2.08326876E-2</c:v>
                </c:pt>
                <c:pt idx="33">
                  <c:v>2.8538750500000001E-2</c:v>
                </c:pt>
                <c:pt idx="34">
                  <c:v>3.6827102299999998E-2</c:v>
                </c:pt>
                <c:pt idx="35">
                  <c:v>4.62045856E-2</c:v>
                </c:pt>
                <c:pt idx="36">
                  <c:v>5.85143417E-2</c:v>
                </c:pt>
                <c:pt idx="37">
                  <c:v>7.6867595299999994E-2</c:v>
                </c:pt>
                <c:pt idx="38">
                  <c:v>9.1728769200000004E-2</c:v>
                </c:pt>
                <c:pt idx="39">
                  <c:v>0.1045226157</c:v>
                </c:pt>
                <c:pt idx="40">
                  <c:v>0.1089004576</c:v>
                </c:pt>
                <c:pt idx="41">
                  <c:v>0.1053727865</c:v>
                </c:pt>
                <c:pt idx="42">
                  <c:v>9.8058030000000004E-2</c:v>
                </c:pt>
                <c:pt idx="43">
                  <c:v>8.8963687400000005E-2</c:v>
                </c:pt>
                <c:pt idx="44">
                  <c:v>7.8844793100000005E-2</c:v>
                </c:pt>
                <c:pt idx="45">
                  <c:v>7.0658549700000003E-2</c:v>
                </c:pt>
                <c:pt idx="46">
                  <c:v>6.0281343799999998E-2</c:v>
                </c:pt>
                <c:pt idx="47">
                  <c:v>4.1726112400000001E-2</c:v>
                </c:pt>
                <c:pt idx="48">
                  <c:v>1.6328053499999998E-2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1.8043248000000001E-2</c:v>
                </c:pt>
                <c:pt idx="55">
                  <c:v>4.5838475199999999E-2</c:v>
                </c:pt>
                <c:pt idx="56">
                  <c:v>6.3590228600000007E-2</c:v>
                </c:pt>
                <c:pt idx="57">
                  <c:v>6.6543869699999994E-2</c:v>
                </c:pt>
                <c:pt idx="58">
                  <c:v>5.7318121200000002E-2</c:v>
                </c:pt>
                <c:pt idx="59">
                  <c:v>4.0291663300000002E-2</c:v>
                </c:pt>
                <c:pt idx="60">
                  <c:v>1.9751962299999998E-2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1.16340453E-2</c:v>
                </c:pt>
                <c:pt idx="65">
                  <c:v>3.5454534000000003E-2</c:v>
                </c:pt>
                <c:pt idx="66">
                  <c:v>3.8859430700000003E-2</c:v>
                </c:pt>
                <c:pt idx="67">
                  <c:v>2.5859385700000001E-2</c:v>
                </c:pt>
                <c:pt idx="68">
                  <c:v>1.8235083700000002E-2</c:v>
                </c:pt>
                <c:pt idx="69">
                  <c:v>2.5342462600000001E-2</c:v>
                </c:pt>
                <c:pt idx="70">
                  <c:v>3.2574486E-2</c:v>
                </c:pt>
                <c:pt idx="71">
                  <c:v>2.35336721E-2</c:v>
                </c:pt>
                <c:pt idx="72">
                  <c:v>7.9384296999999993E-3</c:v>
                </c:pt>
                <c:pt idx="73">
                  <c:v>2.2675746999999999E-3</c:v>
                </c:pt>
                <c:pt idx="74">
                  <c:v>6.1364002000000003E-3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3.7095975099999998E-2</c:v>
                </c:pt>
                <c:pt idx="81">
                  <c:v>5.5041145499999999E-2</c:v>
                </c:pt>
                <c:pt idx="82">
                  <c:v>4.2995993000000003E-2</c:v>
                </c:pt>
                <c:pt idx="83">
                  <c:v>2.1215140800000001E-2</c:v>
                </c:pt>
                <c:pt idx="84">
                  <c:v>1.0903035300000001E-2</c:v>
                </c:pt>
                <c:pt idx="85">
                  <c:v>1.6207085900000001E-2</c:v>
                </c:pt>
                <c:pt idx="86">
                  <c:v>2.8470046799999999E-2</c:v>
                </c:pt>
                <c:pt idx="87">
                  <c:v>3.7530198700000003E-2</c:v>
                </c:pt>
                <c:pt idx="88">
                  <c:v>3.6319449500000003E-2</c:v>
                </c:pt>
                <c:pt idx="89">
                  <c:v>2.6065148400000002E-2</c:v>
                </c:pt>
                <c:pt idx="90">
                  <c:v>9.9471248999999998E-3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1.4541913E-3</c:v>
                </c:pt>
                <c:pt idx="98">
                  <c:v>1.9532730799999998E-2</c:v>
                </c:pt>
                <c:pt idx="99">
                  <c:v>3.5959087299999998E-2</c:v>
                </c:pt>
                <c:pt idx="100">
                  <c:v>4.8752520200000003E-2</c:v>
                </c:pt>
                <c:pt idx="101">
                  <c:v>5.7502113299999998E-2</c:v>
                </c:pt>
                <c:pt idx="102">
                  <c:v>6.3213028000000004E-2</c:v>
                </c:pt>
                <c:pt idx="103">
                  <c:v>6.7379564000000003E-2</c:v>
                </c:pt>
                <c:pt idx="104">
                  <c:v>6.9787435199999998E-2</c:v>
                </c:pt>
                <c:pt idx="105">
                  <c:v>7.0396311599999997E-2</c:v>
                </c:pt>
                <c:pt idx="106">
                  <c:v>6.9255262600000006E-2</c:v>
                </c:pt>
                <c:pt idx="107">
                  <c:v>6.6132396499999996E-2</c:v>
                </c:pt>
                <c:pt idx="108">
                  <c:v>6.0819350199999997E-2</c:v>
                </c:pt>
                <c:pt idx="109">
                  <c:v>5.2736707000000001E-2</c:v>
                </c:pt>
                <c:pt idx="110">
                  <c:v>4.4230487200000002E-2</c:v>
                </c:pt>
                <c:pt idx="111">
                  <c:v>3.2689604900000002E-2</c:v>
                </c:pt>
                <c:pt idx="112">
                  <c:v>2.2268956499999999E-2</c:v>
                </c:pt>
                <c:pt idx="113">
                  <c:v>1.2913174899999999E-2</c:v>
                </c:pt>
                <c:pt idx="114">
                  <c:v>3.5530606E-3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6CEB-41F0-895D-943CFEBAB27E}"/>
            </c:ext>
          </c:extLst>
        </c:ser>
        <c:ser>
          <c:idx val="115"/>
          <c:order val="115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反射白_LEDfull_暗櫃!$A$116:$EE$116</c:f>
              <c:numCache>
                <c:formatCode>General</c:formatCode>
                <c:ptCount val="135"/>
                <c:pt idx="0">
                  <c:v>0.64373463389999996</c:v>
                </c:pt>
                <c:pt idx="1">
                  <c:v>0.53324157000000005</c:v>
                </c:pt>
                <c:pt idx="2">
                  <c:v>0.37958678600000001</c:v>
                </c:pt>
                <c:pt idx="3">
                  <c:v>0.17232912780000001</c:v>
                </c:pt>
                <c:pt idx="4">
                  <c:v>4.7304533400000001E-2</c:v>
                </c:pt>
                <c:pt idx="5">
                  <c:v>3.8597954000000002E-3</c:v>
                </c:pt>
                <c:pt idx="6">
                  <c:v>2.6924006600000001E-2</c:v>
                </c:pt>
                <c:pt idx="7">
                  <c:v>8.8428743200000007E-2</c:v>
                </c:pt>
                <c:pt idx="8">
                  <c:v>0.15786857900000001</c:v>
                </c:pt>
                <c:pt idx="9">
                  <c:v>0.2159387767</c:v>
                </c:pt>
                <c:pt idx="10">
                  <c:v>0.24026909469999999</c:v>
                </c:pt>
                <c:pt idx="11">
                  <c:v>0.2326523811</c:v>
                </c:pt>
                <c:pt idx="12">
                  <c:v>0.20386409759999999</c:v>
                </c:pt>
                <c:pt idx="13">
                  <c:v>0.16260737180000001</c:v>
                </c:pt>
                <c:pt idx="14">
                  <c:v>0.1170264333</c:v>
                </c:pt>
                <c:pt idx="15">
                  <c:v>7.7081873999999995E-2</c:v>
                </c:pt>
                <c:pt idx="16">
                  <c:v>4.5019384500000002E-2</c:v>
                </c:pt>
                <c:pt idx="17">
                  <c:v>2.93871406E-2</c:v>
                </c:pt>
                <c:pt idx="18">
                  <c:v>3.5681433999999998E-2</c:v>
                </c:pt>
                <c:pt idx="19">
                  <c:v>5.4641202100000001E-2</c:v>
                </c:pt>
                <c:pt idx="20">
                  <c:v>7.9900927799999993E-2</c:v>
                </c:pt>
                <c:pt idx="21">
                  <c:v>9.7589477899999999E-2</c:v>
                </c:pt>
                <c:pt idx="22">
                  <c:v>0.1090072691</c:v>
                </c:pt>
                <c:pt idx="23">
                  <c:v>0.10742145779999999</c:v>
                </c:pt>
                <c:pt idx="24">
                  <c:v>0.1038274765</c:v>
                </c:pt>
                <c:pt idx="25">
                  <c:v>9.6552416700000004E-2</c:v>
                </c:pt>
                <c:pt idx="26">
                  <c:v>8.8230572600000001E-2</c:v>
                </c:pt>
                <c:pt idx="27">
                  <c:v>7.8510716600000002E-2</c:v>
                </c:pt>
                <c:pt idx="28">
                  <c:v>6.2090888599999998E-2</c:v>
                </c:pt>
                <c:pt idx="29">
                  <c:v>4.3999083299999998E-2</c:v>
                </c:pt>
                <c:pt idx="30">
                  <c:v>2.6237553E-2</c:v>
                </c:pt>
                <c:pt idx="31">
                  <c:v>1.9865784800000001E-2</c:v>
                </c:pt>
                <c:pt idx="32">
                  <c:v>2.0878262799999998E-2</c:v>
                </c:pt>
                <c:pt idx="33">
                  <c:v>2.8579022700000001E-2</c:v>
                </c:pt>
                <c:pt idx="34">
                  <c:v>3.6853924400000002E-2</c:v>
                </c:pt>
                <c:pt idx="35">
                  <c:v>4.6217188200000002E-2</c:v>
                </c:pt>
                <c:pt idx="36">
                  <c:v>5.8516420399999998E-2</c:v>
                </c:pt>
                <c:pt idx="37">
                  <c:v>7.6867051399999997E-2</c:v>
                </c:pt>
                <c:pt idx="38">
                  <c:v>9.1733626999999998E-2</c:v>
                </c:pt>
                <c:pt idx="39">
                  <c:v>0.1045313925</c:v>
                </c:pt>
                <c:pt idx="40">
                  <c:v>0.1089023128</c:v>
                </c:pt>
                <c:pt idx="41">
                  <c:v>0.10535448040000001</c:v>
                </c:pt>
                <c:pt idx="42">
                  <c:v>9.8023816900000005E-2</c:v>
                </c:pt>
                <c:pt idx="43">
                  <c:v>8.89269486E-2</c:v>
                </c:pt>
                <c:pt idx="44">
                  <c:v>7.8817717699999998E-2</c:v>
                </c:pt>
                <c:pt idx="45">
                  <c:v>7.06459433E-2</c:v>
                </c:pt>
                <c:pt idx="46">
                  <c:v>6.028625E-2</c:v>
                </c:pt>
                <c:pt idx="47">
                  <c:v>4.1749939299999997E-2</c:v>
                </c:pt>
                <c:pt idx="48">
                  <c:v>1.63651966E-2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1.8069803700000001E-2</c:v>
                </c:pt>
                <c:pt idx="55">
                  <c:v>4.5886207399999997E-2</c:v>
                </c:pt>
                <c:pt idx="56">
                  <c:v>6.3644751900000004E-2</c:v>
                </c:pt>
                <c:pt idx="57">
                  <c:v>6.6590495400000005E-2</c:v>
                </c:pt>
                <c:pt idx="58">
                  <c:v>5.7349141700000002E-2</c:v>
                </c:pt>
                <c:pt idx="59">
                  <c:v>4.0305867799999999E-2</c:v>
                </c:pt>
                <c:pt idx="60">
                  <c:v>1.9748194100000001E-2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1.15815541E-2</c:v>
                </c:pt>
                <c:pt idx="65">
                  <c:v>3.5432852799999998E-2</c:v>
                </c:pt>
                <c:pt idx="66">
                  <c:v>3.8876265299999997E-2</c:v>
                </c:pt>
                <c:pt idx="67">
                  <c:v>2.5903925299999998E-2</c:v>
                </c:pt>
                <c:pt idx="68">
                  <c:v>1.8286010299999999E-2</c:v>
                </c:pt>
                <c:pt idx="69">
                  <c:v>2.5379397000000001E-2</c:v>
                </c:pt>
                <c:pt idx="70">
                  <c:v>3.2587967799999999E-2</c:v>
                </c:pt>
                <c:pt idx="71">
                  <c:v>2.35262774E-2</c:v>
                </c:pt>
                <c:pt idx="72">
                  <c:v>7.9198945E-3</c:v>
                </c:pt>
                <c:pt idx="73">
                  <c:v>2.2478941999999999E-3</c:v>
                </c:pt>
                <c:pt idx="74">
                  <c:v>6.1222971000000001E-3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3.7094146000000001E-2</c:v>
                </c:pt>
                <c:pt idx="81">
                  <c:v>5.5049818E-2</c:v>
                </c:pt>
                <c:pt idx="82">
                  <c:v>4.3017104299999998E-2</c:v>
                </c:pt>
                <c:pt idx="83">
                  <c:v>2.1247280800000001E-2</c:v>
                </c:pt>
                <c:pt idx="84">
                  <c:v>1.09450668E-2</c:v>
                </c:pt>
                <c:pt idx="85">
                  <c:v>1.62553657E-2</c:v>
                </c:pt>
                <c:pt idx="86">
                  <c:v>2.8518136600000001E-2</c:v>
                </c:pt>
                <c:pt idx="87">
                  <c:v>3.7569690500000003E-2</c:v>
                </c:pt>
                <c:pt idx="88">
                  <c:v>3.6341976400000003E-2</c:v>
                </c:pt>
                <c:pt idx="89">
                  <c:v>2.60681491E-2</c:v>
                </c:pt>
                <c:pt idx="90">
                  <c:v>9.9313147000000008E-3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1.4338851E-3</c:v>
                </c:pt>
                <c:pt idx="98">
                  <c:v>1.9534448199999999E-2</c:v>
                </c:pt>
                <c:pt idx="99">
                  <c:v>3.5979993600000003E-2</c:v>
                </c:pt>
                <c:pt idx="100">
                  <c:v>4.8789612900000001E-2</c:v>
                </c:pt>
                <c:pt idx="101">
                  <c:v>5.7551518099999997E-2</c:v>
                </c:pt>
                <c:pt idx="102">
                  <c:v>6.3267864300000004E-2</c:v>
                </c:pt>
                <c:pt idx="103">
                  <c:v>6.7437656200000001E-2</c:v>
                </c:pt>
                <c:pt idx="104">
                  <c:v>6.9844484299999995E-2</c:v>
                </c:pt>
                <c:pt idx="105">
                  <c:v>7.0449069099999997E-2</c:v>
                </c:pt>
                <c:pt idx="106">
                  <c:v>6.9301150699999994E-2</c:v>
                </c:pt>
                <c:pt idx="107">
                  <c:v>6.6168323200000004E-2</c:v>
                </c:pt>
                <c:pt idx="108">
                  <c:v>6.0842946199999998E-2</c:v>
                </c:pt>
                <c:pt idx="109">
                  <c:v>5.2746243800000002E-2</c:v>
                </c:pt>
                <c:pt idx="110">
                  <c:v>4.4229652699999997E-2</c:v>
                </c:pt>
                <c:pt idx="111">
                  <c:v>3.2674901200000002E-2</c:v>
                </c:pt>
                <c:pt idx="112">
                  <c:v>2.22426672E-2</c:v>
                </c:pt>
                <c:pt idx="113">
                  <c:v>1.28777679E-2</c:v>
                </c:pt>
                <c:pt idx="114">
                  <c:v>3.5089825000000001E-3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6CEB-41F0-895D-943CFEBAB27E}"/>
            </c:ext>
          </c:extLst>
        </c:ser>
        <c:ser>
          <c:idx val="116"/>
          <c:order val="116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反射白_LEDfull_暗櫃!$A$117:$EE$117</c:f>
              <c:numCache>
                <c:formatCode>General</c:formatCode>
                <c:ptCount val="135"/>
                <c:pt idx="0">
                  <c:v>0.64371079210000004</c:v>
                </c:pt>
                <c:pt idx="1">
                  <c:v>0.53322482110000002</c:v>
                </c:pt>
                <c:pt idx="2">
                  <c:v>0.37957561020000002</c:v>
                </c:pt>
                <c:pt idx="3">
                  <c:v>0.1723293662</c:v>
                </c:pt>
                <c:pt idx="4">
                  <c:v>4.7310728599999997E-2</c:v>
                </c:pt>
                <c:pt idx="5">
                  <c:v>3.8677327999999999E-3</c:v>
                </c:pt>
                <c:pt idx="6">
                  <c:v>2.6932232100000002E-2</c:v>
                </c:pt>
                <c:pt idx="7">
                  <c:v>8.8442698099999995E-2</c:v>
                </c:pt>
                <c:pt idx="8">
                  <c:v>0.1578970999</c:v>
                </c:pt>
                <c:pt idx="9">
                  <c:v>0.21598874030000001</c:v>
                </c:pt>
                <c:pt idx="10">
                  <c:v>0.24034236370000001</c:v>
                </c:pt>
                <c:pt idx="11">
                  <c:v>0.23273380099999999</c:v>
                </c:pt>
                <c:pt idx="12">
                  <c:v>0.20392963289999999</c:v>
                </c:pt>
                <c:pt idx="13">
                  <c:v>0.16264422240000001</c:v>
                </c:pt>
                <c:pt idx="14">
                  <c:v>0.1170404553</c:v>
                </c:pt>
                <c:pt idx="15">
                  <c:v>7.7088154899999997E-2</c:v>
                </c:pt>
                <c:pt idx="16">
                  <c:v>4.5028228300000001E-2</c:v>
                </c:pt>
                <c:pt idx="17">
                  <c:v>2.9395744200000001E-2</c:v>
                </c:pt>
                <c:pt idx="18">
                  <c:v>3.5690188400000003E-2</c:v>
                </c:pt>
                <c:pt idx="19">
                  <c:v>5.4652430100000003E-2</c:v>
                </c:pt>
                <c:pt idx="20">
                  <c:v>7.9913593800000002E-2</c:v>
                </c:pt>
                <c:pt idx="21">
                  <c:v>9.7604580199999999E-2</c:v>
                </c:pt>
                <c:pt idx="22">
                  <c:v>0.109024018</c:v>
                </c:pt>
                <c:pt idx="23">
                  <c:v>0.10744156689999999</c:v>
                </c:pt>
                <c:pt idx="24">
                  <c:v>0.10385849329999999</c:v>
                </c:pt>
                <c:pt idx="25">
                  <c:v>9.6594899900000003E-2</c:v>
                </c:pt>
                <c:pt idx="26">
                  <c:v>8.8279917799999996E-2</c:v>
                </c:pt>
                <c:pt idx="27">
                  <c:v>7.8556388599999999E-2</c:v>
                </c:pt>
                <c:pt idx="28">
                  <c:v>6.2120780299999998E-2</c:v>
                </c:pt>
                <c:pt idx="29">
                  <c:v>4.4004157199999998E-2</c:v>
                </c:pt>
                <c:pt idx="30">
                  <c:v>2.62162648E-2</c:v>
                </c:pt>
                <c:pt idx="31">
                  <c:v>1.98279154E-2</c:v>
                </c:pt>
                <c:pt idx="32">
                  <c:v>2.0837266E-2</c:v>
                </c:pt>
                <c:pt idx="33">
                  <c:v>2.8545206399999998E-2</c:v>
                </c:pt>
                <c:pt idx="34">
                  <c:v>3.68359163E-2</c:v>
                </c:pt>
                <c:pt idx="35">
                  <c:v>4.6215832200000001E-2</c:v>
                </c:pt>
                <c:pt idx="36">
                  <c:v>5.8528829400000003E-2</c:v>
                </c:pt>
                <c:pt idx="37">
                  <c:v>7.6886542099999997E-2</c:v>
                </c:pt>
                <c:pt idx="38">
                  <c:v>9.1751277399999998E-2</c:v>
                </c:pt>
                <c:pt idx="39">
                  <c:v>0.1045482755</c:v>
                </c:pt>
                <c:pt idx="40">
                  <c:v>0.1089272052</c:v>
                </c:pt>
                <c:pt idx="41">
                  <c:v>0.10539902750000001</c:v>
                </c:pt>
                <c:pt idx="42">
                  <c:v>9.8082684000000003E-2</c:v>
                </c:pt>
                <c:pt idx="43">
                  <c:v>8.8985942299999995E-2</c:v>
                </c:pt>
                <c:pt idx="44">
                  <c:v>7.8864425399999993E-2</c:v>
                </c:pt>
                <c:pt idx="45">
                  <c:v>7.0675917000000005E-2</c:v>
                </c:pt>
                <c:pt idx="46">
                  <c:v>6.0296122000000001E-2</c:v>
                </c:pt>
                <c:pt idx="47">
                  <c:v>4.17360887E-2</c:v>
                </c:pt>
                <c:pt idx="48">
                  <c:v>1.6331691299999999E-2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1.8047410999999999E-2</c:v>
                </c:pt>
                <c:pt idx="55">
                  <c:v>4.5849237600000002E-2</c:v>
                </c:pt>
                <c:pt idx="56">
                  <c:v>6.3605181900000002E-2</c:v>
                </c:pt>
                <c:pt idx="57">
                  <c:v>6.6559575499999996E-2</c:v>
                </c:pt>
                <c:pt idx="58">
                  <c:v>5.7331785599999997E-2</c:v>
                </c:pt>
                <c:pt idx="59">
                  <c:v>4.0301241000000002E-2</c:v>
                </c:pt>
                <c:pt idx="60">
                  <c:v>1.9756725100000001E-2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1.16375973E-2</c:v>
                </c:pt>
                <c:pt idx="65">
                  <c:v>3.5463433699999998E-2</c:v>
                </c:pt>
                <c:pt idx="66">
                  <c:v>3.8868971199999998E-2</c:v>
                </c:pt>
                <c:pt idx="67">
                  <c:v>2.5865336900000001E-2</c:v>
                </c:pt>
                <c:pt idx="68">
                  <c:v>1.8239086500000001E-2</c:v>
                </c:pt>
                <c:pt idx="69">
                  <c:v>2.53483467E-2</c:v>
                </c:pt>
                <c:pt idx="70">
                  <c:v>3.2582059500000003E-2</c:v>
                </c:pt>
                <c:pt idx="71">
                  <c:v>2.3539373700000001E-2</c:v>
                </c:pt>
                <c:pt idx="72">
                  <c:v>7.9404348999999996E-3</c:v>
                </c:pt>
                <c:pt idx="73">
                  <c:v>2.2682420000000002E-3</c:v>
                </c:pt>
                <c:pt idx="74">
                  <c:v>6.1381207999999998E-3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3.7105124400000002E-2</c:v>
                </c:pt>
                <c:pt idx="81">
                  <c:v>5.50546944E-2</c:v>
                </c:pt>
                <c:pt idx="82">
                  <c:v>4.3006349399999998E-2</c:v>
                </c:pt>
                <c:pt idx="83">
                  <c:v>2.1219918500000001E-2</c:v>
                </c:pt>
                <c:pt idx="84">
                  <c:v>1.09053077E-2</c:v>
                </c:pt>
                <c:pt idx="85">
                  <c:v>1.6210548599999999E-2</c:v>
                </c:pt>
                <c:pt idx="86">
                  <c:v>2.84765791E-2</c:v>
                </c:pt>
                <c:pt idx="87">
                  <c:v>3.7538956900000003E-2</c:v>
                </c:pt>
                <c:pt idx="88">
                  <c:v>3.6327932E-2</c:v>
                </c:pt>
                <c:pt idx="89">
                  <c:v>2.6071291399999998E-2</c:v>
                </c:pt>
                <c:pt idx="90">
                  <c:v>9.9496021999999993E-3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1.4548E-3</c:v>
                </c:pt>
                <c:pt idx="98">
                  <c:v>1.9537486100000001E-2</c:v>
                </c:pt>
                <c:pt idx="99">
                  <c:v>3.59680764E-2</c:v>
                </c:pt>
                <c:pt idx="100">
                  <c:v>4.8764407599999997E-2</c:v>
                </c:pt>
                <c:pt idx="101">
                  <c:v>5.7515814899999997E-2</c:v>
                </c:pt>
                <c:pt idx="102">
                  <c:v>6.3227996199999997E-2</c:v>
                </c:pt>
                <c:pt idx="103">
                  <c:v>6.7395508300000004E-2</c:v>
                </c:pt>
                <c:pt idx="104">
                  <c:v>6.9804191599999996E-2</c:v>
                </c:pt>
                <c:pt idx="105">
                  <c:v>7.0413231800000003E-2</c:v>
                </c:pt>
                <c:pt idx="106">
                  <c:v>6.9271788000000001E-2</c:v>
                </c:pt>
                <c:pt idx="107">
                  <c:v>6.6148422700000001E-2</c:v>
                </c:pt>
                <c:pt idx="108">
                  <c:v>6.08341321E-2</c:v>
                </c:pt>
                <c:pt idx="109">
                  <c:v>5.2749663600000003E-2</c:v>
                </c:pt>
                <c:pt idx="110">
                  <c:v>4.4241447000000003E-2</c:v>
                </c:pt>
                <c:pt idx="111">
                  <c:v>3.2697945800000003E-2</c:v>
                </c:pt>
                <c:pt idx="112">
                  <c:v>2.2275108799999999E-2</c:v>
                </c:pt>
                <c:pt idx="113">
                  <c:v>1.2916842499999999E-2</c:v>
                </c:pt>
                <c:pt idx="114">
                  <c:v>3.5545866E-3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6CEB-41F0-895D-943CFEBAB27E}"/>
            </c:ext>
          </c:extLst>
        </c:ser>
        <c:ser>
          <c:idx val="117"/>
          <c:order val="117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反射白_LEDfull_暗櫃!$A$118:$EE$118</c:f>
              <c:numCache>
                <c:formatCode>General</c:formatCode>
                <c:ptCount val="135"/>
                <c:pt idx="0">
                  <c:v>0.64382940529999999</c:v>
                </c:pt>
                <c:pt idx="1">
                  <c:v>0.53332096340000001</c:v>
                </c:pt>
                <c:pt idx="2">
                  <c:v>0.37964326139999999</c:v>
                </c:pt>
                <c:pt idx="3">
                  <c:v>0.1723567396</c:v>
                </c:pt>
                <c:pt idx="4">
                  <c:v>4.7313869000000001E-2</c:v>
                </c:pt>
                <c:pt idx="5">
                  <c:v>3.8627302000000001E-3</c:v>
                </c:pt>
                <c:pt idx="6">
                  <c:v>2.6930542700000001E-2</c:v>
                </c:pt>
                <c:pt idx="7">
                  <c:v>8.8446803399999996E-2</c:v>
                </c:pt>
                <c:pt idx="8">
                  <c:v>0.1579015255</c:v>
                </c:pt>
                <c:pt idx="9">
                  <c:v>0.2159868777</c:v>
                </c:pt>
                <c:pt idx="10">
                  <c:v>0.2403275222</c:v>
                </c:pt>
                <c:pt idx="11">
                  <c:v>0.23271206019999999</c:v>
                </c:pt>
                <c:pt idx="12">
                  <c:v>0.2039144188</c:v>
                </c:pt>
                <c:pt idx="13">
                  <c:v>0.16264323889999999</c:v>
                </c:pt>
                <c:pt idx="14">
                  <c:v>0.11704881490000001</c:v>
                </c:pt>
                <c:pt idx="15">
                  <c:v>7.7095754399999994E-2</c:v>
                </c:pt>
                <c:pt idx="16">
                  <c:v>4.5028909999999998E-2</c:v>
                </c:pt>
                <c:pt idx="17">
                  <c:v>2.9394170300000001E-2</c:v>
                </c:pt>
                <c:pt idx="18">
                  <c:v>3.5689502999999997E-2</c:v>
                </c:pt>
                <c:pt idx="19">
                  <c:v>5.4652784000000003E-2</c:v>
                </c:pt>
                <c:pt idx="20">
                  <c:v>7.9916991300000004E-2</c:v>
                </c:pt>
                <c:pt idx="21">
                  <c:v>9.7608812200000006E-2</c:v>
                </c:pt>
                <c:pt idx="22">
                  <c:v>0.10902914399999999</c:v>
                </c:pt>
                <c:pt idx="23">
                  <c:v>0.107443817</c:v>
                </c:pt>
                <c:pt idx="24">
                  <c:v>0.1038527563</c:v>
                </c:pt>
                <c:pt idx="25">
                  <c:v>9.6579484600000001E-2</c:v>
                </c:pt>
                <c:pt idx="26">
                  <c:v>8.8258393099999999E-2</c:v>
                </c:pt>
                <c:pt idx="27">
                  <c:v>7.85358325E-2</c:v>
                </c:pt>
                <c:pt idx="28">
                  <c:v>6.21090792E-2</c:v>
                </c:pt>
                <c:pt idx="29">
                  <c:v>4.4007428000000001E-2</c:v>
                </c:pt>
                <c:pt idx="30">
                  <c:v>2.6235695900000001E-2</c:v>
                </c:pt>
                <c:pt idx="31">
                  <c:v>1.98582523E-2</c:v>
                </c:pt>
                <c:pt idx="32">
                  <c:v>2.0870197600000001E-2</c:v>
                </c:pt>
                <c:pt idx="33">
                  <c:v>2.8574084900000001E-2</c:v>
                </c:pt>
                <c:pt idx="34">
                  <c:v>3.68547626E-2</c:v>
                </c:pt>
                <c:pt idx="35">
                  <c:v>4.6224102400000001E-2</c:v>
                </c:pt>
                <c:pt idx="36">
                  <c:v>5.8529194399999998E-2</c:v>
                </c:pt>
                <c:pt idx="37">
                  <c:v>7.6884709300000006E-2</c:v>
                </c:pt>
                <c:pt idx="38">
                  <c:v>9.1752983600000004E-2</c:v>
                </c:pt>
                <c:pt idx="39">
                  <c:v>0.1045527384</c:v>
                </c:pt>
                <c:pt idx="40">
                  <c:v>0.1089264601</c:v>
                </c:pt>
                <c:pt idx="41">
                  <c:v>0.10538358239999999</c:v>
                </c:pt>
                <c:pt idx="42">
                  <c:v>9.8055765000000003E-2</c:v>
                </c:pt>
                <c:pt idx="43">
                  <c:v>8.8957384200000003E-2</c:v>
                </c:pt>
                <c:pt idx="44">
                  <c:v>7.8843228500000001E-2</c:v>
                </c:pt>
                <c:pt idx="45">
                  <c:v>7.06654117E-2</c:v>
                </c:pt>
                <c:pt idx="46">
                  <c:v>6.0298409300000001E-2</c:v>
                </c:pt>
                <c:pt idx="47">
                  <c:v>4.1752628999999999E-2</c:v>
                </c:pt>
                <c:pt idx="48">
                  <c:v>1.6358496600000001E-2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1.8066398800000001E-2</c:v>
                </c:pt>
                <c:pt idx="55">
                  <c:v>4.5883141500000002E-2</c:v>
                </c:pt>
                <c:pt idx="56">
                  <c:v>6.3643708800000004E-2</c:v>
                </c:pt>
                <c:pt idx="57">
                  <c:v>6.65922984E-2</c:v>
                </c:pt>
                <c:pt idx="58">
                  <c:v>5.7353202300000003E-2</c:v>
                </c:pt>
                <c:pt idx="59">
                  <c:v>4.0310908100000001E-2</c:v>
                </c:pt>
                <c:pt idx="60">
                  <c:v>1.9753692699999999E-2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1.15990248E-2</c:v>
                </c:pt>
                <c:pt idx="65">
                  <c:v>3.5447064799999997E-2</c:v>
                </c:pt>
                <c:pt idx="66">
                  <c:v>3.8880307199999999E-2</c:v>
                </c:pt>
                <c:pt idx="67">
                  <c:v>2.5897331499999999E-2</c:v>
                </c:pt>
                <c:pt idx="68">
                  <c:v>1.8275722899999999E-2</c:v>
                </c:pt>
                <c:pt idx="69">
                  <c:v>2.53746901E-2</c:v>
                </c:pt>
                <c:pt idx="70">
                  <c:v>3.2591387600000001E-2</c:v>
                </c:pt>
                <c:pt idx="71">
                  <c:v>2.3533521200000001E-2</c:v>
                </c:pt>
                <c:pt idx="72">
                  <c:v>7.9268998999999993E-3</c:v>
                </c:pt>
                <c:pt idx="73">
                  <c:v>2.2538904999999999E-3</c:v>
                </c:pt>
                <c:pt idx="74">
                  <c:v>6.1277598000000003E-3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3.7103042000000003E-2</c:v>
                </c:pt>
                <c:pt idx="81">
                  <c:v>5.5059708700000001E-2</c:v>
                </c:pt>
                <c:pt idx="82">
                  <c:v>4.3020766199999998E-2</c:v>
                </c:pt>
                <c:pt idx="83">
                  <c:v>2.12430693E-2</c:v>
                </c:pt>
                <c:pt idx="84">
                  <c:v>1.09357489E-2</c:v>
                </c:pt>
                <c:pt idx="85">
                  <c:v>1.62454769E-2</c:v>
                </c:pt>
                <c:pt idx="86">
                  <c:v>2.8511079000000002E-2</c:v>
                </c:pt>
                <c:pt idx="87">
                  <c:v>3.7567060399999998E-2</c:v>
                </c:pt>
                <c:pt idx="88">
                  <c:v>3.6343730999999997E-2</c:v>
                </c:pt>
                <c:pt idx="89">
                  <c:v>2.6073032999999999E-2</c:v>
                </c:pt>
                <c:pt idx="90">
                  <c:v>9.9377752999999999E-3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1.4399885000000001E-3</c:v>
                </c:pt>
                <c:pt idx="98">
                  <c:v>1.9538749000000001E-2</c:v>
                </c:pt>
                <c:pt idx="99">
                  <c:v>3.5982515700000002E-2</c:v>
                </c:pt>
                <c:pt idx="100">
                  <c:v>4.8790428800000001E-2</c:v>
                </c:pt>
                <c:pt idx="101">
                  <c:v>5.75505272E-2</c:v>
                </c:pt>
                <c:pt idx="102">
                  <c:v>6.3267059599999995E-2</c:v>
                </c:pt>
                <c:pt idx="103">
                  <c:v>6.7436635499999995E-2</c:v>
                </c:pt>
                <c:pt idx="104">
                  <c:v>6.9844320400000007E-2</c:v>
                </c:pt>
                <c:pt idx="105">
                  <c:v>7.0450194199999996E-2</c:v>
                </c:pt>
                <c:pt idx="106">
                  <c:v>6.9303922399999995E-2</c:v>
                </c:pt>
                <c:pt idx="107">
                  <c:v>6.6173143700000006E-2</c:v>
                </c:pt>
                <c:pt idx="108">
                  <c:v>6.0849938499999999E-2</c:v>
                </c:pt>
                <c:pt idx="109">
                  <c:v>5.2755665E-2</c:v>
                </c:pt>
                <c:pt idx="110">
                  <c:v>4.4239804100000002E-2</c:v>
                </c:pt>
                <c:pt idx="111">
                  <c:v>3.2686498000000001E-2</c:v>
                </c:pt>
                <c:pt idx="112">
                  <c:v>2.2255191600000002E-2</c:v>
                </c:pt>
                <c:pt idx="113">
                  <c:v>1.28907077E-2</c:v>
                </c:pt>
                <c:pt idx="114">
                  <c:v>3.5220367999999999E-3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6CEB-41F0-895D-943CFEBAB27E}"/>
            </c:ext>
          </c:extLst>
        </c:ser>
        <c:ser>
          <c:idx val="118"/>
          <c:order val="118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反射白_LEDfull_暗櫃!$A$119:$EE$119</c:f>
              <c:numCache>
                <c:formatCode>General</c:formatCode>
                <c:ptCount val="135"/>
                <c:pt idx="0">
                  <c:v>0.64409101010000003</c:v>
                </c:pt>
                <c:pt idx="1">
                  <c:v>0.53353685139999996</c:v>
                </c:pt>
                <c:pt idx="2">
                  <c:v>0.37979680300000002</c:v>
                </c:pt>
                <c:pt idx="3">
                  <c:v>0.17242471870000001</c:v>
                </c:pt>
                <c:pt idx="4">
                  <c:v>4.7330617899999997E-2</c:v>
                </c:pt>
                <c:pt idx="5">
                  <c:v>3.8617886999999999E-3</c:v>
                </c:pt>
                <c:pt idx="6">
                  <c:v>2.69387588E-2</c:v>
                </c:pt>
                <c:pt idx="7">
                  <c:v>8.8477320999999998E-2</c:v>
                </c:pt>
                <c:pt idx="8">
                  <c:v>0.1579550207</c:v>
                </c:pt>
                <c:pt idx="9">
                  <c:v>0.21605661509999999</c:v>
                </c:pt>
                <c:pt idx="10">
                  <c:v>0.24039943520000001</c:v>
                </c:pt>
                <c:pt idx="11">
                  <c:v>0.23277834059999999</c:v>
                </c:pt>
                <c:pt idx="12">
                  <c:v>0.2039744258</c:v>
                </c:pt>
                <c:pt idx="13">
                  <c:v>0.1626958251</c:v>
                </c:pt>
                <c:pt idx="14">
                  <c:v>0.11709066479999999</c:v>
                </c:pt>
                <c:pt idx="15">
                  <c:v>7.7124148599999998E-2</c:v>
                </c:pt>
                <c:pt idx="16">
                  <c:v>4.50440571E-2</c:v>
                </c:pt>
                <c:pt idx="17">
                  <c:v>2.9403131499999999E-2</c:v>
                </c:pt>
                <c:pt idx="18">
                  <c:v>3.57009545E-2</c:v>
                </c:pt>
                <c:pt idx="19">
                  <c:v>5.4670840499999998E-2</c:v>
                </c:pt>
                <c:pt idx="20">
                  <c:v>7.99444765E-2</c:v>
                </c:pt>
                <c:pt idx="21">
                  <c:v>9.7642861299999995E-2</c:v>
                </c:pt>
                <c:pt idx="22">
                  <c:v>0.10906679179999999</c:v>
                </c:pt>
                <c:pt idx="23">
                  <c:v>0.1074798629</c:v>
                </c:pt>
                <c:pt idx="24">
                  <c:v>0.103884086</c:v>
                </c:pt>
                <c:pt idx="25">
                  <c:v>9.6604473900000001E-2</c:v>
                </c:pt>
                <c:pt idx="26">
                  <c:v>8.82777795E-2</c:v>
                </c:pt>
                <c:pt idx="27">
                  <c:v>7.85526857E-2</c:v>
                </c:pt>
                <c:pt idx="28">
                  <c:v>6.2124364100000003E-2</c:v>
                </c:pt>
                <c:pt idx="29">
                  <c:v>4.4023275399999999E-2</c:v>
                </c:pt>
                <c:pt idx="30">
                  <c:v>2.6252783799999999E-2</c:v>
                </c:pt>
                <c:pt idx="31">
                  <c:v>1.9877860300000001E-2</c:v>
                </c:pt>
                <c:pt idx="32">
                  <c:v>2.08911523E-2</c:v>
                </c:pt>
                <c:pt idx="33">
                  <c:v>2.8595872200000001E-2</c:v>
                </c:pt>
                <c:pt idx="34">
                  <c:v>3.6875024399999998E-2</c:v>
                </c:pt>
                <c:pt idx="35">
                  <c:v>4.6242762399999998E-2</c:v>
                </c:pt>
                <c:pt idx="36">
                  <c:v>5.8548543600000003E-2</c:v>
                </c:pt>
                <c:pt idx="37">
                  <c:v>7.6908856600000006E-2</c:v>
                </c:pt>
                <c:pt idx="38">
                  <c:v>9.1783553399999995E-2</c:v>
                </c:pt>
                <c:pt idx="39">
                  <c:v>0.1045885086</c:v>
                </c:pt>
                <c:pt idx="40">
                  <c:v>0.1089616492</c:v>
                </c:pt>
                <c:pt idx="41">
                  <c:v>0.1054112539</c:v>
                </c:pt>
                <c:pt idx="42">
                  <c:v>9.8075970999999998E-2</c:v>
                </c:pt>
                <c:pt idx="43">
                  <c:v>8.8973969200000003E-2</c:v>
                </c:pt>
                <c:pt idx="44">
                  <c:v>7.8859575099999996E-2</c:v>
                </c:pt>
                <c:pt idx="45">
                  <c:v>7.0683829500000003E-2</c:v>
                </c:pt>
                <c:pt idx="46">
                  <c:v>6.0319039999999997E-2</c:v>
                </c:pt>
                <c:pt idx="47">
                  <c:v>4.1773431E-2</c:v>
                </c:pt>
                <c:pt idx="48">
                  <c:v>1.63756441E-2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1.8080642399999999E-2</c:v>
                </c:pt>
                <c:pt idx="55">
                  <c:v>4.59129624E-2</c:v>
                </c:pt>
                <c:pt idx="56">
                  <c:v>6.3681155399999995E-2</c:v>
                </c:pt>
                <c:pt idx="57">
                  <c:v>6.6628187899999997E-2</c:v>
                </c:pt>
                <c:pt idx="58">
                  <c:v>5.73811345E-2</c:v>
                </c:pt>
                <c:pt idx="59">
                  <c:v>4.0328051900000002E-2</c:v>
                </c:pt>
                <c:pt idx="60">
                  <c:v>1.9758572799999999E-2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1.1586119400000001E-2</c:v>
                </c:pt>
                <c:pt idx="65">
                  <c:v>3.5451568699999998E-2</c:v>
                </c:pt>
                <c:pt idx="66">
                  <c:v>3.8898188600000001E-2</c:v>
                </c:pt>
                <c:pt idx="67">
                  <c:v>2.59196758E-2</c:v>
                </c:pt>
                <c:pt idx="68">
                  <c:v>1.8297737500000001E-2</c:v>
                </c:pt>
                <c:pt idx="69">
                  <c:v>2.53945291E-2</c:v>
                </c:pt>
                <c:pt idx="70">
                  <c:v>3.2606013099999998E-2</c:v>
                </c:pt>
                <c:pt idx="71">
                  <c:v>2.3538516799999999E-2</c:v>
                </c:pt>
                <c:pt idx="72">
                  <c:v>7.9234131000000003E-3</c:v>
                </c:pt>
                <c:pt idx="73">
                  <c:v>2.2482540999999999E-3</c:v>
                </c:pt>
                <c:pt idx="74">
                  <c:v>6.1252214999999999E-3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3.7114258900000002E-2</c:v>
                </c:pt>
                <c:pt idx="81">
                  <c:v>5.5079832699999998E-2</c:v>
                </c:pt>
                <c:pt idx="82">
                  <c:v>4.3041043000000001E-2</c:v>
                </c:pt>
                <c:pt idx="83">
                  <c:v>2.12599318E-2</c:v>
                </c:pt>
                <c:pt idx="84">
                  <c:v>1.09525006E-2</c:v>
                </c:pt>
                <c:pt idx="85">
                  <c:v>1.6266008799999999E-2</c:v>
                </c:pt>
                <c:pt idx="86">
                  <c:v>2.8535397699999999E-2</c:v>
                </c:pt>
                <c:pt idx="87">
                  <c:v>3.7591531900000003E-2</c:v>
                </c:pt>
                <c:pt idx="88">
                  <c:v>3.6362204699999998E-2</c:v>
                </c:pt>
                <c:pt idx="89">
                  <c:v>2.6082100300000001E-2</c:v>
                </c:pt>
                <c:pt idx="90">
                  <c:v>9.9356687000000006E-3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1.4341358000000001E-3</c:v>
                </c:pt>
                <c:pt idx="98">
                  <c:v>1.9545501100000001E-2</c:v>
                </c:pt>
                <c:pt idx="99">
                  <c:v>3.60007174E-2</c:v>
                </c:pt>
                <c:pt idx="100">
                  <c:v>4.8818200800000003E-2</c:v>
                </c:pt>
                <c:pt idx="101">
                  <c:v>5.75847253E-2</c:v>
                </c:pt>
                <c:pt idx="102">
                  <c:v>6.3304834099999999E-2</c:v>
                </c:pt>
                <c:pt idx="103">
                  <c:v>6.7476525900000001E-2</c:v>
                </c:pt>
                <c:pt idx="104">
                  <c:v>6.98848143E-2</c:v>
                </c:pt>
                <c:pt idx="105">
                  <c:v>7.0489443799999996E-2</c:v>
                </c:pt>
                <c:pt idx="106">
                  <c:v>6.9340668600000002E-2</c:v>
                </c:pt>
                <c:pt idx="107">
                  <c:v>6.6205762299999998E-2</c:v>
                </c:pt>
                <c:pt idx="108">
                  <c:v>6.0876924499999999E-2</c:v>
                </c:pt>
                <c:pt idx="109">
                  <c:v>5.2775181800000001E-2</c:v>
                </c:pt>
                <c:pt idx="110">
                  <c:v>4.4253643600000003E-2</c:v>
                </c:pt>
                <c:pt idx="111">
                  <c:v>3.2692156700000002E-2</c:v>
                </c:pt>
                <c:pt idx="112">
                  <c:v>2.2253627000000002E-2</c:v>
                </c:pt>
                <c:pt idx="113">
                  <c:v>1.28834117E-2</c:v>
                </c:pt>
                <c:pt idx="114">
                  <c:v>3.5093568999999998E-3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6CEB-41F0-895D-943CFEBAB27E}"/>
            </c:ext>
          </c:extLst>
        </c:ser>
        <c:ser>
          <c:idx val="119"/>
          <c:order val="119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反射白_LEDfull_暗櫃!$A$120:$EE$120</c:f>
              <c:numCache>
                <c:formatCode>General</c:formatCode>
                <c:ptCount val="135"/>
                <c:pt idx="0">
                  <c:v>0.64483225349999995</c:v>
                </c:pt>
                <c:pt idx="1">
                  <c:v>0.53414440159999999</c:v>
                </c:pt>
                <c:pt idx="2">
                  <c:v>0.3802274168</c:v>
                </c:pt>
                <c:pt idx="3">
                  <c:v>0.1726100743</c:v>
                </c:pt>
                <c:pt idx="4">
                  <c:v>4.7368217300000001E-2</c:v>
                </c:pt>
                <c:pt idx="5">
                  <c:v>3.8490874999999999E-3</c:v>
                </c:pt>
                <c:pt idx="6">
                  <c:v>2.6950636900000002E-2</c:v>
                </c:pt>
                <c:pt idx="7">
                  <c:v>8.8542416700000001E-2</c:v>
                </c:pt>
                <c:pt idx="8">
                  <c:v>0.1580634266</c:v>
                </c:pt>
                <c:pt idx="9">
                  <c:v>0.2161812484</c:v>
                </c:pt>
                <c:pt idx="10">
                  <c:v>0.2404998988</c:v>
                </c:pt>
                <c:pt idx="11">
                  <c:v>0.23285306989999999</c:v>
                </c:pt>
                <c:pt idx="12">
                  <c:v>0.20405177769999999</c:v>
                </c:pt>
                <c:pt idx="13">
                  <c:v>0.16279082</c:v>
                </c:pt>
                <c:pt idx="14">
                  <c:v>0.11718595029999999</c:v>
                </c:pt>
                <c:pt idx="15">
                  <c:v>7.7193394299999996E-2</c:v>
                </c:pt>
                <c:pt idx="16">
                  <c:v>4.5073576300000001E-2</c:v>
                </c:pt>
                <c:pt idx="17">
                  <c:v>2.9416456800000001E-2</c:v>
                </c:pt>
                <c:pt idx="18">
                  <c:v>3.5720426600000001E-2</c:v>
                </c:pt>
                <c:pt idx="19">
                  <c:v>5.4705046100000002E-2</c:v>
                </c:pt>
                <c:pt idx="20">
                  <c:v>8.0003015699999999E-2</c:v>
                </c:pt>
                <c:pt idx="21">
                  <c:v>9.7715191500000007E-2</c:v>
                </c:pt>
                <c:pt idx="22">
                  <c:v>0.1091481149</c:v>
                </c:pt>
                <c:pt idx="23">
                  <c:v>0.1075517461</c:v>
                </c:pt>
                <c:pt idx="24">
                  <c:v>0.1039289981</c:v>
                </c:pt>
                <c:pt idx="25">
                  <c:v>9.66174006E-2</c:v>
                </c:pt>
                <c:pt idx="26">
                  <c:v>8.8266722899999997E-2</c:v>
                </c:pt>
                <c:pt idx="27">
                  <c:v>7.8539237400000003E-2</c:v>
                </c:pt>
                <c:pt idx="28">
                  <c:v>6.2126941999999998E-2</c:v>
                </c:pt>
                <c:pt idx="29">
                  <c:v>4.4059611899999997E-2</c:v>
                </c:pt>
                <c:pt idx="30">
                  <c:v>2.6326334100000001E-2</c:v>
                </c:pt>
                <c:pt idx="31">
                  <c:v>1.9979888599999999E-2</c:v>
                </c:pt>
                <c:pt idx="32">
                  <c:v>2.1001311000000002E-2</c:v>
                </c:pt>
                <c:pt idx="33">
                  <c:v>2.8698507700000001E-2</c:v>
                </c:pt>
                <c:pt idx="34">
                  <c:v>3.6953102799999998E-2</c:v>
                </c:pt>
                <c:pt idx="35">
                  <c:v>4.6295154800000002E-2</c:v>
                </c:pt>
                <c:pt idx="36">
                  <c:v>5.8584894999999998E-2</c:v>
                </c:pt>
                <c:pt idx="37">
                  <c:v>7.6949469699999995E-2</c:v>
                </c:pt>
                <c:pt idx="38">
                  <c:v>9.1843791300000005E-2</c:v>
                </c:pt>
                <c:pt idx="39">
                  <c:v>0.10466441510000001</c:v>
                </c:pt>
                <c:pt idx="40">
                  <c:v>0.1090247035</c:v>
                </c:pt>
                <c:pt idx="41">
                  <c:v>0.1054287478</c:v>
                </c:pt>
                <c:pt idx="42">
                  <c:v>9.8054863500000006E-2</c:v>
                </c:pt>
                <c:pt idx="43">
                  <c:v>8.8942617200000004E-2</c:v>
                </c:pt>
                <c:pt idx="44">
                  <c:v>7.8843504199999997E-2</c:v>
                </c:pt>
                <c:pt idx="45">
                  <c:v>7.0694602999999995E-2</c:v>
                </c:pt>
                <c:pt idx="46">
                  <c:v>6.0362130399999998E-2</c:v>
                </c:pt>
                <c:pt idx="47">
                  <c:v>4.1847772900000003E-2</c:v>
                </c:pt>
                <c:pt idx="48">
                  <c:v>1.6465554E-2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1.8148271399999999E-2</c:v>
                </c:pt>
                <c:pt idx="55">
                  <c:v>4.60416451E-2</c:v>
                </c:pt>
                <c:pt idx="56">
                  <c:v>6.3834078599999997E-2</c:v>
                </c:pt>
                <c:pt idx="57">
                  <c:v>6.6765144499999998E-2</c:v>
                </c:pt>
                <c:pt idx="58">
                  <c:v>5.7479295899999998E-2</c:v>
                </c:pt>
                <c:pt idx="59">
                  <c:v>4.0380664199999999E-2</c:v>
                </c:pt>
                <c:pt idx="60">
                  <c:v>1.97608396E-2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1.1478417600000001E-2</c:v>
                </c:pt>
                <c:pt idx="65">
                  <c:v>3.5423956800000003E-2</c:v>
                </c:pt>
                <c:pt idx="66">
                  <c:v>3.8956001400000002E-2</c:v>
                </c:pt>
                <c:pt idx="67">
                  <c:v>2.6030406400000001E-2</c:v>
                </c:pt>
                <c:pt idx="68">
                  <c:v>1.84179787E-2</c:v>
                </c:pt>
                <c:pt idx="69">
                  <c:v>2.5488473500000001E-2</c:v>
                </c:pt>
                <c:pt idx="70">
                  <c:v>3.2653108200000003E-2</c:v>
                </c:pt>
                <c:pt idx="71">
                  <c:v>2.3535093300000001E-2</c:v>
                </c:pt>
                <c:pt idx="72">
                  <c:v>7.8874836E-3</c:v>
                </c:pt>
                <c:pt idx="73">
                  <c:v>2.2064608000000002E-3</c:v>
                </c:pt>
                <c:pt idx="74">
                  <c:v>6.0978908999999998E-3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3.71305309E-2</c:v>
                </c:pt>
                <c:pt idx="81">
                  <c:v>5.5128362E-2</c:v>
                </c:pt>
                <c:pt idx="82">
                  <c:v>4.3109856500000002E-2</c:v>
                </c:pt>
                <c:pt idx="83">
                  <c:v>2.1341111499999999E-2</c:v>
                </c:pt>
                <c:pt idx="84">
                  <c:v>1.1049546299999999E-2</c:v>
                </c:pt>
                <c:pt idx="85">
                  <c:v>1.63797792E-2</c:v>
                </c:pt>
                <c:pt idx="86">
                  <c:v>2.8655191900000002E-2</c:v>
                </c:pt>
                <c:pt idx="87">
                  <c:v>3.7697575999999997E-2</c:v>
                </c:pt>
                <c:pt idx="88">
                  <c:v>3.6430578700000001E-2</c:v>
                </c:pt>
                <c:pt idx="89">
                  <c:v>2.6102481399999999E-2</c:v>
                </c:pt>
                <c:pt idx="90">
                  <c:v>9.9061550999999994E-3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1.3906113E-3</c:v>
                </c:pt>
                <c:pt idx="98">
                  <c:v>1.95602421E-2</c:v>
                </c:pt>
                <c:pt idx="99">
                  <c:v>3.6066129799999999E-2</c:v>
                </c:pt>
                <c:pt idx="100">
                  <c:v>4.8924896900000001E-2</c:v>
                </c:pt>
                <c:pt idx="101">
                  <c:v>5.77232279E-2</c:v>
                </c:pt>
                <c:pt idx="102">
                  <c:v>6.34591132E-2</c:v>
                </c:pt>
                <c:pt idx="103">
                  <c:v>6.76396415E-2</c:v>
                </c:pt>
                <c:pt idx="104">
                  <c:v>7.0046745199999996E-2</c:v>
                </c:pt>
                <c:pt idx="105">
                  <c:v>7.0642411700000005E-2</c:v>
                </c:pt>
                <c:pt idx="106">
                  <c:v>6.94779903E-2</c:v>
                </c:pt>
                <c:pt idx="107">
                  <c:v>6.6319525200000007E-2</c:v>
                </c:pt>
                <c:pt idx="108">
                  <c:v>6.0961093799999998E-2</c:v>
                </c:pt>
                <c:pt idx="109">
                  <c:v>5.2824824999999999E-2</c:v>
                </c:pt>
                <c:pt idx="110">
                  <c:v>4.4275626499999998E-2</c:v>
                </c:pt>
                <c:pt idx="111">
                  <c:v>3.2677192200000003E-2</c:v>
                </c:pt>
                <c:pt idx="112">
                  <c:v>2.2207526500000001E-2</c:v>
                </c:pt>
                <c:pt idx="113">
                  <c:v>1.28133763E-2</c:v>
                </c:pt>
                <c:pt idx="114">
                  <c:v>3.4158474000000002E-3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6CEB-41F0-895D-943CFEBAB27E}"/>
            </c:ext>
          </c:extLst>
        </c:ser>
        <c:ser>
          <c:idx val="120"/>
          <c:order val="120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反射白_LEDfull_暗櫃!$A$121:$EE$121</c:f>
              <c:numCache>
                <c:formatCode>General</c:formatCode>
                <c:ptCount val="135"/>
                <c:pt idx="0">
                  <c:v>0.64415532350000004</c:v>
                </c:pt>
                <c:pt idx="1">
                  <c:v>0.53359037639999995</c:v>
                </c:pt>
                <c:pt idx="2">
                  <c:v>0.37983456249999997</c:v>
                </c:pt>
                <c:pt idx="3">
                  <c:v>0.17244221270000001</c:v>
                </c:pt>
                <c:pt idx="4">
                  <c:v>4.7335449600000003E-2</c:v>
                </c:pt>
                <c:pt idx="5">
                  <c:v>3.8621365000000001E-3</c:v>
                </c:pt>
                <c:pt idx="6">
                  <c:v>2.6941301300000001E-2</c:v>
                </c:pt>
                <c:pt idx="7">
                  <c:v>8.84859338E-2</c:v>
                </c:pt>
                <c:pt idx="8">
                  <c:v>0.15797045830000001</c:v>
                </c:pt>
                <c:pt idx="9">
                  <c:v>0.21607729789999999</c:v>
                </c:pt>
                <c:pt idx="10">
                  <c:v>0.2404221892</c:v>
                </c:pt>
                <c:pt idx="11">
                  <c:v>0.23280024530000001</c:v>
                </c:pt>
                <c:pt idx="12">
                  <c:v>0.20399338010000001</c:v>
                </c:pt>
                <c:pt idx="13">
                  <c:v>0.16271150109999999</c:v>
                </c:pt>
                <c:pt idx="14">
                  <c:v>0.1171021461</c:v>
                </c:pt>
                <c:pt idx="15">
                  <c:v>7.7131800400000006E-2</c:v>
                </c:pt>
                <c:pt idx="16">
                  <c:v>4.5048430600000001E-2</c:v>
                </c:pt>
                <c:pt idx="17">
                  <c:v>2.9405932900000001E-2</c:v>
                </c:pt>
                <c:pt idx="18">
                  <c:v>3.5704258799999999E-2</c:v>
                </c:pt>
                <c:pt idx="19">
                  <c:v>5.4676063400000002E-2</c:v>
                </c:pt>
                <c:pt idx="20">
                  <c:v>7.9952232499999998E-2</c:v>
                </c:pt>
                <c:pt idx="21">
                  <c:v>9.7652338399999997E-2</c:v>
                </c:pt>
                <c:pt idx="22">
                  <c:v>0.1090774015</c:v>
                </c:pt>
                <c:pt idx="23">
                  <c:v>0.1074905396</c:v>
                </c:pt>
                <c:pt idx="24">
                  <c:v>0.1038939133</c:v>
                </c:pt>
                <c:pt idx="25">
                  <c:v>9.6613436900000002E-2</c:v>
                </c:pt>
                <c:pt idx="26">
                  <c:v>8.8285900700000003E-2</c:v>
                </c:pt>
                <c:pt idx="27">
                  <c:v>7.8559920199999994E-2</c:v>
                </c:pt>
                <c:pt idx="28">
                  <c:v>6.2130123400000001E-2</c:v>
                </c:pt>
                <c:pt idx="29">
                  <c:v>4.4027656300000002E-2</c:v>
                </c:pt>
                <c:pt idx="30">
                  <c:v>2.6255676499999998E-2</c:v>
                </c:pt>
                <c:pt idx="31">
                  <c:v>1.9880348799999999E-2</c:v>
                </c:pt>
                <c:pt idx="32">
                  <c:v>2.0893771200000001E-2</c:v>
                </c:pt>
                <c:pt idx="33">
                  <c:v>2.85991617E-2</c:v>
                </c:pt>
                <c:pt idx="34">
                  <c:v>3.6878775799999999E-2</c:v>
                </c:pt>
                <c:pt idx="35">
                  <c:v>4.6247288599999999E-2</c:v>
                </c:pt>
                <c:pt idx="36">
                  <c:v>5.8554016100000002E-2</c:v>
                </c:pt>
                <c:pt idx="37">
                  <c:v>7.6916098599999996E-2</c:v>
                </c:pt>
                <c:pt idx="38">
                  <c:v>9.1792456800000005E-2</c:v>
                </c:pt>
                <c:pt idx="39">
                  <c:v>0.10459882769999999</c:v>
                </c:pt>
                <c:pt idx="40">
                  <c:v>0.10897202039999999</c:v>
                </c:pt>
                <c:pt idx="41">
                  <c:v>0.105421029</c:v>
                </c:pt>
                <c:pt idx="42">
                  <c:v>9.8084949000000005E-2</c:v>
                </c:pt>
                <c:pt idx="43">
                  <c:v>8.8981889199999997E-2</c:v>
                </c:pt>
                <c:pt idx="44">
                  <c:v>7.8866630800000004E-2</c:v>
                </c:pt>
                <c:pt idx="45">
                  <c:v>7.0690199699999998E-2</c:v>
                </c:pt>
                <c:pt idx="46">
                  <c:v>6.0324866300000002E-2</c:v>
                </c:pt>
                <c:pt idx="47">
                  <c:v>4.1777774699999999E-2</c:v>
                </c:pt>
                <c:pt idx="48">
                  <c:v>1.63778272E-2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1.8082765899999999E-2</c:v>
                </c:pt>
                <c:pt idx="55">
                  <c:v>4.5918099599999998E-2</c:v>
                </c:pt>
                <c:pt idx="56">
                  <c:v>6.36881366E-2</c:v>
                </c:pt>
                <c:pt idx="57">
                  <c:v>6.6635154200000005E-2</c:v>
                </c:pt>
                <c:pt idx="58">
                  <c:v>5.7387068899999998E-2</c:v>
                </c:pt>
                <c:pt idx="59">
                  <c:v>4.0332082700000001E-2</c:v>
                </c:pt>
                <c:pt idx="60">
                  <c:v>1.97603386E-2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1.1586450999999999E-2</c:v>
                </c:pt>
                <c:pt idx="65">
                  <c:v>3.5454601000000002E-2</c:v>
                </c:pt>
                <c:pt idx="66">
                  <c:v>3.8902126299999999E-2</c:v>
                </c:pt>
                <c:pt idx="67">
                  <c:v>2.5922864699999999E-2</c:v>
                </c:pt>
                <c:pt idx="68">
                  <c:v>1.83003284E-2</c:v>
                </c:pt>
                <c:pt idx="69">
                  <c:v>2.5397457200000001E-2</c:v>
                </c:pt>
                <c:pt idx="70">
                  <c:v>3.2609250399999998E-2</c:v>
                </c:pt>
                <c:pt idx="71">
                  <c:v>2.35405471E-2</c:v>
                </c:pt>
                <c:pt idx="72">
                  <c:v>7.9238833999999998E-3</c:v>
                </c:pt>
                <c:pt idx="73">
                  <c:v>2.2480580999999999E-3</c:v>
                </c:pt>
                <c:pt idx="74">
                  <c:v>6.1255553999999997E-3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3.7117809100000003E-2</c:v>
                </c:pt>
                <c:pt idx="81">
                  <c:v>5.5085360999999999E-2</c:v>
                </c:pt>
                <c:pt idx="82">
                  <c:v>4.3045483500000002E-2</c:v>
                </c:pt>
                <c:pt idx="83">
                  <c:v>2.12624371E-2</c:v>
                </c:pt>
                <c:pt idx="84">
                  <c:v>1.0954232E-2</c:v>
                </c:pt>
                <c:pt idx="85">
                  <c:v>1.6268288700000001E-2</c:v>
                </c:pt>
                <c:pt idx="86">
                  <c:v>2.8538886499999999E-2</c:v>
                </c:pt>
                <c:pt idx="87">
                  <c:v>3.7595681800000003E-2</c:v>
                </c:pt>
                <c:pt idx="88">
                  <c:v>3.6365956099999999E-2</c:v>
                </c:pt>
                <c:pt idx="89">
                  <c:v>2.6084564599999999E-2</c:v>
                </c:pt>
                <c:pt idx="90">
                  <c:v>9.9361679000000008E-3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1.4339781000000001E-3</c:v>
                </c:pt>
                <c:pt idx="98">
                  <c:v>1.95472371E-2</c:v>
                </c:pt>
                <c:pt idx="99">
                  <c:v>3.6004740700000003E-2</c:v>
                </c:pt>
                <c:pt idx="100">
                  <c:v>4.8823248600000001E-2</c:v>
                </c:pt>
                <c:pt idx="101">
                  <c:v>5.7591382400000002E-2</c:v>
                </c:pt>
                <c:pt idx="102">
                  <c:v>6.3311807799999995E-2</c:v>
                </c:pt>
                <c:pt idx="103">
                  <c:v>6.7483894500000002E-2</c:v>
                </c:pt>
                <c:pt idx="104">
                  <c:v>6.9892421400000002E-2</c:v>
                </c:pt>
                <c:pt idx="105">
                  <c:v>7.0497117900000003E-2</c:v>
                </c:pt>
                <c:pt idx="106">
                  <c:v>6.9347932900000006E-2</c:v>
                </c:pt>
                <c:pt idx="107">
                  <c:v>6.62125722E-2</c:v>
                </c:pt>
                <c:pt idx="108">
                  <c:v>6.0883142100000003E-2</c:v>
                </c:pt>
                <c:pt idx="109">
                  <c:v>5.2780572300000002E-2</c:v>
                </c:pt>
                <c:pt idx="110">
                  <c:v>4.4257901600000003E-2</c:v>
                </c:pt>
                <c:pt idx="111">
                  <c:v>3.2695088499999997E-2</c:v>
                </c:pt>
                <c:pt idx="112">
                  <c:v>2.2255521300000001E-2</c:v>
                </c:pt>
                <c:pt idx="113">
                  <c:v>1.28841614E-2</c:v>
                </c:pt>
                <c:pt idx="114">
                  <c:v>3.5091934E-3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6CEB-41F0-895D-943CFEBAB27E}"/>
            </c:ext>
          </c:extLst>
        </c:ser>
        <c:ser>
          <c:idx val="121"/>
          <c:order val="121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反射白_LEDfull_暗櫃!$A$122:$EE$122</c:f>
              <c:numCache>
                <c:formatCode>General</c:formatCode>
                <c:ptCount val="135"/>
                <c:pt idx="0">
                  <c:v>0.64445430039999996</c:v>
                </c:pt>
                <c:pt idx="1">
                  <c:v>0.53383553029999997</c:v>
                </c:pt>
                <c:pt idx="2">
                  <c:v>0.38000857830000001</c:v>
                </c:pt>
                <c:pt idx="3">
                  <c:v>0.1725170463</c:v>
                </c:pt>
                <c:pt idx="4">
                  <c:v>4.7350745600000001E-2</c:v>
                </c:pt>
                <c:pt idx="5">
                  <c:v>3.8572926999999998E-3</c:v>
                </c:pt>
                <c:pt idx="6">
                  <c:v>2.69464422E-2</c:v>
                </c:pt>
                <c:pt idx="7">
                  <c:v>8.8512904899999995E-2</c:v>
                </c:pt>
                <c:pt idx="8">
                  <c:v>0.15801511700000001</c:v>
                </c:pt>
                <c:pt idx="9">
                  <c:v>0.2161293775</c:v>
                </c:pt>
                <c:pt idx="10">
                  <c:v>0.24046561120000001</c:v>
                </c:pt>
                <c:pt idx="11">
                  <c:v>0.23283319180000001</c:v>
                </c:pt>
                <c:pt idx="12">
                  <c:v>0.20402736960000001</c:v>
                </c:pt>
                <c:pt idx="13">
                  <c:v>0.16275113820000001</c:v>
                </c:pt>
                <c:pt idx="14">
                  <c:v>0.1171411052</c:v>
                </c:pt>
                <c:pt idx="15">
                  <c:v>7.7159963499999998E-2</c:v>
                </c:pt>
                <c:pt idx="16">
                  <c:v>4.5060627200000002E-2</c:v>
                </c:pt>
                <c:pt idx="17">
                  <c:v>2.9411623299999998E-2</c:v>
                </c:pt>
                <c:pt idx="18">
                  <c:v>3.5712387399999997E-2</c:v>
                </c:pt>
                <c:pt idx="19">
                  <c:v>5.4690401999999999E-2</c:v>
                </c:pt>
                <c:pt idx="20">
                  <c:v>7.9976335199999998E-2</c:v>
                </c:pt>
                <c:pt idx="21">
                  <c:v>9.7682058799999999E-2</c:v>
                </c:pt>
                <c:pt idx="22">
                  <c:v>0.1091106683</c:v>
                </c:pt>
                <c:pt idx="23">
                  <c:v>0.1075201556</c:v>
                </c:pt>
                <c:pt idx="24">
                  <c:v>0.1039132401</c:v>
                </c:pt>
                <c:pt idx="25">
                  <c:v>9.6620202099999997E-2</c:v>
                </c:pt>
                <c:pt idx="26">
                  <c:v>8.8283017300000002E-2</c:v>
                </c:pt>
                <c:pt idx="27">
                  <c:v>7.8556023500000002E-2</c:v>
                </c:pt>
                <c:pt idx="28">
                  <c:v>6.2132220699999997E-2</c:v>
                </c:pt>
                <c:pt idx="29">
                  <c:v>4.4042483E-2</c:v>
                </c:pt>
                <c:pt idx="30">
                  <c:v>2.6284683499999999E-2</c:v>
                </c:pt>
                <c:pt idx="31">
                  <c:v>1.9920166600000001E-2</c:v>
                </c:pt>
                <c:pt idx="32">
                  <c:v>2.0936792700000002E-2</c:v>
                </c:pt>
                <c:pt idx="33">
                  <c:v>2.86395513E-2</c:v>
                </c:pt>
                <c:pt idx="34">
                  <c:v>3.6909870800000001E-2</c:v>
                </c:pt>
                <c:pt idx="35">
                  <c:v>4.6268496700000002E-2</c:v>
                </c:pt>
                <c:pt idx="36">
                  <c:v>5.8569204100000001E-2</c:v>
                </c:pt>
                <c:pt idx="37">
                  <c:v>7.69333616E-2</c:v>
                </c:pt>
                <c:pt idx="38">
                  <c:v>9.1817468400000005E-2</c:v>
                </c:pt>
                <c:pt idx="39">
                  <c:v>0.1046300605</c:v>
                </c:pt>
                <c:pt idx="40">
                  <c:v>0.1089984477</c:v>
                </c:pt>
                <c:pt idx="41">
                  <c:v>0.1054295972</c:v>
                </c:pt>
                <c:pt idx="42">
                  <c:v>9.8078385000000004E-2</c:v>
                </c:pt>
                <c:pt idx="43">
                  <c:v>8.8971346600000001E-2</c:v>
                </c:pt>
                <c:pt idx="44">
                  <c:v>7.8861862399999996E-2</c:v>
                </c:pt>
                <c:pt idx="45">
                  <c:v>7.0695698299999998E-2</c:v>
                </c:pt>
                <c:pt idx="46">
                  <c:v>6.03426434E-2</c:v>
                </c:pt>
                <c:pt idx="47">
                  <c:v>4.18072715E-2</c:v>
                </c:pt>
                <c:pt idx="48">
                  <c:v>1.6412895199999999E-2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1.81093942E-2</c:v>
                </c:pt>
                <c:pt idx="55">
                  <c:v>4.5968748599999998E-2</c:v>
                </c:pt>
                <c:pt idx="56">
                  <c:v>6.3748530999999997E-2</c:v>
                </c:pt>
                <c:pt idx="57">
                  <c:v>6.6689453999999995E-2</c:v>
                </c:pt>
                <c:pt idx="58">
                  <c:v>5.7426109900000001E-2</c:v>
                </c:pt>
                <c:pt idx="59">
                  <c:v>4.0353160399999997E-2</c:v>
                </c:pt>
                <c:pt idx="60">
                  <c:v>1.97615586E-2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1.15448544E-2</c:v>
                </c:pt>
                <c:pt idx="65">
                  <c:v>3.5444568799999999E-2</c:v>
                </c:pt>
                <c:pt idx="66">
                  <c:v>3.8925256599999999E-2</c:v>
                </c:pt>
                <c:pt idx="67">
                  <c:v>2.5966284799999999E-2</c:v>
                </c:pt>
                <c:pt idx="68">
                  <c:v>1.8347190699999998E-2</c:v>
                </c:pt>
                <c:pt idx="69">
                  <c:v>2.5434225800000002E-2</c:v>
                </c:pt>
                <c:pt idx="70">
                  <c:v>3.2628219600000001E-2</c:v>
                </c:pt>
                <c:pt idx="71">
                  <c:v>2.35396158E-2</c:v>
                </c:pt>
                <c:pt idx="72">
                  <c:v>7.9100504999999998E-3</c:v>
                </c:pt>
                <c:pt idx="73">
                  <c:v>2.2319695000000001E-3</c:v>
                </c:pt>
                <c:pt idx="74">
                  <c:v>6.1150835999999997E-3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3.71246301E-2</c:v>
                </c:pt>
                <c:pt idx="81">
                  <c:v>5.5105168400000001E-2</c:v>
                </c:pt>
                <c:pt idx="82">
                  <c:v>4.3072987299999997E-2</c:v>
                </c:pt>
                <c:pt idx="83">
                  <c:v>2.1294323699999999E-2</c:v>
                </c:pt>
                <c:pt idx="84">
                  <c:v>1.0992024099999999E-2</c:v>
                </c:pt>
                <c:pt idx="85">
                  <c:v>1.63127016E-2</c:v>
                </c:pt>
                <c:pt idx="86">
                  <c:v>2.8585789699999999E-2</c:v>
                </c:pt>
                <c:pt idx="87">
                  <c:v>3.7637520600000002E-2</c:v>
                </c:pt>
                <c:pt idx="88">
                  <c:v>3.6393139499999998E-2</c:v>
                </c:pt>
                <c:pt idx="89">
                  <c:v>2.6092857099999998E-2</c:v>
                </c:pt>
                <c:pt idx="90">
                  <c:v>9.9249444999999995E-3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1.4171563E-3</c:v>
                </c:pt>
                <c:pt idx="98">
                  <c:v>1.9553475099999999E-2</c:v>
                </c:pt>
                <c:pt idx="99">
                  <c:v>3.6030657600000002E-2</c:v>
                </c:pt>
                <c:pt idx="100">
                  <c:v>4.8865526899999998E-2</c:v>
                </c:pt>
                <c:pt idx="101">
                  <c:v>5.7646021200000001E-2</c:v>
                </c:pt>
                <c:pt idx="102">
                  <c:v>6.3372544899999994E-2</c:v>
                </c:pt>
                <c:pt idx="103">
                  <c:v>6.75483942E-2</c:v>
                </c:pt>
                <c:pt idx="104">
                  <c:v>6.9956399500000002E-2</c:v>
                </c:pt>
                <c:pt idx="105">
                  <c:v>7.0557639000000005E-2</c:v>
                </c:pt>
                <c:pt idx="106">
                  <c:v>6.9402381799999996E-2</c:v>
                </c:pt>
                <c:pt idx="107">
                  <c:v>6.6257908899999995E-2</c:v>
                </c:pt>
                <c:pt idx="108">
                  <c:v>6.0916740400000002E-2</c:v>
                </c:pt>
                <c:pt idx="109">
                  <c:v>5.2800740999999998E-2</c:v>
                </c:pt>
                <c:pt idx="110">
                  <c:v>4.4267088199999999E-2</c:v>
                </c:pt>
                <c:pt idx="111">
                  <c:v>3.2689690600000001E-2</c:v>
                </c:pt>
                <c:pt idx="112">
                  <c:v>2.2238230300000002E-2</c:v>
                </c:pt>
                <c:pt idx="113">
                  <c:v>1.2857127899999999E-2</c:v>
                </c:pt>
                <c:pt idx="114">
                  <c:v>3.4728825999999998E-3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6CEB-41F0-895D-943CFEBAB27E}"/>
            </c:ext>
          </c:extLst>
        </c:ser>
        <c:ser>
          <c:idx val="122"/>
          <c:order val="122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反射白_LEDfull_暗櫃!$A$123:$EE$123</c:f>
              <c:numCache>
                <c:formatCode>General</c:formatCode>
                <c:ptCount val="135"/>
                <c:pt idx="0">
                  <c:v>0.64419913289999997</c:v>
                </c:pt>
                <c:pt idx="1">
                  <c:v>0.53362452979999997</c:v>
                </c:pt>
                <c:pt idx="2">
                  <c:v>0.37985920909999998</c:v>
                </c:pt>
                <c:pt idx="3">
                  <c:v>0.17245091500000001</c:v>
                </c:pt>
                <c:pt idx="4">
                  <c:v>4.73346002E-2</c:v>
                </c:pt>
                <c:pt idx="5">
                  <c:v>3.8583380999999998E-3</c:v>
                </c:pt>
                <c:pt idx="6">
                  <c:v>2.69387271E-2</c:v>
                </c:pt>
                <c:pt idx="7">
                  <c:v>8.84834751E-2</c:v>
                </c:pt>
                <c:pt idx="8">
                  <c:v>0.1579641551</c:v>
                </c:pt>
                <c:pt idx="9">
                  <c:v>0.21606330570000001</c:v>
                </c:pt>
                <c:pt idx="10">
                  <c:v>0.24039764699999999</c:v>
                </c:pt>
                <c:pt idx="11">
                  <c:v>0.232771486</c:v>
                </c:pt>
                <c:pt idx="12">
                  <c:v>0.2039712071</c:v>
                </c:pt>
                <c:pt idx="13">
                  <c:v>0.1627011448</c:v>
                </c:pt>
                <c:pt idx="14">
                  <c:v>0.1171009019</c:v>
                </c:pt>
                <c:pt idx="15">
                  <c:v>7.7132552899999998E-2</c:v>
                </c:pt>
                <c:pt idx="16">
                  <c:v>4.5046251299999999E-2</c:v>
                </c:pt>
                <c:pt idx="17">
                  <c:v>2.9403163100000001E-2</c:v>
                </c:pt>
                <c:pt idx="18">
                  <c:v>3.5701770299999998E-2</c:v>
                </c:pt>
                <c:pt idx="19">
                  <c:v>5.4673165099999997E-2</c:v>
                </c:pt>
                <c:pt idx="20">
                  <c:v>7.9950071900000003E-2</c:v>
                </c:pt>
                <c:pt idx="21">
                  <c:v>9.7649738200000002E-2</c:v>
                </c:pt>
                <c:pt idx="22">
                  <c:v>0.10907484589999999</c:v>
                </c:pt>
                <c:pt idx="23">
                  <c:v>0.10748580839999999</c:v>
                </c:pt>
                <c:pt idx="24">
                  <c:v>0.1038836762</c:v>
                </c:pt>
                <c:pt idx="25">
                  <c:v>9.6597164900000004E-2</c:v>
                </c:pt>
                <c:pt idx="26">
                  <c:v>8.8265679799999996E-2</c:v>
                </c:pt>
                <c:pt idx="27">
                  <c:v>7.8541032999999996E-2</c:v>
                </c:pt>
                <c:pt idx="28">
                  <c:v>6.2118336599999997E-2</c:v>
                </c:pt>
                <c:pt idx="29">
                  <c:v>4.4027205600000001E-2</c:v>
                </c:pt>
                <c:pt idx="30">
                  <c:v>2.6267498699999999E-2</c:v>
                </c:pt>
                <c:pt idx="31">
                  <c:v>1.9900057499999999E-2</c:v>
                </c:pt>
                <c:pt idx="32">
                  <c:v>2.0915189800000001E-2</c:v>
                </c:pt>
                <c:pt idx="33">
                  <c:v>2.8617374599999999E-2</c:v>
                </c:pt>
                <c:pt idx="34">
                  <c:v>3.6889690900000001E-2</c:v>
                </c:pt>
                <c:pt idx="35">
                  <c:v>4.6250302299999997E-2</c:v>
                </c:pt>
                <c:pt idx="36">
                  <c:v>5.85508421E-2</c:v>
                </c:pt>
                <c:pt idx="37">
                  <c:v>7.6910383999999998E-2</c:v>
                </c:pt>
                <c:pt idx="38">
                  <c:v>9.1788314300000007E-2</c:v>
                </c:pt>
                <c:pt idx="39">
                  <c:v>0.10459551960000001</c:v>
                </c:pt>
                <c:pt idx="40">
                  <c:v>0.1089650095</c:v>
                </c:pt>
                <c:pt idx="41">
                  <c:v>0.1054041237</c:v>
                </c:pt>
                <c:pt idx="42">
                  <c:v>9.8060525999999995E-2</c:v>
                </c:pt>
                <c:pt idx="43">
                  <c:v>8.8956959500000002E-2</c:v>
                </c:pt>
                <c:pt idx="44">
                  <c:v>7.8847363599999998E-2</c:v>
                </c:pt>
                <c:pt idx="45">
                  <c:v>7.0678837600000002E-2</c:v>
                </c:pt>
                <c:pt idx="46">
                  <c:v>6.0322903099999998E-2</c:v>
                </c:pt>
                <c:pt idx="47">
                  <c:v>4.1786726599999997E-2</c:v>
                </c:pt>
                <c:pt idx="48">
                  <c:v>1.6395231699999999E-2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1.80947986E-2</c:v>
                </c:pt>
                <c:pt idx="55">
                  <c:v>4.5938756300000001E-2</c:v>
                </c:pt>
                <c:pt idx="56">
                  <c:v>6.3710950299999999E-2</c:v>
                </c:pt>
                <c:pt idx="57">
                  <c:v>6.6653832800000007E-2</c:v>
                </c:pt>
                <c:pt idx="58">
                  <c:v>5.7398460800000002E-2</c:v>
                </c:pt>
                <c:pt idx="59">
                  <c:v>4.0336333199999998E-2</c:v>
                </c:pt>
                <c:pt idx="60">
                  <c:v>1.9757058500000001E-2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1.1559210699999999E-2</c:v>
                </c:pt>
                <c:pt idx="65">
                  <c:v>3.5441126699999999E-2</c:v>
                </c:pt>
                <c:pt idx="66">
                  <c:v>3.89077403E-2</c:v>
                </c:pt>
                <c:pt idx="67">
                  <c:v>2.59433258E-2</c:v>
                </c:pt>
                <c:pt idx="68">
                  <c:v>1.83244906E-2</c:v>
                </c:pt>
                <c:pt idx="69">
                  <c:v>2.5414213500000001E-2</c:v>
                </c:pt>
                <c:pt idx="70">
                  <c:v>3.2613798999999999E-2</c:v>
                </c:pt>
                <c:pt idx="71">
                  <c:v>2.35351603E-2</c:v>
                </c:pt>
                <c:pt idx="72">
                  <c:v>7.9140309000000006E-3</c:v>
                </c:pt>
                <c:pt idx="73">
                  <c:v>2.2381597999999998E-3</c:v>
                </c:pt>
                <c:pt idx="74">
                  <c:v>6.1179553000000001E-3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3.7114046499999997E-2</c:v>
                </c:pt>
                <c:pt idx="81">
                  <c:v>5.50857373E-2</c:v>
                </c:pt>
                <c:pt idx="82">
                  <c:v>4.3052900599999999E-2</c:v>
                </c:pt>
                <c:pt idx="83">
                  <c:v>2.1277109200000002E-2</c:v>
                </c:pt>
                <c:pt idx="84">
                  <c:v>1.0974437E-2</c:v>
                </c:pt>
                <c:pt idx="85">
                  <c:v>1.62913576E-2</c:v>
                </c:pt>
                <c:pt idx="86">
                  <c:v>2.8560940199999999E-2</c:v>
                </c:pt>
                <c:pt idx="87">
                  <c:v>3.7612810699999999E-2</c:v>
                </c:pt>
                <c:pt idx="88">
                  <c:v>3.6374725400000002E-2</c:v>
                </c:pt>
                <c:pt idx="89">
                  <c:v>2.60841884E-2</c:v>
                </c:pt>
                <c:pt idx="90">
                  <c:v>9.9276099000000003E-3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1.4234559E-3</c:v>
                </c:pt>
                <c:pt idx="98">
                  <c:v>1.9546855200000001E-2</c:v>
                </c:pt>
                <c:pt idx="99">
                  <c:v>3.6012839499999998E-2</c:v>
                </c:pt>
                <c:pt idx="100">
                  <c:v>4.88382131E-2</c:v>
                </c:pt>
                <c:pt idx="101">
                  <c:v>5.7611644300000001E-2</c:v>
                </c:pt>
                <c:pt idx="102">
                  <c:v>6.3334628899999995E-2</c:v>
                </c:pt>
                <c:pt idx="103">
                  <c:v>6.7508265400000003E-2</c:v>
                </c:pt>
                <c:pt idx="104">
                  <c:v>6.9915912999999996E-2</c:v>
                </c:pt>
                <c:pt idx="105">
                  <c:v>7.0518441500000001E-2</c:v>
                </c:pt>
                <c:pt idx="106">
                  <c:v>6.9365926100000003E-2</c:v>
                </c:pt>
                <c:pt idx="107">
                  <c:v>6.6225811800000006E-2</c:v>
                </c:pt>
                <c:pt idx="108">
                  <c:v>6.0890566600000001E-2</c:v>
                </c:pt>
                <c:pt idx="109">
                  <c:v>5.2781593100000003E-2</c:v>
                </c:pt>
                <c:pt idx="110">
                  <c:v>4.4254083200000002E-2</c:v>
                </c:pt>
                <c:pt idx="111">
                  <c:v>3.2685127100000003E-2</c:v>
                </c:pt>
                <c:pt idx="112">
                  <c:v>2.22405959E-2</c:v>
                </c:pt>
                <c:pt idx="113">
                  <c:v>1.28657501E-2</c:v>
                </c:pt>
                <c:pt idx="114">
                  <c:v>3.4867196999999999E-3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A-6CEB-41F0-895D-943CFEBAB27E}"/>
            </c:ext>
          </c:extLst>
        </c:ser>
        <c:ser>
          <c:idx val="123"/>
          <c:order val="123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反射白_LEDfull_暗櫃!$A$124:$EE$124</c:f>
              <c:numCache>
                <c:formatCode>General</c:formatCode>
                <c:ptCount val="135"/>
                <c:pt idx="0">
                  <c:v>0.64476114510000004</c:v>
                </c:pt>
                <c:pt idx="1">
                  <c:v>0.53408807520000001</c:v>
                </c:pt>
                <c:pt idx="2">
                  <c:v>0.38018816709999997</c:v>
                </c:pt>
                <c:pt idx="3">
                  <c:v>0.17259615659999999</c:v>
                </c:pt>
                <c:pt idx="4">
                  <c:v>4.7369964399999999E-2</c:v>
                </c:pt>
                <c:pt idx="5">
                  <c:v>3.8554634000000001E-3</c:v>
                </c:pt>
                <c:pt idx="6">
                  <c:v>2.69553326E-2</c:v>
                </c:pt>
                <c:pt idx="7">
                  <c:v>8.85472447E-2</c:v>
                </c:pt>
                <c:pt idx="8">
                  <c:v>0.1580752134</c:v>
                </c:pt>
                <c:pt idx="9">
                  <c:v>0.2162065953</c:v>
                </c:pt>
                <c:pt idx="10">
                  <c:v>0.2405433059</c:v>
                </c:pt>
                <c:pt idx="11">
                  <c:v>0.23290379350000001</c:v>
                </c:pt>
                <c:pt idx="12">
                  <c:v>0.2040915489</c:v>
                </c:pt>
                <c:pt idx="13">
                  <c:v>0.1628093421</c:v>
                </c:pt>
                <c:pt idx="14">
                  <c:v>0.11718851330000001</c:v>
                </c:pt>
                <c:pt idx="15">
                  <c:v>7.7192641800000003E-2</c:v>
                </c:pt>
                <c:pt idx="16">
                  <c:v>4.5077499E-2</c:v>
                </c:pt>
                <c:pt idx="17">
                  <c:v>2.9421394699999999E-2</c:v>
                </c:pt>
                <c:pt idx="18">
                  <c:v>3.57250161E-2</c:v>
                </c:pt>
                <c:pt idx="19">
                  <c:v>5.47103621E-2</c:v>
                </c:pt>
                <c:pt idx="20">
                  <c:v>8.0007366799999993E-2</c:v>
                </c:pt>
                <c:pt idx="21">
                  <c:v>9.7720250499999994E-2</c:v>
                </c:pt>
                <c:pt idx="22">
                  <c:v>0.1091535464</c:v>
                </c:pt>
                <c:pt idx="23">
                  <c:v>0.1075604334</c:v>
                </c:pt>
                <c:pt idx="24">
                  <c:v>0.10394703600000001</c:v>
                </c:pt>
                <c:pt idx="25">
                  <c:v>9.6645720300000001E-2</c:v>
                </c:pt>
                <c:pt idx="26">
                  <c:v>8.8301695900000005E-2</c:v>
                </c:pt>
                <c:pt idx="27">
                  <c:v>7.8571692100000007E-2</c:v>
                </c:pt>
                <c:pt idx="28">
                  <c:v>6.2147509300000001E-2</c:v>
                </c:pt>
                <c:pt idx="29">
                  <c:v>4.4060412799999997E-2</c:v>
                </c:pt>
                <c:pt idx="30">
                  <c:v>2.6306185900000001E-2</c:v>
                </c:pt>
                <c:pt idx="31">
                  <c:v>1.9946239899999999E-2</c:v>
                </c:pt>
                <c:pt idx="32">
                  <c:v>2.0964687700000002E-2</c:v>
                </c:pt>
                <c:pt idx="33">
                  <c:v>2.8667694000000001E-2</c:v>
                </c:pt>
                <c:pt idx="34">
                  <c:v>3.69349234E-2</c:v>
                </c:pt>
                <c:pt idx="35">
                  <c:v>4.6290312E-2</c:v>
                </c:pt>
                <c:pt idx="36">
                  <c:v>5.8590635699999997E-2</c:v>
                </c:pt>
                <c:pt idx="37">
                  <c:v>7.6959967599999998E-2</c:v>
                </c:pt>
                <c:pt idx="38">
                  <c:v>9.1851696400000002E-2</c:v>
                </c:pt>
                <c:pt idx="39">
                  <c:v>0.10467045010000001</c:v>
                </c:pt>
                <c:pt idx="40">
                  <c:v>0.1090373248</c:v>
                </c:pt>
                <c:pt idx="41">
                  <c:v>0.1054582</c:v>
                </c:pt>
                <c:pt idx="42">
                  <c:v>9.8097063600000006E-2</c:v>
                </c:pt>
                <c:pt idx="43">
                  <c:v>8.8985703900000004E-2</c:v>
                </c:pt>
                <c:pt idx="44">
                  <c:v>7.8877024399999995E-2</c:v>
                </c:pt>
                <c:pt idx="45">
                  <c:v>7.07146674E-2</c:v>
                </c:pt>
                <c:pt idx="46">
                  <c:v>6.0365769999999999E-2</c:v>
                </c:pt>
                <c:pt idx="47">
                  <c:v>4.1832774900000001E-2</c:v>
                </c:pt>
                <c:pt idx="48">
                  <c:v>1.64356064E-2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1.8127767400000001E-2</c:v>
                </c:pt>
                <c:pt idx="55">
                  <c:v>4.6006523100000002E-2</c:v>
                </c:pt>
                <c:pt idx="56">
                  <c:v>6.3795492100000004E-2</c:v>
                </c:pt>
                <c:pt idx="57">
                  <c:v>6.6733643400000001E-2</c:v>
                </c:pt>
                <c:pt idx="58">
                  <c:v>5.74600808E-2</c:v>
                </c:pt>
                <c:pt idx="59">
                  <c:v>4.0373589799999998E-2</c:v>
                </c:pt>
                <c:pt idx="60">
                  <c:v>1.9766651100000001E-2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1.15251737E-2</c:v>
                </c:pt>
                <c:pt idx="65">
                  <c:v>3.5447191400000001E-2</c:v>
                </c:pt>
                <c:pt idx="66">
                  <c:v>3.89466137E-2</c:v>
                </c:pt>
                <c:pt idx="67">
                  <c:v>2.5995571200000001E-2</c:v>
                </c:pt>
                <c:pt idx="68">
                  <c:v>1.83766559E-2</c:v>
                </c:pt>
                <c:pt idx="69">
                  <c:v>2.5460012300000001E-2</c:v>
                </c:pt>
                <c:pt idx="70">
                  <c:v>3.2645530999999998E-2</c:v>
                </c:pt>
                <c:pt idx="71">
                  <c:v>2.35444177E-2</c:v>
                </c:pt>
                <c:pt idx="72">
                  <c:v>7.9043116E-3</c:v>
                </c:pt>
                <c:pt idx="73">
                  <c:v>2.2237569000000002E-3</c:v>
                </c:pt>
                <c:pt idx="74">
                  <c:v>6.1109429000000002E-3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3.7136808E-2</c:v>
                </c:pt>
                <c:pt idx="81">
                  <c:v>5.51282279E-2</c:v>
                </c:pt>
                <c:pt idx="82">
                  <c:v>4.30973209E-2</c:v>
                </c:pt>
                <c:pt idx="83">
                  <c:v>2.1316304800000001E-2</c:v>
                </c:pt>
                <c:pt idx="84">
                  <c:v>1.10149542E-2</c:v>
                </c:pt>
                <c:pt idx="85">
                  <c:v>1.6340443900000001E-2</c:v>
                </c:pt>
                <c:pt idx="86">
                  <c:v>2.8617650299999998E-2</c:v>
                </c:pt>
                <c:pt idx="87">
                  <c:v>3.7668567200000003E-2</c:v>
                </c:pt>
                <c:pt idx="88">
                  <c:v>3.6415904800000003E-2</c:v>
                </c:pt>
                <c:pt idx="89">
                  <c:v>2.6103090499999999E-2</c:v>
                </c:pt>
                <c:pt idx="90">
                  <c:v>9.9209966000000007E-3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1.4085352000000001E-3</c:v>
                </c:pt>
                <c:pt idx="98">
                  <c:v>1.9561601800000002E-2</c:v>
                </c:pt>
                <c:pt idx="99">
                  <c:v>3.6052957199999999E-2</c:v>
                </c:pt>
                <c:pt idx="100">
                  <c:v>4.8899743699999998E-2</c:v>
                </c:pt>
                <c:pt idx="101">
                  <c:v>5.7688619900000002E-2</c:v>
                </c:pt>
                <c:pt idx="102">
                  <c:v>6.3420005099999996E-2</c:v>
                </c:pt>
                <c:pt idx="103">
                  <c:v>6.7598551500000006E-2</c:v>
                </c:pt>
                <c:pt idx="104">
                  <c:v>7.0006743100000005E-2</c:v>
                </c:pt>
                <c:pt idx="105">
                  <c:v>7.0606268900000005E-2</c:v>
                </c:pt>
                <c:pt idx="106">
                  <c:v>6.9447614300000002E-2</c:v>
                </c:pt>
                <c:pt idx="107">
                  <c:v>6.6297344899999999E-2</c:v>
                </c:pt>
                <c:pt idx="108">
                  <c:v>6.0948804000000002E-2</c:v>
                </c:pt>
                <c:pt idx="109">
                  <c:v>5.2823640400000003E-2</c:v>
                </c:pt>
                <c:pt idx="110">
                  <c:v>4.4282201700000003E-2</c:v>
                </c:pt>
                <c:pt idx="111">
                  <c:v>3.2694403099999998E-2</c:v>
                </c:pt>
                <c:pt idx="112">
                  <c:v>2.2233780500000001E-2</c:v>
                </c:pt>
                <c:pt idx="113">
                  <c:v>1.28457109E-2</c:v>
                </c:pt>
                <c:pt idx="114">
                  <c:v>3.4543824999999999E-3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B-6CEB-41F0-895D-943CFEBAB27E}"/>
            </c:ext>
          </c:extLst>
        </c:ser>
        <c:ser>
          <c:idx val="124"/>
          <c:order val="124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反射白_LEDfull_暗櫃!$A$125:$EE$125</c:f>
              <c:numCache>
                <c:formatCode>General</c:formatCode>
                <c:ptCount val="135"/>
                <c:pt idx="0">
                  <c:v>0.64357531069999996</c:v>
                </c:pt>
                <c:pt idx="1">
                  <c:v>0.53311365840000002</c:v>
                </c:pt>
                <c:pt idx="2">
                  <c:v>0.3794959188</c:v>
                </c:pt>
                <c:pt idx="3">
                  <c:v>0.17229276900000001</c:v>
                </c:pt>
                <c:pt idx="4">
                  <c:v>4.7300208400000002E-2</c:v>
                </c:pt>
                <c:pt idx="5">
                  <c:v>3.8663071999999999E-3</c:v>
                </c:pt>
                <c:pt idx="6">
                  <c:v>2.6925707199999999E-2</c:v>
                </c:pt>
                <c:pt idx="7">
                  <c:v>8.8422775300000006E-2</c:v>
                </c:pt>
                <c:pt idx="8">
                  <c:v>0.15786118809999999</c:v>
                </c:pt>
                <c:pt idx="9">
                  <c:v>0.21593846380000001</c:v>
                </c:pt>
                <c:pt idx="10">
                  <c:v>0.24028480050000001</c:v>
                </c:pt>
                <c:pt idx="11">
                  <c:v>0.2326772064</c:v>
                </c:pt>
                <c:pt idx="12">
                  <c:v>0.2038808912</c:v>
                </c:pt>
                <c:pt idx="13">
                  <c:v>0.1626065522</c:v>
                </c:pt>
                <c:pt idx="14">
                  <c:v>0.1170145571</c:v>
                </c:pt>
                <c:pt idx="15">
                  <c:v>7.7071264400000006E-2</c:v>
                </c:pt>
                <c:pt idx="16">
                  <c:v>4.50178273E-2</c:v>
                </c:pt>
                <c:pt idx="17">
                  <c:v>2.93886662E-2</c:v>
                </c:pt>
                <c:pt idx="18">
                  <c:v>3.5681925699999999E-2</c:v>
                </c:pt>
                <c:pt idx="19">
                  <c:v>5.4639860999999998E-2</c:v>
                </c:pt>
                <c:pt idx="20">
                  <c:v>7.9895786900000001E-2</c:v>
                </c:pt>
                <c:pt idx="21">
                  <c:v>9.7582496699999993E-2</c:v>
                </c:pt>
                <c:pt idx="22">
                  <c:v>0.1089991778</c:v>
                </c:pt>
                <c:pt idx="23">
                  <c:v>0.1074172035</c:v>
                </c:pt>
                <c:pt idx="24">
                  <c:v>0.10383385420000001</c:v>
                </c:pt>
                <c:pt idx="25">
                  <c:v>9.65704322E-2</c:v>
                </c:pt>
                <c:pt idx="26">
                  <c:v>8.8256858300000005E-2</c:v>
                </c:pt>
                <c:pt idx="27">
                  <c:v>7.8535668599999997E-2</c:v>
                </c:pt>
                <c:pt idx="28">
                  <c:v>6.21049553E-2</c:v>
                </c:pt>
                <c:pt idx="29">
                  <c:v>4.3994374599999997E-2</c:v>
                </c:pt>
                <c:pt idx="30">
                  <c:v>2.6212651300000001E-2</c:v>
                </c:pt>
                <c:pt idx="31">
                  <c:v>1.9827157299999999E-2</c:v>
                </c:pt>
                <c:pt idx="32">
                  <c:v>2.08365098E-2</c:v>
                </c:pt>
                <c:pt idx="33">
                  <c:v>2.8542265300000001E-2</c:v>
                </c:pt>
                <c:pt idx="34">
                  <c:v>3.6829672799999998E-2</c:v>
                </c:pt>
                <c:pt idx="35">
                  <c:v>4.6206239599999997E-2</c:v>
                </c:pt>
                <c:pt idx="36">
                  <c:v>5.85153401E-2</c:v>
                </c:pt>
                <c:pt idx="37">
                  <c:v>7.6868563900000006E-2</c:v>
                </c:pt>
                <c:pt idx="38">
                  <c:v>9.1730363699999998E-2</c:v>
                </c:pt>
                <c:pt idx="39">
                  <c:v>0.1045247465</c:v>
                </c:pt>
                <c:pt idx="40">
                  <c:v>0.1089019403</c:v>
                </c:pt>
                <c:pt idx="41">
                  <c:v>0.1053726524</c:v>
                </c:pt>
                <c:pt idx="42">
                  <c:v>9.8056673999999996E-2</c:v>
                </c:pt>
                <c:pt idx="43">
                  <c:v>8.8961847100000005E-2</c:v>
                </c:pt>
                <c:pt idx="44">
                  <c:v>7.8843600999999999E-2</c:v>
                </c:pt>
                <c:pt idx="45">
                  <c:v>7.0658415599999996E-2</c:v>
                </c:pt>
                <c:pt idx="46">
                  <c:v>6.0282584299999997E-2</c:v>
                </c:pt>
                <c:pt idx="47">
                  <c:v>4.1728392199999999E-2</c:v>
                </c:pt>
                <c:pt idx="48">
                  <c:v>1.63311828E-2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1.8045514799999999E-2</c:v>
                </c:pt>
                <c:pt idx="55">
                  <c:v>4.5842807700000002E-2</c:v>
                </c:pt>
                <c:pt idx="56">
                  <c:v>6.3595324800000005E-2</c:v>
                </c:pt>
                <c:pt idx="57">
                  <c:v>6.6548481600000001E-2</c:v>
                </c:pt>
                <c:pt idx="58">
                  <c:v>5.7321276499999997E-2</c:v>
                </c:pt>
                <c:pt idx="59">
                  <c:v>4.0293235300000001E-2</c:v>
                </c:pt>
                <c:pt idx="60">
                  <c:v>1.9751882200000001E-2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1.16299829E-2</c:v>
                </c:pt>
                <c:pt idx="65">
                  <c:v>3.5453159400000003E-2</c:v>
                </c:pt>
                <c:pt idx="66">
                  <c:v>3.8861338000000002E-2</c:v>
                </c:pt>
                <c:pt idx="67">
                  <c:v>2.5863291699999999E-2</c:v>
                </c:pt>
                <c:pt idx="68">
                  <c:v>1.8239492600000001E-2</c:v>
                </c:pt>
                <c:pt idx="69">
                  <c:v>2.5345772499999999E-2</c:v>
                </c:pt>
                <c:pt idx="70">
                  <c:v>3.2575961200000003E-2</c:v>
                </c:pt>
                <c:pt idx="71">
                  <c:v>2.35331971E-2</c:v>
                </c:pt>
                <c:pt idx="72">
                  <c:v>7.9370829999999993E-3</c:v>
                </c:pt>
                <c:pt idx="73">
                  <c:v>2.2660112000000001E-3</c:v>
                </c:pt>
                <c:pt idx="74">
                  <c:v>6.1353757E-3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3.7096306699999998E-2</c:v>
                </c:pt>
                <c:pt idx="81">
                  <c:v>5.5042509000000003E-2</c:v>
                </c:pt>
                <c:pt idx="82">
                  <c:v>4.2998261699999998E-2</c:v>
                </c:pt>
                <c:pt idx="83">
                  <c:v>2.12179888E-2</c:v>
                </c:pt>
                <c:pt idx="84">
                  <c:v>1.0906528699999999E-2</c:v>
                </c:pt>
                <c:pt idx="85">
                  <c:v>1.62110403E-2</c:v>
                </c:pt>
                <c:pt idx="86">
                  <c:v>2.8474258299999999E-2</c:v>
                </c:pt>
                <c:pt idx="87">
                  <c:v>3.7533812200000002E-2</c:v>
                </c:pt>
                <c:pt idx="88">
                  <c:v>3.6321662400000003E-2</c:v>
                </c:pt>
                <c:pt idx="89">
                  <c:v>2.6065735100000001E-2</c:v>
                </c:pt>
                <c:pt idx="90">
                  <c:v>9.9459924000000009E-3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1.4526503000000001E-3</c:v>
                </c:pt>
                <c:pt idx="98">
                  <c:v>1.9533228100000001E-2</c:v>
                </c:pt>
                <c:pt idx="99">
                  <c:v>3.5961035600000003E-2</c:v>
                </c:pt>
                <c:pt idx="100">
                  <c:v>4.8756204499999997E-2</c:v>
                </c:pt>
                <c:pt idx="101">
                  <c:v>5.7506553799999999E-2</c:v>
                </c:pt>
                <c:pt idx="102">
                  <c:v>6.3218124200000003E-2</c:v>
                </c:pt>
                <c:pt idx="103">
                  <c:v>6.7384935899999998E-2</c:v>
                </c:pt>
                <c:pt idx="104">
                  <c:v>6.9792896500000007E-2</c:v>
                </c:pt>
                <c:pt idx="105">
                  <c:v>7.0401415199999998E-2</c:v>
                </c:pt>
                <c:pt idx="106">
                  <c:v>6.9259770200000001E-2</c:v>
                </c:pt>
                <c:pt idx="107">
                  <c:v>6.6136062100000004E-2</c:v>
                </c:pt>
                <c:pt idx="108">
                  <c:v>6.0822017499999999E-2</c:v>
                </c:pt>
                <c:pt idx="109">
                  <c:v>5.27381897E-2</c:v>
                </c:pt>
                <c:pt idx="110">
                  <c:v>4.4230900699999999E-2</c:v>
                </c:pt>
                <c:pt idx="111">
                  <c:v>3.26886438E-2</c:v>
                </c:pt>
                <c:pt idx="112">
                  <c:v>2.2267507400000001E-2</c:v>
                </c:pt>
                <c:pt idx="113">
                  <c:v>1.29107758E-2</c:v>
                </c:pt>
                <c:pt idx="114">
                  <c:v>3.5495115000000002E-3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6CEB-41F0-895D-943CFEBAB27E}"/>
            </c:ext>
          </c:extLst>
        </c:ser>
        <c:ser>
          <c:idx val="125"/>
          <c:order val="125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反射白_LEDfull_暗櫃!$A$126:$EE$126</c:f>
              <c:numCache>
                <c:formatCode>General</c:formatCode>
                <c:ptCount val="135"/>
                <c:pt idx="0">
                  <c:v>0.64392751459999997</c:v>
                </c:pt>
                <c:pt idx="1">
                  <c:v>0.53339993949999998</c:v>
                </c:pt>
                <c:pt idx="2">
                  <c:v>0.37969869379999999</c:v>
                </c:pt>
                <c:pt idx="3">
                  <c:v>0.1723782569</c:v>
                </c:pt>
                <c:pt idx="4">
                  <c:v>4.7315046200000002E-2</c:v>
                </c:pt>
                <c:pt idx="5">
                  <c:v>3.8573230000000002E-3</c:v>
                </c:pt>
                <c:pt idx="6">
                  <c:v>2.6928031799999998E-2</c:v>
                </c:pt>
                <c:pt idx="7">
                  <c:v>8.8447369600000006E-2</c:v>
                </c:pt>
                <c:pt idx="8">
                  <c:v>0.15789999069999999</c:v>
                </c:pt>
                <c:pt idx="9">
                  <c:v>0.21597662570000001</c:v>
                </c:pt>
                <c:pt idx="10">
                  <c:v>0.24030321839999999</c:v>
                </c:pt>
                <c:pt idx="11">
                  <c:v>0.23268054429999999</c:v>
                </c:pt>
                <c:pt idx="12">
                  <c:v>0.20389129219999999</c:v>
                </c:pt>
                <c:pt idx="13">
                  <c:v>0.16263605649999999</c:v>
                </c:pt>
                <c:pt idx="14">
                  <c:v>0.1170530394</c:v>
                </c:pt>
                <c:pt idx="15">
                  <c:v>7.7100627099999999E-2</c:v>
                </c:pt>
                <c:pt idx="16">
                  <c:v>4.5028071900000001E-2</c:v>
                </c:pt>
                <c:pt idx="17">
                  <c:v>2.9391462E-2</c:v>
                </c:pt>
                <c:pt idx="18">
                  <c:v>3.5687387000000001E-2</c:v>
                </c:pt>
                <c:pt idx="19">
                  <c:v>5.4651290200000001E-2</c:v>
                </c:pt>
                <c:pt idx="20">
                  <c:v>7.9917721499999997E-2</c:v>
                </c:pt>
                <c:pt idx="21">
                  <c:v>9.76100788E-2</c:v>
                </c:pt>
                <c:pt idx="22">
                  <c:v>0.1090303436</c:v>
                </c:pt>
                <c:pt idx="23">
                  <c:v>0.1074424386</c:v>
                </c:pt>
                <c:pt idx="24">
                  <c:v>0.1038426533</c:v>
                </c:pt>
                <c:pt idx="25">
                  <c:v>9.6560180199999998E-2</c:v>
                </c:pt>
                <c:pt idx="26">
                  <c:v>8.8232703499999995E-2</c:v>
                </c:pt>
                <c:pt idx="27">
                  <c:v>7.8511774500000006E-2</c:v>
                </c:pt>
                <c:pt idx="28">
                  <c:v>6.2094703299999998E-2</c:v>
                </c:pt>
                <c:pt idx="29">
                  <c:v>4.4009137900000002E-2</c:v>
                </c:pt>
                <c:pt idx="30">
                  <c:v>2.6254827200000001E-2</c:v>
                </c:pt>
                <c:pt idx="31">
                  <c:v>1.9888758699999998E-2</c:v>
                </c:pt>
                <c:pt idx="32">
                  <c:v>2.09031124E-2</c:v>
                </c:pt>
                <c:pt idx="33">
                  <c:v>2.86025684E-2</c:v>
                </c:pt>
                <c:pt idx="34">
                  <c:v>3.6872677499999999E-2</c:v>
                </c:pt>
                <c:pt idx="35">
                  <c:v>4.6230774400000001E-2</c:v>
                </c:pt>
                <c:pt idx="36">
                  <c:v>5.85273802E-2</c:v>
                </c:pt>
                <c:pt idx="37">
                  <c:v>7.6879829199999999E-2</c:v>
                </c:pt>
                <c:pt idx="38">
                  <c:v>9.1751433899999998E-2</c:v>
                </c:pt>
                <c:pt idx="39">
                  <c:v>0.1045532227</c:v>
                </c:pt>
                <c:pt idx="40">
                  <c:v>0.1089215279</c:v>
                </c:pt>
                <c:pt idx="41">
                  <c:v>0.10536365960000001</c:v>
                </c:pt>
                <c:pt idx="42">
                  <c:v>9.8024264E-2</c:v>
                </c:pt>
                <c:pt idx="43">
                  <c:v>8.8924638900000005E-2</c:v>
                </c:pt>
                <c:pt idx="44">
                  <c:v>7.8818261599999995E-2</c:v>
                </c:pt>
                <c:pt idx="45">
                  <c:v>7.0651918600000002E-2</c:v>
                </c:pt>
                <c:pt idx="46">
                  <c:v>6.0298573199999997E-2</c:v>
                </c:pt>
                <c:pt idx="47">
                  <c:v>4.1768003300000002E-2</c:v>
                </c:pt>
                <c:pt idx="48">
                  <c:v>1.6385559000000001E-2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1.80852562E-2</c:v>
                </c:pt>
                <c:pt idx="55">
                  <c:v>4.59164195E-2</c:v>
                </c:pt>
                <c:pt idx="56">
                  <c:v>6.3681036199999999E-2</c:v>
                </c:pt>
                <c:pt idx="57">
                  <c:v>6.6623412100000001E-2</c:v>
                </c:pt>
                <c:pt idx="58">
                  <c:v>5.73731512E-2</c:v>
                </c:pt>
                <c:pt idx="59">
                  <c:v>4.0319360800000002E-2</c:v>
                </c:pt>
                <c:pt idx="60">
                  <c:v>1.97496954E-2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1.15589201E-2</c:v>
                </c:pt>
                <c:pt idx="65">
                  <c:v>3.5428743800000002E-2</c:v>
                </c:pt>
                <c:pt idx="66">
                  <c:v>3.8890700799999997E-2</c:v>
                </c:pt>
                <c:pt idx="67">
                  <c:v>2.5929166E-2</c:v>
                </c:pt>
                <c:pt idx="68">
                  <c:v>1.8312860300000001E-2</c:v>
                </c:pt>
                <c:pt idx="69">
                  <c:v>2.5401013E-2</c:v>
                </c:pt>
                <c:pt idx="70">
                  <c:v>3.25998552E-2</c:v>
                </c:pt>
                <c:pt idx="71">
                  <c:v>2.3526648099999999E-2</c:v>
                </c:pt>
                <c:pt idx="72">
                  <c:v>7.9125995000000008E-3</c:v>
                </c:pt>
                <c:pt idx="73">
                  <c:v>2.2388938999999999E-3</c:v>
                </c:pt>
                <c:pt idx="74">
                  <c:v>6.1168014E-3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3.7099588699999998E-2</c:v>
                </c:pt>
                <c:pt idx="81">
                  <c:v>5.50630353E-2</c:v>
                </c:pt>
                <c:pt idx="82">
                  <c:v>4.3034043199999997E-2</c:v>
                </c:pt>
                <c:pt idx="83">
                  <c:v>2.12659054E-2</c:v>
                </c:pt>
                <c:pt idx="84">
                  <c:v>1.09665236E-2</c:v>
                </c:pt>
                <c:pt idx="85">
                  <c:v>1.6280744199999999E-2</c:v>
                </c:pt>
                <c:pt idx="86">
                  <c:v>2.8545389000000001E-2</c:v>
                </c:pt>
                <c:pt idx="87">
                  <c:v>3.7594564300000001E-2</c:v>
                </c:pt>
                <c:pt idx="88">
                  <c:v>3.63585092E-2</c:v>
                </c:pt>
                <c:pt idx="89">
                  <c:v>2.6073953099999998E-2</c:v>
                </c:pt>
                <c:pt idx="90">
                  <c:v>9.9253439999999991E-3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1.4245944000000001E-3</c:v>
                </c:pt>
                <c:pt idx="98">
                  <c:v>1.9538613E-2</c:v>
                </c:pt>
                <c:pt idx="99">
                  <c:v>3.59960161E-2</c:v>
                </c:pt>
                <c:pt idx="100">
                  <c:v>4.8815265300000001E-2</c:v>
                </c:pt>
                <c:pt idx="101">
                  <c:v>5.7584255899999999E-2</c:v>
                </c:pt>
                <c:pt idx="102">
                  <c:v>6.3304647800000002E-2</c:v>
                </c:pt>
                <c:pt idx="103">
                  <c:v>6.7476108699999995E-2</c:v>
                </c:pt>
                <c:pt idx="104">
                  <c:v>6.9883085799999994E-2</c:v>
                </c:pt>
                <c:pt idx="105">
                  <c:v>7.0485606800000003E-2</c:v>
                </c:pt>
                <c:pt idx="106">
                  <c:v>6.9334298399999994E-2</c:v>
                </c:pt>
                <c:pt idx="107">
                  <c:v>6.6196322399999993E-2</c:v>
                </c:pt>
                <c:pt idx="108">
                  <c:v>6.0864243700000001E-2</c:v>
                </c:pt>
                <c:pt idx="109">
                  <c:v>5.2759755399999997E-2</c:v>
                </c:pt>
                <c:pt idx="110">
                  <c:v>4.4236477500000003E-2</c:v>
                </c:pt>
                <c:pt idx="111">
                  <c:v>3.26732993E-2</c:v>
                </c:pt>
                <c:pt idx="112">
                  <c:v>2.2233737600000001E-2</c:v>
                </c:pt>
                <c:pt idx="113">
                  <c:v>1.2863122899999999E-2</c:v>
                </c:pt>
                <c:pt idx="114">
                  <c:v>3.4891416000000001E-3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D-6CEB-41F0-895D-943CFEBAB27E}"/>
            </c:ext>
          </c:extLst>
        </c:ser>
        <c:ser>
          <c:idx val="126"/>
          <c:order val="126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反射白_LEDfull_暗櫃!$A$127:$EE$127</c:f>
              <c:numCache>
                <c:formatCode>General</c:formatCode>
                <c:ptCount val="135"/>
                <c:pt idx="0">
                  <c:v>0.64434272049999997</c:v>
                </c:pt>
                <c:pt idx="1">
                  <c:v>0.53374266619999999</c:v>
                </c:pt>
                <c:pt idx="2">
                  <c:v>0.37994217870000002</c:v>
                </c:pt>
                <c:pt idx="3">
                  <c:v>0.1724862754</c:v>
                </c:pt>
                <c:pt idx="4">
                  <c:v>4.7341402599999999E-2</c:v>
                </c:pt>
                <c:pt idx="5">
                  <c:v>3.8553132E-3</c:v>
                </c:pt>
                <c:pt idx="6">
                  <c:v>2.6940483599999999E-2</c:v>
                </c:pt>
                <c:pt idx="7">
                  <c:v>8.8495023500000006E-2</c:v>
                </c:pt>
                <c:pt idx="8">
                  <c:v>0.15798269209999999</c:v>
                </c:pt>
                <c:pt idx="9">
                  <c:v>0.21608348190000001</c:v>
                </c:pt>
                <c:pt idx="10">
                  <c:v>0.24041186270000001</c:v>
                </c:pt>
                <c:pt idx="11">
                  <c:v>0.23277974130000001</c:v>
                </c:pt>
                <c:pt idx="12">
                  <c:v>0.20398135479999999</c:v>
                </c:pt>
                <c:pt idx="13">
                  <c:v>0.1627167612</c:v>
                </c:pt>
                <c:pt idx="14">
                  <c:v>0.11711815</c:v>
                </c:pt>
                <c:pt idx="15">
                  <c:v>7.7145360400000001E-2</c:v>
                </c:pt>
                <c:pt idx="16">
                  <c:v>4.5051299000000003E-2</c:v>
                </c:pt>
                <c:pt idx="17">
                  <c:v>2.94051114E-2</c:v>
                </c:pt>
                <c:pt idx="18">
                  <c:v>3.5704821300000002E-2</c:v>
                </c:pt>
                <c:pt idx="19">
                  <c:v>5.4678905799999997E-2</c:v>
                </c:pt>
                <c:pt idx="20">
                  <c:v>7.9960390899999997E-2</c:v>
                </c:pt>
                <c:pt idx="21">
                  <c:v>9.7662262599999994E-2</c:v>
                </c:pt>
                <c:pt idx="22">
                  <c:v>0.1090889424</c:v>
                </c:pt>
                <c:pt idx="23">
                  <c:v>0.1074979603</c:v>
                </c:pt>
                <c:pt idx="24">
                  <c:v>0.1038900837</c:v>
                </c:pt>
                <c:pt idx="25">
                  <c:v>9.6596717799999995E-2</c:v>
                </c:pt>
                <c:pt idx="26">
                  <c:v>8.8259957700000002E-2</c:v>
                </c:pt>
                <c:pt idx="27">
                  <c:v>7.8535258799999993E-2</c:v>
                </c:pt>
                <c:pt idx="28">
                  <c:v>6.2116723499999998E-2</c:v>
                </c:pt>
                <c:pt idx="29">
                  <c:v>4.4033791900000001E-2</c:v>
                </c:pt>
                <c:pt idx="30">
                  <c:v>2.6283120699999999E-2</c:v>
                </c:pt>
                <c:pt idx="31">
                  <c:v>1.9922319800000001E-2</c:v>
                </c:pt>
                <c:pt idx="32">
                  <c:v>2.0939122899999999E-2</c:v>
                </c:pt>
                <c:pt idx="33">
                  <c:v>2.8639292300000001E-2</c:v>
                </c:pt>
                <c:pt idx="34">
                  <c:v>3.6905903400000002E-2</c:v>
                </c:pt>
                <c:pt idx="35">
                  <c:v>4.6260502199999998E-2</c:v>
                </c:pt>
                <c:pt idx="36">
                  <c:v>5.8556936699999999E-2</c:v>
                </c:pt>
                <c:pt idx="37">
                  <c:v>7.6916836200000005E-2</c:v>
                </c:pt>
                <c:pt idx="38">
                  <c:v>9.1798581200000007E-2</c:v>
                </c:pt>
                <c:pt idx="39">
                  <c:v>0.1046089083</c:v>
                </c:pt>
                <c:pt idx="40">
                  <c:v>0.10897532109999999</c:v>
                </c:pt>
                <c:pt idx="41">
                  <c:v>0.105404295</c:v>
                </c:pt>
                <c:pt idx="42">
                  <c:v>9.8052255800000002E-2</c:v>
                </c:pt>
                <c:pt idx="43">
                  <c:v>8.8946759700000003E-2</c:v>
                </c:pt>
                <c:pt idx="44">
                  <c:v>7.8840888999999997E-2</c:v>
                </c:pt>
                <c:pt idx="45">
                  <c:v>7.0678807799999993E-2</c:v>
                </c:pt>
                <c:pt idx="46">
                  <c:v>6.0330480300000003E-2</c:v>
                </c:pt>
                <c:pt idx="47">
                  <c:v>4.1801847500000003E-2</c:v>
                </c:pt>
                <c:pt idx="48">
                  <c:v>1.6414841600000001E-2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1.81093235E-2</c:v>
                </c:pt>
                <c:pt idx="55">
                  <c:v>4.5965954699999999E-2</c:v>
                </c:pt>
                <c:pt idx="56">
                  <c:v>6.3742995299999994E-2</c:v>
                </c:pt>
                <c:pt idx="57">
                  <c:v>6.6682174799999994E-2</c:v>
                </c:pt>
                <c:pt idx="58">
                  <c:v>5.74185215E-2</c:v>
                </c:pt>
                <c:pt idx="59">
                  <c:v>4.0346738E-2</c:v>
                </c:pt>
                <c:pt idx="60">
                  <c:v>1.97568815E-2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1.15345391E-2</c:v>
                </c:pt>
                <c:pt idx="65">
                  <c:v>3.5433635099999999E-2</c:v>
                </c:pt>
                <c:pt idx="66">
                  <c:v>3.8919400399999998E-2</c:v>
                </c:pt>
                <c:pt idx="67">
                  <c:v>2.5967268299999999E-2</c:v>
                </c:pt>
                <c:pt idx="68">
                  <c:v>1.8350785599999999E-2</c:v>
                </c:pt>
                <c:pt idx="69">
                  <c:v>2.5434484699999999E-2</c:v>
                </c:pt>
                <c:pt idx="70">
                  <c:v>3.2623134599999999E-2</c:v>
                </c:pt>
                <c:pt idx="71">
                  <c:v>2.3533623699999999E-2</c:v>
                </c:pt>
                <c:pt idx="72">
                  <c:v>7.9056639000000001E-3</c:v>
                </c:pt>
                <c:pt idx="73">
                  <c:v>2.2285273000000002E-3</c:v>
                </c:pt>
                <c:pt idx="74">
                  <c:v>6.1116395999999996E-3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3.7116531299999998E-2</c:v>
                </c:pt>
                <c:pt idx="81">
                  <c:v>5.5094663100000003E-2</c:v>
                </c:pt>
                <c:pt idx="82">
                  <c:v>4.3066829399999999E-2</c:v>
                </c:pt>
                <c:pt idx="83">
                  <c:v>2.12944932E-2</c:v>
                </c:pt>
                <c:pt idx="84">
                  <c:v>1.0995823E-2</c:v>
                </c:pt>
                <c:pt idx="85">
                  <c:v>1.6316339400000001E-2</c:v>
                </c:pt>
                <c:pt idx="86">
                  <c:v>2.85867751E-2</c:v>
                </c:pt>
                <c:pt idx="87">
                  <c:v>3.7635322700000001E-2</c:v>
                </c:pt>
                <c:pt idx="88">
                  <c:v>3.6388784600000001E-2</c:v>
                </c:pt>
                <c:pt idx="89">
                  <c:v>2.6087934199999999E-2</c:v>
                </c:pt>
                <c:pt idx="90">
                  <c:v>9.9207480000000001E-3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1.4138073999999999E-3</c:v>
                </c:pt>
                <c:pt idx="98">
                  <c:v>1.9549407099999999E-2</c:v>
                </c:pt>
                <c:pt idx="99">
                  <c:v>3.6026086700000001E-2</c:v>
                </c:pt>
                <c:pt idx="100">
                  <c:v>4.8860583499999999E-2</c:v>
                </c:pt>
                <c:pt idx="101">
                  <c:v>5.7640775999999998E-2</c:v>
                </c:pt>
                <c:pt idx="102">
                  <c:v>6.3367188000000005E-2</c:v>
                </c:pt>
                <c:pt idx="103">
                  <c:v>6.7542471000000007E-2</c:v>
                </c:pt>
                <c:pt idx="104">
                  <c:v>6.9949783400000007E-2</c:v>
                </c:pt>
                <c:pt idx="105">
                  <c:v>7.0550225699999997E-2</c:v>
                </c:pt>
                <c:pt idx="106">
                  <c:v>6.93943053E-2</c:v>
                </c:pt>
                <c:pt idx="107">
                  <c:v>6.6249042699999997E-2</c:v>
                </c:pt>
                <c:pt idx="108">
                  <c:v>6.0907371299999999E-2</c:v>
                </c:pt>
                <c:pt idx="109">
                  <c:v>5.2790861600000002E-2</c:v>
                </c:pt>
                <c:pt idx="110">
                  <c:v>4.42575365E-2</c:v>
                </c:pt>
                <c:pt idx="111">
                  <c:v>3.2680582299999997E-2</c:v>
                </c:pt>
                <c:pt idx="112">
                  <c:v>2.2229524300000001E-2</c:v>
                </c:pt>
                <c:pt idx="113">
                  <c:v>1.28491027E-2</c:v>
                </c:pt>
                <c:pt idx="114">
                  <c:v>3.4657150999999999E-3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E-6CEB-41F0-895D-943CFEBAB27E}"/>
            </c:ext>
          </c:extLst>
        </c:ser>
        <c:ser>
          <c:idx val="127"/>
          <c:order val="127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反射白_LEDfull_暗櫃!$A$128:$EE$128</c:f>
              <c:numCache>
                <c:formatCode>General</c:formatCode>
                <c:ptCount val="135"/>
                <c:pt idx="0">
                  <c:v>0.64525175089999998</c:v>
                </c:pt>
                <c:pt idx="1">
                  <c:v>0.53449344639999996</c:v>
                </c:pt>
                <c:pt idx="2">
                  <c:v>0.38047674300000001</c:v>
                </c:pt>
                <c:pt idx="3">
                  <c:v>0.17272521560000001</c:v>
                </c:pt>
                <c:pt idx="4">
                  <c:v>4.7402758199999999E-2</c:v>
                </c:pt>
                <c:pt idx="5">
                  <c:v>3.855359E-3</c:v>
                </c:pt>
                <c:pt idx="6">
                  <c:v>2.6972133700000001E-2</c:v>
                </c:pt>
                <c:pt idx="7">
                  <c:v>8.8607802999999999E-2</c:v>
                </c:pt>
                <c:pt idx="8">
                  <c:v>0.1581816375</c:v>
                </c:pt>
                <c:pt idx="9">
                  <c:v>0.21634754540000001</c:v>
                </c:pt>
                <c:pt idx="10">
                  <c:v>0.24069261550000001</c:v>
                </c:pt>
                <c:pt idx="11">
                  <c:v>0.23304396869999999</c:v>
                </c:pt>
                <c:pt idx="12">
                  <c:v>0.20421664419999999</c:v>
                </c:pt>
                <c:pt idx="13">
                  <c:v>0.16291521489999999</c:v>
                </c:pt>
                <c:pt idx="14">
                  <c:v>0.1172700524</c:v>
                </c:pt>
                <c:pt idx="15">
                  <c:v>7.7247738799999993E-2</c:v>
                </c:pt>
                <c:pt idx="16">
                  <c:v>4.5107618000000002E-2</c:v>
                </c:pt>
                <c:pt idx="17">
                  <c:v>2.9439868399999999E-2</c:v>
                </c:pt>
                <c:pt idx="18">
                  <c:v>3.5748008599999999E-2</c:v>
                </c:pt>
                <c:pt idx="19">
                  <c:v>5.4746303699999999E-2</c:v>
                </c:pt>
                <c:pt idx="20">
                  <c:v>8.0061629400000001E-2</c:v>
                </c:pt>
                <c:pt idx="21">
                  <c:v>9.7786814E-2</c:v>
                </c:pt>
                <c:pt idx="22">
                  <c:v>0.10922798509999999</c:v>
                </c:pt>
                <c:pt idx="23">
                  <c:v>0.1076323241</c:v>
                </c:pt>
                <c:pt idx="24">
                  <c:v>0.10401187839999999</c:v>
                </c:pt>
                <c:pt idx="25">
                  <c:v>9.6700407599999996E-2</c:v>
                </c:pt>
                <c:pt idx="26">
                  <c:v>8.8347218899999996E-2</c:v>
                </c:pt>
                <c:pt idx="27">
                  <c:v>7.8611686799999997E-2</c:v>
                </c:pt>
                <c:pt idx="28">
                  <c:v>6.2181692599999998E-2</c:v>
                </c:pt>
                <c:pt idx="29">
                  <c:v>4.4091325299999998E-2</c:v>
                </c:pt>
                <c:pt idx="30">
                  <c:v>2.6334632199999999E-2</c:v>
                </c:pt>
                <c:pt idx="31">
                  <c:v>1.9976558200000001E-2</c:v>
                </c:pt>
                <c:pt idx="32">
                  <c:v>2.0997209499999999E-2</c:v>
                </c:pt>
                <c:pt idx="33">
                  <c:v>2.8703067499999999E-2</c:v>
                </c:pt>
                <c:pt idx="34">
                  <c:v>3.6969974599999997E-2</c:v>
                </c:pt>
                <c:pt idx="35">
                  <c:v>4.6325530900000002E-2</c:v>
                </c:pt>
                <c:pt idx="36">
                  <c:v>5.8629266899999997E-2</c:v>
                </c:pt>
                <c:pt idx="37">
                  <c:v>7.7009223399999993E-2</c:v>
                </c:pt>
                <c:pt idx="38">
                  <c:v>9.19127166E-2</c:v>
                </c:pt>
                <c:pt idx="39">
                  <c:v>0.10474170739999999</c:v>
                </c:pt>
                <c:pt idx="40">
                  <c:v>0.1091083437</c:v>
                </c:pt>
                <c:pt idx="41">
                  <c:v>0.1055184901</c:v>
                </c:pt>
                <c:pt idx="42">
                  <c:v>9.8146028799999993E-2</c:v>
                </c:pt>
                <c:pt idx="43">
                  <c:v>8.9027620900000007E-2</c:v>
                </c:pt>
                <c:pt idx="44">
                  <c:v>7.8916288900000006E-2</c:v>
                </c:pt>
                <c:pt idx="45">
                  <c:v>7.0754609999999996E-2</c:v>
                </c:pt>
                <c:pt idx="46">
                  <c:v>6.04064427E-2</c:v>
                </c:pt>
                <c:pt idx="47">
                  <c:v>4.1869532299999998E-2</c:v>
                </c:pt>
                <c:pt idx="48">
                  <c:v>1.64619628E-2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1.8150772900000001E-2</c:v>
                </c:pt>
                <c:pt idx="55">
                  <c:v>4.6056248199999997E-2</c:v>
                </c:pt>
                <c:pt idx="56">
                  <c:v>6.3859336099999997E-2</c:v>
                </c:pt>
                <c:pt idx="57">
                  <c:v>6.6796049499999996E-2</c:v>
                </c:pt>
                <c:pt idx="58">
                  <c:v>5.7509787399999998E-2</c:v>
                </c:pt>
                <c:pt idx="59">
                  <c:v>4.0405180300000003E-2</c:v>
                </c:pt>
                <c:pt idx="60">
                  <c:v>1.9777465599999999E-2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1.15105938E-2</c:v>
                </c:pt>
                <c:pt idx="65">
                  <c:v>3.5461049500000001E-2</c:v>
                </c:pt>
                <c:pt idx="66">
                  <c:v>3.8979053499999999E-2</c:v>
                </c:pt>
                <c:pt idx="67">
                  <c:v>2.60311365E-2</c:v>
                </c:pt>
                <c:pt idx="68">
                  <c:v>1.8409948799999999E-2</c:v>
                </c:pt>
                <c:pt idx="69">
                  <c:v>2.5491803899999999E-2</c:v>
                </c:pt>
                <c:pt idx="70">
                  <c:v>3.2672200399999997E-2</c:v>
                </c:pt>
                <c:pt idx="71">
                  <c:v>2.3556139300000001E-2</c:v>
                </c:pt>
                <c:pt idx="72">
                  <c:v>7.9013901000000008E-3</c:v>
                </c:pt>
                <c:pt idx="73">
                  <c:v>2.2167009000000001E-3</c:v>
                </c:pt>
                <c:pt idx="74">
                  <c:v>6.1089359000000001E-3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3.7159938400000002E-2</c:v>
                </c:pt>
                <c:pt idx="81">
                  <c:v>5.5166926200000001E-2</c:v>
                </c:pt>
                <c:pt idx="82">
                  <c:v>4.3133705899999999E-2</c:v>
                </c:pt>
                <c:pt idx="83">
                  <c:v>2.1343467800000002E-2</c:v>
                </c:pt>
                <c:pt idx="84">
                  <c:v>1.10397823E-2</c:v>
                </c:pt>
                <c:pt idx="85">
                  <c:v>1.6371369399999999E-2</c:v>
                </c:pt>
                <c:pt idx="86">
                  <c:v>2.8656264800000001E-2</c:v>
                </c:pt>
                <c:pt idx="87">
                  <c:v>3.7709310699999998E-2</c:v>
                </c:pt>
                <c:pt idx="88">
                  <c:v>3.6448530899999998E-2</c:v>
                </c:pt>
                <c:pt idx="89">
                  <c:v>2.61206701E-2</c:v>
                </c:pt>
                <c:pt idx="90">
                  <c:v>9.9201732999999997E-3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1.4010222000000001E-3</c:v>
                </c:pt>
                <c:pt idx="98">
                  <c:v>1.9574910399999999E-2</c:v>
                </c:pt>
                <c:pt idx="99">
                  <c:v>3.6085408200000002E-2</c:v>
                </c:pt>
                <c:pt idx="100">
                  <c:v>4.8947125700000003E-2</c:v>
                </c:pt>
                <c:pt idx="101">
                  <c:v>5.7746827600000002E-2</c:v>
                </c:pt>
                <c:pt idx="102">
                  <c:v>6.3484437800000001E-2</c:v>
                </c:pt>
                <c:pt idx="103">
                  <c:v>6.7666858400000002E-2</c:v>
                </c:pt>
                <c:pt idx="104">
                  <c:v>7.0076227199999994E-2</c:v>
                </c:pt>
                <c:pt idx="105">
                  <c:v>7.0674151199999993E-2</c:v>
                </c:pt>
                <c:pt idx="106">
                  <c:v>6.9511793599999996E-2</c:v>
                </c:pt>
                <c:pt idx="107">
                  <c:v>6.6355280599999997E-2</c:v>
                </c:pt>
                <c:pt idx="108">
                  <c:v>6.0998231200000003E-2</c:v>
                </c:pt>
                <c:pt idx="109">
                  <c:v>5.2861861900000001E-2</c:v>
                </c:pt>
                <c:pt idx="110">
                  <c:v>4.4310387200000002E-2</c:v>
                </c:pt>
                <c:pt idx="111">
                  <c:v>3.2709237199999998E-2</c:v>
                </c:pt>
                <c:pt idx="112">
                  <c:v>2.22369805E-2</c:v>
                </c:pt>
                <c:pt idx="113">
                  <c:v>1.2838844199999999E-2</c:v>
                </c:pt>
                <c:pt idx="114">
                  <c:v>3.4377358000000002E-3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F-6CEB-41F0-895D-943CFEBAB27E}"/>
            </c:ext>
          </c:extLst>
        </c:ser>
        <c:ser>
          <c:idx val="128"/>
          <c:order val="128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反射白_LEDfull_暗櫃!$A$129:$EE$129</c:f>
              <c:numCache>
                <c:formatCode>General</c:formatCode>
                <c:ptCount val="135"/>
                <c:pt idx="0">
                  <c:v>0.64387679099999995</c:v>
                </c:pt>
                <c:pt idx="1">
                  <c:v>0.53336268659999997</c:v>
                </c:pt>
                <c:pt idx="2">
                  <c:v>0.37967339160000002</c:v>
                </c:pt>
                <c:pt idx="3">
                  <c:v>0.1723730117</c:v>
                </c:pt>
                <c:pt idx="4">
                  <c:v>4.7321751699999998E-2</c:v>
                </c:pt>
                <c:pt idx="5">
                  <c:v>3.8673987E-3</c:v>
                </c:pt>
                <c:pt idx="6">
                  <c:v>2.6937391599999999E-2</c:v>
                </c:pt>
                <c:pt idx="7">
                  <c:v>8.8462539000000007E-2</c:v>
                </c:pt>
                <c:pt idx="8">
                  <c:v>0.15793173020000001</c:v>
                </c:pt>
                <c:pt idx="9">
                  <c:v>0.21603415910000001</c:v>
                </c:pt>
                <c:pt idx="10">
                  <c:v>0.24038945140000001</c:v>
                </c:pt>
                <c:pt idx="11">
                  <c:v>0.23277752099999999</c:v>
                </c:pt>
                <c:pt idx="12">
                  <c:v>0.20396900179999999</c:v>
                </c:pt>
                <c:pt idx="13">
                  <c:v>0.16267828640000001</c:v>
                </c:pt>
                <c:pt idx="14">
                  <c:v>0.1170674115</c:v>
                </c:pt>
                <c:pt idx="15">
                  <c:v>7.7106483300000001E-2</c:v>
                </c:pt>
                <c:pt idx="16">
                  <c:v>4.50379401E-2</c:v>
                </c:pt>
                <c:pt idx="17">
                  <c:v>2.9401494199999999E-2</c:v>
                </c:pt>
                <c:pt idx="18">
                  <c:v>3.5697571900000002E-2</c:v>
                </c:pt>
                <c:pt idx="19">
                  <c:v>5.46640828E-2</c:v>
                </c:pt>
                <c:pt idx="20">
                  <c:v>7.9931199600000002E-2</c:v>
                </c:pt>
                <c:pt idx="21">
                  <c:v>9.7626186899999995E-2</c:v>
                </c:pt>
                <c:pt idx="22">
                  <c:v>0.1090482846</c:v>
                </c:pt>
                <c:pt idx="23">
                  <c:v>0.1074650288</c:v>
                </c:pt>
                <c:pt idx="24">
                  <c:v>0.10387894509999999</c:v>
                </c:pt>
                <c:pt idx="25">
                  <c:v>9.6611253899999999E-2</c:v>
                </c:pt>
                <c:pt idx="26">
                  <c:v>8.8293016000000002E-2</c:v>
                </c:pt>
                <c:pt idx="27">
                  <c:v>7.8567802899999997E-2</c:v>
                </c:pt>
                <c:pt idx="28">
                  <c:v>6.2130995100000003E-2</c:v>
                </c:pt>
                <c:pt idx="29">
                  <c:v>4.4014379399999998E-2</c:v>
                </c:pt>
                <c:pt idx="30">
                  <c:v>2.6226902400000002E-2</c:v>
                </c:pt>
                <c:pt idx="31">
                  <c:v>1.9839944299999999E-2</c:v>
                </c:pt>
                <c:pt idx="32">
                  <c:v>2.0850062400000001E-2</c:v>
                </c:pt>
                <c:pt idx="33">
                  <c:v>2.85587944E-2</c:v>
                </c:pt>
                <c:pt idx="34">
                  <c:v>3.6848560000000002E-2</c:v>
                </c:pt>
                <c:pt idx="35">
                  <c:v>4.6227872400000002E-2</c:v>
                </c:pt>
                <c:pt idx="36">
                  <c:v>5.8541312800000002E-2</c:v>
                </c:pt>
                <c:pt idx="37">
                  <c:v>7.6902314999999999E-2</c:v>
                </c:pt>
                <c:pt idx="38">
                  <c:v>9.1771118299999996E-2</c:v>
                </c:pt>
                <c:pt idx="39">
                  <c:v>0.1045714542</c:v>
                </c:pt>
                <c:pt idx="40">
                  <c:v>0.1089501008</c:v>
                </c:pt>
                <c:pt idx="41">
                  <c:v>0.1054172963</c:v>
                </c:pt>
                <c:pt idx="42">
                  <c:v>9.8096475000000002E-2</c:v>
                </c:pt>
                <c:pt idx="43">
                  <c:v>8.8997319300000002E-2</c:v>
                </c:pt>
                <c:pt idx="44">
                  <c:v>7.88756236E-2</c:v>
                </c:pt>
                <c:pt idx="45">
                  <c:v>7.0688113600000005E-2</c:v>
                </c:pt>
                <c:pt idx="46">
                  <c:v>6.0309398899999998E-2</c:v>
                </c:pt>
                <c:pt idx="47">
                  <c:v>4.1749138399999997E-2</c:v>
                </c:pt>
                <c:pt idx="48">
                  <c:v>1.6342107200000001E-2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1.8056152400000001E-2</c:v>
                </c:pt>
                <c:pt idx="55">
                  <c:v>4.5867715000000003E-2</c:v>
                </c:pt>
                <c:pt idx="56">
                  <c:v>6.3628666099999995E-2</c:v>
                </c:pt>
                <c:pt idx="57">
                  <c:v>6.6582113499999998E-2</c:v>
                </c:pt>
                <c:pt idx="58">
                  <c:v>5.7349324200000003E-2</c:v>
                </c:pt>
                <c:pt idx="59">
                  <c:v>4.0312085300000002E-2</c:v>
                </c:pt>
                <c:pt idx="60">
                  <c:v>1.9759982799999999E-2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1.16301905E-2</c:v>
                </c:pt>
                <c:pt idx="65">
                  <c:v>3.5466808799999999E-2</c:v>
                </c:pt>
                <c:pt idx="66">
                  <c:v>3.8880180600000001E-2</c:v>
                </c:pt>
                <c:pt idx="67">
                  <c:v>2.5879122300000001E-2</c:v>
                </c:pt>
                <c:pt idx="68">
                  <c:v>1.8252473299999999E-2</c:v>
                </c:pt>
                <c:pt idx="69">
                  <c:v>2.53605098E-2</c:v>
                </c:pt>
                <c:pt idx="70">
                  <c:v>3.2591491899999998E-2</c:v>
                </c:pt>
                <c:pt idx="71">
                  <c:v>2.35428102E-2</c:v>
                </c:pt>
                <c:pt idx="72">
                  <c:v>7.9386765000000001E-3</c:v>
                </c:pt>
                <c:pt idx="73">
                  <c:v>2.2649374E-3</c:v>
                </c:pt>
                <c:pt idx="74">
                  <c:v>6.1366577E-3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3.7112519099999998E-2</c:v>
                </c:pt>
                <c:pt idx="81">
                  <c:v>5.5067479599999997E-2</c:v>
                </c:pt>
                <c:pt idx="82">
                  <c:v>4.3019078699999998E-2</c:v>
                </c:pt>
                <c:pt idx="83">
                  <c:v>2.1230442400000001E-2</c:v>
                </c:pt>
                <c:pt idx="84">
                  <c:v>1.09154414E-2</c:v>
                </c:pt>
                <c:pt idx="85">
                  <c:v>1.62231363E-2</c:v>
                </c:pt>
                <c:pt idx="86">
                  <c:v>2.84915585E-2</c:v>
                </c:pt>
                <c:pt idx="87">
                  <c:v>3.7554155999999998E-2</c:v>
                </c:pt>
                <c:pt idx="88">
                  <c:v>3.6339700199999998E-2</c:v>
                </c:pt>
                <c:pt idx="89">
                  <c:v>2.60771196E-2</c:v>
                </c:pt>
                <c:pt idx="90">
                  <c:v>9.9485059999999993E-3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1.4513599E-3</c:v>
                </c:pt>
                <c:pt idx="98">
                  <c:v>1.9542066399999999E-2</c:v>
                </c:pt>
                <c:pt idx="99">
                  <c:v>3.5979483299999997E-2</c:v>
                </c:pt>
                <c:pt idx="100">
                  <c:v>4.8781327899999997E-2</c:v>
                </c:pt>
                <c:pt idx="101">
                  <c:v>5.7537429000000001E-2</c:v>
                </c:pt>
                <c:pt idx="102">
                  <c:v>6.3251480499999999E-2</c:v>
                </c:pt>
                <c:pt idx="103">
                  <c:v>6.7420601799999993E-2</c:v>
                </c:pt>
                <c:pt idx="104">
                  <c:v>6.9829516100000003E-2</c:v>
                </c:pt>
                <c:pt idx="105">
                  <c:v>7.0437803899999998E-2</c:v>
                </c:pt>
                <c:pt idx="106">
                  <c:v>6.9294944400000003E-2</c:v>
                </c:pt>
                <c:pt idx="107">
                  <c:v>6.6168896899999996E-2</c:v>
                </c:pt>
                <c:pt idx="108">
                  <c:v>6.0851149299999997E-2</c:v>
                </c:pt>
                <c:pt idx="109">
                  <c:v>5.2762262499999997E-2</c:v>
                </c:pt>
                <c:pt idx="110">
                  <c:v>4.4250223800000002E-2</c:v>
                </c:pt>
                <c:pt idx="111">
                  <c:v>3.27020846E-2</c:v>
                </c:pt>
                <c:pt idx="112">
                  <c:v>2.2274954199999999E-2</c:v>
                </c:pt>
                <c:pt idx="113">
                  <c:v>1.29129039E-2</c:v>
                </c:pt>
                <c:pt idx="114">
                  <c:v>3.5466884999999998E-3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0-6CEB-41F0-895D-943CFEBAB27E}"/>
            </c:ext>
          </c:extLst>
        </c:ser>
        <c:ser>
          <c:idx val="129"/>
          <c:order val="129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反射白_LEDfull_暗櫃!$A$130:$EE$130</c:f>
              <c:numCache>
                <c:formatCode>General</c:formatCode>
                <c:ptCount val="135"/>
                <c:pt idx="0">
                  <c:v>0.64354246849999996</c:v>
                </c:pt>
                <c:pt idx="1">
                  <c:v>0.53308260439999999</c:v>
                </c:pt>
                <c:pt idx="2">
                  <c:v>0.37947303059999998</c:v>
                </c:pt>
                <c:pt idx="3">
                  <c:v>0.1722777486</c:v>
                </c:pt>
                <c:pt idx="4">
                  <c:v>4.7290250700000001E-2</c:v>
                </c:pt>
                <c:pt idx="5">
                  <c:v>3.8586315000000001E-3</c:v>
                </c:pt>
                <c:pt idx="6">
                  <c:v>2.6916137E-2</c:v>
                </c:pt>
                <c:pt idx="7">
                  <c:v>8.8402658699999997E-2</c:v>
                </c:pt>
                <c:pt idx="8">
                  <c:v>0.15782164039999999</c:v>
                </c:pt>
                <c:pt idx="9">
                  <c:v>0.2158749402</c:v>
                </c:pt>
                <c:pt idx="10">
                  <c:v>0.24019795660000001</c:v>
                </c:pt>
                <c:pt idx="11">
                  <c:v>0.23258393999999999</c:v>
                </c:pt>
                <c:pt idx="12">
                  <c:v>0.20380397140000001</c:v>
                </c:pt>
                <c:pt idx="13">
                  <c:v>0.16255937519999999</c:v>
                </c:pt>
                <c:pt idx="14">
                  <c:v>0.1169916615</c:v>
                </c:pt>
                <c:pt idx="15">
                  <c:v>7.7058948599999996E-2</c:v>
                </c:pt>
                <c:pt idx="16">
                  <c:v>4.5006018100000003E-2</c:v>
                </c:pt>
                <c:pt idx="17">
                  <c:v>2.93783341E-2</c:v>
                </c:pt>
                <c:pt idx="18">
                  <c:v>3.5670813199999998E-2</c:v>
                </c:pt>
                <c:pt idx="19">
                  <c:v>5.4624993400000002E-2</c:v>
                </c:pt>
                <c:pt idx="20">
                  <c:v>7.9877533000000001E-2</c:v>
                </c:pt>
                <c:pt idx="21">
                  <c:v>9.7560569599999994E-2</c:v>
                </c:pt>
                <c:pt idx="22">
                  <c:v>0.10897498579999999</c:v>
                </c:pt>
                <c:pt idx="23">
                  <c:v>0.1073896065</c:v>
                </c:pt>
                <c:pt idx="24">
                  <c:v>0.1037971675</c:v>
                </c:pt>
                <c:pt idx="25">
                  <c:v>9.6524074700000004E-2</c:v>
                </c:pt>
                <c:pt idx="26">
                  <c:v>8.8204838300000005E-2</c:v>
                </c:pt>
                <c:pt idx="27">
                  <c:v>7.8487805999999993E-2</c:v>
                </c:pt>
                <c:pt idx="28">
                  <c:v>6.2072634699999997E-2</c:v>
                </c:pt>
                <c:pt idx="29">
                  <c:v>4.3985955399999999E-2</c:v>
                </c:pt>
                <c:pt idx="30">
                  <c:v>2.6229467199999999E-2</c:v>
                </c:pt>
                <c:pt idx="31">
                  <c:v>1.9859470399999999E-2</c:v>
                </c:pt>
                <c:pt idx="32">
                  <c:v>2.08715815E-2</c:v>
                </c:pt>
                <c:pt idx="33">
                  <c:v>2.8570022399999999E-2</c:v>
                </c:pt>
                <c:pt idx="34">
                  <c:v>3.6842726200000002E-2</c:v>
                </c:pt>
                <c:pt idx="35">
                  <c:v>4.6203225899999999E-2</c:v>
                </c:pt>
                <c:pt idx="36">
                  <c:v>5.84991947E-2</c:v>
                </c:pt>
                <c:pt idx="37">
                  <c:v>7.6844416600000007E-2</c:v>
                </c:pt>
                <c:pt idx="38">
                  <c:v>9.1706477100000003E-2</c:v>
                </c:pt>
                <c:pt idx="39">
                  <c:v>0.1045004055</c:v>
                </c:pt>
                <c:pt idx="40">
                  <c:v>0.10887012629999999</c:v>
                </c:pt>
                <c:pt idx="41">
                  <c:v>0.1053236052</c:v>
                </c:pt>
                <c:pt idx="42">
                  <c:v>9.7995191800000006E-2</c:v>
                </c:pt>
                <c:pt idx="43">
                  <c:v>8.8901028000000007E-2</c:v>
                </c:pt>
                <c:pt idx="44">
                  <c:v>7.8794829499999997E-2</c:v>
                </c:pt>
                <c:pt idx="45">
                  <c:v>7.0625327500000001E-2</c:v>
                </c:pt>
                <c:pt idx="46">
                  <c:v>6.0268435600000003E-2</c:v>
                </c:pt>
                <c:pt idx="47">
                  <c:v>4.1737239799999999E-2</c:v>
                </c:pt>
                <c:pt idx="48">
                  <c:v>1.6359873099999998E-2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1.8064053699999999E-2</c:v>
                </c:pt>
                <c:pt idx="55">
                  <c:v>4.5872110899999999E-2</c:v>
                </c:pt>
                <c:pt idx="56">
                  <c:v>6.3625365500000003E-2</c:v>
                </c:pt>
                <c:pt idx="57">
                  <c:v>6.6570363899999999E-2</c:v>
                </c:pt>
                <c:pt idx="58">
                  <c:v>5.73319308E-2</c:v>
                </c:pt>
                <c:pt idx="59">
                  <c:v>4.0293957999999998E-2</c:v>
                </c:pt>
                <c:pt idx="60">
                  <c:v>1.9742503799999998E-2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1.15787107E-2</c:v>
                </c:pt>
                <c:pt idx="65">
                  <c:v>3.54226157E-2</c:v>
                </c:pt>
                <c:pt idx="66">
                  <c:v>3.8864426299999998E-2</c:v>
                </c:pt>
                <c:pt idx="67">
                  <c:v>2.58956272E-2</c:v>
                </c:pt>
                <c:pt idx="68">
                  <c:v>1.8279902600000002E-2</c:v>
                </c:pt>
                <c:pt idx="69">
                  <c:v>2.5371696799999999E-2</c:v>
                </c:pt>
                <c:pt idx="70">
                  <c:v>3.2578218700000001E-2</c:v>
                </c:pt>
                <c:pt idx="71">
                  <c:v>2.3519462000000001E-2</c:v>
                </c:pt>
                <c:pt idx="72">
                  <c:v>7.9179769000000001E-3</c:v>
                </c:pt>
                <c:pt idx="73">
                  <c:v>2.2474766999999998E-3</c:v>
                </c:pt>
                <c:pt idx="74">
                  <c:v>6.1205308999999998E-3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3.7083223499999998E-2</c:v>
                </c:pt>
                <c:pt idx="81">
                  <c:v>5.5033560799999999E-2</c:v>
                </c:pt>
                <c:pt idx="82">
                  <c:v>4.3004188700000001E-2</c:v>
                </c:pt>
                <c:pt idx="83">
                  <c:v>2.12407038E-2</c:v>
                </c:pt>
                <c:pt idx="84">
                  <c:v>1.09412568E-2</c:v>
                </c:pt>
                <c:pt idx="85">
                  <c:v>1.6249924900000001E-2</c:v>
                </c:pt>
                <c:pt idx="86">
                  <c:v>2.8509028299999999E-2</c:v>
                </c:pt>
                <c:pt idx="87">
                  <c:v>3.7558145799999998E-2</c:v>
                </c:pt>
                <c:pt idx="88">
                  <c:v>3.6331027699999997E-2</c:v>
                </c:pt>
                <c:pt idx="89">
                  <c:v>2.60606185E-2</c:v>
                </c:pt>
                <c:pt idx="90">
                  <c:v>9.9289501000000002E-3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1.4334947E-3</c:v>
                </c:pt>
                <c:pt idx="98">
                  <c:v>1.9528573399999999E-2</c:v>
                </c:pt>
                <c:pt idx="99">
                  <c:v>3.5969056200000002E-2</c:v>
                </c:pt>
                <c:pt idx="100">
                  <c:v>4.87745963E-2</c:v>
                </c:pt>
                <c:pt idx="101">
                  <c:v>5.7533688800000003E-2</c:v>
                </c:pt>
                <c:pt idx="102">
                  <c:v>6.32484928E-2</c:v>
                </c:pt>
                <c:pt idx="103">
                  <c:v>6.7416749900000003E-2</c:v>
                </c:pt>
                <c:pt idx="104">
                  <c:v>6.9823101200000001E-2</c:v>
                </c:pt>
                <c:pt idx="105">
                  <c:v>7.0427514600000005E-2</c:v>
                </c:pt>
                <c:pt idx="106">
                  <c:v>6.92799687E-2</c:v>
                </c:pt>
                <c:pt idx="107">
                  <c:v>6.6148303399999997E-2</c:v>
                </c:pt>
                <c:pt idx="108">
                  <c:v>6.0824602800000002E-2</c:v>
                </c:pt>
                <c:pt idx="109">
                  <c:v>5.2730523000000001E-2</c:v>
                </c:pt>
                <c:pt idx="110">
                  <c:v>4.4216390699999997E-2</c:v>
                </c:pt>
                <c:pt idx="111">
                  <c:v>3.2665152099999997E-2</c:v>
                </c:pt>
                <c:pt idx="112">
                  <c:v>2.2236378899999999E-2</c:v>
                </c:pt>
                <c:pt idx="113">
                  <c:v>1.2874159E-2</c:v>
                </c:pt>
                <c:pt idx="114">
                  <c:v>3.5084698E-3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1-6CEB-41F0-895D-943CFEBAB27E}"/>
            </c:ext>
          </c:extLst>
        </c:ser>
        <c:ser>
          <c:idx val="130"/>
          <c:order val="130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反射白_LEDfull_暗櫃!$A$131:$EE$131</c:f>
              <c:numCache>
                <c:formatCode>General</c:formatCode>
                <c:ptCount val="135"/>
                <c:pt idx="0">
                  <c:v>0.64481431249999999</c:v>
                </c:pt>
                <c:pt idx="1">
                  <c:v>0.5341356397</c:v>
                </c:pt>
                <c:pt idx="2">
                  <c:v>0.38022327420000002</c:v>
                </c:pt>
                <c:pt idx="3">
                  <c:v>0.17261736089999999</c:v>
                </c:pt>
                <c:pt idx="4">
                  <c:v>4.73819636E-2</c:v>
                </c:pt>
                <c:pt idx="5">
                  <c:v>3.8641285999999999E-3</c:v>
                </c:pt>
                <c:pt idx="6">
                  <c:v>2.6966534600000001E-2</c:v>
                </c:pt>
                <c:pt idx="7">
                  <c:v>8.8571891200000002E-2</c:v>
                </c:pt>
                <c:pt idx="8">
                  <c:v>0.15812288220000001</c:v>
                </c:pt>
                <c:pt idx="9">
                  <c:v>0.21628272530000001</c:v>
                </c:pt>
                <c:pt idx="10">
                  <c:v>0.2406455874</c:v>
                </c:pt>
                <c:pt idx="11">
                  <c:v>0.2330130339</c:v>
                </c:pt>
                <c:pt idx="12">
                  <c:v>0.20418156679999999</c:v>
                </c:pt>
                <c:pt idx="13">
                  <c:v>0.16286571320000001</c:v>
                </c:pt>
                <c:pt idx="14">
                  <c:v>0.11721652</c:v>
                </c:pt>
                <c:pt idx="15">
                  <c:v>7.7208273100000002E-2</c:v>
                </c:pt>
                <c:pt idx="16">
                  <c:v>4.5091904699999998E-2</c:v>
                </c:pt>
                <c:pt idx="17">
                  <c:v>2.9433522399999999E-2</c:v>
                </c:pt>
                <c:pt idx="18">
                  <c:v>3.5737935499999998E-2</c:v>
                </c:pt>
                <c:pt idx="19">
                  <c:v>5.4728027399999997E-2</c:v>
                </c:pt>
                <c:pt idx="20">
                  <c:v>8.0029502500000002E-2</c:v>
                </c:pt>
                <c:pt idx="21">
                  <c:v>9.77468118E-2</c:v>
                </c:pt>
                <c:pt idx="22">
                  <c:v>0.10918320719999999</c:v>
                </c:pt>
                <c:pt idx="23">
                  <c:v>0.10759373010000001</c:v>
                </c:pt>
                <c:pt idx="24">
                  <c:v>0.1039905995</c:v>
                </c:pt>
                <c:pt idx="25">
                  <c:v>9.6699491100000007E-2</c:v>
                </c:pt>
                <c:pt idx="26">
                  <c:v>8.8361516599999995E-2</c:v>
                </c:pt>
                <c:pt idx="27">
                  <c:v>7.8626796600000007E-2</c:v>
                </c:pt>
                <c:pt idx="28">
                  <c:v>6.2184874000000001E-2</c:v>
                </c:pt>
                <c:pt idx="29">
                  <c:v>4.4070951599999998E-2</c:v>
                </c:pt>
                <c:pt idx="30">
                  <c:v>2.6288352899999999E-2</c:v>
                </c:pt>
                <c:pt idx="31">
                  <c:v>1.99109539E-2</c:v>
                </c:pt>
                <c:pt idx="32">
                  <c:v>2.09264345E-2</c:v>
                </c:pt>
                <c:pt idx="33">
                  <c:v>2.8637673700000001E-2</c:v>
                </c:pt>
                <c:pt idx="34">
                  <c:v>3.6921426700000003E-2</c:v>
                </c:pt>
                <c:pt idx="35">
                  <c:v>4.6294752500000001E-2</c:v>
                </c:pt>
                <c:pt idx="36">
                  <c:v>5.8609940100000001E-2</c:v>
                </c:pt>
                <c:pt idx="37">
                  <c:v>7.6988510800000007E-2</c:v>
                </c:pt>
                <c:pt idx="38">
                  <c:v>9.1880261899999996E-2</c:v>
                </c:pt>
                <c:pt idx="39">
                  <c:v>0.1046998799</c:v>
                </c:pt>
                <c:pt idx="40">
                  <c:v>0.1090753824</c:v>
                </c:pt>
                <c:pt idx="41">
                  <c:v>0.10551522670000001</c:v>
                </c:pt>
                <c:pt idx="42">
                  <c:v>9.8167561E-2</c:v>
                </c:pt>
                <c:pt idx="43">
                  <c:v>8.9055336999999998E-2</c:v>
                </c:pt>
                <c:pt idx="44">
                  <c:v>7.8933097399999999E-2</c:v>
                </c:pt>
                <c:pt idx="45">
                  <c:v>7.0753030499999994E-2</c:v>
                </c:pt>
                <c:pt idx="46">
                  <c:v>6.0382951099999999E-2</c:v>
                </c:pt>
                <c:pt idx="47">
                  <c:v>4.1824027899999998E-2</c:v>
                </c:pt>
                <c:pt idx="48">
                  <c:v>1.6404289799999999E-2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1.8107736499999999E-2</c:v>
                </c:pt>
                <c:pt idx="55">
                  <c:v>4.5975223199999998E-2</c:v>
                </c:pt>
                <c:pt idx="56">
                  <c:v>6.3763812200000006E-2</c:v>
                </c:pt>
                <c:pt idx="57">
                  <c:v>6.6711142700000003E-2</c:v>
                </c:pt>
                <c:pt idx="58">
                  <c:v>5.7449698399999999E-2</c:v>
                </c:pt>
                <c:pt idx="59">
                  <c:v>4.0373724E-2</c:v>
                </c:pt>
                <c:pt idx="60">
                  <c:v>1.9777437700000001E-2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1.1582425800000001E-2</c:v>
                </c:pt>
                <c:pt idx="65">
                  <c:v>3.5482075100000003E-2</c:v>
                </c:pt>
                <c:pt idx="66">
                  <c:v>3.8943927699999999E-2</c:v>
                </c:pt>
                <c:pt idx="67">
                  <c:v>2.5960406299999999E-2</c:v>
                </c:pt>
                <c:pt idx="68">
                  <c:v>1.83322299E-2</c:v>
                </c:pt>
                <c:pt idx="69">
                  <c:v>2.5431975700000001E-2</c:v>
                </c:pt>
                <c:pt idx="70">
                  <c:v>3.2643597599999997E-2</c:v>
                </c:pt>
                <c:pt idx="71">
                  <c:v>2.3560233399999998E-2</c:v>
                </c:pt>
                <c:pt idx="72">
                  <c:v>7.9256146999999999E-3</c:v>
                </c:pt>
                <c:pt idx="73">
                  <c:v>2.2442428999999999E-3</c:v>
                </c:pt>
                <c:pt idx="74">
                  <c:v>6.1273886999999999E-3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3.71521935E-2</c:v>
                </c:pt>
                <c:pt idx="81">
                  <c:v>5.5139549099999997E-2</c:v>
                </c:pt>
                <c:pt idx="82">
                  <c:v>4.3091893200000002E-2</c:v>
                </c:pt>
                <c:pt idx="83">
                  <c:v>2.1291578200000001E-2</c:v>
                </c:pt>
                <c:pt idx="84">
                  <c:v>1.09767588E-2</c:v>
                </c:pt>
                <c:pt idx="85">
                  <c:v>1.6297783699999999E-2</c:v>
                </c:pt>
                <c:pt idx="86">
                  <c:v>2.8579810600000002E-2</c:v>
                </c:pt>
                <c:pt idx="87">
                  <c:v>3.7642471499999997E-2</c:v>
                </c:pt>
                <c:pt idx="88">
                  <c:v>3.6406394100000003E-2</c:v>
                </c:pt>
                <c:pt idx="89">
                  <c:v>2.6109287500000002E-2</c:v>
                </c:pt>
                <c:pt idx="90">
                  <c:v>9.9403177999999991E-3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1.4297857000000001E-3</c:v>
                </c:pt>
                <c:pt idx="98">
                  <c:v>1.9566923399999998E-2</c:v>
                </c:pt>
                <c:pt idx="99">
                  <c:v>3.6045473100000003E-2</c:v>
                </c:pt>
                <c:pt idx="100">
                  <c:v>4.8880696299999998E-2</c:v>
                </c:pt>
                <c:pt idx="101">
                  <c:v>5.76604977E-2</c:v>
                </c:pt>
                <c:pt idx="102">
                  <c:v>6.3387937800000002E-2</c:v>
                </c:pt>
                <c:pt idx="103">
                  <c:v>6.7565031299999995E-2</c:v>
                </c:pt>
                <c:pt idx="104">
                  <c:v>6.9975264400000001E-2</c:v>
                </c:pt>
                <c:pt idx="105">
                  <c:v>7.0579208399999996E-2</c:v>
                </c:pt>
                <c:pt idx="106">
                  <c:v>6.9426871799999998E-2</c:v>
                </c:pt>
                <c:pt idx="107">
                  <c:v>6.6285662400000001E-2</c:v>
                </c:pt>
                <c:pt idx="108">
                  <c:v>6.0947477799999997E-2</c:v>
                </c:pt>
                <c:pt idx="109">
                  <c:v>5.2833352200000003E-2</c:v>
                </c:pt>
                <c:pt idx="110">
                  <c:v>4.4299501900000003E-2</c:v>
                </c:pt>
                <c:pt idx="111">
                  <c:v>3.2721646100000001E-2</c:v>
                </c:pt>
                <c:pt idx="112">
                  <c:v>2.2269040300000001E-2</c:v>
                </c:pt>
                <c:pt idx="113">
                  <c:v>1.2885965399999999E-2</c:v>
                </c:pt>
                <c:pt idx="114">
                  <c:v>3.4998334000000001E-3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2-6CEB-41F0-895D-943CFEBAB27E}"/>
            </c:ext>
          </c:extLst>
        </c:ser>
        <c:ser>
          <c:idx val="131"/>
          <c:order val="131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反射白_LEDfull_暗櫃!$A$132:$EE$132</c:f>
              <c:numCache>
                <c:formatCode>General</c:formatCode>
                <c:ptCount val="135"/>
                <c:pt idx="0">
                  <c:v>0.64495933059999999</c:v>
                </c:pt>
                <c:pt idx="1">
                  <c:v>0.53425139190000004</c:v>
                </c:pt>
                <c:pt idx="2">
                  <c:v>0.3803041875</c:v>
                </c:pt>
                <c:pt idx="3">
                  <c:v>0.1726473868</c:v>
                </c:pt>
                <c:pt idx="4">
                  <c:v>4.7381445799999998E-2</c:v>
                </c:pt>
                <c:pt idx="5">
                  <c:v>3.8536165E-3</c:v>
                </c:pt>
                <c:pt idx="6">
                  <c:v>2.6960177299999999E-2</c:v>
                </c:pt>
                <c:pt idx="7">
                  <c:v>8.8568009399999995E-2</c:v>
                </c:pt>
                <c:pt idx="8">
                  <c:v>0.1581107229</c:v>
                </c:pt>
                <c:pt idx="9">
                  <c:v>0.21625089650000001</c:v>
                </c:pt>
                <c:pt idx="10">
                  <c:v>0.2405858189</c:v>
                </c:pt>
                <c:pt idx="11">
                  <c:v>0.23294088239999999</c:v>
                </c:pt>
                <c:pt idx="12">
                  <c:v>0.2041259557</c:v>
                </c:pt>
                <c:pt idx="13">
                  <c:v>0.16284255680000001</c:v>
                </c:pt>
                <c:pt idx="14">
                  <c:v>0.11721756310000001</c:v>
                </c:pt>
                <c:pt idx="15">
                  <c:v>7.7212892500000005E-2</c:v>
                </c:pt>
                <c:pt idx="16">
                  <c:v>4.5087378499999997E-2</c:v>
                </c:pt>
                <c:pt idx="17">
                  <c:v>2.94267777E-2</c:v>
                </c:pt>
                <c:pt idx="18">
                  <c:v>3.5732142600000003E-2</c:v>
                </c:pt>
                <c:pt idx="19">
                  <c:v>5.4722137699999999E-2</c:v>
                </c:pt>
                <c:pt idx="20">
                  <c:v>8.0025941099999998E-2</c:v>
                </c:pt>
                <c:pt idx="21">
                  <c:v>9.7742989700000005E-2</c:v>
                </c:pt>
                <c:pt idx="22">
                  <c:v>0.1091790795</c:v>
                </c:pt>
                <c:pt idx="23">
                  <c:v>0.1075841635</c:v>
                </c:pt>
                <c:pt idx="24">
                  <c:v>0.103965871</c:v>
                </c:pt>
                <c:pt idx="25">
                  <c:v>9.6657656100000003E-2</c:v>
                </c:pt>
                <c:pt idx="26">
                  <c:v>8.8308565300000003E-2</c:v>
                </c:pt>
                <c:pt idx="27">
                  <c:v>7.8577227900000005E-2</c:v>
                </c:pt>
                <c:pt idx="28">
                  <c:v>6.2154263299999998E-2</c:v>
                </c:pt>
                <c:pt idx="29">
                  <c:v>4.4071458299999998E-2</c:v>
                </c:pt>
                <c:pt idx="30">
                  <c:v>2.6322124499999999E-2</c:v>
                </c:pt>
                <c:pt idx="31">
                  <c:v>1.99665781E-2</c:v>
                </c:pt>
                <c:pt idx="32">
                  <c:v>2.0986599799999998E-2</c:v>
                </c:pt>
                <c:pt idx="33">
                  <c:v>2.8689080799999999E-2</c:v>
                </c:pt>
                <c:pt idx="34">
                  <c:v>3.6952633399999997E-2</c:v>
                </c:pt>
                <c:pt idx="35">
                  <c:v>4.6304572400000001E-2</c:v>
                </c:pt>
                <c:pt idx="36">
                  <c:v>5.8603093000000002E-2</c:v>
                </c:pt>
                <c:pt idx="37">
                  <c:v>7.6974973099999996E-2</c:v>
                </c:pt>
                <c:pt idx="38">
                  <c:v>9.1871753299999998E-2</c:v>
                </c:pt>
                <c:pt idx="39">
                  <c:v>0.1046947166</c:v>
                </c:pt>
                <c:pt idx="40">
                  <c:v>0.10905966910000001</c:v>
                </c:pt>
                <c:pt idx="41">
                  <c:v>0.10547214000000001</c:v>
                </c:pt>
                <c:pt idx="42">
                  <c:v>9.8103322100000001E-2</c:v>
                </c:pt>
                <c:pt idx="43">
                  <c:v>8.8989026799999996E-2</c:v>
                </c:pt>
                <c:pt idx="44">
                  <c:v>7.8882157800000005E-2</c:v>
                </c:pt>
                <c:pt idx="45">
                  <c:v>7.0723615599999998E-2</c:v>
                </c:pt>
                <c:pt idx="46">
                  <c:v>6.0379572200000002E-2</c:v>
                </c:pt>
                <c:pt idx="47">
                  <c:v>4.1850328399999998E-2</c:v>
                </c:pt>
                <c:pt idx="48">
                  <c:v>1.64535567E-2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1.81418117E-2</c:v>
                </c:pt>
                <c:pt idx="55">
                  <c:v>4.6034313700000003E-2</c:v>
                </c:pt>
                <c:pt idx="56">
                  <c:v>6.3829481600000001E-2</c:v>
                </c:pt>
                <c:pt idx="57">
                  <c:v>6.6765122100000004E-2</c:v>
                </c:pt>
                <c:pt idx="58">
                  <c:v>5.7483498000000001E-2</c:v>
                </c:pt>
                <c:pt idx="59">
                  <c:v>4.0387034400000001E-2</c:v>
                </c:pt>
                <c:pt idx="60">
                  <c:v>1.9769001800000002E-2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1.1506888999999999E-2</c:v>
                </c:pt>
                <c:pt idx="65">
                  <c:v>3.5445861500000002E-2</c:v>
                </c:pt>
                <c:pt idx="66">
                  <c:v>3.8961000699999998E-2</c:v>
                </c:pt>
                <c:pt idx="67">
                  <c:v>2.6018124100000001E-2</c:v>
                </c:pt>
                <c:pt idx="68">
                  <c:v>1.84001271E-2</c:v>
                </c:pt>
                <c:pt idx="69">
                  <c:v>2.54793372E-2</c:v>
                </c:pt>
                <c:pt idx="70">
                  <c:v>3.2657273100000002E-2</c:v>
                </c:pt>
                <c:pt idx="71">
                  <c:v>2.35459711E-2</c:v>
                </c:pt>
                <c:pt idx="72">
                  <c:v>7.8987069E-3</c:v>
                </c:pt>
                <c:pt idx="73">
                  <c:v>2.216446E-3</c:v>
                </c:pt>
                <c:pt idx="74">
                  <c:v>6.1065881000000001E-3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3.7143468899999997E-2</c:v>
                </c:pt>
                <c:pt idx="81">
                  <c:v>5.5142384000000003E-2</c:v>
                </c:pt>
                <c:pt idx="82">
                  <c:v>4.3114121999999998E-2</c:v>
                </c:pt>
                <c:pt idx="83">
                  <c:v>2.1333031400000001E-2</c:v>
                </c:pt>
                <c:pt idx="84">
                  <c:v>1.1033467E-2</c:v>
                </c:pt>
                <c:pt idx="85">
                  <c:v>1.6362514299999999E-2</c:v>
                </c:pt>
                <c:pt idx="86">
                  <c:v>2.8641989499999999E-2</c:v>
                </c:pt>
                <c:pt idx="87">
                  <c:v>3.7691447900000001E-2</c:v>
                </c:pt>
                <c:pt idx="88">
                  <c:v>3.6431837799999998E-2</c:v>
                </c:pt>
                <c:pt idx="89">
                  <c:v>2.6109349E-2</c:v>
                </c:pt>
                <c:pt idx="90">
                  <c:v>9.9166342999999994E-3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1.4009736E-3</c:v>
                </c:pt>
                <c:pt idx="98">
                  <c:v>1.9566139199999999E-2</c:v>
                </c:pt>
                <c:pt idx="99">
                  <c:v>3.6068227100000003E-2</c:v>
                </c:pt>
                <c:pt idx="100">
                  <c:v>4.8924163E-2</c:v>
                </c:pt>
                <c:pt idx="101">
                  <c:v>5.7719454199999999E-2</c:v>
                </c:pt>
                <c:pt idx="102">
                  <c:v>6.3454158600000005E-2</c:v>
                </c:pt>
                <c:pt idx="103">
                  <c:v>6.7634798600000004E-2</c:v>
                </c:pt>
                <c:pt idx="104">
                  <c:v>7.0043131699999997E-2</c:v>
                </c:pt>
                <c:pt idx="105">
                  <c:v>7.06409588E-2</c:v>
                </c:pt>
                <c:pt idx="106">
                  <c:v>6.9479301600000001E-2</c:v>
                </c:pt>
                <c:pt idx="107">
                  <c:v>6.6324673599999995E-2</c:v>
                </c:pt>
                <c:pt idx="108">
                  <c:v>6.0970287800000002E-2</c:v>
                </c:pt>
                <c:pt idx="109">
                  <c:v>5.2837982800000002E-2</c:v>
                </c:pt>
                <c:pt idx="110">
                  <c:v>4.4290613399999998E-2</c:v>
                </c:pt>
                <c:pt idx="111">
                  <c:v>3.2695077400000001E-2</c:v>
                </c:pt>
                <c:pt idx="112">
                  <c:v>2.22278424E-2</c:v>
                </c:pt>
                <c:pt idx="113">
                  <c:v>1.28344167E-2</c:v>
                </c:pt>
                <c:pt idx="114">
                  <c:v>3.4375500000000002E-3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3-6CEB-41F0-895D-943CFEBAB27E}"/>
            </c:ext>
          </c:extLst>
        </c:ser>
        <c:ser>
          <c:idx val="132"/>
          <c:order val="132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反射白_LEDfull_暗櫃!$A$133:$EE$133</c:f>
              <c:numCache>
                <c:formatCode>General</c:formatCode>
                <c:ptCount val="135"/>
                <c:pt idx="0">
                  <c:v>0.64444971080000002</c:v>
                </c:pt>
                <c:pt idx="1">
                  <c:v>0.53383254999999996</c:v>
                </c:pt>
                <c:pt idx="2">
                  <c:v>0.38000684979999999</c:v>
                </c:pt>
                <c:pt idx="3">
                  <c:v>0.1725174934</c:v>
                </c:pt>
                <c:pt idx="4">
                  <c:v>4.7352388500000002E-2</c:v>
                </c:pt>
                <c:pt idx="5">
                  <c:v>3.8592517E-3</c:v>
                </c:pt>
                <c:pt idx="6">
                  <c:v>2.69483719E-2</c:v>
                </c:pt>
                <c:pt idx="7">
                  <c:v>8.8516294999999995E-2</c:v>
                </c:pt>
                <c:pt idx="8">
                  <c:v>0.1580224633</c:v>
                </c:pt>
                <c:pt idx="9">
                  <c:v>0.2161421925</c:v>
                </c:pt>
                <c:pt idx="10">
                  <c:v>0.2404839396</c:v>
                </c:pt>
                <c:pt idx="11">
                  <c:v>0.23285338280000001</c:v>
                </c:pt>
                <c:pt idx="12">
                  <c:v>0.20404370129999999</c:v>
                </c:pt>
                <c:pt idx="13">
                  <c:v>0.16276025769999999</c:v>
                </c:pt>
                <c:pt idx="14">
                  <c:v>0.1171446666</c:v>
                </c:pt>
                <c:pt idx="15">
                  <c:v>7.7161677200000001E-2</c:v>
                </c:pt>
                <c:pt idx="16">
                  <c:v>4.5062873500000003E-2</c:v>
                </c:pt>
                <c:pt idx="17">
                  <c:v>2.94138156E-2</c:v>
                </c:pt>
                <c:pt idx="18">
                  <c:v>3.5714667300000003E-2</c:v>
                </c:pt>
                <c:pt idx="19">
                  <c:v>5.4693184800000003E-2</c:v>
                </c:pt>
                <c:pt idx="20">
                  <c:v>7.9979568700000003E-2</c:v>
                </c:pt>
                <c:pt idx="21">
                  <c:v>9.7685925699999995E-2</c:v>
                </c:pt>
                <c:pt idx="22">
                  <c:v>0.10911522060000001</c:v>
                </c:pt>
                <c:pt idx="23">
                  <c:v>0.1075253114</c:v>
                </c:pt>
                <c:pt idx="24">
                  <c:v>0.1039208621</c:v>
                </c:pt>
                <c:pt idx="25">
                  <c:v>9.6630498800000006E-2</c:v>
                </c:pt>
                <c:pt idx="26">
                  <c:v>8.8295206400000006E-2</c:v>
                </c:pt>
                <c:pt idx="27">
                  <c:v>7.8567273899999998E-2</c:v>
                </c:pt>
                <c:pt idx="28">
                  <c:v>6.2139585599999998E-2</c:v>
                </c:pt>
                <c:pt idx="29">
                  <c:v>4.4043816600000001E-2</c:v>
                </c:pt>
                <c:pt idx="30">
                  <c:v>2.6279676700000001E-2</c:v>
                </c:pt>
                <c:pt idx="31">
                  <c:v>1.99112501E-2</c:v>
                </c:pt>
                <c:pt idx="32">
                  <c:v>2.0926928099999999E-2</c:v>
                </c:pt>
                <c:pt idx="33">
                  <c:v>2.8631454300000001E-2</c:v>
                </c:pt>
                <c:pt idx="34">
                  <c:v>3.6905582999999999E-2</c:v>
                </c:pt>
                <c:pt idx="35">
                  <c:v>4.6268328999999997E-2</c:v>
                </c:pt>
                <c:pt idx="36">
                  <c:v>5.8572374300000001E-2</c:v>
                </c:pt>
                <c:pt idx="37">
                  <c:v>7.6938204499999996E-2</c:v>
                </c:pt>
                <c:pt idx="38">
                  <c:v>9.1821894000000001E-2</c:v>
                </c:pt>
                <c:pt idx="39">
                  <c:v>0.1046343148</c:v>
                </c:pt>
                <c:pt idx="40">
                  <c:v>0.109004803</c:v>
                </c:pt>
                <c:pt idx="41">
                  <c:v>0.1054406539</c:v>
                </c:pt>
                <c:pt idx="42">
                  <c:v>9.8092913599999998E-2</c:v>
                </c:pt>
                <c:pt idx="43">
                  <c:v>8.8985808200000002E-2</c:v>
                </c:pt>
                <c:pt idx="44">
                  <c:v>7.8873358700000007E-2</c:v>
                </c:pt>
                <c:pt idx="45">
                  <c:v>7.0703230800000003E-2</c:v>
                </c:pt>
                <c:pt idx="46">
                  <c:v>6.0345202700000003E-2</c:v>
                </c:pt>
                <c:pt idx="47">
                  <c:v>4.1804093899999999E-2</c:v>
                </c:pt>
                <c:pt idx="48">
                  <c:v>1.6404820600000002E-2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1.8103998199999999E-2</c:v>
                </c:pt>
                <c:pt idx="55">
                  <c:v>4.5959971799999999E-2</c:v>
                </c:pt>
                <c:pt idx="56">
                  <c:v>6.3739188000000002E-2</c:v>
                </c:pt>
                <c:pt idx="57">
                  <c:v>6.6682219500000001E-2</c:v>
                </c:pt>
                <c:pt idx="58">
                  <c:v>5.74220493E-2</c:v>
                </c:pt>
                <c:pt idx="59">
                  <c:v>4.0352210399999998E-2</c:v>
                </c:pt>
                <c:pt idx="60">
                  <c:v>1.9763717399999998E-2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1.15584591E-2</c:v>
                </c:pt>
                <c:pt idx="65">
                  <c:v>3.5452179600000001E-2</c:v>
                </c:pt>
                <c:pt idx="66">
                  <c:v>3.8923531800000001E-2</c:v>
                </c:pt>
                <c:pt idx="67">
                  <c:v>2.59569846E-2</c:v>
                </c:pt>
                <c:pt idx="68">
                  <c:v>1.8335938499999999E-2</c:v>
                </c:pt>
                <c:pt idx="69">
                  <c:v>2.5426752899999999E-2</c:v>
                </c:pt>
                <c:pt idx="70">
                  <c:v>3.2626777900000001E-2</c:v>
                </c:pt>
                <c:pt idx="71">
                  <c:v>2.3542860499999999E-2</c:v>
                </c:pt>
                <c:pt idx="72">
                  <c:v>7.9150283999999994E-3</c:v>
                </c:pt>
                <c:pt idx="73">
                  <c:v>2.2368331000000002E-3</c:v>
                </c:pt>
                <c:pt idx="74">
                  <c:v>6.1189584E-3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3.7127375599999998E-2</c:v>
                </c:pt>
                <c:pt idx="81">
                  <c:v>5.5106233800000001E-2</c:v>
                </c:pt>
                <c:pt idx="82">
                  <c:v>4.3070357300000001E-2</c:v>
                </c:pt>
                <c:pt idx="83">
                  <c:v>2.12877169E-2</c:v>
                </c:pt>
                <c:pt idx="84">
                  <c:v>1.0982457500000001E-2</c:v>
                </c:pt>
                <c:pt idx="85">
                  <c:v>1.63020249E-2</c:v>
                </c:pt>
                <c:pt idx="86">
                  <c:v>2.85758674E-2</c:v>
                </c:pt>
                <c:pt idx="87">
                  <c:v>3.76301333E-2</c:v>
                </c:pt>
                <c:pt idx="88">
                  <c:v>3.6389883599999999E-2</c:v>
                </c:pt>
                <c:pt idx="89">
                  <c:v>2.6093766099999999E-2</c:v>
                </c:pt>
                <c:pt idx="90">
                  <c:v>9.9295181999999992E-3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1.4221151000000001E-3</c:v>
                </c:pt>
                <c:pt idx="98">
                  <c:v>1.9554361700000002E-2</c:v>
                </c:pt>
                <c:pt idx="99">
                  <c:v>3.60278562E-2</c:v>
                </c:pt>
                <c:pt idx="100">
                  <c:v>4.8859674499999999E-2</c:v>
                </c:pt>
                <c:pt idx="101">
                  <c:v>5.7637490299999997E-2</c:v>
                </c:pt>
                <c:pt idx="102">
                  <c:v>6.3363045500000006E-2</c:v>
                </c:pt>
                <c:pt idx="103">
                  <c:v>6.7538343400000006E-2</c:v>
                </c:pt>
                <c:pt idx="104">
                  <c:v>6.9946855299999999E-2</c:v>
                </c:pt>
                <c:pt idx="105">
                  <c:v>7.0549197499999994E-2</c:v>
                </c:pt>
                <c:pt idx="106">
                  <c:v>6.9395571899999994E-2</c:v>
                </c:pt>
                <c:pt idx="107">
                  <c:v>6.6253371500000005E-2</c:v>
                </c:pt>
                <c:pt idx="108">
                  <c:v>6.0914855499999997E-2</c:v>
                </c:pt>
                <c:pt idx="109">
                  <c:v>5.2801579199999997E-2</c:v>
                </c:pt>
                <c:pt idx="110">
                  <c:v>4.4270180200000002E-2</c:v>
                </c:pt>
                <c:pt idx="111">
                  <c:v>3.2695505800000003E-2</c:v>
                </c:pt>
                <c:pt idx="112">
                  <c:v>2.2246058999999999E-2</c:v>
                </c:pt>
                <c:pt idx="113">
                  <c:v>1.28667839E-2</c:v>
                </c:pt>
                <c:pt idx="114">
                  <c:v>3.4838642000000002E-3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4-6CEB-41F0-895D-943CFEBAB27E}"/>
            </c:ext>
          </c:extLst>
        </c:ser>
        <c:ser>
          <c:idx val="133"/>
          <c:order val="133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反射白_LEDfull_暗櫃!$A$134:$EE$134</c:f>
              <c:numCache>
                <c:formatCode>General</c:formatCode>
                <c:ptCount val="135"/>
                <c:pt idx="0">
                  <c:v>0.64488446710000003</c:v>
                </c:pt>
                <c:pt idx="1">
                  <c:v>0.5341910124</c:v>
                </c:pt>
                <c:pt idx="2">
                  <c:v>0.38026171920000001</c:v>
                </c:pt>
                <c:pt idx="3">
                  <c:v>0.17263108490000001</c:v>
                </c:pt>
                <c:pt idx="4">
                  <c:v>4.7381147700000001E-2</c:v>
                </c:pt>
                <c:pt idx="5">
                  <c:v>3.8583012999999998E-3</c:v>
                </c:pt>
                <c:pt idx="6">
                  <c:v>2.69627292E-2</c:v>
                </c:pt>
                <c:pt idx="7">
                  <c:v>8.8568583100000001E-2</c:v>
                </c:pt>
                <c:pt idx="8">
                  <c:v>0.15811392660000001</c:v>
                </c:pt>
                <c:pt idx="9">
                  <c:v>0.2162624896</c:v>
                </c:pt>
                <c:pt idx="10">
                  <c:v>0.24060967559999999</c:v>
                </c:pt>
                <c:pt idx="11">
                  <c:v>0.2329706252</c:v>
                </c:pt>
                <c:pt idx="12">
                  <c:v>0.2041485757</c:v>
                </c:pt>
                <c:pt idx="13">
                  <c:v>0.16285102069999999</c:v>
                </c:pt>
                <c:pt idx="14">
                  <c:v>0.1172154993</c:v>
                </c:pt>
                <c:pt idx="15">
                  <c:v>7.7209763200000003E-2</c:v>
                </c:pt>
                <c:pt idx="16">
                  <c:v>4.5088686000000003E-2</c:v>
                </c:pt>
                <c:pt idx="17">
                  <c:v>2.9429383600000001E-2</c:v>
                </c:pt>
                <c:pt idx="18">
                  <c:v>3.5734251100000003E-2</c:v>
                </c:pt>
                <c:pt idx="19">
                  <c:v>5.4724223900000001E-2</c:v>
                </c:pt>
                <c:pt idx="20">
                  <c:v>8.0026395599999994E-2</c:v>
                </c:pt>
                <c:pt idx="21">
                  <c:v>9.7743369600000005E-2</c:v>
                </c:pt>
                <c:pt idx="22">
                  <c:v>0.1091794074</c:v>
                </c:pt>
                <c:pt idx="23">
                  <c:v>0.1075870395</c:v>
                </c:pt>
                <c:pt idx="24">
                  <c:v>0.10397566850000001</c:v>
                </c:pt>
                <c:pt idx="25">
                  <c:v>9.6675649299999999E-2</c:v>
                </c:pt>
                <c:pt idx="26">
                  <c:v>8.8331423699999995E-2</c:v>
                </c:pt>
                <c:pt idx="27">
                  <c:v>7.8598760099999998E-2</c:v>
                </c:pt>
                <c:pt idx="28">
                  <c:v>6.2167368799999997E-2</c:v>
                </c:pt>
                <c:pt idx="29">
                  <c:v>4.4070661099999998E-2</c:v>
                </c:pt>
                <c:pt idx="30">
                  <c:v>2.6306336699999999E-2</c:v>
                </c:pt>
                <c:pt idx="31">
                  <c:v>1.99409015E-2</c:v>
                </c:pt>
                <c:pt idx="32">
                  <c:v>2.09587831E-2</c:v>
                </c:pt>
                <c:pt idx="33">
                  <c:v>2.86652334E-2</c:v>
                </c:pt>
                <c:pt idx="34">
                  <c:v>3.6938000499999998E-2</c:v>
                </c:pt>
                <c:pt idx="35">
                  <c:v>4.62994054E-2</c:v>
                </c:pt>
                <c:pt idx="36">
                  <c:v>5.8605454899999999E-2</c:v>
                </c:pt>
                <c:pt idx="37">
                  <c:v>7.6980106500000006E-2</c:v>
                </c:pt>
                <c:pt idx="38">
                  <c:v>9.1874316299999995E-2</c:v>
                </c:pt>
                <c:pt idx="39">
                  <c:v>0.10469562559999999</c:v>
                </c:pt>
                <c:pt idx="40">
                  <c:v>0.1090654209</c:v>
                </c:pt>
                <c:pt idx="41">
                  <c:v>0.1054903194</c:v>
                </c:pt>
                <c:pt idx="42">
                  <c:v>9.8131299000000005E-2</c:v>
                </c:pt>
                <c:pt idx="43">
                  <c:v>8.9018113900000001E-2</c:v>
                </c:pt>
                <c:pt idx="44">
                  <c:v>7.8904286000000004E-2</c:v>
                </c:pt>
                <c:pt idx="45">
                  <c:v>7.0736110199999994E-2</c:v>
                </c:pt>
                <c:pt idx="46">
                  <c:v>6.0380335899999998E-2</c:v>
                </c:pt>
                <c:pt idx="47">
                  <c:v>4.1837725800000003E-2</c:v>
                </c:pt>
                <c:pt idx="48">
                  <c:v>1.6430724399999999E-2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1.8125975499999999E-2</c:v>
                </c:pt>
                <c:pt idx="55">
                  <c:v>4.6006679500000001E-2</c:v>
                </c:pt>
                <c:pt idx="56">
                  <c:v>6.3798628699999999E-2</c:v>
                </c:pt>
                <c:pt idx="57">
                  <c:v>6.67395145E-2</c:v>
                </c:pt>
                <c:pt idx="58">
                  <c:v>5.7467296700000003E-2</c:v>
                </c:pt>
                <c:pt idx="59">
                  <c:v>4.0380421999999999E-2</c:v>
                </c:pt>
                <c:pt idx="60">
                  <c:v>1.9772596699999999E-2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1.1541254799999999E-2</c:v>
                </c:pt>
                <c:pt idx="65">
                  <c:v>3.5462006900000002E-2</c:v>
                </c:pt>
                <c:pt idx="66">
                  <c:v>3.8952767800000003E-2</c:v>
                </c:pt>
                <c:pt idx="67">
                  <c:v>2.59914342E-2</c:v>
                </c:pt>
                <c:pt idx="68">
                  <c:v>1.8368914699999999E-2</c:v>
                </c:pt>
                <c:pt idx="69">
                  <c:v>2.5457467899999999E-2</c:v>
                </c:pt>
                <c:pt idx="70">
                  <c:v>3.2650534100000003E-2</c:v>
                </c:pt>
                <c:pt idx="71">
                  <c:v>2.35521216E-2</c:v>
                </c:pt>
                <c:pt idx="72">
                  <c:v>7.9107238E-3</c:v>
                </c:pt>
                <c:pt idx="73">
                  <c:v>2.2290592999999999E-3</c:v>
                </c:pt>
                <c:pt idx="74">
                  <c:v>6.1160097999999998E-3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3.7146970600000002E-2</c:v>
                </c:pt>
                <c:pt idx="81">
                  <c:v>5.5140372399999998E-2</c:v>
                </c:pt>
                <c:pt idx="82">
                  <c:v>4.3103337300000003E-2</c:v>
                </c:pt>
                <c:pt idx="83">
                  <c:v>2.1313834899999998E-2</c:v>
                </c:pt>
                <c:pt idx="84">
                  <c:v>1.10074561E-2</c:v>
                </c:pt>
                <c:pt idx="85">
                  <c:v>1.6332765999999999E-2</c:v>
                </c:pt>
                <c:pt idx="86">
                  <c:v>2.8613230199999999E-2</c:v>
                </c:pt>
                <c:pt idx="87">
                  <c:v>3.7668563400000001E-2</c:v>
                </c:pt>
                <c:pt idx="88">
                  <c:v>3.6419645E-2</c:v>
                </c:pt>
                <c:pt idx="89">
                  <c:v>2.6108928E-2</c:v>
                </c:pt>
                <c:pt idx="90">
                  <c:v>9.9272700000000002E-3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1.4139287000000001E-3</c:v>
                </c:pt>
                <c:pt idx="98">
                  <c:v>1.9565993899999998E-2</c:v>
                </c:pt>
                <c:pt idx="99">
                  <c:v>3.6057245000000002E-2</c:v>
                </c:pt>
                <c:pt idx="100">
                  <c:v>4.8903666399999997E-2</c:v>
                </c:pt>
                <c:pt idx="101">
                  <c:v>5.7691525700000003E-2</c:v>
                </c:pt>
                <c:pt idx="102">
                  <c:v>6.3423179100000004E-2</c:v>
                </c:pt>
                <c:pt idx="103">
                  <c:v>6.7601896800000005E-2</c:v>
                </c:pt>
                <c:pt idx="104">
                  <c:v>7.0011146400000002E-2</c:v>
                </c:pt>
                <c:pt idx="105">
                  <c:v>7.0611827099999996E-2</c:v>
                </c:pt>
                <c:pt idx="106">
                  <c:v>6.9454505999999999E-2</c:v>
                </c:pt>
                <c:pt idx="107">
                  <c:v>6.6306024800000002E-2</c:v>
                </c:pt>
                <c:pt idx="108">
                  <c:v>6.0959037399999999E-2</c:v>
                </c:pt>
                <c:pt idx="109">
                  <c:v>5.2834961600000001E-2</c:v>
                </c:pt>
                <c:pt idx="110">
                  <c:v>4.4294007099999998E-2</c:v>
                </c:pt>
                <c:pt idx="111">
                  <c:v>3.2706722600000002E-2</c:v>
                </c:pt>
                <c:pt idx="112">
                  <c:v>2.2246131700000001E-2</c:v>
                </c:pt>
                <c:pt idx="113">
                  <c:v>1.28579317E-2</c:v>
                </c:pt>
                <c:pt idx="114">
                  <c:v>3.4660531999999998E-3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6CEB-41F0-895D-943CFEBAB27E}"/>
            </c:ext>
          </c:extLst>
        </c:ser>
        <c:ser>
          <c:idx val="134"/>
          <c:order val="134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反射白_LEDfull_暗櫃!$A$135:$EE$135</c:f>
              <c:numCache>
                <c:formatCode>General</c:formatCode>
                <c:ptCount val="135"/>
                <c:pt idx="0">
                  <c:v>0.6449351311</c:v>
                </c:pt>
                <c:pt idx="1">
                  <c:v>0.53423196080000002</c:v>
                </c:pt>
                <c:pt idx="2">
                  <c:v>0.38029044870000001</c:v>
                </c:pt>
                <c:pt idx="3">
                  <c:v>0.17264199259999999</c:v>
                </c:pt>
                <c:pt idx="4">
                  <c:v>4.7381192400000001E-2</c:v>
                </c:pt>
                <c:pt idx="5">
                  <c:v>3.8549879000000001E-3</c:v>
                </c:pt>
                <c:pt idx="6">
                  <c:v>2.6960728699999999E-2</c:v>
                </c:pt>
                <c:pt idx="7">
                  <c:v>8.85677785E-2</c:v>
                </c:pt>
                <c:pt idx="8">
                  <c:v>0.1581109762</c:v>
                </c:pt>
                <c:pt idx="9">
                  <c:v>0.2162529826</c:v>
                </c:pt>
                <c:pt idx="10">
                  <c:v>0.24059130249999999</c:v>
                </c:pt>
                <c:pt idx="11">
                  <c:v>0.2329481393</c:v>
                </c:pt>
                <c:pt idx="12">
                  <c:v>0.20413111149999999</c:v>
                </c:pt>
                <c:pt idx="13">
                  <c:v>0.1628443748</c:v>
                </c:pt>
                <c:pt idx="14">
                  <c:v>0.11721634860000001</c:v>
                </c:pt>
                <c:pt idx="15">
                  <c:v>7.7211670600000004E-2</c:v>
                </c:pt>
                <c:pt idx="16">
                  <c:v>4.50875424E-2</c:v>
                </c:pt>
                <c:pt idx="17">
                  <c:v>2.9427377500000001E-2</c:v>
                </c:pt>
                <c:pt idx="18">
                  <c:v>3.5732526299999998E-2</c:v>
                </c:pt>
                <c:pt idx="19">
                  <c:v>5.4722301700000003E-2</c:v>
                </c:pt>
                <c:pt idx="20">
                  <c:v>8.0025754899999996E-2</c:v>
                </c:pt>
                <c:pt idx="21">
                  <c:v>9.7742631999999996E-2</c:v>
                </c:pt>
                <c:pt idx="22">
                  <c:v>0.1091786698</c:v>
                </c:pt>
                <c:pt idx="23">
                  <c:v>0.1075846404</c:v>
                </c:pt>
                <c:pt idx="24">
                  <c:v>0.1039680913</c:v>
                </c:pt>
                <c:pt idx="25">
                  <c:v>9.6662335099999996E-2</c:v>
                </c:pt>
                <c:pt idx="26">
                  <c:v>8.8314577899999996E-2</c:v>
                </c:pt>
                <c:pt idx="27">
                  <c:v>7.8582860500000004E-2</c:v>
                </c:pt>
                <c:pt idx="28">
                  <c:v>6.2157612299999998E-2</c:v>
                </c:pt>
                <c:pt idx="29">
                  <c:v>4.40710448E-2</c:v>
                </c:pt>
                <c:pt idx="30">
                  <c:v>2.6317501399999998E-2</c:v>
                </c:pt>
                <c:pt idx="31">
                  <c:v>1.9959321200000001E-2</c:v>
                </c:pt>
                <c:pt idx="32">
                  <c:v>2.0978694799999999E-2</c:v>
                </c:pt>
                <c:pt idx="33">
                  <c:v>2.868223E-2</c:v>
                </c:pt>
                <c:pt idx="34">
                  <c:v>3.6948368000000002E-2</c:v>
                </c:pt>
                <c:pt idx="35">
                  <c:v>4.63029332E-2</c:v>
                </c:pt>
                <c:pt idx="36">
                  <c:v>5.8603443200000001E-2</c:v>
                </c:pt>
                <c:pt idx="37">
                  <c:v>7.6975978900000006E-2</c:v>
                </c:pt>
                <c:pt idx="38">
                  <c:v>9.1871939599999994E-2</c:v>
                </c:pt>
                <c:pt idx="39">
                  <c:v>0.1046943665</c:v>
                </c:pt>
                <c:pt idx="40">
                  <c:v>0.1090607718</c:v>
                </c:pt>
                <c:pt idx="41">
                  <c:v>0.1054766402</c:v>
                </c:pt>
                <c:pt idx="42">
                  <c:v>9.8110645999999996E-2</c:v>
                </c:pt>
                <c:pt idx="43">
                  <c:v>8.8996775400000006E-2</c:v>
                </c:pt>
                <c:pt idx="44">
                  <c:v>7.8887917099999996E-2</c:v>
                </c:pt>
                <c:pt idx="45">
                  <c:v>7.0726796999999994E-2</c:v>
                </c:pt>
                <c:pt idx="46">
                  <c:v>6.03795014E-2</c:v>
                </c:pt>
                <c:pt idx="47">
                  <c:v>4.1846580799999998E-2</c:v>
                </c:pt>
                <c:pt idx="48">
                  <c:v>1.6447063500000001E-2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1.8137326499999998E-2</c:v>
                </c:pt>
                <c:pt idx="55">
                  <c:v>4.6026349100000002E-2</c:v>
                </c:pt>
                <c:pt idx="56">
                  <c:v>6.38203621E-2</c:v>
                </c:pt>
                <c:pt idx="57">
                  <c:v>6.6757574700000002E-2</c:v>
                </c:pt>
                <c:pt idx="58">
                  <c:v>5.7478666300000002E-2</c:v>
                </c:pt>
                <c:pt idx="59">
                  <c:v>4.0385000400000003E-2</c:v>
                </c:pt>
                <c:pt idx="60">
                  <c:v>1.97699312E-2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1.1516554300000001E-2</c:v>
                </c:pt>
                <c:pt idx="65">
                  <c:v>3.5450182900000002E-2</c:v>
                </c:pt>
                <c:pt idx="66">
                  <c:v>3.8958471299999999E-2</c:v>
                </c:pt>
                <c:pt idx="67">
                  <c:v>2.6010476099999999E-2</c:v>
                </c:pt>
                <c:pt idx="68">
                  <c:v>1.83913372E-2</c:v>
                </c:pt>
                <c:pt idx="69">
                  <c:v>2.5473032100000001E-2</c:v>
                </c:pt>
                <c:pt idx="70">
                  <c:v>3.2655369500000003E-2</c:v>
                </c:pt>
                <c:pt idx="71">
                  <c:v>2.3547601000000001E-2</c:v>
                </c:pt>
                <c:pt idx="72">
                  <c:v>7.9019871000000005E-3</c:v>
                </c:pt>
                <c:pt idx="73">
                  <c:v>2.2199072000000002E-3</c:v>
                </c:pt>
                <c:pt idx="74">
                  <c:v>6.1090826000000003E-3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3.7144314499999997E-2</c:v>
                </c:pt>
                <c:pt idx="81">
                  <c:v>5.5141609199999997E-2</c:v>
                </c:pt>
                <c:pt idx="82">
                  <c:v>4.3110806500000001E-2</c:v>
                </c:pt>
                <c:pt idx="83">
                  <c:v>2.13274993E-2</c:v>
                </c:pt>
                <c:pt idx="84">
                  <c:v>1.1026121700000001E-2</c:v>
                </c:pt>
                <c:pt idx="85">
                  <c:v>1.6354095200000002E-2</c:v>
                </c:pt>
                <c:pt idx="86">
                  <c:v>2.8633840399999999E-2</c:v>
                </c:pt>
                <c:pt idx="87">
                  <c:v>3.76847908E-2</c:v>
                </c:pt>
                <c:pt idx="88">
                  <c:v>3.6428265299999998E-2</c:v>
                </c:pt>
                <c:pt idx="89">
                  <c:v>2.6109153400000001E-2</c:v>
                </c:pt>
                <c:pt idx="90">
                  <c:v>9.9195670000000007E-3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1.4046360999999999E-3</c:v>
                </c:pt>
                <c:pt idx="98">
                  <c:v>1.9566018099999999E-2</c:v>
                </c:pt>
                <c:pt idx="99">
                  <c:v>3.6065004800000001E-2</c:v>
                </c:pt>
                <c:pt idx="100">
                  <c:v>4.8918127999999998E-2</c:v>
                </c:pt>
                <c:pt idx="101">
                  <c:v>5.7711336799999999E-2</c:v>
                </c:pt>
                <c:pt idx="102">
                  <c:v>6.3445128500000003E-2</c:v>
                </c:pt>
                <c:pt idx="103">
                  <c:v>6.7625224600000006E-2</c:v>
                </c:pt>
                <c:pt idx="104">
                  <c:v>7.0033870600000006E-2</c:v>
                </c:pt>
                <c:pt idx="105">
                  <c:v>7.06323534E-2</c:v>
                </c:pt>
                <c:pt idx="106">
                  <c:v>6.9471985099999994E-2</c:v>
                </c:pt>
                <c:pt idx="107">
                  <c:v>6.6319108000000002E-2</c:v>
                </c:pt>
                <c:pt idx="108">
                  <c:v>6.0966827000000001E-2</c:v>
                </c:pt>
                <c:pt idx="109">
                  <c:v>5.2836745999999997E-2</c:v>
                </c:pt>
                <c:pt idx="110">
                  <c:v>4.4291202000000002E-2</c:v>
                </c:pt>
                <c:pt idx="111">
                  <c:v>3.2698195399999998E-2</c:v>
                </c:pt>
                <c:pt idx="112">
                  <c:v>2.22329143E-2</c:v>
                </c:pt>
                <c:pt idx="113">
                  <c:v>1.28406696E-2</c:v>
                </c:pt>
                <c:pt idx="114">
                  <c:v>3.4455082E-3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6-6CEB-41F0-895D-943CFEBAB27E}"/>
            </c:ext>
          </c:extLst>
        </c:ser>
        <c:ser>
          <c:idx val="135"/>
          <c:order val="135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反射白_LEDfull_暗櫃!$A$136:$EE$136</c:f>
              <c:numCache>
                <c:formatCode>General</c:formatCode>
                <c:ptCount val="135"/>
                <c:pt idx="0">
                  <c:v>0.64442658419999999</c:v>
                </c:pt>
                <c:pt idx="1">
                  <c:v>0.53381603960000001</c:v>
                </c:pt>
                <c:pt idx="2">
                  <c:v>0.3799960315</c:v>
                </c:pt>
                <c:pt idx="3">
                  <c:v>0.1725170016</c:v>
                </c:pt>
                <c:pt idx="4">
                  <c:v>4.7358602299999997E-2</c:v>
                </c:pt>
                <c:pt idx="5">
                  <c:v>3.8668623000000001E-3</c:v>
                </c:pt>
                <c:pt idx="6">
                  <c:v>2.6956181999999999E-2</c:v>
                </c:pt>
                <c:pt idx="7">
                  <c:v>8.8529855000000005E-2</c:v>
                </c:pt>
                <c:pt idx="8">
                  <c:v>0.15805013479999999</c:v>
                </c:pt>
                <c:pt idx="9">
                  <c:v>0.2161905318</c:v>
                </c:pt>
                <c:pt idx="10">
                  <c:v>0.24055460100000001</c:v>
                </c:pt>
                <c:pt idx="11">
                  <c:v>0.23293234409999999</c:v>
                </c:pt>
                <c:pt idx="12">
                  <c:v>0.20410700139999999</c:v>
                </c:pt>
                <c:pt idx="13">
                  <c:v>0.1627959907</c:v>
                </c:pt>
                <c:pt idx="14">
                  <c:v>0.1171581075</c:v>
                </c:pt>
                <c:pt idx="15">
                  <c:v>7.7167868599999995E-2</c:v>
                </c:pt>
                <c:pt idx="16">
                  <c:v>4.5071482699999998E-2</c:v>
                </c:pt>
                <c:pt idx="17">
                  <c:v>2.9422201200000001E-2</c:v>
                </c:pt>
                <c:pt idx="18">
                  <c:v>3.5723119999999997E-2</c:v>
                </c:pt>
                <c:pt idx="19">
                  <c:v>5.4704055199999997E-2</c:v>
                </c:pt>
                <c:pt idx="20">
                  <c:v>7.9991891999999995E-2</c:v>
                </c:pt>
                <c:pt idx="21">
                  <c:v>9.7700282900000004E-2</c:v>
                </c:pt>
                <c:pt idx="22">
                  <c:v>0.1091310754</c:v>
                </c:pt>
                <c:pt idx="23">
                  <c:v>0.10754504049999999</c:v>
                </c:pt>
                <c:pt idx="24">
                  <c:v>0.1039509326</c:v>
                </c:pt>
                <c:pt idx="25">
                  <c:v>9.6671737699999996E-2</c:v>
                </c:pt>
                <c:pt idx="26">
                  <c:v>8.8343031700000005E-2</c:v>
                </c:pt>
                <c:pt idx="27">
                  <c:v>7.8611418599999996E-2</c:v>
                </c:pt>
                <c:pt idx="28">
                  <c:v>6.21685721E-2</c:v>
                </c:pt>
                <c:pt idx="29">
                  <c:v>4.4048793599999997E-2</c:v>
                </c:pt>
                <c:pt idx="30">
                  <c:v>2.6259059099999999E-2</c:v>
                </c:pt>
                <c:pt idx="31">
                  <c:v>1.9874651E-2</c:v>
                </c:pt>
                <c:pt idx="32">
                  <c:v>2.08872277E-2</c:v>
                </c:pt>
                <c:pt idx="33">
                  <c:v>2.8598902700000001E-2</c:v>
                </c:pt>
                <c:pt idx="34">
                  <c:v>3.6888103899999997E-2</c:v>
                </c:pt>
                <c:pt idx="35">
                  <c:v>4.6267077300000001E-2</c:v>
                </c:pt>
                <c:pt idx="36">
                  <c:v>5.8584183499999998E-2</c:v>
                </c:pt>
                <c:pt idx="37">
                  <c:v>7.6956994799999998E-2</c:v>
                </c:pt>
                <c:pt idx="38">
                  <c:v>9.1839052700000007E-2</c:v>
                </c:pt>
                <c:pt idx="39">
                  <c:v>0.10465064640000001</c:v>
                </c:pt>
                <c:pt idx="40">
                  <c:v>0.1090288237</c:v>
                </c:pt>
                <c:pt idx="41">
                  <c:v>0.1054837331</c:v>
                </c:pt>
                <c:pt idx="42">
                  <c:v>9.8149858399999998E-2</c:v>
                </c:pt>
                <c:pt idx="43">
                  <c:v>8.9042961599999998E-2</c:v>
                </c:pt>
                <c:pt idx="44">
                  <c:v>7.8918501700000004E-2</c:v>
                </c:pt>
                <c:pt idx="45">
                  <c:v>7.0732213599999996E-2</c:v>
                </c:pt>
                <c:pt idx="46">
                  <c:v>6.0354732000000001E-2</c:v>
                </c:pt>
                <c:pt idx="47">
                  <c:v>4.1790746199999999E-2</c:v>
                </c:pt>
                <c:pt idx="48">
                  <c:v>1.6372300699999998E-2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1.80823728E-2</c:v>
                </c:pt>
                <c:pt idx="55">
                  <c:v>4.5924108499999998E-2</c:v>
                </c:pt>
                <c:pt idx="56">
                  <c:v>6.3700832400000004E-2</c:v>
                </c:pt>
                <c:pt idx="57">
                  <c:v>6.6652409699999998E-2</c:v>
                </c:pt>
                <c:pt idx="58">
                  <c:v>5.7405233399999998E-2</c:v>
                </c:pt>
                <c:pt idx="59">
                  <c:v>4.0347617099999997E-2</c:v>
                </c:pt>
                <c:pt idx="60">
                  <c:v>1.9772011799999999E-2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1.16126966E-2</c:v>
                </c:pt>
                <c:pt idx="65">
                  <c:v>3.5481747199999997E-2</c:v>
                </c:pt>
                <c:pt idx="66">
                  <c:v>3.8916487200000002E-2</c:v>
                </c:pt>
                <c:pt idx="67">
                  <c:v>2.5919711200000001E-2</c:v>
                </c:pt>
                <c:pt idx="68">
                  <c:v>1.82906426E-2</c:v>
                </c:pt>
                <c:pt idx="69">
                  <c:v>2.5396594799999998E-2</c:v>
                </c:pt>
                <c:pt idx="70">
                  <c:v>3.2621115399999998E-2</c:v>
                </c:pt>
                <c:pt idx="71">
                  <c:v>2.35556494E-2</c:v>
                </c:pt>
                <c:pt idx="72">
                  <c:v>7.9347705000000004E-3</c:v>
                </c:pt>
                <c:pt idx="73">
                  <c:v>2.2566824E-3</c:v>
                </c:pt>
                <c:pt idx="74">
                  <c:v>6.13424E-3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3.7138078400000003E-2</c:v>
                </c:pt>
                <c:pt idx="81">
                  <c:v>5.5110868100000002E-2</c:v>
                </c:pt>
                <c:pt idx="82">
                  <c:v>4.30598669E-2</c:v>
                </c:pt>
                <c:pt idx="83">
                  <c:v>2.1261375400000001E-2</c:v>
                </c:pt>
                <c:pt idx="84">
                  <c:v>1.09440666E-2</c:v>
                </c:pt>
                <c:pt idx="85">
                  <c:v>1.6258610400000002E-2</c:v>
                </c:pt>
                <c:pt idx="86">
                  <c:v>2.8535693899999999E-2</c:v>
                </c:pt>
                <c:pt idx="87">
                  <c:v>3.7600364499999997E-2</c:v>
                </c:pt>
                <c:pt idx="88">
                  <c:v>3.6376390600000003E-2</c:v>
                </c:pt>
                <c:pt idx="89">
                  <c:v>2.6096682999999999E-2</c:v>
                </c:pt>
                <c:pt idx="90">
                  <c:v>9.9471491000000002E-3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1.4426619999999999E-3</c:v>
                </c:pt>
                <c:pt idx="98">
                  <c:v>1.9557282299999999E-2</c:v>
                </c:pt>
                <c:pt idx="99">
                  <c:v>3.6015786199999997E-2</c:v>
                </c:pt>
                <c:pt idx="100">
                  <c:v>4.8835240299999999E-2</c:v>
                </c:pt>
                <c:pt idx="101">
                  <c:v>5.7602956900000002E-2</c:v>
                </c:pt>
                <c:pt idx="102">
                  <c:v>6.3324443999999994E-2</c:v>
                </c:pt>
                <c:pt idx="103">
                  <c:v>6.7497819700000003E-2</c:v>
                </c:pt>
                <c:pt idx="104">
                  <c:v>6.9907836599999995E-2</c:v>
                </c:pt>
                <c:pt idx="105">
                  <c:v>7.0514373500000005E-2</c:v>
                </c:pt>
                <c:pt idx="106">
                  <c:v>6.9367185200000001E-2</c:v>
                </c:pt>
                <c:pt idx="107">
                  <c:v>6.6234082E-2</c:v>
                </c:pt>
                <c:pt idx="108">
                  <c:v>6.0906313400000002E-2</c:v>
                </c:pt>
                <c:pt idx="109">
                  <c:v>5.2804898500000003E-2</c:v>
                </c:pt>
                <c:pt idx="110">
                  <c:v>4.4281717399999997E-2</c:v>
                </c:pt>
                <c:pt idx="111">
                  <c:v>3.27178724E-2</c:v>
                </c:pt>
                <c:pt idx="112">
                  <c:v>2.2277535899999999E-2</c:v>
                </c:pt>
                <c:pt idx="113">
                  <c:v>1.2904871300000001E-2</c:v>
                </c:pt>
                <c:pt idx="114">
                  <c:v>3.5281887E-3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7-6CEB-41F0-895D-943CFEBAB27E}"/>
            </c:ext>
          </c:extLst>
        </c:ser>
        <c:ser>
          <c:idx val="136"/>
          <c:order val="136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反射白_LEDfull_暗櫃!$A$137:$EE$137</c:f>
              <c:numCache>
                <c:formatCode>General</c:formatCode>
                <c:ptCount val="135"/>
                <c:pt idx="0">
                  <c:v>0.6443179846</c:v>
                </c:pt>
                <c:pt idx="1">
                  <c:v>0.53372353319999999</c:v>
                </c:pt>
                <c:pt idx="2">
                  <c:v>0.37992957230000002</c:v>
                </c:pt>
                <c:pt idx="3">
                  <c:v>0.1724834442</c:v>
                </c:pt>
                <c:pt idx="4">
                  <c:v>4.7344483399999998E-2</c:v>
                </c:pt>
                <c:pt idx="5">
                  <c:v>3.8602983E-3</c:v>
                </c:pt>
                <c:pt idx="6">
                  <c:v>2.6944892500000001E-2</c:v>
                </c:pt>
                <c:pt idx="7">
                  <c:v>8.8502064300000002E-2</c:v>
                </c:pt>
                <c:pt idx="8">
                  <c:v>0.15799787639999999</c:v>
                </c:pt>
                <c:pt idx="9">
                  <c:v>0.21611116829999999</c:v>
                </c:pt>
                <c:pt idx="10">
                  <c:v>0.2404534519</c:v>
                </c:pt>
                <c:pt idx="11">
                  <c:v>0.23282651600000001</c:v>
                </c:pt>
                <c:pt idx="12">
                  <c:v>0.20401869710000001</c:v>
                </c:pt>
                <c:pt idx="13">
                  <c:v>0.16273681819999999</c:v>
                </c:pt>
                <c:pt idx="14">
                  <c:v>0.1171248257</c:v>
                </c:pt>
                <c:pt idx="15">
                  <c:v>7.7147983000000003E-2</c:v>
                </c:pt>
                <c:pt idx="16">
                  <c:v>4.5056082300000001E-2</c:v>
                </c:pt>
                <c:pt idx="17">
                  <c:v>2.94100009E-2</c:v>
                </c:pt>
                <c:pt idx="18">
                  <c:v>3.57096493E-2</c:v>
                </c:pt>
                <c:pt idx="19">
                  <c:v>5.4685071100000003E-2</c:v>
                </c:pt>
                <c:pt idx="20">
                  <c:v>7.9966679200000002E-2</c:v>
                </c:pt>
                <c:pt idx="21">
                  <c:v>9.7669974000000007E-2</c:v>
                </c:pt>
                <c:pt idx="22">
                  <c:v>0.1090975255</c:v>
                </c:pt>
                <c:pt idx="23">
                  <c:v>0.10750868919999999</c:v>
                </c:pt>
                <c:pt idx="24">
                  <c:v>0.10390727969999999</c:v>
                </c:pt>
                <c:pt idx="25">
                  <c:v>9.6621178099999996E-2</c:v>
                </c:pt>
                <c:pt idx="26">
                  <c:v>8.8289059700000005E-2</c:v>
                </c:pt>
                <c:pt idx="27">
                  <c:v>7.8562147900000004E-2</c:v>
                </c:pt>
                <c:pt idx="28">
                  <c:v>6.21341579E-2</c:v>
                </c:pt>
                <c:pt idx="29">
                  <c:v>4.4036269199999999E-2</c:v>
                </c:pt>
                <c:pt idx="30">
                  <c:v>2.6269592299999998E-2</c:v>
                </c:pt>
                <c:pt idx="31">
                  <c:v>1.98987518E-2</c:v>
                </c:pt>
                <c:pt idx="32">
                  <c:v>2.0913593500000001E-2</c:v>
                </c:pt>
                <c:pt idx="33">
                  <c:v>2.8618224000000001E-2</c:v>
                </c:pt>
                <c:pt idx="34">
                  <c:v>3.6894224599999997E-2</c:v>
                </c:pt>
                <c:pt idx="35">
                  <c:v>4.6258922700000003E-2</c:v>
                </c:pt>
                <c:pt idx="36">
                  <c:v>5.8563560200000003E-2</c:v>
                </c:pt>
                <c:pt idx="37">
                  <c:v>7.6927602299999995E-2</c:v>
                </c:pt>
                <c:pt idx="38">
                  <c:v>9.1807953999999997E-2</c:v>
                </c:pt>
                <c:pt idx="39">
                  <c:v>0.1046176553</c:v>
                </c:pt>
                <c:pt idx="40">
                  <c:v>0.10898902269999999</c:v>
                </c:pt>
                <c:pt idx="41">
                  <c:v>0.10543018580000001</c:v>
                </c:pt>
                <c:pt idx="42">
                  <c:v>9.8087035099999997E-2</c:v>
                </c:pt>
                <c:pt idx="43">
                  <c:v>8.89818743E-2</c:v>
                </c:pt>
                <c:pt idx="44">
                  <c:v>7.8868575400000002E-2</c:v>
                </c:pt>
                <c:pt idx="45">
                  <c:v>7.0696294300000004E-2</c:v>
                </c:pt>
                <c:pt idx="46">
                  <c:v>6.0335695699999997E-2</c:v>
                </c:pt>
                <c:pt idx="47">
                  <c:v>4.1792690799999997E-2</c:v>
                </c:pt>
                <c:pt idx="48">
                  <c:v>1.6393875700000001E-2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1.8095281000000001E-2</c:v>
                </c:pt>
                <c:pt idx="55">
                  <c:v>4.5942436900000001E-2</c:v>
                </c:pt>
                <c:pt idx="56">
                  <c:v>6.3717625999999999E-2</c:v>
                </c:pt>
                <c:pt idx="57">
                  <c:v>6.66621253E-2</c:v>
                </c:pt>
                <c:pt idx="58">
                  <c:v>5.7406939599999998E-2</c:v>
                </c:pt>
                <c:pt idx="59">
                  <c:v>4.0343288300000002E-2</c:v>
                </c:pt>
                <c:pt idx="60">
                  <c:v>1.9761892E-2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1.1569072499999999E-2</c:v>
                </c:pt>
                <c:pt idx="65">
                  <c:v>3.5452008200000003E-2</c:v>
                </c:pt>
                <c:pt idx="66">
                  <c:v>3.8914255799999999E-2</c:v>
                </c:pt>
                <c:pt idx="67">
                  <c:v>2.59430576E-2</c:v>
                </c:pt>
                <c:pt idx="68">
                  <c:v>1.8321652000000001E-2</c:v>
                </c:pt>
                <c:pt idx="69">
                  <c:v>2.54149288E-2</c:v>
                </c:pt>
                <c:pt idx="70">
                  <c:v>3.26189697E-2</c:v>
                </c:pt>
                <c:pt idx="71">
                  <c:v>2.3541433699999999E-2</c:v>
                </c:pt>
                <c:pt idx="72">
                  <c:v>7.9183336000000007E-3</c:v>
                </c:pt>
                <c:pt idx="73">
                  <c:v>2.2412235999999999E-3</c:v>
                </c:pt>
                <c:pt idx="74">
                  <c:v>6.1213183000000003E-3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3.7122674299999998E-2</c:v>
                </c:pt>
                <c:pt idx="81">
                  <c:v>5.5096704500000003E-2</c:v>
                </c:pt>
                <c:pt idx="82">
                  <c:v>4.3059576299999999E-2</c:v>
                </c:pt>
                <c:pt idx="83">
                  <c:v>2.1277410900000002E-2</c:v>
                </c:pt>
                <c:pt idx="84">
                  <c:v>1.09712295E-2</c:v>
                </c:pt>
                <c:pt idx="85">
                  <c:v>1.62885878E-2</c:v>
                </c:pt>
                <c:pt idx="86">
                  <c:v>2.8560677499999999E-2</c:v>
                </c:pt>
                <c:pt idx="87">
                  <c:v>3.7615809600000001E-2</c:v>
                </c:pt>
                <c:pt idx="88">
                  <c:v>3.6379724699999998E-2</c:v>
                </c:pt>
                <c:pt idx="89">
                  <c:v>2.6089428000000001E-2</c:v>
                </c:pt>
                <c:pt idx="90">
                  <c:v>9.9317953000000007E-3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1.4268211E-3</c:v>
                </c:pt>
                <c:pt idx="98">
                  <c:v>1.9551157999999999E-2</c:v>
                </c:pt>
                <c:pt idx="99">
                  <c:v>3.6017704800000001E-2</c:v>
                </c:pt>
                <c:pt idx="100">
                  <c:v>4.8844322599999997E-2</c:v>
                </c:pt>
                <c:pt idx="101">
                  <c:v>5.7617995900000003E-2</c:v>
                </c:pt>
                <c:pt idx="102">
                  <c:v>6.3341498400000001E-2</c:v>
                </c:pt>
                <c:pt idx="103">
                  <c:v>6.7515514799999995E-2</c:v>
                </c:pt>
                <c:pt idx="104">
                  <c:v>6.9923870299999996E-2</c:v>
                </c:pt>
                <c:pt idx="105">
                  <c:v>7.0526987299999996E-2</c:v>
                </c:pt>
                <c:pt idx="106">
                  <c:v>6.9375149900000002E-2</c:v>
                </c:pt>
                <c:pt idx="107">
                  <c:v>6.6235736000000003E-2</c:v>
                </c:pt>
                <c:pt idx="108">
                  <c:v>6.09008111E-2</c:v>
                </c:pt>
                <c:pt idx="109">
                  <c:v>5.2792090899999998E-2</c:v>
                </c:pt>
                <c:pt idx="110">
                  <c:v>4.4264130300000003E-2</c:v>
                </c:pt>
                <c:pt idx="111">
                  <c:v>3.26942764E-2</c:v>
                </c:pt>
                <c:pt idx="112">
                  <c:v>2.2248916300000001E-2</c:v>
                </c:pt>
                <c:pt idx="113">
                  <c:v>1.2873225800000001E-2</c:v>
                </c:pt>
                <c:pt idx="114">
                  <c:v>3.4934372999999999E-3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8-6CEB-41F0-895D-943CFEBAB27E}"/>
            </c:ext>
          </c:extLst>
        </c:ser>
        <c:ser>
          <c:idx val="137"/>
          <c:order val="137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反射白_LEDfull_暗櫃!$A$138:$EE$138</c:f>
              <c:numCache>
                <c:formatCode>General</c:formatCode>
                <c:ptCount val="135"/>
                <c:pt idx="0">
                  <c:v>0.64417743679999995</c:v>
                </c:pt>
                <c:pt idx="1">
                  <c:v>0.53360497949999997</c:v>
                </c:pt>
                <c:pt idx="2">
                  <c:v>0.37984469529999998</c:v>
                </c:pt>
                <c:pt idx="3">
                  <c:v>0.17244231700000001</c:v>
                </c:pt>
                <c:pt idx="4">
                  <c:v>4.7329995800000003E-2</c:v>
                </c:pt>
                <c:pt idx="5">
                  <c:v>3.8553103999999999E-3</c:v>
                </c:pt>
                <c:pt idx="6">
                  <c:v>2.6934592100000002E-2</c:v>
                </c:pt>
                <c:pt idx="7">
                  <c:v>8.8474191699999996E-2</c:v>
                </c:pt>
                <c:pt idx="8">
                  <c:v>0.15794625879999999</c:v>
                </c:pt>
                <c:pt idx="9">
                  <c:v>0.21603479980000001</c:v>
                </c:pt>
                <c:pt idx="10">
                  <c:v>0.24035978320000001</c:v>
                </c:pt>
                <c:pt idx="11">
                  <c:v>0.23273074630000001</c:v>
                </c:pt>
                <c:pt idx="12">
                  <c:v>0.20393763479999999</c:v>
                </c:pt>
                <c:pt idx="13">
                  <c:v>0.16268002989999999</c:v>
                </c:pt>
                <c:pt idx="14">
                  <c:v>0.11709024010000001</c:v>
                </c:pt>
                <c:pt idx="15">
                  <c:v>7.7126607299999997E-2</c:v>
                </c:pt>
                <c:pt idx="16">
                  <c:v>4.5040901799999998E-2</c:v>
                </c:pt>
                <c:pt idx="17">
                  <c:v>2.9398618299999998E-2</c:v>
                </c:pt>
                <c:pt idx="18">
                  <c:v>3.5696763499999999E-2</c:v>
                </c:pt>
                <c:pt idx="19">
                  <c:v>5.46664335E-2</c:v>
                </c:pt>
                <c:pt idx="20">
                  <c:v>7.9941630400000005E-2</c:v>
                </c:pt>
                <c:pt idx="21">
                  <c:v>9.7639523399999997E-2</c:v>
                </c:pt>
                <c:pt idx="22">
                  <c:v>0.1090632305</c:v>
                </c:pt>
                <c:pt idx="23">
                  <c:v>0.1074733734</c:v>
                </c:pt>
                <c:pt idx="24">
                  <c:v>0.10386756060000001</c:v>
                </c:pt>
                <c:pt idx="25">
                  <c:v>9.6577264400000001E-2</c:v>
                </c:pt>
                <c:pt idx="26">
                  <c:v>8.8243737799999999E-2</c:v>
                </c:pt>
                <c:pt idx="27">
                  <c:v>7.8520745000000003E-2</c:v>
                </c:pt>
                <c:pt idx="28">
                  <c:v>6.2104538100000002E-2</c:v>
                </c:pt>
                <c:pt idx="29">
                  <c:v>4.4023245599999997E-2</c:v>
                </c:pt>
                <c:pt idx="30">
                  <c:v>2.6273937899999999E-2</c:v>
                </c:pt>
                <c:pt idx="31">
                  <c:v>1.9912766299999999E-2</c:v>
                </c:pt>
                <c:pt idx="32">
                  <c:v>2.0929016200000001E-2</c:v>
                </c:pt>
                <c:pt idx="33">
                  <c:v>2.8628051299999999E-2</c:v>
                </c:pt>
                <c:pt idx="34">
                  <c:v>3.6894380999999997E-2</c:v>
                </c:pt>
                <c:pt idx="35">
                  <c:v>4.6248529099999998E-2</c:v>
                </c:pt>
                <c:pt idx="36">
                  <c:v>5.8543577800000003E-2</c:v>
                </c:pt>
                <c:pt idx="37">
                  <c:v>7.6899625400000005E-2</c:v>
                </c:pt>
                <c:pt idx="38">
                  <c:v>9.1777369400000003E-2</c:v>
                </c:pt>
                <c:pt idx="39">
                  <c:v>0.104584448</c:v>
                </c:pt>
                <c:pt idx="40">
                  <c:v>0.10895077879999999</c:v>
                </c:pt>
                <c:pt idx="41">
                  <c:v>0.1053830087</c:v>
                </c:pt>
                <c:pt idx="42">
                  <c:v>9.8034486200000007E-2</c:v>
                </c:pt>
                <c:pt idx="43">
                  <c:v>8.8931448799999993E-2</c:v>
                </c:pt>
                <c:pt idx="44">
                  <c:v>7.8826680800000007E-2</c:v>
                </c:pt>
                <c:pt idx="45">
                  <c:v>7.0664607000000004E-2</c:v>
                </c:pt>
                <c:pt idx="46">
                  <c:v>6.0316465800000003E-2</c:v>
                </c:pt>
                <c:pt idx="47">
                  <c:v>4.1789613699999999E-2</c:v>
                </c:pt>
                <c:pt idx="48">
                  <c:v>1.6406580800000001E-2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1.8102090800000002E-2</c:v>
                </c:pt>
                <c:pt idx="55">
                  <c:v>4.5949876299999998E-2</c:v>
                </c:pt>
                <c:pt idx="56">
                  <c:v>6.3722156000000002E-2</c:v>
                </c:pt>
                <c:pt idx="57">
                  <c:v>6.6661700599999998E-2</c:v>
                </c:pt>
                <c:pt idx="58">
                  <c:v>5.7402078099999997E-2</c:v>
                </c:pt>
                <c:pt idx="59">
                  <c:v>4.0336113399999998E-2</c:v>
                </c:pt>
                <c:pt idx="60">
                  <c:v>1.9753063099999999E-2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1.15383677E-2</c:v>
                </c:pt>
                <c:pt idx="65">
                  <c:v>3.5428389900000003E-2</c:v>
                </c:pt>
                <c:pt idx="66">
                  <c:v>3.8908567300000002E-2</c:v>
                </c:pt>
                <c:pt idx="67">
                  <c:v>2.5955956400000001E-2</c:v>
                </c:pt>
                <c:pt idx="68">
                  <c:v>1.8340524300000001E-2</c:v>
                </c:pt>
                <c:pt idx="69">
                  <c:v>2.5424215900000002E-2</c:v>
                </c:pt>
                <c:pt idx="70">
                  <c:v>3.2614361500000001E-2</c:v>
                </c:pt>
                <c:pt idx="71">
                  <c:v>2.3529574300000002E-2</c:v>
                </c:pt>
                <c:pt idx="72">
                  <c:v>7.9063260999999996E-3</c:v>
                </c:pt>
                <c:pt idx="73">
                  <c:v>2.2304992E-3</c:v>
                </c:pt>
                <c:pt idx="74">
                  <c:v>6.1119874000000003E-3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3.7108480899999997E-2</c:v>
                </c:pt>
                <c:pt idx="81">
                  <c:v>5.5081229699999998E-2</c:v>
                </c:pt>
                <c:pt idx="82">
                  <c:v>4.3054770700000002E-2</c:v>
                </c:pt>
                <c:pt idx="83">
                  <c:v>2.1285816999999999E-2</c:v>
                </c:pt>
                <c:pt idx="84">
                  <c:v>1.0988285800000001E-2</c:v>
                </c:pt>
                <c:pt idx="85">
                  <c:v>1.63068138E-2</c:v>
                </c:pt>
                <c:pt idx="86">
                  <c:v>2.85745505E-2</c:v>
                </c:pt>
                <c:pt idx="87">
                  <c:v>3.7622183599999998E-2</c:v>
                </c:pt>
                <c:pt idx="88">
                  <c:v>3.6378081899999998E-2</c:v>
                </c:pt>
                <c:pt idx="89">
                  <c:v>2.60818861E-2</c:v>
                </c:pt>
                <c:pt idx="90">
                  <c:v>9.9206306000000008E-3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1.4158701999999999E-3</c:v>
                </c:pt>
                <c:pt idx="98">
                  <c:v>1.9544731799999999E-2</c:v>
                </c:pt>
                <c:pt idx="99">
                  <c:v>3.60152163E-2</c:v>
                </c:pt>
                <c:pt idx="100">
                  <c:v>4.8844896300000003E-2</c:v>
                </c:pt>
                <c:pt idx="101">
                  <c:v>5.7621840399999999E-2</c:v>
                </c:pt>
                <c:pt idx="102">
                  <c:v>6.3346028299999996E-2</c:v>
                </c:pt>
                <c:pt idx="103">
                  <c:v>6.7520074499999999E-2</c:v>
                </c:pt>
                <c:pt idx="104">
                  <c:v>6.9927178300000004E-2</c:v>
                </c:pt>
                <c:pt idx="105">
                  <c:v>7.0527933500000001E-2</c:v>
                </c:pt>
                <c:pt idx="106">
                  <c:v>6.93731457E-2</c:v>
                </c:pt>
                <c:pt idx="107">
                  <c:v>6.6229723399999996E-2</c:v>
                </c:pt>
                <c:pt idx="108">
                  <c:v>6.0890741599999999E-2</c:v>
                </c:pt>
                <c:pt idx="109">
                  <c:v>5.2777875199999998E-2</c:v>
                </c:pt>
                <c:pt idx="110">
                  <c:v>4.4247463299999998E-2</c:v>
                </c:pt>
                <c:pt idx="111">
                  <c:v>3.2675109799999998E-2</c:v>
                </c:pt>
                <c:pt idx="112">
                  <c:v>2.2227706400000002E-2</c:v>
                </c:pt>
                <c:pt idx="113">
                  <c:v>1.28505705E-2</c:v>
                </c:pt>
                <c:pt idx="114">
                  <c:v>3.4699535000000002E-3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9-6CEB-41F0-895D-943CFEBAB27E}"/>
            </c:ext>
          </c:extLst>
        </c:ser>
        <c:ser>
          <c:idx val="138"/>
          <c:order val="138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反射白_LEDfull_暗櫃!$A$139:$EE$139</c:f>
              <c:numCache>
                <c:formatCode>General</c:formatCode>
                <c:ptCount val="135"/>
                <c:pt idx="0">
                  <c:v>0.64471536870000001</c:v>
                </c:pt>
                <c:pt idx="1">
                  <c:v>0.53405362369999998</c:v>
                </c:pt>
                <c:pt idx="2">
                  <c:v>0.38016465310000003</c:v>
                </c:pt>
                <c:pt idx="3">
                  <c:v>0.1725907773</c:v>
                </c:pt>
                <c:pt idx="4">
                  <c:v>4.7374524199999997E-2</c:v>
                </c:pt>
                <c:pt idx="5">
                  <c:v>3.8629884000000001E-3</c:v>
                </c:pt>
                <c:pt idx="6">
                  <c:v>2.69622635E-2</c:v>
                </c:pt>
                <c:pt idx="7">
                  <c:v>8.8557675500000002E-2</c:v>
                </c:pt>
                <c:pt idx="8">
                  <c:v>0.1580975801</c:v>
                </c:pt>
                <c:pt idx="9">
                  <c:v>0.21624778210000001</c:v>
                </c:pt>
                <c:pt idx="10">
                  <c:v>0.2406062484</c:v>
                </c:pt>
                <c:pt idx="11">
                  <c:v>0.23297470810000001</c:v>
                </c:pt>
                <c:pt idx="12">
                  <c:v>0.20414806899999999</c:v>
                </c:pt>
                <c:pt idx="13">
                  <c:v>0.1628394276</c:v>
                </c:pt>
                <c:pt idx="14">
                  <c:v>0.1171981096</c:v>
                </c:pt>
                <c:pt idx="15">
                  <c:v>7.7196195699999998E-2</c:v>
                </c:pt>
                <c:pt idx="16">
                  <c:v>4.5084584499999997E-2</c:v>
                </c:pt>
                <c:pt idx="17">
                  <c:v>2.9428701799999998E-2</c:v>
                </c:pt>
                <c:pt idx="18">
                  <c:v>3.5732217099999998E-2</c:v>
                </c:pt>
                <c:pt idx="19">
                  <c:v>5.47195189E-2</c:v>
                </c:pt>
                <c:pt idx="20">
                  <c:v>8.0016903599999994E-2</c:v>
                </c:pt>
                <c:pt idx="21">
                  <c:v>9.7731344400000003E-2</c:v>
                </c:pt>
                <c:pt idx="22">
                  <c:v>0.1091658175</c:v>
                </c:pt>
                <c:pt idx="23">
                  <c:v>0.1075763553</c:v>
                </c:pt>
                <c:pt idx="24">
                  <c:v>0.1039736569</c:v>
                </c:pt>
                <c:pt idx="25">
                  <c:v>9.66833681E-2</c:v>
                </c:pt>
                <c:pt idx="26">
                  <c:v>8.8346459000000002E-2</c:v>
                </c:pt>
                <c:pt idx="27">
                  <c:v>7.8613318500000001E-2</c:v>
                </c:pt>
                <c:pt idx="28">
                  <c:v>6.2174357499999999E-2</c:v>
                </c:pt>
                <c:pt idx="29">
                  <c:v>4.4063970399999999E-2</c:v>
                </c:pt>
                <c:pt idx="30">
                  <c:v>2.6284802699999998E-2</c:v>
                </c:pt>
                <c:pt idx="31">
                  <c:v>1.9908996299999999E-2</c:v>
                </c:pt>
                <c:pt idx="32">
                  <c:v>2.0924249700000001E-2</c:v>
                </c:pt>
                <c:pt idx="33">
                  <c:v>2.86340881E-2</c:v>
                </c:pt>
                <c:pt idx="34">
                  <c:v>3.6916267099999997E-2</c:v>
                </c:pt>
                <c:pt idx="35">
                  <c:v>4.6287506800000003E-2</c:v>
                </c:pt>
                <c:pt idx="36">
                  <c:v>5.8600541200000002E-2</c:v>
                </c:pt>
                <c:pt idx="37">
                  <c:v>7.6976112999999999E-2</c:v>
                </c:pt>
                <c:pt idx="38">
                  <c:v>9.18657482E-2</c:v>
                </c:pt>
                <c:pt idx="39">
                  <c:v>0.1046832055</c:v>
                </c:pt>
                <c:pt idx="40">
                  <c:v>0.1090578586</c:v>
                </c:pt>
                <c:pt idx="41">
                  <c:v>0.1054976955</c:v>
                </c:pt>
                <c:pt idx="42">
                  <c:v>9.8150886600000001E-2</c:v>
                </c:pt>
                <c:pt idx="43">
                  <c:v>8.9039959000000002E-2</c:v>
                </c:pt>
                <c:pt idx="44">
                  <c:v>7.8919686399999994E-2</c:v>
                </c:pt>
                <c:pt idx="45">
                  <c:v>7.0741355399999997E-2</c:v>
                </c:pt>
                <c:pt idx="46">
                  <c:v>6.0373309999999999E-2</c:v>
                </c:pt>
                <c:pt idx="47">
                  <c:v>4.1817896100000002E-2</c:v>
                </c:pt>
                <c:pt idx="48">
                  <c:v>1.6402443900000001E-2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1.8105551599999999E-2</c:v>
                </c:pt>
                <c:pt idx="55">
                  <c:v>4.5969091400000002E-2</c:v>
                </c:pt>
                <c:pt idx="56">
                  <c:v>6.3754960900000004E-2</c:v>
                </c:pt>
                <c:pt idx="57">
                  <c:v>6.67016208E-2</c:v>
                </c:pt>
                <c:pt idx="58">
                  <c:v>5.7441305400000003E-2</c:v>
                </c:pt>
                <c:pt idx="59">
                  <c:v>4.0367707599999997E-2</c:v>
                </c:pt>
                <c:pt idx="60">
                  <c:v>1.9774245100000001E-2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1.15791084E-2</c:v>
                </c:pt>
                <c:pt idx="65">
                  <c:v>3.5475779300000003E-2</c:v>
                </c:pt>
                <c:pt idx="66">
                  <c:v>3.8938131199999997E-2</c:v>
                </c:pt>
                <c:pt idx="67">
                  <c:v>2.5957334799999999E-2</c:v>
                </c:pt>
                <c:pt idx="68">
                  <c:v>1.8330598300000001E-2</c:v>
                </c:pt>
                <c:pt idx="69">
                  <c:v>2.54288428E-2</c:v>
                </c:pt>
                <c:pt idx="70">
                  <c:v>3.2638803100000002E-2</c:v>
                </c:pt>
                <c:pt idx="71">
                  <c:v>2.3556331199999999E-2</c:v>
                </c:pt>
                <c:pt idx="72">
                  <c:v>7.9238330999999995E-3</c:v>
                </c:pt>
                <c:pt idx="73">
                  <c:v>2.2434553000000002E-3</c:v>
                </c:pt>
                <c:pt idx="74">
                  <c:v>6.1260732000000002E-3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3.71461846E-2</c:v>
                </c:pt>
                <c:pt idx="81">
                  <c:v>5.5130775999999999E-2</c:v>
                </c:pt>
                <c:pt idx="82">
                  <c:v>4.3085407499999999E-2</c:v>
                </c:pt>
                <c:pt idx="83">
                  <c:v>2.12890692E-2</c:v>
                </c:pt>
                <c:pt idx="84">
                  <c:v>1.09760584E-2</c:v>
                </c:pt>
                <c:pt idx="85">
                  <c:v>1.6296517100000001E-2</c:v>
                </c:pt>
                <c:pt idx="86">
                  <c:v>2.8576482100000002E-2</c:v>
                </c:pt>
                <c:pt idx="87">
                  <c:v>3.7637438600000003E-2</c:v>
                </c:pt>
                <c:pt idx="88">
                  <c:v>3.6401260599999999E-2</c:v>
                </c:pt>
                <c:pt idx="89">
                  <c:v>2.61052903E-2</c:v>
                </c:pt>
                <c:pt idx="90">
                  <c:v>9.9383378000000005E-3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1.4288049E-3</c:v>
                </c:pt>
                <c:pt idx="98">
                  <c:v>1.9563641400000002E-2</c:v>
                </c:pt>
                <c:pt idx="99">
                  <c:v>3.6039940999999999E-2</c:v>
                </c:pt>
                <c:pt idx="100">
                  <c:v>4.8873659200000003E-2</c:v>
                </c:pt>
                <c:pt idx="101">
                  <c:v>5.7652153099999999E-2</c:v>
                </c:pt>
                <c:pt idx="102">
                  <c:v>6.3379019499999995E-2</c:v>
                </c:pt>
                <c:pt idx="103">
                  <c:v>6.7555695799999996E-2</c:v>
                </c:pt>
                <c:pt idx="104">
                  <c:v>6.9965369999999999E-2</c:v>
                </c:pt>
                <c:pt idx="105">
                  <c:v>7.0569165099999998E-2</c:v>
                </c:pt>
                <c:pt idx="106">
                  <c:v>6.9416835900000001E-2</c:v>
                </c:pt>
                <c:pt idx="107">
                  <c:v>6.6275797799999994E-2</c:v>
                </c:pt>
                <c:pt idx="108">
                  <c:v>6.0938272600000003E-2</c:v>
                </c:pt>
                <c:pt idx="109">
                  <c:v>5.2824944300000003E-2</c:v>
                </c:pt>
                <c:pt idx="110">
                  <c:v>4.4292219000000001E-2</c:v>
                </c:pt>
                <c:pt idx="111">
                  <c:v>3.2715741499999999E-2</c:v>
                </c:pt>
                <c:pt idx="112">
                  <c:v>2.2264601700000001E-2</c:v>
                </c:pt>
                <c:pt idx="113">
                  <c:v>1.2882938599999999E-2</c:v>
                </c:pt>
                <c:pt idx="114">
                  <c:v>3.4980173000000001E-3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A-6CEB-41F0-895D-943CFEBAB27E}"/>
            </c:ext>
          </c:extLst>
        </c:ser>
        <c:ser>
          <c:idx val="139"/>
          <c:order val="139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反射白_LEDfull_暗櫃!$A$140:$EE$140</c:f>
              <c:numCache>
                <c:formatCode>General</c:formatCode>
                <c:ptCount val="135"/>
                <c:pt idx="0">
                  <c:v>0.64523738620000004</c:v>
                </c:pt>
                <c:pt idx="1">
                  <c:v>0.53448408839999995</c:v>
                </c:pt>
                <c:pt idx="2">
                  <c:v>0.38047063349999999</c:v>
                </c:pt>
                <c:pt idx="3">
                  <c:v>0.17272710799999999</c:v>
                </c:pt>
                <c:pt idx="4">
                  <c:v>4.7408577100000002E-2</c:v>
                </c:pt>
                <c:pt idx="5">
                  <c:v>3.8618911000000001E-3</c:v>
                </c:pt>
                <c:pt idx="6">
                  <c:v>2.6979059E-2</c:v>
                </c:pt>
                <c:pt idx="7">
                  <c:v>8.8620014499999997E-2</c:v>
                </c:pt>
                <c:pt idx="8">
                  <c:v>0.15820656720000001</c:v>
                </c:pt>
                <c:pt idx="9">
                  <c:v>0.21639092269999999</c:v>
                </c:pt>
                <c:pt idx="10">
                  <c:v>0.24075527490000001</c:v>
                </c:pt>
                <c:pt idx="11">
                  <c:v>0.23311319950000001</c:v>
                </c:pt>
                <c:pt idx="12">
                  <c:v>0.20427229999999999</c:v>
                </c:pt>
                <c:pt idx="13">
                  <c:v>0.16294702890000001</c:v>
                </c:pt>
                <c:pt idx="14">
                  <c:v>0.117282629</c:v>
                </c:pt>
                <c:pt idx="15">
                  <c:v>7.7253572600000001E-2</c:v>
                </c:pt>
                <c:pt idx="16">
                  <c:v>4.5115362899999997E-2</c:v>
                </c:pt>
                <c:pt idx="17">
                  <c:v>2.94472333E-2</c:v>
                </c:pt>
                <c:pt idx="18">
                  <c:v>3.5755537499999997E-2</c:v>
                </c:pt>
                <c:pt idx="19">
                  <c:v>5.4756194399999999E-2</c:v>
                </c:pt>
                <c:pt idx="20">
                  <c:v>8.0072648799999993E-2</c:v>
                </c:pt>
                <c:pt idx="21">
                  <c:v>9.7799718399999999E-2</c:v>
                </c:pt>
                <c:pt idx="22">
                  <c:v>0.1092425585</c:v>
                </c:pt>
                <c:pt idx="23">
                  <c:v>0.1076501757</c:v>
                </c:pt>
                <c:pt idx="24">
                  <c:v>0.1040385514</c:v>
                </c:pt>
                <c:pt idx="25">
                  <c:v>9.6736103300000001E-2</c:v>
                </c:pt>
                <c:pt idx="26">
                  <c:v>8.8388823000000005E-2</c:v>
                </c:pt>
                <c:pt idx="27">
                  <c:v>7.8649975400000002E-2</c:v>
                </c:pt>
                <c:pt idx="28">
                  <c:v>6.2206897900000002E-2</c:v>
                </c:pt>
                <c:pt idx="29">
                  <c:v>4.4096007899999998E-2</c:v>
                </c:pt>
                <c:pt idx="30">
                  <c:v>2.6317352400000001E-2</c:v>
                </c:pt>
                <c:pt idx="31">
                  <c:v>1.9945656900000001E-2</c:v>
                </c:pt>
                <c:pt idx="32">
                  <c:v>2.0963585E-2</c:v>
                </c:pt>
                <c:pt idx="33">
                  <c:v>2.8675537599999999E-2</c:v>
                </c:pt>
                <c:pt idx="34">
                  <c:v>3.6955479499999999E-2</c:v>
                </c:pt>
                <c:pt idx="35">
                  <c:v>4.6324931100000001E-2</c:v>
                </c:pt>
                <c:pt idx="36">
                  <c:v>5.8639951099999997E-2</c:v>
                </c:pt>
                <c:pt idx="37">
                  <c:v>7.7025897800000007E-2</c:v>
                </c:pt>
                <c:pt idx="38">
                  <c:v>9.1928131900000001E-2</c:v>
                </c:pt>
                <c:pt idx="39">
                  <c:v>0.10475637760000001</c:v>
                </c:pt>
                <c:pt idx="40">
                  <c:v>0.10912994299999999</c:v>
                </c:pt>
                <c:pt idx="41">
                  <c:v>0.1055560485</c:v>
                </c:pt>
                <c:pt idx="42">
                  <c:v>9.8195359100000004E-2</c:v>
                </c:pt>
                <c:pt idx="43">
                  <c:v>8.9077122499999994E-2</c:v>
                </c:pt>
                <c:pt idx="44">
                  <c:v>7.8955471499999999E-2</c:v>
                </c:pt>
                <c:pt idx="45">
                  <c:v>7.0780076100000006E-2</c:v>
                </c:pt>
                <c:pt idx="46">
                  <c:v>6.04152419E-2</c:v>
                </c:pt>
                <c:pt idx="47">
                  <c:v>4.1858572500000003E-2</c:v>
                </c:pt>
                <c:pt idx="48">
                  <c:v>1.6434492500000002E-2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1.8132548799999999E-2</c:v>
                </c:pt>
                <c:pt idx="55">
                  <c:v>4.60262299E-2</c:v>
                </c:pt>
                <c:pt idx="56">
                  <c:v>6.3827402899999996E-2</c:v>
                </c:pt>
                <c:pt idx="57">
                  <c:v>6.6771261400000004E-2</c:v>
                </c:pt>
                <c:pt idx="58">
                  <c:v>5.7495962800000001E-2</c:v>
                </c:pt>
                <c:pt idx="59">
                  <c:v>4.0401730699999999E-2</c:v>
                </c:pt>
                <c:pt idx="60">
                  <c:v>1.97846629E-2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1.15569243E-2</c:v>
                </c:pt>
                <c:pt idx="65">
                  <c:v>3.5486705600000001E-2</c:v>
                </c:pt>
                <c:pt idx="66">
                  <c:v>3.8973309099999999E-2</c:v>
                </c:pt>
                <c:pt idx="67">
                  <c:v>2.5999650400000001E-2</c:v>
                </c:pt>
                <c:pt idx="68">
                  <c:v>1.8371494499999998E-2</c:v>
                </c:pt>
                <c:pt idx="69">
                  <c:v>2.5466369499999999E-2</c:v>
                </c:pt>
                <c:pt idx="70">
                  <c:v>3.26674879E-2</c:v>
                </c:pt>
                <c:pt idx="71">
                  <c:v>2.3567084200000001E-2</c:v>
                </c:pt>
                <c:pt idx="72">
                  <c:v>7.9183363999999999E-3</c:v>
                </c:pt>
                <c:pt idx="73">
                  <c:v>2.2335762999999998E-3</c:v>
                </c:pt>
                <c:pt idx="74">
                  <c:v>6.1219181000000001E-3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3.7169195699999998E-2</c:v>
                </c:pt>
                <c:pt idx="81">
                  <c:v>5.5171445E-2</c:v>
                </c:pt>
                <c:pt idx="82">
                  <c:v>4.3125145099999998E-2</c:v>
                </c:pt>
                <c:pt idx="83">
                  <c:v>2.1321074999999998E-2</c:v>
                </c:pt>
                <c:pt idx="84">
                  <c:v>1.10071115E-2</c:v>
                </c:pt>
                <c:pt idx="85">
                  <c:v>1.63346007E-2</c:v>
                </c:pt>
                <c:pt idx="86">
                  <c:v>2.8622351599999998E-2</c:v>
                </c:pt>
                <c:pt idx="87">
                  <c:v>3.7684373600000001E-2</c:v>
                </c:pt>
                <c:pt idx="88">
                  <c:v>3.6437351299999997E-2</c:v>
                </c:pt>
                <c:pt idx="89">
                  <c:v>2.61235535E-2</c:v>
                </c:pt>
                <c:pt idx="90">
                  <c:v>9.9352477000000002E-3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1.4186305999999999E-3</c:v>
                </c:pt>
                <c:pt idx="98">
                  <c:v>1.9577922300000002E-2</c:v>
                </c:pt>
                <c:pt idx="99">
                  <c:v>3.6075737300000001E-2</c:v>
                </c:pt>
                <c:pt idx="100">
                  <c:v>4.8926912199999999E-2</c:v>
                </c:pt>
                <c:pt idx="101">
                  <c:v>5.7718183800000003E-2</c:v>
                </c:pt>
                <c:pt idx="102">
                  <c:v>6.3451841499999995E-2</c:v>
                </c:pt>
                <c:pt idx="103">
                  <c:v>6.7632898699999999E-2</c:v>
                </c:pt>
                <c:pt idx="104">
                  <c:v>7.0043638300000002E-2</c:v>
                </c:pt>
                <c:pt idx="105">
                  <c:v>7.0645295100000005E-2</c:v>
                </c:pt>
                <c:pt idx="106">
                  <c:v>6.94883689E-2</c:v>
                </c:pt>
                <c:pt idx="107">
                  <c:v>6.6339537500000004E-2</c:v>
                </c:pt>
                <c:pt idx="108">
                  <c:v>6.0991562899999997E-2</c:v>
                </c:pt>
                <c:pt idx="109">
                  <c:v>5.2865013500000002E-2</c:v>
                </c:pt>
                <c:pt idx="110">
                  <c:v>4.4320583300000001E-2</c:v>
                </c:pt>
                <c:pt idx="111">
                  <c:v>3.2728638499999997E-2</c:v>
                </c:pt>
                <c:pt idx="112">
                  <c:v>2.2263879E-2</c:v>
                </c:pt>
                <c:pt idx="113">
                  <c:v>1.2871393E-2</c:v>
                </c:pt>
                <c:pt idx="114">
                  <c:v>3.4753526999999999E-3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B-6CEB-41F0-895D-943CFEBAB27E}"/>
            </c:ext>
          </c:extLst>
        </c:ser>
        <c:ser>
          <c:idx val="140"/>
          <c:order val="14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反射白_LEDfull_暗櫃!$A$141:$EE$141</c:f>
              <c:numCache>
                <c:formatCode>General</c:formatCode>
                <c:ptCount val="135"/>
                <c:pt idx="0">
                  <c:v>0.64502716059999998</c:v>
                </c:pt>
                <c:pt idx="1">
                  <c:v>0.53431063889999997</c:v>
                </c:pt>
                <c:pt idx="2">
                  <c:v>0.38034766910000001</c:v>
                </c:pt>
                <c:pt idx="3">
                  <c:v>0.17267194390000001</c:v>
                </c:pt>
                <c:pt idx="4">
                  <c:v>4.7394797199999998E-2</c:v>
                </c:pt>
                <c:pt idx="5">
                  <c:v>3.8624222E-3</c:v>
                </c:pt>
                <c:pt idx="6">
                  <c:v>2.6972334800000001E-2</c:v>
                </c:pt>
                <c:pt idx="7">
                  <c:v>8.8594906000000001E-2</c:v>
                </c:pt>
                <c:pt idx="8">
                  <c:v>0.15816257889999999</c:v>
                </c:pt>
                <c:pt idx="9">
                  <c:v>0.21633307639999999</c:v>
                </c:pt>
                <c:pt idx="10">
                  <c:v>0.2406949401</c:v>
                </c:pt>
                <c:pt idx="11">
                  <c:v>0.2330571562</c:v>
                </c:pt>
                <c:pt idx="12">
                  <c:v>0.2042220682</c:v>
                </c:pt>
                <c:pt idx="13">
                  <c:v>0.16290366649999999</c:v>
                </c:pt>
                <c:pt idx="14">
                  <c:v>0.1172483414</c:v>
                </c:pt>
                <c:pt idx="15">
                  <c:v>7.7230460900000006E-2</c:v>
                </c:pt>
                <c:pt idx="16">
                  <c:v>4.5102946499999998E-2</c:v>
                </c:pt>
                <c:pt idx="17">
                  <c:v>2.9439764100000002E-2</c:v>
                </c:pt>
                <c:pt idx="18">
                  <c:v>3.57461497E-2</c:v>
                </c:pt>
                <c:pt idx="19">
                  <c:v>5.4741360199999999E-2</c:v>
                </c:pt>
                <c:pt idx="20">
                  <c:v>8.0050080999999995E-2</c:v>
                </c:pt>
                <c:pt idx="21">
                  <c:v>9.77722481E-2</c:v>
                </c:pt>
                <c:pt idx="22">
                  <c:v>0.1092115939</c:v>
                </c:pt>
                <c:pt idx="23">
                  <c:v>0.1076201648</c:v>
                </c:pt>
                <c:pt idx="24">
                  <c:v>0.1040122956</c:v>
                </c:pt>
                <c:pt idx="25">
                  <c:v>9.6714876599999999E-2</c:v>
                </c:pt>
                <c:pt idx="26">
                  <c:v>8.8371530200000006E-2</c:v>
                </c:pt>
                <c:pt idx="27">
                  <c:v>7.8634969900000004E-2</c:v>
                </c:pt>
                <c:pt idx="28">
                  <c:v>6.2193714099999999E-2</c:v>
                </c:pt>
                <c:pt idx="29">
                  <c:v>4.4082988099999998E-2</c:v>
                </c:pt>
                <c:pt idx="30">
                  <c:v>2.6304295299999999E-2</c:v>
                </c:pt>
                <c:pt idx="31">
                  <c:v>1.9930971799999999E-2</c:v>
                </c:pt>
                <c:pt idx="32">
                  <c:v>2.0947856800000001E-2</c:v>
                </c:pt>
                <c:pt idx="33">
                  <c:v>2.8658907899999999E-2</c:v>
                </c:pt>
                <c:pt idx="34">
                  <c:v>3.6939673100000001E-2</c:v>
                </c:pt>
                <c:pt idx="35">
                  <c:v>4.6309824999999999E-2</c:v>
                </c:pt>
                <c:pt idx="36">
                  <c:v>5.8623969599999999E-2</c:v>
                </c:pt>
                <c:pt idx="37">
                  <c:v>7.7005773799999996E-2</c:v>
                </c:pt>
                <c:pt idx="38">
                  <c:v>9.1902904199999996E-2</c:v>
                </c:pt>
                <c:pt idx="39">
                  <c:v>0.10472686589999999</c:v>
                </c:pt>
                <c:pt idx="40">
                  <c:v>0.10910074409999999</c:v>
                </c:pt>
                <c:pt idx="41">
                  <c:v>0.1055323854</c:v>
                </c:pt>
                <c:pt idx="42">
                  <c:v>9.8177261700000004E-2</c:v>
                </c:pt>
                <c:pt idx="43">
                  <c:v>8.9061871200000003E-2</c:v>
                </c:pt>
                <c:pt idx="44">
                  <c:v>7.8940853500000005E-2</c:v>
                </c:pt>
                <c:pt idx="45">
                  <c:v>7.0764318100000001E-2</c:v>
                </c:pt>
                <c:pt idx="46">
                  <c:v>6.03982806E-2</c:v>
                </c:pt>
                <c:pt idx="47">
                  <c:v>4.1842278099999998E-2</c:v>
                </c:pt>
                <c:pt idx="48">
                  <c:v>1.64217241E-2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1.8121736100000001E-2</c:v>
                </c:pt>
                <c:pt idx="55">
                  <c:v>4.60033678E-2</c:v>
                </c:pt>
                <c:pt idx="56">
                  <c:v>6.3798353099999996E-2</c:v>
                </c:pt>
                <c:pt idx="57">
                  <c:v>6.6743344100000004E-2</c:v>
                </c:pt>
                <c:pt idx="58">
                  <c:v>5.7474017099999997E-2</c:v>
                </c:pt>
                <c:pt idx="59">
                  <c:v>4.0388043999999998E-2</c:v>
                </c:pt>
                <c:pt idx="60">
                  <c:v>1.9780455200000002E-2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1.1565596799999999E-2</c:v>
                </c:pt>
                <c:pt idx="65">
                  <c:v>3.5482153299999999E-2</c:v>
                </c:pt>
                <c:pt idx="66">
                  <c:v>3.8959115699999998E-2</c:v>
                </c:pt>
                <c:pt idx="67">
                  <c:v>2.5982754300000001E-2</c:v>
                </c:pt>
                <c:pt idx="68">
                  <c:v>1.8355153499999999E-2</c:v>
                </c:pt>
                <c:pt idx="69">
                  <c:v>2.54512057E-2</c:v>
                </c:pt>
                <c:pt idx="70">
                  <c:v>3.2656010200000002E-2</c:v>
                </c:pt>
                <c:pt idx="71">
                  <c:v>2.3562759199999998E-2</c:v>
                </c:pt>
                <c:pt idx="72">
                  <c:v>7.9204337999999996E-3</c:v>
                </c:pt>
                <c:pt idx="73">
                  <c:v>2.2375491000000002E-3</c:v>
                </c:pt>
                <c:pt idx="74">
                  <c:v>6.1236555000000002E-3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3.7159852700000003E-2</c:v>
                </c:pt>
                <c:pt idx="81">
                  <c:v>5.5155023900000003E-2</c:v>
                </c:pt>
                <c:pt idx="82">
                  <c:v>4.3109282899999997E-2</c:v>
                </c:pt>
                <c:pt idx="83">
                  <c:v>2.13083141E-2</c:v>
                </c:pt>
                <c:pt idx="84">
                  <c:v>1.0994789200000001E-2</c:v>
                </c:pt>
                <c:pt idx="85">
                  <c:v>1.63194984E-2</c:v>
                </c:pt>
                <c:pt idx="86">
                  <c:v>2.8604080899999999E-2</c:v>
                </c:pt>
                <c:pt idx="87">
                  <c:v>3.7665572000000001E-2</c:v>
                </c:pt>
                <c:pt idx="88">
                  <c:v>3.6422886000000002E-2</c:v>
                </c:pt>
                <c:pt idx="89">
                  <c:v>2.61161923E-2</c:v>
                </c:pt>
                <c:pt idx="90">
                  <c:v>9.9364351E-3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1.4226651999999999E-3</c:v>
                </c:pt>
                <c:pt idx="98">
                  <c:v>1.9572056800000001E-2</c:v>
                </c:pt>
                <c:pt idx="99">
                  <c:v>3.6061465700000003E-2</c:v>
                </c:pt>
                <c:pt idx="100">
                  <c:v>4.8905577499999998E-2</c:v>
                </c:pt>
                <c:pt idx="101">
                  <c:v>5.76918758E-2</c:v>
                </c:pt>
                <c:pt idx="102">
                  <c:v>6.3422813999999994E-2</c:v>
                </c:pt>
                <c:pt idx="103">
                  <c:v>6.7601889400000004E-2</c:v>
                </c:pt>
                <c:pt idx="104">
                  <c:v>7.0012323599999995E-2</c:v>
                </c:pt>
                <c:pt idx="105">
                  <c:v>7.0614695500000005E-2</c:v>
                </c:pt>
                <c:pt idx="106">
                  <c:v>6.9459661800000003E-2</c:v>
                </c:pt>
                <c:pt idx="107">
                  <c:v>6.6313833000000003E-2</c:v>
                </c:pt>
                <c:pt idx="108">
                  <c:v>6.0970090300000002E-2</c:v>
                </c:pt>
                <c:pt idx="109">
                  <c:v>5.2848905299999999E-2</c:v>
                </c:pt>
                <c:pt idx="110">
                  <c:v>4.4309206300000001E-2</c:v>
                </c:pt>
                <c:pt idx="111">
                  <c:v>3.2723560899999997E-2</c:v>
                </c:pt>
                <c:pt idx="112">
                  <c:v>2.2264208600000002E-2</c:v>
                </c:pt>
                <c:pt idx="113">
                  <c:v>1.2875787E-2</c:v>
                </c:pt>
                <c:pt idx="114">
                  <c:v>3.4843475999999998E-3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C-6CEB-41F0-895D-943CFEBAB27E}"/>
            </c:ext>
          </c:extLst>
        </c:ser>
        <c:ser>
          <c:idx val="141"/>
          <c:order val="141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反射白_LEDfull_暗櫃!$A$142:$EE$142</c:f>
              <c:numCache>
                <c:formatCode>General</c:formatCode>
                <c:ptCount val="135"/>
                <c:pt idx="0">
                  <c:v>0.64454489950000005</c:v>
                </c:pt>
                <c:pt idx="1">
                  <c:v>0.5339114666</c:v>
                </c:pt>
                <c:pt idx="2">
                  <c:v>0.38006338480000001</c:v>
                </c:pt>
                <c:pt idx="3">
                  <c:v>0.17254452410000001</c:v>
                </c:pt>
                <c:pt idx="4">
                  <c:v>4.7361701700000002E-2</c:v>
                </c:pt>
                <c:pt idx="5">
                  <c:v>3.8620057000000002E-3</c:v>
                </c:pt>
                <c:pt idx="6">
                  <c:v>2.6954794300000001E-2</c:v>
                </c:pt>
                <c:pt idx="7">
                  <c:v>8.85343403E-2</c:v>
                </c:pt>
                <c:pt idx="8">
                  <c:v>0.1580554992</c:v>
                </c:pt>
                <c:pt idx="9">
                  <c:v>0.21619023379999999</c:v>
                </c:pt>
                <c:pt idx="10">
                  <c:v>0.24054221810000001</c:v>
                </c:pt>
                <c:pt idx="11">
                  <c:v>0.23291300240000001</c:v>
                </c:pt>
                <c:pt idx="12">
                  <c:v>0.2040940225</c:v>
                </c:pt>
                <c:pt idx="13">
                  <c:v>0.16279642280000001</c:v>
                </c:pt>
                <c:pt idx="14">
                  <c:v>0.11716701089999999</c:v>
                </c:pt>
                <c:pt idx="15">
                  <c:v>7.7175624700000001E-2</c:v>
                </c:pt>
                <c:pt idx="16">
                  <c:v>4.5072525699999998E-2</c:v>
                </c:pt>
                <c:pt idx="17">
                  <c:v>2.9420880600000001E-2</c:v>
                </c:pt>
                <c:pt idx="18">
                  <c:v>3.5722740000000003E-2</c:v>
                </c:pt>
                <c:pt idx="19">
                  <c:v>5.47049306E-2</c:v>
                </c:pt>
                <c:pt idx="20">
                  <c:v>7.9995743899999999E-2</c:v>
                </c:pt>
                <c:pt idx="21">
                  <c:v>9.7705394000000001E-2</c:v>
                </c:pt>
                <c:pt idx="22">
                  <c:v>0.10913679</c:v>
                </c:pt>
                <c:pt idx="23">
                  <c:v>0.1075478792</c:v>
                </c:pt>
                <c:pt idx="24">
                  <c:v>0.1039459184</c:v>
                </c:pt>
                <c:pt idx="25">
                  <c:v>9.6657760400000001E-2</c:v>
                </c:pt>
                <c:pt idx="26">
                  <c:v>8.8323012000000006E-2</c:v>
                </c:pt>
                <c:pt idx="27">
                  <c:v>7.8592374899999998E-2</c:v>
                </c:pt>
                <c:pt idx="28">
                  <c:v>6.2157802300000002E-2</c:v>
                </c:pt>
                <c:pt idx="29">
                  <c:v>4.4052179900000002E-2</c:v>
                </c:pt>
                <c:pt idx="30">
                  <c:v>2.62777545E-2</c:v>
                </c:pt>
                <c:pt idx="31">
                  <c:v>1.9903725000000001E-2</c:v>
                </c:pt>
                <c:pt idx="32">
                  <c:v>2.0918859200000001E-2</c:v>
                </c:pt>
                <c:pt idx="33">
                  <c:v>2.86265723E-2</c:v>
                </c:pt>
                <c:pt idx="34">
                  <c:v>3.6906436100000002E-2</c:v>
                </c:pt>
                <c:pt idx="35">
                  <c:v>4.6275295299999998E-2</c:v>
                </c:pt>
                <c:pt idx="36">
                  <c:v>5.8585002999999997E-2</c:v>
                </c:pt>
                <c:pt idx="37">
                  <c:v>7.6955691000000007E-2</c:v>
                </c:pt>
                <c:pt idx="38">
                  <c:v>9.1841332600000006E-2</c:v>
                </c:pt>
                <c:pt idx="39">
                  <c:v>0.1046556011</c:v>
                </c:pt>
                <c:pt idx="40">
                  <c:v>0.10902894289999999</c:v>
                </c:pt>
                <c:pt idx="41">
                  <c:v>0.1054697335</c:v>
                </c:pt>
                <c:pt idx="42">
                  <c:v>9.8124802100000005E-2</c:v>
                </c:pt>
                <c:pt idx="43">
                  <c:v>8.9016310900000006E-2</c:v>
                </c:pt>
                <c:pt idx="44">
                  <c:v>7.8898817299999993E-2</c:v>
                </c:pt>
                <c:pt idx="45">
                  <c:v>7.0722699200000003E-2</c:v>
                </c:pt>
                <c:pt idx="46">
                  <c:v>6.03574365E-2</c:v>
                </c:pt>
                <c:pt idx="47">
                  <c:v>4.1806794699999997E-2</c:v>
                </c:pt>
                <c:pt idx="48">
                  <c:v>1.6398059199999999E-2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1.8100626799999998E-2</c:v>
                </c:pt>
                <c:pt idx="55">
                  <c:v>4.5956924599999997E-2</c:v>
                </c:pt>
                <c:pt idx="56">
                  <c:v>6.3738100199999995E-2</c:v>
                </c:pt>
                <c:pt idx="57">
                  <c:v>6.6684074699999998E-2</c:v>
                </c:pt>
                <c:pt idx="58">
                  <c:v>5.7426225400000003E-2</c:v>
                </c:pt>
                <c:pt idx="59">
                  <c:v>4.0357071899999999E-2</c:v>
                </c:pt>
                <c:pt idx="60">
                  <c:v>1.97691321E-2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1.15760108E-2</c:v>
                </c:pt>
                <c:pt idx="65">
                  <c:v>3.54663432E-2</c:v>
                </c:pt>
                <c:pt idx="66">
                  <c:v>3.8927845699999998E-2</c:v>
                </c:pt>
                <c:pt idx="67">
                  <c:v>2.59503741E-2</c:v>
                </c:pt>
                <c:pt idx="68">
                  <c:v>1.8325800100000001E-2</c:v>
                </c:pt>
                <c:pt idx="69">
                  <c:v>2.5422113E-2</c:v>
                </c:pt>
                <c:pt idx="70">
                  <c:v>3.2630350400000001E-2</c:v>
                </c:pt>
                <c:pt idx="71">
                  <c:v>2.35500578E-2</c:v>
                </c:pt>
                <c:pt idx="72">
                  <c:v>7.9219340999999999E-3</c:v>
                </c:pt>
                <c:pt idx="73">
                  <c:v>2.2428385000000002E-3</c:v>
                </c:pt>
                <c:pt idx="74">
                  <c:v>6.1243599999999997E-3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3.7136264099999997E-2</c:v>
                </c:pt>
                <c:pt idx="81">
                  <c:v>5.5116329300000003E-2</c:v>
                </c:pt>
                <c:pt idx="82">
                  <c:v>4.3074201800000003E-2</c:v>
                </c:pt>
                <c:pt idx="83">
                  <c:v>2.1283473800000001E-2</c:v>
                </c:pt>
                <c:pt idx="84">
                  <c:v>1.0973114500000001E-2</c:v>
                </c:pt>
                <c:pt idx="85">
                  <c:v>1.62920896E-2</c:v>
                </c:pt>
                <c:pt idx="86">
                  <c:v>2.85688713E-2</c:v>
                </c:pt>
                <c:pt idx="87">
                  <c:v>3.7627484599999997E-2</c:v>
                </c:pt>
                <c:pt idx="88">
                  <c:v>3.6391671700000003E-2</c:v>
                </c:pt>
                <c:pt idx="89">
                  <c:v>2.6098599699999999E-2</c:v>
                </c:pt>
                <c:pt idx="90">
                  <c:v>9.9359471000000001E-3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1.4283277999999999E-3</c:v>
                </c:pt>
                <c:pt idx="98">
                  <c:v>1.9558426E-2</c:v>
                </c:pt>
                <c:pt idx="99">
                  <c:v>3.6030024299999998E-2</c:v>
                </c:pt>
                <c:pt idx="100">
                  <c:v>4.88604344E-2</c:v>
                </c:pt>
                <c:pt idx="101">
                  <c:v>5.7636722899999999E-2</c:v>
                </c:pt>
                <c:pt idx="102">
                  <c:v>6.3362143900000001E-2</c:v>
                </c:pt>
                <c:pt idx="103">
                  <c:v>6.7537516399999997E-2</c:v>
                </c:pt>
                <c:pt idx="104">
                  <c:v>6.9946736100000004E-2</c:v>
                </c:pt>
                <c:pt idx="105">
                  <c:v>7.0550255500000006E-2</c:v>
                </c:pt>
                <c:pt idx="106">
                  <c:v>6.93984032E-2</c:v>
                </c:pt>
                <c:pt idx="107">
                  <c:v>6.6258221899999997E-2</c:v>
                </c:pt>
                <c:pt idx="108">
                  <c:v>6.0922026599999998E-2</c:v>
                </c:pt>
                <c:pt idx="109">
                  <c:v>5.2811048899999997E-2</c:v>
                </c:pt>
                <c:pt idx="110">
                  <c:v>4.4280473100000002E-2</c:v>
                </c:pt>
                <c:pt idx="111">
                  <c:v>3.27070951E-2</c:v>
                </c:pt>
                <c:pt idx="112">
                  <c:v>2.2258721299999999E-2</c:v>
                </c:pt>
                <c:pt idx="113">
                  <c:v>1.28795952E-2</c:v>
                </c:pt>
                <c:pt idx="114">
                  <c:v>3.4969361E-3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D-6CEB-41F0-895D-943CFEBAB27E}"/>
            </c:ext>
          </c:extLst>
        </c:ser>
        <c:ser>
          <c:idx val="142"/>
          <c:order val="142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反射白_LEDfull_暗櫃!$A$143:$EE$143</c:f>
              <c:numCache>
                <c:formatCode>General</c:formatCode>
                <c:ptCount val="135"/>
                <c:pt idx="0">
                  <c:v>0.64525371789999997</c:v>
                </c:pt>
                <c:pt idx="1">
                  <c:v>0.53449881079999995</c:v>
                </c:pt>
                <c:pt idx="2">
                  <c:v>0.3804812729</c:v>
                </c:pt>
                <c:pt idx="3">
                  <c:v>0.1727334559</c:v>
                </c:pt>
                <c:pt idx="4">
                  <c:v>4.74124067E-2</c:v>
                </c:pt>
                <c:pt idx="5">
                  <c:v>3.8643137000000001E-3</c:v>
                </c:pt>
                <c:pt idx="6">
                  <c:v>2.6982380100000002E-2</c:v>
                </c:pt>
                <c:pt idx="7">
                  <c:v>8.8627293699999998E-2</c:v>
                </c:pt>
                <c:pt idx="8">
                  <c:v>0.15822070839999999</c:v>
                </c:pt>
                <c:pt idx="9">
                  <c:v>0.21641346810000001</c:v>
                </c:pt>
                <c:pt idx="10">
                  <c:v>0.2407857776</c:v>
                </c:pt>
                <c:pt idx="11">
                  <c:v>0.2331456542</c:v>
                </c:pt>
                <c:pt idx="12">
                  <c:v>0.20429927110000001</c:v>
                </c:pt>
                <c:pt idx="13">
                  <c:v>0.16296403109999999</c:v>
                </c:pt>
                <c:pt idx="14">
                  <c:v>0.1172909439</c:v>
                </c:pt>
                <c:pt idx="15">
                  <c:v>7.7258236699999996E-2</c:v>
                </c:pt>
                <c:pt idx="16">
                  <c:v>4.5119628299999999E-2</c:v>
                </c:pt>
                <c:pt idx="17">
                  <c:v>2.9450897100000002E-2</c:v>
                </c:pt>
                <c:pt idx="18">
                  <c:v>3.5759411800000002E-2</c:v>
                </c:pt>
                <c:pt idx="19">
                  <c:v>5.4761536399999998E-2</c:v>
                </c:pt>
                <c:pt idx="20">
                  <c:v>8.0079384099999998E-2</c:v>
                </c:pt>
                <c:pt idx="21">
                  <c:v>9.7807809699999998E-2</c:v>
                </c:pt>
                <c:pt idx="22">
                  <c:v>0.1092512682</c:v>
                </c:pt>
                <c:pt idx="23">
                  <c:v>0.1076600254</c:v>
                </c:pt>
                <c:pt idx="24">
                  <c:v>0.10405129940000001</c:v>
                </c:pt>
                <c:pt idx="25">
                  <c:v>9.6752226400000002E-2</c:v>
                </c:pt>
                <c:pt idx="26">
                  <c:v>8.8406570300000001E-2</c:v>
                </c:pt>
                <c:pt idx="27">
                  <c:v>7.8666329399999999E-2</c:v>
                </c:pt>
                <c:pt idx="28">
                  <c:v>6.2217965700000002E-2</c:v>
                </c:pt>
                <c:pt idx="29">
                  <c:v>4.4099073900000001E-2</c:v>
                </c:pt>
                <c:pt idx="30">
                  <c:v>2.63121277E-2</c:v>
                </c:pt>
                <c:pt idx="31">
                  <c:v>1.9935268900000001E-2</c:v>
                </c:pt>
                <c:pt idx="32">
                  <c:v>2.0952161399999999E-2</c:v>
                </c:pt>
                <c:pt idx="33">
                  <c:v>2.86666267E-2</c:v>
                </c:pt>
                <c:pt idx="34">
                  <c:v>3.6951381700000001E-2</c:v>
                </c:pt>
                <c:pt idx="35">
                  <c:v>4.6326298299999999E-2</c:v>
                </c:pt>
                <c:pt idx="36">
                  <c:v>5.8645688000000001E-2</c:v>
                </c:pt>
                <c:pt idx="37">
                  <c:v>7.7034503200000007E-2</c:v>
                </c:pt>
                <c:pt idx="38">
                  <c:v>9.1936677699999997E-2</c:v>
                </c:pt>
                <c:pt idx="39">
                  <c:v>0.1047651023</c:v>
                </c:pt>
                <c:pt idx="40">
                  <c:v>0.1091412157</c:v>
                </c:pt>
                <c:pt idx="41">
                  <c:v>0.10557304319999999</c:v>
                </c:pt>
                <c:pt idx="42">
                  <c:v>9.8216339900000005E-2</c:v>
                </c:pt>
                <c:pt idx="43">
                  <c:v>8.9097730799999997E-2</c:v>
                </c:pt>
                <c:pt idx="44">
                  <c:v>7.8972160799999996E-2</c:v>
                </c:pt>
                <c:pt idx="45">
                  <c:v>7.0791527600000001E-2</c:v>
                </c:pt>
                <c:pt idx="46">
                  <c:v>6.0420285900000002E-2</c:v>
                </c:pt>
                <c:pt idx="47">
                  <c:v>4.18561026E-2</c:v>
                </c:pt>
                <c:pt idx="48">
                  <c:v>1.6425259399999999E-2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1.8126625600000001E-2</c:v>
                </c:pt>
                <c:pt idx="55">
                  <c:v>4.6016905499999997E-2</c:v>
                </c:pt>
                <c:pt idx="56">
                  <c:v>6.3818000299999997E-2</c:v>
                </c:pt>
                <c:pt idx="57">
                  <c:v>6.6764578199999994E-2</c:v>
                </c:pt>
                <c:pt idx="58">
                  <c:v>5.7492908099999997E-2</c:v>
                </c:pt>
                <c:pt idx="59">
                  <c:v>4.0401827500000001E-2</c:v>
                </c:pt>
                <c:pt idx="60">
                  <c:v>1.9787920600000002E-2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1.1573879E-2</c:v>
                </c:pt>
                <c:pt idx="65">
                  <c:v>3.5497177400000003E-2</c:v>
                </c:pt>
                <c:pt idx="66">
                  <c:v>3.89725603E-2</c:v>
                </c:pt>
                <c:pt idx="67">
                  <c:v>2.5989167399999999E-2</c:v>
                </c:pt>
                <c:pt idx="68">
                  <c:v>1.8358275300000001E-2</c:v>
                </c:pt>
                <c:pt idx="69">
                  <c:v>2.5457995000000001E-2</c:v>
                </c:pt>
                <c:pt idx="70">
                  <c:v>3.2666902999999997E-2</c:v>
                </c:pt>
                <c:pt idx="71">
                  <c:v>2.35717706E-2</c:v>
                </c:pt>
                <c:pt idx="72">
                  <c:v>7.9246675999999992E-3</c:v>
                </c:pt>
                <c:pt idx="73">
                  <c:v>2.2396573E-3</c:v>
                </c:pt>
                <c:pt idx="74">
                  <c:v>6.126795E-3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3.7173833699999999E-2</c:v>
                </c:pt>
                <c:pt idx="81">
                  <c:v>5.5174913300000003E-2</c:v>
                </c:pt>
                <c:pt idx="82">
                  <c:v>4.3123636399999998E-2</c:v>
                </c:pt>
                <c:pt idx="83">
                  <c:v>2.1313754800000001E-2</c:v>
                </c:pt>
                <c:pt idx="84">
                  <c:v>1.09957326E-2</c:v>
                </c:pt>
                <c:pt idx="85">
                  <c:v>1.6322018600000002E-2</c:v>
                </c:pt>
                <c:pt idx="86">
                  <c:v>2.8611185000000001E-2</c:v>
                </c:pt>
                <c:pt idx="87">
                  <c:v>3.7676598899999997E-2</c:v>
                </c:pt>
                <c:pt idx="88">
                  <c:v>3.6434628099999998E-2</c:v>
                </c:pt>
                <c:pt idx="89">
                  <c:v>2.61253826E-2</c:v>
                </c:pt>
                <c:pt idx="90">
                  <c:v>9.9409735000000003E-3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1.4248411999999999E-3</c:v>
                </c:pt>
                <c:pt idx="98">
                  <c:v>1.9579397500000002E-2</c:v>
                </c:pt>
                <c:pt idx="99">
                  <c:v>3.6073330799999997E-2</c:v>
                </c:pt>
                <c:pt idx="100">
                  <c:v>4.8921275899999998E-2</c:v>
                </c:pt>
                <c:pt idx="101">
                  <c:v>5.77096343E-2</c:v>
                </c:pt>
                <c:pt idx="102">
                  <c:v>6.3442647500000005E-2</c:v>
                </c:pt>
                <c:pt idx="103">
                  <c:v>6.7622803199999998E-2</c:v>
                </c:pt>
                <c:pt idx="104">
                  <c:v>7.0034377300000006E-2</c:v>
                </c:pt>
                <c:pt idx="105">
                  <c:v>7.0637285699999997E-2</c:v>
                </c:pt>
                <c:pt idx="106">
                  <c:v>6.9482229699999995E-2</c:v>
                </c:pt>
                <c:pt idx="107">
                  <c:v>6.6336110200000006E-2</c:v>
                </c:pt>
                <c:pt idx="108">
                  <c:v>6.0991160599999997E-2</c:v>
                </c:pt>
                <c:pt idx="109">
                  <c:v>5.28680012E-2</c:v>
                </c:pt>
                <c:pt idx="110">
                  <c:v>4.4325862100000002E-2</c:v>
                </c:pt>
                <c:pt idx="111">
                  <c:v>3.2736647899999999E-2</c:v>
                </c:pt>
                <c:pt idx="112">
                  <c:v>2.2274334E-2</c:v>
                </c:pt>
                <c:pt idx="113">
                  <c:v>1.28835272E-2</c:v>
                </c:pt>
                <c:pt idx="114">
                  <c:v>3.4893061999999998E-3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E-6CEB-41F0-895D-943CFEBAB27E}"/>
            </c:ext>
          </c:extLst>
        </c:ser>
        <c:ser>
          <c:idx val="143"/>
          <c:order val="143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反射白_LEDfull_暗櫃!$A$144:$EE$144</c:f>
              <c:numCache>
                <c:formatCode>General</c:formatCode>
                <c:ptCount val="135"/>
                <c:pt idx="0">
                  <c:v>0.64577859640000002</c:v>
                </c:pt>
                <c:pt idx="1">
                  <c:v>0.53492999080000003</c:v>
                </c:pt>
                <c:pt idx="2">
                  <c:v>0.38078764079999999</c:v>
                </c:pt>
                <c:pt idx="3">
                  <c:v>0.1728668213</c:v>
                </c:pt>
                <c:pt idx="4">
                  <c:v>4.74419892E-2</c:v>
                </c:pt>
                <c:pt idx="5">
                  <c:v>3.8586394000000002E-3</c:v>
                </c:pt>
                <c:pt idx="6">
                  <c:v>2.69943271E-2</c:v>
                </c:pt>
                <c:pt idx="7">
                  <c:v>8.8680282200000002E-2</c:v>
                </c:pt>
                <c:pt idx="8">
                  <c:v>0.15831090510000001</c:v>
                </c:pt>
                <c:pt idx="9">
                  <c:v>0.2165241688</c:v>
                </c:pt>
                <c:pt idx="10">
                  <c:v>0.2408886254</c:v>
                </c:pt>
                <c:pt idx="11">
                  <c:v>0.23323343690000001</c:v>
                </c:pt>
                <c:pt idx="12">
                  <c:v>0.20438240469999999</c:v>
                </c:pt>
                <c:pt idx="13">
                  <c:v>0.16304765639999999</c:v>
                </c:pt>
                <c:pt idx="14">
                  <c:v>0.1173654646</c:v>
                </c:pt>
                <c:pt idx="15">
                  <c:v>7.7310703699999997E-2</c:v>
                </c:pt>
                <c:pt idx="16">
                  <c:v>4.5144517000000002E-2</c:v>
                </c:pt>
                <c:pt idx="17">
                  <c:v>2.9463956100000001E-2</c:v>
                </c:pt>
                <c:pt idx="18">
                  <c:v>3.57770808E-2</c:v>
                </c:pt>
                <c:pt idx="19">
                  <c:v>5.4790817200000001E-2</c:v>
                </c:pt>
                <c:pt idx="20">
                  <c:v>8.0126725100000004E-2</c:v>
                </c:pt>
                <c:pt idx="21">
                  <c:v>9.7866170099999997E-2</c:v>
                </c:pt>
                <c:pt idx="22">
                  <c:v>0.10931677369999999</c:v>
                </c:pt>
                <c:pt idx="23">
                  <c:v>0.1077199504</c:v>
                </c:pt>
                <c:pt idx="24">
                  <c:v>0.104096733</c:v>
                </c:pt>
                <c:pt idx="25">
                  <c:v>9.6779018600000002E-2</c:v>
                </c:pt>
                <c:pt idx="26">
                  <c:v>8.8418930800000003E-2</c:v>
                </c:pt>
                <c:pt idx="27">
                  <c:v>7.8675560699999994E-2</c:v>
                </c:pt>
                <c:pt idx="28">
                  <c:v>6.2232296899999998E-2</c:v>
                </c:pt>
                <c:pt idx="29">
                  <c:v>4.4127426999999997E-2</c:v>
                </c:pt>
                <c:pt idx="30">
                  <c:v>2.63563115E-2</c:v>
                </c:pt>
                <c:pt idx="31">
                  <c:v>1.99932102E-2</c:v>
                </c:pt>
                <c:pt idx="32">
                  <c:v>2.10146178E-2</c:v>
                </c:pt>
                <c:pt idx="33">
                  <c:v>2.8726760300000001E-2</c:v>
                </c:pt>
                <c:pt idx="34">
                  <c:v>3.7000387900000001E-2</c:v>
                </c:pt>
                <c:pt idx="35">
                  <c:v>4.6363323900000003E-2</c:v>
                </c:pt>
                <c:pt idx="36">
                  <c:v>5.8676891000000002E-2</c:v>
                </c:pt>
                <c:pt idx="37">
                  <c:v>7.7071830600000002E-2</c:v>
                </c:pt>
                <c:pt idx="38">
                  <c:v>9.19873789E-2</c:v>
                </c:pt>
                <c:pt idx="39">
                  <c:v>0.10482673350000001</c:v>
                </c:pt>
                <c:pt idx="40">
                  <c:v>0.1091971546</c:v>
                </c:pt>
                <c:pt idx="41">
                  <c:v>0.10560419410000001</c:v>
                </c:pt>
                <c:pt idx="42">
                  <c:v>9.8225489299999996E-2</c:v>
                </c:pt>
                <c:pt idx="43">
                  <c:v>8.9099615800000004E-2</c:v>
                </c:pt>
                <c:pt idx="44">
                  <c:v>7.8980050999999996E-2</c:v>
                </c:pt>
                <c:pt idx="45">
                  <c:v>7.0811756000000003E-2</c:v>
                </c:pt>
                <c:pt idx="46">
                  <c:v>6.0455553199999998E-2</c:v>
                </c:pt>
                <c:pt idx="47">
                  <c:v>4.1903927899999999E-2</c:v>
                </c:pt>
                <c:pt idx="48">
                  <c:v>1.64760519E-2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1.8166109900000001E-2</c:v>
                </c:pt>
                <c:pt idx="55">
                  <c:v>4.60943542E-2</c:v>
                </c:pt>
                <c:pt idx="56">
                  <c:v>6.3911795600000001E-2</c:v>
                </c:pt>
                <c:pt idx="57">
                  <c:v>6.6850602600000003E-2</c:v>
                </c:pt>
                <c:pt idx="58">
                  <c:v>5.7556454100000001E-2</c:v>
                </c:pt>
                <c:pt idx="59">
                  <c:v>4.0437828699999998E-2</c:v>
                </c:pt>
                <c:pt idx="60">
                  <c:v>1.97931267E-2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1.15194758E-2</c:v>
                </c:pt>
                <c:pt idx="65">
                  <c:v>3.5489909399999998E-2</c:v>
                </c:pt>
                <c:pt idx="66">
                  <c:v>3.9011131999999997E-2</c:v>
                </c:pt>
                <c:pt idx="67">
                  <c:v>2.6053018899999999E-2</c:v>
                </c:pt>
                <c:pt idx="68">
                  <c:v>1.8425596900000001E-2</c:v>
                </c:pt>
                <c:pt idx="69">
                  <c:v>2.5512747499999999E-2</c:v>
                </c:pt>
                <c:pt idx="70">
                  <c:v>3.2698325799999997E-2</c:v>
                </c:pt>
                <c:pt idx="71">
                  <c:v>2.3574778800000001E-2</c:v>
                </c:pt>
                <c:pt idx="72">
                  <c:v>7.9072090000000001E-3</c:v>
                </c:pt>
                <c:pt idx="73">
                  <c:v>2.2180588E-3</c:v>
                </c:pt>
                <c:pt idx="74">
                  <c:v>6.1138095000000002E-3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3.7189979099999999E-2</c:v>
                </c:pt>
                <c:pt idx="81">
                  <c:v>5.5211745200000002E-2</c:v>
                </c:pt>
                <c:pt idx="82">
                  <c:v>4.3168846499999997E-2</c:v>
                </c:pt>
                <c:pt idx="83">
                  <c:v>2.1361099599999999E-2</c:v>
                </c:pt>
                <c:pt idx="84">
                  <c:v>1.1049346999999999E-2</c:v>
                </c:pt>
                <c:pt idx="85">
                  <c:v>1.6385508699999999E-2</c:v>
                </c:pt>
                <c:pt idx="86">
                  <c:v>2.8680369300000001E-2</c:v>
                </c:pt>
                <c:pt idx="87">
                  <c:v>3.7740323700000002E-2</c:v>
                </c:pt>
                <c:pt idx="88">
                  <c:v>3.64780761E-2</c:v>
                </c:pt>
                <c:pt idx="89">
                  <c:v>2.6141451699999999E-2</c:v>
                </c:pt>
                <c:pt idx="90">
                  <c:v>9.9272169000000007E-3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1.4023165E-3</c:v>
                </c:pt>
                <c:pt idx="98">
                  <c:v>1.9591547500000001E-2</c:v>
                </c:pt>
                <c:pt idx="99">
                  <c:v>3.6115445199999999E-2</c:v>
                </c:pt>
                <c:pt idx="100">
                  <c:v>4.8987925100000003E-2</c:v>
                </c:pt>
                <c:pt idx="101">
                  <c:v>5.77951409E-2</c:v>
                </c:pt>
                <c:pt idx="102">
                  <c:v>6.3537321999999993E-2</c:v>
                </c:pt>
                <c:pt idx="103">
                  <c:v>6.7723050699999995E-2</c:v>
                </c:pt>
                <c:pt idx="104">
                  <c:v>7.0134416199999994E-2</c:v>
                </c:pt>
                <c:pt idx="105">
                  <c:v>7.0732623300000005E-2</c:v>
                </c:pt>
                <c:pt idx="106">
                  <c:v>6.9569252400000003E-2</c:v>
                </c:pt>
                <c:pt idx="107">
                  <c:v>6.6409900800000005E-2</c:v>
                </c:pt>
                <c:pt idx="108">
                  <c:v>6.10481836E-2</c:v>
                </c:pt>
                <c:pt idx="109">
                  <c:v>5.2905090199999998E-2</c:v>
                </c:pt>
                <c:pt idx="110">
                  <c:v>4.4346377300000003E-2</c:v>
                </c:pt>
                <c:pt idx="111">
                  <c:v>3.2736048099999998E-2</c:v>
                </c:pt>
                <c:pt idx="112">
                  <c:v>2.2254610399999999E-2</c:v>
                </c:pt>
                <c:pt idx="113">
                  <c:v>1.28490385E-2</c:v>
                </c:pt>
                <c:pt idx="114">
                  <c:v>3.4401649999999998E-3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F-6CEB-41F0-895D-943CFEBAB27E}"/>
            </c:ext>
          </c:extLst>
        </c:ser>
        <c:ser>
          <c:idx val="144"/>
          <c:order val="144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反射白_LEDfull_暗櫃!$A$145:$EE$145</c:f>
              <c:numCache>
                <c:formatCode>General</c:formatCode>
                <c:ptCount val="135"/>
                <c:pt idx="0">
                  <c:v>0.64469009639999997</c:v>
                </c:pt>
                <c:pt idx="1">
                  <c:v>0.53403073550000002</c:v>
                </c:pt>
                <c:pt idx="2">
                  <c:v>0.38014778490000001</c:v>
                </c:pt>
                <c:pt idx="3">
                  <c:v>0.17257961629999999</c:v>
                </c:pt>
                <c:pt idx="4">
                  <c:v>4.7367662200000001E-2</c:v>
                </c:pt>
                <c:pt idx="5">
                  <c:v>3.8580669000000001E-3</c:v>
                </c:pt>
                <c:pt idx="6">
                  <c:v>2.6955578500000001E-2</c:v>
                </c:pt>
                <c:pt idx="7">
                  <c:v>8.8543720500000006E-2</c:v>
                </c:pt>
                <c:pt idx="8">
                  <c:v>0.15807025129999999</c:v>
                </c:pt>
                <c:pt idx="9">
                  <c:v>0.21620373430000001</c:v>
                </c:pt>
                <c:pt idx="10">
                  <c:v>0.2405465245</c:v>
                </c:pt>
                <c:pt idx="11">
                  <c:v>0.2329107225</c:v>
                </c:pt>
                <c:pt idx="12">
                  <c:v>0.20409548280000001</c:v>
                </c:pt>
                <c:pt idx="13">
                  <c:v>0.162806794</c:v>
                </c:pt>
                <c:pt idx="14">
                  <c:v>0.11718229199999999</c:v>
                </c:pt>
                <c:pt idx="15">
                  <c:v>7.7187456200000004E-2</c:v>
                </c:pt>
                <c:pt idx="16">
                  <c:v>4.5076228699999998E-2</c:v>
                </c:pt>
                <c:pt idx="17">
                  <c:v>2.9421562299999999E-2</c:v>
                </c:pt>
                <c:pt idx="18">
                  <c:v>3.5724621300000002E-2</c:v>
                </c:pt>
                <c:pt idx="19">
                  <c:v>5.4709184899999999E-2</c:v>
                </c:pt>
                <c:pt idx="20">
                  <c:v>8.0004222700000002E-2</c:v>
                </c:pt>
                <c:pt idx="21">
                  <c:v>9.7716212299999994E-2</c:v>
                </c:pt>
                <c:pt idx="22">
                  <c:v>0.1091487706</c:v>
                </c:pt>
                <c:pt idx="23">
                  <c:v>0.10755756499999999</c:v>
                </c:pt>
                <c:pt idx="24">
                  <c:v>0.10394828020000001</c:v>
                </c:pt>
                <c:pt idx="25">
                  <c:v>9.6651427400000003E-2</c:v>
                </c:pt>
                <c:pt idx="26">
                  <c:v>8.8310852600000003E-2</c:v>
                </c:pt>
                <c:pt idx="27">
                  <c:v>7.8580401800000005E-2</c:v>
                </c:pt>
                <c:pt idx="28">
                  <c:v>6.21521659E-2</c:v>
                </c:pt>
                <c:pt idx="29">
                  <c:v>4.4058065899999999E-2</c:v>
                </c:pt>
                <c:pt idx="30">
                  <c:v>2.6296196500000001E-2</c:v>
                </c:pt>
                <c:pt idx="31">
                  <c:v>1.99308526E-2</c:v>
                </c:pt>
                <c:pt idx="32">
                  <c:v>2.0948093399999999E-2</c:v>
                </c:pt>
                <c:pt idx="33">
                  <c:v>2.8652956699999999E-2</c:v>
                </c:pt>
                <c:pt idx="34">
                  <c:v>3.6924928400000001E-2</c:v>
                </c:pt>
                <c:pt idx="35">
                  <c:v>4.6285480300000001E-2</c:v>
                </c:pt>
                <c:pt idx="36">
                  <c:v>5.8589365300000001E-2</c:v>
                </c:pt>
                <c:pt idx="37">
                  <c:v>7.6959535499999995E-2</c:v>
                </c:pt>
                <c:pt idx="38">
                  <c:v>9.18491632E-2</c:v>
                </c:pt>
                <c:pt idx="39">
                  <c:v>0.10466659809999999</c:v>
                </c:pt>
                <c:pt idx="40">
                  <c:v>0.1090357527</c:v>
                </c:pt>
                <c:pt idx="41">
                  <c:v>0.1054639071</c:v>
                </c:pt>
                <c:pt idx="42">
                  <c:v>9.8108634400000005E-2</c:v>
                </c:pt>
                <c:pt idx="43">
                  <c:v>8.8998235800000006E-2</c:v>
                </c:pt>
                <c:pt idx="44">
                  <c:v>7.8886158799999995E-2</c:v>
                </c:pt>
                <c:pt idx="45">
                  <c:v>7.0718556599999996E-2</c:v>
                </c:pt>
                <c:pt idx="46">
                  <c:v>6.0363590699999997E-2</c:v>
                </c:pt>
                <c:pt idx="47">
                  <c:v>4.1823770900000001E-2</c:v>
                </c:pt>
                <c:pt idx="48">
                  <c:v>1.6422092900000001E-2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1.8118068599999999E-2</c:v>
                </c:pt>
                <c:pt idx="55">
                  <c:v>4.5988906199999999E-2</c:v>
                </c:pt>
                <c:pt idx="56">
                  <c:v>6.3775233900000006E-2</c:v>
                </c:pt>
                <c:pt idx="57">
                  <c:v>6.6716469799999997E-2</c:v>
                </c:pt>
                <c:pt idx="58">
                  <c:v>5.7448469100000003E-2</c:v>
                </c:pt>
                <c:pt idx="59">
                  <c:v>4.0368087599999998E-2</c:v>
                </c:pt>
                <c:pt idx="60">
                  <c:v>1.97678469E-2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1.1543929600000001E-2</c:v>
                </c:pt>
                <c:pt idx="65">
                  <c:v>3.5454645799999997E-2</c:v>
                </c:pt>
                <c:pt idx="66">
                  <c:v>3.8940161500000001E-2</c:v>
                </c:pt>
                <c:pt idx="67">
                  <c:v>2.5979308400000001E-2</c:v>
                </c:pt>
                <c:pt idx="68">
                  <c:v>1.8358243600000001E-2</c:v>
                </c:pt>
                <c:pt idx="69">
                  <c:v>2.54462063E-2</c:v>
                </c:pt>
                <c:pt idx="70">
                  <c:v>3.2640490699999997E-2</c:v>
                </c:pt>
                <c:pt idx="71">
                  <c:v>2.3546909899999999E-2</c:v>
                </c:pt>
                <c:pt idx="72">
                  <c:v>7.9108466999999998E-3</c:v>
                </c:pt>
                <c:pt idx="73">
                  <c:v>2.2308046000000001E-3</c:v>
                </c:pt>
                <c:pt idx="74">
                  <c:v>6.1159250000000004E-3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3.7137243899999998E-2</c:v>
                </c:pt>
                <c:pt idx="81">
                  <c:v>5.5124573400000001E-2</c:v>
                </c:pt>
                <c:pt idx="82">
                  <c:v>4.3089386100000002E-2</c:v>
                </c:pt>
                <c:pt idx="83">
                  <c:v>2.1304519800000001E-2</c:v>
                </c:pt>
                <c:pt idx="84">
                  <c:v>1.0999756899999999E-2</c:v>
                </c:pt>
                <c:pt idx="85">
                  <c:v>1.63228773E-2</c:v>
                </c:pt>
                <c:pt idx="86">
                  <c:v>2.8600120900000001E-2</c:v>
                </c:pt>
                <c:pt idx="87">
                  <c:v>3.7654001300000003E-2</c:v>
                </c:pt>
                <c:pt idx="88">
                  <c:v>3.6407485599999997E-2</c:v>
                </c:pt>
                <c:pt idx="89">
                  <c:v>2.6101799700000001E-2</c:v>
                </c:pt>
                <c:pt idx="90">
                  <c:v>9.9266330000000007E-3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1.4158014000000001E-3</c:v>
                </c:pt>
                <c:pt idx="98">
                  <c:v>1.9560702100000001E-2</c:v>
                </c:pt>
                <c:pt idx="99">
                  <c:v>3.6045078199999997E-2</c:v>
                </c:pt>
                <c:pt idx="100">
                  <c:v>4.8885971299999997E-2</c:v>
                </c:pt>
                <c:pt idx="101">
                  <c:v>5.7670235600000001E-2</c:v>
                </c:pt>
                <c:pt idx="102">
                  <c:v>6.3399493700000004E-2</c:v>
                </c:pt>
                <c:pt idx="103">
                  <c:v>6.7577026799999995E-2</c:v>
                </c:pt>
                <c:pt idx="104">
                  <c:v>6.9985777099999993E-2</c:v>
                </c:pt>
                <c:pt idx="105">
                  <c:v>7.0586711199999999E-2</c:v>
                </c:pt>
                <c:pt idx="106">
                  <c:v>6.9430574800000006E-2</c:v>
                </c:pt>
                <c:pt idx="107">
                  <c:v>6.6284067899999993E-2</c:v>
                </c:pt>
                <c:pt idx="108">
                  <c:v>6.0939919199999998E-2</c:v>
                </c:pt>
                <c:pt idx="109">
                  <c:v>5.2819725099999999E-2</c:v>
                </c:pt>
                <c:pt idx="110">
                  <c:v>4.42823917E-2</c:v>
                </c:pt>
                <c:pt idx="111">
                  <c:v>3.2699614799999999E-2</c:v>
                </c:pt>
                <c:pt idx="112">
                  <c:v>2.2243438300000001E-2</c:v>
                </c:pt>
                <c:pt idx="113">
                  <c:v>1.28582204E-2</c:v>
                </c:pt>
                <c:pt idx="114">
                  <c:v>3.4700973999999998E-3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0-6CEB-41F0-895D-943CFEBAB27E}"/>
            </c:ext>
          </c:extLst>
        </c:ser>
        <c:ser>
          <c:idx val="145"/>
          <c:order val="145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反射白_LEDfull_暗櫃!$A$146:$EE$146</c:f>
              <c:numCache>
                <c:formatCode>General</c:formatCode>
                <c:ptCount val="135"/>
                <c:pt idx="0">
                  <c:v>0.64494115110000005</c:v>
                </c:pt>
                <c:pt idx="1">
                  <c:v>0.53423964980000005</c:v>
                </c:pt>
                <c:pt idx="2">
                  <c:v>0.38029670719999997</c:v>
                </c:pt>
                <c:pt idx="3">
                  <c:v>0.1726490557</c:v>
                </c:pt>
                <c:pt idx="4">
                  <c:v>4.7388777100000001E-2</c:v>
                </c:pt>
                <c:pt idx="5">
                  <c:v>3.8621463E-3</c:v>
                </c:pt>
                <c:pt idx="6">
                  <c:v>2.6968861E-2</c:v>
                </c:pt>
                <c:pt idx="7">
                  <c:v>8.85836557E-2</c:v>
                </c:pt>
                <c:pt idx="8">
                  <c:v>0.15814262630000001</c:v>
                </c:pt>
                <c:pt idx="9">
                  <c:v>0.21630634369999999</c:v>
                </c:pt>
                <c:pt idx="10">
                  <c:v>0.24066597219999999</c:v>
                </c:pt>
                <c:pt idx="11">
                  <c:v>0.23302930590000001</c:v>
                </c:pt>
                <c:pt idx="12">
                  <c:v>0.20419773460000001</c:v>
                </c:pt>
                <c:pt idx="13">
                  <c:v>0.16288356479999999</c:v>
                </c:pt>
                <c:pt idx="14">
                  <c:v>0.1172335595</c:v>
                </c:pt>
                <c:pt idx="15">
                  <c:v>7.7220380300000002E-2</c:v>
                </c:pt>
                <c:pt idx="16">
                  <c:v>4.5097220700000003E-2</c:v>
                </c:pt>
                <c:pt idx="17">
                  <c:v>2.9436202700000001E-2</c:v>
                </c:pt>
                <c:pt idx="18">
                  <c:v>3.5741615999999997E-2</c:v>
                </c:pt>
                <c:pt idx="19">
                  <c:v>5.4734580200000001E-2</c:v>
                </c:pt>
                <c:pt idx="20">
                  <c:v>8.0040156799999998E-2</c:v>
                </c:pt>
                <c:pt idx="21">
                  <c:v>9.7760021700000005E-2</c:v>
                </c:pt>
                <c:pt idx="22">
                  <c:v>0.1091978177</c:v>
                </c:pt>
                <c:pt idx="23">
                  <c:v>0.107606858</c:v>
                </c:pt>
                <c:pt idx="24">
                  <c:v>0.1039995626</c:v>
                </c:pt>
                <c:pt idx="25">
                  <c:v>9.6703440000000002E-2</c:v>
                </c:pt>
                <c:pt idx="26">
                  <c:v>8.8361740100000002E-2</c:v>
                </c:pt>
                <c:pt idx="27">
                  <c:v>7.8626386800000003E-2</c:v>
                </c:pt>
                <c:pt idx="28">
                  <c:v>6.2186561500000001E-2</c:v>
                </c:pt>
                <c:pt idx="29">
                  <c:v>4.4077415000000002E-2</c:v>
                </c:pt>
                <c:pt idx="30">
                  <c:v>2.63000764E-2</c:v>
                </c:pt>
                <c:pt idx="31">
                  <c:v>1.9926963400000001E-2</c:v>
                </c:pt>
                <c:pt idx="32">
                  <c:v>2.0943610000000001E-2</c:v>
                </c:pt>
                <c:pt idx="33">
                  <c:v>2.86538377E-2</c:v>
                </c:pt>
                <c:pt idx="34">
                  <c:v>3.6934088900000002E-2</c:v>
                </c:pt>
                <c:pt idx="35">
                  <c:v>4.63036187E-2</c:v>
                </c:pt>
                <c:pt idx="36">
                  <c:v>5.8616619600000003E-2</c:v>
                </c:pt>
                <c:pt idx="37">
                  <c:v>7.6996430800000001E-2</c:v>
                </c:pt>
                <c:pt idx="38">
                  <c:v>9.1891437800000003E-2</c:v>
                </c:pt>
                <c:pt idx="39">
                  <c:v>0.10471362620000001</c:v>
                </c:pt>
                <c:pt idx="40">
                  <c:v>0.10908739269999999</c:v>
                </c:pt>
                <c:pt idx="41">
                  <c:v>0.1055201441</c:v>
                </c:pt>
                <c:pt idx="42">
                  <c:v>9.8166555200000005E-2</c:v>
                </c:pt>
                <c:pt idx="43">
                  <c:v>8.9052394000000007E-2</c:v>
                </c:pt>
                <c:pt idx="44">
                  <c:v>7.8932359800000004E-2</c:v>
                </c:pt>
                <c:pt idx="45">
                  <c:v>7.0756189499999997E-2</c:v>
                </c:pt>
                <c:pt idx="46">
                  <c:v>6.0390751800000003E-2</c:v>
                </c:pt>
                <c:pt idx="47">
                  <c:v>4.1836191000000002E-2</c:v>
                </c:pt>
                <c:pt idx="48">
                  <c:v>1.6418248399999998E-2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1.8118433699999999E-2</c:v>
                </c:pt>
                <c:pt idx="55">
                  <c:v>4.5995861300000003E-2</c:v>
                </c:pt>
                <c:pt idx="56">
                  <c:v>6.3788354399999997E-2</c:v>
                </c:pt>
                <c:pt idx="57">
                  <c:v>6.6733352800000006E-2</c:v>
                </c:pt>
                <c:pt idx="58">
                  <c:v>5.74658215E-2</c:v>
                </c:pt>
                <c:pt idx="59">
                  <c:v>4.0382616199999999E-2</c:v>
                </c:pt>
                <c:pt idx="60">
                  <c:v>1.97782572E-2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1.15662795E-2</c:v>
                </c:pt>
                <c:pt idx="65">
                  <c:v>3.5478692499999999E-2</c:v>
                </c:pt>
                <c:pt idx="66">
                  <c:v>3.8953721500000003E-2</c:v>
                </c:pt>
                <c:pt idx="67">
                  <c:v>2.5977764300000001E-2</c:v>
                </c:pt>
                <c:pt idx="68">
                  <c:v>1.8351014700000001E-2</c:v>
                </c:pt>
                <c:pt idx="69">
                  <c:v>2.5446828500000001E-2</c:v>
                </c:pt>
                <c:pt idx="70">
                  <c:v>3.26514132E-2</c:v>
                </c:pt>
                <c:pt idx="71">
                  <c:v>2.3560237099999999E-2</c:v>
                </c:pt>
                <c:pt idx="72">
                  <c:v>7.9201636999999998E-3</c:v>
                </c:pt>
                <c:pt idx="73">
                  <c:v>2.2380453999999998E-3</c:v>
                </c:pt>
                <c:pt idx="74">
                  <c:v>6.1233062000000003E-3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3.7155460600000002E-2</c:v>
                </c:pt>
                <c:pt idx="81">
                  <c:v>5.5148012900000001E-2</c:v>
                </c:pt>
                <c:pt idx="82">
                  <c:v>4.3103273999999997E-2</c:v>
                </c:pt>
                <c:pt idx="83">
                  <c:v>2.1304445299999999E-2</c:v>
                </c:pt>
                <c:pt idx="84">
                  <c:v>1.0991722299999999E-2</c:v>
                </c:pt>
                <c:pt idx="85">
                  <c:v>1.63154267E-2</c:v>
                </c:pt>
                <c:pt idx="86">
                  <c:v>2.85985284E-2</c:v>
                </c:pt>
                <c:pt idx="87">
                  <c:v>3.76593806E-2</c:v>
                </c:pt>
                <c:pt idx="88">
                  <c:v>3.6417547600000003E-2</c:v>
                </c:pt>
                <c:pt idx="89">
                  <c:v>2.6112988600000001E-2</c:v>
                </c:pt>
                <c:pt idx="90">
                  <c:v>9.9359936999999995E-3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1.4233507999999999E-3</c:v>
                </c:pt>
                <c:pt idx="98">
                  <c:v>1.9569586999999999E-2</c:v>
                </c:pt>
                <c:pt idx="99">
                  <c:v>3.6056082699999999E-2</c:v>
                </c:pt>
                <c:pt idx="100">
                  <c:v>4.8897743200000003E-2</c:v>
                </c:pt>
                <c:pt idx="101">
                  <c:v>5.7682517900000001E-2</c:v>
                </c:pt>
                <c:pt idx="102">
                  <c:v>6.3412696099999999E-2</c:v>
                </c:pt>
                <c:pt idx="103">
                  <c:v>6.75912127E-2</c:v>
                </c:pt>
                <c:pt idx="104">
                  <c:v>7.0001408500000001E-2</c:v>
                </c:pt>
                <c:pt idx="105">
                  <c:v>7.0604026299999997E-2</c:v>
                </c:pt>
                <c:pt idx="106">
                  <c:v>6.94493204E-2</c:v>
                </c:pt>
                <c:pt idx="107">
                  <c:v>6.6304437800000005E-2</c:v>
                </c:pt>
                <c:pt idx="108">
                  <c:v>6.0961481200000001E-2</c:v>
                </c:pt>
                <c:pt idx="109">
                  <c:v>5.2842009799999999E-2</c:v>
                </c:pt>
                <c:pt idx="110">
                  <c:v>4.4303532700000002E-2</c:v>
                </c:pt>
                <c:pt idx="111">
                  <c:v>3.2720327399999999E-2</c:v>
                </c:pt>
                <c:pt idx="112">
                  <c:v>2.2262524799999999E-2</c:v>
                </c:pt>
                <c:pt idx="113">
                  <c:v>1.2875614699999999E-2</c:v>
                </c:pt>
                <c:pt idx="114">
                  <c:v>3.4858158E-3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1-6CEB-41F0-895D-943CFEBAB27E}"/>
            </c:ext>
          </c:extLst>
        </c:ser>
        <c:ser>
          <c:idx val="146"/>
          <c:order val="146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反射白_LEDfull_暗櫃!$A$147:$EE$147</c:f>
              <c:numCache>
                <c:formatCode>General</c:formatCode>
                <c:ptCount val="135"/>
                <c:pt idx="0">
                  <c:v>0.64493465419999996</c:v>
                </c:pt>
                <c:pt idx="1">
                  <c:v>0.53423470260000006</c:v>
                </c:pt>
                <c:pt idx="2">
                  <c:v>0.38029298189999999</c:v>
                </c:pt>
                <c:pt idx="3">
                  <c:v>0.1726471782</c:v>
                </c:pt>
                <c:pt idx="4">
                  <c:v>4.7387860699999999E-2</c:v>
                </c:pt>
                <c:pt idx="5">
                  <c:v>3.8616193999999999E-3</c:v>
                </c:pt>
                <c:pt idx="6">
                  <c:v>2.6968136399999999E-2</c:v>
                </c:pt>
                <c:pt idx="7">
                  <c:v>8.8581837699999999E-2</c:v>
                </c:pt>
                <c:pt idx="8">
                  <c:v>0.15813939269999999</c:v>
                </c:pt>
                <c:pt idx="9">
                  <c:v>0.21630094950000001</c:v>
                </c:pt>
                <c:pt idx="10">
                  <c:v>0.2406591773</c:v>
                </c:pt>
                <c:pt idx="11">
                  <c:v>0.23302230239999999</c:v>
                </c:pt>
                <c:pt idx="12">
                  <c:v>0.20419181880000001</c:v>
                </c:pt>
                <c:pt idx="13">
                  <c:v>0.16287951170000001</c:v>
                </c:pt>
                <c:pt idx="14">
                  <c:v>0.1172313988</c:v>
                </c:pt>
                <c:pt idx="15">
                  <c:v>7.7219225500000002E-2</c:v>
                </c:pt>
                <c:pt idx="16">
                  <c:v>4.5096226000000003E-2</c:v>
                </c:pt>
                <c:pt idx="17">
                  <c:v>2.94353254E-2</c:v>
                </c:pt>
                <c:pt idx="18">
                  <c:v>3.5740856100000003E-2</c:v>
                </c:pt>
                <c:pt idx="19">
                  <c:v>5.4733332199999998E-2</c:v>
                </c:pt>
                <c:pt idx="20">
                  <c:v>8.0038443200000003E-2</c:v>
                </c:pt>
                <c:pt idx="21">
                  <c:v>9.7757913200000005E-2</c:v>
                </c:pt>
                <c:pt idx="22">
                  <c:v>0.10919542610000001</c:v>
                </c:pt>
                <c:pt idx="23">
                  <c:v>0.1076044962</c:v>
                </c:pt>
                <c:pt idx="24">
                  <c:v>0.1039967686</c:v>
                </c:pt>
                <c:pt idx="25">
                  <c:v>9.6700139300000001E-2</c:v>
                </c:pt>
                <c:pt idx="26">
                  <c:v>8.8357925399999995E-2</c:v>
                </c:pt>
                <c:pt idx="27">
                  <c:v>7.8622937200000007E-2</c:v>
                </c:pt>
                <c:pt idx="28">
                  <c:v>6.21842295E-2</c:v>
                </c:pt>
                <c:pt idx="29">
                  <c:v>4.4076599199999997E-2</c:v>
                </c:pt>
                <c:pt idx="30">
                  <c:v>2.6300920200000001E-2</c:v>
                </c:pt>
                <c:pt idx="31">
                  <c:v>1.99287813E-2</c:v>
                </c:pt>
                <c:pt idx="32">
                  <c:v>2.0945577E-2</c:v>
                </c:pt>
                <c:pt idx="33">
                  <c:v>2.86553334E-2</c:v>
                </c:pt>
                <c:pt idx="34">
                  <c:v>3.6934718499999998E-2</c:v>
                </c:pt>
                <c:pt idx="35">
                  <c:v>4.6303301999999998E-2</c:v>
                </c:pt>
                <c:pt idx="36">
                  <c:v>5.8615390199999999E-2</c:v>
                </c:pt>
                <c:pt idx="37">
                  <c:v>7.6994389299999993E-2</c:v>
                </c:pt>
                <c:pt idx="38">
                  <c:v>9.1889470799999998E-2</c:v>
                </c:pt>
                <c:pt idx="39">
                  <c:v>0.1047115102</c:v>
                </c:pt>
                <c:pt idx="40">
                  <c:v>0.1090846956</c:v>
                </c:pt>
                <c:pt idx="41">
                  <c:v>0.1055165753</c:v>
                </c:pt>
                <c:pt idx="42">
                  <c:v>9.81621295E-2</c:v>
                </c:pt>
                <c:pt idx="43">
                  <c:v>8.9048191900000004E-2</c:v>
                </c:pt>
                <c:pt idx="44">
                  <c:v>7.8928865500000001E-2</c:v>
                </c:pt>
                <c:pt idx="45">
                  <c:v>7.07537159E-2</c:v>
                </c:pt>
                <c:pt idx="46">
                  <c:v>6.0389518699999999E-2</c:v>
                </c:pt>
                <c:pt idx="47">
                  <c:v>4.1836425699999999E-2</c:v>
                </c:pt>
                <c:pt idx="48">
                  <c:v>1.64198056E-2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1.81193929E-2</c:v>
                </c:pt>
                <c:pt idx="55">
                  <c:v>4.5997344000000003E-2</c:v>
                </c:pt>
                <c:pt idx="56">
                  <c:v>6.3789844499999998E-2</c:v>
                </c:pt>
                <c:pt idx="57">
                  <c:v>6.6734299100000005E-2</c:v>
                </c:pt>
                <c:pt idx="58">
                  <c:v>5.7466100899999997E-2</c:v>
                </c:pt>
                <c:pt idx="59">
                  <c:v>4.0382344299999998E-2</c:v>
                </c:pt>
                <c:pt idx="60">
                  <c:v>1.9777571800000001E-2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1.15630869E-2</c:v>
                </c:pt>
                <c:pt idx="65">
                  <c:v>3.5476606299999998E-2</c:v>
                </c:pt>
                <c:pt idx="66">
                  <c:v>3.8953561300000002E-2</c:v>
                </c:pt>
                <c:pt idx="67">
                  <c:v>2.5979625100000001E-2</c:v>
                </c:pt>
                <c:pt idx="68">
                  <c:v>1.8353384E-2</c:v>
                </c:pt>
                <c:pt idx="69">
                  <c:v>2.54484117E-2</c:v>
                </c:pt>
                <c:pt idx="70">
                  <c:v>3.2651267900000003E-2</c:v>
                </c:pt>
                <c:pt idx="71">
                  <c:v>2.35590525E-2</c:v>
                </c:pt>
                <c:pt idx="72">
                  <c:v>7.9190079000000003E-3</c:v>
                </c:pt>
                <c:pt idx="73">
                  <c:v>2.2367847000000001E-3</c:v>
                </c:pt>
                <c:pt idx="74">
                  <c:v>6.1224583000000004E-3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3.7154298299999999E-2</c:v>
                </c:pt>
                <c:pt idx="81">
                  <c:v>5.5147141199999999E-2</c:v>
                </c:pt>
                <c:pt idx="82">
                  <c:v>4.31033298E-2</c:v>
                </c:pt>
                <c:pt idx="83">
                  <c:v>2.13056467E-2</c:v>
                </c:pt>
                <c:pt idx="84">
                  <c:v>1.09938122E-2</c:v>
                </c:pt>
                <c:pt idx="85">
                  <c:v>1.6317764299999999E-2</c:v>
                </c:pt>
                <c:pt idx="86">
                  <c:v>2.8600508300000001E-2</c:v>
                </c:pt>
                <c:pt idx="87">
                  <c:v>3.7660654600000003E-2</c:v>
                </c:pt>
                <c:pt idx="88">
                  <c:v>3.6417953699999998E-2</c:v>
                </c:pt>
                <c:pt idx="89">
                  <c:v>2.6112534100000001E-2</c:v>
                </c:pt>
                <c:pt idx="90">
                  <c:v>9.9348779999999994E-3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1.4221111E-3</c:v>
                </c:pt>
                <c:pt idx="98">
                  <c:v>1.9569158600000001E-2</c:v>
                </c:pt>
                <c:pt idx="99">
                  <c:v>3.6056034299999998E-2</c:v>
                </c:pt>
                <c:pt idx="100">
                  <c:v>4.8898853399999997E-2</c:v>
                </c:pt>
                <c:pt idx="101">
                  <c:v>5.7683944700000003E-2</c:v>
                </c:pt>
                <c:pt idx="102">
                  <c:v>6.3414223500000005E-2</c:v>
                </c:pt>
                <c:pt idx="103">
                  <c:v>6.7592710299999997E-2</c:v>
                </c:pt>
                <c:pt idx="104">
                  <c:v>7.00028241E-2</c:v>
                </c:pt>
                <c:pt idx="105">
                  <c:v>7.0605069399999998E-2</c:v>
                </c:pt>
                <c:pt idx="106">
                  <c:v>6.9450132499999997E-2</c:v>
                </c:pt>
                <c:pt idx="107">
                  <c:v>6.6304810300000003E-2</c:v>
                </c:pt>
                <c:pt idx="108">
                  <c:v>6.0961481200000001E-2</c:v>
                </c:pt>
                <c:pt idx="109">
                  <c:v>5.28413244E-2</c:v>
                </c:pt>
                <c:pt idx="110">
                  <c:v>4.43024188E-2</c:v>
                </c:pt>
                <c:pt idx="111">
                  <c:v>3.27184461E-2</c:v>
                </c:pt>
                <c:pt idx="112">
                  <c:v>2.2260304500000001E-2</c:v>
                </c:pt>
                <c:pt idx="113">
                  <c:v>1.2873397199999999E-2</c:v>
                </c:pt>
                <c:pt idx="114">
                  <c:v>3.4831234E-3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2-6CEB-41F0-895D-943CFEBAB27E}"/>
            </c:ext>
          </c:extLst>
        </c:ser>
        <c:ser>
          <c:idx val="147"/>
          <c:order val="147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反射白_LEDfull_暗櫃!$A$148:$EE$148</c:f>
              <c:numCache>
                <c:formatCode>General</c:formatCode>
                <c:ptCount val="135"/>
                <c:pt idx="0">
                  <c:v>0.64441192150000004</c:v>
                </c:pt>
                <c:pt idx="1">
                  <c:v>0.53380250929999995</c:v>
                </c:pt>
                <c:pt idx="2">
                  <c:v>0.37998566030000003</c:v>
                </c:pt>
                <c:pt idx="3">
                  <c:v>0.17251083249999999</c:v>
                </c:pt>
                <c:pt idx="4">
                  <c:v>4.7354441099999998E-2</c:v>
                </c:pt>
                <c:pt idx="5">
                  <c:v>3.8635763000000002E-3</c:v>
                </c:pt>
                <c:pt idx="6">
                  <c:v>2.6951910900000001E-2</c:v>
                </c:pt>
                <c:pt idx="7">
                  <c:v>8.8520966500000006E-2</c:v>
                </c:pt>
                <c:pt idx="8">
                  <c:v>0.15803292390000001</c:v>
                </c:pt>
                <c:pt idx="9">
                  <c:v>0.2161625922</c:v>
                </c:pt>
                <c:pt idx="10">
                  <c:v>0.240516752</c:v>
                </c:pt>
                <c:pt idx="11">
                  <c:v>0.2328914255</c:v>
                </c:pt>
                <c:pt idx="12">
                  <c:v>0.204073742</c:v>
                </c:pt>
                <c:pt idx="13">
                  <c:v>0.16277524830000001</c:v>
                </c:pt>
                <c:pt idx="14">
                  <c:v>0.1171481311</c:v>
                </c:pt>
                <c:pt idx="15">
                  <c:v>7.7162504199999996E-2</c:v>
                </c:pt>
                <c:pt idx="16">
                  <c:v>4.5066148E-2</c:v>
                </c:pt>
                <c:pt idx="17">
                  <c:v>2.9417544600000001E-2</c:v>
                </c:pt>
                <c:pt idx="18">
                  <c:v>3.5718265899999997E-2</c:v>
                </c:pt>
                <c:pt idx="19">
                  <c:v>5.4697591800000001E-2</c:v>
                </c:pt>
                <c:pt idx="20">
                  <c:v>7.9983740999999997E-2</c:v>
                </c:pt>
                <c:pt idx="21">
                  <c:v>9.7690768499999997E-2</c:v>
                </c:pt>
                <c:pt idx="22">
                  <c:v>0.1091207564</c:v>
                </c:pt>
                <c:pt idx="23">
                  <c:v>0.1075329483</c:v>
                </c:pt>
                <c:pt idx="24">
                  <c:v>0.10393491389999999</c:v>
                </c:pt>
                <c:pt idx="25">
                  <c:v>9.6651181599999997E-2</c:v>
                </c:pt>
                <c:pt idx="26">
                  <c:v>8.8320232900000004E-2</c:v>
                </c:pt>
                <c:pt idx="27">
                  <c:v>7.8590467600000005E-2</c:v>
                </c:pt>
                <c:pt idx="28">
                  <c:v>6.2154382500000001E-2</c:v>
                </c:pt>
                <c:pt idx="29">
                  <c:v>4.4045112999999997E-2</c:v>
                </c:pt>
                <c:pt idx="30">
                  <c:v>2.6266485499999999E-2</c:v>
                </c:pt>
                <c:pt idx="31">
                  <c:v>1.9888743800000001E-2</c:v>
                </c:pt>
                <c:pt idx="32">
                  <c:v>2.0902577799999999E-2</c:v>
                </c:pt>
                <c:pt idx="33">
                  <c:v>2.8611000599999999E-2</c:v>
                </c:pt>
                <c:pt idx="34">
                  <c:v>3.6893904200000001E-2</c:v>
                </c:pt>
                <c:pt idx="35">
                  <c:v>4.6265788400000001E-2</c:v>
                </c:pt>
                <c:pt idx="36">
                  <c:v>5.8577146400000002E-2</c:v>
                </c:pt>
                <c:pt idx="37">
                  <c:v>7.69464448E-2</c:v>
                </c:pt>
                <c:pt idx="38">
                  <c:v>9.1828644299999998E-2</c:v>
                </c:pt>
                <c:pt idx="39">
                  <c:v>0.1046399549</c:v>
                </c:pt>
                <c:pt idx="40">
                  <c:v>0.1090149134</c:v>
                </c:pt>
                <c:pt idx="41">
                  <c:v>0.1054622009</c:v>
                </c:pt>
                <c:pt idx="42">
                  <c:v>9.8122931999999996E-2</c:v>
                </c:pt>
                <c:pt idx="43">
                  <c:v>8.9016333200000006E-2</c:v>
                </c:pt>
                <c:pt idx="44">
                  <c:v>7.8897103699999999E-2</c:v>
                </c:pt>
                <c:pt idx="45">
                  <c:v>7.0717774299999994E-2</c:v>
                </c:pt>
                <c:pt idx="46">
                  <c:v>6.0348600099999997E-2</c:v>
                </c:pt>
                <c:pt idx="47">
                  <c:v>4.1794557099999997E-2</c:v>
                </c:pt>
                <c:pt idx="48">
                  <c:v>1.63849797E-2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1.8090505199999999E-2</c:v>
                </c:pt>
                <c:pt idx="55">
                  <c:v>4.5937057599999997E-2</c:v>
                </c:pt>
                <c:pt idx="56">
                  <c:v>6.3714079600000001E-2</c:v>
                </c:pt>
                <c:pt idx="57">
                  <c:v>6.6662058199999999E-2</c:v>
                </c:pt>
                <c:pt idx="58">
                  <c:v>5.7409945900000002E-2</c:v>
                </c:pt>
                <c:pt idx="59">
                  <c:v>4.0347963600000002E-2</c:v>
                </c:pt>
                <c:pt idx="60">
                  <c:v>1.9767917699999998E-2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1.1590197700000001E-2</c:v>
                </c:pt>
                <c:pt idx="65">
                  <c:v>3.5468168600000002E-2</c:v>
                </c:pt>
                <c:pt idx="66">
                  <c:v>3.8917925200000002E-2</c:v>
                </c:pt>
                <c:pt idx="67">
                  <c:v>2.59339567E-2</c:v>
                </c:pt>
                <c:pt idx="68">
                  <c:v>1.8308349000000002E-2</c:v>
                </c:pt>
                <c:pt idx="69">
                  <c:v>2.54080538E-2</c:v>
                </c:pt>
                <c:pt idx="70">
                  <c:v>3.2622326200000003E-2</c:v>
                </c:pt>
                <c:pt idx="71">
                  <c:v>2.3549592099999999E-2</c:v>
                </c:pt>
                <c:pt idx="72">
                  <c:v>7.9263644000000001E-3</c:v>
                </c:pt>
                <c:pt idx="73">
                  <c:v>2.2484715999999999E-3</c:v>
                </c:pt>
                <c:pt idx="74">
                  <c:v>6.1278213E-3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3.7132337699999997E-2</c:v>
                </c:pt>
                <c:pt idx="81">
                  <c:v>5.5107008700000001E-2</c:v>
                </c:pt>
                <c:pt idx="82">
                  <c:v>4.3062642200000001E-2</c:v>
                </c:pt>
                <c:pt idx="83">
                  <c:v>2.127124E-2</c:v>
                </c:pt>
                <c:pt idx="84">
                  <c:v>1.09592862E-2</c:v>
                </c:pt>
                <c:pt idx="85">
                  <c:v>1.6275742999999999E-2</c:v>
                </c:pt>
                <c:pt idx="86">
                  <c:v>2.8551001100000001E-2</c:v>
                </c:pt>
                <c:pt idx="87">
                  <c:v>3.7611104499999999E-2</c:v>
                </c:pt>
                <c:pt idx="88">
                  <c:v>3.6380514500000002E-2</c:v>
                </c:pt>
                <c:pt idx="89">
                  <c:v>2.6094522299999999E-2</c:v>
                </c:pt>
                <c:pt idx="90">
                  <c:v>9.9395430000000003E-3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1.4342673E-3</c:v>
                </c:pt>
                <c:pt idx="98">
                  <c:v>1.95552856E-2</c:v>
                </c:pt>
                <c:pt idx="99">
                  <c:v>3.6019302900000001E-2</c:v>
                </c:pt>
                <c:pt idx="100">
                  <c:v>4.8843160300000001E-2</c:v>
                </c:pt>
                <c:pt idx="101">
                  <c:v>5.7614997000000001E-2</c:v>
                </c:pt>
                <c:pt idx="102">
                  <c:v>6.3337773099999994E-2</c:v>
                </c:pt>
                <c:pt idx="103">
                  <c:v>6.7511737299999999E-2</c:v>
                </c:pt>
                <c:pt idx="104">
                  <c:v>6.9921031600000003E-2</c:v>
                </c:pt>
                <c:pt idx="105">
                  <c:v>7.05259144E-2</c:v>
                </c:pt>
                <c:pt idx="106">
                  <c:v>6.9376200400000004E-2</c:v>
                </c:pt>
                <c:pt idx="107">
                  <c:v>6.6239356999999999E-2</c:v>
                </c:pt>
                <c:pt idx="108">
                  <c:v>6.0907535300000003E-2</c:v>
                </c:pt>
                <c:pt idx="109">
                  <c:v>5.2801504700000002E-2</c:v>
                </c:pt>
                <c:pt idx="110">
                  <c:v>4.4275265199999997E-2</c:v>
                </c:pt>
                <c:pt idx="111">
                  <c:v>3.2707534699999999E-2</c:v>
                </c:pt>
                <c:pt idx="112">
                  <c:v>2.2263940400000001E-2</c:v>
                </c:pt>
                <c:pt idx="113">
                  <c:v>1.28888357E-2</c:v>
                </c:pt>
                <c:pt idx="114">
                  <c:v>3.5099962000000001E-3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3-6CEB-41F0-895D-943CFEBAB27E}"/>
            </c:ext>
          </c:extLst>
        </c:ser>
        <c:ser>
          <c:idx val="148"/>
          <c:order val="148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反射白_LEDfull_暗櫃!$A$149:$EE$149</c:f>
              <c:numCache>
                <c:formatCode>General</c:formatCode>
                <c:ptCount val="135"/>
                <c:pt idx="0">
                  <c:v>0.64482277629999996</c:v>
                </c:pt>
                <c:pt idx="1">
                  <c:v>0.53414064650000004</c:v>
                </c:pt>
                <c:pt idx="2">
                  <c:v>0.38022646310000002</c:v>
                </c:pt>
                <c:pt idx="3">
                  <c:v>0.17261643709999999</c:v>
                </c:pt>
                <c:pt idx="4">
                  <c:v>4.73785475E-2</c:v>
                </c:pt>
                <c:pt idx="5">
                  <c:v>3.8602022000000001E-3</c:v>
                </c:pt>
                <c:pt idx="6">
                  <c:v>2.6962559699999999E-2</c:v>
                </c:pt>
                <c:pt idx="7">
                  <c:v>8.8564716299999999E-2</c:v>
                </c:pt>
                <c:pt idx="8">
                  <c:v>0.15810830889999999</c:v>
                </c:pt>
                <c:pt idx="9">
                  <c:v>0.2162574679</c:v>
                </c:pt>
                <c:pt idx="10">
                  <c:v>0.24060888590000001</c:v>
                </c:pt>
                <c:pt idx="11">
                  <c:v>0.232972607</c:v>
                </c:pt>
                <c:pt idx="12">
                  <c:v>0.20414872470000001</c:v>
                </c:pt>
                <c:pt idx="13">
                  <c:v>0.16284698249999999</c:v>
                </c:pt>
                <c:pt idx="14">
                  <c:v>0.117209129</c:v>
                </c:pt>
                <c:pt idx="15">
                  <c:v>7.72047862E-2</c:v>
                </c:pt>
                <c:pt idx="16">
                  <c:v>4.5087192200000001E-2</c:v>
                </c:pt>
                <c:pt idx="17">
                  <c:v>2.9429236399999999E-2</c:v>
                </c:pt>
                <c:pt idx="18">
                  <c:v>3.5733655099999997E-2</c:v>
                </c:pt>
                <c:pt idx="19">
                  <c:v>5.4722435799999997E-2</c:v>
                </c:pt>
                <c:pt idx="20">
                  <c:v>8.0022916200000002E-2</c:v>
                </c:pt>
                <c:pt idx="21">
                  <c:v>9.7739055800000002E-2</c:v>
                </c:pt>
                <c:pt idx="22">
                  <c:v>0.10917463149999999</c:v>
                </c:pt>
                <c:pt idx="23">
                  <c:v>0.1075832248</c:v>
                </c:pt>
                <c:pt idx="24">
                  <c:v>0.1039750874</c:v>
                </c:pt>
                <c:pt idx="25">
                  <c:v>9.6678726399999998E-2</c:v>
                </c:pt>
                <c:pt idx="26">
                  <c:v>8.8337220300000005E-2</c:v>
                </c:pt>
                <c:pt idx="27">
                  <c:v>7.8604295800000001E-2</c:v>
                </c:pt>
                <c:pt idx="28">
                  <c:v>6.2170036099999999E-2</c:v>
                </c:pt>
                <c:pt idx="29">
                  <c:v>4.4068239600000003E-2</c:v>
                </c:pt>
                <c:pt idx="30">
                  <c:v>2.62984689E-2</c:v>
                </c:pt>
                <c:pt idx="31">
                  <c:v>1.99291799E-2</c:v>
                </c:pt>
                <c:pt idx="32">
                  <c:v>2.0946092900000001E-2</c:v>
                </c:pt>
                <c:pt idx="33">
                  <c:v>2.8653789299999999E-2</c:v>
                </c:pt>
                <c:pt idx="34">
                  <c:v>3.6929927799999998E-2</c:v>
                </c:pt>
                <c:pt idx="35">
                  <c:v>4.6295080299999999E-2</c:v>
                </c:pt>
                <c:pt idx="36">
                  <c:v>5.8603622000000001E-2</c:v>
                </c:pt>
                <c:pt idx="37">
                  <c:v>7.6978713300000001E-2</c:v>
                </c:pt>
                <c:pt idx="38">
                  <c:v>9.1871336100000006E-2</c:v>
                </c:pt>
                <c:pt idx="39">
                  <c:v>0.1046911255</c:v>
                </c:pt>
                <c:pt idx="40">
                  <c:v>0.1090627089</c:v>
                </c:pt>
                <c:pt idx="41">
                  <c:v>0.10549318789999999</c:v>
                </c:pt>
                <c:pt idx="42">
                  <c:v>9.8138593100000004E-2</c:v>
                </c:pt>
                <c:pt idx="43">
                  <c:v>8.9026212699999996E-2</c:v>
                </c:pt>
                <c:pt idx="44">
                  <c:v>7.8910060200000007E-2</c:v>
                </c:pt>
                <c:pt idx="45">
                  <c:v>7.0738144200000005E-2</c:v>
                </c:pt>
                <c:pt idx="46">
                  <c:v>6.03778102E-2</c:v>
                </c:pt>
                <c:pt idx="47">
                  <c:v>4.1830476399999997E-2</c:v>
                </c:pt>
                <c:pt idx="48">
                  <c:v>1.6420286100000001E-2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1.8118456000000002E-2</c:v>
                </c:pt>
                <c:pt idx="55">
                  <c:v>4.5992918299999998E-2</c:v>
                </c:pt>
                <c:pt idx="56">
                  <c:v>6.3782535500000001E-2</c:v>
                </c:pt>
                <c:pt idx="57">
                  <c:v>6.6725604199999997E-2</c:v>
                </c:pt>
                <c:pt idx="58">
                  <c:v>5.7457726399999999E-2</c:v>
                </c:pt>
                <c:pt idx="59">
                  <c:v>4.0375817600000002E-2</c:v>
                </c:pt>
                <c:pt idx="60">
                  <c:v>1.9773237400000001E-2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1.1555267500000001E-2</c:v>
                </c:pt>
                <c:pt idx="65">
                  <c:v>3.54670957E-2</c:v>
                </c:pt>
                <c:pt idx="66">
                  <c:v>3.8947340099999998E-2</c:v>
                </c:pt>
                <c:pt idx="67">
                  <c:v>2.5978907900000001E-2</c:v>
                </c:pt>
                <c:pt idx="68">
                  <c:v>1.8354784700000001E-2</c:v>
                </c:pt>
                <c:pt idx="69">
                  <c:v>2.54469924E-2</c:v>
                </c:pt>
                <c:pt idx="70">
                  <c:v>3.2646164300000002E-2</c:v>
                </c:pt>
                <c:pt idx="71">
                  <c:v>2.3553758899999999E-2</c:v>
                </c:pt>
                <c:pt idx="72">
                  <c:v>7.9156690999999998E-3</c:v>
                </c:pt>
                <c:pt idx="73">
                  <c:v>2.2343628E-3</c:v>
                </c:pt>
                <c:pt idx="74">
                  <c:v>6.1196731000000004E-3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3.7146568300000002E-2</c:v>
                </c:pt>
                <c:pt idx="81">
                  <c:v>5.5136777499999998E-2</c:v>
                </c:pt>
                <c:pt idx="82">
                  <c:v>4.3096777099999997E-2</c:v>
                </c:pt>
                <c:pt idx="83">
                  <c:v>2.13047247E-2</c:v>
                </c:pt>
                <c:pt idx="84">
                  <c:v>1.09958882E-2</c:v>
                </c:pt>
                <c:pt idx="85">
                  <c:v>1.63193848E-2</c:v>
                </c:pt>
                <c:pt idx="86">
                  <c:v>2.8599705499999999E-2</c:v>
                </c:pt>
                <c:pt idx="87">
                  <c:v>3.7657078400000002E-2</c:v>
                </c:pt>
                <c:pt idx="88">
                  <c:v>3.6412913399999997E-2</c:v>
                </c:pt>
                <c:pt idx="89">
                  <c:v>2.6107622300000001E-2</c:v>
                </c:pt>
                <c:pt idx="90">
                  <c:v>9.9313995000000002E-3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1.4195407E-3</c:v>
                </c:pt>
                <c:pt idx="98">
                  <c:v>1.9565258200000001E-2</c:v>
                </c:pt>
                <c:pt idx="99">
                  <c:v>3.6050904500000001E-2</c:v>
                </c:pt>
                <c:pt idx="100">
                  <c:v>4.88927662E-2</c:v>
                </c:pt>
                <c:pt idx="101">
                  <c:v>5.7677179600000003E-2</c:v>
                </c:pt>
                <c:pt idx="102">
                  <c:v>6.3406996399999999E-2</c:v>
                </c:pt>
                <c:pt idx="103">
                  <c:v>6.75848275E-2</c:v>
                </c:pt>
                <c:pt idx="104">
                  <c:v>6.9994434699999997E-2</c:v>
                </c:pt>
                <c:pt idx="105">
                  <c:v>7.0596091400000005E-2</c:v>
                </c:pt>
                <c:pt idx="106">
                  <c:v>6.9440662900000005E-2</c:v>
                </c:pt>
                <c:pt idx="107">
                  <c:v>6.62949756E-2</c:v>
                </c:pt>
                <c:pt idx="108">
                  <c:v>6.0951553300000003E-2</c:v>
                </c:pt>
                <c:pt idx="109">
                  <c:v>5.2831322E-2</c:v>
                </c:pt>
                <c:pt idx="110">
                  <c:v>4.4293299299999998E-2</c:v>
                </c:pt>
                <c:pt idx="111">
                  <c:v>3.27100419E-2</c:v>
                </c:pt>
                <c:pt idx="112">
                  <c:v>2.22531259E-2</c:v>
                </c:pt>
                <c:pt idx="113">
                  <c:v>1.2867303599999999E-2</c:v>
                </c:pt>
                <c:pt idx="114">
                  <c:v>3.4776577000000001E-3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4-6CEB-41F0-895D-943CFEBAB27E}"/>
            </c:ext>
          </c:extLst>
        </c:ser>
        <c:ser>
          <c:idx val="149"/>
          <c:order val="149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反射白_LEDfull_暗櫃!$A$150:$EE$150</c:f>
              <c:numCache>
                <c:formatCode>General</c:formatCode>
                <c:ptCount val="135"/>
                <c:pt idx="0">
                  <c:v>0.64507132769999997</c:v>
                </c:pt>
                <c:pt idx="1">
                  <c:v>0.53434652090000001</c:v>
                </c:pt>
                <c:pt idx="2">
                  <c:v>0.38037320969999999</c:v>
                </c:pt>
                <c:pt idx="3">
                  <c:v>0.1726834327</c:v>
                </c:pt>
                <c:pt idx="4">
                  <c:v>4.7397572499999999E-2</c:v>
                </c:pt>
                <c:pt idx="5">
                  <c:v>3.8621007000000001E-3</c:v>
                </c:pt>
                <c:pt idx="6">
                  <c:v>2.69733518E-2</c:v>
                </c:pt>
                <c:pt idx="7">
                  <c:v>8.8599838299999997E-2</c:v>
                </c:pt>
                <c:pt idx="8">
                  <c:v>0.15817099809999999</c:v>
                </c:pt>
                <c:pt idx="9">
                  <c:v>0.21634383500000001</c:v>
                </c:pt>
                <c:pt idx="10">
                  <c:v>0.24070578810000001</c:v>
                </c:pt>
                <c:pt idx="11">
                  <c:v>0.23306675260000001</c:v>
                </c:pt>
                <c:pt idx="12">
                  <c:v>0.204231143</c:v>
                </c:pt>
                <c:pt idx="13">
                  <c:v>0.16291166839999999</c:v>
                </c:pt>
                <c:pt idx="14">
                  <c:v>0.1172550768</c:v>
                </c:pt>
                <c:pt idx="15">
                  <c:v>7.7235110100000004E-2</c:v>
                </c:pt>
                <c:pt idx="16">
                  <c:v>4.51053046E-2</c:v>
                </c:pt>
                <c:pt idx="17">
                  <c:v>2.94411425E-2</c:v>
                </c:pt>
                <c:pt idx="18">
                  <c:v>3.5747926700000002E-2</c:v>
                </c:pt>
                <c:pt idx="19">
                  <c:v>5.4744117000000002E-2</c:v>
                </c:pt>
                <c:pt idx="20">
                  <c:v>8.0054573700000006E-2</c:v>
                </c:pt>
                <c:pt idx="21">
                  <c:v>9.7777537999999997E-2</c:v>
                </c:pt>
                <c:pt idx="22">
                  <c:v>0.10921762879999999</c:v>
                </c:pt>
                <c:pt idx="23">
                  <c:v>0.1076258793</c:v>
                </c:pt>
                <c:pt idx="24">
                  <c:v>0.104016833</c:v>
                </c:pt>
                <c:pt idx="25">
                  <c:v>9.6718236799999996E-2</c:v>
                </c:pt>
                <c:pt idx="26">
                  <c:v>8.8373973999999994E-2</c:v>
                </c:pt>
                <c:pt idx="27">
                  <c:v>7.8637190199999998E-2</c:v>
                </c:pt>
                <c:pt idx="28">
                  <c:v>6.2195707099999997E-2</c:v>
                </c:pt>
                <c:pt idx="29">
                  <c:v>4.4085644200000003E-2</c:v>
                </c:pt>
                <c:pt idx="30">
                  <c:v>2.63075288E-2</c:v>
                </c:pt>
                <c:pt idx="31">
                  <c:v>1.9935002600000001E-2</c:v>
                </c:pt>
                <c:pt idx="32">
                  <c:v>2.0952003100000002E-2</c:v>
                </c:pt>
                <c:pt idx="33">
                  <c:v>2.8663171500000001E-2</c:v>
                </c:pt>
                <c:pt idx="34">
                  <c:v>3.6943323899999998E-2</c:v>
                </c:pt>
                <c:pt idx="35">
                  <c:v>4.6313028800000003E-2</c:v>
                </c:pt>
                <c:pt idx="36">
                  <c:v>5.8626975900000003E-2</c:v>
                </c:pt>
                <c:pt idx="37">
                  <c:v>7.7009514000000001E-2</c:v>
                </c:pt>
                <c:pt idx="38">
                  <c:v>9.1907627899999997E-2</c:v>
                </c:pt>
                <c:pt idx="39">
                  <c:v>0.1047325432</c:v>
                </c:pt>
                <c:pt idx="40">
                  <c:v>0.10910616820000001</c:v>
                </c:pt>
                <c:pt idx="41">
                  <c:v>0.1055363044</c:v>
                </c:pt>
                <c:pt idx="42">
                  <c:v>9.8179586200000002E-2</c:v>
                </c:pt>
                <c:pt idx="43">
                  <c:v>8.9063666799999996E-2</c:v>
                </c:pt>
                <c:pt idx="44">
                  <c:v>7.8942805500000005E-2</c:v>
                </c:pt>
                <c:pt idx="45">
                  <c:v>7.0766888599999994E-2</c:v>
                </c:pt>
                <c:pt idx="46">
                  <c:v>6.0401573799999997E-2</c:v>
                </c:pt>
                <c:pt idx="47">
                  <c:v>4.1846081600000001E-2</c:v>
                </c:pt>
                <c:pt idx="48">
                  <c:v>1.6425199800000002E-2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1.8124379199999999E-2</c:v>
                </c:pt>
                <c:pt idx="55">
                  <c:v>4.6008929599999998E-2</c:v>
                </c:pt>
                <c:pt idx="56">
                  <c:v>6.3805185299999997E-2</c:v>
                </c:pt>
                <c:pt idx="57">
                  <c:v>6.6749803699999999E-2</c:v>
                </c:pt>
                <c:pt idx="58">
                  <c:v>5.74789941E-2</c:v>
                </c:pt>
                <c:pt idx="59">
                  <c:v>4.0390931099999999E-2</c:v>
                </c:pt>
                <c:pt idx="60">
                  <c:v>1.9781125699999999E-2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1.1562556E-2</c:v>
                </c:pt>
                <c:pt idx="65">
                  <c:v>3.5482429000000003E-2</c:v>
                </c:pt>
                <c:pt idx="66">
                  <c:v>3.8962166800000003E-2</c:v>
                </c:pt>
                <c:pt idx="67">
                  <c:v>2.5987088700000001E-2</c:v>
                </c:pt>
                <c:pt idx="68">
                  <c:v>1.8359672300000001E-2</c:v>
                </c:pt>
                <c:pt idx="69">
                  <c:v>2.5455182400000002E-2</c:v>
                </c:pt>
                <c:pt idx="70">
                  <c:v>3.2658457799999999E-2</c:v>
                </c:pt>
                <c:pt idx="71">
                  <c:v>2.3563193199999999E-2</c:v>
                </c:pt>
                <c:pt idx="72">
                  <c:v>7.9194725999999997E-3</c:v>
                </c:pt>
                <c:pt idx="73">
                  <c:v>2.2361990999999999E-3</c:v>
                </c:pt>
                <c:pt idx="74">
                  <c:v>6.1228513E-3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3.7161480599999998E-2</c:v>
                </c:pt>
                <c:pt idx="81">
                  <c:v>5.5158410200000001E-2</c:v>
                </c:pt>
                <c:pt idx="82">
                  <c:v>4.3112941100000003E-2</c:v>
                </c:pt>
                <c:pt idx="83">
                  <c:v>2.1311501E-2</c:v>
                </c:pt>
                <c:pt idx="84">
                  <c:v>1.0998200600000001E-2</c:v>
                </c:pt>
                <c:pt idx="85">
                  <c:v>1.6323527300000001E-2</c:v>
                </c:pt>
                <c:pt idx="86">
                  <c:v>2.86086742E-2</c:v>
                </c:pt>
                <c:pt idx="87">
                  <c:v>3.7670127999999997E-2</c:v>
                </c:pt>
                <c:pt idx="88">
                  <c:v>3.6426242400000003E-2</c:v>
                </c:pt>
                <c:pt idx="89">
                  <c:v>2.6117635899999998E-2</c:v>
                </c:pt>
                <c:pt idx="90">
                  <c:v>9.9357842000000005E-3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1.4212677E-3</c:v>
                </c:pt>
                <c:pt idx="98">
                  <c:v>1.95733625E-2</c:v>
                </c:pt>
                <c:pt idx="99">
                  <c:v>3.6064274600000001E-2</c:v>
                </c:pt>
                <c:pt idx="100">
                  <c:v>4.8910398000000001E-2</c:v>
                </c:pt>
                <c:pt idx="101">
                  <c:v>5.7697862400000001E-2</c:v>
                </c:pt>
                <c:pt idx="102">
                  <c:v>6.3429668499999994E-2</c:v>
                </c:pt>
                <c:pt idx="103">
                  <c:v>6.7609205800000002E-2</c:v>
                </c:pt>
                <c:pt idx="104">
                  <c:v>7.0019610199999999E-2</c:v>
                </c:pt>
                <c:pt idx="105">
                  <c:v>7.0621810899999998E-2</c:v>
                </c:pt>
                <c:pt idx="106">
                  <c:v>6.9466292900000004E-2</c:v>
                </c:pt>
                <c:pt idx="107">
                  <c:v>6.6319696600000005E-2</c:v>
                </c:pt>
                <c:pt idx="108">
                  <c:v>6.09748289E-2</c:v>
                </c:pt>
                <c:pt idx="109">
                  <c:v>5.2852224599999997E-2</c:v>
                </c:pt>
                <c:pt idx="110">
                  <c:v>4.4311147199999998E-2</c:v>
                </c:pt>
                <c:pt idx="111">
                  <c:v>3.2724015400000001E-2</c:v>
                </c:pt>
                <c:pt idx="112">
                  <c:v>2.2263132000000001E-2</c:v>
                </c:pt>
                <c:pt idx="113">
                  <c:v>1.28740687E-2</c:v>
                </c:pt>
                <c:pt idx="114">
                  <c:v>3.4813719999999999E-3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5-6CEB-41F0-895D-943CFEBAB27E}"/>
            </c:ext>
          </c:extLst>
        </c:ser>
        <c:ser>
          <c:idx val="150"/>
          <c:order val="150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反射白_LEDfull_暗櫃!$A$151:$EE$151</c:f>
              <c:numCache>
                <c:formatCode>General</c:formatCode>
                <c:ptCount val="135"/>
                <c:pt idx="0">
                  <c:v>0.64545536039999996</c:v>
                </c:pt>
                <c:pt idx="1">
                  <c:v>0.5346611738</c:v>
                </c:pt>
                <c:pt idx="2">
                  <c:v>0.38059574369999999</c:v>
                </c:pt>
                <c:pt idx="3">
                  <c:v>0.17277872559999999</c:v>
                </c:pt>
                <c:pt idx="4">
                  <c:v>4.74162661E-2</c:v>
                </c:pt>
                <c:pt idx="5">
                  <c:v>3.8545315999999998E-3</c:v>
                </c:pt>
                <c:pt idx="6">
                  <c:v>2.6978701399999999E-2</c:v>
                </c:pt>
                <c:pt idx="7">
                  <c:v>8.8631704399999997E-2</c:v>
                </c:pt>
                <c:pt idx="8">
                  <c:v>0.15822359920000001</c:v>
                </c:pt>
                <c:pt idx="9">
                  <c:v>0.21640232209999999</c:v>
                </c:pt>
                <c:pt idx="10">
                  <c:v>0.24074964230000001</c:v>
                </c:pt>
                <c:pt idx="11">
                  <c:v>0.2330963314</c:v>
                </c:pt>
                <c:pt idx="12">
                  <c:v>0.20426380629999999</c:v>
                </c:pt>
                <c:pt idx="13">
                  <c:v>0.16295634210000001</c:v>
                </c:pt>
                <c:pt idx="14">
                  <c:v>0.1173026189</c:v>
                </c:pt>
                <c:pt idx="15">
                  <c:v>7.7269814899999997E-2</c:v>
                </c:pt>
                <c:pt idx="16">
                  <c:v>4.5119445799999998E-2</c:v>
                </c:pt>
                <c:pt idx="17">
                  <c:v>2.9446950199999999E-2</c:v>
                </c:pt>
                <c:pt idx="18">
                  <c:v>3.5756956800000003E-2</c:v>
                </c:pt>
                <c:pt idx="19">
                  <c:v>5.4760426299999998E-2</c:v>
                </c:pt>
                <c:pt idx="20">
                  <c:v>8.0083198800000005E-2</c:v>
                </c:pt>
                <c:pt idx="21">
                  <c:v>9.7812905899999997E-2</c:v>
                </c:pt>
                <c:pt idx="22">
                  <c:v>0.10925727339999999</c:v>
                </c:pt>
                <c:pt idx="23">
                  <c:v>0.107660614</c:v>
                </c:pt>
                <c:pt idx="24">
                  <c:v>0.1040367633</c:v>
                </c:pt>
                <c:pt idx="25">
                  <c:v>9.6720203800000001E-2</c:v>
                </c:pt>
                <c:pt idx="26">
                  <c:v>8.8362962000000003E-2</c:v>
                </c:pt>
                <c:pt idx="27">
                  <c:v>7.86251798E-2</c:v>
                </c:pt>
                <c:pt idx="28">
                  <c:v>6.2193825799999998E-2</c:v>
                </c:pt>
                <c:pt idx="29">
                  <c:v>4.4103681999999998E-2</c:v>
                </c:pt>
                <c:pt idx="30">
                  <c:v>2.6347618600000001E-2</c:v>
                </c:pt>
                <c:pt idx="31">
                  <c:v>1.9991505900000001E-2</c:v>
                </c:pt>
                <c:pt idx="32">
                  <c:v>2.10130922E-2</c:v>
                </c:pt>
                <c:pt idx="33">
                  <c:v>2.8719469899999999E-2</c:v>
                </c:pt>
                <c:pt idx="34">
                  <c:v>3.6985538900000003E-2</c:v>
                </c:pt>
                <c:pt idx="35">
                  <c:v>4.6340100500000002E-2</c:v>
                </c:pt>
                <c:pt idx="36">
                  <c:v>5.86442836E-2</c:v>
                </c:pt>
                <c:pt idx="37">
                  <c:v>7.7028252199999994E-2</c:v>
                </c:pt>
                <c:pt idx="38">
                  <c:v>9.1936707500000006E-2</c:v>
                </c:pt>
                <c:pt idx="39">
                  <c:v>0.1047696769</c:v>
                </c:pt>
                <c:pt idx="40">
                  <c:v>0.10913600029999999</c:v>
                </c:pt>
                <c:pt idx="41">
                  <c:v>0.1055404991</c:v>
                </c:pt>
                <c:pt idx="42">
                  <c:v>9.8162352999999994E-2</c:v>
                </c:pt>
                <c:pt idx="43">
                  <c:v>8.9041151099999993E-2</c:v>
                </c:pt>
                <c:pt idx="44">
                  <c:v>7.8929469000000002E-2</c:v>
                </c:pt>
                <c:pt idx="45">
                  <c:v>7.0769205700000004E-2</c:v>
                </c:pt>
                <c:pt idx="46">
                  <c:v>6.0422711099999998E-2</c:v>
                </c:pt>
                <c:pt idx="47">
                  <c:v>4.1885647900000003E-2</c:v>
                </c:pt>
                <c:pt idx="48">
                  <c:v>1.6474945500000001E-2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1.8161565099999999E-2</c:v>
                </c:pt>
                <c:pt idx="55">
                  <c:v>4.6079065699999998E-2</c:v>
                </c:pt>
                <c:pt idx="56">
                  <c:v>6.3888162400000004E-2</c:v>
                </c:pt>
                <c:pt idx="57">
                  <c:v>6.6823661300000003E-2</c:v>
                </c:pt>
                <c:pt idx="58">
                  <c:v>5.7531304700000001E-2</c:v>
                </c:pt>
                <c:pt idx="59">
                  <c:v>4.0418520600000001E-2</c:v>
                </c:pt>
                <c:pt idx="60">
                  <c:v>1.97814275E-2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1.1501131600000001E-2</c:v>
                </c:pt>
                <c:pt idx="65">
                  <c:v>3.5464908900000001E-2</c:v>
                </c:pt>
                <c:pt idx="66">
                  <c:v>3.8992710399999998E-2</c:v>
                </c:pt>
                <c:pt idx="67">
                  <c:v>2.6048237500000002E-2</c:v>
                </c:pt>
                <c:pt idx="68">
                  <c:v>1.8426557999999999E-2</c:v>
                </c:pt>
                <c:pt idx="69">
                  <c:v>2.5506779600000001E-2</c:v>
                </c:pt>
                <c:pt idx="70">
                  <c:v>3.2683163899999999E-2</c:v>
                </c:pt>
                <c:pt idx="71">
                  <c:v>2.3560140300000001E-2</c:v>
                </c:pt>
                <c:pt idx="72">
                  <c:v>7.8987581999999997E-3</c:v>
                </c:pt>
                <c:pt idx="73">
                  <c:v>2.2125094999999998E-3</c:v>
                </c:pt>
                <c:pt idx="74">
                  <c:v>6.1071622000000002E-3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3.7168696500000001E-2</c:v>
                </c:pt>
                <c:pt idx="81">
                  <c:v>5.51827997E-2</c:v>
                </c:pt>
                <c:pt idx="82">
                  <c:v>4.3149393100000002E-2</c:v>
                </c:pt>
                <c:pt idx="83">
                  <c:v>2.13563051E-2</c:v>
                </c:pt>
                <c:pt idx="84">
                  <c:v>1.1052387800000001E-2</c:v>
                </c:pt>
                <c:pt idx="85">
                  <c:v>1.6386859100000001E-2</c:v>
                </c:pt>
                <c:pt idx="86">
                  <c:v>2.86748782E-2</c:v>
                </c:pt>
                <c:pt idx="87">
                  <c:v>3.7728037700000001E-2</c:v>
                </c:pt>
                <c:pt idx="88">
                  <c:v>3.6462780100000002E-2</c:v>
                </c:pt>
                <c:pt idx="89">
                  <c:v>2.6127869299999999E-2</c:v>
                </c:pt>
                <c:pt idx="90">
                  <c:v>9.9187521000000008E-3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1.3968279000000001E-3</c:v>
                </c:pt>
                <c:pt idx="98">
                  <c:v>1.9580509499999999E-2</c:v>
                </c:pt>
                <c:pt idx="99">
                  <c:v>3.6099296099999997E-2</c:v>
                </c:pt>
                <c:pt idx="100">
                  <c:v>4.8968288999999998E-2</c:v>
                </c:pt>
                <c:pt idx="101">
                  <c:v>5.7773258500000001E-2</c:v>
                </c:pt>
                <c:pt idx="102">
                  <c:v>6.35132417E-2</c:v>
                </c:pt>
                <c:pt idx="103">
                  <c:v>6.7697443100000004E-2</c:v>
                </c:pt>
                <c:pt idx="104">
                  <c:v>7.0107258899999997E-2</c:v>
                </c:pt>
                <c:pt idx="105">
                  <c:v>7.0704363300000003E-2</c:v>
                </c:pt>
                <c:pt idx="106">
                  <c:v>6.9540090900000004E-2</c:v>
                </c:pt>
                <c:pt idx="107">
                  <c:v>6.6380500800000006E-2</c:v>
                </c:pt>
                <c:pt idx="108">
                  <c:v>6.1019021999999999E-2</c:v>
                </c:pt>
                <c:pt idx="109">
                  <c:v>5.2877340500000002E-2</c:v>
                </c:pt>
                <c:pt idx="110">
                  <c:v>4.4321216599999998E-2</c:v>
                </c:pt>
                <c:pt idx="111">
                  <c:v>3.2713800699999997E-2</c:v>
                </c:pt>
                <c:pt idx="112">
                  <c:v>2.2236036099999999E-2</c:v>
                </c:pt>
                <c:pt idx="113">
                  <c:v>1.28337694E-2</c:v>
                </c:pt>
                <c:pt idx="114">
                  <c:v>3.4286233000000001E-3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6-6CEB-41F0-895D-943CFEBAB27E}"/>
            </c:ext>
          </c:extLst>
        </c:ser>
        <c:ser>
          <c:idx val="151"/>
          <c:order val="151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反射白_LEDfull_暗櫃!$A$152:$EE$152</c:f>
              <c:numCache>
                <c:formatCode>General</c:formatCode>
                <c:ptCount val="135"/>
                <c:pt idx="0">
                  <c:v>0.64546966549999996</c:v>
                </c:pt>
                <c:pt idx="1">
                  <c:v>0.53467571739999997</c:v>
                </c:pt>
                <c:pt idx="2">
                  <c:v>0.38060680029999999</c:v>
                </c:pt>
                <c:pt idx="3">
                  <c:v>0.17278791960000001</c:v>
                </c:pt>
                <c:pt idx="4">
                  <c:v>4.7424078000000001E-2</c:v>
                </c:pt>
                <c:pt idx="5">
                  <c:v>3.8615412000000001E-3</c:v>
                </c:pt>
                <c:pt idx="6">
                  <c:v>2.6986846700000001E-2</c:v>
                </c:pt>
                <c:pt idx="7">
                  <c:v>8.8648207500000006E-2</c:v>
                </c:pt>
                <c:pt idx="8">
                  <c:v>0.15825591980000001</c:v>
                </c:pt>
                <c:pt idx="9">
                  <c:v>0.2164557725</c:v>
                </c:pt>
                <c:pt idx="10">
                  <c:v>0.24082340299999999</c:v>
                </c:pt>
                <c:pt idx="11">
                  <c:v>0.23317694659999999</c:v>
                </c:pt>
                <c:pt idx="12">
                  <c:v>0.2043293417</c:v>
                </c:pt>
                <c:pt idx="13">
                  <c:v>0.16299602390000001</c:v>
                </c:pt>
                <c:pt idx="14">
                  <c:v>0.1173204482</c:v>
                </c:pt>
                <c:pt idx="15">
                  <c:v>7.7279329300000005E-2</c:v>
                </c:pt>
                <c:pt idx="16">
                  <c:v>4.5129317799999999E-2</c:v>
                </c:pt>
                <c:pt idx="17">
                  <c:v>2.9455684100000001E-2</c:v>
                </c:pt>
                <c:pt idx="18">
                  <c:v>3.5766098599999997E-2</c:v>
                </c:pt>
                <c:pt idx="19">
                  <c:v>5.4772864999999997E-2</c:v>
                </c:pt>
                <c:pt idx="20">
                  <c:v>8.0097988199999998E-2</c:v>
                </c:pt>
                <c:pt idx="21">
                  <c:v>9.7830556299999996E-2</c:v>
                </c:pt>
                <c:pt idx="22">
                  <c:v>0.1092770919</c:v>
                </c:pt>
                <c:pt idx="23">
                  <c:v>0.1076830029</c:v>
                </c:pt>
                <c:pt idx="24">
                  <c:v>0.1040680408</c:v>
                </c:pt>
                <c:pt idx="25">
                  <c:v>9.6760809399999995E-2</c:v>
                </c:pt>
                <c:pt idx="26">
                  <c:v>8.8408790500000001E-2</c:v>
                </c:pt>
                <c:pt idx="27">
                  <c:v>7.8667447000000001E-2</c:v>
                </c:pt>
                <c:pt idx="28">
                  <c:v>6.2222138000000003E-2</c:v>
                </c:pt>
                <c:pt idx="29">
                  <c:v>4.41103578E-2</c:v>
                </c:pt>
                <c:pt idx="30">
                  <c:v>2.6331370699999999E-2</c:v>
                </c:pt>
                <c:pt idx="31">
                  <c:v>1.9961038600000001E-2</c:v>
                </c:pt>
                <c:pt idx="32">
                  <c:v>2.0979998600000001E-2</c:v>
                </c:pt>
                <c:pt idx="33">
                  <c:v>2.86929421E-2</c:v>
                </c:pt>
                <c:pt idx="34">
                  <c:v>3.6972448200000001E-2</c:v>
                </c:pt>
                <c:pt idx="35">
                  <c:v>4.6341341000000001E-2</c:v>
                </c:pt>
                <c:pt idx="36">
                  <c:v>5.8657735599999997E-2</c:v>
                </c:pt>
                <c:pt idx="37">
                  <c:v>7.7048532700000005E-2</c:v>
                </c:pt>
                <c:pt idx="38">
                  <c:v>9.1956280200000004E-2</c:v>
                </c:pt>
                <c:pt idx="39">
                  <c:v>0.10478933159999999</c:v>
                </c:pt>
                <c:pt idx="40">
                  <c:v>0.10916252429999999</c:v>
                </c:pt>
                <c:pt idx="41">
                  <c:v>0.1055832654</c:v>
                </c:pt>
                <c:pt idx="42">
                  <c:v>9.8216690100000004E-2</c:v>
                </c:pt>
                <c:pt idx="43">
                  <c:v>8.9095115700000005E-2</c:v>
                </c:pt>
                <c:pt idx="44">
                  <c:v>7.8972727100000001E-2</c:v>
                </c:pt>
                <c:pt idx="45">
                  <c:v>7.0798024500000001E-2</c:v>
                </c:pt>
                <c:pt idx="46">
                  <c:v>6.0434084399999997E-2</c:v>
                </c:pt>
                <c:pt idx="47">
                  <c:v>4.1876338399999997E-2</c:v>
                </c:pt>
                <c:pt idx="48">
                  <c:v>1.6447870100000001E-2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1.81439649E-2</c:v>
                </c:pt>
                <c:pt idx="55">
                  <c:v>4.60506491E-2</c:v>
                </c:pt>
                <c:pt idx="56">
                  <c:v>6.3858524E-2</c:v>
                </c:pt>
                <c:pt idx="57">
                  <c:v>6.6801466000000004E-2</c:v>
                </c:pt>
                <c:pt idx="58">
                  <c:v>5.75198606E-2</c:v>
                </c:pt>
                <c:pt idx="59">
                  <c:v>4.0416769700000001E-2</c:v>
                </c:pt>
                <c:pt idx="60">
                  <c:v>1.97895654E-2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1.1548507E-2</c:v>
                </c:pt>
                <c:pt idx="65">
                  <c:v>3.5492375499999999E-2</c:v>
                </c:pt>
                <c:pt idx="66">
                  <c:v>3.8988672199999998E-2</c:v>
                </c:pt>
                <c:pt idx="67">
                  <c:v>2.6017436800000002E-2</c:v>
                </c:pt>
                <c:pt idx="68">
                  <c:v>1.8388401700000001E-2</c:v>
                </c:pt>
                <c:pt idx="69">
                  <c:v>2.5482131200000001E-2</c:v>
                </c:pt>
                <c:pt idx="70">
                  <c:v>3.2680131500000001E-2</c:v>
                </c:pt>
                <c:pt idx="71">
                  <c:v>2.35722903E-2</c:v>
                </c:pt>
                <c:pt idx="72">
                  <c:v>7.9163554999999997E-3</c:v>
                </c:pt>
                <c:pt idx="73">
                  <c:v>2.2296416999999999E-3</c:v>
                </c:pt>
                <c:pt idx="74">
                  <c:v>6.1206239999999999E-3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3.7179816499999997E-2</c:v>
                </c:pt>
                <c:pt idx="81">
                  <c:v>5.5189684000000003E-2</c:v>
                </c:pt>
                <c:pt idx="82">
                  <c:v>4.3142676400000003E-2</c:v>
                </c:pt>
                <c:pt idx="83">
                  <c:v>2.13346705E-2</c:v>
                </c:pt>
                <c:pt idx="84">
                  <c:v>1.1019854799999999E-2</c:v>
                </c:pt>
                <c:pt idx="85">
                  <c:v>1.6350459299999998E-2</c:v>
                </c:pt>
                <c:pt idx="86">
                  <c:v>2.8641695200000001E-2</c:v>
                </c:pt>
                <c:pt idx="87">
                  <c:v>3.7704341099999997E-2</c:v>
                </c:pt>
                <c:pt idx="88">
                  <c:v>3.64531092E-2</c:v>
                </c:pt>
                <c:pt idx="89">
                  <c:v>2.6131810599999999E-2</c:v>
                </c:pt>
                <c:pt idx="90">
                  <c:v>9.9342809999999997E-3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1.4145373999999999E-3</c:v>
                </c:pt>
                <c:pt idx="98">
                  <c:v>1.9584121199999999E-2</c:v>
                </c:pt>
                <c:pt idx="99">
                  <c:v>3.6091193600000002E-2</c:v>
                </c:pt>
                <c:pt idx="100">
                  <c:v>4.8949956900000001E-2</c:v>
                </c:pt>
                <c:pt idx="101">
                  <c:v>5.7746663699999999E-2</c:v>
                </c:pt>
                <c:pt idx="102">
                  <c:v>6.3483342499999998E-2</c:v>
                </c:pt>
                <c:pt idx="103">
                  <c:v>6.7666113400000005E-2</c:v>
                </c:pt>
                <c:pt idx="104">
                  <c:v>7.0077359699999994E-2</c:v>
                </c:pt>
                <c:pt idx="105">
                  <c:v>7.0678152100000002E-2</c:v>
                </c:pt>
                <c:pt idx="106">
                  <c:v>6.9519296300000005E-2</c:v>
                </c:pt>
                <c:pt idx="107">
                  <c:v>6.6367410099999996E-2</c:v>
                </c:pt>
                <c:pt idx="108">
                  <c:v>6.1014898099999999E-2</c:v>
                </c:pt>
                <c:pt idx="109">
                  <c:v>5.2882868800000003E-2</c:v>
                </c:pt>
                <c:pt idx="110">
                  <c:v>4.4333524999999999E-2</c:v>
                </c:pt>
                <c:pt idx="111">
                  <c:v>3.2734952900000003E-2</c:v>
                </c:pt>
                <c:pt idx="112">
                  <c:v>2.2264460100000001E-2</c:v>
                </c:pt>
                <c:pt idx="113">
                  <c:v>1.28669739E-2</c:v>
                </c:pt>
                <c:pt idx="114">
                  <c:v>3.4665563000000001E-3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7-6CEB-41F0-895D-943CFEBAB27E}"/>
            </c:ext>
          </c:extLst>
        </c:ser>
        <c:ser>
          <c:idx val="152"/>
          <c:order val="152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反射白_LEDfull_暗櫃!$A$153:$EE$153</c:f>
              <c:numCache>
                <c:formatCode>General</c:formatCode>
                <c:ptCount val="135"/>
                <c:pt idx="0">
                  <c:v>0.64506828780000003</c:v>
                </c:pt>
                <c:pt idx="1">
                  <c:v>0.53434407709999998</c:v>
                </c:pt>
                <c:pt idx="2">
                  <c:v>0.38037061690000001</c:v>
                </c:pt>
                <c:pt idx="3">
                  <c:v>0.17268094419999999</c:v>
                </c:pt>
                <c:pt idx="4">
                  <c:v>4.7395285199999998E-2</c:v>
                </c:pt>
                <c:pt idx="5">
                  <c:v>3.8600181999999999E-3</c:v>
                </c:pt>
                <c:pt idx="6">
                  <c:v>2.6971001200000001E-2</c:v>
                </c:pt>
                <c:pt idx="7">
                  <c:v>8.8595017799999995E-2</c:v>
                </c:pt>
                <c:pt idx="8">
                  <c:v>0.15816156570000001</c:v>
                </c:pt>
                <c:pt idx="9">
                  <c:v>0.21632808449999999</c:v>
                </c:pt>
                <c:pt idx="10">
                  <c:v>0.24068397280000001</c:v>
                </c:pt>
                <c:pt idx="11">
                  <c:v>0.23304282130000001</c:v>
                </c:pt>
                <c:pt idx="12">
                  <c:v>0.2042117417</c:v>
                </c:pt>
                <c:pt idx="13">
                  <c:v>0.1629001051</c:v>
                </c:pt>
                <c:pt idx="14">
                  <c:v>0.11724992100000001</c:v>
                </c:pt>
                <c:pt idx="15">
                  <c:v>7.7232256499999999E-2</c:v>
                </c:pt>
                <c:pt idx="16">
                  <c:v>4.5102443499999999E-2</c:v>
                </c:pt>
                <c:pt idx="17">
                  <c:v>2.94385068E-2</c:v>
                </c:pt>
                <c:pt idx="18">
                  <c:v>3.57451253E-2</c:v>
                </c:pt>
                <c:pt idx="19">
                  <c:v>5.4740518299999999E-2</c:v>
                </c:pt>
                <c:pt idx="20">
                  <c:v>8.0050304500000002E-2</c:v>
                </c:pt>
                <c:pt idx="21">
                  <c:v>9.7772531199999999E-2</c:v>
                </c:pt>
                <c:pt idx="22">
                  <c:v>0.10921172799999999</c:v>
                </c:pt>
                <c:pt idx="23">
                  <c:v>0.1076192111</c:v>
                </c:pt>
                <c:pt idx="24">
                  <c:v>0.1040074825</c:v>
                </c:pt>
                <c:pt idx="25">
                  <c:v>9.6706204099999998E-2</c:v>
                </c:pt>
                <c:pt idx="26">
                  <c:v>8.8360294699999994E-2</c:v>
                </c:pt>
                <c:pt idx="27">
                  <c:v>7.8624457100000003E-2</c:v>
                </c:pt>
                <c:pt idx="28">
                  <c:v>6.2187288E-2</c:v>
                </c:pt>
                <c:pt idx="29">
                  <c:v>4.4083710800000002E-2</c:v>
                </c:pt>
                <c:pt idx="30">
                  <c:v>2.6312504E-2</c:v>
                </c:pt>
                <c:pt idx="31">
                  <c:v>1.99441835E-2</c:v>
                </c:pt>
                <c:pt idx="32">
                  <c:v>2.09620781E-2</c:v>
                </c:pt>
                <c:pt idx="33">
                  <c:v>2.8671249699999998E-2</c:v>
                </c:pt>
                <c:pt idx="34">
                  <c:v>3.6947332300000003E-2</c:v>
                </c:pt>
                <c:pt idx="35">
                  <c:v>4.6312749399999999E-2</c:v>
                </c:pt>
                <c:pt idx="36">
                  <c:v>5.86230643E-2</c:v>
                </c:pt>
                <c:pt idx="37">
                  <c:v>7.70034567E-2</c:v>
                </c:pt>
                <c:pt idx="38">
                  <c:v>9.1901980300000005E-2</c:v>
                </c:pt>
                <c:pt idx="39">
                  <c:v>0.1047268361</c:v>
                </c:pt>
                <c:pt idx="40">
                  <c:v>0.10909838970000001</c:v>
                </c:pt>
                <c:pt idx="41">
                  <c:v>0.1055235863</c:v>
                </c:pt>
                <c:pt idx="42">
                  <c:v>9.8163425900000004E-2</c:v>
                </c:pt>
                <c:pt idx="43">
                  <c:v>8.90475139E-2</c:v>
                </c:pt>
                <c:pt idx="44">
                  <c:v>7.8929945799999998E-2</c:v>
                </c:pt>
                <c:pt idx="45">
                  <c:v>7.07583502E-2</c:v>
                </c:pt>
                <c:pt idx="46">
                  <c:v>6.0398299199999998E-2</c:v>
                </c:pt>
                <c:pt idx="47">
                  <c:v>4.1848834600000002E-2</c:v>
                </c:pt>
                <c:pt idx="48">
                  <c:v>1.6433328399999999E-2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1.8129829300000001E-2</c:v>
                </c:pt>
                <c:pt idx="55">
                  <c:v>4.6017568600000003E-2</c:v>
                </c:pt>
                <c:pt idx="56">
                  <c:v>6.3814312200000001E-2</c:v>
                </c:pt>
                <c:pt idx="57">
                  <c:v>6.6756591200000007E-2</c:v>
                </c:pt>
                <c:pt idx="58">
                  <c:v>5.7482544300000001E-2</c:v>
                </c:pt>
                <c:pt idx="59">
                  <c:v>4.0391605300000001E-2</c:v>
                </c:pt>
                <c:pt idx="60">
                  <c:v>1.9778702400000001E-2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1.15482686E-2</c:v>
                </c:pt>
                <c:pt idx="65">
                  <c:v>3.5474166299999998E-2</c:v>
                </c:pt>
                <c:pt idx="66">
                  <c:v>3.8963563700000002E-2</c:v>
                </c:pt>
                <c:pt idx="67">
                  <c:v>2.5996476399999999E-2</c:v>
                </c:pt>
                <c:pt idx="68">
                  <c:v>1.8371226300000001E-2</c:v>
                </c:pt>
                <c:pt idx="69">
                  <c:v>2.5462605100000001E-2</c:v>
                </c:pt>
                <c:pt idx="70">
                  <c:v>3.2659545499999998E-2</c:v>
                </c:pt>
                <c:pt idx="71">
                  <c:v>2.35596634E-2</c:v>
                </c:pt>
                <c:pt idx="72">
                  <c:v>7.9141855000000004E-3</c:v>
                </c:pt>
                <c:pt idx="73">
                  <c:v>2.2309652999999998E-3</c:v>
                </c:pt>
                <c:pt idx="74">
                  <c:v>6.1188806000000004E-3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3.7158444499999999E-2</c:v>
                </c:pt>
                <c:pt idx="81">
                  <c:v>5.5156450699999998E-2</c:v>
                </c:pt>
                <c:pt idx="82">
                  <c:v>4.3115012299999998E-2</c:v>
                </c:pt>
                <c:pt idx="83">
                  <c:v>2.1318109700000001E-2</c:v>
                </c:pt>
                <c:pt idx="84">
                  <c:v>1.1007987E-2</c:v>
                </c:pt>
                <c:pt idx="85">
                  <c:v>1.6334656600000001E-2</c:v>
                </c:pt>
                <c:pt idx="86">
                  <c:v>2.8618803200000001E-2</c:v>
                </c:pt>
                <c:pt idx="87">
                  <c:v>3.7677358799999998E-2</c:v>
                </c:pt>
                <c:pt idx="88">
                  <c:v>3.64291817E-2</c:v>
                </c:pt>
                <c:pt idx="89">
                  <c:v>2.6116538799999998E-2</c:v>
                </c:pt>
                <c:pt idx="90">
                  <c:v>9.9310092999999999E-3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1.4160723999999999E-3</c:v>
                </c:pt>
                <c:pt idx="98">
                  <c:v>1.9572224499999999E-2</c:v>
                </c:pt>
                <c:pt idx="99">
                  <c:v>3.60670872E-2</c:v>
                </c:pt>
                <c:pt idx="100">
                  <c:v>4.8916090299999999E-2</c:v>
                </c:pt>
                <c:pt idx="101">
                  <c:v>5.7706244300000001E-2</c:v>
                </c:pt>
                <c:pt idx="102">
                  <c:v>6.3438959399999995E-2</c:v>
                </c:pt>
                <c:pt idx="103">
                  <c:v>6.7618839400000005E-2</c:v>
                </c:pt>
                <c:pt idx="104">
                  <c:v>7.0028871300000003E-2</c:v>
                </c:pt>
                <c:pt idx="105">
                  <c:v>7.0629857500000004E-2</c:v>
                </c:pt>
                <c:pt idx="106">
                  <c:v>6.9472707800000005E-2</c:v>
                </c:pt>
                <c:pt idx="107">
                  <c:v>6.6323854000000002E-2</c:v>
                </c:pt>
                <c:pt idx="108">
                  <c:v>6.0975950199999997E-2</c:v>
                </c:pt>
                <c:pt idx="109">
                  <c:v>5.2850436399999999E-2</c:v>
                </c:pt>
                <c:pt idx="110">
                  <c:v>4.4307682700000003E-2</c:v>
                </c:pt>
                <c:pt idx="111">
                  <c:v>3.2717645199999999E-2</c:v>
                </c:pt>
                <c:pt idx="112">
                  <c:v>2.2254707299999999E-2</c:v>
                </c:pt>
                <c:pt idx="113">
                  <c:v>1.2864084E-2</c:v>
                </c:pt>
                <c:pt idx="114">
                  <c:v>3.4697453999999999E-3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8-6CEB-41F0-895D-943CFEBAB27E}"/>
            </c:ext>
          </c:extLst>
        </c:ser>
        <c:ser>
          <c:idx val="153"/>
          <c:order val="153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反射白_LEDfull_暗櫃!$A$154:$EE$154</c:f>
              <c:numCache>
                <c:formatCode>General</c:formatCode>
                <c:ptCount val="135"/>
                <c:pt idx="0">
                  <c:v>0.64525002239999996</c:v>
                </c:pt>
                <c:pt idx="1">
                  <c:v>0.53449243310000005</c:v>
                </c:pt>
                <c:pt idx="2">
                  <c:v>0.38047611710000001</c:v>
                </c:pt>
                <c:pt idx="3">
                  <c:v>0.1727257073</c:v>
                </c:pt>
                <c:pt idx="4">
                  <c:v>4.7403585200000001E-2</c:v>
                </c:pt>
                <c:pt idx="5">
                  <c:v>3.8558994E-3</c:v>
                </c:pt>
                <c:pt idx="6">
                  <c:v>2.69727167E-2</c:v>
                </c:pt>
                <c:pt idx="7">
                  <c:v>8.8608764100000001E-2</c:v>
                </c:pt>
                <c:pt idx="8">
                  <c:v>0.15818366410000001</c:v>
                </c:pt>
                <c:pt idx="9">
                  <c:v>0.21635092789999999</c:v>
                </c:pt>
                <c:pt idx="10">
                  <c:v>0.24069772659999999</c:v>
                </c:pt>
                <c:pt idx="11">
                  <c:v>0.2330494374</c:v>
                </c:pt>
                <c:pt idx="12">
                  <c:v>0.20422103999999999</c:v>
                </c:pt>
                <c:pt idx="13">
                  <c:v>0.1629177332</c:v>
                </c:pt>
                <c:pt idx="14">
                  <c:v>0.11727099119999999</c:v>
                </c:pt>
                <c:pt idx="15">
                  <c:v>7.72482008E-2</c:v>
                </c:pt>
                <c:pt idx="16">
                  <c:v>4.5108236400000001E-2</c:v>
                </c:pt>
                <c:pt idx="17">
                  <c:v>2.9440490499999999E-2</c:v>
                </c:pt>
                <c:pt idx="18">
                  <c:v>3.5748578599999997E-2</c:v>
                </c:pt>
                <c:pt idx="19">
                  <c:v>5.4747097199999997E-2</c:v>
                </c:pt>
                <c:pt idx="20">
                  <c:v>8.0062538399999994E-2</c:v>
                </c:pt>
                <c:pt idx="21">
                  <c:v>9.7787618600000001E-2</c:v>
                </c:pt>
                <c:pt idx="22">
                  <c:v>0.1092292368</c:v>
                </c:pt>
                <c:pt idx="23">
                  <c:v>0.1076338366</c:v>
                </c:pt>
                <c:pt idx="24">
                  <c:v>0.1040142179</c:v>
                </c:pt>
                <c:pt idx="25">
                  <c:v>9.6703171700000007E-2</c:v>
                </c:pt>
                <c:pt idx="26">
                  <c:v>8.8350489700000007E-2</c:v>
                </c:pt>
                <c:pt idx="27">
                  <c:v>7.8614748999999998E-2</c:v>
                </c:pt>
                <c:pt idx="28">
                  <c:v>6.2183663200000003E-2</c:v>
                </c:pt>
                <c:pt idx="29">
                  <c:v>4.4091660499999998E-2</c:v>
                </c:pt>
                <c:pt idx="30">
                  <c:v>2.6333279899999999E-2</c:v>
                </c:pt>
                <c:pt idx="31">
                  <c:v>1.9974099499999998E-2</c:v>
                </c:pt>
                <c:pt idx="32">
                  <c:v>2.0994532900000001E-2</c:v>
                </c:pt>
                <c:pt idx="33">
                  <c:v>2.8700763399999999E-2</c:v>
                </c:pt>
                <c:pt idx="34">
                  <c:v>3.6968827199999998E-2</c:v>
                </c:pt>
                <c:pt idx="35">
                  <c:v>4.6325538300000003E-2</c:v>
                </c:pt>
                <c:pt idx="36">
                  <c:v>5.8630038099999997E-2</c:v>
                </c:pt>
                <c:pt idx="37">
                  <c:v>7.7010408000000002E-2</c:v>
                </c:pt>
                <c:pt idx="38">
                  <c:v>9.1913975800000006E-2</c:v>
                </c:pt>
                <c:pt idx="39">
                  <c:v>0.10474275800000001</c:v>
                </c:pt>
                <c:pt idx="40">
                  <c:v>0.10911013930000001</c:v>
                </c:pt>
                <c:pt idx="41">
                  <c:v>0.10552143310000001</c:v>
                </c:pt>
                <c:pt idx="42">
                  <c:v>9.8149828600000003E-2</c:v>
                </c:pt>
                <c:pt idx="43">
                  <c:v>8.9031592000000007E-2</c:v>
                </c:pt>
                <c:pt idx="44">
                  <c:v>7.8919351099999993E-2</c:v>
                </c:pt>
                <c:pt idx="45">
                  <c:v>7.0756673800000003E-2</c:v>
                </c:pt>
                <c:pt idx="46">
                  <c:v>6.0407266000000001E-2</c:v>
                </c:pt>
                <c:pt idx="47">
                  <c:v>4.1868776099999998E-2</c:v>
                </c:pt>
                <c:pt idx="48">
                  <c:v>1.6459902700000001E-2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1.8149342400000001E-2</c:v>
                </c:pt>
                <c:pt idx="55">
                  <c:v>4.6053856599999998E-2</c:v>
                </c:pt>
                <c:pt idx="56">
                  <c:v>6.3856787999999998E-2</c:v>
                </c:pt>
                <c:pt idx="57">
                  <c:v>6.6794052699999995E-2</c:v>
                </c:pt>
                <c:pt idx="58">
                  <c:v>5.7508677199999997E-2</c:v>
                </c:pt>
                <c:pt idx="59">
                  <c:v>4.04049493E-2</c:v>
                </c:pt>
                <c:pt idx="60">
                  <c:v>1.9778115700000001E-2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1.1514326599999999E-2</c:v>
                </c:pt>
                <c:pt idx="65">
                  <c:v>3.5463187799999997E-2</c:v>
                </c:pt>
                <c:pt idx="66">
                  <c:v>3.89785692E-2</c:v>
                </c:pt>
                <c:pt idx="67">
                  <c:v>2.6028631300000001E-2</c:v>
                </c:pt>
                <c:pt idx="68">
                  <c:v>1.8406843799999999E-2</c:v>
                </c:pt>
                <c:pt idx="69">
                  <c:v>2.5489654399999999E-2</c:v>
                </c:pt>
                <c:pt idx="70">
                  <c:v>3.2671559599999997E-2</c:v>
                </c:pt>
                <c:pt idx="71">
                  <c:v>2.3556953299999999E-2</c:v>
                </c:pt>
                <c:pt idx="72">
                  <c:v>7.9026436000000002E-3</c:v>
                </c:pt>
                <c:pt idx="73">
                  <c:v>2.2179952E-3</c:v>
                </c:pt>
                <c:pt idx="74">
                  <c:v>6.1100177000000004E-3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3.7160541900000003E-2</c:v>
                </c:pt>
                <c:pt idx="81">
                  <c:v>5.5167507400000003E-2</c:v>
                </c:pt>
                <c:pt idx="82">
                  <c:v>4.31331322E-2</c:v>
                </c:pt>
                <c:pt idx="83">
                  <c:v>2.13416219E-2</c:v>
                </c:pt>
                <c:pt idx="84">
                  <c:v>1.1037113100000001E-2</c:v>
                </c:pt>
                <c:pt idx="85">
                  <c:v>1.6368450600000001E-2</c:v>
                </c:pt>
                <c:pt idx="86">
                  <c:v>2.8653562099999998E-2</c:v>
                </c:pt>
                <c:pt idx="87">
                  <c:v>3.7707347400000001E-2</c:v>
                </c:pt>
                <c:pt idx="88">
                  <c:v>3.6447588400000001E-2</c:v>
                </c:pt>
                <c:pt idx="89">
                  <c:v>2.6120975599999999E-2</c:v>
                </c:pt>
                <c:pt idx="90">
                  <c:v>9.9212955999999995E-3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1.40245E-3</c:v>
                </c:pt>
                <c:pt idx="98">
                  <c:v>1.9575102300000001E-2</c:v>
                </c:pt>
                <c:pt idx="99">
                  <c:v>3.6084696700000002E-2</c:v>
                </c:pt>
                <c:pt idx="100">
                  <c:v>4.8945374799999997E-2</c:v>
                </c:pt>
                <c:pt idx="101">
                  <c:v>5.7744685599999998E-2</c:v>
                </c:pt>
                <c:pt idx="102">
                  <c:v>6.3481941799999997E-2</c:v>
                </c:pt>
                <c:pt idx="103">
                  <c:v>6.7664027200000004E-2</c:v>
                </c:pt>
                <c:pt idx="104">
                  <c:v>7.0073597099999996E-2</c:v>
                </c:pt>
                <c:pt idx="105">
                  <c:v>7.0671856399999997E-2</c:v>
                </c:pt>
                <c:pt idx="106">
                  <c:v>6.9509916000000005E-2</c:v>
                </c:pt>
                <c:pt idx="107">
                  <c:v>6.6354028900000001E-2</c:v>
                </c:pt>
                <c:pt idx="108">
                  <c:v>6.0997523400000003E-2</c:v>
                </c:pt>
                <c:pt idx="109">
                  <c:v>5.2861940099999997E-2</c:v>
                </c:pt>
                <c:pt idx="110">
                  <c:v>4.4310834299999997E-2</c:v>
                </c:pt>
                <c:pt idx="111">
                  <c:v>3.2710786899999997E-2</c:v>
                </c:pt>
                <c:pt idx="112">
                  <c:v>2.2239053599999999E-2</c:v>
                </c:pt>
                <c:pt idx="113">
                  <c:v>1.2841570199999999E-2</c:v>
                </c:pt>
                <c:pt idx="114">
                  <c:v>3.4408893E-3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9-6CEB-41F0-895D-943CFEBAB27E}"/>
            </c:ext>
          </c:extLst>
        </c:ser>
        <c:ser>
          <c:idx val="154"/>
          <c:order val="154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反射白_LEDfull_暗櫃!$A$155:$EE$155</c:f>
              <c:numCache>
                <c:formatCode>General</c:formatCode>
                <c:ptCount val="135"/>
                <c:pt idx="0">
                  <c:v>0.64455115799999996</c:v>
                </c:pt>
                <c:pt idx="1">
                  <c:v>0.53391987090000004</c:v>
                </c:pt>
                <c:pt idx="2">
                  <c:v>0.38007041809999997</c:v>
                </c:pt>
                <c:pt idx="3">
                  <c:v>0.172552228</c:v>
                </c:pt>
                <c:pt idx="4">
                  <c:v>4.7369506200000001E-2</c:v>
                </c:pt>
                <c:pt idx="5">
                  <c:v>3.8694316000000002E-3</c:v>
                </c:pt>
                <c:pt idx="6">
                  <c:v>2.6963101699999999E-2</c:v>
                </c:pt>
                <c:pt idx="7">
                  <c:v>8.8550292000000003E-2</c:v>
                </c:pt>
                <c:pt idx="8">
                  <c:v>0.1580873579</c:v>
                </c:pt>
                <c:pt idx="9">
                  <c:v>0.21624360979999999</c:v>
                </c:pt>
                <c:pt idx="10">
                  <c:v>0.24061702190000001</c:v>
                </c:pt>
                <c:pt idx="11">
                  <c:v>0.23299451169999999</c:v>
                </c:pt>
                <c:pt idx="12">
                  <c:v>0.20416049659999999</c:v>
                </c:pt>
                <c:pt idx="13">
                  <c:v>0.16283550860000001</c:v>
                </c:pt>
                <c:pt idx="14">
                  <c:v>0.11718421430000001</c:v>
                </c:pt>
                <c:pt idx="15">
                  <c:v>7.71845803E-2</c:v>
                </c:pt>
                <c:pt idx="16">
                  <c:v>4.5082178000000001E-2</c:v>
                </c:pt>
                <c:pt idx="17">
                  <c:v>2.9429586600000002E-2</c:v>
                </c:pt>
                <c:pt idx="18">
                  <c:v>3.5731963800000002E-2</c:v>
                </c:pt>
                <c:pt idx="19">
                  <c:v>5.4717131000000002E-2</c:v>
                </c:pt>
                <c:pt idx="20">
                  <c:v>8.0010250199999994E-2</c:v>
                </c:pt>
                <c:pt idx="21">
                  <c:v>9.7722545300000005E-2</c:v>
                </c:pt>
                <c:pt idx="22">
                  <c:v>0.10915595290000001</c:v>
                </c:pt>
                <c:pt idx="23">
                  <c:v>0.107570447</c:v>
                </c:pt>
                <c:pt idx="24">
                  <c:v>0.10397771</c:v>
                </c:pt>
                <c:pt idx="25">
                  <c:v>9.6699029199999995E-2</c:v>
                </c:pt>
                <c:pt idx="26">
                  <c:v>8.83701816E-2</c:v>
                </c:pt>
                <c:pt idx="27">
                  <c:v>7.8635923600000004E-2</c:v>
                </c:pt>
                <c:pt idx="28">
                  <c:v>6.2186796199999998E-2</c:v>
                </c:pt>
                <c:pt idx="29">
                  <c:v>4.4058632100000002E-2</c:v>
                </c:pt>
                <c:pt idx="30">
                  <c:v>2.62602735E-2</c:v>
                </c:pt>
                <c:pt idx="31">
                  <c:v>1.9871417400000001E-2</c:v>
                </c:pt>
                <c:pt idx="32">
                  <c:v>2.0883580700000001E-2</c:v>
                </c:pt>
                <c:pt idx="33">
                  <c:v>2.85982639E-2</c:v>
                </c:pt>
                <c:pt idx="34">
                  <c:v>3.6892082499999999E-2</c:v>
                </c:pt>
                <c:pt idx="35">
                  <c:v>4.62761857E-2</c:v>
                </c:pt>
                <c:pt idx="36">
                  <c:v>5.8598283700000003E-2</c:v>
                </c:pt>
                <c:pt idx="37">
                  <c:v>7.6976060900000004E-2</c:v>
                </c:pt>
                <c:pt idx="38">
                  <c:v>9.1860741400000001E-2</c:v>
                </c:pt>
                <c:pt idx="39">
                  <c:v>0.10467475649999999</c:v>
                </c:pt>
                <c:pt idx="40">
                  <c:v>0.1090555117</c:v>
                </c:pt>
                <c:pt idx="41">
                  <c:v>0.1055133939</c:v>
                </c:pt>
                <c:pt idx="42">
                  <c:v>9.8180718700000003E-2</c:v>
                </c:pt>
                <c:pt idx="43">
                  <c:v>8.9071989099999999E-2</c:v>
                </c:pt>
                <c:pt idx="44">
                  <c:v>7.8943260000000001E-2</c:v>
                </c:pt>
                <c:pt idx="45">
                  <c:v>7.0752099200000002E-2</c:v>
                </c:pt>
                <c:pt idx="46">
                  <c:v>6.0368731600000003E-2</c:v>
                </c:pt>
                <c:pt idx="47">
                  <c:v>4.1796520400000002E-2</c:v>
                </c:pt>
                <c:pt idx="48">
                  <c:v>1.63693707E-2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1.80818271E-2</c:v>
                </c:pt>
                <c:pt idx="55">
                  <c:v>4.5926369699999997E-2</c:v>
                </c:pt>
                <c:pt idx="56">
                  <c:v>6.3706152099999996E-2</c:v>
                </c:pt>
                <c:pt idx="57">
                  <c:v>6.6659964599999996E-2</c:v>
                </c:pt>
                <c:pt idx="58">
                  <c:v>5.7413436499999998E-2</c:v>
                </c:pt>
                <c:pt idx="59">
                  <c:v>4.0354780899999998E-2</c:v>
                </c:pt>
                <c:pt idx="60">
                  <c:v>1.97775122E-2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1.1625641000000001E-2</c:v>
                </c:pt>
                <c:pt idx="65">
                  <c:v>3.5494673999999997E-2</c:v>
                </c:pt>
                <c:pt idx="66">
                  <c:v>3.89227979E-2</c:v>
                </c:pt>
                <c:pt idx="67">
                  <c:v>2.5917694000000002E-2</c:v>
                </c:pt>
                <c:pt idx="68">
                  <c:v>1.8285464500000001E-2</c:v>
                </c:pt>
                <c:pt idx="69">
                  <c:v>2.5395859E-2</c:v>
                </c:pt>
                <c:pt idx="70">
                  <c:v>3.26266214E-2</c:v>
                </c:pt>
                <c:pt idx="71">
                  <c:v>2.3562723800000001E-2</c:v>
                </c:pt>
                <c:pt idx="72">
                  <c:v>7.9401600999999995E-3</c:v>
                </c:pt>
                <c:pt idx="73">
                  <c:v>2.2609321999999999E-3</c:v>
                </c:pt>
                <c:pt idx="74">
                  <c:v>6.1384452999999999E-3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3.7147510799999998E-2</c:v>
                </c:pt>
                <c:pt idx="81">
                  <c:v>5.5122774100000001E-2</c:v>
                </c:pt>
                <c:pt idx="82">
                  <c:v>4.3066710199999997E-2</c:v>
                </c:pt>
                <c:pt idx="83">
                  <c:v>2.1260471999999999E-2</c:v>
                </c:pt>
                <c:pt idx="84">
                  <c:v>1.0938799900000001E-2</c:v>
                </c:pt>
                <c:pt idx="85">
                  <c:v>1.62534807E-2</c:v>
                </c:pt>
                <c:pt idx="86">
                  <c:v>2.85335928E-2</c:v>
                </c:pt>
                <c:pt idx="87">
                  <c:v>3.7602093099999997E-2</c:v>
                </c:pt>
                <c:pt idx="88">
                  <c:v>3.6380965299999998E-2</c:v>
                </c:pt>
                <c:pt idx="89">
                  <c:v>2.6102433000000001E-2</c:v>
                </c:pt>
                <c:pt idx="90">
                  <c:v>9.9523813000000003E-3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1.4468663999999999E-3</c:v>
                </c:pt>
                <c:pt idx="98">
                  <c:v>1.95619985E-2</c:v>
                </c:pt>
                <c:pt idx="99">
                  <c:v>3.6021243799999998E-2</c:v>
                </c:pt>
                <c:pt idx="100">
                  <c:v>4.8840146500000001E-2</c:v>
                </c:pt>
                <c:pt idx="101">
                  <c:v>5.7607866799999997E-2</c:v>
                </c:pt>
                <c:pt idx="102">
                  <c:v>6.3329689199999997E-2</c:v>
                </c:pt>
                <c:pt idx="103">
                  <c:v>6.7503646E-2</c:v>
                </c:pt>
                <c:pt idx="104">
                  <c:v>6.9914378200000002E-2</c:v>
                </c:pt>
                <c:pt idx="105">
                  <c:v>7.0521861300000002E-2</c:v>
                </c:pt>
                <c:pt idx="106">
                  <c:v>6.9375678900000001E-2</c:v>
                </c:pt>
                <c:pt idx="107">
                  <c:v>6.6243596399999993E-2</c:v>
                </c:pt>
                <c:pt idx="108">
                  <c:v>6.0916960200000002E-2</c:v>
                </c:pt>
                <c:pt idx="109">
                  <c:v>5.2816308999999999E-2</c:v>
                </c:pt>
                <c:pt idx="110">
                  <c:v>4.4292803899999997E-2</c:v>
                </c:pt>
                <c:pt idx="111">
                  <c:v>3.2728988700000003E-2</c:v>
                </c:pt>
                <c:pt idx="112">
                  <c:v>2.2288208800000001E-2</c:v>
                </c:pt>
                <c:pt idx="113">
                  <c:v>1.2914694799999999E-2</c:v>
                </c:pt>
                <c:pt idx="114">
                  <c:v>3.5372779E-3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A-6CEB-41F0-895D-943CFEBAB27E}"/>
            </c:ext>
          </c:extLst>
        </c:ser>
        <c:ser>
          <c:idx val="155"/>
          <c:order val="155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反射白_LEDfull_暗櫃!$A$156:$EE$156</c:f>
              <c:numCache>
                <c:formatCode>General</c:formatCode>
                <c:ptCount val="135"/>
                <c:pt idx="0">
                  <c:v>0.64557957649999997</c:v>
                </c:pt>
                <c:pt idx="1">
                  <c:v>0.53476494549999998</c:v>
                </c:pt>
                <c:pt idx="2">
                  <c:v>0.38066998120000001</c:v>
                </c:pt>
                <c:pt idx="3">
                  <c:v>0.17281341550000001</c:v>
                </c:pt>
                <c:pt idx="4">
                  <c:v>4.7427073100000001E-2</c:v>
                </c:pt>
                <c:pt idx="5">
                  <c:v>3.8570277000000001E-3</c:v>
                </c:pt>
                <c:pt idx="6">
                  <c:v>2.6985729100000001E-2</c:v>
                </c:pt>
                <c:pt idx="7">
                  <c:v>8.8652156300000007E-2</c:v>
                </c:pt>
                <c:pt idx="8">
                  <c:v>0.15826085209999999</c:v>
                </c:pt>
                <c:pt idx="9">
                  <c:v>0.21645531060000001</c:v>
                </c:pt>
                <c:pt idx="10">
                  <c:v>0.240811944</c:v>
                </c:pt>
                <c:pt idx="11">
                  <c:v>0.2331586927</c:v>
                </c:pt>
                <c:pt idx="12">
                  <c:v>0.20431704819999999</c:v>
                </c:pt>
                <c:pt idx="13">
                  <c:v>0.16299606859999999</c:v>
                </c:pt>
                <c:pt idx="14">
                  <c:v>0.1173286363</c:v>
                </c:pt>
                <c:pt idx="15">
                  <c:v>7.7286534000000004E-2</c:v>
                </c:pt>
                <c:pt idx="16">
                  <c:v>4.5130211900000002E-2</c:v>
                </c:pt>
                <c:pt idx="17">
                  <c:v>2.9454579599999999E-2</c:v>
                </c:pt>
                <c:pt idx="18">
                  <c:v>3.57657485E-2</c:v>
                </c:pt>
                <c:pt idx="19">
                  <c:v>5.4773610100000002E-2</c:v>
                </c:pt>
                <c:pt idx="20">
                  <c:v>8.0101586899999994E-2</c:v>
                </c:pt>
                <c:pt idx="21">
                  <c:v>9.7835414100000004E-2</c:v>
                </c:pt>
                <c:pt idx="22">
                  <c:v>0.10928248610000001</c:v>
                </c:pt>
                <c:pt idx="23">
                  <c:v>0.1076860949</c:v>
                </c:pt>
                <c:pt idx="24">
                  <c:v>0.10406350339999999</c:v>
                </c:pt>
                <c:pt idx="25">
                  <c:v>9.6747696399999999E-2</c:v>
                </c:pt>
                <c:pt idx="26">
                  <c:v>8.8390111899999999E-2</c:v>
                </c:pt>
                <c:pt idx="27">
                  <c:v>7.8649751800000001E-2</c:v>
                </c:pt>
                <c:pt idx="28">
                  <c:v>6.2212042500000002E-2</c:v>
                </c:pt>
                <c:pt idx="29">
                  <c:v>4.4113550299999998E-2</c:v>
                </c:pt>
                <c:pt idx="30">
                  <c:v>2.6348898199999998E-2</c:v>
                </c:pt>
                <c:pt idx="31">
                  <c:v>1.9988249999999999E-2</c:v>
                </c:pt>
                <c:pt idx="32">
                  <c:v>2.1009484299999999E-2</c:v>
                </c:pt>
                <c:pt idx="33">
                  <c:v>2.8718873900000001E-2</c:v>
                </c:pt>
                <c:pt idx="34">
                  <c:v>3.6989573400000003E-2</c:v>
                </c:pt>
                <c:pt idx="35">
                  <c:v>4.6349044899999997E-2</c:v>
                </c:pt>
                <c:pt idx="36">
                  <c:v>5.8658503000000001E-2</c:v>
                </c:pt>
                <c:pt idx="37">
                  <c:v>7.7047318200000006E-2</c:v>
                </c:pt>
                <c:pt idx="38">
                  <c:v>9.1958493000000002E-2</c:v>
                </c:pt>
                <c:pt idx="39">
                  <c:v>0.10479390619999999</c:v>
                </c:pt>
                <c:pt idx="40">
                  <c:v>0.1091626361</c:v>
                </c:pt>
                <c:pt idx="41">
                  <c:v>0.10557006300000001</c:v>
                </c:pt>
                <c:pt idx="42">
                  <c:v>9.8193310199999995E-2</c:v>
                </c:pt>
                <c:pt idx="43">
                  <c:v>8.90702456E-2</c:v>
                </c:pt>
                <c:pt idx="44">
                  <c:v>7.8954182600000006E-2</c:v>
                </c:pt>
                <c:pt idx="45">
                  <c:v>7.0789106199999993E-2</c:v>
                </c:pt>
                <c:pt idx="46">
                  <c:v>6.0436565400000003E-2</c:v>
                </c:pt>
                <c:pt idx="47">
                  <c:v>4.1891369999999997E-2</c:v>
                </c:pt>
                <c:pt idx="48">
                  <c:v>1.64719056E-2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1.8161019300000001E-2</c:v>
                </c:pt>
                <c:pt idx="55">
                  <c:v>4.6081241199999998E-2</c:v>
                </c:pt>
                <c:pt idx="56">
                  <c:v>6.3893400099999997E-2</c:v>
                </c:pt>
                <c:pt idx="57">
                  <c:v>6.6831067199999997E-2</c:v>
                </c:pt>
                <c:pt idx="58">
                  <c:v>5.7539433199999997E-2</c:v>
                </c:pt>
                <c:pt idx="59">
                  <c:v>4.0425557600000002E-2</c:v>
                </c:pt>
                <c:pt idx="60">
                  <c:v>1.9786965100000001E-2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1.15141636E-2</c:v>
                </c:pt>
                <c:pt idx="65">
                  <c:v>3.54780331E-2</c:v>
                </c:pt>
                <c:pt idx="66">
                  <c:v>3.8999151400000001E-2</c:v>
                </c:pt>
                <c:pt idx="67">
                  <c:v>2.6046113999999999E-2</c:v>
                </c:pt>
                <c:pt idx="68">
                  <c:v>1.8421307200000001E-2</c:v>
                </c:pt>
                <c:pt idx="69">
                  <c:v>2.5505907800000002E-2</c:v>
                </c:pt>
                <c:pt idx="70">
                  <c:v>3.2688584200000002E-2</c:v>
                </c:pt>
                <c:pt idx="71">
                  <c:v>2.3567141999999999E-2</c:v>
                </c:pt>
                <c:pt idx="72">
                  <c:v>7.9041588999999995E-3</c:v>
                </c:pt>
                <c:pt idx="73">
                  <c:v>2.2166979E-3</c:v>
                </c:pt>
                <c:pt idx="74">
                  <c:v>6.1114193000000004E-3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3.7178266799999998E-2</c:v>
                </c:pt>
                <c:pt idx="81">
                  <c:v>5.5194634899999998E-2</c:v>
                </c:pt>
                <c:pt idx="82">
                  <c:v>4.3155942099999997E-2</c:v>
                </c:pt>
                <c:pt idx="83">
                  <c:v>2.1355336499999999E-2</c:v>
                </c:pt>
                <c:pt idx="84">
                  <c:v>1.1047082999999999E-2</c:v>
                </c:pt>
                <c:pt idx="85">
                  <c:v>1.6381718199999999E-2</c:v>
                </c:pt>
                <c:pt idx="86">
                  <c:v>2.8672736099999999E-2</c:v>
                </c:pt>
                <c:pt idx="87">
                  <c:v>3.7729766200000001E-2</c:v>
                </c:pt>
                <c:pt idx="88">
                  <c:v>3.6467421799999997E-2</c:v>
                </c:pt>
                <c:pt idx="89">
                  <c:v>2.6133516799999999E-2</c:v>
                </c:pt>
                <c:pt idx="90">
                  <c:v>9.9240336999999994E-3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1.4012285E-3</c:v>
                </c:pt>
                <c:pt idx="98">
                  <c:v>1.9585181E-2</c:v>
                </c:pt>
                <c:pt idx="99">
                  <c:v>3.6104533799999998E-2</c:v>
                </c:pt>
                <c:pt idx="100">
                  <c:v>4.8973403899999997E-2</c:v>
                </c:pt>
                <c:pt idx="101">
                  <c:v>5.7778004600000002E-2</c:v>
                </c:pt>
                <c:pt idx="102">
                  <c:v>6.3518576300000004E-2</c:v>
                </c:pt>
                <c:pt idx="103">
                  <c:v>6.7703112999999995E-2</c:v>
                </c:pt>
                <c:pt idx="104">
                  <c:v>7.0113785600000006E-2</c:v>
                </c:pt>
                <c:pt idx="105">
                  <c:v>7.0711784099999994E-2</c:v>
                </c:pt>
                <c:pt idx="106">
                  <c:v>6.9548502600000006E-2</c:v>
                </c:pt>
                <c:pt idx="107">
                  <c:v>6.6390104599999999E-2</c:v>
                </c:pt>
                <c:pt idx="108">
                  <c:v>6.1029575799999999E-2</c:v>
                </c:pt>
                <c:pt idx="109">
                  <c:v>5.2888464199999999E-2</c:v>
                </c:pt>
                <c:pt idx="110">
                  <c:v>4.4332493100000002E-2</c:v>
                </c:pt>
                <c:pt idx="111">
                  <c:v>3.2724928100000002E-2</c:v>
                </c:pt>
                <c:pt idx="112">
                  <c:v>2.22467072E-2</c:v>
                </c:pt>
                <c:pt idx="113">
                  <c:v>1.28437849E-2</c:v>
                </c:pt>
                <c:pt idx="114">
                  <c:v>3.4379596000000002E-3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B-6CEB-41F0-895D-943CFEBAB27E}"/>
            </c:ext>
          </c:extLst>
        </c:ser>
        <c:ser>
          <c:idx val="156"/>
          <c:order val="156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反射白_LEDfull_暗櫃!$A$157:$EE$157</c:f>
              <c:numCache>
                <c:formatCode>General</c:formatCode>
                <c:ptCount val="135"/>
                <c:pt idx="0">
                  <c:v>0.64639401439999999</c:v>
                </c:pt>
                <c:pt idx="1">
                  <c:v>0.53543519969999998</c:v>
                </c:pt>
                <c:pt idx="2">
                  <c:v>0.381146282</c:v>
                </c:pt>
                <c:pt idx="3">
                  <c:v>0.17302276189999999</c:v>
                </c:pt>
                <c:pt idx="4">
                  <c:v>4.7475825999999999E-2</c:v>
                </c:pt>
                <c:pt idx="5">
                  <c:v>3.8506954E-3</c:v>
                </c:pt>
                <c:pt idx="6">
                  <c:v>2.7006996799999999E-2</c:v>
                </c:pt>
                <c:pt idx="7">
                  <c:v>8.8739804899999997E-2</c:v>
                </c:pt>
                <c:pt idx="8">
                  <c:v>0.15841200950000001</c:v>
                </c:pt>
                <c:pt idx="9">
                  <c:v>0.21664620940000001</c:v>
                </c:pt>
                <c:pt idx="10">
                  <c:v>0.2409990132</c:v>
                </c:pt>
                <c:pt idx="11">
                  <c:v>0.23332501950000001</c:v>
                </c:pt>
                <c:pt idx="12">
                  <c:v>0.20447058979999999</c:v>
                </c:pt>
                <c:pt idx="13">
                  <c:v>0.1631403565</c:v>
                </c:pt>
                <c:pt idx="14">
                  <c:v>0.11745052039999999</c:v>
                </c:pt>
                <c:pt idx="15">
                  <c:v>7.7371120500000001E-2</c:v>
                </c:pt>
                <c:pt idx="16">
                  <c:v>4.5172523700000002E-2</c:v>
                </c:pt>
                <c:pt idx="17">
                  <c:v>2.9478128999999999E-2</c:v>
                </c:pt>
                <c:pt idx="18">
                  <c:v>3.5796526799999999E-2</c:v>
                </c:pt>
                <c:pt idx="19">
                  <c:v>5.4823722700000001E-2</c:v>
                </c:pt>
                <c:pt idx="20">
                  <c:v>8.0180197999999994E-2</c:v>
                </c:pt>
                <c:pt idx="21">
                  <c:v>9.7932063E-2</c:v>
                </c:pt>
                <c:pt idx="22">
                  <c:v>0.1093908772</c:v>
                </c:pt>
                <c:pt idx="23">
                  <c:v>0.1077874377</c:v>
                </c:pt>
                <c:pt idx="24">
                  <c:v>0.1041453332</c:v>
                </c:pt>
                <c:pt idx="25">
                  <c:v>9.6804544300000003E-2</c:v>
                </c:pt>
                <c:pt idx="26">
                  <c:v>8.8426917800000004E-2</c:v>
                </c:pt>
                <c:pt idx="27">
                  <c:v>7.8680142800000005E-2</c:v>
                </c:pt>
                <c:pt idx="28">
                  <c:v>6.2244974100000003E-2</c:v>
                </c:pt>
                <c:pt idx="29">
                  <c:v>4.4159792400000002E-2</c:v>
                </c:pt>
                <c:pt idx="30">
                  <c:v>2.64108498E-2</c:v>
                </c:pt>
                <c:pt idx="31">
                  <c:v>2.0065847800000002E-2</c:v>
                </c:pt>
                <c:pt idx="32">
                  <c:v>2.1092884199999998E-2</c:v>
                </c:pt>
                <c:pt idx="33">
                  <c:v>2.88012531E-2</c:v>
                </c:pt>
                <c:pt idx="34">
                  <c:v>3.70599255E-2</c:v>
                </c:pt>
                <c:pt idx="35">
                  <c:v>4.6407077499999998E-2</c:v>
                </c:pt>
                <c:pt idx="36">
                  <c:v>5.8711931100000003E-2</c:v>
                </c:pt>
                <c:pt idx="37">
                  <c:v>7.7112719400000002E-2</c:v>
                </c:pt>
                <c:pt idx="38">
                  <c:v>9.2044308800000002E-2</c:v>
                </c:pt>
                <c:pt idx="39">
                  <c:v>0.104896456</c:v>
                </c:pt>
                <c:pt idx="40">
                  <c:v>0.10925904660000001</c:v>
                </c:pt>
                <c:pt idx="41">
                  <c:v>0.1056344211</c:v>
                </c:pt>
                <c:pt idx="42">
                  <c:v>9.8228335400000005E-2</c:v>
                </c:pt>
                <c:pt idx="43">
                  <c:v>8.9093834199999999E-2</c:v>
                </c:pt>
                <c:pt idx="44">
                  <c:v>7.8982889700000003E-2</c:v>
                </c:pt>
                <c:pt idx="45">
                  <c:v>7.0831410600000005E-2</c:v>
                </c:pt>
                <c:pt idx="46">
                  <c:v>6.0495231300000001E-2</c:v>
                </c:pt>
                <c:pt idx="47">
                  <c:v>4.1961669899999998E-2</c:v>
                </c:pt>
                <c:pt idx="48">
                  <c:v>1.65400133E-2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1.8215183199999999E-2</c:v>
                </c:pt>
                <c:pt idx="55">
                  <c:v>4.6189770099999999E-2</c:v>
                </c:pt>
                <c:pt idx="56">
                  <c:v>6.4026720800000006E-2</c:v>
                </c:pt>
                <c:pt idx="57">
                  <c:v>6.6955268400000004E-2</c:v>
                </c:pt>
                <c:pt idx="58">
                  <c:v>5.7633127999999999E-2</c:v>
                </c:pt>
                <c:pt idx="59">
                  <c:v>4.0480427399999998E-2</c:v>
                </c:pt>
                <c:pt idx="60">
                  <c:v>1.9798094400000001E-2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1.14484727E-2</c:v>
                </c:pt>
                <c:pt idx="65">
                  <c:v>3.5477452E-2</c:v>
                </c:pt>
                <c:pt idx="66">
                  <c:v>3.9057232400000003E-2</c:v>
                </c:pt>
                <c:pt idx="67">
                  <c:v>2.6132728899999999E-2</c:v>
                </c:pt>
                <c:pt idx="68">
                  <c:v>1.8510367699999999E-2</c:v>
                </c:pt>
                <c:pt idx="69">
                  <c:v>2.55810525E-2</c:v>
                </c:pt>
                <c:pt idx="70">
                  <c:v>3.2735925200000002E-2</c:v>
                </c:pt>
                <c:pt idx="71">
                  <c:v>2.3576309899999998E-2</c:v>
                </c:pt>
                <c:pt idx="72">
                  <c:v>7.8840973000000002E-3</c:v>
                </c:pt>
                <c:pt idx="73">
                  <c:v>2.1900070999999999E-3</c:v>
                </c:pt>
                <c:pt idx="74">
                  <c:v>6.0964581000000004E-3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3.7207633300000001E-2</c:v>
                </c:pt>
                <c:pt idx="81">
                  <c:v>5.5254310399999999E-2</c:v>
                </c:pt>
                <c:pt idx="82">
                  <c:v>4.3222922800000001E-2</c:v>
                </c:pt>
                <c:pt idx="83">
                  <c:v>2.1419825E-2</c:v>
                </c:pt>
                <c:pt idx="84">
                  <c:v>1.1117078400000001E-2</c:v>
                </c:pt>
                <c:pt idx="85">
                  <c:v>1.6465593099999998E-2</c:v>
                </c:pt>
                <c:pt idx="86">
                  <c:v>2.87666135E-2</c:v>
                </c:pt>
                <c:pt idx="87">
                  <c:v>3.7819012999999999E-2</c:v>
                </c:pt>
                <c:pt idx="88">
                  <c:v>3.65308076E-2</c:v>
                </c:pt>
                <c:pt idx="89">
                  <c:v>2.61596646E-2</c:v>
                </c:pt>
                <c:pt idx="90">
                  <c:v>9.9088623999999993E-3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1.3733345999999999E-3</c:v>
                </c:pt>
                <c:pt idx="98">
                  <c:v>1.9604846799999999E-2</c:v>
                </c:pt>
                <c:pt idx="99">
                  <c:v>3.6166243299999998E-2</c:v>
                </c:pt>
                <c:pt idx="100">
                  <c:v>4.90693003E-2</c:v>
                </c:pt>
                <c:pt idx="101">
                  <c:v>5.7899139799999999E-2</c:v>
                </c:pt>
                <c:pt idx="102">
                  <c:v>6.3653148699999995E-2</c:v>
                </c:pt>
                <c:pt idx="103">
                  <c:v>6.7845583000000001E-2</c:v>
                </c:pt>
                <c:pt idx="104">
                  <c:v>7.0256575900000007E-2</c:v>
                </c:pt>
                <c:pt idx="105">
                  <c:v>7.0848785299999995E-2</c:v>
                </c:pt>
                <c:pt idx="106">
                  <c:v>6.9674581299999996E-2</c:v>
                </c:pt>
                <c:pt idx="107">
                  <c:v>6.6498905400000002E-2</c:v>
                </c:pt>
                <c:pt idx="108">
                  <c:v>6.1116091900000002E-2</c:v>
                </c:pt>
                <c:pt idx="109">
                  <c:v>5.2947722400000001E-2</c:v>
                </c:pt>
                <c:pt idx="110">
                  <c:v>4.4369105200000002E-2</c:v>
                </c:pt>
                <c:pt idx="111">
                  <c:v>3.2731439899999999E-2</c:v>
                </c:pt>
                <c:pt idx="112">
                  <c:v>2.2227471700000001E-2</c:v>
                </c:pt>
                <c:pt idx="113">
                  <c:v>1.28039829E-2</c:v>
                </c:pt>
                <c:pt idx="114">
                  <c:v>3.3772872000000002E-3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C-6CEB-41F0-895D-943CFEBAB27E}"/>
            </c:ext>
          </c:extLst>
        </c:ser>
        <c:ser>
          <c:idx val="157"/>
          <c:order val="157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反射白_LEDfull_暗櫃!$A$158:$EE$158</c:f>
              <c:numCache>
                <c:formatCode>General</c:formatCode>
                <c:ptCount val="135"/>
                <c:pt idx="0">
                  <c:v>0.64521980290000003</c:v>
                </c:pt>
                <c:pt idx="1">
                  <c:v>0.53447276349999995</c:v>
                </c:pt>
                <c:pt idx="2">
                  <c:v>0.38046368959999999</c:v>
                </c:pt>
                <c:pt idx="3">
                  <c:v>0.1727291644</c:v>
                </c:pt>
                <c:pt idx="4">
                  <c:v>4.7415781800000001E-2</c:v>
                </c:pt>
                <c:pt idx="5">
                  <c:v>3.8700093999999999E-3</c:v>
                </c:pt>
                <c:pt idx="6">
                  <c:v>2.6987411100000001E-2</c:v>
                </c:pt>
                <c:pt idx="7">
                  <c:v>8.8635392499999993E-2</c:v>
                </c:pt>
                <c:pt idx="8">
                  <c:v>0.1582376063</c:v>
                </c:pt>
                <c:pt idx="9">
                  <c:v>0.21644449230000001</c:v>
                </c:pt>
                <c:pt idx="10">
                  <c:v>0.24083305899999999</c:v>
                </c:pt>
                <c:pt idx="11">
                  <c:v>0.23319900039999999</c:v>
                </c:pt>
                <c:pt idx="12">
                  <c:v>0.2043419927</c:v>
                </c:pt>
                <c:pt idx="13">
                  <c:v>0.16298654679999999</c:v>
                </c:pt>
                <c:pt idx="14">
                  <c:v>0.1172981858</c:v>
                </c:pt>
                <c:pt idx="15">
                  <c:v>7.7260822100000001E-2</c:v>
                </c:pt>
                <c:pt idx="16">
                  <c:v>4.5124821400000001E-2</c:v>
                </c:pt>
                <c:pt idx="17">
                  <c:v>2.9456341600000002E-2</c:v>
                </c:pt>
                <c:pt idx="18">
                  <c:v>3.5764884199999999E-2</c:v>
                </c:pt>
                <c:pt idx="19">
                  <c:v>5.47682829E-2</c:v>
                </c:pt>
                <c:pt idx="20">
                  <c:v>8.0086514400000003E-2</c:v>
                </c:pt>
                <c:pt idx="21">
                  <c:v>9.7816340599999996E-2</c:v>
                </c:pt>
                <c:pt idx="22">
                  <c:v>0.10926064100000001</c:v>
                </c:pt>
                <c:pt idx="23">
                  <c:v>0.10767201329999999</c:v>
                </c:pt>
                <c:pt idx="24">
                  <c:v>0.1040712744</c:v>
                </c:pt>
                <c:pt idx="25">
                  <c:v>9.6780464100000005E-2</c:v>
                </c:pt>
                <c:pt idx="26">
                  <c:v>8.8440202199999998E-2</c:v>
                </c:pt>
                <c:pt idx="27">
                  <c:v>7.8697569699999997E-2</c:v>
                </c:pt>
                <c:pt idx="28">
                  <c:v>6.2238205200000001E-2</c:v>
                </c:pt>
                <c:pt idx="29">
                  <c:v>4.4101707599999998E-2</c:v>
                </c:pt>
                <c:pt idx="30">
                  <c:v>2.6295939500000001E-2</c:v>
                </c:pt>
                <c:pt idx="31">
                  <c:v>1.9907360900000001E-2</c:v>
                </c:pt>
                <c:pt idx="32">
                  <c:v>2.0921770499999999E-2</c:v>
                </c:pt>
                <c:pt idx="33">
                  <c:v>2.8641400899999999E-2</c:v>
                </c:pt>
                <c:pt idx="34">
                  <c:v>3.69373858E-2</c:v>
                </c:pt>
                <c:pt idx="35">
                  <c:v>4.6324126399999999E-2</c:v>
                </c:pt>
                <c:pt idx="36">
                  <c:v>5.8653101300000003E-2</c:v>
                </c:pt>
                <c:pt idx="37">
                  <c:v>7.7046662599999996E-2</c:v>
                </c:pt>
                <c:pt idx="38">
                  <c:v>9.1947250100000003E-2</c:v>
                </c:pt>
                <c:pt idx="39">
                  <c:v>0.10477476569999999</c:v>
                </c:pt>
                <c:pt idx="40">
                  <c:v>0.1091567054</c:v>
                </c:pt>
                <c:pt idx="41">
                  <c:v>0.1056028083</c:v>
                </c:pt>
                <c:pt idx="42">
                  <c:v>9.8256699700000005E-2</c:v>
                </c:pt>
                <c:pt idx="43">
                  <c:v>8.9138463099999996E-2</c:v>
                </c:pt>
                <c:pt idx="44">
                  <c:v>7.90042356E-2</c:v>
                </c:pt>
                <c:pt idx="45">
                  <c:v>7.0811539899999998E-2</c:v>
                </c:pt>
                <c:pt idx="46">
                  <c:v>6.0425937200000002E-2</c:v>
                </c:pt>
                <c:pt idx="47">
                  <c:v>4.1844967800000001E-2</c:v>
                </c:pt>
                <c:pt idx="48">
                  <c:v>1.6400391199999999E-2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1.8109897199999999E-2</c:v>
                </c:pt>
                <c:pt idx="55">
                  <c:v>4.5988801900000001E-2</c:v>
                </c:pt>
                <c:pt idx="56">
                  <c:v>6.3787616800000002E-2</c:v>
                </c:pt>
                <c:pt idx="57">
                  <c:v>6.67405576E-2</c:v>
                </c:pt>
                <c:pt idx="58">
                  <c:v>5.7478893500000003E-2</c:v>
                </c:pt>
                <c:pt idx="59">
                  <c:v>4.0397424299999998E-2</c:v>
                </c:pt>
                <c:pt idx="60">
                  <c:v>1.9793640800000002E-2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1.16142798E-2</c:v>
                </c:pt>
                <c:pt idx="65">
                  <c:v>3.5518519599999999E-2</c:v>
                </c:pt>
                <c:pt idx="66">
                  <c:v>3.8966186299999997E-2</c:v>
                </c:pt>
                <c:pt idx="67">
                  <c:v>2.5960549699999998E-2</c:v>
                </c:pt>
                <c:pt idx="68">
                  <c:v>1.8323844299999999E-2</c:v>
                </c:pt>
                <c:pt idx="69">
                  <c:v>2.5434628099999999E-2</c:v>
                </c:pt>
                <c:pt idx="70">
                  <c:v>3.26618142E-2</c:v>
                </c:pt>
                <c:pt idx="71">
                  <c:v>2.3580664800000001E-2</c:v>
                </c:pt>
                <c:pt idx="72">
                  <c:v>7.9392726E-3</c:v>
                </c:pt>
                <c:pt idx="73">
                  <c:v>2.2544698000000001E-3</c:v>
                </c:pt>
                <c:pt idx="74">
                  <c:v>6.1382223000000001E-3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3.7180796299999999E-2</c:v>
                </c:pt>
                <c:pt idx="81">
                  <c:v>5.5176898799999999E-2</c:v>
                </c:pt>
                <c:pt idx="82">
                  <c:v>4.3114807499999998E-2</c:v>
                </c:pt>
                <c:pt idx="83">
                  <c:v>2.1293422199999999E-2</c:v>
                </c:pt>
                <c:pt idx="84">
                  <c:v>1.0966628799999999E-2</c:v>
                </c:pt>
                <c:pt idx="85">
                  <c:v>1.62890516E-2</c:v>
                </c:pt>
                <c:pt idx="86">
                  <c:v>2.8580244599999999E-2</c:v>
                </c:pt>
                <c:pt idx="87">
                  <c:v>3.7653300899999999E-2</c:v>
                </c:pt>
                <c:pt idx="88">
                  <c:v>3.6423563999999999E-2</c:v>
                </c:pt>
                <c:pt idx="89">
                  <c:v>2.6127053399999999E-2</c:v>
                </c:pt>
                <c:pt idx="90">
                  <c:v>9.9539746999999998E-3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1.440219E-3</c:v>
                </c:pt>
                <c:pt idx="98">
                  <c:v>1.95812322E-2</c:v>
                </c:pt>
                <c:pt idx="99">
                  <c:v>3.6063570500000003E-2</c:v>
                </c:pt>
                <c:pt idx="100">
                  <c:v>4.8901777700000003E-2</c:v>
                </c:pt>
                <c:pt idx="101">
                  <c:v>5.76826036E-2</c:v>
                </c:pt>
                <c:pt idx="102">
                  <c:v>6.3411869100000004E-2</c:v>
                </c:pt>
                <c:pt idx="103">
                  <c:v>6.7590721000000006E-2</c:v>
                </c:pt>
                <c:pt idx="104">
                  <c:v>7.0003203999999999E-2</c:v>
                </c:pt>
                <c:pt idx="105">
                  <c:v>7.0609405599999994E-2</c:v>
                </c:pt>
                <c:pt idx="106">
                  <c:v>6.9459244599999997E-2</c:v>
                </c:pt>
                <c:pt idx="107">
                  <c:v>6.6319860499999994E-2</c:v>
                </c:pt>
                <c:pt idx="108">
                  <c:v>6.0983098999999999E-2</c:v>
                </c:pt>
                <c:pt idx="109">
                  <c:v>5.2868876600000003E-2</c:v>
                </c:pt>
                <c:pt idx="110">
                  <c:v>4.4333204600000002E-2</c:v>
                </c:pt>
                <c:pt idx="111">
                  <c:v>3.27527076E-2</c:v>
                </c:pt>
                <c:pt idx="112">
                  <c:v>2.2297721400000001E-2</c:v>
                </c:pt>
                <c:pt idx="113">
                  <c:v>1.2911604700000001E-2</c:v>
                </c:pt>
                <c:pt idx="114">
                  <c:v>3.5219458000000001E-3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D-6CEB-41F0-895D-943CFEBAB27E}"/>
            </c:ext>
          </c:extLst>
        </c:ser>
        <c:ser>
          <c:idx val="158"/>
          <c:order val="158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反射白_LEDfull_暗櫃!$A$159:$EE$159</c:f>
              <c:numCache>
                <c:formatCode>General</c:formatCode>
                <c:ptCount val="135"/>
                <c:pt idx="0">
                  <c:v>0.64585566520000004</c:v>
                </c:pt>
                <c:pt idx="1">
                  <c:v>0.53499430420000005</c:v>
                </c:pt>
                <c:pt idx="2">
                  <c:v>0.38083335759999998</c:v>
                </c:pt>
                <c:pt idx="3">
                  <c:v>0.1728877425</c:v>
                </c:pt>
                <c:pt idx="4">
                  <c:v>4.7448083799999999E-2</c:v>
                </c:pt>
                <c:pt idx="5">
                  <c:v>3.8594326000000001E-3</c:v>
                </c:pt>
                <c:pt idx="6">
                  <c:v>2.69980319E-2</c:v>
                </c:pt>
                <c:pt idx="7">
                  <c:v>8.8691644400000005E-2</c:v>
                </c:pt>
                <c:pt idx="8">
                  <c:v>0.15833154320000001</c:v>
                </c:pt>
                <c:pt idx="9">
                  <c:v>0.2165529877</c:v>
                </c:pt>
                <c:pt idx="10">
                  <c:v>0.24092184010000001</c:v>
                </c:pt>
                <c:pt idx="11">
                  <c:v>0.23326587679999999</c:v>
                </c:pt>
                <c:pt idx="12">
                  <c:v>0.20441047849999999</c:v>
                </c:pt>
                <c:pt idx="13">
                  <c:v>0.16306939719999999</c:v>
                </c:pt>
                <c:pt idx="14">
                  <c:v>0.1173804477</c:v>
                </c:pt>
                <c:pt idx="15">
                  <c:v>7.7320419299999998E-2</c:v>
                </c:pt>
                <c:pt idx="16">
                  <c:v>4.5150469999999998E-2</c:v>
                </c:pt>
                <c:pt idx="17">
                  <c:v>2.9468040899999999E-2</c:v>
                </c:pt>
                <c:pt idx="18">
                  <c:v>3.5781886399999997E-2</c:v>
                </c:pt>
                <c:pt idx="19">
                  <c:v>5.4797947399999998E-2</c:v>
                </c:pt>
                <c:pt idx="20">
                  <c:v>8.0137237900000005E-2</c:v>
                </c:pt>
                <c:pt idx="21">
                  <c:v>9.7878828599999995E-2</c:v>
                </c:pt>
                <c:pt idx="22">
                  <c:v>0.1093308851</c:v>
                </c:pt>
                <c:pt idx="23">
                  <c:v>0.10773422570000001</c:v>
                </c:pt>
                <c:pt idx="24">
                  <c:v>0.10411097850000001</c:v>
                </c:pt>
                <c:pt idx="25">
                  <c:v>9.6792772400000004E-2</c:v>
                </c:pt>
                <c:pt idx="26">
                  <c:v>8.8432237499999997E-2</c:v>
                </c:pt>
                <c:pt idx="27">
                  <c:v>7.8687444300000006E-2</c:v>
                </c:pt>
                <c:pt idx="28">
                  <c:v>6.2241435099999999E-2</c:v>
                </c:pt>
                <c:pt idx="29">
                  <c:v>4.4133104399999998E-2</c:v>
                </c:pt>
                <c:pt idx="30">
                  <c:v>2.6358503799999999E-2</c:v>
                </c:pt>
                <c:pt idx="31">
                  <c:v>1.9993597599999999E-2</c:v>
                </c:pt>
                <c:pt idx="32">
                  <c:v>2.10150741E-2</c:v>
                </c:pt>
                <c:pt idx="33">
                  <c:v>2.8728485099999999E-2</c:v>
                </c:pt>
                <c:pt idx="34">
                  <c:v>3.7003993999999998E-2</c:v>
                </c:pt>
                <c:pt idx="35">
                  <c:v>4.6368956599999997E-2</c:v>
                </c:pt>
                <c:pt idx="36">
                  <c:v>5.86845987E-2</c:v>
                </c:pt>
                <c:pt idx="37">
                  <c:v>7.7082082600000004E-2</c:v>
                </c:pt>
                <c:pt idx="38">
                  <c:v>9.1999500999999997E-2</c:v>
                </c:pt>
                <c:pt idx="39">
                  <c:v>0.10484033080000001</c:v>
                </c:pt>
                <c:pt idx="40">
                  <c:v>0.10921166089999999</c:v>
                </c:pt>
                <c:pt idx="41">
                  <c:v>0.1056192815</c:v>
                </c:pt>
                <c:pt idx="42">
                  <c:v>9.8240330799999998E-2</c:v>
                </c:pt>
                <c:pt idx="43">
                  <c:v>8.9113518599999997E-2</c:v>
                </c:pt>
                <c:pt idx="44">
                  <c:v>7.8991934700000002E-2</c:v>
                </c:pt>
                <c:pt idx="45">
                  <c:v>7.0821821699999996E-2</c:v>
                </c:pt>
                <c:pt idx="46">
                  <c:v>6.0463368900000002E-2</c:v>
                </c:pt>
                <c:pt idx="47">
                  <c:v>4.1908353600000003E-2</c:v>
                </c:pt>
                <c:pt idx="48">
                  <c:v>1.6476364800000001E-2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1.8167214500000001E-2</c:v>
                </c:pt>
                <c:pt idx="55">
                  <c:v>4.6098120499999999E-2</c:v>
                </c:pt>
                <c:pt idx="56">
                  <c:v>6.3917621999999993E-2</c:v>
                </c:pt>
                <c:pt idx="57">
                  <c:v>6.6857181500000001E-2</c:v>
                </c:pt>
                <c:pt idx="58">
                  <c:v>5.7562578500000003E-2</c:v>
                </c:pt>
                <c:pt idx="59">
                  <c:v>4.0442388500000002E-2</c:v>
                </c:pt>
                <c:pt idx="60">
                  <c:v>1.9795970999999999E-2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1.1523868899999999E-2</c:v>
                </c:pt>
                <c:pt idx="65">
                  <c:v>3.5495780400000003E-2</c:v>
                </c:pt>
                <c:pt idx="66">
                  <c:v>3.9015568799999997E-2</c:v>
                </c:pt>
                <c:pt idx="67">
                  <c:v>2.6054302200000001E-2</c:v>
                </c:pt>
                <c:pt idx="68">
                  <c:v>1.8425468399999999E-2</c:v>
                </c:pt>
                <c:pt idx="69">
                  <c:v>2.5514533700000001E-2</c:v>
                </c:pt>
                <c:pt idx="70">
                  <c:v>3.2702114400000003E-2</c:v>
                </c:pt>
                <c:pt idx="71">
                  <c:v>2.3578287999999999E-2</c:v>
                </c:pt>
                <c:pt idx="72">
                  <c:v>7.9091247000000007E-3</c:v>
                </c:pt>
                <c:pt idx="73">
                  <c:v>2.2192772E-3</c:v>
                </c:pt>
                <c:pt idx="74">
                  <c:v>6.1153555E-3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3.7195041800000002E-2</c:v>
                </c:pt>
                <c:pt idx="81">
                  <c:v>5.5218771100000001E-2</c:v>
                </c:pt>
                <c:pt idx="82">
                  <c:v>4.3173640999999999E-2</c:v>
                </c:pt>
                <c:pt idx="83">
                  <c:v>2.13623028E-2</c:v>
                </c:pt>
                <c:pt idx="84">
                  <c:v>1.1048669000000001E-2</c:v>
                </c:pt>
                <c:pt idx="85">
                  <c:v>1.6385238600000001E-2</c:v>
                </c:pt>
                <c:pt idx="86">
                  <c:v>2.8681717799999999E-2</c:v>
                </c:pt>
                <c:pt idx="87">
                  <c:v>3.7743408200000002E-2</c:v>
                </c:pt>
                <c:pt idx="88">
                  <c:v>3.64817157E-2</c:v>
                </c:pt>
                <c:pt idx="89">
                  <c:v>2.6144714999999999E-2</c:v>
                </c:pt>
                <c:pt idx="90">
                  <c:v>9.9292574000000005E-3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1.4036128000000001E-3</c:v>
                </c:pt>
                <c:pt idx="98">
                  <c:v>1.9594043500000002E-2</c:v>
                </c:pt>
                <c:pt idx="99">
                  <c:v>3.6119282199999998E-2</c:v>
                </c:pt>
                <c:pt idx="100">
                  <c:v>4.8992622600000001E-2</c:v>
                </c:pt>
                <c:pt idx="101">
                  <c:v>5.7800337700000003E-2</c:v>
                </c:pt>
                <c:pt idx="102">
                  <c:v>6.3542984400000002E-2</c:v>
                </c:pt>
                <c:pt idx="103">
                  <c:v>6.7729353899999997E-2</c:v>
                </c:pt>
                <c:pt idx="104">
                  <c:v>7.0140890799999994E-2</c:v>
                </c:pt>
                <c:pt idx="105">
                  <c:v>7.0739425699999997E-2</c:v>
                </c:pt>
                <c:pt idx="106">
                  <c:v>6.95761144E-2</c:v>
                </c:pt>
                <c:pt idx="107">
                  <c:v>6.6417068199999998E-2</c:v>
                </c:pt>
                <c:pt idx="108">
                  <c:v>6.1055250499999998E-2</c:v>
                </c:pt>
                <c:pt idx="109">
                  <c:v>5.2911788199999997E-2</c:v>
                </c:pt>
                <c:pt idx="110">
                  <c:v>4.4352516500000001E-2</c:v>
                </c:pt>
                <c:pt idx="111">
                  <c:v>3.2740995299999999E-2</c:v>
                </c:pt>
                <c:pt idx="112">
                  <c:v>2.2259088199999999E-2</c:v>
                </c:pt>
                <c:pt idx="113">
                  <c:v>1.28526315E-2</c:v>
                </c:pt>
                <c:pt idx="114">
                  <c:v>3.4431041999999999E-3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E-6CEB-41F0-895D-943CFEBAB27E}"/>
            </c:ext>
          </c:extLst>
        </c:ser>
        <c:ser>
          <c:idx val="159"/>
          <c:order val="159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反射白_LEDfull_暗櫃!$A$160:$EE$160</c:f>
              <c:numCache>
                <c:formatCode>General</c:formatCode>
                <c:ptCount val="135"/>
                <c:pt idx="0">
                  <c:v>0.64433282609999998</c:v>
                </c:pt>
                <c:pt idx="1">
                  <c:v>0.53374093769999997</c:v>
                </c:pt>
                <c:pt idx="2">
                  <c:v>0.37994378810000001</c:v>
                </c:pt>
                <c:pt idx="3">
                  <c:v>0.17249779400000001</c:v>
                </c:pt>
                <c:pt idx="4">
                  <c:v>4.7358889100000003E-2</c:v>
                </c:pt>
                <c:pt idx="5">
                  <c:v>3.8734931E-3</c:v>
                </c:pt>
                <c:pt idx="6">
                  <c:v>2.6960169900000001E-2</c:v>
                </c:pt>
                <c:pt idx="7">
                  <c:v>8.8532298800000006E-2</c:v>
                </c:pt>
                <c:pt idx="8">
                  <c:v>0.15805798770000001</c:v>
                </c:pt>
                <c:pt idx="9">
                  <c:v>0.21621134880000001</c:v>
                </c:pt>
                <c:pt idx="10">
                  <c:v>0.24059362710000001</c:v>
                </c:pt>
                <c:pt idx="11">
                  <c:v>0.23297914859999999</c:v>
                </c:pt>
                <c:pt idx="12">
                  <c:v>0.20414300260000001</c:v>
                </c:pt>
                <c:pt idx="13">
                  <c:v>0.1628107429</c:v>
                </c:pt>
                <c:pt idx="14">
                  <c:v>0.1171575785</c:v>
                </c:pt>
                <c:pt idx="15">
                  <c:v>7.7164918200000002E-2</c:v>
                </c:pt>
                <c:pt idx="16">
                  <c:v>4.5074313900000003E-2</c:v>
                </c:pt>
                <c:pt idx="17">
                  <c:v>2.94264685E-2</c:v>
                </c:pt>
                <c:pt idx="18">
                  <c:v>3.5726886200000002E-2</c:v>
                </c:pt>
                <c:pt idx="19">
                  <c:v>5.4707959299999998E-2</c:v>
                </c:pt>
                <c:pt idx="20">
                  <c:v>7.9994253799999998E-2</c:v>
                </c:pt>
                <c:pt idx="21">
                  <c:v>9.7702741600000004E-2</c:v>
                </c:pt>
                <c:pt idx="22">
                  <c:v>0.1091336161</c:v>
                </c:pt>
                <c:pt idx="23">
                  <c:v>0.10755109039999999</c:v>
                </c:pt>
                <c:pt idx="24">
                  <c:v>0.103967011</c:v>
                </c:pt>
                <c:pt idx="25">
                  <c:v>9.6698753499999998E-2</c:v>
                </c:pt>
                <c:pt idx="26">
                  <c:v>8.8377364E-2</c:v>
                </c:pt>
                <c:pt idx="27">
                  <c:v>7.8643508299999998E-2</c:v>
                </c:pt>
                <c:pt idx="28">
                  <c:v>6.2188453999999997E-2</c:v>
                </c:pt>
                <c:pt idx="29">
                  <c:v>4.4048450900000001E-2</c:v>
                </c:pt>
                <c:pt idx="30">
                  <c:v>2.6237161799999999E-2</c:v>
                </c:pt>
                <c:pt idx="31">
                  <c:v>1.98386256E-2</c:v>
                </c:pt>
                <c:pt idx="32">
                  <c:v>2.0848142E-2</c:v>
                </c:pt>
                <c:pt idx="33">
                  <c:v>2.8565619099999998E-2</c:v>
                </c:pt>
                <c:pt idx="34">
                  <c:v>3.68678458E-2</c:v>
                </c:pt>
                <c:pt idx="35">
                  <c:v>4.6260721999999997E-2</c:v>
                </c:pt>
                <c:pt idx="36">
                  <c:v>5.85887358E-2</c:v>
                </c:pt>
                <c:pt idx="37">
                  <c:v>7.6965779100000006E-2</c:v>
                </c:pt>
                <c:pt idx="38">
                  <c:v>9.1844566200000005E-2</c:v>
                </c:pt>
                <c:pt idx="39">
                  <c:v>0.10465393219999999</c:v>
                </c:pt>
                <c:pt idx="40">
                  <c:v>0.10903905329999999</c:v>
                </c:pt>
                <c:pt idx="41">
                  <c:v>0.1055118069</c:v>
                </c:pt>
                <c:pt idx="42">
                  <c:v>9.8191611499999998E-2</c:v>
                </c:pt>
                <c:pt idx="43">
                  <c:v>8.9085817299999995E-2</c:v>
                </c:pt>
                <c:pt idx="44">
                  <c:v>7.8951619599999995E-2</c:v>
                </c:pt>
                <c:pt idx="45">
                  <c:v>7.0751249799999999E-2</c:v>
                </c:pt>
                <c:pt idx="46">
                  <c:v>6.0356836800000001E-2</c:v>
                </c:pt>
                <c:pt idx="47">
                  <c:v>4.1773781199999999E-2</c:v>
                </c:pt>
                <c:pt idx="48">
                  <c:v>1.6340484799999999E-2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1.8060216699999999E-2</c:v>
                </c:pt>
                <c:pt idx="55">
                  <c:v>4.5885838599999999E-2</c:v>
                </c:pt>
                <c:pt idx="56">
                  <c:v>6.3658408799999996E-2</c:v>
                </c:pt>
                <c:pt idx="57">
                  <c:v>6.6617429300000003E-2</c:v>
                </c:pt>
                <c:pt idx="58">
                  <c:v>5.7383354800000001E-2</c:v>
                </c:pt>
                <c:pt idx="59">
                  <c:v>4.03389558E-2</c:v>
                </c:pt>
                <c:pt idx="60">
                  <c:v>1.9777476799999999E-2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1.16616525E-2</c:v>
                </c:pt>
                <c:pt idx="65">
                  <c:v>3.5505250100000003E-2</c:v>
                </c:pt>
                <c:pt idx="66">
                  <c:v>3.89054567E-2</c:v>
                </c:pt>
                <c:pt idx="67">
                  <c:v>2.5882305599999999E-2</c:v>
                </c:pt>
                <c:pt idx="68">
                  <c:v>1.8246602300000001E-2</c:v>
                </c:pt>
                <c:pt idx="69">
                  <c:v>2.5366010099999999E-2</c:v>
                </c:pt>
                <c:pt idx="70">
                  <c:v>3.2612163600000001E-2</c:v>
                </c:pt>
                <c:pt idx="71">
                  <c:v>2.3564767100000002E-2</c:v>
                </c:pt>
                <c:pt idx="72">
                  <c:v>7.9523074000000006E-3</c:v>
                </c:pt>
                <c:pt idx="73">
                  <c:v>2.2748196000000002E-3</c:v>
                </c:pt>
                <c:pt idx="74">
                  <c:v>6.1477218000000004E-3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3.7143535900000003E-2</c:v>
                </c:pt>
                <c:pt idx="81">
                  <c:v>5.5109050100000001E-2</c:v>
                </c:pt>
                <c:pt idx="82">
                  <c:v>4.3045714499999999E-2</c:v>
                </c:pt>
                <c:pt idx="83">
                  <c:v>2.1234510500000001E-2</c:v>
                </c:pt>
                <c:pt idx="84">
                  <c:v>1.0907189899999999E-2</c:v>
                </c:pt>
                <c:pt idx="85">
                  <c:v>1.6216643199999999E-2</c:v>
                </c:pt>
                <c:pt idx="86">
                  <c:v>2.8495278200000002E-2</c:v>
                </c:pt>
                <c:pt idx="87">
                  <c:v>3.7568643700000001E-2</c:v>
                </c:pt>
                <c:pt idx="88">
                  <c:v>3.6359973300000001E-2</c:v>
                </c:pt>
                <c:pt idx="89">
                  <c:v>2.6096744500000001E-2</c:v>
                </c:pt>
                <c:pt idx="90">
                  <c:v>9.9624217999999994E-3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1.4614210000000001E-3</c:v>
                </c:pt>
                <c:pt idx="98">
                  <c:v>1.95578579E-2</c:v>
                </c:pt>
                <c:pt idx="99">
                  <c:v>3.6000985700000002E-2</c:v>
                </c:pt>
                <c:pt idx="100">
                  <c:v>4.88072149E-2</c:v>
                </c:pt>
                <c:pt idx="101">
                  <c:v>5.7564776400000003E-2</c:v>
                </c:pt>
                <c:pt idx="102">
                  <c:v>6.3281565900000003E-2</c:v>
                </c:pt>
                <c:pt idx="103">
                  <c:v>6.7452773499999993E-2</c:v>
                </c:pt>
                <c:pt idx="104">
                  <c:v>6.9863811100000006E-2</c:v>
                </c:pt>
                <c:pt idx="105">
                  <c:v>7.0474326599999998E-2</c:v>
                </c:pt>
                <c:pt idx="106">
                  <c:v>6.9333314899999998E-2</c:v>
                </c:pt>
                <c:pt idx="107">
                  <c:v>6.6208690400000006E-2</c:v>
                </c:pt>
                <c:pt idx="108">
                  <c:v>6.0891684100000003E-2</c:v>
                </c:pt>
                <c:pt idx="109">
                  <c:v>5.2802115699999999E-2</c:v>
                </c:pt>
                <c:pt idx="110">
                  <c:v>4.4287413400000003E-2</c:v>
                </c:pt>
                <c:pt idx="111">
                  <c:v>3.2735120499999999E-2</c:v>
                </c:pt>
                <c:pt idx="112">
                  <c:v>2.2304283500000001E-2</c:v>
                </c:pt>
                <c:pt idx="113">
                  <c:v>1.2938076600000001E-2</c:v>
                </c:pt>
                <c:pt idx="114">
                  <c:v>3.5683857000000001E-3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F-6CEB-41F0-895D-943CFEBAB27E}"/>
            </c:ext>
          </c:extLst>
        </c:ser>
        <c:ser>
          <c:idx val="160"/>
          <c:order val="160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反射白_LEDfull_暗櫃!$A$161:$EE$161</c:f>
              <c:numCache>
                <c:formatCode>General</c:formatCode>
                <c:ptCount val="135"/>
                <c:pt idx="0">
                  <c:v>0.64568740130000002</c:v>
                </c:pt>
                <c:pt idx="1">
                  <c:v>0.53485578300000003</c:v>
                </c:pt>
                <c:pt idx="2">
                  <c:v>0.38073486090000003</c:v>
                </c:pt>
                <c:pt idx="3">
                  <c:v>0.17284493149999999</c:v>
                </c:pt>
                <c:pt idx="4">
                  <c:v>4.7438155900000001E-2</c:v>
                </c:pt>
                <c:pt idx="5">
                  <c:v>3.8608520000000001E-3</c:v>
                </c:pt>
                <c:pt idx="6">
                  <c:v>2.6993567100000001E-2</c:v>
                </c:pt>
                <c:pt idx="7">
                  <c:v>8.8673368099999997E-2</c:v>
                </c:pt>
                <c:pt idx="8">
                  <c:v>0.15830007200000001</c:v>
                </c:pt>
                <c:pt idx="9">
                  <c:v>0.21651305260000001</c:v>
                </c:pt>
                <c:pt idx="10">
                  <c:v>0.24088236690000001</c:v>
                </c:pt>
                <c:pt idx="11">
                  <c:v>0.23323072489999999</c:v>
                </c:pt>
                <c:pt idx="12">
                  <c:v>0.2043782026</c:v>
                </c:pt>
                <c:pt idx="13">
                  <c:v>0.1630391628</c:v>
                </c:pt>
                <c:pt idx="14">
                  <c:v>0.1173551083</c:v>
                </c:pt>
                <c:pt idx="15">
                  <c:v>7.7302835900000005E-2</c:v>
                </c:pt>
                <c:pt idx="16">
                  <c:v>4.5141704400000003E-2</c:v>
                </c:pt>
                <c:pt idx="17">
                  <c:v>2.9463153299999999E-2</c:v>
                </c:pt>
                <c:pt idx="18">
                  <c:v>3.5775434199999998E-2</c:v>
                </c:pt>
                <c:pt idx="19">
                  <c:v>5.4787602300000002E-2</c:v>
                </c:pt>
                <c:pt idx="20">
                  <c:v>8.0120503900000001E-2</c:v>
                </c:pt>
                <c:pt idx="21">
                  <c:v>9.7858503499999999E-2</c:v>
                </c:pt>
                <c:pt idx="22">
                  <c:v>0.1093083173</c:v>
                </c:pt>
                <c:pt idx="23">
                  <c:v>0.10771291700000001</c:v>
                </c:pt>
                <c:pt idx="24">
                  <c:v>0.10409359629999999</c:v>
                </c:pt>
                <c:pt idx="25">
                  <c:v>9.6780814199999995E-2</c:v>
                </c:pt>
                <c:pt idx="26">
                  <c:v>8.84242207E-2</c:v>
                </c:pt>
                <c:pt idx="27">
                  <c:v>7.8680731399999995E-2</c:v>
                </c:pt>
                <c:pt idx="28">
                  <c:v>6.22343011E-2</c:v>
                </c:pt>
                <c:pt idx="29">
                  <c:v>4.4123459599999998E-2</c:v>
                </c:pt>
                <c:pt idx="30">
                  <c:v>2.6345849000000001E-2</c:v>
                </c:pt>
                <c:pt idx="31">
                  <c:v>1.9977917899999999E-2</c:v>
                </c:pt>
                <c:pt idx="32">
                  <c:v>2.0998098E-2</c:v>
                </c:pt>
                <c:pt idx="33">
                  <c:v>2.8711682200000001E-2</c:v>
                </c:pt>
                <c:pt idx="34">
                  <c:v>3.69895399E-2</c:v>
                </c:pt>
                <c:pt idx="35">
                  <c:v>4.6357039400000001E-2</c:v>
                </c:pt>
                <c:pt idx="36">
                  <c:v>5.8673545700000003E-2</c:v>
                </c:pt>
                <c:pt idx="37">
                  <c:v>7.7068388500000001E-2</c:v>
                </c:pt>
                <c:pt idx="38">
                  <c:v>9.1981589799999999E-2</c:v>
                </c:pt>
                <c:pt idx="39">
                  <c:v>0.1048189774</c:v>
                </c:pt>
                <c:pt idx="40">
                  <c:v>0.1091914251</c:v>
                </c:pt>
                <c:pt idx="41">
                  <c:v>0.1056055352</c:v>
                </c:pt>
                <c:pt idx="42">
                  <c:v>9.8232619500000007E-2</c:v>
                </c:pt>
                <c:pt idx="43">
                  <c:v>8.9107923199999994E-2</c:v>
                </c:pt>
                <c:pt idx="44">
                  <c:v>7.8985556999999998E-2</c:v>
                </c:pt>
                <c:pt idx="45">
                  <c:v>7.0812821400000003E-2</c:v>
                </c:pt>
                <c:pt idx="46">
                  <c:v>6.0451060500000001E-2</c:v>
                </c:pt>
                <c:pt idx="47">
                  <c:v>4.1893992599999999E-2</c:v>
                </c:pt>
                <c:pt idx="48">
                  <c:v>1.6462707900000002E-2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1.81561932E-2</c:v>
                </c:pt>
                <c:pt idx="55">
                  <c:v>4.6076007199999998E-2</c:v>
                </c:pt>
                <c:pt idx="56">
                  <c:v>6.3890449700000004E-2</c:v>
                </c:pt>
                <c:pt idx="57">
                  <c:v>6.6831819700000003E-2</c:v>
                </c:pt>
                <c:pt idx="58">
                  <c:v>5.7543419300000002E-2</c:v>
                </c:pt>
                <c:pt idx="59">
                  <c:v>4.0431130699999998E-2</c:v>
                </c:pt>
                <c:pt idx="60">
                  <c:v>1.9793486200000002E-2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1.1536690400000001E-2</c:v>
                </c:pt>
                <c:pt idx="65">
                  <c:v>3.5495541999999998E-2</c:v>
                </c:pt>
                <c:pt idx="66">
                  <c:v>3.9003573399999998E-2</c:v>
                </c:pt>
                <c:pt idx="67">
                  <c:v>2.6036741200000001E-2</c:v>
                </c:pt>
                <c:pt idx="68">
                  <c:v>1.8407495699999998E-2</c:v>
                </c:pt>
                <c:pt idx="69">
                  <c:v>2.5499131500000001E-2</c:v>
                </c:pt>
                <c:pt idx="70">
                  <c:v>3.26923244E-2</c:v>
                </c:pt>
                <c:pt idx="71">
                  <c:v>2.35761814E-2</c:v>
                </c:pt>
                <c:pt idx="72">
                  <c:v>7.9130911999999998E-3</c:v>
                </c:pt>
                <c:pt idx="73">
                  <c:v>2.2245424000000001E-3</c:v>
                </c:pt>
                <c:pt idx="74">
                  <c:v>6.1183842000000002E-3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3.7188947200000003E-2</c:v>
                </c:pt>
                <c:pt idx="81">
                  <c:v>5.5206377100000002E-2</c:v>
                </c:pt>
                <c:pt idx="82">
                  <c:v>4.31597196E-2</c:v>
                </c:pt>
                <c:pt idx="83">
                  <c:v>2.1349106E-2</c:v>
                </c:pt>
                <c:pt idx="84">
                  <c:v>1.1034534299999999E-2</c:v>
                </c:pt>
                <c:pt idx="85">
                  <c:v>1.6368232699999999E-2</c:v>
                </c:pt>
                <c:pt idx="86">
                  <c:v>2.8662713199999999E-2</c:v>
                </c:pt>
                <c:pt idx="87">
                  <c:v>3.7725288400000001E-2</c:v>
                </c:pt>
                <c:pt idx="88">
                  <c:v>3.6468800199999998E-2</c:v>
                </c:pt>
                <c:pt idx="89">
                  <c:v>2.6139196E-2</c:v>
                </c:pt>
                <c:pt idx="90">
                  <c:v>9.9322813999999995E-3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1.4093339999999999E-3</c:v>
                </c:pt>
                <c:pt idx="98">
                  <c:v>1.95895936E-2</c:v>
                </c:pt>
                <c:pt idx="99">
                  <c:v>3.6106456100000003E-2</c:v>
                </c:pt>
                <c:pt idx="100">
                  <c:v>4.8972807799999997E-2</c:v>
                </c:pt>
                <c:pt idx="101">
                  <c:v>5.7775776799999998E-2</c:v>
                </c:pt>
                <c:pt idx="102">
                  <c:v>6.3515566300000006E-2</c:v>
                </c:pt>
                <c:pt idx="103">
                  <c:v>6.7700088000000005E-2</c:v>
                </c:pt>
                <c:pt idx="104">
                  <c:v>7.01117292E-2</c:v>
                </c:pt>
                <c:pt idx="105">
                  <c:v>7.0711508399999998E-2</c:v>
                </c:pt>
                <c:pt idx="106">
                  <c:v>6.9550372700000002E-2</c:v>
                </c:pt>
                <c:pt idx="107">
                  <c:v>6.6394753799999998E-2</c:v>
                </c:pt>
                <c:pt idx="108">
                  <c:v>6.1037443599999998E-2</c:v>
                </c:pt>
                <c:pt idx="109">
                  <c:v>5.2899297300000002E-2</c:v>
                </c:pt>
                <c:pt idx="110">
                  <c:v>4.4344775400000001E-2</c:v>
                </c:pt>
                <c:pt idx="111">
                  <c:v>3.27393115E-2</c:v>
                </c:pt>
                <c:pt idx="112">
                  <c:v>2.2262923399999999E-2</c:v>
                </c:pt>
                <c:pt idx="113">
                  <c:v>1.2860720000000001E-2</c:v>
                </c:pt>
                <c:pt idx="114">
                  <c:v>3.4552186000000001E-3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0-6CEB-41F0-895D-943CFEBAB27E}"/>
            </c:ext>
          </c:extLst>
        </c:ser>
        <c:ser>
          <c:idx val="161"/>
          <c:order val="161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反射白_LEDfull_暗櫃!$A$162:$EE$162</c:f>
              <c:numCache>
                <c:formatCode>General</c:formatCode>
                <c:ptCount val="135"/>
                <c:pt idx="0">
                  <c:v>0.64559453730000005</c:v>
                </c:pt>
                <c:pt idx="1">
                  <c:v>0.53477960820000003</c:v>
                </c:pt>
                <c:pt idx="2">
                  <c:v>0.38068142529999999</c:v>
                </c:pt>
                <c:pt idx="3">
                  <c:v>0.17282257970000001</c:v>
                </c:pt>
                <c:pt idx="4">
                  <c:v>4.7434769600000003E-2</c:v>
                </c:pt>
                <c:pt idx="5">
                  <c:v>3.8635875000000001E-3</c:v>
                </c:pt>
                <c:pt idx="6">
                  <c:v>2.6993509400000001E-2</c:v>
                </c:pt>
                <c:pt idx="7">
                  <c:v>8.8667929199999995E-2</c:v>
                </c:pt>
                <c:pt idx="8">
                  <c:v>0.15829211469999999</c:v>
                </c:pt>
                <c:pt idx="9">
                  <c:v>0.21650709209999999</c:v>
                </c:pt>
                <c:pt idx="10">
                  <c:v>0.24088340999999999</c:v>
                </c:pt>
                <c:pt idx="11">
                  <c:v>0.23323620859999999</c:v>
                </c:pt>
                <c:pt idx="12">
                  <c:v>0.20438052709999999</c:v>
                </c:pt>
                <c:pt idx="13">
                  <c:v>0.16303415600000001</c:v>
                </c:pt>
                <c:pt idx="14">
                  <c:v>0.1173461229</c:v>
                </c:pt>
                <c:pt idx="15">
                  <c:v>7.7295638599999994E-2</c:v>
                </c:pt>
                <c:pt idx="16">
                  <c:v>4.5139838000000002E-2</c:v>
                </c:pt>
                <c:pt idx="17">
                  <c:v>2.94629447E-2</c:v>
                </c:pt>
                <c:pt idx="18">
                  <c:v>3.5774726399999998E-2</c:v>
                </c:pt>
                <c:pt idx="19">
                  <c:v>5.47853783E-2</c:v>
                </c:pt>
                <c:pt idx="20">
                  <c:v>8.0115832400000003E-2</c:v>
                </c:pt>
                <c:pt idx="21">
                  <c:v>9.7852483399999995E-2</c:v>
                </c:pt>
                <c:pt idx="22">
                  <c:v>0.10930158199999999</c:v>
                </c:pt>
                <c:pt idx="23">
                  <c:v>0.1077079251</c:v>
                </c:pt>
                <c:pt idx="24">
                  <c:v>0.1040936932</c:v>
                </c:pt>
                <c:pt idx="25">
                  <c:v>9.6786774699999994E-2</c:v>
                </c:pt>
                <c:pt idx="26">
                  <c:v>8.8434211900000004E-2</c:v>
                </c:pt>
                <c:pt idx="27">
                  <c:v>7.8690514000000003E-2</c:v>
                </c:pt>
                <c:pt idx="28">
                  <c:v>6.2239352599999999E-2</c:v>
                </c:pt>
                <c:pt idx="29">
                  <c:v>4.4119950400000003E-2</c:v>
                </c:pt>
                <c:pt idx="30">
                  <c:v>2.6333252000000001E-2</c:v>
                </c:pt>
                <c:pt idx="31">
                  <c:v>1.9959108900000001E-2</c:v>
                </c:pt>
                <c:pt idx="32">
                  <c:v>2.09776349E-2</c:v>
                </c:pt>
                <c:pt idx="33">
                  <c:v>2.86934841E-2</c:v>
                </c:pt>
                <c:pt idx="34">
                  <c:v>3.69771048E-2</c:v>
                </c:pt>
                <c:pt idx="35">
                  <c:v>4.6350549900000003E-2</c:v>
                </c:pt>
                <c:pt idx="36">
                  <c:v>5.8671403699999999E-2</c:v>
                </c:pt>
                <c:pt idx="37">
                  <c:v>7.7066965400000007E-2</c:v>
                </c:pt>
                <c:pt idx="38">
                  <c:v>9.1977499399999996E-2</c:v>
                </c:pt>
                <c:pt idx="39">
                  <c:v>0.1048128903</c:v>
                </c:pt>
                <c:pt idx="40">
                  <c:v>0.10918839280000001</c:v>
                </c:pt>
                <c:pt idx="41">
                  <c:v>0.10561127219999999</c:v>
                </c:pt>
                <c:pt idx="42">
                  <c:v>9.8245620699999994E-2</c:v>
                </c:pt>
                <c:pt idx="43">
                  <c:v>8.91222879E-2</c:v>
                </c:pt>
                <c:pt idx="44">
                  <c:v>7.8995816400000002E-2</c:v>
                </c:pt>
                <c:pt idx="45">
                  <c:v>7.0816829799999995E-2</c:v>
                </c:pt>
                <c:pt idx="46">
                  <c:v>6.0447700299999997E-2</c:v>
                </c:pt>
                <c:pt idx="47">
                  <c:v>4.18826006E-2</c:v>
                </c:pt>
                <c:pt idx="48">
                  <c:v>1.6445940400000001E-2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1.81441642E-2</c:v>
                </c:pt>
                <c:pt idx="55">
                  <c:v>4.6054065200000001E-2</c:v>
                </c:pt>
                <c:pt idx="56">
                  <c:v>6.3865087900000006E-2</c:v>
                </c:pt>
                <c:pt idx="57">
                  <c:v>6.6809929899999995E-2</c:v>
                </c:pt>
                <c:pt idx="58">
                  <c:v>5.7528600100000001E-2</c:v>
                </c:pt>
                <c:pt idx="59">
                  <c:v>4.0423992999999998E-2</c:v>
                </c:pt>
                <c:pt idx="60">
                  <c:v>1.9794827300000001E-2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1.15595488E-2</c:v>
                </c:pt>
                <c:pt idx="65">
                  <c:v>3.5504341100000003E-2</c:v>
                </c:pt>
                <c:pt idx="66">
                  <c:v>3.89954671E-2</c:v>
                </c:pt>
                <c:pt idx="67">
                  <c:v>2.60166433E-2</c:v>
                </c:pt>
                <c:pt idx="68">
                  <c:v>1.83847621E-2</c:v>
                </c:pt>
                <c:pt idx="69">
                  <c:v>2.5482438499999999E-2</c:v>
                </c:pt>
                <c:pt idx="70">
                  <c:v>3.2685663599999998E-2</c:v>
                </c:pt>
                <c:pt idx="71">
                  <c:v>2.3578891500000001E-2</c:v>
                </c:pt>
                <c:pt idx="72">
                  <c:v>7.9210727000000002E-3</c:v>
                </c:pt>
                <c:pt idx="73">
                  <c:v>2.2332517000000001E-3</c:v>
                </c:pt>
                <c:pt idx="74">
                  <c:v>6.1243996000000002E-3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3.7188876400000001E-2</c:v>
                </c:pt>
                <c:pt idx="81">
                  <c:v>5.5201347900000003E-2</c:v>
                </c:pt>
                <c:pt idx="82">
                  <c:v>4.31496538E-2</c:v>
                </c:pt>
                <c:pt idx="83">
                  <c:v>2.1334633200000001E-2</c:v>
                </c:pt>
                <c:pt idx="84">
                  <c:v>1.10158902E-2</c:v>
                </c:pt>
                <c:pt idx="85">
                  <c:v>1.6346735899999999E-2</c:v>
                </c:pt>
                <c:pt idx="86">
                  <c:v>2.8641015299999999E-2</c:v>
                </c:pt>
                <c:pt idx="87">
                  <c:v>3.7707049399999998E-2</c:v>
                </c:pt>
                <c:pt idx="88">
                  <c:v>3.6458175600000003E-2</c:v>
                </c:pt>
                <c:pt idx="89">
                  <c:v>2.6137324100000001E-2</c:v>
                </c:pt>
                <c:pt idx="90">
                  <c:v>9.9389934999999999E-3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1.4180887000000001E-3</c:v>
                </c:pt>
                <c:pt idx="98">
                  <c:v>1.9588563600000001E-2</c:v>
                </c:pt>
                <c:pt idx="99">
                  <c:v>3.6096539300000001E-2</c:v>
                </c:pt>
                <c:pt idx="100">
                  <c:v>4.8955738499999998E-2</c:v>
                </c:pt>
                <c:pt idx="101">
                  <c:v>5.7752613000000001E-2</c:v>
                </c:pt>
                <c:pt idx="102">
                  <c:v>6.3490025699999994E-2</c:v>
                </c:pt>
                <c:pt idx="103">
                  <c:v>6.7673273399999997E-2</c:v>
                </c:pt>
                <c:pt idx="104">
                  <c:v>7.0085212600000002E-2</c:v>
                </c:pt>
                <c:pt idx="105">
                  <c:v>7.0686727800000002E-2</c:v>
                </c:pt>
                <c:pt idx="106">
                  <c:v>6.95286393E-2</c:v>
                </c:pt>
                <c:pt idx="107">
                  <c:v>6.6377490799999994E-2</c:v>
                </c:pt>
                <c:pt idx="108">
                  <c:v>6.1025716399999999E-2</c:v>
                </c:pt>
                <c:pt idx="109">
                  <c:v>5.2894044699999997E-2</c:v>
                </c:pt>
                <c:pt idx="110">
                  <c:v>4.4344164399999997E-2</c:v>
                </c:pt>
                <c:pt idx="111">
                  <c:v>3.2745238400000001E-2</c:v>
                </c:pt>
                <c:pt idx="112">
                  <c:v>2.2274153299999998E-2</c:v>
                </c:pt>
                <c:pt idx="113">
                  <c:v>1.2875820499999999E-2</c:v>
                </c:pt>
                <c:pt idx="114">
                  <c:v>3.4745996999999999E-3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1-6CEB-41F0-895D-943CFEBAB27E}"/>
            </c:ext>
          </c:extLst>
        </c:ser>
        <c:ser>
          <c:idx val="162"/>
          <c:order val="16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反射白_LEDfull_暗櫃!$A$163:$EE$163</c:f>
              <c:numCache>
                <c:formatCode>General</c:formatCode>
                <c:ptCount val="135"/>
                <c:pt idx="0">
                  <c:v>0.64519864319999998</c:v>
                </c:pt>
                <c:pt idx="1">
                  <c:v>0.53445380929999997</c:v>
                </c:pt>
                <c:pt idx="2">
                  <c:v>0.38044989109999999</c:v>
                </c:pt>
                <c:pt idx="3">
                  <c:v>0.1727206409</c:v>
                </c:pt>
                <c:pt idx="4">
                  <c:v>4.7410678099999999E-2</c:v>
                </c:pt>
                <c:pt idx="5">
                  <c:v>3.8668105999999998E-3</c:v>
                </c:pt>
                <c:pt idx="6">
                  <c:v>2.69830748E-2</c:v>
                </c:pt>
                <c:pt idx="7">
                  <c:v>8.8625438500000001E-2</c:v>
                </c:pt>
                <c:pt idx="8">
                  <c:v>0.1582186371</c:v>
                </c:pt>
                <c:pt idx="9">
                  <c:v>0.21641431750000001</c:v>
                </c:pt>
                <c:pt idx="10">
                  <c:v>0.24079234899999999</c:v>
                </c:pt>
                <c:pt idx="11">
                  <c:v>0.2331555337</c:v>
                </c:pt>
                <c:pt idx="12">
                  <c:v>0.20430624489999999</c:v>
                </c:pt>
                <c:pt idx="13">
                  <c:v>0.16296418009999999</c:v>
                </c:pt>
                <c:pt idx="14">
                  <c:v>0.11728695779999999</c:v>
                </c:pt>
                <c:pt idx="15">
                  <c:v>7.7254585900000006E-2</c:v>
                </c:pt>
                <c:pt idx="16">
                  <c:v>4.5119222299999998E-2</c:v>
                </c:pt>
                <c:pt idx="17">
                  <c:v>2.9451571400000001E-2</c:v>
                </c:pt>
                <c:pt idx="18">
                  <c:v>3.5759721000000001E-2</c:v>
                </c:pt>
                <c:pt idx="19">
                  <c:v>5.4761290599999998E-2</c:v>
                </c:pt>
                <c:pt idx="20">
                  <c:v>8.0077633300000006E-2</c:v>
                </c:pt>
                <c:pt idx="21">
                  <c:v>9.78055075E-2</c:v>
                </c:pt>
                <c:pt idx="22">
                  <c:v>0.1092487946</c:v>
                </c:pt>
                <c:pt idx="23">
                  <c:v>0.1076587737</c:v>
                </c:pt>
                <c:pt idx="24">
                  <c:v>0.10405392939999999</c:v>
                </c:pt>
                <c:pt idx="25">
                  <c:v>9.6759200099999998E-2</c:v>
                </c:pt>
                <c:pt idx="26">
                  <c:v>8.8416464599999994E-2</c:v>
                </c:pt>
                <c:pt idx="27">
                  <c:v>7.8675724599999997E-2</c:v>
                </c:pt>
                <c:pt idx="28">
                  <c:v>6.2223393500000002E-2</c:v>
                </c:pt>
                <c:pt idx="29">
                  <c:v>4.4097490599999997E-2</c:v>
                </c:pt>
                <c:pt idx="30">
                  <c:v>2.6303025000000001E-2</c:v>
                </c:pt>
                <c:pt idx="31">
                  <c:v>1.9921258099999999E-2</c:v>
                </c:pt>
                <c:pt idx="32">
                  <c:v>2.09370106E-2</c:v>
                </c:pt>
                <c:pt idx="33">
                  <c:v>2.8653297599999999E-2</c:v>
                </c:pt>
                <c:pt idx="34">
                  <c:v>3.69427279E-2</c:v>
                </c:pt>
                <c:pt idx="35">
                  <c:v>4.6322371799999998E-2</c:v>
                </c:pt>
                <c:pt idx="36">
                  <c:v>5.8645423500000002E-2</c:v>
                </c:pt>
                <c:pt idx="37">
                  <c:v>7.7035278099999993E-2</c:v>
                </c:pt>
                <c:pt idx="38">
                  <c:v>9.1935850700000002E-2</c:v>
                </c:pt>
                <c:pt idx="39">
                  <c:v>0.10476294899999999</c:v>
                </c:pt>
                <c:pt idx="40">
                  <c:v>0.1091414616</c:v>
                </c:pt>
                <c:pt idx="41">
                  <c:v>0.1055801213</c:v>
                </c:pt>
                <c:pt idx="42">
                  <c:v>9.8228693000000006E-2</c:v>
                </c:pt>
                <c:pt idx="43">
                  <c:v>8.9110881099999997E-2</c:v>
                </c:pt>
                <c:pt idx="44">
                  <c:v>7.8981965799999998E-2</c:v>
                </c:pt>
                <c:pt idx="45">
                  <c:v>7.0796199099999998E-2</c:v>
                </c:pt>
                <c:pt idx="46">
                  <c:v>6.04192354E-2</c:v>
                </c:pt>
                <c:pt idx="47">
                  <c:v>4.1848454600000001E-2</c:v>
                </c:pt>
                <c:pt idx="48">
                  <c:v>1.6412729399999999E-2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1.8117781699999998E-2</c:v>
                </c:pt>
                <c:pt idx="55">
                  <c:v>4.6001203400000003E-2</c:v>
                </c:pt>
                <c:pt idx="56">
                  <c:v>6.3800200799999998E-2</c:v>
                </c:pt>
                <c:pt idx="57">
                  <c:v>6.6749438600000002E-2</c:v>
                </c:pt>
                <c:pt idx="58">
                  <c:v>5.7482957799999998E-2</c:v>
                </c:pt>
                <c:pt idx="59">
                  <c:v>4.0397312499999997E-2</c:v>
                </c:pt>
                <c:pt idx="60">
                  <c:v>1.97893772E-2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1.1591659900000001E-2</c:v>
                </c:pt>
                <c:pt idx="65">
                  <c:v>3.5504613099999999E-2</c:v>
                </c:pt>
                <c:pt idx="66">
                  <c:v>3.8967113900000003E-2</c:v>
                </c:pt>
                <c:pt idx="67">
                  <c:v>2.5974469300000001E-2</c:v>
                </c:pt>
                <c:pt idx="68">
                  <c:v>1.8341381100000002E-2</c:v>
                </c:pt>
                <c:pt idx="69">
                  <c:v>2.5445811499999998E-2</c:v>
                </c:pt>
                <c:pt idx="70">
                  <c:v>3.2662689699999997E-2</c:v>
                </c:pt>
                <c:pt idx="71">
                  <c:v>2.3574410000000001E-2</c:v>
                </c:pt>
                <c:pt idx="72">
                  <c:v>7.9308403999999999E-3</c:v>
                </c:pt>
                <c:pt idx="73">
                  <c:v>2.2464198999999998E-3</c:v>
                </c:pt>
                <c:pt idx="74">
                  <c:v>6.1317020999999998E-3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3.7174619700000001E-2</c:v>
                </c:pt>
                <c:pt idx="81">
                  <c:v>5.5172365199999997E-2</c:v>
                </c:pt>
                <c:pt idx="82">
                  <c:v>4.3116964399999999E-2</c:v>
                </c:pt>
                <c:pt idx="83">
                  <c:v>2.1303169399999999E-2</c:v>
                </c:pt>
                <c:pt idx="84">
                  <c:v>1.09817218E-2</c:v>
                </c:pt>
                <c:pt idx="85">
                  <c:v>1.6305921599999999E-2</c:v>
                </c:pt>
                <c:pt idx="86">
                  <c:v>2.8595184900000001E-2</c:v>
                </c:pt>
                <c:pt idx="87">
                  <c:v>3.7663620000000002E-2</c:v>
                </c:pt>
                <c:pt idx="88">
                  <c:v>3.6427278100000002E-2</c:v>
                </c:pt>
                <c:pt idx="89">
                  <c:v>2.6124596600000001E-2</c:v>
                </c:pt>
                <c:pt idx="90">
                  <c:v>9.9463825999999995E-3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1.4317656E-3</c:v>
                </c:pt>
                <c:pt idx="98">
                  <c:v>1.95790939E-2</c:v>
                </c:pt>
                <c:pt idx="99">
                  <c:v>3.6066662499999999E-2</c:v>
                </c:pt>
                <c:pt idx="100">
                  <c:v>4.8908922799999997E-2</c:v>
                </c:pt>
                <c:pt idx="101">
                  <c:v>5.7693656500000003E-2</c:v>
                </c:pt>
                <c:pt idx="102">
                  <c:v>6.3424527600000002E-2</c:v>
                </c:pt>
                <c:pt idx="103">
                  <c:v>6.7603893600000006E-2</c:v>
                </c:pt>
                <c:pt idx="104">
                  <c:v>7.0015706100000005E-2</c:v>
                </c:pt>
                <c:pt idx="105">
                  <c:v>7.0620104700000005E-2</c:v>
                </c:pt>
                <c:pt idx="106">
                  <c:v>6.9467432800000006E-2</c:v>
                </c:pt>
                <c:pt idx="107">
                  <c:v>6.6324561800000001E-2</c:v>
                </c:pt>
                <c:pt idx="108">
                  <c:v>6.0983642900000003E-2</c:v>
                </c:pt>
                <c:pt idx="109">
                  <c:v>5.2865218399999997E-2</c:v>
                </c:pt>
                <c:pt idx="110">
                  <c:v>4.4326443200000003E-2</c:v>
                </c:pt>
                <c:pt idx="111">
                  <c:v>3.2742060699999999E-2</c:v>
                </c:pt>
                <c:pt idx="112">
                  <c:v>2.2283576400000001E-2</c:v>
                </c:pt>
                <c:pt idx="113">
                  <c:v>1.28953308E-2</c:v>
                </c:pt>
                <c:pt idx="114">
                  <c:v>3.5038549000000001E-3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2-6CEB-41F0-895D-943CFEBAB27E}"/>
            </c:ext>
          </c:extLst>
        </c:ser>
        <c:ser>
          <c:idx val="163"/>
          <c:order val="16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反射白_LEDfull_暗櫃!$A$164:$EE$164</c:f>
              <c:numCache>
                <c:formatCode>General</c:formatCode>
                <c:ptCount val="135"/>
                <c:pt idx="0">
                  <c:v>0.64562886949999998</c:v>
                </c:pt>
                <c:pt idx="1">
                  <c:v>0.53480970859999999</c:v>
                </c:pt>
                <c:pt idx="2">
                  <c:v>0.380703032</c:v>
                </c:pt>
                <c:pt idx="3">
                  <c:v>0.1728348881</c:v>
                </c:pt>
                <c:pt idx="4">
                  <c:v>4.7441259E-2</c:v>
                </c:pt>
                <c:pt idx="5">
                  <c:v>3.8678769E-3</c:v>
                </c:pt>
                <c:pt idx="6">
                  <c:v>2.6999335700000002E-2</c:v>
                </c:pt>
                <c:pt idx="7">
                  <c:v>8.8681384899999993E-2</c:v>
                </c:pt>
                <c:pt idx="8">
                  <c:v>0.1583173722</c:v>
                </c:pt>
                <c:pt idx="9">
                  <c:v>0.21654710169999999</c:v>
                </c:pt>
                <c:pt idx="10">
                  <c:v>0.24093669649999999</c:v>
                </c:pt>
                <c:pt idx="11">
                  <c:v>0.2332931161</c:v>
                </c:pt>
                <c:pt idx="12">
                  <c:v>0.2044273466</c:v>
                </c:pt>
                <c:pt idx="13">
                  <c:v>0.16306392850000001</c:v>
                </c:pt>
                <c:pt idx="14">
                  <c:v>0.1173613295</c:v>
                </c:pt>
                <c:pt idx="15">
                  <c:v>7.7304430300000004E-2</c:v>
                </c:pt>
                <c:pt idx="16">
                  <c:v>4.51473929E-2</c:v>
                </c:pt>
                <c:pt idx="17">
                  <c:v>2.9469292599999999E-2</c:v>
                </c:pt>
                <c:pt idx="18">
                  <c:v>3.5781502700000002E-2</c:v>
                </c:pt>
                <c:pt idx="19">
                  <c:v>5.4794929899999997E-2</c:v>
                </c:pt>
                <c:pt idx="20">
                  <c:v>8.0127753299999993E-2</c:v>
                </c:pt>
                <c:pt idx="21">
                  <c:v>9.7866952399999999E-2</c:v>
                </c:pt>
                <c:pt idx="22">
                  <c:v>0.10931754859999999</c:v>
                </c:pt>
                <c:pt idx="23">
                  <c:v>0.10772580649999999</c:v>
                </c:pt>
                <c:pt idx="24">
                  <c:v>0.1041163579</c:v>
                </c:pt>
                <c:pt idx="25">
                  <c:v>9.6814587699999996E-2</c:v>
                </c:pt>
                <c:pt idx="26">
                  <c:v>8.8464915800000002E-2</c:v>
                </c:pt>
                <c:pt idx="27">
                  <c:v>7.8718639899999998E-2</c:v>
                </c:pt>
                <c:pt idx="28">
                  <c:v>6.2258556499999999E-2</c:v>
                </c:pt>
                <c:pt idx="29">
                  <c:v>4.4125679899999999E-2</c:v>
                </c:pt>
                <c:pt idx="30">
                  <c:v>2.63246782E-2</c:v>
                </c:pt>
                <c:pt idx="31">
                  <c:v>1.9941898100000001E-2</c:v>
                </c:pt>
                <c:pt idx="32">
                  <c:v>2.0958976800000001E-2</c:v>
                </c:pt>
                <c:pt idx="33">
                  <c:v>2.8678942499999999E-2</c:v>
                </c:pt>
                <c:pt idx="34">
                  <c:v>3.6970797899999998E-2</c:v>
                </c:pt>
                <c:pt idx="35">
                  <c:v>4.6353220899999999E-2</c:v>
                </c:pt>
                <c:pt idx="36">
                  <c:v>5.8681700400000002E-2</c:v>
                </c:pt>
                <c:pt idx="37">
                  <c:v>7.7082082600000004E-2</c:v>
                </c:pt>
                <c:pt idx="38">
                  <c:v>9.1992795500000002E-2</c:v>
                </c:pt>
                <c:pt idx="39">
                  <c:v>0.104828693</c:v>
                </c:pt>
                <c:pt idx="40">
                  <c:v>0.1092084274</c:v>
                </c:pt>
                <c:pt idx="41">
                  <c:v>0.10564077650000001</c:v>
                </c:pt>
                <c:pt idx="42">
                  <c:v>9.8281621900000005E-2</c:v>
                </c:pt>
                <c:pt idx="43">
                  <c:v>8.9157708000000002E-2</c:v>
                </c:pt>
                <c:pt idx="44">
                  <c:v>7.9024396799999994E-2</c:v>
                </c:pt>
                <c:pt idx="45">
                  <c:v>7.0836707900000004E-2</c:v>
                </c:pt>
                <c:pt idx="46">
                  <c:v>6.0456875700000003E-2</c:v>
                </c:pt>
                <c:pt idx="47">
                  <c:v>4.1878864199999997E-2</c:v>
                </c:pt>
                <c:pt idx="48">
                  <c:v>1.64305605E-2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1.8134489699999999E-2</c:v>
                </c:pt>
                <c:pt idx="55">
                  <c:v>4.6039130499999997E-2</c:v>
                </c:pt>
                <c:pt idx="56">
                  <c:v>6.3850201699999998E-2</c:v>
                </c:pt>
                <c:pt idx="57">
                  <c:v>6.6799573599999995E-2</c:v>
                </c:pt>
                <c:pt idx="58">
                  <c:v>5.75240739E-2</c:v>
                </c:pt>
                <c:pt idx="59">
                  <c:v>4.0424544399999998E-2</c:v>
                </c:pt>
                <c:pt idx="60">
                  <c:v>1.9800405900000002E-2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1.15880286E-2</c:v>
                </c:pt>
                <c:pt idx="65">
                  <c:v>3.55219357E-2</c:v>
                </c:pt>
                <c:pt idx="66">
                  <c:v>3.8994625200000001E-2</c:v>
                </c:pt>
                <c:pt idx="67">
                  <c:v>2.5999605700000001E-2</c:v>
                </c:pt>
                <c:pt idx="68">
                  <c:v>1.83630288E-2</c:v>
                </c:pt>
                <c:pt idx="69">
                  <c:v>2.5468833699999999E-2</c:v>
                </c:pt>
                <c:pt idx="70">
                  <c:v>3.2685238899999997E-2</c:v>
                </c:pt>
                <c:pt idx="71">
                  <c:v>2.3587023799999999E-2</c:v>
                </c:pt>
                <c:pt idx="72">
                  <c:v>7.9316422000000001E-3</c:v>
                </c:pt>
                <c:pt idx="73">
                  <c:v>2.2434432E-3</c:v>
                </c:pt>
                <c:pt idx="74">
                  <c:v>6.1326050000000002E-3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3.7196844799999997E-2</c:v>
                </c:pt>
                <c:pt idx="81">
                  <c:v>5.5207684600000001E-2</c:v>
                </c:pt>
                <c:pt idx="82">
                  <c:v>4.31474149E-2</c:v>
                </c:pt>
                <c:pt idx="83">
                  <c:v>2.1322701100000001E-2</c:v>
                </c:pt>
                <c:pt idx="84">
                  <c:v>1.0997142600000001E-2</c:v>
                </c:pt>
                <c:pt idx="85">
                  <c:v>1.63259171E-2</c:v>
                </c:pt>
                <c:pt idx="86">
                  <c:v>2.8622684999999998E-2</c:v>
                </c:pt>
                <c:pt idx="87">
                  <c:v>3.7694647900000003E-2</c:v>
                </c:pt>
                <c:pt idx="88">
                  <c:v>3.6453891500000002E-2</c:v>
                </c:pt>
                <c:pt idx="89">
                  <c:v>2.6140633999999999E-2</c:v>
                </c:pt>
                <c:pt idx="90">
                  <c:v>9.9485470000000003E-3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1.4286796E-3</c:v>
                </c:pt>
                <c:pt idx="98">
                  <c:v>1.95915308E-2</c:v>
                </c:pt>
                <c:pt idx="99">
                  <c:v>3.60932536E-2</c:v>
                </c:pt>
                <c:pt idx="100">
                  <c:v>4.8946801599999999E-2</c:v>
                </c:pt>
                <c:pt idx="101">
                  <c:v>5.7739391899999999E-2</c:v>
                </c:pt>
                <c:pt idx="102">
                  <c:v>6.3475027700000006E-2</c:v>
                </c:pt>
                <c:pt idx="103">
                  <c:v>6.7657433500000003E-2</c:v>
                </c:pt>
                <c:pt idx="104">
                  <c:v>7.0070467900000002E-2</c:v>
                </c:pt>
                <c:pt idx="105">
                  <c:v>7.0674292700000002E-2</c:v>
                </c:pt>
                <c:pt idx="106">
                  <c:v>6.9519504900000001E-2</c:v>
                </c:pt>
                <c:pt idx="107">
                  <c:v>6.63726553E-2</c:v>
                </c:pt>
                <c:pt idx="108">
                  <c:v>6.1025895199999999E-2</c:v>
                </c:pt>
                <c:pt idx="109">
                  <c:v>5.2899558100000001E-2</c:v>
                </c:pt>
                <c:pt idx="110">
                  <c:v>4.4353332400000001E-2</c:v>
                </c:pt>
                <c:pt idx="111">
                  <c:v>3.27592939E-2</c:v>
                </c:pt>
                <c:pt idx="112">
                  <c:v>2.22915318E-2</c:v>
                </c:pt>
                <c:pt idx="113">
                  <c:v>1.2896117800000001E-2</c:v>
                </c:pt>
                <c:pt idx="114">
                  <c:v>3.4968320000000001E-3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3-6CEB-41F0-895D-943CFEBAB27E}"/>
            </c:ext>
          </c:extLst>
        </c:ser>
        <c:ser>
          <c:idx val="164"/>
          <c:order val="164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反射白_LEDfull_暗櫃!$A$165:$EE$165</c:f>
              <c:numCache>
                <c:formatCode>General</c:formatCode>
                <c:ptCount val="135"/>
                <c:pt idx="0">
                  <c:v>0.64543902870000003</c:v>
                </c:pt>
                <c:pt idx="1">
                  <c:v>0.53465062379999995</c:v>
                </c:pt>
                <c:pt idx="2">
                  <c:v>0.3805891871</c:v>
                </c:pt>
                <c:pt idx="3">
                  <c:v>0.17278063299999999</c:v>
                </c:pt>
                <c:pt idx="4">
                  <c:v>4.7422651199999999E-2</c:v>
                </c:pt>
                <c:pt idx="5">
                  <c:v>3.8624410999999999E-3</c:v>
                </c:pt>
                <c:pt idx="6">
                  <c:v>2.6986582200000001E-2</c:v>
                </c:pt>
                <c:pt idx="7">
                  <c:v>8.8645942500000005E-2</c:v>
                </c:pt>
                <c:pt idx="8">
                  <c:v>0.1582522988</c:v>
                </c:pt>
                <c:pt idx="9">
                  <c:v>0.21645200249999999</c:v>
                </c:pt>
                <c:pt idx="10">
                  <c:v>0.24082130190000001</c:v>
                </c:pt>
                <c:pt idx="11">
                  <c:v>0.23317590360000001</c:v>
                </c:pt>
                <c:pt idx="12">
                  <c:v>0.2043279707</c:v>
                </c:pt>
                <c:pt idx="13">
                  <c:v>0.16299323739999999</c:v>
                </c:pt>
                <c:pt idx="14">
                  <c:v>0.11731697620000001</c:v>
                </c:pt>
                <c:pt idx="15">
                  <c:v>7.7276535300000004E-2</c:v>
                </c:pt>
                <c:pt idx="16">
                  <c:v>4.5128267299999997E-2</c:v>
                </c:pt>
                <c:pt idx="17">
                  <c:v>2.9455496000000001E-2</c:v>
                </c:pt>
                <c:pt idx="18">
                  <c:v>3.5765625500000002E-2</c:v>
                </c:pt>
                <c:pt idx="19">
                  <c:v>5.4771669199999998E-2</c:v>
                </c:pt>
                <c:pt idx="20">
                  <c:v>8.0095924400000004E-2</c:v>
                </c:pt>
                <c:pt idx="21">
                  <c:v>9.7828105100000007E-2</c:v>
                </c:pt>
                <c:pt idx="22">
                  <c:v>0.1092742905</c:v>
                </c:pt>
                <c:pt idx="23">
                  <c:v>0.1076809168</c:v>
                </c:pt>
                <c:pt idx="24">
                  <c:v>0.1040671021</c:v>
                </c:pt>
                <c:pt idx="25">
                  <c:v>9.6761263900000005E-2</c:v>
                </c:pt>
                <c:pt idx="26">
                  <c:v>8.8410586099999994E-2</c:v>
                </c:pt>
                <c:pt idx="27">
                  <c:v>7.8669138299999997E-2</c:v>
                </c:pt>
                <c:pt idx="28">
                  <c:v>6.2222797400000002E-2</c:v>
                </c:pt>
                <c:pt idx="29">
                  <c:v>4.4109046499999999E-2</c:v>
                </c:pt>
                <c:pt idx="30">
                  <c:v>2.6327824199999999E-2</c:v>
                </c:pt>
                <c:pt idx="31">
                  <c:v>1.99558549E-2</c:v>
                </c:pt>
                <c:pt idx="32">
                  <c:v>2.0974548499999999E-2</c:v>
                </c:pt>
                <c:pt idx="33">
                  <c:v>2.8687944600000001E-2</c:v>
                </c:pt>
                <c:pt idx="34">
                  <c:v>3.6968909199999997E-2</c:v>
                </c:pt>
                <c:pt idx="35">
                  <c:v>4.6339232500000001E-2</c:v>
                </c:pt>
                <c:pt idx="36">
                  <c:v>5.8656495099999997E-2</c:v>
                </c:pt>
                <c:pt idx="37">
                  <c:v>7.7047497000000006E-2</c:v>
                </c:pt>
                <c:pt idx="38">
                  <c:v>9.1954298300000001E-2</c:v>
                </c:pt>
                <c:pt idx="39">
                  <c:v>0.1047866046</c:v>
                </c:pt>
                <c:pt idx="40">
                  <c:v>0.1091607213</c:v>
                </c:pt>
                <c:pt idx="41">
                  <c:v>0.1055836231</c:v>
                </c:pt>
                <c:pt idx="42">
                  <c:v>9.8218992399999996E-2</c:v>
                </c:pt>
                <c:pt idx="43">
                  <c:v>8.9097917099999993E-2</c:v>
                </c:pt>
                <c:pt idx="44">
                  <c:v>7.8974582299999999E-2</c:v>
                </c:pt>
                <c:pt idx="45">
                  <c:v>7.0798330000000007E-2</c:v>
                </c:pt>
                <c:pt idx="46">
                  <c:v>6.0432571900000003E-2</c:v>
                </c:pt>
                <c:pt idx="47">
                  <c:v>4.1873045300000002E-2</c:v>
                </c:pt>
                <c:pt idx="48">
                  <c:v>1.6443451899999999E-2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1.8140675500000002E-2</c:v>
                </c:pt>
                <c:pt idx="55">
                  <c:v>4.6044532200000002E-2</c:v>
                </c:pt>
                <c:pt idx="56">
                  <c:v>6.3851319300000001E-2</c:v>
                </c:pt>
                <c:pt idx="57">
                  <c:v>6.6795147999999999E-2</c:v>
                </c:pt>
                <c:pt idx="58">
                  <c:v>5.7515453500000001E-2</c:v>
                </c:pt>
                <c:pt idx="59">
                  <c:v>4.0414474899999997E-2</c:v>
                </c:pt>
                <c:pt idx="60">
                  <c:v>1.9789673399999999E-2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1.15542049E-2</c:v>
                </c:pt>
                <c:pt idx="65">
                  <c:v>3.5494297700000003E-2</c:v>
                </c:pt>
                <c:pt idx="66">
                  <c:v>3.8986168799999998E-2</c:v>
                </c:pt>
                <c:pt idx="67">
                  <c:v>2.6012005299999998E-2</c:v>
                </c:pt>
                <c:pt idx="68">
                  <c:v>1.8382351799999998E-2</c:v>
                </c:pt>
                <c:pt idx="69">
                  <c:v>2.5477580699999999E-2</c:v>
                </c:pt>
                <c:pt idx="70">
                  <c:v>3.26780453E-2</c:v>
                </c:pt>
                <c:pt idx="71">
                  <c:v>2.3572756E-2</c:v>
                </c:pt>
                <c:pt idx="72">
                  <c:v>7.9180933999999994E-3</c:v>
                </c:pt>
                <c:pt idx="73">
                  <c:v>2.2318085999999998E-3</c:v>
                </c:pt>
                <c:pt idx="74">
                  <c:v>6.1221658E-3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3.7179429100000001E-2</c:v>
                </c:pt>
                <c:pt idx="81">
                  <c:v>5.5187717099999999E-2</c:v>
                </c:pt>
                <c:pt idx="82">
                  <c:v>4.3139733399999998E-2</c:v>
                </c:pt>
                <c:pt idx="83">
                  <c:v>2.13306248E-2</c:v>
                </c:pt>
                <c:pt idx="84">
                  <c:v>1.1014924400000001E-2</c:v>
                </c:pt>
                <c:pt idx="85">
                  <c:v>1.63447205E-2</c:v>
                </c:pt>
                <c:pt idx="86">
                  <c:v>2.8635876300000002E-2</c:v>
                </c:pt>
                <c:pt idx="87">
                  <c:v>3.7699308199999997E-2</c:v>
                </c:pt>
                <c:pt idx="88">
                  <c:v>3.6449983700000001E-2</c:v>
                </c:pt>
                <c:pt idx="89">
                  <c:v>2.6131030199999999E-2</c:v>
                </c:pt>
                <c:pt idx="90">
                  <c:v>9.9360039000000004E-3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1.4167578999999999E-3</c:v>
                </c:pt>
                <c:pt idx="98">
                  <c:v>1.95837133E-2</c:v>
                </c:pt>
                <c:pt idx="99">
                  <c:v>3.60883512E-2</c:v>
                </c:pt>
                <c:pt idx="100">
                  <c:v>4.8944931499999997E-2</c:v>
                </c:pt>
                <c:pt idx="101">
                  <c:v>5.7740166799999999E-2</c:v>
                </c:pt>
                <c:pt idx="102">
                  <c:v>6.3476204899999999E-2</c:v>
                </c:pt>
                <c:pt idx="103">
                  <c:v>6.7658439299999998E-2</c:v>
                </c:pt>
                <c:pt idx="104">
                  <c:v>7.0069894199999996E-2</c:v>
                </c:pt>
                <c:pt idx="105">
                  <c:v>7.0671155999999999E-2</c:v>
                </c:pt>
                <c:pt idx="106">
                  <c:v>6.9513127199999997E-2</c:v>
                </c:pt>
                <c:pt idx="107">
                  <c:v>6.6362284100000002E-2</c:v>
                </c:pt>
                <c:pt idx="108">
                  <c:v>6.1011236199999999E-2</c:v>
                </c:pt>
                <c:pt idx="109">
                  <c:v>5.2880864600000001E-2</c:v>
                </c:pt>
                <c:pt idx="110">
                  <c:v>4.4332828400000003E-2</c:v>
                </c:pt>
                <c:pt idx="111">
                  <c:v>3.2736372200000002E-2</c:v>
                </c:pt>
                <c:pt idx="112">
                  <c:v>2.2267032400000001E-2</c:v>
                </c:pt>
                <c:pt idx="113">
                  <c:v>1.2871038200000001E-2</c:v>
                </c:pt>
                <c:pt idx="114">
                  <c:v>3.4713671E-3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4-6CEB-41F0-895D-943CFEBAB27E}"/>
            </c:ext>
          </c:extLst>
        </c:ser>
        <c:ser>
          <c:idx val="165"/>
          <c:order val="165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反射白_LEDfull_暗櫃!$A$166:$EE$166</c:f>
              <c:numCache>
                <c:formatCode>General</c:formatCode>
                <c:ptCount val="135"/>
                <c:pt idx="0">
                  <c:v>0.64583742619999995</c:v>
                </c:pt>
                <c:pt idx="1">
                  <c:v>0.53498017789999996</c:v>
                </c:pt>
                <c:pt idx="2">
                  <c:v>0.38082420830000002</c:v>
                </c:pt>
                <c:pt idx="3">
                  <c:v>0.1728877127</c:v>
                </c:pt>
                <c:pt idx="4">
                  <c:v>4.7452576500000003E-2</c:v>
                </c:pt>
                <c:pt idx="5">
                  <c:v>3.8650422E-3</c:v>
                </c:pt>
                <c:pt idx="6">
                  <c:v>2.70034093E-2</c:v>
                </c:pt>
                <c:pt idx="7">
                  <c:v>8.8701143900000001E-2</c:v>
                </c:pt>
                <c:pt idx="8">
                  <c:v>0.15835106369999999</c:v>
                </c:pt>
                <c:pt idx="9">
                  <c:v>0.21658776699999999</c:v>
                </c:pt>
                <c:pt idx="10">
                  <c:v>0.2409727126</c:v>
                </c:pt>
                <c:pt idx="11">
                  <c:v>0.2333226055</c:v>
                </c:pt>
                <c:pt idx="12">
                  <c:v>0.20445618030000001</c:v>
                </c:pt>
                <c:pt idx="13">
                  <c:v>0.16309466959999999</c:v>
                </c:pt>
                <c:pt idx="14">
                  <c:v>0.1173897609</c:v>
                </c:pt>
                <c:pt idx="15">
                  <c:v>7.7324584099999996E-2</c:v>
                </c:pt>
                <c:pt idx="16">
                  <c:v>4.5156557100000001E-2</c:v>
                </c:pt>
                <c:pt idx="17">
                  <c:v>2.94739418E-2</c:v>
                </c:pt>
                <c:pt idx="18">
                  <c:v>3.5787932600000003E-2</c:v>
                </c:pt>
                <c:pt idx="19">
                  <c:v>5.4805844999999999E-2</c:v>
                </c:pt>
                <c:pt idx="20">
                  <c:v>8.0145657100000003E-2</c:v>
                </c:pt>
                <c:pt idx="21">
                  <c:v>9.7889021000000007E-2</c:v>
                </c:pt>
                <c:pt idx="22">
                  <c:v>0.10934223229999999</c:v>
                </c:pt>
                <c:pt idx="23">
                  <c:v>0.1077479869</c:v>
                </c:pt>
                <c:pt idx="24">
                  <c:v>0.10413236920000001</c:v>
                </c:pt>
                <c:pt idx="25">
                  <c:v>9.6822455500000001E-2</c:v>
                </c:pt>
                <c:pt idx="26">
                  <c:v>8.8466696400000003E-2</c:v>
                </c:pt>
                <c:pt idx="27">
                  <c:v>7.8719288100000007E-2</c:v>
                </c:pt>
                <c:pt idx="28">
                  <c:v>6.2262322799999999E-2</c:v>
                </c:pt>
                <c:pt idx="29">
                  <c:v>4.41365726E-2</c:v>
                </c:pt>
                <c:pt idx="30">
                  <c:v>2.63434816E-2</c:v>
                </c:pt>
                <c:pt idx="31">
                  <c:v>1.9966959999999999E-2</c:v>
                </c:pt>
                <c:pt idx="32">
                  <c:v>2.0986057799999999E-2</c:v>
                </c:pt>
                <c:pt idx="33">
                  <c:v>2.8704667499999999E-2</c:v>
                </c:pt>
                <c:pt idx="34">
                  <c:v>3.6991111899999998E-2</c:v>
                </c:pt>
                <c:pt idx="35">
                  <c:v>4.6367976800000002E-2</c:v>
                </c:pt>
                <c:pt idx="36">
                  <c:v>5.8693196599999997E-2</c:v>
                </c:pt>
                <c:pt idx="37">
                  <c:v>7.7095590500000005E-2</c:v>
                </c:pt>
                <c:pt idx="38">
                  <c:v>9.2011675200000004E-2</c:v>
                </c:pt>
                <c:pt idx="39">
                  <c:v>0.1048518941</c:v>
                </c:pt>
                <c:pt idx="40">
                  <c:v>0.10922893879999999</c:v>
                </c:pt>
                <c:pt idx="41">
                  <c:v>0.10565026850000001</c:v>
                </c:pt>
                <c:pt idx="42">
                  <c:v>9.8281532500000005E-2</c:v>
                </c:pt>
                <c:pt idx="43">
                  <c:v>8.9154698000000004E-2</c:v>
                </c:pt>
                <c:pt idx="44">
                  <c:v>7.9024687400000002E-2</c:v>
                </c:pt>
                <c:pt idx="45">
                  <c:v>7.0842810000000006E-2</c:v>
                </c:pt>
                <c:pt idx="46">
                  <c:v>6.0470130300000001E-2</c:v>
                </c:pt>
                <c:pt idx="47">
                  <c:v>4.1898488999999997E-2</c:v>
                </c:pt>
                <c:pt idx="48">
                  <c:v>1.6452686899999999E-2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1.81513596E-2</c:v>
                </c:pt>
                <c:pt idx="55">
                  <c:v>4.60719094E-2</c:v>
                </c:pt>
                <c:pt idx="56">
                  <c:v>6.3889607799999998E-2</c:v>
                </c:pt>
                <c:pt idx="57">
                  <c:v>6.6835314000000007E-2</c:v>
                </c:pt>
                <c:pt idx="58">
                  <c:v>5.7550232899999998E-2</c:v>
                </c:pt>
                <c:pt idx="59">
                  <c:v>4.0439043199999997E-2</c:v>
                </c:pt>
                <c:pt idx="60">
                  <c:v>1.9801903499999999E-2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1.15630925E-2</c:v>
                </c:pt>
                <c:pt idx="65">
                  <c:v>3.5517342399999999E-2</c:v>
                </c:pt>
                <c:pt idx="66">
                  <c:v>3.9010208099999999E-2</c:v>
                </c:pt>
                <c:pt idx="67">
                  <c:v>2.6027102E-2</c:v>
                </c:pt>
                <c:pt idx="68">
                  <c:v>1.8392449200000001E-2</c:v>
                </c:pt>
                <c:pt idx="69">
                  <c:v>2.5492336599999998E-2</c:v>
                </c:pt>
                <c:pt idx="70">
                  <c:v>3.2697726000000003E-2</c:v>
                </c:pt>
                <c:pt idx="71">
                  <c:v>2.3587509999999999E-2</c:v>
                </c:pt>
                <c:pt idx="72">
                  <c:v>7.9235584000000008E-3</c:v>
                </c:pt>
                <c:pt idx="73">
                  <c:v>2.2337167E-3</c:v>
                </c:pt>
                <c:pt idx="74">
                  <c:v>6.1264834000000004E-3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3.72026861E-2</c:v>
                </c:pt>
                <c:pt idx="81">
                  <c:v>5.5221833300000002E-2</c:v>
                </c:pt>
                <c:pt idx="82">
                  <c:v>4.3165769399999998E-2</c:v>
                </c:pt>
                <c:pt idx="83">
                  <c:v>2.13430449E-2</c:v>
                </c:pt>
                <c:pt idx="84">
                  <c:v>1.10206595E-2</c:v>
                </c:pt>
                <c:pt idx="85">
                  <c:v>1.6353637000000001E-2</c:v>
                </c:pt>
                <c:pt idx="86">
                  <c:v>2.86524277E-2</c:v>
                </c:pt>
                <c:pt idx="87">
                  <c:v>3.7721686099999999E-2</c:v>
                </c:pt>
                <c:pt idx="88">
                  <c:v>3.6471869800000001E-2</c:v>
                </c:pt>
                <c:pt idx="89">
                  <c:v>2.61467565E-2</c:v>
                </c:pt>
                <c:pt idx="90">
                  <c:v>9.9421031999999999E-3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1.4184709000000001E-3</c:v>
                </c:pt>
                <c:pt idx="98">
                  <c:v>1.9596081200000001E-2</c:v>
                </c:pt>
                <c:pt idx="99">
                  <c:v>3.6110412299999999E-2</c:v>
                </c:pt>
                <c:pt idx="100">
                  <c:v>4.89749238E-2</c:v>
                </c:pt>
                <c:pt idx="101">
                  <c:v>5.7775173300000003E-2</c:v>
                </c:pt>
                <c:pt idx="102">
                  <c:v>6.35147244E-2</c:v>
                </c:pt>
                <c:pt idx="103">
                  <c:v>6.7699484500000004E-2</c:v>
                </c:pt>
                <c:pt idx="104">
                  <c:v>7.0112258199999999E-2</c:v>
                </c:pt>
                <c:pt idx="105">
                  <c:v>7.0714034100000003E-2</c:v>
                </c:pt>
                <c:pt idx="106">
                  <c:v>6.9555394399999998E-2</c:v>
                </c:pt>
                <c:pt idx="107">
                  <c:v>6.6402882299999993E-2</c:v>
                </c:pt>
                <c:pt idx="108">
                  <c:v>6.1048909999999998E-2</c:v>
                </c:pt>
                <c:pt idx="109">
                  <c:v>5.2913840900000002E-2</c:v>
                </c:pt>
                <c:pt idx="110">
                  <c:v>4.4360838800000003E-2</c:v>
                </c:pt>
                <c:pt idx="111">
                  <c:v>3.2757241300000003E-2</c:v>
                </c:pt>
                <c:pt idx="112">
                  <c:v>2.2281888900000001E-2</c:v>
                </c:pt>
                <c:pt idx="113">
                  <c:v>1.28800292E-2</c:v>
                </c:pt>
                <c:pt idx="114">
                  <c:v>3.4748064000000001E-3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5-6CEB-41F0-895D-943CFEBAB27E}"/>
            </c:ext>
          </c:extLst>
        </c:ser>
        <c:ser>
          <c:idx val="166"/>
          <c:order val="166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反射白_LEDfull_暗櫃!$A$167:$EE$167</c:f>
              <c:numCache>
                <c:formatCode>General</c:formatCode>
                <c:ptCount val="135"/>
                <c:pt idx="0">
                  <c:v>0.64622908830000003</c:v>
                </c:pt>
                <c:pt idx="1">
                  <c:v>0.53530162569999995</c:v>
                </c:pt>
                <c:pt idx="2">
                  <c:v>0.38105186819999998</c:v>
                </c:pt>
                <c:pt idx="3">
                  <c:v>0.17298440640000001</c:v>
                </c:pt>
                <c:pt idx="4">
                  <c:v>4.7471206600000003E-2</c:v>
                </c:pt>
                <c:pt idx="5">
                  <c:v>3.8568880000000002E-3</c:v>
                </c:pt>
                <c:pt idx="6">
                  <c:v>2.7008390100000002E-2</c:v>
                </c:pt>
                <c:pt idx="7">
                  <c:v>8.8732831200000001E-2</c:v>
                </c:pt>
                <c:pt idx="8">
                  <c:v>0.15840277080000001</c:v>
                </c:pt>
                <c:pt idx="9">
                  <c:v>0.2166438252</c:v>
                </c:pt>
                <c:pt idx="10">
                  <c:v>0.2410124391</c:v>
                </c:pt>
                <c:pt idx="11">
                  <c:v>0.23334741589999999</c:v>
                </c:pt>
                <c:pt idx="12">
                  <c:v>0.20448510349999999</c:v>
                </c:pt>
                <c:pt idx="13">
                  <c:v>0.16313782330000001</c:v>
                </c:pt>
                <c:pt idx="14">
                  <c:v>0.1174373552</c:v>
                </c:pt>
                <c:pt idx="15">
                  <c:v>7.7359765799999994E-2</c:v>
                </c:pt>
                <c:pt idx="16">
                  <c:v>4.5170448699999997E-2</c:v>
                </c:pt>
                <c:pt idx="17">
                  <c:v>2.9479371399999999E-2</c:v>
                </c:pt>
                <c:pt idx="18">
                  <c:v>3.5796560300000002E-2</c:v>
                </c:pt>
                <c:pt idx="19">
                  <c:v>5.4821755700000002E-2</c:v>
                </c:pt>
                <c:pt idx="20">
                  <c:v>8.0173879899999995E-2</c:v>
                </c:pt>
                <c:pt idx="21">
                  <c:v>9.7924075999999999E-2</c:v>
                </c:pt>
                <c:pt idx="22">
                  <c:v>0.1093818173</c:v>
                </c:pt>
                <c:pt idx="23">
                  <c:v>0.1077818945</c:v>
                </c:pt>
                <c:pt idx="24">
                  <c:v>0.1041504368</c:v>
                </c:pt>
                <c:pt idx="25">
                  <c:v>9.6821591299999996E-2</c:v>
                </c:pt>
                <c:pt idx="26">
                  <c:v>8.8452242299999997E-2</c:v>
                </c:pt>
                <c:pt idx="27">
                  <c:v>7.8704185800000007E-2</c:v>
                </c:pt>
                <c:pt idx="28">
                  <c:v>6.2258448500000001E-2</c:v>
                </c:pt>
                <c:pt idx="29">
                  <c:v>4.4154651500000003E-2</c:v>
                </c:pt>
                <c:pt idx="30">
                  <c:v>2.6385731999999999E-2</c:v>
                </c:pt>
                <c:pt idx="31">
                  <c:v>2.00270824E-2</c:v>
                </c:pt>
                <c:pt idx="32">
                  <c:v>2.1050995199999999E-2</c:v>
                </c:pt>
                <c:pt idx="33">
                  <c:v>2.87644193E-2</c:v>
                </c:pt>
                <c:pt idx="34">
                  <c:v>3.7035275300000003E-2</c:v>
                </c:pt>
                <c:pt idx="35">
                  <c:v>4.6395584900000002E-2</c:v>
                </c:pt>
                <c:pt idx="36">
                  <c:v>5.8710102E-2</c:v>
                </c:pt>
                <c:pt idx="37">
                  <c:v>7.7113404900000002E-2</c:v>
                </c:pt>
                <c:pt idx="38">
                  <c:v>9.2040106699999999E-2</c:v>
                </c:pt>
                <c:pt idx="39">
                  <c:v>0.104888536</c:v>
                </c:pt>
                <c:pt idx="40">
                  <c:v>0.1092574447</c:v>
                </c:pt>
                <c:pt idx="41">
                  <c:v>0.1056515425</c:v>
                </c:pt>
                <c:pt idx="42">
                  <c:v>9.8260104700000003E-2</c:v>
                </c:pt>
                <c:pt idx="43">
                  <c:v>8.9127853500000007E-2</c:v>
                </c:pt>
                <c:pt idx="44">
                  <c:v>7.90080056E-2</c:v>
                </c:pt>
                <c:pt idx="45">
                  <c:v>7.0843182500000004E-2</c:v>
                </c:pt>
                <c:pt idx="46">
                  <c:v>6.0490973300000001E-2</c:v>
                </c:pt>
                <c:pt idx="47">
                  <c:v>4.1939839700000002E-2</c:v>
                </c:pt>
                <c:pt idx="48">
                  <c:v>1.6505716399999999E-2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1.8190709900000001E-2</c:v>
                </c:pt>
                <c:pt idx="55">
                  <c:v>4.61458415E-2</c:v>
                </c:pt>
                <c:pt idx="56">
                  <c:v>6.3976593299999995E-2</c:v>
                </c:pt>
                <c:pt idx="57">
                  <c:v>6.6912539300000004E-2</c:v>
                </c:pt>
                <c:pt idx="58">
                  <c:v>5.7604640700000001E-2</c:v>
                </c:pt>
                <c:pt idx="59">
                  <c:v>4.0467351700000001E-2</c:v>
                </c:pt>
                <c:pt idx="60">
                  <c:v>1.9801566400000001E-2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1.14968177E-2</c:v>
                </c:pt>
                <c:pt idx="65">
                  <c:v>3.5497460500000001E-2</c:v>
                </c:pt>
                <c:pt idx="66">
                  <c:v>3.9041843299999997E-2</c:v>
                </c:pt>
                <c:pt idx="67">
                  <c:v>2.60918513E-2</c:v>
                </c:pt>
                <c:pt idx="68">
                  <c:v>1.84635948E-2</c:v>
                </c:pt>
                <c:pt idx="69">
                  <c:v>2.55470444E-2</c:v>
                </c:pt>
                <c:pt idx="70">
                  <c:v>3.2723627999999998E-2</c:v>
                </c:pt>
                <c:pt idx="71">
                  <c:v>2.3583248300000002E-2</c:v>
                </c:pt>
                <c:pt idx="72">
                  <c:v>7.9010230999999997E-3</c:v>
                </c:pt>
                <c:pt idx="73">
                  <c:v>2.2081715999999999E-3</c:v>
                </c:pt>
                <c:pt idx="74">
                  <c:v>6.1094332000000001E-3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3.7209056300000001E-2</c:v>
                </c:pt>
                <c:pt idx="81">
                  <c:v>5.5246435099999998E-2</c:v>
                </c:pt>
                <c:pt idx="82">
                  <c:v>4.3203774799999997E-2</c:v>
                </c:pt>
                <c:pt idx="83">
                  <c:v>2.1390315100000001E-2</c:v>
                </c:pt>
                <c:pt idx="84">
                  <c:v>1.10783884E-2</c:v>
                </c:pt>
                <c:pt idx="85">
                  <c:v>1.6421048000000001E-2</c:v>
                </c:pt>
                <c:pt idx="86">
                  <c:v>2.8722528399999999E-2</c:v>
                </c:pt>
                <c:pt idx="87">
                  <c:v>3.7782639299999997E-2</c:v>
                </c:pt>
                <c:pt idx="88">
                  <c:v>3.6510135999999999E-2</c:v>
                </c:pt>
                <c:pt idx="89">
                  <c:v>2.6157019699999999E-2</c:v>
                </c:pt>
                <c:pt idx="90">
                  <c:v>9.9235307000000005E-3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1.3920390000000001E-3</c:v>
                </c:pt>
                <c:pt idx="98">
                  <c:v>1.9603472199999999E-2</c:v>
                </c:pt>
                <c:pt idx="99">
                  <c:v>3.6147035700000003E-2</c:v>
                </c:pt>
                <c:pt idx="100">
                  <c:v>4.9035511900000002E-2</c:v>
                </c:pt>
                <c:pt idx="101">
                  <c:v>5.7853736000000003E-2</c:v>
                </c:pt>
                <c:pt idx="102">
                  <c:v>6.3602536900000006E-2</c:v>
                </c:pt>
                <c:pt idx="103">
                  <c:v>6.7792192099999996E-2</c:v>
                </c:pt>
                <c:pt idx="104">
                  <c:v>7.0204175999999993E-2</c:v>
                </c:pt>
                <c:pt idx="105">
                  <c:v>7.0800334199999995E-2</c:v>
                </c:pt>
                <c:pt idx="106">
                  <c:v>6.9632448299999997E-2</c:v>
                </c:pt>
                <c:pt idx="107">
                  <c:v>6.6466085600000002E-2</c:v>
                </c:pt>
                <c:pt idx="108">
                  <c:v>6.1094719899999997E-2</c:v>
                </c:pt>
                <c:pt idx="109">
                  <c:v>5.2939213800000003E-2</c:v>
                </c:pt>
                <c:pt idx="110">
                  <c:v>4.4370014200000002E-2</c:v>
                </c:pt>
                <c:pt idx="111">
                  <c:v>3.2745502900000001E-2</c:v>
                </c:pt>
                <c:pt idx="112">
                  <c:v>2.2252365900000001E-2</c:v>
                </c:pt>
                <c:pt idx="113">
                  <c:v>1.28365383E-2</c:v>
                </c:pt>
                <c:pt idx="114">
                  <c:v>3.417911E-3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6-6CEB-41F0-895D-943CFEBAB27E}"/>
            </c:ext>
          </c:extLst>
        </c:ser>
        <c:ser>
          <c:idx val="167"/>
          <c:order val="167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反射白_LEDfull_暗櫃!$A$168:$EE$168</c:f>
              <c:numCache>
                <c:formatCode>General</c:formatCode>
                <c:ptCount val="135"/>
                <c:pt idx="0">
                  <c:v>0.64606708290000003</c:v>
                </c:pt>
                <c:pt idx="1">
                  <c:v>0.53516709799999995</c:v>
                </c:pt>
                <c:pt idx="2">
                  <c:v>0.3809558153</c:v>
                </c:pt>
                <c:pt idx="3">
                  <c:v>0.17294037340000001</c:v>
                </c:pt>
                <c:pt idx="4">
                  <c:v>4.7458335800000001E-2</c:v>
                </c:pt>
                <c:pt idx="5">
                  <c:v>3.8550079E-3</c:v>
                </c:pt>
                <c:pt idx="6">
                  <c:v>2.7000578099999999E-2</c:v>
                </c:pt>
                <c:pt idx="7">
                  <c:v>8.8708609300000005E-2</c:v>
                </c:pt>
                <c:pt idx="8">
                  <c:v>0.15835925940000001</c:v>
                </c:pt>
                <c:pt idx="9">
                  <c:v>0.21658308800000001</c:v>
                </c:pt>
                <c:pt idx="10">
                  <c:v>0.24094270170000001</c:v>
                </c:pt>
                <c:pt idx="11">
                  <c:v>0.2332787365</c:v>
                </c:pt>
                <c:pt idx="12">
                  <c:v>0.20442582670000001</c:v>
                </c:pt>
                <c:pt idx="13">
                  <c:v>0.163092345</c:v>
                </c:pt>
                <c:pt idx="14">
                  <c:v>0.11740595099999999</c:v>
                </c:pt>
                <c:pt idx="15">
                  <c:v>7.7339380999999999E-2</c:v>
                </c:pt>
                <c:pt idx="16">
                  <c:v>4.5157946599999998E-2</c:v>
                </c:pt>
                <c:pt idx="17">
                  <c:v>2.9470933599999999E-2</c:v>
                </c:pt>
                <c:pt idx="18">
                  <c:v>3.5786524399999999E-2</c:v>
                </c:pt>
                <c:pt idx="19">
                  <c:v>5.4806605000000001E-2</c:v>
                </c:pt>
                <c:pt idx="20">
                  <c:v>8.0152459400000001E-2</c:v>
                </c:pt>
                <c:pt idx="21">
                  <c:v>9.7897730799999999E-2</c:v>
                </c:pt>
                <c:pt idx="22">
                  <c:v>0.1093518585</c:v>
                </c:pt>
                <c:pt idx="23">
                  <c:v>0.10775242</c:v>
                </c:pt>
                <c:pt idx="24">
                  <c:v>0.10412044080000001</c:v>
                </c:pt>
                <c:pt idx="25">
                  <c:v>9.6792258300000003E-2</c:v>
                </c:pt>
                <c:pt idx="26">
                  <c:v>8.8424116400000002E-2</c:v>
                </c:pt>
                <c:pt idx="27">
                  <c:v>7.8679010300000005E-2</c:v>
                </c:pt>
                <c:pt idx="28">
                  <c:v>6.2239102999999997E-2</c:v>
                </c:pt>
                <c:pt idx="29">
                  <c:v>4.4142827400000001E-2</c:v>
                </c:pt>
                <c:pt idx="30">
                  <c:v>2.63813678E-2</c:v>
                </c:pt>
                <c:pt idx="31">
                  <c:v>2.00261399E-2</c:v>
                </c:pt>
                <c:pt idx="32">
                  <c:v>2.10502669E-2</c:v>
                </c:pt>
                <c:pt idx="33">
                  <c:v>2.8760835500000002E-2</c:v>
                </c:pt>
                <c:pt idx="34">
                  <c:v>3.7027850700000003E-2</c:v>
                </c:pt>
                <c:pt idx="35">
                  <c:v>4.6383928499999998E-2</c:v>
                </c:pt>
                <c:pt idx="36">
                  <c:v>5.86937815E-2</c:v>
                </c:pt>
                <c:pt idx="37">
                  <c:v>7.7091395899999998E-2</c:v>
                </c:pt>
                <c:pt idx="38">
                  <c:v>9.2014648000000004E-2</c:v>
                </c:pt>
                <c:pt idx="39">
                  <c:v>0.1048601493</c:v>
                </c:pt>
                <c:pt idx="40">
                  <c:v>0.1092269719</c:v>
                </c:pt>
                <c:pt idx="41">
                  <c:v>0.105619669</c:v>
                </c:pt>
                <c:pt idx="42">
                  <c:v>9.8228581199999998E-2</c:v>
                </c:pt>
                <c:pt idx="43">
                  <c:v>8.9098639800000004E-2</c:v>
                </c:pt>
                <c:pt idx="44">
                  <c:v>7.8982785299999997E-2</c:v>
                </c:pt>
                <c:pt idx="45">
                  <c:v>7.08219707E-2</c:v>
                </c:pt>
                <c:pt idx="46">
                  <c:v>6.0474511199999997E-2</c:v>
                </c:pt>
                <c:pt idx="47">
                  <c:v>4.1930683000000003E-2</c:v>
                </c:pt>
                <c:pt idx="48">
                  <c:v>1.6505168800000001E-2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1.8188523099999999E-2</c:v>
                </c:pt>
                <c:pt idx="55">
                  <c:v>4.6138156200000002E-2</c:v>
                </c:pt>
                <c:pt idx="56">
                  <c:v>6.3964746899999994E-2</c:v>
                </c:pt>
                <c:pt idx="57">
                  <c:v>6.6898927100000005E-2</c:v>
                </c:pt>
                <c:pt idx="58">
                  <c:v>5.75921312E-2</c:v>
                </c:pt>
                <c:pt idx="59">
                  <c:v>4.0457699399999998E-2</c:v>
                </c:pt>
                <c:pt idx="60">
                  <c:v>1.97957549E-2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1.1487687E-2</c:v>
                </c:pt>
                <c:pt idx="65">
                  <c:v>3.5484861600000001E-2</c:v>
                </c:pt>
                <c:pt idx="66">
                  <c:v>3.9032679100000002E-2</c:v>
                </c:pt>
                <c:pt idx="67">
                  <c:v>2.6089403800000001E-2</c:v>
                </c:pt>
                <c:pt idx="68">
                  <c:v>1.8464064200000001E-2</c:v>
                </c:pt>
                <c:pt idx="69">
                  <c:v>2.5543961699999999E-2</c:v>
                </c:pt>
                <c:pt idx="70">
                  <c:v>3.2715998599999997E-2</c:v>
                </c:pt>
                <c:pt idx="71">
                  <c:v>2.3575924299999999E-2</c:v>
                </c:pt>
                <c:pt idx="72">
                  <c:v>7.8969252999999996E-3</c:v>
                </c:pt>
                <c:pt idx="73">
                  <c:v>2.2055306E-3</c:v>
                </c:pt>
                <c:pt idx="74">
                  <c:v>6.1060754E-3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3.7198703700000002E-2</c:v>
                </c:pt>
                <c:pt idx="81">
                  <c:v>5.5231906499999997E-2</c:v>
                </c:pt>
                <c:pt idx="82">
                  <c:v>4.3194010900000003E-2</c:v>
                </c:pt>
                <c:pt idx="83">
                  <c:v>2.13879254E-2</c:v>
                </c:pt>
                <c:pt idx="84">
                  <c:v>1.10799987E-2</c:v>
                </c:pt>
                <c:pt idx="85">
                  <c:v>1.6421826600000002E-2</c:v>
                </c:pt>
                <c:pt idx="86">
                  <c:v>2.8719693399999999E-2</c:v>
                </c:pt>
                <c:pt idx="87">
                  <c:v>3.7776604300000002E-2</c:v>
                </c:pt>
                <c:pt idx="88">
                  <c:v>3.6502458199999997E-2</c:v>
                </c:pt>
                <c:pt idx="89">
                  <c:v>2.6150131600000001E-2</c:v>
                </c:pt>
                <c:pt idx="90">
                  <c:v>9.91912E-3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1.3893169999999999E-3</c:v>
                </c:pt>
                <c:pt idx="98">
                  <c:v>1.9597835800000001E-2</c:v>
                </c:pt>
                <c:pt idx="99">
                  <c:v>3.6138862399999999E-2</c:v>
                </c:pt>
                <c:pt idx="100">
                  <c:v>4.9025710700000003E-2</c:v>
                </c:pt>
                <c:pt idx="101">
                  <c:v>5.7842996000000001E-2</c:v>
                </c:pt>
                <c:pt idx="102">
                  <c:v>6.3590519100000006E-2</c:v>
                </c:pt>
                <c:pt idx="103">
                  <c:v>6.7779474000000006E-2</c:v>
                </c:pt>
                <c:pt idx="104">
                  <c:v>7.0190623399999999E-2</c:v>
                </c:pt>
                <c:pt idx="105">
                  <c:v>7.0786200499999993E-2</c:v>
                </c:pt>
                <c:pt idx="106">
                  <c:v>6.9617860000000004E-2</c:v>
                </c:pt>
                <c:pt idx="107">
                  <c:v>6.6451288799999994E-2</c:v>
                </c:pt>
                <c:pt idx="108">
                  <c:v>6.1079789000000002E-2</c:v>
                </c:pt>
                <c:pt idx="109">
                  <c:v>5.2925221600000003E-2</c:v>
                </c:pt>
                <c:pt idx="110">
                  <c:v>4.4357441400000003E-2</c:v>
                </c:pt>
                <c:pt idx="111">
                  <c:v>3.2734308400000002E-2</c:v>
                </c:pt>
                <c:pt idx="112">
                  <c:v>2.2243157E-2</c:v>
                </c:pt>
                <c:pt idx="113">
                  <c:v>1.2828892999999999E-2</c:v>
                </c:pt>
                <c:pt idx="114">
                  <c:v>3.4121484E-3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7-6CEB-41F0-895D-943CFEBAB27E}"/>
            </c:ext>
          </c:extLst>
        </c:ser>
        <c:ser>
          <c:idx val="168"/>
          <c:order val="168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反射白_LEDfull_暗櫃!$A$169:$EE$169</c:f>
              <c:numCache>
                <c:formatCode>General</c:formatCode>
                <c:ptCount val="135"/>
                <c:pt idx="0">
                  <c:v>0.64602112769999998</c:v>
                </c:pt>
                <c:pt idx="1">
                  <c:v>0.53512966630000003</c:v>
                </c:pt>
                <c:pt idx="2">
                  <c:v>0.3809294701</c:v>
                </c:pt>
                <c:pt idx="3">
                  <c:v>0.172929585</c:v>
                </c:pt>
                <c:pt idx="4">
                  <c:v>4.7456216099999997E-2</c:v>
                </c:pt>
                <c:pt idx="5">
                  <c:v>3.8563609E-3</c:v>
                </c:pt>
                <c:pt idx="6">
                  <c:v>2.7000248399999999E-2</c:v>
                </c:pt>
                <c:pt idx="7">
                  <c:v>8.8705390699999997E-2</c:v>
                </c:pt>
                <c:pt idx="8">
                  <c:v>0.15835446119999999</c:v>
                </c:pt>
                <c:pt idx="9">
                  <c:v>0.21657878159999999</c:v>
                </c:pt>
                <c:pt idx="10">
                  <c:v>0.24094131590000001</c:v>
                </c:pt>
                <c:pt idx="11">
                  <c:v>0.23327940699999999</c:v>
                </c:pt>
                <c:pt idx="12">
                  <c:v>0.20442520080000001</c:v>
                </c:pt>
                <c:pt idx="13">
                  <c:v>0.16308875380000001</c:v>
                </c:pt>
                <c:pt idx="14">
                  <c:v>0.1174008921</c:v>
                </c:pt>
                <c:pt idx="15">
                  <c:v>7.7335663099999993E-2</c:v>
                </c:pt>
                <c:pt idx="16">
                  <c:v>4.5156735900000002E-2</c:v>
                </c:pt>
                <c:pt idx="17">
                  <c:v>2.94706523E-2</c:v>
                </c:pt>
                <c:pt idx="18">
                  <c:v>3.5785961900000003E-2</c:v>
                </c:pt>
                <c:pt idx="19">
                  <c:v>5.4805163300000001E-2</c:v>
                </c:pt>
                <c:pt idx="20">
                  <c:v>8.0149568599999998E-2</c:v>
                </c:pt>
                <c:pt idx="21">
                  <c:v>9.7894288600000004E-2</c:v>
                </c:pt>
                <c:pt idx="22">
                  <c:v>0.1093484834</c:v>
                </c:pt>
                <c:pt idx="23">
                  <c:v>0.10774941740000001</c:v>
                </c:pt>
                <c:pt idx="24">
                  <c:v>0.10411966590000001</c:v>
                </c:pt>
                <c:pt idx="25">
                  <c:v>9.6794068799999994E-2</c:v>
                </c:pt>
                <c:pt idx="26">
                  <c:v>8.84279013E-2</c:v>
                </c:pt>
                <c:pt idx="27">
                  <c:v>7.8682638700000002E-2</c:v>
                </c:pt>
                <c:pt idx="28">
                  <c:v>6.2240894900000003E-2</c:v>
                </c:pt>
                <c:pt idx="29">
                  <c:v>4.4140946100000002E-2</c:v>
                </c:pt>
                <c:pt idx="30">
                  <c:v>2.6375636500000001E-2</c:v>
                </c:pt>
                <c:pt idx="31">
                  <c:v>2.0017858600000001E-2</c:v>
                </c:pt>
                <c:pt idx="32">
                  <c:v>2.1041156700000001E-2</c:v>
                </c:pt>
                <c:pt idx="33">
                  <c:v>2.8752630599999999E-2</c:v>
                </c:pt>
                <c:pt idx="34">
                  <c:v>3.7022076500000001E-2</c:v>
                </c:pt>
                <c:pt idx="35">
                  <c:v>4.63807397E-2</c:v>
                </c:pt>
                <c:pt idx="36">
                  <c:v>5.86923398E-2</c:v>
                </c:pt>
                <c:pt idx="37">
                  <c:v>7.7090352799999998E-2</c:v>
                </c:pt>
                <c:pt idx="38">
                  <c:v>9.2012196800000001E-2</c:v>
                </c:pt>
                <c:pt idx="39">
                  <c:v>0.10485657299999999</c:v>
                </c:pt>
                <c:pt idx="40">
                  <c:v>0.1092246845</c:v>
                </c:pt>
                <c:pt idx="41">
                  <c:v>0.1056213453</c:v>
                </c:pt>
                <c:pt idx="42">
                  <c:v>9.8233386899999997E-2</c:v>
                </c:pt>
                <c:pt idx="43">
                  <c:v>8.9104220299999995E-2</c:v>
                </c:pt>
                <c:pt idx="44">
                  <c:v>7.8986600000000004E-2</c:v>
                </c:pt>
                <c:pt idx="45">
                  <c:v>7.0823103200000001E-2</c:v>
                </c:pt>
                <c:pt idx="46">
                  <c:v>6.04725443E-2</c:v>
                </c:pt>
                <c:pt idx="47">
                  <c:v>4.1925381900000003E-2</c:v>
                </c:pt>
                <c:pt idx="48">
                  <c:v>1.64977722E-2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1.81830768E-2</c:v>
                </c:pt>
                <c:pt idx="55">
                  <c:v>4.6128124E-2</c:v>
                </c:pt>
                <c:pt idx="56">
                  <c:v>6.3953116500000004E-2</c:v>
                </c:pt>
                <c:pt idx="57">
                  <c:v>6.6888824099999994E-2</c:v>
                </c:pt>
                <c:pt idx="58">
                  <c:v>5.7585075499999999E-2</c:v>
                </c:pt>
                <c:pt idx="59">
                  <c:v>4.0454275900000003E-2</c:v>
                </c:pt>
                <c:pt idx="60">
                  <c:v>1.9796131200000001E-2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1.1497649400000001E-2</c:v>
                </c:pt>
                <c:pt idx="65">
                  <c:v>3.5488530999999997E-2</c:v>
                </c:pt>
                <c:pt idx="66">
                  <c:v>3.9028678099999999E-2</c:v>
                </c:pt>
                <c:pt idx="67">
                  <c:v>2.6080373699999999E-2</c:v>
                </c:pt>
                <c:pt idx="68">
                  <c:v>1.8454015300000001E-2</c:v>
                </c:pt>
                <c:pt idx="69">
                  <c:v>2.5536365799999999E-2</c:v>
                </c:pt>
                <c:pt idx="70">
                  <c:v>3.2712716599999997E-2</c:v>
                </c:pt>
                <c:pt idx="71">
                  <c:v>2.3576864999999999E-2</c:v>
                </c:pt>
                <c:pt idx="72">
                  <c:v>7.9003367999999994E-3</c:v>
                </c:pt>
                <c:pt idx="73">
                  <c:v>2.2092212E-3</c:v>
                </c:pt>
                <c:pt idx="74">
                  <c:v>6.1086839999999996E-3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3.71982753E-2</c:v>
                </c:pt>
                <c:pt idx="81">
                  <c:v>5.52293435E-2</c:v>
                </c:pt>
                <c:pt idx="82">
                  <c:v>4.3189242500000002E-2</c:v>
                </c:pt>
                <c:pt idx="83">
                  <c:v>2.13813167E-2</c:v>
                </c:pt>
                <c:pt idx="84">
                  <c:v>1.10717509E-2</c:v>
                </c:pt>
                <c:pt idx="85">
                  <c:v>1.6412205999999999E-2</c:v>
                </c:pt>
                <c:pt idx="86">
                  <c:v>2.8710020700000002E-2</c:v>
                </c:pt>
                <c:pt idx="87">
                  <c:v>3.7768222400000002E-2</c:v>
                </c:pt>
                <c:pt idx="88">
                  <c:v>3.6497581799999998E-2</c:v>
                </c:pt>
                <c:pt idx="89">
                  <c:v>2.6149062399999999E-2</c:v>
                </c:pt>
                <c:pt idx="90">
                  <c:v>9.9219978000000004E-3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1.3931756E-3</c:v>
                </c:pt>
                <c:pt idx="98">
                  <c:v>1.959721E-2</c:v>
                </c:pt>
                <c:pt idx="99">
                  <c:v>3.6134421799999997E-2</c:v>
                </c:pt>
                <c:pt idx="100">
                  <c:v>4.9017537399999998E-2</c:v>
                </c:pt>
                <c:pt idx="101">
                  <c:v>5.7832486900000001E-2</c:v>
                </c:pt>
                <c:pt idx="102">
                  <c:v>6.3578866400000003E-2</c:v>
                </c:pt>
                <c:pt idx="103">
                  <c:v>6.7767098499999998E-2</c:v>
                </c:pt>
                <c:pt idx="104">
                  <c:v>7.0178523699999995E-2</c:v>
                </c:pt>
                <c:pt idx="105">
                  <c:v>7.0774875599999995E-2</c:v>
                </c:pt>
                <c:pt idx="106">
                  <c:v>6.9607831499999995E-2</c:v>
                </c:pt>
                <c:pt idx="107">
                  <c:v>6.6443212299999999E-2</c:v>
                </c:pt>
                <c:pt idx="108">
                  <c:v>6.1074383599999997E-2</c:v>
                </c:pt>
                <c:pt idx="109">
                  <c:v>5.2922468600000001E-2</c:v>
                </c:pt>
                <c:pt idx="110">
                  <c:v>4.4356748500000001E-2</c:v>
                </c:pt>
                <c:pt idx="111">
                  <c:v>3.2736852800000001E-2</c:v>
                </c:pt>
                <c:pt idx="112">
                  <c:v>2.2247876999999999E-2</c:v>
                </c:pt>
                <c:pt idx="113">
                  <c:v>1.2835575300000001E-2</c:v>
                </c:pt>
                <c:pt idx="114">
                  <c:v>3.4206294999999999E-3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8-6CEB-41F0-895D-943CFEBAB27E}"/>
            </c:ext>
          </c:extLst>
        </c:ser>
        <c:ser>
          <c:idx val="169"/>
          <c:order val="169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反射白_LEDfull_暗櫃!$A$170:$EE$170</c:f>
              <c:numCache>
                <c:formatCode>General</c:formatCode>
                <c:ptCount val="135"/>
                <c:pt idx="0">
                  <c:v>0.64537525179999999</c:v>
                </c:pt>
                <c:pt idx="1">
                  <c:v>0.53459912539999999</c:v>
                </c:pt>
                <c:pt idx="2">
                  <c:v>0.38055339459999998</c:v>
                </c:pt>
                <c:pt idx="3">
                  <c:v>0.172765851</c:v>
                </c:pt>
                <c:pt idx="4">
                  <c:v>4.74212579E-2</c:v>
                </c:pt>
                <c:pt idx="5">
                  <c:v>3.8650613E-3</c:v>
                </c:pt>
                <c:pt idx="6">
                  <c:v>2.69872416E-2</c:v>
                </c:pt>
                <c:pt idx="7">
                  <c:v>8.8643886099999999E-2</c:v>
                </c:pt>
                <c:pt idx="8">
                  <c:v>0.1582500339</c:v>
                </c:pt>
                <c:pt idx="9">
                  <c:v>0.21645312010000001</c:v>
                </c:pt>
                <c:pt idx="10">
                  <c:v>0.2408296019</c:v>
                </c:pt>
                <c:pt idx="11">
                  <c:v>0.23318773509999999</c:v>
                </c:pt>
                <c:pt idx="12">
                  <c:v>0.2043362111</c:v>
                </c:pt>
                <c:pt idx="13">
                  <c:v>0.1629936397</c:v>
                </c:pt>
                <c:pt idx="14">
                  <c:v>0.11731264</c:v>
                </c:pt>
                <c:pt idx="15">
                  <c:v>7.7272631199999997E-2</c:v>
                </c:pt>
                <c:pt idx="16">
                  <c:v>4.5127973000000002E-2</c:v>
                </c:pt>
                <c:pt idx="17">
                  <c:v>2.94562131E-2</c:v>
                </c:pt>
                <c:pt idx="18">
                  <c:v>3.5765979400000002E-2</c:v>
                </c:pt>
                <c:pt idx="19">
                  <c:v>5.4771568600000001E-2</c:v>
                </c:pt>
                <c:pt idx="20">
                  <c:v>8.0094054299999995E-2</c:v>
                </c:pt>
                <c:pt idx="21">
                  <c:v>9.7825840100000006E-2</c:v>
                </c:pt>
                <c:pt idx="22">
                  <c:v>0.1092716157</c:v>
                </c:pt>
                <c:pt idx="23">
                  <c:v>0.1076797843</c:v>
                </c:pt>
                <c:pt idx="24">
                  <c:v>0.1040702537</c:v>
                </c:pt>
                <c:pt idx="25">
                  <c:v>9.6769556399999998E-2</c:v>
                </c:pt>
                <c:pt idx="26">
                  <c:v>8.8422365500000003E-2</c:v>
                </c:pt>
                <c:pt idx="27">
                  <c:v>7.8680269400000002E-2</c:v>
                </c:pt>
                <c:pt idx="28">
                  <c:v>6.22291528E-2</c:v>
                </c:pt>
                <c:pt idx="29">
                  <c:v>4.4107310499999997E-2</c:v>
                </c:pt>
                <c:pt idx="30">
                  <c:v>2.6317369199999999E-2</c:v>
                </c:pt>
                <c:pt idx="31">
                  <c:v>1.9939629399999999E-2</c:v>
                </c:pt>
                <c:pt idx="32">
                  <c:v>2.0956808699999999E-2</c:v>
                </c:pt>
                <c:pt idx="33">
                  <c:v>2.8672566600000001E-2</c:v>
                </c:pt>
                <c:pt idx="34">
                  <c:v>3.69587205E-2</c:v>
                </c:pt>
                <c:pt idx="35">
                  <c:v>4.6334896200000003E-2</c:v>
                </c:pt>
                <c:pt idx="36">
                  <c:v>5.8656431699999997E-2</c:v>
                </c:pt>
                <c:pt idx="37">
                  <c:v>7.7048473100000001E-2</c:v>
                </c:pt>
                <c:pt idx="38">
                  <c:v>9.1953478800000002E-2</c:v>
                </c:pt>
                <c:pt idx="39">
                  <c:v>0.104784295</c:v>
                </c:pt>
                <c:pt idx="40">
                  <c:v>0.1091611981</c:v>
                </c:pt>
                <c:pt idx="41">
                  <c:v>0.1055920348</c:v>
                </c:pt>
                <c:pt idx="42">
                  <c:v>9.8233655099999997E-2</c:v>
                </c:pt>
                <c:pt idx="43">
                  <c:v>8.9113406800000003E-2</c:v>
                </c:pt>
                <c:pt idx="44">
                  <c:v>7.8986018899999996E-2</c:v>
                </c:pt>
                <c:pt idx="45">
                  <c:v>7.0804104199999995E-2</c:v>
                </c:pt>
                <c:pt idx="46">
                  <c:v>6.0431439400000002E-2</c:v>
                </c:pt>
                <c:pt idx="47">
                  <c:v>4.18641716E-2</c:v>
                </c:pt>
                <c:pt idx="48">
                  <c:v>1.64289642E-2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1.8130419799999999E-2</c:v>
                </c:pt>
                <c:pt idx="55">
                  <c:v>4.6026270799999998E-2</c:v>
                </c:pt>
                <c:pt idx="56">
                  <c:v>6.3830651299999999E-2</c:v>
                </c:pt>
                <c:pt idx="57">
                  <c:v>6.6777549699999994E-2</c:v>
                </c:pt>
                <c:pt idx="58">
                  <c:v>5.7503927500000003E-2</c:v>
                </c:pt>
                <c:pt idx="59">
                  <c:v>4.04093154E-2</c:v>
                </c:pt>
                <c:pt idx="60">
                  <c:v>1.9791413099999999E-2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1.1575026400000001E-2</c:v>
                </c:pt>
                <c:pt idx="65">
                  <c:v>3.5503182600000002E-2</c:v>
                </c:pt>
                <c:pt idx="66">
                  <c:v>3.8980029499999999E-2</c:v>
                </c:pt>
                <c:pt idx="67">
                  <c:v>2.5994824199999999E-2</c:v>
                </c:pt>
                <c:pt idx="68">
                  <c:v>1.8362704699999999E-2</c:v>
                </c:pt>
                <c:pt idx="69">
                  <c:v>2.5463303600000001E-2</c:v>
                </c:pt>
                <c:pt idx="70">
                  <c:v>3.2673090699999997E-2</c:v>
                </c:pt>
                <c:pt idx="71">
                  <c:v>2.3575978399999999E-2</c:v>
                </c:pt>
                <c:pt idx="72">
                  <c:v>7.9256129000000002E-3</c:v>
                </c:pt>
                <c:pt idx="73">
                  <c:v>2.2397129999999999E-3</c:v>
                </c:pt>
                <c:pt idx="74">
                  <c:v>6.1277392999999998E-3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3.7180516900000002E-2</c:v>
                </c:pt>
                <c:pt idx="81">
                  <c:v>5.51850386E-2</c:v>
                </c:pt>
                <c:pt idx="82">
                  <c:v>4.3131854400000003E-2</c:v>
                </c:pt>
                <c:pt idx="83">
                  <c:v>2.1318299700000001E-2</c:v>
                </c:pt>
                <c:pt idx="84">
                  <c:v>1.0998578700000001E-2</c:v>
                </c:pt>
                <c:pt idx="85">
                  <c:v>1.6325874300000001E-2</c:v>
                </c:pt>
                <c:pt idx="86">
                  <c:v>2.8617369E-2</c:v>
                </c:pt>
                <c:pt idx="87">
                  <c:v>3.7684284200000001E-2</c:v>
                </c:pt>
                <c:pt idx="88">
                  <c:v>3.6441545899999997E-2</c:v>
                </c:pt>
                <c:pt idx="89">
                  <c:v>2.6130108199999998E-2</c:v>
                </c:pt>
                <c:pt idx="90">
                  <c:v>9.9423303999999994E-3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1.4248816E-3</c:v>
                </c:pt>
                <c:pt idx="98">
                  <c:v>1.9583130300000001E-2</c:v>
                </c:pt>
                <c:pt idx="99">
                  <c:v>3.60804386E-2</c:v>
                </c:pt>
                <c:pt idx="100">
                  <c:v>4.8931174000000001E-2</c:v>
                </c:pt>
                <c:pt idx="101">
                  <c:v>5.7721346600000001E-2</c:v>
                </c:pt>
                <c:pt idx="102">
                  <c:v>6.3455402899999999E-2</c:v>
                </c:pt>
                <c:pt idx="103">
                  <c:v>6.7636512199999999E-2</c:v>
                </c:pt>
                <c:pt idx="104">
                  <c:v>7.0048317299999996E-2</c:v>
                </c:pt>
                <c:pt idx="105">
                  <c:v>7.0651218299999999E-2</c:v>
                </c:pt>
                <c:pt idx="106">
                  <c:v>6.9495774799999993E-2</c:v>
                </c:pt>
                <c:pt idx="107">
                  <c:v>6.6348925200000006E-2</c:v>
                </c:pt>
                <c:pt idx="108">
                  <c:v>6.1002846800000003E-2</c:v>
                </c:pt>
                <c:pt idx="109">
                  <c:v>5.2877713E-2</c:v>
                </c:pt>
                <c:pt idx="110">
                  <c:v>4.4333715000000003E-2</c:v>
                </c:pt>
                <c:pt idx="111">
                  <c:v>3.2742325199999998E-2</c:v>
                </c:pt>
                <c:pt idx="112">
                  <c:v>2.2278133799999999E-2</c:v>
                </c:pt>
                <c:pt idx="113">
                  <c:v>1.28850965E-2</c:v>
                </c:pt>
                <c:pt idx="114">
                  <c:v>3.4888366000000001E-3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9-6CEB-41F0-895D-943CFEBAB27E}"/>
            </c:ext>
          </c:extLst>
        </c:ser>
        <c:ser>
          <c:idx val="170"/>
          <c:order val="170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反射白_LEDfull_暗櫃!$A$171:$EE$171</c:f>
              <c:numCache>
                <c:formatCode>General</c:formatCode>
                <c:ptCount val="135"/>
                <c:pt idx="0">
                  <c:v>0.6456024051</c:v>
                </c:pt>
                <c:pt idx="1">
                  <c:v>0.53478771449999996</c:v>
                </c:pt>
                <c:pt idx="2">
                  <c:v>0.3806875348</c:v>
                </c:pt>
                <c:pt idx="3">
                  <c:v>0.1728273183</c:v>
                </c:pt>
                <c:pt idx="4">
                  <c:v>4.7438114900000002E-2</c:v>
                </c:pt>
                <c:pt idx="5">
                  <c:v>3.8666802E-3</c:v>
                </c:pt>
                <c:pt idx="6">
                  <c:v>2.69969665E-2</c:v>
                </c:pt>
                <c:pt idx="7">
                  <c:v>8.8675387199999997E-2</c:v>
                </c:pt>
                <c:pt idx="8">
                  <c:v>0.15830658380000001</c:v>
                </c:pt>
                <c:pt idx="9">
                  <c:v>0.21653066579999999</c:v>
                </c:pt>
                <c:pt idx="10">
                  <c:v>0.2409160286</c:v>
                </c:pt>
                <c:pt idx="11">
                  <c:v>0.2332720459</c:v>
                </c:pt>
                <c:pt idx="12">
                  <c:v>0.20440970359999999</c:v>
                </c:pt>
                <c:pt idx="13">
                  <c:v>0.16305178400000001</c:v>
                </c:pt>
                <c:pt idx="14">
                  <c:v>0.1173541471</c:v>
                </c:pt>
                <c:pt idx="15">
                  <c:v>7.72999823E-2</c:v>
                </c:pt>
                <c:pt idx="16">
                  <c:v>4.5144148199999998E-2</c:v>
                </c:pt>
                <c:pt idx="17">
                  <c:v>2.9466914E-2</c:v>
                </c:pt>
                <c:pt idx="18">
                  <c:v>3.5778779500000003E-2</c:v>
                </c:pt>
                <c:pt idx="19">
                  <c:v>5.4791037000000001E-2</c:v>
                </c:pt>
                <c:pt idx="20">
                  <c:v>8.0122597500000003E-2</c:v>
                </c:pt>
                <c:pt idx="21">
                  <c:v>9.7860582200000004E-2</c:v>
                </c:pt>
                <c:pt idx="22">
                  <c:v>0.109310329</c:v>
                </c:pt>
                <c:pt idx="23">
                  <c:v>0.10771807279999999</c:v>
                </c:pt>
                <c:pt idx="24">
                  <c:v>0.10410773750000001</c:v>
                </c:pt>
                <c:pt idx="25">
                  <c:v>9.6804588999999996E-2</c:v>
                </c:pt>
                <c:pt idx="26">
                  <c:v>8.8454313600000001E-2</c:v>
                </c:pt>
                <c:pt idx="27">
                  <c:v>7.8709095699999995E-2</c:v>
                </c:pt>
                <c:pt idx="28">
                  <c:v>6.22518845E-2</c:v>
                </c:pt>
                <c:pt idx="29">
                  <c:v>4.4123049800000001E-2</c:v>
                </c:pt>
                <c:pt idx="30">
                  <c:v>2.6326244700000001E-2</c:v>
                </c:pt>
                <c:pt idx="31">
                  <c:v>1.99458767E-2</c:v>
                </c:pt>
                <c:pt idx="32">
                  <c:v>2.0963368900000001E-2</c:v>
                </c:pt>
                <c:pt idx="33">
                  <c:v>2.86820102E-2</c:v>
                </c:pt>
                <c:pt idx="34">
                  <c:v>3.6971483399999998E-2</c:v>
                </c:pt>
                <c:pt idx="35">
                  <c:v>4.6351216700000003E-2</c:v>
                </c:pt>
                <c:pt idx="36">
                  <c:v>5.8677434899999999E-2</c:v>
                </c:pt>
                <c:pt idx="37">
                  <c:v>7.7076062599999995E-2</c:v>
                </c:pt>
                <c:pt idx="38">
                  <c:v>9.1986283700000004E-2</c:v>
                </c:pt>
                <c:pt idx="39">
                  <c:v>0.10482162239999999</c:v>
                </c:pt>
                <c:pt idx="40">
                  <c:v>0.10920023919999999</c:v>
                </c:pt>
                <c:pt idx="41">
                  <c:v>0.105630219</c:v>
                </c:pt>
                <c:pt idx="42">
                  <c:v>9.82694551E-2</c:v>
                </c:pt>
                <c:pt idx="43">
                  <c:v>8.9145921200000006E-2</c:v>
                </c:pt>
                <c:pt idx="44">
                  <c:v>7.9014778100000002E-2</c:v>
                </c:pt>
                <c:pt idx="45">
                  <c:v>7.0829585200000003E-2</c:v>
                </c:pt>
                <c:pt idx="46">
                  <c:v>6.0452837500000002E-2</c:v>
                </c:pt>
                <c:pt idx="47">
                  <c:v>4.1878700300000002E-2</c:v>
                </c:pt>
                <c:pt idx="48">
                  <c:v>1.643412E-2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1.8136553499999999E-2</c:v>
                </c:pt>
                <c:pt idx="55">
                  <c:v>4.60418202E-2</c:v>
                </c:pt>
                <c:pt idx="56">
                  <c:v>6.3852429399999994E-2</c:v>
                </c:pt>
                <c:pt idx="57">
                  <c:v>6.6800467700000005E-2</c:v>
                </c:pt>
                <c:pt idx="58">
                  <c:v>5.7523809400000001E-2</c:v>
                </c:pt>
                <c:pt idx="59">
                  <c:v>4.04233336E-2</c:v>
                </c:pt>
                <c:pt idx="60">
                  <c:v>1.9798444599999999E-2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1.1580206500000001E-2</c:v>
                </c:pt>
                <c:pt idx="65">
                  <c:v>3.5516343999999998E-2</c:v>
                </c:pt>
                <c:pt idx="66">
                  <c:v>3.89937125E-2</c:v>
                </c:pt>
                <c:pt idx="67">
                  <c:v>2.60033943E-2</c:v>
                </c:pt>
                <c:pt idx="68">
                  <c:v>1.83682386E-2</c:v>
                </c:pt>
                <c:pt idx="69">
                  <c:v>2.5471746900000002E-2</c:v>
                </c:pt>
                <c:pt idx="70">
                  <c:v>3.2684426799999999E-2</c:v>
                </c:pt>
                <c:pt idx="71">
                  <c:v>2.35840995E-2</c:v>
                </c:pt>
                <c:pt idx="72">
                  <c:v>7.9286657000000003E-3</c:v>
                </c:pt>
                <c:pt idx="73">
                  <c:v>2.2406856999999999E-3</c:v>
                </c:pt>
                <c:pt idx="74">
                  <c:v>6.1302735000000001E-3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3.71937491E-2</c:v>
                </c:pt>
                <c:pt idx="81">
                  <c:v>5.5204521899999998E-2</c:v>
                </c:pt>
                <c:pt idx="82">
                  <c:v>4.31468822E-2</c:v>
                </c:pt>
                <c:pt idx="83">
                  <c:v>2.1325212E-2</c:v>
                </c:pt>
                <c:pt idx="84">
                  <c:v>1.10018076E-2</c:v>
                </c:pt>
                <c:pt idx="85">
                  <c:v>1.63309276E-2</c:v>
                </c:pt>
                <c:pt idx="86">
                  <c:v>2.8626654299999998E-2</c:v>
                </c:pt>
                <c:pt idx="87">
                  <c:v>3.7696890500000003E-2</c:v>
                </c:pt>
                <c:pt idx="88">
                  <c:v>3.6453995900000001E-2</c:v>
                </c:pt>
                <c:pt idx="89">
                  <c:v>2.6139136399999999E-2</c:v>
                </c:pt>
                <c:pt idx="90">
                  <c:v>9.9458592000000005E-3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1.4257897E-3</c:v>
                </c:pt>
                <c:pt idx="98">
                  <c:v>1.9590472800000001E-2</c:v>
                </c:pt>
                <c:pt idx="99">
                  <c:v>3.60931829E-2</c:v>
                </c:pt>
                <c:pt idx="100">
                  <c:v>4.89481576E-2</c:v>
                </c:pt>
                <c:pt idx="101">
                  <c:v>5.7741511600000003E-2</c:v>
                </c:pt>
                <c:pt idx="102">
                  <c:v>6.3477173400000003E-2</c:v>
                </c:pt>
                <c:pt idx="103">
                  <c:v>6.7659750599999999E-2</c:v>
                </c:pt>
                <c:pt idx="104">
                  <c:v>7.0072419900000002E-2</c:v>
                </c:pt>
                <c:pt idx="105">
                  <c:v>7.0675700899999999E-2</c:v>
                </c:pt>
                <c:pt idx="106">
                  <c:v>6.9519929600000002E-2</c:v>
                </c:pt>
                <c:pt idx="107">
                  <c:v>6.6372059299999994E-2</c:v>
                </c:pt>
                <c:pt idx="108">
                  <c:v>6.1024177800000003E-2</c:v>
                </c:pt>
                <c:pt idx="109">
                  <c:v>5.2896592800000003E-2</c:v>
                </c:pt>
                <c:pt idx="110">
                  <c:v>4.4349834300000002E-2</c:v>
                </c:pt>
                <c:pt idx="111">
                  <c:v>3.2754320699999999E-2</c:v>
                </c:pt>
                <c:pt idx="112">
                  <c:v>2.22864337E-2</c:v>
                </c:pt>
                <c:pt idx="113">
                  <c:v>1.28903091E-2</c:v>
                </c:pt>
                <c:pt idx="114">
                  <c:v>3.4907709000000001E-3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A-6CEB-41F0-895D-943CFEBAB27E}"/>
            </c:ext>
          </c:extLst>
        </c:ser>
        <c:ser>
          <c:idx val="171"/>
          <c:order val="171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反射白_LEDfull_暗櫃!$A$172:$EE$172</c:f>
              <c:numCache>
                <c:formatCode>General</c:formatCode>
                <c:ptCount val="135"/>
                <c:pt idx="0">
                  <c:v>0.64583617449999997</c:v>
                </c:pt>
                <c:pt idx="1">
                  <c:v>0.5349746943</c:v>
                </c:pt>
                <c:pt idx="2">
                  <c:v>0.38081875440000001</c:v>
                </c:pt>
                <c:pt idx="3">
                  <c:v>0.1728767604</c:v>
                </c:pt>
                <c:pt idx="4">
                  <c:v>4.7439515600000003E-2</c:v>
                </c:pt>
                <c:pt idx="5">
                  <c:v>3.8521073000000001E-3</c:v>
                </c:pt>
                <c:pt idx="6">
                  <c:v>2.6989033400000001E-2</c:v>
                </c:pt>
                <c:pt idx="7">
                  <c:v>8.8673263799999999E-2</c:v>
                </c:pt>
                <c:pt idx="8">
                  <c:v>0.158295244</c:v>
                </c:pt>
                <c:pt idx="9">
                  <c:v>0.21649330850000001</c:v>
                </c:pt>
                <c:pt idx="10">
                  <c:v>0.24083936210000001</c:v>
                </c:pt>
                <c:pt idx="11">
                  <c:v>0.23317675290000001</c:v>
                </c:pt>
                <c:pt idx="12">
                  <c:v>0.20433747769999999</c:v>
                </c:pt>
                <c:pt idx="13">
                  <c:v>0.16302512590000001</c:v>
                </c:pt>
                <c:pt idx="14">
                  <c:v>0.1173601672</c:v>
                </c:pt>
                <c:pt idx="15">
                  <c:v>7.7309623399999999E-2</c:v>
                </c:pt>
                <c:pt idx="16">
                  <c:v>4.5139443100000003E-2</c:v>
                </c:pt>
                <c:pt idx="17">
                  <c:v>2.94582881E-2</c:v>
                </c:pt>
                <c:pt idx="18">
                  <c:v>3.5771690299999999E-2</c:v>
                </c:pt>
                <c:pt idx="19">
                  <c:v>5.4784186200000001E-2</c:v>
                </c:pt>
                <c:pt idx="20">
                  <c:v>8.0120421900000002E-2</c:v>
                </c:pt>
                <c:pt idx="21">
                  <c:v>9.7858965399999998E-2</c:v>
                </c:pt>
                <c:pt idx="22">
                  <c:v>0.1093087122</c:v>
                </c:pt>
                <c:pt idx="23">
                  <c:v>0.1077084616</c:v>
                </c:pt>
                <c:pt idx="24">
                  <c:v>0.1040760651</c:v>
                </c:pt>
                <c:pt idx="25">
                  <c:v>9.6748083799999995E-2</c:v>
                </c:pt>
                <c:pt idx="26">
                  <c:v>8.8381573599999999E-2</c:v>
                </c:pt>
                <c:pt idx="27">
                  <c:v>7.8640706800000001E-2</c:v>
                </c:pt>
                <c:pt idx="28">
                  <c:v>6.22101314E-2</c:v>
                </c:pt>
                <c:pt idx="29">
                  <c:v>4.4125541999999997E-2</c:v>
                </c:pt>
                <c:pt idx="30">
                  <c:v>2.6376020199999999E-2</c:v>
                </c:pt>
                <c:pt idx="31">
                  <c:v>2.00266726E-2</c:v>
                </c:pt>
                <c:pt idx="32">
                  <c:v>2.1051013800000001E-2</c:v>
                </c:pt>
                <c:pt idx="33">
                  <c:v>2.8757190299999999E-2</c:v>
                </c:pt>
                <c:pt idx="34">
                  <c:v>3.7017945199999999E-2</c:v>
                </c:pt>
                <c:pt idx="35">
                  <c:v>4.6367157300000003E-2</c:v>
                </c:pt>
                <c:pt idx="36">
                  <c:v>5.8669731000000003E-2</c:v>
                </c:pt>
                <c:pt idx="37">
                  <c:v>7.7059388199999995E-2</c:v>
                </c:pt>
                <c:pt idx="38">
                  <c:v>9.1977387699999996E-2</c:v>
                </c:pt>
                <c:pt idx="39">
                  <c:v>0.10481822490000001</c:v>
                </c:pt>
                <c:pt idx="40">
                  <c:v>0.10918174680000001</c:v>
                </c:pt>
                <c:pt idx="41">
                  <c:v>0.105571866</c:v>
                </c:pt>
                <c:pt idx="42">
                  <c:v>9.8180510100000007E-2</c:v>
                </c:pt>
                <c:pt idx="43">
                  <c:v>8.9053951199999995E-2</c:v>
                </c:pt>
                <c:pt idx="44">
                  <c:v>7.8944280699999994E-2</c:v>
                </c:pt>
                <c:pt idx="45">
                  <c:v>7.0789962999999997E-2</c:v>
                </c:pt>
                <c:pt idx="46">
                  <c:v>6.0450427199999997E-2</c:v>
                </c:pt>
                <c:pt idx="47">
                  <c:v>4.1918173400000001E-2</c:v>
                </c:pt>
                <c:pt idx="48">
                  <c:v>1.6505936200000002E-2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1.8186343800000001E-2</c:v>
                </c:pt>
                <c:pt idx="55">
                  <c:v>4.61288132E-2</c:v>
                </c:pt>
                <c:pt idx="56">
                  <c:v>6.3949368899999998E-2</c:v>
                </c:pt>
                <c:pt idx="57">
                  <c:v>6.6880852000000005E-2</c:v>
                </c:pt>
                <c:pt idx="58">
                  <c:v>5.75746782E-2</c:v>
                </c:pt>
                <c:pt idx="59">
                  <c:v>4.0444068600000001E-2</c:v>
                </c:pt>
                <c:pt idx="60">
                  <c:v>1.9786955799999999E-2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1.14719821E-2</c:v>
                </c:pt>
                <c:pt idx="65">
                  <c:v>3.5465590700000001E-2</c:v>
                </c:pt>
                <c:pt idx="66">
                  <c:v>3.9019711300000003E-2</c:v>
                </c:pt>
                <c:pt idx="67">
                  <c:v>2.6087686400000001E-2</c:v>
                </c:pt>
                <c:pt idx="68">
                  <c:v>1.84668731E-2</c:v>
                </c:pt>
                <c:pt idx="69">
                  <c:v>2.5540985200000001E-2</c:v>
                </c:pt>
                <c:pt idx="70">
                  <c:v>3.2705292099999998E-2</c:v>
                </c:pt>
                <c:pt idx="71">
                  <c:v>2.3564843500000002E-2</c:v>
                </c:pt>
                <c:pt idx="72">
                  <c:v>7.8899170999999994E-3</c:v>
                </c:pt>
                <c:pt idx="73">
                  <c:v>2.2004686999999999E-3</c:v>
                </c:pt>
                <c:pt idx="74">
                  <c:v>6.1005247000000002E-3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3.7182759500000002E-2</c:v>
                </c:pt>
                <c:pt idx="81">
                  <c:v>5.5210765500000002E-2</c:v>
                </c:pt>
                <c:pt idx="82">
                  <c:v>4.31805179E-2</c:v>
                </c:pt>
                <c:pt idx="83">
                  <c:v>2.13857647E-2</c:v>
                </c:pt>
                <c:pt idx="84">
                  <c:v>1.1084039699999999E-2</c:v>
                </c:pt>
                <c:pt idx="85">
                  <c:v>1.64248738E-2</c:v>
                </c:pt>
                <c:pt idx="86">
                  <c:v>2.8717614700000001E-2</c:v>
                </c:pt>
                <c:pt idx="87">
                  <c:v>3.77689935E-2</c:v>
                </c:pt>
                <c:pt idx="88">
                  <c:v>3.6492146599999997E-2</c:v>
                </c:pt>
                <c:pt idx="89">
                  <c:v>2.6140121700000001E-2</c:v>
                </c:pt>
                <c:pt idx="90">
                  <c:v>9.9120317000000006E-3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1.3843158E-3</c:v>
                </c:pt>
                <c:pt idx="98">
                  <c:v>1.95898246E-2</c:v>
                </c:pt>
                <c:pt idx="99">
                  <c:v>3.6127995699999998E-2</c:v>
                </c:pt>
                <c:pt idx="100">
                  <c:v>4.9012895700000003E-2</c:v>
                </c:pt>
                <c:pt idx="101">
                  <c:v>5.78287616E-2</c:v>
                </c:pt>
                <c:pt idx="102">
                  <c:v>6.3575334799999994E-2</c:v>
                </c:pt>
                <c:pt idx="103">
                  <c:v>6.7762978400000007E-2</c:v>
                </c:pt>
                <c:pt idx="104">
                  <c:v>7.0173002799999995E-2</c:v>
                </c:pt>
                <c:pt idx="105">
                  <c:v>7.0767447400000003E-2</c:v>
                </c:pt>
                <c:pt idx="106">
                  <c:v>6.9598302200000003E-2</c:v>
                </c:pt>
                <c:pt idx="107">
                  <c:v>6.6430822E-2</c:v>
                </c:pt>
                <c:pt idx="108">
                  <c:v>6.1059307299999997E-2</c:v>
                </c:pt>
                <c:pt idx="109">
                  <c:v>5.2905224299999998E-2</c:v>
                </c:pt>
                <c:pt idx="110">
                  <c:v>4.4338710599999998E-2</c:v>
                </c:pt>
                <c:pt idx="111">
                  <c:v>3.2717686099999997E-2</c:v>
                </c:pt>
                <c:pt idx="112">
                  <c:v>2.2228105000000001E-2</c:v>
                </c:pt>
                <c:pt idx="113">
                  <c:v>1.2816183300000001E-2</c:v>
                </c:pt>
                <c:pt idx="114">
                  <c:v>3.4013747000000002E-3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B-6CEB-41F0-895D-943CFEBAB27E}"/>
            </c:ext>
          </c:extLst>
        </c:ser>
        <c:ser>
          <c:idx val="172"/>
          <c:order val="172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反射白_LEDfull_暗櫃!$A$173:$EE$173</c:f>
              <c:numCache>
                <c:formatCode>General</c:formatCode>
                <c:ptCount val="135"/>
                <c:pt idx="0">
                  <c:v>0.64582872390000001</c:v>
                </c:pt>
                <c:pt idx="1">
                  <c:v>0.53497123719999995</c:v>
                </c:pt>
                <c:pt idx="2">
                  <c:v>0.38081684710000002</c:v>
                </c:pt>
                <c:pt idx="3">
                  <c:v>0.17288036640000001</c:v>
                </c:pt>
                <c:pt idx="4">
                  <c:v>4.74456698E-2</c:v>
                </c:pt>
                <c:pt idx="5">
                  <c:v>3.8586911000000001E-3</c:v>
                </c:pt>
                <c:pt idx="6">
                  <c:v>2.69962233E-2</c:v>
                </c:pt>
                <c:pt idx="7">
                  <c:v>8.8686727000000007E-2</c:v>
                </c:pt>
                <c:pt idx="8">
                  <c:v>0.1583226472</c:v>
                </c:pt>
                <c:pt idx="9">
                  <c:v>0.2165400237</c:v>
                </c:pt>
                <c:pt idx="10">
                  <c:v>0.24090629820000001</c:v>
                </c:pt>
                <c:pt idx="11">
                  <c:v>0.23325033489999999</c:v>
                </c:pt>
                <c:pt idx="12">
                  <c:v>0.2043973207</c:v>
                </c:pt>
                <c:pt idx="13">
                  <c:v>0.16305974130000001</c:v>
                </c:pt>
                <c:pt idx="14">
                  <c:v>0.1173742861</c:v>
                </c:pt>
                <c:pt idx="15">
                  <c:v>7.7316529999999994E-2</c:v>
                </c:pt>
                <c:pt idx="16">
                  <c:v>4.5147981500000003E-2</c:v>
                </c:pt>
                <c:pt idx="17">
                  <c:v>2.9466148500000001E-2</c:v>
                </c:pt>
                <c:pt idx="18">
                  <c:v>3.5779781599999998E-2</c:v>
                </c:pt>
                <c:pt idx="19">
                  <c:v>5.4794896400000001E-2</c:v>
                </c:pt>
                <c:pt idx="20">
                  <c:v>8.0132521700000001E-2</c:v>
                </c:pt>
                <c:pt idx="21">
                  <c:v>9.7873449299999998E-2</c:v>
                </c:pt>
                <c:pt idx="22">
                  <c:v>0.1093249023</c:v>
                </c:pt>
                <c:pt idx="23">
                  <c:v>0.10772806410000001</c:v>
                </c:pt>
                <c:pt idx="24">
                  <c:v>0.10410430280000001</c:v>
                </c:pt>
                <c:pt idx="25">
                  <c:v>9.6785932800000002E-2</c:v>
                </c:pt>
                <c:pt idx="26">
                  <c:v>8.8425114799999996E-2</c:v>
                </c:pt>
                <c:pt idx="27">
                  <c:v>7.86809698E-2</c:v>
                </c:pt>
                <c:pt idx="28">
                  <c:v>6.2236733699999998E-2</c:v>
                </c:pt>
                <c:pt idx="29">
                  <c:v>4.41307425E-2</c:v>
                </c:pt>
                <c:pt idx="30">
                  <c:v>2.63586193E-2</c:v>
                </c:pt>
                <c:pt idx="31">
                  <c:v>1.9995220000000001E-2</c:v>
                </c:pt>
                <c:pt idx="32">
                  <c:v>2.1016743000000001E-2</c:v>
                </c:pt>
                <c:pt idx="33">
                  <c:v>2.8729299100000001E-2</c:v>
                </c:pt>
                <c:pt idx="34">
                  <c:v>3.7003442599999999E-2</c:v>
                </c:pt>
                <c:pt idx="35">
                  <c:v>4.6367037999999999E-2</c:v>
                </c:pt>
                <c:pt idx="36">
                  <c:v>5.8681346500000002E-2</c:v>
                </c:pt>
                <c:pt idx="37">
                  <c:v>7.7077403700000005E-2</c:v>
                </c:pt>
                <c:pt idx="38">
                  <c:v>9.1994255799999994E-2</c:v>
                </c:pt>
                <c:pt idx="39">
                  <c:v>0.1048345566</c:v>
                </c:pt>
                <c:pt idx="40">
                  <c:v>0.109205097</c:v>
                </c:pt>
                <c:pt idx="41">
                  <c:v>0.10561175640000001</c:v>
                </c:pt>
                <c:pt idx="42">
                  <c:v>9.82322469E-2</c:v>
                </c:pt>
                <c:pt idx="43">
                  <c:v>8.9105688000000002E-2</c:v>
                </c:pt>
                <c:pt idx="44">
                  <c:v>7.8985445200000004E-2</c:v>
                </c:pt>
                <c:pt idx="45">
                  <c:v>7.0816807400000001E-2</c:v>
                </c:pt>
                <c:pt idx="46">
                  <c:v>6.0460042200000001E-2</c:v>
                </c:pt>
                <c:pt idx="47">
                  <c:v>4.1907317899999998E-2</c:v>
                </c:pt>
                <c:pt idx="48">
                  <c:v>1.64777376E-2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1.8167775099999998E-2</c:v>
                </c:pt>
                <c:pt idx="55">
                  <c:v>4.6098403599999997E-2</c:v>
                </c:pt>
                <c:pt idx="56">
                  <c:v>6.3917346299999997E-2</c:v>
                </c:pt>
                <c:pt idx="57">
                  <c:v>6.6856198000000006E-2</c:v>
                </c:pt>
                <c:pt idx="58">
                  <c:v>5.75612187E-2</c:v>
                </c:pt>
                <c:pt idx="59">
                  <c:v>4.0440898400000001E-2</c:v>
                </c:pt>
                <c:pt idx="60">
                  <c:v>1.9794603800000001E-2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1.15195839E-2</c:v>
                </c:pt>
                <c:pt idx="65">
                  <c:v>3.5492237699999998E-2</c:v>
                </c:pt>
                <c:pt idx="66">
                  <c:v>3.9014216499999997E-2</c:v>
                </c:pt>
                <c:pt idx="67">
                  <c:v>2.60556526E-2</c:v>
                </c:pt>
                <c:pt idx="68">
                  <c:v>1.8427718400000001E-2</c:v>
                </c:pt>
                <c:pt idx="69">
                  <c:v>2.5515273200000001E-2</c:v>
                </c:pt>
                <c:pt idx="70">
                  <c:v>3.2701078799999998E-2</c:v>
                </c:pt>
                <c:pt idx="71">
                  <c:v>2.35764496E-2</c:v>
                </c:pt>
                <c:pt idx="72">
                  <c:v>7.9073161000000006E-3</c:v>
                </c:pt>
                <c:pt idx="73">
                  <c:v>2.2178201000000002E-3</c:v>
                </c:pt>
                <c:pt idx="74">
                  <c:v>6.1140289000000004E-3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3.7192832699999998E-2</c:v>
                </c:pt>
                <c:pt idx="81">
                  <c:v>5.5216003200000002E-2</c:v>
                </c:pt>
                <c:pt idx="82">
                  <c:v>4.3172303600000003E-2</c:v>
                </c:pt>
                <c:pt idx="83">
                  <c:v>2.1363055299999999E-2</c:v>
                </c:pt>
                <c:pt idx="84">
                  <c:v>1.1050676000000001E-2</c:v>
                </c:pt>
                <c:pt idx="85">
                  <c:v>1.6387417899999999E-2</c:v>
                </c:pt>
                <c:pt idx="86">
                  <c:v>2.86831632E-2</c:v>
                </c:pt>
                <c:pt idx="87">
                  <c:v>3.7743736100000001E-2</c:v>
                </c:pt>
                <c:pt idx="88">
                  <c:v>3.6481097300000001E-2</c:v>
                </c:pt>
                <c:pt idx="89">
                  <c:v>2.6143338499999998E-2</c:v>
                </c:pt>
                <c:pt idx="90">
                  <c:v>9.9276964999999995E-3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1.4020758999999999E-3</c:v>
                </c:pt>
                <c:pt idx="98">
                  <c:v>1.9592952E-2</c:v>
                </c:pt>
                <c:pt idx="99">
                  <c:v>3.6118522299999997E-2</c:v>
                </c:pt>
                <c:pt idx="100">
                  <c:v>4.8991985600000003E-2</c:v>
                </c:pt>
                <c:pt idx="101">
                  <c:v>5.7800039599999999E-2</c:v>
                </c:pt>
                <c:pt idx="102">
                  <c:v>6.3542634200000003E-2</c:v>
                </c:pt>
                <c:pt idx="103">
                  <c:v>6.7728728099999996E-2</c:v>
                </c:pt>
                <c:pt idx="104">
                  <c:v>7.0140346899999997E-2</c:v>
                </c:pt>
                <c:pt idx="105">
                  <c:v>7.0738628499999998E-2</c:v>
                </c:pt>
                <c:pt idx="106">
                  <c:v>6.9575049E-2</c:v>
                </c:pt>
                <c:pt idx="107">
                  <c:v>6.6415496199999993E-2</c:v>
                </c:pt>
                <c:pt idx="108">
                  <c:v>6.1053149399999999E-2</c:v>
                </c:pt>
                <c:pt idx="109">
                  <c:v>5.2909120900000002E-2</c:v>
                </c:pt>
                <c:pt idx="110">
                  <c:v>4.4349707699999998E-2</c:v>
                </c:pt>
                <c:pt idx="111">
                  <c:v>3.2738111899999998E-2</c:v>
                </c:pt>
                <c:pt idx="112">
                  <c:v>2.2256022300000001E-2</c:v>
                </c:pt>
                <c:pt idx="113">
                  <c:v>1.28494371E-2</c:v>
                </c:pt>
                <c:pt idx="114">
                  <c:v>3.4399903000000001E-3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C-6CEB-41F0-895D-943CFEBAB27E}"/>
            </c:ext>
          </c:extLst>
        </c:ser>
        <c:ser>
          <c:idx val="173"/>
          <c:order val="173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反射白_LEDfull_暗櫃!$A$174:$EE$174</c:f>
              <c:numCache>
                <c:formatCode>General</c:formatCode>
                <c:ptCount val="135"/>
                <c:pt idx="0">
                  <c:v>0.64610409739999997</c:v>
                </c:pt>
                <c:pt idx="1">
                  <c:v>0.5352014303</c:v>
                </c:pt>
                <c:pt idx="2">
                  <c:v>0.38098138570000001</c:v>
                </c:pt>
                <c:pt idx="3">
                  <c:v>0.1729578078</c:v>
                </c:pt>
                <c:pt idx="4">
                  <c:v>4.74702865E-2</c:v>
                </c:pt>
                <c:pt idx="5">
                  <c:v>3.8650783000000002E-3</c:v>
                </c:pt>
                <c:pt idx="6">
                  <c:v>2.70128138E-2</c:v>
                </c:pt>
                <c:pt idx="7">
                  <c:v>8.8734112700000006E-2</c:v>
                </c:pt>
                <c:pt idx="8">
                  <c:v>0.15840905899999999</c:v>
                </c:pt>
                <c:pt idx="9">
                  <c:v>0.21666437390000001</c:v>
                </c:pt>
                <c:pt idx="10">
                  <c:v>0.24105390909999999</c:v>
                </c:pt>
                <c:pt idx="11">
                  <c:v>0.23339915280000001</c:v>
                </c:pt>
                <c:pt idx="12">
                  <c:v>0.20452411470000001</c:v>
                </c:pt>
                <c:pt idx="13">
                  <c:v>0.16315247120000001</c:v>
                </c:pt>
                <c:pt idx="14">
                  <c:v>0.1174343154</c:v>
                </c:pt>
                <c:pt idx="15">
                  <c:v>7.7354580199999995E-2</c:v>
                </c:pt>
                <c:pt idx="16">
                  <c:v>4.51728962E-2</c:v>
                </c:pt>
                <c:pt idx="17">
                  <c:v>2.9484091300000001E-2</c:v>
                </c:pt>
                <c:pt idx="18">
                  <c:v>3.5800498E-2</c:v>
                </c:pt>
                <c:pt idx="19">
                  <c:v>5.4825425099999998E-2</c:v>
                </c:pt>
                <c:pt idx="20">
                  <c:v>8.0175213499999995E-2</c:v>
                </c:pt>
                <c:pt idx="21">
                  <c:v>9.7925208499999999E-2</c:v>
                </c:pt>
                <c:pt idx="22">
                  <c:v>0.1093827859</c:v>
                </c:pt>
                <c:pt idx="23">
                  <c:v>0.107787177</c:v>
                </c:pt>
                <c:pt idx="24">
                  <c:v>0.10416765510000001</c:v>
                </c:pt>
                <c:pt idx="25">
                  <c:v>9.6852190800000001E-2</c:v>
                </c:pt>
                <c:pt idx="26">
                  <c:v>8.8491663299999995E-2</c:v>
                </c:pt>
                <c:pt idx="27">
                  <c:v>7.8741118299999996E-2</c:v>
                </c:pt>
                <c:pt idx="28">
                  <c:v>6.22808896E-2</c:v>
                </c:pt>
                <c:pt idx="29">
                  <c:v>4.4153317800000001E-2</c:v>
                </c:pt>
                <c:pt idx="30">
                  <c:v>2.6358885700000001E-2</c:v>
                </c:pt>
                <c:pt idx="31">
                  <c:v>1.9983595199999999E-2</c:v>
                </c:pt>
                <c:pt idx="32">
                  <c:v>2.1003712000000001E-2</c:v>
                </c:pt>
                <c:pt idx="33">
                  <c:v>2.8723960699999999E-2</c:v>
                </c:pt>
                <c:pt idx="34">
                  <c:v>3.70102338E-2</c:v>
                </c:pt>
                <c:pt idx="35">
                  <c:v>4.6387117399999997E-2</c:v>
                </c:pt>
                <c:pt idx="36">
                  <c:v>5.8714158799999999E-2</c:v>
                </c:pt>
                <c:pt idx="37">
                  <c:v>7.7122367900000002E-2</c:v>
                </c:pt>
                <c:pt idx="38">
                  <c:v>9.2044696199999998E-2</c:v>
                </c:pt>
                <c:pt idx="39">
                  <c:v>0.1048905477</c:v>
                </c:pt>
                <c:pt idx="40">
                  <c:v>0.1092675328</c:v>
                </c:pt>
                <c:pt idx="41">
                  <c:v>0.105683133</c:v>
                </c:pt>
                <c:pt idx="42">
                  <c:v>9.8308145999999999E-2</c:v>
                </c:pt>
                <c:pt idx="43">
                  <c:v>8.9177586099999998E-2</c:v>
                </c:pt>
                <c:pt idx="44">
                  <c:v>7.9045996100000002E-2</c:v>
                </c:pt>
                <c:pt idx="45">
                  <c:v>7.0864625299999998E-2</c:v>
                </c:pt>
                <c:pt idx="46">
                  <c:v>6.0492325600000001E-2</c:v>
                </c:pt>
                <c:pt idx="47">
                  <c:v>4.1918646499999997E-2</c:v>
                </c:pt>
                <c:pt idx="48">
                  <c:v>1.6467099999999998E-2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1.8163880300000001E-2</c:v>
                </c:pt>
                <c:pt idx="55">
                  <c:v>4.6098999699999997E-2</c:v>
                </c:pt>
                <c:pt idx="56">
                  <c:v>6.39243647E-2</c:v>
                </c:pt>
                <c:pt idx="57">
                  <c:v>6.6869176899999994E-2</c:v>
                </c:pt>
                <c:pt idx="58">
                  <c:v>5.7577282200000003E-2</c:v>
                </c:pt>
                <c:pt idx="59">
                  <c:v>4.0456287600000002E-2</c:v>
                </c:pt>
                <c:pt idx="60">
                  <c:v>1.98078379E-2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1.15552377E-2</c:v>
                </c:pt>
                <c:pt idx="65">
                  <c:v>3.5524878699999998E-2</c:v>
                </c:pt>
                <c:pt idx="66">
                  <c:v>3.9027877199999998E-2</c:v>
                </c:pt>
                <c:pt idx="67">
                  <c:v>2.6046469799999999E-2</c:v>
                </c:pt>
                <c:pt idx="68">
                  <c:v>1.84105281E-2</c:v>
                </c:pt>
                <c:pt idx="69">
                  <c:v>2.5509664800000002E-2</c:v>
                </c:pt>
                <c:pt idx="70">
                  <c:v>3.2712284500000001E-2</c:v>
                </c:pt>
                <c:pt idx="71">
                  <c:v>2.3593815000000001E-2</c:v>
                </c:pt>
                <c:pt idx="72">
                  <c:v>7.9217525000000004E-3</c:v>
                </c:pt>
                <c:pt idx="73">
                  <c:v>2.2298257999999998E-3</c:v>
                </c:pt>
                <c:pt idx="74">
                  <c:v>6.1255138999999998E-3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3.7215296199999998E-2</c:v>
                </c:pt>
                <c:pt idx="81">
                  <c:v>5.5243134499999999E-2</c:v>
                </c:pt>
                <c:pt idx="82">
                  <c:v>4.31855768E-2</c:v>
                </c:pt>
                <c:pt idx="83">
                  <c:v>2.13578455E-2</c:v>
                </c:pt>
                <c:pt idx="84">
                  <c:v>1.10341972E-2</c:v>
                </c:pt>
                <c:pt idx="85">
                  <c:v>1.6370480900000001E-2</c:v>
                </c:pt>
                <c:pt idx="86">
                  <c:v>2.8673529600000001E-2</c:v>
                </c:pt>
                <c:pt idx="87">
                  <c:v>3.7743847800000001E-2</c:v>
                </c:pt>
                <c:pt idx="88">
                  <c:v>3.6489620799999997E-2</c:v>
                </c:pt>
                <c:pt idx="89">
                  <c:v>2.6156418000000001E-2</c:v>
                </c:pt>
                <c:pt idx="90">
                  <c:v>9.9417147999999993E-3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1.4145272999999999E-3</c:v>
                </c:pt>
                <c:pt idx="98">
                  <c:v>1.96034834E-2</c:v>
                </c:pt>
                <c:pt idx="99">
                  <c:v>3.6128144700000003E-2</c:v>
                </c:pt>
                <c:pt idx="100">
                  <c:v>4.9000579900000001E-2</c:v>
                </c:pt>
                <c:pt idx="101">
                  <c:v>5.7806868099999999E-2</c:v>
                </c:pt>
                <c:pt idx="102">
                  <c:v>6.3549704799999995E-2</c:v>
                </c:pt>
                <c:pt idx="103">
                  <c:v>6.7736677800000006E-2</c:v>
                </c:pt>
                <c:pt idx="104">
                  <c:v>7.0150107099999998E-2</c:v>
                </c:pt>
                <c:pt idx="105">
                  <c:v>7.0751003899999998E-2</c:v>
                </c:pt>
                <c:pt idx="106">
                  <c:v>6.9590404600000003E-2</c:v>
                </c:pt>
                <c:pt idx="107">
                  <c:v>6.6434420600000002E-2</c:v>
                </c:pt>
                <c:pt idx="108">
                  <c:v>6.1075821500000002E-2</c:v>
                </c:pt>
                <c:pt idx="109">
                  <c:v>5.2934758399999997E-2</c:v>
                </c:pt>
                <c:pt idx="110">
                  <c:v>4.4376011899999998E-2</c:v>
                </c:pt>
                <c:pt idx="111">
                  <c:v>3.2765474199999998E-2</c:v>
                </c:pt>
                <c:pt idx="112">
                  <c:v>2.22837608E-2</c:v>
                </c:pt>
                <c:pt idx="113">
                  <c:v>1.2876463100000001E-2</c:v>
                </c:pt>
                <c:pt idx="114">
                  <c:v>3.4662009999999999E-3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6CEB-41F0-895D-943CFEBAB27E}"/>
            </c:ext>
          </c:extLst>
        </c:ser>
        <c:ser>
          <c:idx val="174"/>
          <c:order val="174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反射白_LEDfull_暗櫃!$A$175:$EE$175</c:f>
              <c:numCache>
                <c:formatCode>General</c:formatCode>
                <c:ptCount val="135"/>
                <c:pt idx="0">
                  <c:v>0.64535880089999997</c:v>
                </c:pt>
                <c:pt idx="1">
                  <c:v>0.53458619119999995</c:v>
                </c:pt>
                <c:pt idx="2">
                  <c:v>0.38054388760000002</c:v>
                </c:pt>
                <c:pt idx="3">
                  <c:v>0.1727622747</c:v>
                </c:pt>
                <c:pt idx="4">
                  <c:v>4.74210568E-2</c:v>
                </c:pt>
                <c:pt idx="5">
                  <c:v>3.8661219E-3</c:v>
                </c:pt>
                <c:pt idx="6">
                  <c:v>2.6987897199999999E-2</c:v>
                </c:pt>
                <c:pt idx="7">
                  <c:v>8.8643982999999996E-2</c:v>
                </c:pt>
                <c:pt idx="8">
                  <c:v>0.1582508534</c:v>
                </c:pt>
                <c:pt idx="9">
                  <c:v>0.21645596619999999</c:v>
                </c:pt>
                <c:pt idx="10">
                  <c:v>0.24083501099999999</c:v>
                </c:pt>
                <c:pt idx="11">
                  <c:v>0.23319473860000001</c:v>
                </c:pt>
                <c:pt idx="12">
                  <c:v>0.20434157550000001</c:v>
                </c:pt>
                <c:pt idx="13">
                  <c:v>0.1629958302</c:v>
                </c:pt>
                <c:pt idx="14">
                  <c:v>0.11731241639999999</c:v>
                </c:pt>
                <c:pt idx="15">
                  <c:v>7.7271856400000005E-2</c:v>
                </c:pt>
                <c:pt idx="16">
                  <c:v>4.5128259800000001E-2</c:v>
                </c:pt>
                <c:pt idx="17">
                  <c:v>2.9456881800000001E-2</c:v>
                </c:pt>
                <c:pt idx="18">
                  <c:v>3.5766512200000003E-2</c:v>
                </c:pt>
                <c:pt idx="19">
                  <c:v>5.47719672E-2</c:v>
                </c:pt>
                <c:pt idx="20">
                  <c:v>8.0094151200000005E-2</c:v>
                </c:pt>
                <c:pt idx="21">
                  <c:v>9.7826048700000001E-2</c:v>
                </c:pt>
                <c:pt idx="22">
                  <c:v>0.1092714965</c:v>
                </c:pt>
                <c:pt idx="23">
                  <c:v>0.1076803729</c:v>
                </c:pt>
                <c:pt idx="24">
                  <c:v>0.1040726304</c:v>
                </c:pt>
                <c:pt idx="25">
                  <c:v>9.6773661699999999E-2</c:v>
                </c:pt>
                <c:pt idx="26">
                  <c:v>8.8427588299999998E-2</c:v>
                </c:pt>
                <c:pt idx="27">
                  <c:v>7.8685328400000004E-2</c:v>
                </c:pt>
                <c:pt idx="28">
                  <c:v>6.2232263400000001E-2</c:v>
                </c:pt>
                <c:pt idx="29">
                  <c:v>4.4107176400000003E-2</c:v>
                </c:pt>
                <c:pt idx="30">
                  <c:v>2.6313785499999999E-2</c:v>
                </c:pt>
                <c:pt idx="31">
                  <c:v>1.9933799299999999E-2</c:v>
                </c:pt>
                <c:pt idx="32">
                  <c:v>2.0950548400000001E-2</c:v>
                </c:pt>
                <c:pt idx="33">
                  <c:v>2.8667079299999999E-2</c:v>
                </c:pt>
                <c:pt idx="34">
                  <c:v>3.6955468399999997E-2</c:v>
                </c:pt>
                <c:pt idx="35">
                  <c:v>4.6333700399999997E-2</c:v>
                </c:pt>
                <c:pt idx="36">
                  <c:v>5.8656919699999997E-2</c:v>
                </c:pt>
                <c:pt idx="37">
                  <c:v>7.7049806700000001E-2</c:v>
                </c:pt>
                <c:pt idx="38">
                  <c:v>9.1954238699999996E-2</c:v>
                </c:pt>
                <c:pt idx="39">
                  <c:v>0.10478463020000001</c:v>
                </c:pt>
                <c:pt idx="40">
                  <c:v>0.1091625616</c:v>
                </c:pt>
                <c:pt idx="41">
                  <c:v>0.105596289</c:v>
                </c:pt>
                <c:pt idx="42">
                  <c:v>9.8240055100000001E-2</c:v>
                </c:pt>
                <c:pt idx="43">
                  <c:v>8.9120089999999999E-2</c:v>
                </c:pt>
                <c:pt idx="44">
                  <c:v>7.8991234300000004E-2</c:v>
                </c:pt>
                <c:pt idx="45">
                  <c:v>7.0806994999999998E-2</c:v>
                </c:pt>
                <c:pt idx="46">
                  <c:v>6.0431636900000002E-2</c:v>
                </c:pt>
                <c:pt idx="47">
                  <c:v>4.1861284499999998E-2</c:v>
                </c:pt>
                <c:pt idx="48">
                  <c:v>1.64237749E-2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1.8126877E-2</c:v>
                </c:pt>
                <c:pt idx="55">
                  <c:v>4.6019960200000001E-2</c:v>
                </c:pt>
                <c:pt idx="56">
                  <c:v>6.3823699999999997E-2</c:v>
                </c:pt>
                <c:pt idx="57">
                  <c:v>6.6771797800000005E-2</c:v>
                </c:pt>
                <c:pt idx="58">
                  <c:v>5.75003028E-2</c:v>
                </c:pt>
                <c:pt idx="59">
                  <c:v>4.0407948200000002E-2</c:v>
                </c:pt>
                <c:pt idx="60">
                  <c:v>1.9792279199999999E-2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1.15828319E-2</c:v>
                </c:pt>
                <c:pt idx="65">
                  <c:v>3.5506773700000001E-2</c:v>
                </c:pt>
                <c:pt idx="66">
                  <c:v>3.8978129600000001E-2</c:v>
                </c:pt>
                <c:pt idx="67">
                  <c:v>2.598878E-2</c:v>
                </c:pt>
                <c:pt idx="68">
                  <c:v>1.83555782E-2</c:v>
                </c:pt>
                <c:pt idx="69">
                  <c:v>2.5458391800000001E-2</c:v>
                </c:pt>
                <c:pt idx="70">
                  <c:v>3.2671634099999999E-2</c:v>
                </c:pt>
                <c:pt idx="71">
                  <c:v>2.3577265399999998E-2</c:v>
                </c:pt>
                <c:pt idx="72">
                  <c:v>7.9283379000000005E-3</c:v>
                </c:pt>
                <c:pt idx="73">
                  <c:v>2.24253E-3</c:v>
                </c:pt>
                <c:pt idx="74">
                  <c:v>6.1300792999999998E-3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3.7181362500000002E-2</c:v>
                </c:pt>
                <c:pt idx="81">
                  <c:v>5.5184613899999999E-2</c:v>
                </c:pt>
                <c:pt idx="82">
                  <c:v>4.31294739E-2</c:v>
                </c:pt>
                <c:pt idx="83">
                  <c:v>2.1313989500000002E-2</c:v>
                </c:pt>
                <c:pt idx="84">
                  <c:v>1.09926546E-2</c:v>
                </c:pt>
                <c:pt idx="85">
                  <c:v>1.6319179900000001E-2</c:v>
                </c:pt>
                <c:pt idx="86">
                  <c:v>2.8610810600000001E-2</c:v>
                </c:pt>
                <c:pt idx="87">
                  <c:v>3.7679038900000003E-2</c:v>
                </c:pt>
                <c:pt idx="88">
                  <c:v>3.6438841399999998E-2</c:v>
                </c:pt>
                <c:pt idx="89">
                  <c:v>2.6130024299999999E-2</c:v>
                </c:pt>
                <c:pt idx="90">
                  <c:v>9.9447406999999995E-3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1.4277089000000001E-3</c:v>
                </c:pt>
                <c:pt idx="98">
                  <c:v>1.9583208500000001E-2</c:v>
                </c:pt>
                <c:pt idx="99">
                  <c:v>3.6078054499999998E-2</c:v>
                </c:pt>
                <c:pt idx="100">
                  <c:v>4.8926476400000002E-2</c:v>
                </c:pt>
                <c:pt idx="101">
                  <c:v>5.7715196199999999E-2</c:v>
                </c:pt>
                <c:pt idx="102">
                  <c:v>6.3448145999999997E-2</c:v>
                </c:pt>
                <c:pt idx="103">
                  <c:v>6.7629136100000001E-2</c:v>
                </c:pt>
                <c:pt idx="104">
                  <c:v>7.0041090299999997E-2</c:v>
                </c:pt>
                <c:pt idx="105">
                  <c:v>7.0644676700000006E-2</c:v>
                </c:pt>
                <c:pt idx="106">
                  <c:v>6.94902092E-2</c:v>
                </c:pt>
                <c:pt idx="107">
                  <c:v>6.6344663499999998E-2</c:v>
                </c:pt>
                <c:pt idx="108">
                  <c:v>6.1000276399999998E-2</c:v>
                </c:pt>
                <c:pt idx="109">
                  <c:v>5.2877213800000003E-2</c:v>
                </c:pt>
                <c:pt idx="110">
                  <c:v>4.4334735700000003E-2</c:v>
                </c:pt>
                <c:pt idx="111">
                  <c:v>3.2745305400000001E-2</c:v>
                </c:pt>
                <c:pt idx="112">
                  <c:v>2.2281933600000001E-2</c:v>
                </c:pt>
                <c:pt idx="113">
                  <c:v>1.28904898E-2</c:v>
                </c:pt>
                <c:pt idx="114">
                  <c:v>3.4950521999999999E-3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E-6CEB-41F0-895D-943CFEBAB27E}"/>
            </c:ext>
          </c:extLst>
        </c:ser>
        <c:ser>
          <c:idx val="175"/>
          <c:order val="175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反射白_LEDfull_暗櫃!$A$176:$EE$176</c:f>
              <c:numCache>
                <c:formatCode>General</c:formatCode>
                <c:ptCount val="135"/>
                <c:pt idx="0">
                  <c:v>0.64580130579999995</c:v>
                </c:pt>
                <c:pt idx="1">
                  <c:v>0.53494983910000005</c:v>
                </c:pt>
                <c:pt idx="2">
                  <c:v>0.38080170749999998</c:v>
                </c:pt>
                <c:pt idx="3">
                  <c:v>0.1728749275</c:v>
                </c:pt>
                <c:pt idx="4">
                  <c:v>4.7446452100000001E-2</c:v>
                </c:pt>
                <c:pt idx="5">
                  <c:v>3.8613176000000002E-3</c:v>
                </c:pt>
                <c:pt idx="6">
                  <c:v>2.6998218099999999E-2</c:v>
                </c:pt>
                <c:pt idx="7">
                  <c:v>8.8688887699999996E-2</c:v>
                </c:pt>
                <c:pt idx="8">
                  <c:v>0.15832777319999999</c:v>
                </c:pt>
                <c:pt idx="9">
                  <c:v>0.21655087170000001</c:v>
                </c:pt>
                <c:pt idx="10">
                  <c:v>0.240924269</c:v>
                </c:pt>
                <c:pt idx="11">
                  <c:v>0.23327143489999999</c:v>
                </c:pt>
                <c:pt idx="12">
                  <c:v>0.20441354810000001</c:v>
                </c:pt>
                <c:pt idx="13">
                  <c:v>0.16306750480000001</c:v>
                </c:pt>
                <c:pt idx="14">
                  <c:v>0.11737560480000001</c:v>
                </c:pt>
                <c:pt idx="15">
                  <c:v>7.73163885E-2</c:v>
                </c:pt>
                <c:pt idx="16">
                  <c:v>4.5149639200000001E-2</c:v>
                </c:pt>
                <c:pt idx="17">
                  <c:v>2.9468182499999999E-2</c:v>
                </c:pt>
                <c:pt idx="18">
                  <c:v>3.5781729999999998E-2</c:v>
                </c:pt>
                <c:pt idx="19">
                  <c:v>5.47971129E-2</c:v>
                </c:pt>
                <c:pt idx="20">
                  <c:v>8.0134622799999999E-2</c:v>
                </c:pt>
                <c:pt idx="21">
                  <c:v>9.7875513100000006E-2</c:v>
                </c:pt>
                <c:pt idx="22">
                  <c:v>0.1093273386</c:v>
                </c:pt>
                <c:pt idx="23">
                  <c:v>0.107731916</c:v>
                </c:pt>
                <c:pt idx="24">
                  <c:v>0.1041117013</c:v>
                </c:pt>
                <c:pt idx="25">
                  <c:v>9.6797451399999998E-2</c:v>
                </c:pt>
                <c:pt idx="26">
                  <c:v>8.8439479500000001E-2</c:v>
                </c:pt>
                <c:pt idx="27">
                  <c:v>7.8694336099999998E-2</c:v>
                </c:pt>
                <c:pt idx="28">
                  <c:v>6.2245044899999998E-2</c:v>
                </c:pt>
                <c:pt idx="29">
                  <c:v>4.4131245499999999E-2</c:v>
                </c:pt>
                <c:pt idx="30">
                  <c:v>2.6350580200000001E-2</c:v>
                </c:pt>
                <c:pt idx="31">
                  <c:v>1.9981758700000001E-2</c:v>
                </c:pt>
                <c:pt idx="32">
                  <c:v>2.1002134299999999E-2</c:v>
                </c:pt>
                <c:pt idx="33">
                  <c:v>2.87170112E-2</c:v>
                </c:pt>
                <c:pt idx="34">
                  <c:v>3.6996133600000002E-2</c:v>
                </c:pt>
                <c:pt idx="35">
                  <c:v>4.6365104599999998E-2</c:v>
                </c:pt>
                <c:pt idx="36">
                  <c:v>5.8683849900000001E-2</c:v>
                </c:pt>
                <c:pt idx="37">
                  <c:v>7.7081896400000002E-2</c:v>
                </c:pt>
                <c:pt idx="38">
                  <c:v>9.1997563800000001E-2</c:v>
                </c:pt>
                <c:pt idx="39">
                  <c:v>0.1048373058</c:v>
                </c:pt>
                <c:pt idx="40">
                  <c:v>0.10921059549999999</c:v>
                </c:pt>
                <c:pt idx="41">
                  <c:v>0.1056237891</c:v>
                </c:pt>
                <c:pt idx="42">
                  <c:v>9.8249554599999997E-2</c:v>
                </c:pt>
                <c:pt idx="43">
                  <c:v>8.9123263999999994E-2</c:v>
                </c:pt>
                <c:pt idx="44">
                  <c:v>7.8999109600000006E-2</c:v>
                </c:pt>
                <c:pt idx="45">
                  <c:v>7.0825055200000001E-2</c:v>
                </c:pt>
                <c:pt idx="46">
                  <c:v>6.0461569600000001E-2</c:v>
                </c:pt>
                <c:pt idx="47">
                  <c:v>4.1901439399999997E-2</c:v>
                </c:pt>
                <c:pt idx="48">
                  <c:v>1.6465794299999999E-2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1.8159616699999999E-2</c:v>
                </c:pt>
                <c:pt idx="55">
                  <c:v>4.6084415199999999E-2</c:v>
                </c:pt>
                <c:pt idx="56">
                  <c:v>6.39018789E-2</c:v>
                </c:pt>
                <c:pt idx="57">
                  <c:v>6.6843643800000005E-2</c:v>
                </c:pt>
                <c:pt idx="58">
                  <c:v>5.7553511100000003E-2</c:v>
                </c:pt>
                <c:pt idx="59">
                  <c:v>4.0438156599999997E-2</c:v>
                </c:pt>
                <c:pt idx="60">
                  <c:v>1.97968502E-2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1.15384562E-2</c:v>
                </c:pt>
                <c:pt idx="65">
                  <c:v>3.55016664E-2</c:v>
                </c:pt>
                <c:pt idx="66">
                  <c:v>3.9010591800000001E-2</c:v>
                </c:pt>
                <c:pt idx="67">
                  <c:v>2.6041675399999999E-2</c:v>
                </c:pt>
                <c:pt idx="68">
                  <c:v>1.8411088700000001E-2</c:v>
                </c:pt>
                <c:pt idx="69">
                  <c:v>2.5503713599999998E-2</c:v>
                </c:pt>
                <c:pt idx="70">
                  <c:v>3.2697968199999997E-2</c:v>
                </c:pt>
                <c:pt idx="71">
                  <c:v>2.3580277300000001E-2</c:v>
                </c:pt>
                <c:pt idx="72">
                  <c:v>7.9142954000000001E-3</c:v>
                </c:pt>
                <c:pt idx="73">
                  <c:v>2.2248377000000001E-3</c:v>
                </c:pt>
                <c:pt idx="74">
                  <c:v>6.1193304000000002E-3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3.7195392000000001E-2</c:v>
                </c:pt>
                <c:pt idx="81">
                  <c:v>5.52160181E-2</c:v>
                </c:pt>
                <c:pt idx="82">
                  <c:v>4.3167419700000001E-2</c:v>
                </c:pt>
                <c:pt idx="83">
                  <c:v>2.1353095799999999E-2</c:v>
                </c:pt>
                <c:pt idx="84">
                  <c:v>1.10367611E-2</c:v>
                </c:pt>
                <c:pt idx="85">
                  <c:v>1.6371479299999998E-2</c:v>
                </c:pt>
                <c:pt idx="86">
                  <c:v>2.8668068299999998E-2</c:v>
                </c:pt>
                <c:pt idx="87">
                  <c:v>3.7732131799999999E-2</c:v>
                </c:pt>
                <c:pt idx="88">
                  <c:v>3.6475285900000001E-2</c:v>
                </c:pt>
                <c:pt idx="89">
                  <c:v>2.6143658899999998E-2</c:v>
                </c:pt>
                <c:pt idx="90">
                  <c:v>9.9337677999999999E-3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1.4093157E-3</c:v>
                </c:pt>
                <c:pt idx="98">
                  <c:v>1.95933394E-2</c:v>
                </c:pt>
                <c:pt idx="99">
                  <c:v>3.6113340399999999E-2</c:v>
                </c:pt>
                <c:pt idx="100">
                  <c:v>4.8982095000000003E-2</c:v>
                </c:pt>
                <c:pt idx="101">
                  <c:v>5.7786215100000003E-2</c:v>
                </c:pt>
                <c:pt idx="102">
                  <c:v>6.3527241299999995E-2</c:v>
                </c:pt>
                <c:pt idx="103">
                  <c:v>6.7712500699999997E-2</c:v>
                </c:pt>
                <c:pt idx="104">
                  <c:v>7.0124596400000003E-2</c:v>
                </c:pt>
                <c:pt idx="105">
                  <c:v>7.0724233999999997E-2</c:v>
                </c:pt>
                <c:pt idx="106">
                  <c:v>6.9562882199999995E-2</c:v>
                </c:pt>
                <c:pt idx="107">
                  <c:v>6.6406674700000001E-2</c:v>
                </c:pt>
                <c:pt idx="108">
                  <c:v>6.1048351200000003E-2</c:v>
                </c:pt>
                <c:pt idx="109">
                  <c:v>5.2908565800000001E-2</c:v>
                </c:pt>
                <c:pt idx="110">
                  <c:v>4.43526432E-2</c:v>
                </c:pt>
                <c:pt idx="111">
                  <c:v>3.2745070799999998E-2</c:v>
                </c:pt>
                <c:pt idx="112">
                  <c:v>2.2266479200000001E-2</c:v>
                </c:pt>
                <c:pt idx="113">
                  <c:v>1.28624989E-2</c:v>
                </c:pt>
                <c:pt idx="114">
                  <c:v>3.4553735E-3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6CEB-41F0-895D-943CFEBAB27E}"/>
            </c:ext>
          </c:extLst>
        </c:ser>
        <c:ser>
          <c:idx val="176"/>
          <c:order val="176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反射白_LEDfull_暗櫃!$A$177:$EE$177</c:f>
              <c:numCache>
                <c:formatCode>General</c:formatCode>
                <c:ptCount val="135"/>
                <c:pt idx="0">
                  <c:v>0.64647823569999996</c:v>
                </c:pt>
                <c:pt idx="1">
                  <c:v>0.53550797699999997</c:v>
                </c:pt>
                <c:pt idx="2">
                  <c:v>0.38119876380000001</c:v>
                </c:pt>
                <c:pt idx="3">
                  <c:v>0.173051551</c:v>
                </c:pt>
                <c:pt idx="4">
                  <c:v>4.7489311499999999E-2</c:v>
                </c:pt>
                <c:pt idx="5">
                  <c:v>3.8585238999999999E-3</c:v>
                </c:pt>
                <c:pt idx="6">
                  <c:v>2.70186886E-2</c:v>
                </c:pt>
                <c:pt idx="7">
                  <c:v>8.87669772E-2</c:v>
                </c:pt>
                <c:pt idx="8">
                  <c:v>0.1584636569</c:v>
                </c:pt>
                <c:pt idx="9">
                  <c:v>0.2167269289</c:v>
                </c:pt>
                <c:pt idx="10">
                  <c:v>0.2411045879</c:v>
                </c:pt>
                <c:pt idx="11">
                  <c:v>0.23343622680000001</c:v>
                </c:pt>
                <c:pt idx="12">
                  <c:v>0.2045629621</c:v>
                </c:pt>
                <c:pt idx="13">
                  <c:v>0.16320015490000001</c:v>
                </c:pt>
                <c:pt idx="14">
                  <c:v>0.1174821407</c:v>
                </c:pt>
                <c:pt idx="15">
                  <c:v>7.73893893E-2</c:v>
                </c:pt>
                <c:pt idx="16">
                  <c:v>4.5187812299999998E-2</c:v>
                </c:pt>
                <c:pt idx="17">
                  <c:v>2.94906944E-2</c:v>
                </c:pt>
                <c:pt idx="18">
                  <c:v>3.5810351400000003E-2</c:v>
                </c:pt>
                <c:pt idx="19">
                  <c:v>5.4842676999999999E-2</c:v>
                </c:pt>
                <c:pt idx="20">
                  <c:v>8.0204568800000001E-2</c:v>
                </c:pt>
                <c:pt idx="21">
                  <c:v>9.7961440699999999E-2</c:v>
                </c:pt>
                <c:pt idx="22">
                  <c:v>0.1094237939</c:v>
                </c:pt>
                <c:pt idx="23">
                  <c:v>0.10782330480000001</c:v>
                </c:pt>
                <c:pt idx="24">
                  <c:v>0.1041902229</c:v>
                </c:pt>
                <c:pt idx="25">
                  <c:v>9.6858404600000003E-2</c:v>
                </c:pt>
                <c:pt idx="26">
                  <c:v>8.8485688000000007E-2</c:v>
                </c:pt>
                <c:pt idx="27">
                  <c:v>7.8733973200000001E-2</c:v>
                </c:pt>
                <c:pt idx="28">
                  <c:v>6.2282066800000001E-2</c:v>
                </c:pt>
                <c:pt idx="29">
                  <c:v>4.4171623899999998E-2</c:v>
                </c:pt>
                <c:pt idx="30">
                  <c:v>2.6396166499999998E-2</c:v>
                </c:pt>
                <c:pt idx="31">
                  <c:v>2.00352632E-2</c:v>
                </c:pt>
                <c:pt idx="32">
                  <c:v>2.1059576399999998E-2</c:v>
                </c:pt>
                <c:pt idx="33">
                  <c:v>2.8775915499999999E-2</c:v>
                </c:pt>
                <c:pt idx="34">
                  <c:v>3.7049863500000002E-2</c:v>
                </c:pt>
                <c:pt idx="35">
                  <c:v>4.64135408E-2</c:v>
                </c:pt>
                <c:pt idx="36">
                  <c:v>5.8732494699999999E-2</c:v>
                </c:pt>
                <c:pt idx="37">
                  <c:v>7.7142901700000002E-2</c:v>
                </c:pt>
                <c:pt idx="38">
                  <c:v>9.2075116900000004E-2</c:v>
                </c:pt>
                <c:pt idx="39">
                  <c:v>0.10492876919999999</c:v>
                </c:pt>
                <c:pt idx="40">
                  <c:v>0.10929930960000001</c:v>
                </c:pt>
                <c:pt idx="41">
                  <c:v>0.1056916416</c:v>
                </c:pt>
                <c:pt idx="42">
                  <c:v>9.8297029699999997E-2</c:v>
                </c:pt>
                <c:pt idx="43">
                  <c:v>8.9161328999999998E-2</c:v>
                </c:pt>
                <c:pt idx="44">
                  <c:v>7.9037666300000003E-2</c:v>
                </c:pt>
                <c:pt idx="45">
                  <c:v>7.0869892800000001E-2</c:v>
                </c:pt>
                <c:pt idx="46">
                  <c:v>6.0513917399999999E-2</c:v>
                </c:pt>
                <c:pt idx="47">
                  <c:v>4.1956208600000003E-2</c:v>
                </c:pt>
                <c:pt idx="48">
                  <c:v>1.6512645400000001E-2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1.81981381E-2</c:v>
                </c:pt>
                <c:pt idx="55">
                  <c:v>4.6164218299999997E-2</c:v>
                </c:pt>
                <c:pt idx="56">
                  <c:v>6.4001776299999993E-2</c:v>
                </c:pt>
                <c:pt idx="57">
                  <c:v>6.6938571599999996E-2</c:v>
                </c:pt>
                <c:pt idx="58">
                  <c:v>5.7626854599999999E-2</c:v>
                </c:pt>
                <c:pt idx="59">
                  <c:v>4.0482830300000001E-2</c:v>
                </c:pt>
                <c:pt idx="60">
                  <c:v>1.9808940600000002E-2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1.1500571899999999E-2</c:v>
                </c:pt>
                <c:pt idx="65">
                  <c:v>3.5510662899999997E-2</c:v>
                </c:pt>
                <c:pt idx="66">
                  <c:v>3.9056975399999999E-2</c:v>
                </c:pt>
                <c:pt idx="67">
                  <c:v>2.61025839E-2</c:v>
                </c:pt>
                <c:pt idx="68">
                  <c:v>1.84714962E-2</c:v>
                </c:pt>
                <c:pt idx="69">
                  <c:v>2.5557249800000001E-2</c:v>
                </c:pt>
                <c:pt idx="70">
                  <c:v>3.2735995900000002E-2</c:v>
                </c:pt>
                <c:pt idx="71">
                  <c:v>2.3592019499999999E-2</c:v>
                </c:pt>
                <c:pt idx="72">
                  <c:v>7.9035899000000007E-3</c:v>
                </c:pt>
                <c:pt idx="73">
                  <c:v>2.2086571000000002E-3</c:v>
                </c:pt>
                <c:pt idx="74">
                  <c:v>6.1115706000000004E-3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3.7223421E-2</c:v>
                </c:pt>
                <c:pt idx="81">
                  <c:v>5.5267546299999998E-2</c:v>
                </c:pt>
                <c:pt idx="82">
                  <c:v>4.32203226E-2</c:v>
                </c:pt>
                <c:pt idx="83">
                  <c:v>2.1398929899999999E-2</c:v>
                </c:pt>
                <c:pt idx="84">
                  <c:v>1.1083373800000001E-2</c:v>
                </c:pt>
                <c:pt idx="85">
                  <c:v>1.6428239599999998E-2</c:v>
                </c:pt>
                <c:pt idx="86">
                  <c:v>2.8734257400000001E-2</c:v>
                </c:pt>
                <c:pt idx="87">
                  <c:v>3.7797603800000003E-2</c:v>
                </c:pt>
                <c:pt idx="88">
                  <c:v>3.6524217599999999E-2</c:v>
                </c:pt>
                <c:pt idx="89">
                  <c:v>2.6166656999999999E-2</c:v>
                </c:pt>
                <c:pt idx="90">
                  <c:v>9.9265883000000006E-3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1.3924738E-3</c:v>
                </c:pt>
                <c:pt idx="98">
                  <c:v>1.9610861300000001E-2</c:v>
                </c:pt>
                <c:pt idx="99">
                  <c:v>3.6161396700000001E-2</c:v>
                </c:pt>
                <c:pt idx="100">
                  <c:v>4.9054920699999997E-2</c:v>
                </c:pt>
                <c:pt idx="101">
                  <c:v>5.7876978099999997E-2</c:v>
                </c:pt>
                <c:pt idx="102">
                  <c:v>6.3627891199999995E-2</c:v>
                </c:pt>
                <c:pt idx="103">
                  <c:v>6.7819207899999998E-2</c:v>
                </c:pt>
                <c:pt idx="104">
                  <c:v>7.0232123100000002E-2</c:v>
                </c:pt>
                <c:pt idx="105">
                  <c:v>7.0828355800000006E-2</c:v>
                </c:pt>
                <c:pt idx="106">
                  <c:v>6.9659784399999994E-2</c:v>
                </c:pt>
                <c:pt idx="107">
                  <c:v>6.6492006199999995E-2</c:v>
                </c:pt>
                <c:pt idx="108">
                  <c:v>6.1118312199999997E-2</c:v>
                </c:pt>
                <c:pt idx="109">
                  <c:v>5.2959509199999998E-2</c:v>
                </c:pt>
                <c:pt idx="110">
                  <c:v>4.43870388E-2</c:v>
                </c:pt>
                <c:pt idx="111">
                  <c:v>3.27576958E-2</c:v>
                </c:pt>
                <c:pt idx="112">
                  <c:v>2.2260280300000001E-2</c:v>
                </c:pt>
                <c:pt idx="113">
                  <c:v>1.28409397E-2</c:v>
                </c:pt>
                <c:pt idx="114">
                  <c:v>3.4187156999999999E-3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0-6CEB-41F0-895D-943CFEBAB27E}"/>
            </c:ext>
          </c:extLst>
        </c:ser>
        <c:ser>
          <c:idx val="177"/>
          <c:order val="177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反射白_LEDfull_暗櫃!$A$178:$EE$178</c:f>
              <c:numCache>
                <c:formatCode>General</c:formatCode>
                <c:ptCount val="135"/>
                <c:pt idx="0">
                  <c:v>0.64541089529999995</c:v>
                </c:pt>
                <c:pt idx="1">
                  <c:v>0.53462833170000001</c:v>
                </c:pt>
                <c:pt idx="2">
                  <c:v>0.3805741668</c:v>
                </c:pt>
                <c:pt idx="3">
                  <c:v>0.1727755517</c:v>
                </c:pt>
                <c:pt idx="4">
                  <c:v>4.7423779999999999E-2</c:v>
                </c:pt>
                <c:pt idx="5">
                  <c:v>3.8652914E-3</c:v>
                </c:pt>
                <c:pt idx="6">
                  <c:v>2.6988901199999998E-2</c:v>
                </c:pt>
                <c:pt idx="7">
                  <c:v>8.8648736500000005E-2</c:v>
                </c:pt>
                <c:pt idx="8">
                  <c:v>0.15825872120000001</c:v>
                </c:pt>
                <c:pt idx="9">
                  <c:v>0.21646487710000001</c:v>
                </c:pt>
                <c:pt idx="10">
                  <c:v>0.2408427149</c:v>
                </c:pt>
                <c:pt idx="11">
                  <c:v>0.2332005352</c:v>
                </c:pt>
                <c:pt idx="12">
                  <c:v>0.20434747640000001</c:v>
                </c:pt>
                <c:pt idx="13">
                  <c:v>0.1630024612</c:v>
                </c:pt>
                <c:pt idx="14">
                  <c:v>0.1173190251</c:v>
                </c:pt>
                <c:pt idx="15">
                  <c:v>7.7276863200000004E-2</c:v>
                </c:pt>
                <c:pt idx="16">
                  <c:v>4.5130368300000001E-2</c:v>
                </c:pt>
                <c:pt idx="17">
                  <c:v>2.9457747900000001E-2</c:v>
                </c:pt>
                <c:pt idx="18">
                  <c:v>3.5767942699999999E-2</c:v>
                </c:pt>
                <c:pt idx="19">
                  <c:v>5.4774433400000003E-2</c:v>
                </c:pt>
                <c:pt idx="20">
                  <c:v>8.0098383100000003E-2</c:v>
                </c:pt>
                <c:pt idx="21">
                  <c:v>9.7831159799999998E-2</c:v>
                </c:pt>
                <c:pt idx="22">
                  <c:v>0.10927756130000001</c:v>
                </c:pt>
                <c:pt idx="23">
                  <c:v>0.1076856628</c:v>
                </c:pt>
                <c:pt idx="24">
                  <c:v>0.1040761471</c:v>
                </c:pt>
                <c:pt idx="25">
                  <c:v>9.6774786700000004E-2</c:v>
                </c:pt>
                <c:pt idx="26">
                  <c:v>8.8427022100000002E-2</c:v>
                </c:pt>
                <c:pt idx="27">
                  <c:v>7.8684546100000002E-2</c:v>
                </c:pt>
                <c:pt idx="28">
                  <c:v>6.2232527900000001E-2</c:v>
                </c:pt>
                <c:pt idx="29">
                  <c:v>4.4109720700000001E-2</c:v>
                </c:pt>
                <c:pt idx="30">
                  <c:v>2.6318907700000001E-2</c:v>
                </c:pt>
                <c:pt idx="31">
                  <c:v>1.9940718999999999E-2</c:v>
                </c:pt>
                <c:pt idx="32">
                  <c:v>2.09580958E-2</c:v>
                </c:pt>
                <c:pt idx="33">
                  <c:v>2.8674121899999998E-2</c:v>
                </c:pt>
                <c:pt idx="34">
                  <c:v>3.6960795499999997E-2</c:v>
                </c:pt>
                <c:pt idx="35">
                  <c:v>4.6337571000000001E-2</c:v>
                </c:pt>
                <c:pt idx="36">
                  <c:v>5.8659613100000001E-2</c:v>
                </c:pt>
                <c:pt idx="37">
                  <c:v>7.7052660300000006E-2</c:v>
                </c:pt>
                <c:pt idx="38">
                  <c:v>9.1958530199999999E-2</c:v>
                </c:pt>
                <c:pt idx="39">
                  <c:v>0.1047901437</c:v>
                </c:pt>
                <c:pt idx="40">
                  <c:v>0.10916708410000001</c:v>
                </c:pt>
                <c:pt idx="41">
                  <c:v>0.1055978015</c:v>
                </c:pt>
                <c:pt idx="42">
                  <c:v>9.8238952500000004E-2</c:v>
                </c:pt>
                <c:pt idx="43">
                  <c:v>8.9118115600000006E-2</c:v>
                </c:pt>
                <c:pt idx="44">
                  <c:v>7.8990370000000004E-2</c:v>
                </c:pt>
                <c:pt idx="45">
                  <c:v>7.0807971100000006E-2</c:v>
                </c:pt>
                <c:pt idx="46">
                  <c:v>6.0434721400000002E-2</c:v>
                </c:pt>
                <c:pt idx="47">
                  <c:v>4.1866511100000003E-2</c:v>
                </c:pt>
                <c:pt idx="48">
                  <c:v>1.6429981199999999E-2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1.8131548500000001E-2</c:v>
                </c:pt>
                <c:pt idx="55">
                  <c:v>4.6028807800000002E-2</c:v>
                </c:pt>
                <c:pt idx="56">
                  <c:v>6.3834339399999995E-2</c:v>
                </c:pt>
                <c:pt idx="57">
                  <c:v>6.6781416499999996E-2</c:v>
                </c:pt>
                <c:pt idx="58">
                  <c:v>5.7507105199999999E-2</c:v>
                </c:pt>
                <c:pt idx="59">
                  <c:v>4.0411561700000001E-2</c:v>
                </c:pt>
                <c:pt idx="60">
                  <c:v>1.9792456199999999E-2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1.15756057E-2</c:v>
                </c:pt>
                <c:pt idx="65">
                  <c:v>3.55051272E-2</c:v>
                </c:pt>
                <c:pt idx="66">
                  <c:v>3.8982119400000001E-2</c:v>
                </c:pt>
                <c:pt idx="67">
                  <c:v>2.59963535E-2</c:v>
                </c:pt>
                <c:pt idx="68">
                  <c:v>1.8363790599999999E-2</c:v>
                </c:pt>
                <c:pt idx="69">
                  <c:v>2.5464829099999999E-2</c:v>
                </c:pt>
                <c:pt idx="70">
                  <c:v>3.2675053900000001E-2</c:v>
                </c:pt>
                <c:pt idx="71">
                  <c:v>2.3577175999999998E-2</c:v>
                </c:pt>
                <c:pt idx="72">
                  <c:v>7.9259602000000002E-3</c:v>
                </c:pt>
                <c:pt idx="73">
                  <c:v>2.2396815E-3</c:v>
                </c:pt>
                <c:pt idx="74">
                  <c:v>6.1281844999999998E-3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3.71826403E-2</c:v>
                </c:pt>
                <c:pt idx="81">
                  <c:v>5.51880114E-2</c:v>
                </c:pt>
                <c:pt idx="82">
                  <c:v>4.3134193899999999E-2</c:v>
                </c:pt>
                <c:pt idx="83">
                  <c:v>2.1319607300000001E-2</c:v>
                </c:pt>
                <c:pt idx="84">
                  <c:v>1.0999205499999999E-2</c:v>
                </c:pt>
                <c:pt idx="85">
                  <c:v>1.63269565E-2</c:v>
                </c:pt>
                <c:pt idx="86">
                  <c:v>2.8619000700000001E-2</c:v>
                </c:pt>
                <c:pt idx="87">
                  <c:v>3.7686374000000002E-2</c:v>
                </c:pt>
                <c:pt idx="88">
                  <c:v>3.6443609699999997E-2</c:v>
                </c:pt>
                <c:pt idx="89">
                  <c:v>2.6131519999999998E-2</c:v>
                </c:pt>
                <c:pt idx="90">
                  <c:v>9.9428212000000002E-3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1.4248918E-3</c:v>
                </c:pt>
                <c:pt idx="98">
                  <c:v>1.9584296300000002E-2</c:v>
                </c:pt>
                <c:pt idx="99">
                  <c:v>3.6082398100000003E-2</c:v>
                </c:pt>
                <c:pt idx="100">
                  <c:v>4.89337668E-2</c:v>
                </c:pt>
                <c:pt idx="101">
                  <c:v>5.77246472E-2</c:v>
                </c:pt>
                <c:pt idx="102">
                  <c:v>6.3458926999999998E-2</c:v>
                </c:pt>
                <c:pt idx="103">
                  <c:v>6.7640394000000006E-2</c:v>
                </c:pt>
                <c:pt idx="104">
                  <c:v>7.0052280999999994E-2</c:v>
                </c:pt>
                <c:pt idx="105">
                  <c:v>7.0655181999999997E-2</c:v>
                </c:pt>
                <c:pt idx="106">
                  <c:v>6.9499775799999997E-2</c:v>
                </c:pt>
                <c:pt idx="107">
                  <c:v>6.63526282E-2</c:v>
                </c:pt>
                <c:pt idx="108">
                  <c:v>6.10061847E-2</c:v>
                </c:pt>
                <c:pt idx="109">
                  <c:v>5.2880790099999998E-2</c:v>
                </c:pt>
                <c:pt idx="110">
                  <c:v>4.4336181099999997E-2</c:v>
                </c:pt>
                <c:pt idx="111">
                  <c:v>3.27441916E-2</c:v>
                </c:pt>
                <c:pt idx="112">
                  <c:v>2.2279122799999999E-2</c:v>
                </c:pt>
                <c:pt idx="113">
                  <c:v>1.2885870400000001E-2</c:v>
                </c:pt>
                <c:pt idx="114">
                  <c:v>3.4885839999999999E-3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1-6CEB-41F0-895D-943CFEBAB27E}"/>
            </c:ext>
          </c:extLst>
        </c:ser>
        <c:ser>
          <c:idx val="178"/>
          <c:order val="178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反射白_LEDfull_暗櫃!$A$179:$EE$179</c:f>
              <c:numCache>
                <c:formatCode>General</c:formatCode>
                <c:ptCount val="135"/>
                <c:pt idx="0">
                  <c:v>0.64572578670000003</c:v>
                </c:pt>
                <c:pt idx="1">
                  <c:v>0.53488659859999999</c:v>
                </c:pt>
                <c:pt idx="2">
                  <c:v>0.38075697419999999</c:v>
                </c:pt>
                <c:pt idx="3">
                  <c:v>0.17285397650000001</c:v>
                </c:pt>
                <c:pt idx="4">
                  <c:v>4.7439239899999999E-2</c:v>
                </c:pt>
                <c:pt idx="5">
                  <c:v>3.8593933000000001E-3</c:v>
                </c:pt>
                <c:pt idx="6">
                  <c:v>2.6993323100000001E-2</c:v>
                </c:pt>
                <c:pt idx="7">
                  <c:v>8.8675357400000002E-2</c:v>
                </c:pt>
                <c:pt idx="8">
                  <c:v>0.1583030373</c:v>
                </c:pt>
                <c:pt idx="9">
                  <c:v>0.21651498969999999</c:v>
                </c:pt>
                <c:pt idx="10">
                  <c:v>0.2408813387</c:v>
                </c:pt>
                <c:pt idx="11">
                  <c:v>0.23322759570000001</c:v>
                </c:pt>
                <c:pt idx="12">
                  <c:v>0.20437645909999999</c:v>
                </c:pt>
                <c:pt idx="13">
                  <c:v>0.1630407572</c:v>
                </c:pt>
                <c:pt idx="14">
                  <c:v>0.1173586547</c:v>
                </c:pt>
                <c:pt idx="15">
                  <c:v>7.7305741600000005E-2</c:v>
                </c:pt>
                <c:pt idx="16">
                  <c:v>4.5142419599999997E-2</c:v>
                </c:pt>
                <c:pt idx="17">
                  <c:v>2.9463002499999998E-2</c:v>
                </c:pt>
                <c:pt idx="18">
                  <c:v>3.5775743399999997E-2</c:v>
                </c:pt>
                <c:pt idx="19">
                  <c:v>5.47883324E-2</c:v>
                </c:pt>
                <c:pt idx="20">
                  <c:v>8.0122463399999996E-2</c:v>
                </c:pt>
                <c:pt idx="21">
                  <c:v>9.7860977099999996E-2</c:v>
                </c:pt>
                <c:pt idx="22">
                  <c:v>0.10931106660000001</c:v>
                </c:pt>
                <c:pt idx="23">
                  <c:v>0.1077148169</c:v>
                </c:pt>
                <c:pt idx="24">
                  <c:v>0.10409341010000001</c:v>
                </c:pt>
                <c:pt idx="25">
                  <c:v>9.6777871299999998E-2</c:v>
                </c:pt>
                <c:pt idx="26">
                  <c:v>8.8419534300000005E-2</c:v>
                </c:pt>
                <c:pt idx="27">
                  <c:v>7.8676201400000007E-2</c:v>
                </c:pt>
                <c:pt idx="28">
                  <c:v>6.2232006300000003E-2</c:v>
                </c:pt>
                <c:pt idx="29">
                  <c:v>4.4124823100000002E-2</c:v>
                </c:pt>
                <c:pt idx="30">
                  <c:v>2.63512209E-2</c:v>
                </c:pt>
                <c:pt idx="31">
                  <c:v>1.9986145199999999E-2</c:v>
                </c:pt>
                <c:pt idx="32">
                  <c:v>2.1006986500000002E-2</c:v>
                </c:pt>
                <c:pt idx="33">
                  <c:v>2.8719620800000002E-2</c:v>
                </c:pt>
                <c:pt idx="34">
                  <c:v>3.6994989999999998E-2</c:v>
                </c:pt>
                <c:pt idx="35">
                  <c:v>4.6359721600000001E-2</c:v>
                </c:pt>
                <c:pt idx="36">
                  <c:v>5.8674413699999997E-2</c:v>
                </c:pt>
                <c:pt idx="37">
                  <c:v>7.7068746100000002E-2</c:v>
                </c:pt>
                <c:pt idx="38">
                  <c:v>9.1983117200000006E-2</c:v>
                </c:pt>
                <c:pt idx="39">
                  <c:v>0.1048212722</c:v>
                </c:pt>
                <c:pt idx="40">
                  <c:v>0.1091924608</c:v>
                </c:pt>
                <c:pt idx="41">
                  <c:v>0.1056027189</c:v>
                </c:pt>
                <c:pt idx="42">
                  <c:v>9.8226703700000001E-2</c:v>
                </c:pt>
                <c:pt idx="43">
                  <c:v>8.9101508300000007E-2</c:v>
                </c:pt>
                <c:pt idx="44">
                  <c:v>7.8980900300000004E-2</c:v>
                </c:pt>
                <c:pt idx="45">
                  <c:v>7.0810832099999999E-2</c:v>
                </c:pt>
                <c:pt idx="46">
                  <c:v>6.0452341999999999E-2</c:v>
                </c:pt>
                <c:pt idx="47">
                  <c:v>4.18986753E-2</c:v>
                </c:pt>
                <c:pt idx="48">
                  <c:v>1.64698325E-2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1.81614142E-2</c:v>
                </c:pt>
                <c:pt idx="55">
                  <c:v>4.6085428400000003E-2</c:v>
                </c:pt>
                <c:pt idx="56">
                  <c:v>6.39011934E-2</c:v>
                </c:pt>
                <c:pt idx="57">
                  <c:v>6.6841036100000001E-2</c:v>
                </c:pt>
                <c:pt idx="58">
                  <c:v>5.7549700099999997E-2</c:v>
                </c:pt>
                <c:pt idx="59">
                  <c:v>4.04341072E-2</c:v>
                </c:pt>
                <c:pt idx="60">
                  <c:v>1.9792955399999999E-2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1.15267653E-2</c:v>
                </c:pt>
                <c:pt idx="65">
                  <c:v>3.5491671400000001E-2</c:v>
                </c:pt>
                <c:pt idx="66">
                  <c:v>3.9007090000000001E-2</c:v>
                </c:pt>
                <c:pt idx="67">
                  <c:v>2.6045456500000001E-2</c:v>
                </c:pt>
                <c:pt idx="68">
                  <c:v>1.84173007E-2</c:v>
                </c:pt>
                <c:pt idx="69">
                  <c:v>2.5506364199999999E-2</c:v>
                </c:pt>
                <c:pt idx="70">
                  <c:v>3.2695162999999999E-2</c:v>
                </c:pt>
                <c:pt idx="71">
                  <c:v>2.3574890599999999E-2</c:v>
                </c:pt>
                <c:pt idx="72">
                  <c:v>7.9095615000000005E-3</c:v>
                </c:pt>
                <c:pt idx="73">
                  <c:v>2.2208000999999998E-3</c:v>
                </c:pt>
                <c:pt idx="74">
                  <c:v>6.1156581999999996E-3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3.7188846599999999E-2</c:v>
                </c:pt>
                <c:pt idx="81">
                  <c:v>5.5208355200000003E-2</c:v>
                </c:pt>
                <c:pt idx="82">
                  <c:v>4.3163992499999998E-2</c:v>
                </c:pt>
                <c:pt idx="83">
                  <c:v>2.13554595E-2</c:v>
                </c:pt>
                <c:pt idx="84">
                  <c:v>1.1042562299999999E-2</c:v>
                </c:pt>
                <c:pt idx="85">
                  <c:v>1.6377676300000001E-2</c:v>
                </c:pt>
                <c:pt idx="86">
                  <c:v>2.8672011599999998E-2</c:v>
                </c:pt>
                <c:pt idx="87">
                  <c:v>3.7733066799999999E-2</c:v>
                </c:pt>
                <c:pt idx="88">
                  <c:v>3.6473415799999999E-2</c:v>
                </c:pt>
                <c:pt idx="89">
                  <c:v>2.61400174E-2</c:v>
                </c:pt>
                <c:pt idx="90">
                  <c:v>9.9292592999999998E-3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1.4053682E-3</c:v>
                </c:pt>
                <c:pt idx="98">
                  <c:v>1.95904355E-2</c:v>
                </c:pt>
                <c:pt idx="99">
                  <c:v>3.6110952500000001E-2</c:v>
                </c:pt>
                <c:pt idx="100">
                  <c:v>4.8980344100000003E-2</c:v>
                </c:pt>
                <c:pt idx="101">
                  <c:v>5.7785246499999998E-2</c:v>
                </c:pt>
                <c:pt idx="102">
                  <c:v>6.3526421799999996E-2</c:v>
                </c:pt>
                <c:pt idx="103">
                  <c:v>6.7711703499999998E-2</c:v>
                </c:pt>
                <c:pt idx="104">
                  <c:v>7.0123083899999994E-2</c:v>
                </c:pt>
                <c:pt idx="105">
                  <c:v>7.0721976500000006E-2</c:v>
                </c:pt>
                <c:pt idx="106">
                  <c:v>6.9559656100000006E-2</c:v>
                </c:pt>
                <c:pt idx="107">
                  <c:v>6.6402040400000001E-2</c:v>
                </c:pt>
                <c:pt idx="108">
                  <c:v>6.10423982E-2</c:v>
                </c:pt>
                <c:pt idx="109">
                  <c:v>5.29014841E-2</c:v>
                </c:pt>
                <c:pt idx="110">
                  <c:v>4.4344942999999998E-2</c:v>
                </c:pt>
                <c:pt idx="111">
                  <c:v>3.2736860200000002E-2</c:v>
                </c:pt>
                <c:pt idx="112">
                  <c:v>2.2257799299999999E-2</c:v>
                </c:pt>
                <c:pt idx="113">
                  <c:v>1.28541188E-2</c:v>
                </c:pt>
                <c:pt idx="114">
                  <c:v>3.4469500999999999E-3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2-6CEB-41F0-895D-943CFEBAB27E}"/>
            </c:ext>
          </c:extLst>
        </c:ser>
        <c:ser>
          <c:idx val="179"/>
          <c:order val="179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反射白_LEDfull_暗櫃!$A$180:$EE$180</c:f>
              <c:numCache>
                <c:formatCode>General</c:formatCode>
                <c:ptCount val="135"/>
                <c:pt idx="0">
                  <c:v>0.64610391860000005</c:v>
                </c:pt>
                <c:pt idx="1">
                  <c:v>0.53520250319999996</c:v>
                </c:pt>
                <c:pt idx="2">
                  <c:v>0.38098254799999998</c:v>
                </c:pt>
                <c:pt idx="3">
                  <c:v>0.17296068370000001</c:v>
                </c:pt>
                <c:pt idx="4">
                  <c:v>4.74740565E-2</c:v>
                </c:pt>
                <c:pt idx="5">
                  <c:v>3.8685670999999999E-3</c:v>
                </c:pt>
                <c:pt idx="6">
                  <c:v>2.7016654599999999E-2</c:v>
                </c:pt>
                <c:pt idx="7">
                  <c:v>8.8741630299999999E-2</c:v>
                </c:pt>
                <c:pt idx="8">
                  <c:v>0.15842419860000001</c:v>
                </c:pt>
                <c:pt idx="9">
                  <c:v>0.2166898102</c:v>
                </c:pt>
                <c:pt idx="10">
                  <c:v>0.24109013379999999</c:v>
                </c:pt>
                <c:pt idx="11">
                  <c:v>0.23343838750000001</c:v>
                </c:pt>
                <c:pt idx="12">
                  <c:v>0.204556033</c:v>
                </c:pt>
                <c:pt idx="13">
                  <c:v>0.16317124659999999</c:v>
                </c:pt>
                <c:pt idx="14">
                  <c:v>0.117442295</c:v>
                </c:pt>
                <c:pt idx="15">
                  <c:v>7.7358648200000005E-2</c:v>
                </c:pt>
                <c:pt idx="16">
                  <c:v>4.5177608700000003E-2</c:v>
                </c:pt>
                <c:pt idx="17">
                  <c:v>2.9488228299999999E-2</c:v>
                </c:pt>
                <c:pt idx="18">
                  <c:v>3.5804860299999998E-2</c:v>
                </c:pt>
                <c:pt idx="19">
                  <c:v>5.4831262700000001E-2</c:v>
                </c:pt>
                <c:pt idx="20">
                  <c:v>8.0182008400000004E-2</c:v>
                </c:pt>
                <c:pt idx="21">
                  <c:v>9.7933270000000003E-2</c:v>
                </c:pt>
                <c:pt idx="22">
                  <c:v>0.1093916222</c:v>
                </c:pt>
                <c:pt idx="23">
                  <c:v>0.1077980176</c:v>
                </c:pt>
                <c:pt idx="24">
                  <c:v>0.1041830406</c:v>
                </c:pt>
                <c:pt idx="25">
                  <c:v>9.68723893E-2</c:v>
                </c:pt>
                <c:pt idx="26">
                  <c:v>8.8514678200000002E-2</c:v>
                </c:pt>
                <c:pt idx="27">
                  <c:v>7.8762441899999994E-2</c:v>
                </c:pt>
                <c:pt idx="28">
                  <c:v>6.22951016E-2</c:v>
                </c:pt>
                <c:pt idx="29">
                  <c:v>4.41563055E-2</c:v>
                </c:pt>
                <c:pt idx="30">
                  <c:v>2.6349918900000002E-2</c:v>
                </c:pt>
                <c:pt idx="31">
                  <c:v>1.9967228199999999E-2</c:v>
                </c:pt>
                <c:pt idx="32">
                  <c:v>2.09860932E-2</c:v>
                </c:pt>
                <c:pt idx="33">
                  <c:v>2.8709519700000002E-2</c:v>
                </c:pt>
                <c:pt idx="34">
                  <c:v>3.7002887599999999E-2</c:v>
                </c:pt>
                <c:pt idx="35">
                  <c:v>4.6387273800000003E-2</c:v>
                </c:pt>
                <c:pt idx="36">
                  <c:v>5.8720603599999997E-2</c:v>
                </c:pt>
                <c:pt idx="37">
                  <c:v>7.7132232499999995E-2</c:v>
                </c:pt>
                <c:pt idx="38">
                  <c:v>9.2054158400000002E-2</c:v>
                </c:pt>
                <c:pt idx="39">
                  <c:v>0.104899548</c:v>
                </c:pt>
                <c:pt idx="40">
                  <c:v>0.1092803031</c:v>
                </c:pt>
                <c:pt idx="41">
                  <c:v>0.10570438209999999</c:v>
                </c:pt>
                <c:pt idx="42">
                  <c:v>9.8335638599999997E-2</c:v>
                </c:pt>
                <c:pt idx="43">
                  <c:v>8.9205026600000001E-2</c:v>
                </c:pt>
                <c:pt idx="44">
                  <c:v>7.9067811399999993E-2</c:v>
                </c:pt>
                <c:pt idx="45">
                  <c:v>7.0878893100000007E-2</c:v>
                </c:pt>
                <c:pt idx="46">
                  <c:v>6.0497619199999998E-2</c:v>
                </c:pt>
                <c:pt idx="47">
                  <c:v>4.1913185300000003E-2</c:v>
                </c:pt>
                <c:pt idx="48">
                  <c:v>1.6452595600000001E-2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1.8154310100000001E-2</c:v>
                </c:pt>
                <c:pt idx="55">
                  <c:v>4.6083457799999998E-2</c:v>
                </c:pt>
                <c:pt idx="56">
                  <c:v>6.3907980899999994E-2</c:v>
                </c:pt>
                <c:pt idx="57">
                  <c:v>6.6856801499999993E-2</c:v>
                </c:pt>
                <c:pt idx="58">
                  <c:v>5.7570565499999997E-2</c:v>
                </c:pt>
                <c:pt idx="59">
                  <c:v>4.0454905499999999E-2</c:v>
                </c:pt>
                <c:pt idx="60">
                  <c:v>1.9811926399999999E-2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1.1579977300000001E-2</c:v>
                </c:pt>
                <c:pt idx="65">
                  <c:v>3.5538941599999999E-2</c:v>
                </c:pt>
                <c:pt idx="66">
                  <c:v>3.9025172599999998E-2</c:v>
                </c:pt>
                <c:pt idx="67">
                  <c:v>2.6029955600000002E-2</c:v>
                </c:pt>
                <c:pt idx="68">
                  <c:v>1.83902606E-2</c:v>
                </c:pt>
                <c:pt idx="69">
                  <c:v>2.5496341299999999E-2</c:v>
                </c:pt>
                <c:pt idx="70">
                  <c:v>3.2710276500000003E-2</c:v>
                </c:pt>
                <c:pt idx="71">
                  <c:v>2.3599892899999999E-2</c:v>
                </c:pt>
                <c:pt idx="72">
                  <c:v>7.9310313000000004E-3</c:v>
                </c:pt>
                <c:pt idx="73">
                  <c:v>2.2387898E-3</c:v>
                </c:pt>
                <c:pt idx="74">
                  <c:v>6.1324778999999998E-3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3.7220556299999999E-2</c:v>
                </c:pt>
                <c:pt idx="81">
                  <c:v>5.5246084899999999E-2</c:v>
                </c:pt>
                <c:pt idx="82">
                  <c:v>4.3181616800000003E-2</c:v>
                </c:pt>
                <c:pt idx="83">
                  <c:v>2.1346066100000002E-2</c:v>
                </c:pt>
                <c:pt idx="84">
                  <c:v>1.10168401E-2</c:v>
                </c:pt>
                <c:pt idx="85">
                  <c:v>1.63511727E-2</c:v>
                </c:pt>
                <c:pt idx="86">
                  <c:v>2.8655663099999999E-2</c:v>
                </c:pt>
                <c:pt idx="87">
                  <c:v>3.7730936E-2</c:v>
                </c:pt>
                <c:pt idx="88">
                  <c:v>3.6484055199999997E-2</c:v>
                </c:pt>
                <c:pt idx="89">
                  <c:v>2.6158230399999999E-2</c:v>
                </c:pt>
                <c:pt idx="90">
                  <c:v>9.9499141999999999E-3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1.4237127E-3</c:v>
                </c:pt>
                <c:pt idx="98">
                  <c:v>1.9605396300000001E-2</c:v>
                </c:pt>
                <c:pt idx="99">
                  <c:v>3.6123510499999997E-2</c:v>
                </c:pt>
                <c:pt idx="100">
                  <c:v>4.8990365100000002E-2</c:v>
                </c:pt>
                <c:pt idx="101">
                  <c:v>5.7792227699999997E-2</c:v>
                </c:pt>
                <c:pt idx="102">
                  <c:v>6.3533283800000007E-2</c:v>
                </c:pt>
                <c:pt idx="103">
                  <c:v>6.7719318000000001E-2</c:v>
                </c:pt>
                <c:pt idx="104">
                  <c:v>7.0133492399999997E-2</c:v>
                </c:pt>
                <c:pt idx="105">
                  <c:v>7.0736341199999997E-2</c:v>
                </c:pt>
                <c:pt idx="106">
                  <c:v>6.9578699800000005E-2</c:v>
                </c:pt>
                <c:pt idx="107">
                  <c:v>6.6426798699999998E-2</c:v>
                </c:pt>
                <c:pt idx="108">
                  <c:v>6.1072852499999997E-2</c:v>
                </c:pt>
                <c:pt idx="109">
                  <c:v>5.2937012200000001E-2</c:v>
                </c:pt>
                <c:pt idx="110">
                  <c:v>4.4381946300000003E-2</c:v>
                </c:pt>
                <c:pt idx="111">
                  <c:v>3.2775931100000003E-2</c:v>
                </c:pt>
                <c:pt idx="112">
                  <c:v>2.2298308100000001E-2</c:v>
                </c:pt>
                <c:pt idx="113">
                  <c:v>1.2894136800000001E-2</c:v>
                </c:pt>
                <c:pt idx="114">
                  <c:v>3.4863695000000002E-3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3-6CEB-41F0-895D-943CFEBAB27E}"/>
            </c:ext>
          </c:extLst>
        </c:ser>
        <c:ser>
          <c:idx val="180"/>
          <c:order val="180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反射白_LEDfull_暗櫃!$A$181:$EE$181</c:f>
              <c:numCache>
                <c:formatCode>General</c:formatCode>
                <c:ptCount val="135"/>
                <c:pt idx="0">
                  <c:v>0.64629274609999998</c:v>
                </c:pt>
                <c:pt idx="1">
                  <c:v>0.53535658119999996</c:v>
                </c:pt>
                <c:pt idx="2">
                  <c:v>0.38109248880000002</c:v>
                </c:pt>
                <c:pt idx="3">
                  <c:v>0.17300736899999999</c:v>
                </c:pt>
                <c:pt idx="4">
                  <c:v>4.7482818400000001E-2</c:v>
                </c:pt>
                <c:pt idx="5">
                  <c:v>3.8646827000000002E-3</c:v>
                </c:pt>
                <c:pt idx="6">
                  <c:v>2.7019035100000002E-2</c:v>
                </c:pt>
                <c:pt idx="7">
                  <c:v>8.8757023199999993E-2</c:v>
                </c:pt>
                <c:pt idx="8">
                  <c:v>0.15844929220000001</c:v>
                </c:pt>
                <c:pt idx="9">
                  <c:v>0.2167173922</c:v>
                </c:pt>
                <c:pt idx="10">
                  <c:v>0.24111008640000001</c:v>
                </c:pt>
                <c:pt idx="11">
                  <c:v>0.23345085979999999</c:v>
                </c:pt>
                <c:pt idx="12">
                  <c:v>0.20457071069999999</c:v>
                </c:pt>
                <c:pt idx="13">
                  <c:v>0.16319222750000001</c:v>
                </c:pt>
                <c:pt idx="14">
                  <c:v>0.11746528740000001</c:v>
                </c:pt>
                <c:pt idx="15">
                  <c:v>7.7375486500000007E-2</c:v>
                </c:pt>
                <c:pt idx="16">
                  <c:v>4.5184359E-2</c:v>
                </c:pt>
                <c:pt idx="17">
                  <c:v>2.9490921600000001E-2</c:v>
                </c:pt>
                <c:pt idx="18">
                  <c:v>3.5809144399999999E-2</c:v>
                </c:pt>
                <c:pt idx="19">
                  <c:v>5.4838918100000002E-2</c:v>
                </c:pt>
                <c:pt idx="20">
                  <c:v>8.0195859100000003E-2</c:v>
                </c:pt>
                <c:pt idx="21">
                  <c:v>9.7950354200000006E-2</c:v>
                </c:pt>
                <c:pt idx="22">
                  <c:v>0.10941100870000001</c:v>
                </c:pt>
                <c:pt idx="23">
                  <c:v>0.1078144014</c:v>
                </c:pt>
                <c:pt idx="24">
                  <c:v>0.1041920036</c:v>
                </c:pt>
                <c:pt idx="25">
                  <c:v>9.6872404199999998E-2</c:v>
                </c:pt>
                <c:pt idx="26">
                  <c:v>8.8508136599999995E-2</c:v>
                </c:pt>
                <c:pt idx="27">
                  <c:v>7.8755408499999999E-2</c:v>
                </c:pt>
                <c:pt idx="28">
                  <c:v>6.2293477399999998E-2</c:v>
                </c:pt>
                <c:pt idx="29">
                  <c:v>4.4165007800000003E-2</c:v>
                </c:pt>
                <c:pt idx="30">
                  <c:v>2.6370055999999999E-2</c:v>
                </c:pt>
                <c:pt idx="31">
                  <c:v>1.9995786200000001E-2</c:v>
                </c:pt>
                <c:pt idx="32">
                  <c:v>2.1016845499999999E-2</c:v>
                </c:pt>
                <c:pt idx="33">
                  <c:v>2.87380125E-2</c:v>
                </c:pt>
                <c:pt idx="34">
                  <c:v>3.7024043499999999E-2</c:v>
                </c:pt>
                <c:pt idx="35">
                  <c:v>4.6400506000000001E-2</c:v>
                </c:pt>
                <c:pt idx="36">
                  <c:v>5.8728810399999998E-2</c:v>
                </c:pt>
                <c:pt idx="37">
                  <c:v>7.7140919899999993E-2</c:v>
                </c:pt>
                <c:pt idx="38">
                  <c:v>9.2067971799999995E-2</c:v>
                </c:pt>
                <c:pt idx="39">
                  <c:v>0.10491736979999999</c:v>
                </c:pt>
                <c:pt idx="40">
                  <c:v>0.1092943326</c:v>
                </c:pt>
                <c:pt idx="41">
                  <c:v>0.1057053879</c:v>
                </c:pt>
                <c:pt idx="42">
                  <c:v>9.8325826199999994E-2</c:v>
                </c:pt>
                <c:pt idx="43">
                  <c:v>8.9192554399999999E-2</c:v>
                </c:pt>
                <c:pt idx="44">
                  <c:v>7.9060204300000006E-2</c:v>
                </c:pt>
                <c:pt idx="45">
                  <c:v>7.0879377399999999E-2</c:v>
                </c:pt>
                <c:pt idx="46">
                  <c:v>6.0507688699999999E-2</c:v>
                </c:pt>
                <c:pt idx="47">
                  <c:v>4.1932888299999999E-2</c:v>
                </c:pt>
                <c:pt idx="48">
                  <c:v>1.6477866099999999E-2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1.81730799E-2</c:v>
                </c:pt>
                <c:pt idx="55">
                  <c:v>4.6118661800000002E-2</c:v>
                </c:pt>
                <c:pt idx="56">
                  <c:v>6.39495328E-2</c:v>
                </c:pt>
                <c:pt idx="57">
                  <c:v>6.6893555199999996E-2</c:v>
                </c:pt>
                <c:pt idx="58">
                  <c:v>5.7596590400000001E-2</c:v>
                </c:pt>
                <c:pt idx="59">
                  <c:v>4.0468450599999997E-2</c:v>
                </c:pt>
                <c:pt idx="60">
                  <c:v>1.9811868699999999E-2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1.15486914E-2</c:v>
                </c:pt>
                <c:pt idx="65">
                  <c:v>3.55297849E-2</c:v>
                </c:pt>
                <c:pt idx="66">
                  <c:v>3.9040256299999999E-2</c:v>
                </c:pt>
                <c:pt idx="67">
                  <c:v>2.6060743300000001E-2</c:v>
                </c:pt>
                <c:pt idx="68">
                  <c:v>1.8424082500000001E-2</c:v>
                </c:pt>
                <c:pt idx="69">
                  <c:v>2.5522485399999999E-2</c:v>
                </c:pt>
                <c:pt idx="70">
                  <c:v>3.2722473100000003E-2</c:v>
                </c:pt>
                <c:pt idx="71">
                  <c:v>2.35979781E-2</c:v>
                </c:pt>
                <c:pt idx="72">
                  <c:v>7.9203843999999992E-3</c:v>
                </c:pt>
                <c:pt idx="73">
                  <c:v>2.2267681000000001E-3</c:v>
                </c:pt>
                <c:pt idx="74">
                  <c:v>6.1243814000000001E-3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3.7223864299999999E-2</c:v>
                </c:pt>
                <c:pt idx="81">
                  <c:v>5.5257923899999999E-2</c:v>
                </c:pt>
                <c:pt idx="82">
                  <c:v>4.3199639800000002E-2</c:v>
                </c:pt>
                <c:pt idx="83">
                  <c:v>2.1368583699999999E-2</c:v>
                </c:pt>
                <c:pt idx="84">
                  <c:v>1.1044312299999999E-2</c:v>
                </c:pt>
                <c:pt idx="85">
                  <c:v>1.6383132000000002E-2</c:v>
                </c:pt>
                <c:pt idx="86">
                  <c:v>2.8689108800000002E-2</c:v>
                </c:pt>
                <c:pt idx="87">
                  <c:v>3.7760037900000001E-2</c:v>
                </c:pt>
                <c:pt idx="88">
                  <c:v>3.6502387400000003E-2</c:v>
                </c:pt>
                <c:pt idx="89">
                  <c:v>2.61631459E-2</c:v>
                </c:pt>
                <c:pt idx="90">
                  <c:v>9.9409735000000003E-3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1.4113280000000001E-3</c:v>
                </c:pt>
                <c:pt idx="98">
                  <c:v>1.9608834799999999E-2</c:v>
                </c:pt>
                <c:pt idx="99">
                  <c:v>3.6140941099999997E-2</c:v>
                </c:pt>
                <c:pt idx="100">
                  <c:v>4.9019426099999999E-2</c:v>
                </c:pt>
                <c:pt idx="101">
                  <c:v>5.7829633399999997E-2</c:v>
                </c:pt>
                <c:pt idx="102">
                  <c:v>6.3575066599999994E-2</c:v>
                </c:pt>
                <c:pt idx="103">
                  <c:v>6.7763529700000005E-2</c:v>
                </c:pt>
                <c:pt idx="104">
                  <c:v>7.0177279400000001E-2</c:v>
                </c:pt>
                <c:pt idx="105">
                  <c:v>7.0777594999999999E-2</c:v>
                </c:pt>
                <c:pt idx="106">
                  <c:v>6.9615505600000002E-2</c:v>
                </c:pt>
                <c:pt idx="107">
                  <c:v>6.6456966100000001E-2</c:v>
                </c:pt>
                <c:pt idx="108">
                  <c:v>6.1094723599999998E-2</c:v>
                </c:pt>
                <c:pt idx="109">
                  <c:v>5.2949164100000001E-2</c:v>
                </c:pt>
                <c:pt idx="110">
                  <c:v>4.4386509800000001E-2</c:v>
                </c:pt>
                <c:pt idx="111">
                  <c:v>3.2770410200000002E-2</c:v>
                </c:pt>
                <c:pt idx="112">
                  <c:v>2.2284383000000001E-2</c:v>
                </c:pt>
                <c:pt idx="113">
                  <c:v>1.2873351599999999E-2</c:v>
                </c:pt>
                <c:pt idx="114">
                  <c:v>3.4591598000000001E-3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4-6CEB-41F0-895D-943CFEBAB27E}"/>
            </c:ext>
          </c:extLst>
        </c:ser>
        <c:ser>
          <c:idx val="181"/>
          <c:order val="181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反射白_LEDfull_暗櫃!$A$182:$EE$182</c:f>
              <c:numCache>
                <c:formatCode>General</c:formatCode>
                <c:ptCount val="135"/>
                <c:pt idx="0">
                  <c:v>0.64574503900000002</c:v>
                </c:pt>
                <c:pt idx="1">
                  <c:v>0.53490567209999995</c:v>
                </c:pt>
                <c:pt idx="2">
                  <c:v>0.38077130910000001</c:v>
                </c:pt>
                <c:pt idx="3">
                  <c:v>0.17286562920000001</c:v>
                </c:pt>
                <c:pt idx="4">
                  <c:v>4.7448784100000002E-2</c:v>
                </c:pt>
                <c:pt idx="5">
                  <c:v>3.8677778E-3</c:v>
                </c:pt>
                <c:pt idx="6">
                  <c:v>2.7003137399999998E-2</c:v>
                </c:pt>
                <c:pt idx="7">
                  <c:v>8.8695272800000002E-2</c:v>
                </c:pt>
                <c:pt idx="8">
                  <c:v>0.15834209320000001</c:v>
                </c:pt>
                <c:pt idx="9">
                  <c:v>0.21657927330000001</c:v>
                </c:pt>
                <c:pt idx="10">
                  <c:v>0.24097046259999999</c:v>
                </c:pt>
                <c:pt idx="11">
                  <c:v>0.23332446809999999</c:v>
                </c:pt>
                <c:pt idx="12">
                  <c:v>0.2044553459</c:v>
                </c:pt>
                <c:pt idx="13">
                  <c:v>0.16308833659999999</c:v>
                </c:pt>
                <c:pt idx="14">
                  <c:v>0.11738035080000001</c:v>
                </c:pt>
                <c:pt idx="15">
                  <c:v>7.7317237900000002E-2</c:v>
                </c:pt>
                <c:pt idx="16">
                  <c:v>4.5154262299999998E-2</c:v>
                </c:pt>
                <c:pt idx="17">
                  <c:v>2.9473533900000001E-2</c:v>
                </c:pt>
                <c:pt idx="18">
                  <c:v>3.5786707000000001E-2</c:v>
                </c:pt>
                <c:pt idx="19">
                  <c:v>5.4803162799999999E-2</c:v>
                </c:pt>
                <c:pt idx="20">
                  <c:v>8.0140329900000001E-2</c:v>
                </c:pt>
                <c:pt idx="21">
                  <c:v>9.7882106900000002E-2</c:v>
                </c:pt>
                <c:pt idx="22">
                  <c:v>0.1093346998</c:v>
                </c:pt>
                <c:pt idx="23">
                  <c:v>0.1077421382</c:v>
                </c:pt>
                <c:pt idx="24">
                  <c:v>0.1041311026</c:v>
                </c:pt>
                <c:pt idx="25">
                  <c:v>9.68264863E-2</c:v>
                </c:pt>
                <c:pt idx="26">
                  <c:v>8.8474623899999993E-2</c:v>
                </c:pt>
                <c:pt idx="27">
                  <c:v>7.8727096299999993E-2</c:v>
                </c:pt>
                <c:pt idx="28">
                  <c:v>6.22660071E-2</c:v>
                </c:pt>
                <c:pt idx="29">
                  <c:v>4.4132903199999997E-2</c:v>
                </c:pt>
                <c:pt idx="30">
                  <c:v>2.6331800999999998E-2</c:v>
                </c:pt>
                <c:pt idx="31">
                  <c:v>1.99497584E-2</c:v>
                </c:pt>
                <c:pt idx="32">
                  <c:v>2.0967438800000002E-2</c:v>
                </c:pt>
                <c:pt idx="33">
                  <c:v>2.8687857099999999E-2</c:v>
                </c:pt>
                <c:pt idx="34">
                  <c:v>3.6979444299999997E-2</c:v>
                </c:pt>
                <c:pt idx="35">
                  <c:v>4.6361476200000001E-2</c:v>
                </c:pt>
                <c:pt idx="36">
                  <c:v>5.8690480900000001E-2</c:v>
                </c:pt>
                <c:pt idx="37">
                  <c:v>7.7093198900000007E-2</c:v>
                </c:pt>
                <c:pt idx="38">
                  <c:v>9.2006713200000007E-2</c:v>
                </c:pt>
                <c:pt idx="39">
                  <c:v>0.1048449799</c:v>
                </c:pt>
                <c:pt idx="40">
                  <c:v>0.1092246845</c:v>
                </c:pt>
                <c:pt idx="41">
                  <c:v>0.1056540534</c:v>
                </c:pt>
                <c:pt idx="42">
                  <c:v>9.8291866500000005E-2</c:v>
                </c:pt>
                <c:pt idx="43">
                  <c:v>8.9166395400000001E-2</c:v>
                </c:pt>
                <c:pt idx="44">
                  <c:v>7.9032816000000006E-2</c:v>
                </c:pt>
                <c:pt idx="45">
                  <c:v>7.0845477300000001E-2</c:v>
                </c:pt>
                <c:pt idx="46">
                  <c:v>6.0466256000000003E-2</c:v>
                </c:pt>
                <c:pt idx="47">
                  <c:v>4.18878086E-2</c:v>
                </c:pt>
                <c:pt idx="48">
                  <c:v>1.64375249E-2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1.8140351400000001E-2</c:v>
                </c:pt>
                <c:pt idx="55">
                  <c:v>4.6051550699999999E-2</c:v>
                </c:pt>
                <c:pt idx="56">
                  <c:v>6.3865959599999994E-2</c:v>
                </c:pt>
                <c:pt idx="57">
                  <c:v>6.6814720600000002E-2</c:v>
                </c:pt>
                <c:pt idx="58">
                  <c:v>5.7536125200000003E-2</c:v>
                </c:pt>
                <c:pt idx="59">
                  <c:v>4.0432069500000001E-2</c:v>
                </c:pt>
                <c:pt idx="60">
                  <c:v>1.98027585E-2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1.1583566700000001E-2</c:v>
                </c:pt>
                <c:pt idx="65">
                  <c:v>3.5524658899999999E-2</c:v>
                </c:pt>
                <c:pt idx="66">
                  <c:v>3.9002310499999998E-2</c:v>
                </c:pt>
                <c:pt idx="67">
                  <c:v>2.6008691600000002E-2</c:v>
                </c:pt>
                <c:pt idx="68">
                  <c:v>1.8371768300000001E-2</c:v>
                </c:pt>
                <c:pt idx="69">
                  <c:v>2.5477057300000001E-2</c:v>
                </c:pt>
                <c:pt idx="70">
                  <c:v>3.2691433999999998E-2</c:v>
                </c:pt>
                <c:pt idx="71">
                  <c:v>2.35894751E-2</c:v>
                </c:pt>
                <c:pt idx="72">
                  <c:v>7.9304026000000007E-3</c:v>
                </c:pt>
                <c:pt idx="73">
                  <c:v>2.2414441E-3</c:v>
                </c:pt>
                <c:pt idx="74">
                  <c:v>6.1319238000000003E-3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3.7202257699999998E-2</c:v>
                </c:pt>
                <c:pt idx="81">
                  <c:v>5.5216677499999998E-2</c:v>
                </c:pt>
                <c:pt idx="82">
                  <c:v>4.3156094800000003E-2</c:v>
                </c:pt>
                <c:pt idx="83">
                  <c:v>2.1329557499999999E-2</c:v>
                </c:pt>
                <c:pt idx="84">
                  <c:v>1.10036749E-2</c:v>
                </c:pt>
                <c:pt idx="85">
                  <c:v>1.63340215E-2</c:v>
                </c:pt>
                <c:pt idx="86">
                  <c:v>2.8632486200000001E-2</c:v>
                </c:pt>
                <c:pt idx="87">
                  <c:v>3.7704855199999998E-2</c:v>
                </c:pt>
                <c:pt idx="88">
                  <c:v>3.64618003E-2</c:v>
                </c:pt>
                <c:pt idx="89">
                  <c:v>2.61448268E-2</c:v>
                </c:pt>
                <c:pt idx="90">
                  <c:v>9.9481120999999999E-3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1.4265096000000001E-3</c:v>
                </c:pt>
                <c:pt idx="98">
                  <c:v>1.9594872400000001E-2</c:v>
                </c:pt>
                <c:pt idx="99">
                  <c:v>3.6101162399999998E-2</c:v>
                </c:pt>
                <c:pt idx="100">
                  <c:v>4.89585996E-2</c:v>
                </c:pt>
                <c:pt idx="101">
                  <c:v>5.7753745500000002E-2</c:v>
                </c:pt>
                <c:pt idx="102">
                  <c:v>6.3490822899999994E-2</c:v>
                </c:pt>
                <c:pt idx="103">
                  <c:v>6.7674286700000003E-2</c:v>
                </c:pt>
                <c:pt idx="104">
                  <c:v>7.0087544599999996E-2</c:v>
                </c:pt>
                <c:pt idx="105">
                  <c:v>7.0690900099999995E-2</c:v>
                </c:pt>
                <c:pt idx="106">
                  <c:v>6.9535143699999996E-2</c:v>
                </c:pt>
                <c:pt idx="107">
                  <c:v>6.6386610299999996E-2</c:v>
                </c:pt>
                <c:pt idx="108">
                  <c:v>6.1037640999999997E-2</c:v>
                </c:pt>
                <c:pt idx="109">
                  <c:v>5.2908342300000001E-2</c:v>
                </c:pt>
                <c:pt idx="110">
                  <c:v>4.4359661600000003E-2</c:v>
                </c:pt>
                <c:pt idx="111">
                  <c:v>3.2762240599999999E-2</c:v>
                </c:pt>
                <c:pt idx="112">
                  <c:v>2.22917758E-2</c:v>
                </c:pt>
                <c:pt idx="113">
                  <c:v>1.2893783900000001E-2</c:v>
                </c:pt>
                <c:pt idx="114">
                  <c:v>3.4923203999999998E-3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5-6CEB-41F0-895D-943CFEBAB27E}"/>
            </c:ext>
          </c:extLst>
        </c:ser>
        <c:ser>
          <c:idx val="182"/>
          <c:order val="182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反射白_LEDfull_暗櫃!$A$183:$EE$183</c:f>
              <c:numCache>
                <c:formatCode>General</c:formatCode>
                <c:ptCount val="135"/>
                <c:pt idx="0">
                  <c:v>0.64638137819999997</c:v>
                </c:pt>
                <c:pt idx="1">
                  <c:v>0.53543156390000002</c:v>
                </c:pt>
                <c:pt idx="2">
                  <c:v>0.38114517930000003</c:v>
                </c:pt>
                <c:pt idx="3">
                  <c:v>0.17303246259999999</c:v>
                </c:pt>
                <c:pt idx="4">
                  <c:v>4.7490868700000001E-2</c:v>
                </c:pt>
                <c:pt idx="5">
                  <c:v>3.8667603E-3</c:v>
                </c:pt>
                <c:pt idx="6">
                  <c:v>2.702442E-2</c:v>
                </c:pt>
                <c:pt idx="7">
                  <c:v>8.8772222400000003E-2</c:v>
                </c:pt>
                <c:pt idx="8">
                  <c:v>0.15847720209999999</c:v>
                </c:pt>
                <c:pt idx="9">
                  <c:v>0.21675735709999999</c:v>
                </c:pt>
                <c:pt idx="10">
                  <c:v>0.24115732309999999</c:v>
                </c:pt>
                <c:pt idx="11">
                  <c:v>0.23349867760000001</c:v>
                </c:pt>
                <c:pt idx="12">
                  <c:v>0.20461159940000001</c:v>
                </c:pt>
                <c:pt idx="13">
                  <c:v>0.1632221043</c:v>
                </c:pt>
                <c:pt idx="14">
                  <c:v>0.1174844801</c:v>
                </c:pt>
                <c:pt idx="15">
                  <c:v>7.7387854500000006E-2</c:v>
                </c:pt>
                <c:pt idx="16">
                  <c:v>4.5192413000000001E-2</c:v>
                </c:pt>
                <c:pt idx="17">
                  <c:v>2.94967592E-2</c:v>
                </c:pt>
                <c:pt idx="18">
                  <c:v>3.58158872E-2</c:v>
                </c:pt>
                <c:pt idx="19">
                  <c:v>5.4848771499999997E-2</c:v>
                </c:pt>
                <c:pt idx="20">
                  <c:v>8.0209456400000004E-2</c:v>
                </c:pt>
                <c:pt idx="21">
                  <c:v>9.7967006300000006E-2</c:v>
                </c:pt>
                <c:pt idx="22">
                  <c:v>0.1094295159</c:v>
                </c:pt>
                <c:pt idx="23">
                  <c:v>0.10783335569999999</c:v>
                </c:pt>
                <c:pt idx="24">
                  <c:v>0.1042125225</c:v>
                </c:pt>
                <c:pt idx="25">
                  <c:v>9.6893593700000002E-2</c:v>
                </c:pt>
                <c:pt idx="26">
                  <c:v>8.8529415400000006E-2</c:v>
                </c:pt>
                <c:pt idx="27">
                  <c:v>7.8774750199999993E-2</c:v>
                </c:pt>
                <c:pt idx="28">
                  <c:v>6.2307644600000003E-2</c:v>
                </c:pt>
                <c:pt idx="29">
                  <c:v>4.4172380099999999E-2</c:v>
                </c:pt>
                <c:pt idx="30">
                  <c:v>2.6370326100000001E-2</c:v>
                </c:pt>
                <c:pt idx="31">
                  <c:v>1.9992297499999999E-2</c:v>
                </c:pt>
                <c:pt idx="32">
                  <c:v>2.10128929E-2</c:v>
                </c:pt>
                <c:pt idx="33">
                  <c:v>2.8736401299999999E-2</c:v>
                </c:pt>
                <c:pt idx="34">
                  <c:v>3.7026308500000001E-2</c:v>
                </c:pt>
                <c:pt idx="35">
                  <c:v>4.6407051400000003E-2</c:v>
                </c:pt>
                <c:pt idx="36">
                  <c:v>5.8739397700000001E-2</c:v>
                </c:pt>
                <c:pt idx="37">
                  <c:v>7.7155351600000005E-2</c:v>
                </c:pt>
                <c:pt idx="38">
                  <c:v>9.2084221499999994E-2</c:v>
                </c:pt>
                <c:pt idx="39">
                  <c:v>0.1049353927</c:v>
                </c:pt>
                <c:pt idx="40">
                  <c:v>0.1093143597</c:v>
                </c:pt>
                <c:pt idx="41">
                  <c:v>0.1057283357</c:v>
                </c:pt>
                <c:pt idx="42">
                  <c:v>9.8350100199999999E-2</c:v>
                </c:pt>
                <c:pt idx="43">
                  <c:v>8.9215509600000006E-2</c:v>
                </c:pt>
                <c:pt idx="44">
                  <c:v>7.9079568399999994E-2</c:v>
                </c:pt>
                <c:pt idx="45">
                  <c:v>7.0894733099999996E-2</c:v>
                </c:pt>
                <c:pt idx="46">
                  <c:v>6.05181828E-2</c:v>
                </c:pt>
                <c:pt idx="47">
                  <c:v>4.1936673200000003E-2</c:v>
                </c:pt>
                <c:pt idx="48">
                  <c:v>1.6474574799999999E-2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1.8171910199999999E-2</c:v>
                </c:pt>
                <c:pt idx="55">
                  <c:v>4.6119097599999999E-2</c:v>
                </c:pt>
                <c:pt idx="56">
                  <c:v>6.3951991499999999E-2</c:v>
                </c:pt>
                <c:pt idx="57">
                  <c:v>6.6898032999999996E-2</c:v>
                </c:pt>
                <c:pt idx="58">
                  <c:v>5.7601954800000001E-2</c:v>
                </c:pt>
                <c:pt idx="59">
                  <c:v>4.0473450000000001E-2</c:v>
                </c:pt>
                <c:pt idx="60">
                  <c:v>1.9816128499999999E-2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1.15598999E-2</c:v>
                </c:pt>
                <c:pt idx="65">
                  <c:v>3.55400778E-2</c:v>
                </c:pt>
                <c:pt idx="66">
                  <c:v>3.90446931E-2</c:v>
                </c:pt>
                <c:pt idx="67">
                  <c:v>2.6057995899999999E-2</c:v>
                </c:pt>
                <c:pt idx="68">
                  <c:v>1.84187554E-2</c:v>
                </c:pt>
                <c:pt idx="69">
                  <c:v>2.5520689799999999E-2</c:v>
                </c:pt>
                <c:pt idx="70">
                  <c:v>3.27262096E-2</c:v>
                </c:pt>
                <c:pt idx="71">
                  <c:v>2.3603502700000001E-2</c:v>
                </c:pt>
                <c:pt idx="72">
                  <c:v>7.9249190000000008E-3</c:v>
                </c:pt>
                <c:pt idx="73">
                  <c:v>2.230573E-3</c:v>
                </c:pt>
                <c:pt idx="74">
                  <c:v>6.1279437999999997E-3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3.72310951E-2</c:v>
                </c:pt>
                <c:pt idx="81">
                  <c:v>5.5266708099999999E-2</c:v>
                </c:pt>
                <c:pt idx="82">
                  <c:v>4.3204121300000002E-2</c:v>
                </c:pt>
                <c:pt idx="83">
                  <c:v>2.13670023E-2</c:v>
                </c:pt>
                <c:pt idx="84">
                  <c:v>1.1039106200000001E-2</c:v>
                </c:pt>
                <c:pt idx="85">
                  <c:v>1.6377886800000001E-2</c:v>
                </c:pt>
                <c:pt idx="86">
                  <c:v>2.8686115500000001E-2</c:v>
                </c:pt>
                <c:pt idx="87">
                  <c:v>3.7760257700000001E-2</c:v>
                </c:pt>
                <c:pt idx="88">
                  <c:v>3.6505196199999999E-2</c:v>
                </c:pt>
                <c:pt idx="89">
                  <c:v>2.6167262300000001E-2</c:v>
                </c:pt>
                <c:pt idx="90">
                  <c:v>9.9454586999999997E-3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1.415035E-3</c:v>
                </c:pt>
                <c:pt idx="98">
                  <c:v>1.9612090700000001E-2</c:v>
                </c:pt>
                <c:pt idx="99">
                  <c:v>3.6144331100000003E-2</c:v>
                </c:pt>
                <c:pt idx="100">
                  <c:v>4.9022149299999998E-2</c:v>
                </c:pt>
                <c:pt idx="101">
                  <c:v>5.7832188899999998E-2</c:v>
                </c:pt>
                <c:pt idx="102">
                  <c:v>6.3577741399999999E-2</c:v>
                </c:pt>
                <c:pt idx="103">
                  <c:v>6.7766211899999998E-2</c:v>
                </c:pt>
                <c:pt idx="104">
                  <c:v>7.0180699200000002E-2</c:v>
                </c:pt>
                <c:pt idx="105">
                  <c:v>7.0781834399999993E-2</c:v>
                </c:pt>
                <c:pt idx="106">
                  <c:v>6.9620654000000004E-2</c:v>
                </c:pt>
                <c:pt idx="107">
                  <c:v>6.6463224599999995E-2</c:v>
                </c:pt>
                <c:pt idx="108">
                  <c:v>6.1102032700000003E-2</c:v>
                </c:pt>
                <c:pt idx="109">
                  <c:v>5.2957452799999999E-2</c:v>
                </c:pt>
                <c:pt idx="110">
                  <c:v>4.4394995999999999E-2</c:v>
                </c:pt>
                <c:pt idx="111">
                  <c:v>3.2779224199999998E-2</c:v>
                </c:pt>
                <c:pt idx="112">
                  <c:v>2.2293046100000002E-2</c:v>
                </c:pt>
                <c:pt idx="113">
                  <c:v>1.28821675E-2</c:v>
                </c:pt>
                <c:pt idx="114">
                  <c:v>3.4672758E-3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6-6CEB-41F0-895D-943CFEBAB27E}"/>
            </c:ext>
          </c:extLst>
        </c:ser>
        <c:ser>
          <c:idx val="183"/>
          <c:order val="183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反射白_LEDfull_暗櫃!$A$184:$EE$184</c:f>
              <c:numCache>
                <c:formatCode>General</c:formatCode>
                <c:ptCount val="135"/>
                <c:pt idx="0">
                  <c:v>0.64641922709999999</c:v>
                </c:pt>
                <c:pt idx="1">
                  <c:v>0.53546237949999997</c:v>
                </c:pt>
                <c:pt idx="2">
                  <c:v>0.38116750119999998</c:v>
                </c:pt>
                <c:pt idx="3">
                  <c:v>0.17304190990000001</c:v>
                </c:pt>
                <c:pt idx="4">
                  <c:v>4.7492783500000003E-2</c:v>
                </c:pt>
                <c:pt idx="5">
                  <c:v>3.8656837000000002E-3</c:v>
                </c:pt>
                <c:pt idx="6">
                  <c:v>2.7024662099999999E-2</c:v>
                </c:pt>
                <c:pt idx="7">
                  <c:v>8.8775150499999997E-2</c:v>
                </c:pt>
                <c:pt idx="8">
                  <c:v>0.1584818512</c:v>
                </c:pt>
                <c:pt idx="9">
                  <c:v>0.21676233410000001</c:v>
                </c:pt>
                <c:pt idx="10">
                  <c:v>0.24116036299999999</c:v>
                </c:pt>
                <c:pt idx="11">
                  <c:v>0.2335002571</c:v>
                </c:pt>
                <c:pt idx="12">
                  <c:v>0.2046136707</c:v>
                </c:pt>
                <c:pt idx="13">
                  <c:v>0.16322584449999999</c:v>
                </c:pt>
                <c:pt idx="14">
                  <c:v>0.11748897279999999</c:v>
                </c:pt>
                <c:pt idx="15">
                  <c:v>7.7391058200000001E-2</c:v>
                </c:pt>
                <c:pt idx="16">
                  <c:v>4.5193657300000002E-2</c:v>
                </c:pt>
                <c:pt idx="17">
                  <c:v>2.9497187599999999E-2</c:v>
                </c:pt>
                <c:pt idx="18">
                  <c:v>3.5816628500000003E-2</c:v>
                </c:pt>
                <c:pt idx="19">
                  <c:v>5.4850291500000002E-2</c:v>
                </c:pt>
                <c:pt idx="20">
                  <c:v>8.02120417E-2</c:v>
                </c:pt>
                <c:pt idx="21">
                  <c:v>9.7970359000000007E-2</c:v>
                </c:pt>
                <c:pt idx="22">
                  <c:v>0.1094333455</c:v>
                </c:pt>
                <c:pt idx="23">
                  <c:v>0.10783644019999999</c:v>
                </c:pt>
                <c:pt idx="24">
                  <c:v>0.1042138115</c:v>
                </c:pt>
                <c:pt idx="25">
                  <c:v>9.6893176400000003E-2</c:v>
                </c:pt>
                <c:pt idx="26">
                  <c:v>8.8527560199999994E-2</c:v>
                </c:pt>
                <c:pt idx="27">
                  <c:v>7.8772872699999996E-2</c:v>
                </c:pt>
                <c:pt idx="28">
                  <c:v>6.2306955499999997E-2</c:v>
                </c:pt>
                <c:pt idx="29">
                  <c:v>4.4174071400000001E-2</c:v>
                </c:pt>
                <c:pt idx="30">
                  <c:v>2.6374578499999999E-2</c:v>
                </c:pt>
                <c:pt idx="31">
                  <c:v>1.9998358599999998E-2</c:v>
                </c:pt>
                <c:pt idx="32">
                  <c:v>2.1019540699999999E-2</c:v>
                </c:pt>
                <c:pt idx="33">
                  <c:v>2.8742499599999999E-2</c:v>
                </c:pt>
                <c:pt idx="34">
                  <c:v>3.70306969E-2</c:v>
                </c:pt>
                <c:pt idx="35">
                  <c:v>4.6409722399999999E-2</c:v>
                </c:pt>
                <c:pt idx="36">
                  <c:v>5.8740880299999999E-2</c:v>
                </c:pt>
                <c:pt idx="37">
                  <c:v>7.7156841800000001E-2</c:v>
                </c:pt>
                <c:pt idx="38">
                  <c:v>9.2086777100000003E-2</c:v>
                </c:pt>
                <c:pt idx="39">
                  <c:v>0.10493887220000001</c:v>
                </c:pt>
                <c:pt idx="40">
                  <c:v>0.1093167514</c:v>
                </c:pt>
                <c:pt idx="41">
                  <c:v>0.1057279408</c:v>
                </c:pt>
                <c:pt idx="42">
                  <c:v>9.83475298E-2</c:v>
                </c:pt>
                <c:pt idx="43">
                  <c:v>8.9212365399999993E-2</c:v>
                </c:pt>
                <c:pt idx="44">
                  <c:v>7.90775269E-2</c:v>
                </c:pt>
                <c:pt idx="45">
                  <c:v>7.0894509600000002E-2</c:v>
                </c:pt>
                <c:pt idx="46">
                  <c:v>6.0519952299999999E-2</c:v>
                </c:pt>
                <c:pt idx="47">
                  <c:v>4.1940860500000003E-2</c:v>
                </c:pt>
                <c:pt idx="48">
                  <c:v>1.64798889E-2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1.8175946500000002E-2</c:v>
                </c:pt>
                <c:pt idx="55">
                  <c:v>4.61265706E-2</c:v>
                </c:pt>
                <c:pt idx="56">
                  <c:v>6.3960753400000001E-2</c:v>
                </c:pt>
                <c:pt idx="57">
                  <c:v>6.6905707100000003E-2</c:v>
                </c:pt>
                <c:pt idx="58">
                  <c:v>5.7607285699999997E-2</c:v>
                </c:pt>
                <c:pt idx="59">
                  <c:v>4.0476266300000001E-2</c:v>
                </c:pt>
                <c:pt idx="60">
                  <c:v>1.9815990700000001E-2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1.15529932E-2</c:v>
                </c:pt>
                <c:pt idx="65">
                  <c:v>3.5537835199999999E-2</c:v>
                </c:pt>
                <c:pt idx="66">
                  <c:v>3.9047978800000001E-2</c:v>
                </c:pt>
                <c:pt idx="67">
                  <c:v>2.6064583999999998E-2</c:v>
                </c:pt>
                <c:pt idx="68">
                  <c:v>1.8426088600000001E-2</c:v>
                </c:pt>
                <c:pt idx="69">
                  <c:v>2.55262349E-2</c:v>
                </c:pt>
                <c:pt idx="70">
                  <c:v>3.2728929099999998E-2</c:v>
                </c:pt>
                <c:pt idx="71">
                  <c:v>2.3603063099999998E-2</c:v>
                </c:pt>
                <c:pt idx="72">
                  <c:v>7.9226503000000004E-3</c:v>
                </c:pt>
                <c:pt idx="73">
                  <c:v>2.2280179E-3</c:v>
                </c:pt>
                <c:pt idx="74">
                  <c:v>6.1261631E-3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3.7231721000000002E-2</c:v>
                </c:pt>
                <c:pt idx="81">
                  <c:v>5.5269088600000002E-2</c:v>
                </c:pt>
                <c:pt idx="82">
                  <c:v>4.3207820500000001E-2</c:v>
                </c:pt>
                <c:pt idx="83">
                  <c:v>2.13718452E-2</c:v>
                </c:pt>
                <c:pt idx="84">
                  <c:v>1.1045121600000001E-2</c:v>
                </c:pt>
                <c:pt idx="85">
                  <c:v>1.6384778499999999E-2</c:v>
                </c:pt>
                <c:pt idx="86">
                  <c:v>2.8693281099999999E-2</c:v>
                </c:pt>
                <c:pt idx="87">
                  <c:v>3.7766322499999998E-2</c:v>
                </c:pt>
                <c:pt idx="88">
                  <c:v>3.6508970000000002E-2</c:v>
                </c:pt>
                <c:pt idx="89">
                  <c:v>2.61682011E-2</c:v>
                </c:pt>
                <c:pt idx="90">
                  <c:v>9.9434768999999996E-3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1.4122684000000001E-3</c:v>
                </c:pt>
                <c:pt idx="98">
                  <c:v>1.9612878600000001E-2</c:v>
                </c:pt>
                <c:pt idx="99">
                  <c:v>3.6147799299999998E-2</c:v>
                </c:pt>
                <c:pt idx="100">
                  <c:v>4.9028359399999999E-2</c:v>
                </c:pt>
                <c:pt idx="101">
                  <c:v>5.7840015699999997E-2</c:v>
                </c:pt>
                <c:pt idx="102">
                  <c:v>6.3586399000000002E-2</c:v>
                </c:pt>
                <c:pt idx="103">
                  <c:v>6.7775599699999994E-2</c:v>
                </c:pt>
                <c:pt idx="104">
                  <c:v>7.0189878299999994E-2</c:v>
                </c:pt>
                <c:pt idx="105">
                  <c:v>7.0790491999999997E-2</c:v>
                </c:pt>
                <c:pt idx="106">
                  <c:v>6.9628424899999999E-2</c:v>
                </c:pt>
                <c:pt idx="107">
                  <c:v>6.6469490500000006E-2</c:v>
                </c:pt>
                <c:pt idx="108">
                  <c:v>6.1106573800000001E-2</c:v>
                </c:pt>
                <c:pt idx="109">
                  <c:v>5.2959725300000003E-2</c:v>
                </c:pt>
                <c:pt idx="110">
                  <c:v>4.4395890100000002E-2</c:v>
                </c:pt>
                <c:pt idx="111">
                  <c:v>3.2778035800000001E-2</c:v>
                </c:pt>
                <c:pt idx="112">
                  <c:v>2.2289961600000002E-2</c:v>
                </c:pt>
                <c:pt idx="113">
                  <c:v>1.2877195100000001E-2</c:v>
                </c:pt>
                <c:pt idx="114">
                  <c:v>3.4612728999999999E-3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7-6CEB-41F0-895D-943CFEBAB27E}"/>
            </c:ext>
          </c:extLst>
        </c:ser>
        <c:ser>
          <c:idx val="184"/>
          <c:order val="184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反射白_LEDfull_暗櫃!$A$185:$EE$185</c:f>
              <c:numCache>
                <c:formatCode>General</c:formatCode>
                <c:ptCount val="135"/>
                <c:pt idx="0">
                  <c:v>0.64710664750000002</c:v>
                </c:pt>
                <c:pt idx="1">
                  <c:v>0.53602451090000003</c:v>
                </c:pt>
                <c:pt idx="2">
                  <c:v>0.38156548140000002</c:v>
                </c:pt>
                <c:pt idx="3">
                  <c:v>0.17321127650000001</c:v>
                </c:pt>
                <c:pt idx="4">
                  <c:v>4.7525219600000002E-2</c:v>
                </c:pt>
                <c:pt idx="5">
                  <c:v>3.8515339000000002E-3</c:v>
                </c:pt>
                <c:pt idx="6">
                  <c:v>2.7033010499999999E-2</c:v>
                </c:pt>
                <c:pt idx="7">
                  <c:v>8.8830143200000003E-2</c:v>
                </c:pt>
                <c:pt idx="8">
                  <c:v>0.15857180949999999</c:v>
                </c:pt>
                <c:pt idx="9">
                  <c:v>0.2168596834</c:v>
                </c:pt>
                <c:pt idx="10">
                  <c:v>0.24122834209999999</c:v>
                </c:pt>
                <c:pt idx="11">
                  <c:v>0.23354166749999999</c:v>
                </c:pt>
                <c:pt idx="12">
                  <c:v>0.20466303829999999</c:v>
                </c:pt>
                <c:pt idx="13">
                  <c:v>0.16330067810000001</c:v>
                </c:pt>
                <c:pt idx="14">
                  <c:v>0.1175715923</c:v>
                </c:pt>
                <c:pt idx="15">
                  <c:v>7.7452264699999995E-2</c:v>
                </c:pt>
                <c:pt idx="16">
                  <c:v>4.5217827000000002E-2</c:v>
                </c:pt>
                <c:pt idx="17">
                  <c:v>2.95064617E-2</c:v>
                </c:pt>
                <c:pt idx="18">
                  <c:v>3.5831511000000003E-2</c:v>
                </c:pt>
                <c:pt idx="19">
                  <c:v>5.4877910799999999E-2</c:v>
                </c:pt>
                <c:pt idx="20">
                  <c:v>8.0261439099999998E-2</c:v>
                </c:pt>
                <c:pt idx="21">
                  <c:v>9.8031498499999994E-2</c:v>
                </c:pt>
                <c:pt idx="22">
                  <c:v>0.10950201</c:v>
                </c:pt>
                <c:pt idx="23">
                  <c:v>0.1078951433</c:v>
                </c:pt>
                <c:pt idx="24">
                  <c:v>0.10424469409999999</c:v>
                </c:pt>
                <c:pt idx="25">
                  <c:v>9.6890926399999994E-2</c:v>
                </c:pt>
                <c:pt idx="26">
                  <c:v>8.8501066000000003E-2</c:v>
                </c:pt>
                <c:pt idx="27">
                  <c:v>7.8745268300000004E-2</c:v>
                </c:pt>
                <c:pt idx="28">
                  <c:v>6.2299478800000002E-2</c:v>
                </c:pt>
                <c:pt idx="29">
                  <c:v>4.4205565000000002E-2</c:v>
                </c:pt>
                <c:pt idx="30">
                  <c:v>2.6449034E-2</c:v>
                </c:pt>
                <c:pt idx="31">
                  <c:v>2.0104363600000001E-2</c:v>
                </c:pt>
                <c:pt idx="32">
                  <c:v>2.1134115799999999E-2</c:v>
                </c:pt>
                <c:pt idx="33">
                  <c:v>2.8847606899999999E-2</c:v>
                </c:pt>
                <c:pt idx="34">
                  <c:v>3.7108346799999997E-2</c:v>
                </c:pt>
                <c:pt idx="35">
                  <c:v>4.6458080399999997E-2</c:v>
                </c:pt>
                <c:pt idx="36">
                  <c:v>5.8770094100000003E-2</c:v>
                </c:pt>
                <c:pt idx="37">
                  <c:v>7.71875754E-2</c:v>
                </c:pt>
                <c:pt idx="38">
                  <c:v>9.2136003100000002E-2</c:v>
                </c:pt>
                <c:pt idx="39">
                  <c:v>0.1050027013</c:v>
                </c:pt>
                <c:pt idx="40">
                  <c:v>0.109366402</c:v>
                </c:pt>
                <c:pt idx="41">
                  <c:v>0.10572924459999999</c:v>
                </c:pt>
                <c:pt idx="42">
                  <c:v>9.8308615399999993E-2</c:v>
                </c:pt>
                <c:pt idx="43">
                  <c:v>8.9164063299999999E-2</c:v>
                </c:pt>
                <c:pt idx="44">
                  <c:v>7.9047329700000002E-2</c:v>
                </c:pt>
                <c:pt idx="45">
                  <c:v>7.0894479799999993E-2</c:v>
                </c:pt>
                <c:pt idx="46">
                  <c:v>6.05562553E-2</c:v>
                </c:pt>
                <c:pt idx="47">
                  <c:v>4.2013373200000002E-2</c:v>
                </c:pt>
                <c:pt idx="48">
                  <c:v>1.6573363899999999E-2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1.82452481E-2</c:v>
                </c:pt>
                <c:pt idx="55">
                  <c:v>4.62565869E-2</c:v>
                </c:pt>
                <c:pt idx="56">
                  <c:v>6.4113862800000004E-2</c:v>
                </c:pt>
                <c:pt idx="57">
                  <c:v>6.7041322599999995E-2</c:v>
                </c:pt>
                <c:pt idx="58">
                  <c:v>5.7702887799999998E-2</c:v>
                </c:pt>
                <c:pt idx="59">
                  <c:v>4.0525946799999997E-2</c:v>
                </c:pt>
                <c:pt idx="60">
                  <c:v>1.9815336900000001E-2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1.14358319E-2</c:v>
                </c:pt>
                <c:pt idx="65">
                  <c:v>3.5502500800000003E-2</c:v>
                </c:pt>
                <c:pt idx="66">
                  <c:v>3.9103232299999999E-2</c:v>
                </c:pt>
                <c:pt idx="67">
                  <c:v>2.61787567E-2</c:v>
                </c:pt>
                <c:pt idx="68">
                  <c:v>1.8551638299999999E-2</c:v>
                </c:pt>
                <c:pt idx="69">
                  <c:v>2.5622583899999999E-2</c:v>
                </c:pt>
                <c:pt idx="70">
                  <c:v>3.2773692200000003E-2</c:v>
                </c:pt>
                <c:pt idx="71">
                  <c:v>2.35955305E-2</c:v>
                </c:pt>
                <c:pt idx="72">
                  <c:v>7.8828409000000002E-3</c:v>
                </c:pt>
                <c:pt idx="73">
                  <c:v>2.1829369999999998E-3</c:v>
                </c:pt>
                <c:pt idx="74">
                  <c:v>6.0959420999999996E-3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3.72430012E-2</c:v>
                </c:pt>
                <c:pt idx="81">
                  <c:v>5.5311869800000003E-2</c:v>
                </c:pt>
                <c:pt idx="82">
                  <c:v>4.3274518099999999E-2</c:v>
                </c:pt>
                <c:pt idx="83">
                  <c:v>2.14552693E-2</c:v>
                </c:pt>
                <c:pt idx="84">
                  <c:v>1.11470865E-2</c:v>
                </c:pt>
                <c:pt idx="85">
                  <c:v>1.6503784800000001E-2</c:v>
                </c:pt>
                <c:pt idx="86">
                  <c:v>2.8816724200000001E-2</c:v>
                </c:pt>
                <c:pt idx="87">
                  <c:v>3.7873815700000001E-2</c:v>
                </c:pt>
                <c:pt idx="88">
                  <c:v>3.6576211499999997E-2</c:v>
                </c:pt>
                <c:pt idx="89">
                  <c:v>2.6185914899999999E-2</c:v>
                </c:pt>
                <c:pt idx="90">
                  <c:v>9.9105024999999996E-3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1.3658135E-3</c:v>
                </c:pt>
                <c:pt idx="98">
                  <c:v>1.96254384E-2</c:v>
                </c:pt>
                <c:pt idx="99">
                  <c:v>3.6211769999999997E-2</c:v>
                </c:pt>
                <c:pt idx="100">
                  <c:v>4.91349809E-2</c:v>
                </c:pt>
                <c:pt idx="101">
                  <c:v>5.79786599E-2</c:v>
                </c:pt>
                <c:pt idx="102">
                  <c:v>6.37408644E-2</c:v>
                </c:pt>
                <c:pt idx="103">
                  <c:v>6.7938707799999998E-2</c:v>
                </c:pt>
                <c:pt idx="104">
                  <c:v>7.0351518700000004E-2</c:v>
                </c:pt>
                <c:pt idx="105">
                  <c:v>7.0942349700000004E-2</c:v>
                </c:pt>
                <c:pt idx="106">
                  <c:v>6.9763794500000004E-2</c:v>
                </c:pt>
                <c:pt idx="107">
                  <c:v>6.6580437100000001E-2</c:v>
                </c:pt>
                <c:pt idx="108">
                  <c:v>6.1186671300000002E-2</c:v>
                </c:pt>
                <c:pt idx="109">
                  <c:v>5.3004093500000002E-2</c:v>
                </c:pt>
                <c:pt idx="110">
                  <c:v>4.4412147300000003E-2</c:v>
                </c:pt>
                <c:pt idx="111">
                  <c:v>3.2756794200000001E-2</c:v>
                </c:pt>
                <c:pt idx="112">
                  <c:v>2.2237343699999999E-2</c:v>
                </c:pt>
                <c:pt idx="113">
                  <c:v>1.28001273E-2</c:v>
                </c:pt>
                <c:pt idx="114">
                  <c:v>3.3608370000000002E-3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8-6CEB-41F0-895D-943CFEBAB27E}"/>
            </c:ext>
          </c:extLst>
        </c:ser>
        <c:ser>
          <c:idx val="185"/>
          <c:order val="185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反射白_LEDfull_暗櫃!$A$186:$EE$186</c:f>
              <c:numCache>
                <c:formatCode>General</c:formatCode>
                <c:ptCount val="135"/>
                <c:pt idx="0">
                  <c:v>0.64612215760000002</c:v>
                </c:pt>
                <c:pt idx="1">
                  <c:v>0.53521680829999996</c:v>
                </c:pt>
                <c:pt idx="2">
                  <c:v>0.38099285960000001</c:v>
                </c:pt>
                <c:pt idx="3">
                  <c:v>0.17296397690000001</c:v>
                </c:pt>
                <c:pt idx="4">
                  <c:v>4.7473296499999998E-2</c:v>
                </c:pt>
                <c:pt idx="5">
                  <c:v>3.8665943000000002E-3</c:v>
                </c:pt>
                <c:pt idx="6">
                  <c:v>2.7015242700000001E-2</c:v>
                </c:pt>
                <c:pt idx="7">
                  <c:v>8.8739953900000001E-2</c:v>
                </c:pt>
                <c:pt idx="8">
                  <c:v>0.1584198326</c:v>
                </c:pt>
                <c:pt idx="9">
                  <c:v>0.21668115260000001</c:v>
                </c:pt>
                <c:pt idx="10">
                  <c:v>0.24107606710000001</c:v>
                </c:pt>
                <c:pt idx="11">
                  <c:v>0.23342217500000001</c:v>
                </c:pt>
                <c:pt idx="12">
                  <c:v>0.2045434713</c:v>
                </c:pt>
                <c:pt idx="13">
                  <c:v>0.16316497329999999</c:v>
                </c:pt>
                <c:pt idx="14">
                  <c:v>0.1174408272</c:v>
                </c:pt>
                <c:pt idx="15">
                  <c:v>7.7358432099999999E-2</c:v>
                </c:pt>
                <c:pt idx="16">
                  <c:v>4.5176144699999997E-2</c:v>
                </c:pt>
                <c:pt idx="17">
                  <c:v>2.9486643199999999E-2</c:v>
                </c:pt>
                <c:pt idx="18">
                  <c:v>3.5803429800000001E-2</c:v>
                </c:pt>
                <c:pt idx="19">
                  <c:v>5.48294E-2</c:v>
                </c:pt>
                <c:pt idx="20">
                  <c:v>8.0180443800000001E-2</c:v>
                </c:pt>
                <c:pt idx="21">
                  <c:v>9.7931340300000003E-2</c:v>
                </c:pt>
                <c:pt idx="22">
                  <c:v>0.1093898043</c:v>
                </c:pt>
                <c:pt idx="23">
                  <c:v>0.10779485110000001</c:v>
                </c:pt>
                <c:pt idx="24">
                  <c:v>0.1041771099</c:v>
                </c:pt>
                <c:pt idx="25">
                  <c:v>9.6863418800000003E-2</c:v>
                </c:pt>
                <c:pt idx="26">
                  <c:v>8.8503889700000005E-2</c:v>
                </c:pt>
                <c:pt idx="27">
                  <c:v>7.8752256899999998E-2</c:v>
                </c:pt>
                <c:pt idx="28">
                  <c:v>6.2288656800000002E-2</c:v>
                </c:pt>
                <c:pt idx="29">
                  <c:v>4.4155832399999997E-2</c:v>
                </c:pt>
                <c:pt idx="30">
                  <c:v>2.6355866299999999E-2</c:v>
                </c:pt>
                <c:pt idx="31">
                  <c:v>1.9977266E-2</c:v>
                </c:pt>
                <c:pt idx="32">
                  <c:v>2.09968481E-2</c:v>
                </c:pt>
                <c:pt idx="33">
                  <c:v>2.8718678300000001E-2</c:v>
                </c:pt>
                <c:pt idx="34">
                  <c:v>3.7008218500000002E-2</c:v>
                </c:pt>
                <c:pt idx="35">
                  <c:v>4.63885255E-2</c:v>
                </c:pt>
                <c:pt idx="36">
                  <c:v>5.8718469000000002E-2</c:v>
                </c:pt>
                <c:pt idx="37">
                  <c:v>7.71286786E-2</c:v>
                </c:pt>
                <c:pt idx="38">
                  <c:v>9.2051394300000006E-2</c:v>
                </c:pt>
                <c:pt idx="39">
                  <c:v>0.1048973203</c:v>
                </c:pt>
                <c:pt idx="40">
                  <c:v>0.1092760041</c:v>
                </c:pt>
                <c:pt idx="41">
                  <c:v>0.10569510610000001</c:v>
                </c:pt>
                <c:pt idx="42">
                  <c:v>9.8322555399999997E-2</c:v>
                </c:pt>
                <c:pt idx="43">
                  <c:v>8.9191630499999994E-2</c:v>
                </c:pt>
                <c:pt idx="44">
                  <c:v>7.9057522099999999E-2</c:v>
                </c:pt>
                <c:pt idx="45">
                  <c:v>7.0872634599999998E-2</c:v>
                </c:pt>
                <c:pt idx="46">
                  <c:v>6.0496289299999999E-2</c:v>
                </c:pt>
                <c:pt idx="47">
                  <c:v>4.1917491699999997E-2</c:v>
                </c:pt>
                <c:pt idx="48">
                  <c:v>1.6461478500000001E-2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1.81603748E-2</c:v>
                </c:pt>
                <c:pt idx="55">
                  <c:v>4.6093750699999998E-2</c:v>
                </c:pt>
                <c:pt idx="56">
                  <c:v>6.3919201499999995E-2</c:v>
                </c:pt>
                <c:pt idx="57">
                  <c:v>6.6865772000000004E-2</c:v>
                </c:pt>
                <c:pt idx="58">
                  <c:v>5.7576052799999999E-2</c:v>
                </c:pt>
                <c:pt idx="59">
                  <c:v>4.04567942E-2</c:v>
                </c:pt>
                <c:pt idx="60">
                  <c:v>1.9810088E-2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1.1566168599999999E-2</c:v>
                </c:pt>
                <c:pt idx="65">
                  <c:v>3.5531923200000003E-2</c:v>
                </c:pt>
                <c:pt idx="66">
                  <c:v>3.9027888300000001E-2</c:v>
                </c:pt>
                <c:pt idx="67">
                  <c:v>2.6040224399999999E-2</c:v>
                </c:pt>
                <c:pt idx="68">
                  <c:v>1.8402427400000001E-2</c:v>
                </c:pt>
                <c:pt idx="69">
                  <c:v>2.5504708300000001E-2</c:v>
                </c:pt>
                <c:pt idx="70">
                  <c:v>3.2712284500000001E-2</c:v>
                </c:pt>
                <c:pt idx="71">
                  <c:v>2.35970151E-2</c:v>
                </c:pt>
                <c:pt idx="72">
                  <c:v>7.9258643E-3</c:v>
                </c:pt>
                <c:pt idx="73">
                  <c:v>2.2336519E-3</c:v>
                </c:pt>
                <c:pt idx="74">
                  <c:v>6.1286231999999998E-3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3.7218529700000003E-2</c:v>
                </c:pt>
                <c:pt idx="81">
                  <c:v>5.5245879999999997E-2</c:v>
                </c:pt>
                <c:pt idx="82">
                  <c:v>4.3185159600000002E-2</c:v>
                </c:pt>
                <c:pt idx="83">
                  <c:v>2.1353513000000001E-2</c:v>
                </c:pt>
                <c:pt idx="84">
                  <c:v>1.10271573E-2</c:v>
                </c:pt>
                <c:pt idx="85">
                  <c:v>1.6362776999999998E-2</c:v>
                </c:pt>
                <c:pt idx="86">
                  <c:v>2.86667738E-2</c:v>
                </c:pt>
                <c:pt idx="87">
                  <c:v>3.7739452E-2</c:v>
                </c:pt>
                <c:pt idx="88">
                  <c:v>3.6488268499999997E-2</c:v>
                </c:pt>
                <c:pt idx="89">
                  <c:v>2.61579137E-2</c:v>
                </c:pt>
                <c:pt idx="90">
                  <c:v>9.9453497999999994E-3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1.4184325E-3</c:v>
                </c:pt>
                <c:pt idx="98">
                  <c:v>1.9604733199999998E-2</c:v>
                </c:pt>
                <c:pt idx="99">
                  <c:v>3.6127172399999997E-2</c:v>
                </c:pt>
                <c:pt idx="100">
                  <c:v>4.8997815700000003E-2</c:v>
                </c:pt>
                <c:pt idx="101">
                  <c:v>5.78023233E-2</c:v>
                </c:pt>
                <c:pt idx="102">
                  <c:v>6.3544586299999997E-2</c:v>
                </c:pt>
                <c:pt idx="103">
                  <c:v>6.7731276199999996E-2</c:v>
                </c:pt>
                <c:pt idx="104">
                  <c:v>7.0145078E-2</c:v>
                </c:pt>
                <c:pt idx="105">
                  <c:v>7.0746786899999997E-2</c:v>
                </c:pt>
                <c:pt idx="106">
                  <c:v>6.9587387099999995E-2</c:v>
                </c:pt>
                <c:pt idx="107">
                  <c:v>6.6433116799999997E-2</c:v>
                </c:pt>
                <c:pt idx="108">
                  <c:v>6.1076305800000001E-2</c:v>
                </c:pt>
                <c:pt idx="109">
                  <c:v>5.2936971200000002E-2</c:v>
                </c:pt>
                <c:pt idx="110">
                  <c:v>4.4379919800000001E-2</c:v>
                </c:pt>
                <c:pt idx="111">
                  <c:v>3.2770663499999998E-2</c:v>
                </c:pt>
                <c:pt idx="112">
                  <c:v>2.2290619099999999E-2</c:v>
                </c:pt>
                <c:pt idx="113">
                  <c:v>1.2884402600000001E-2</c:v>
                </c:pt>
                <c:pt idx="114">
                  <c:v>3.4749162999999999E-3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9-6CEB-41F0-895D-943CFEBAB27E}"/>
            </c:ext>
          </c:extLst>
        </c:ser>
        <c:ser>
          <c:idx val="186"/>
          <c:order val="186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反射白_LEDfull_暗櫃!$A$187:$EE$187</c:f>
              <c:numCache>
                <c:formatCode>General</c:formatCode>
                <c:ptCount val="135"/>
                <c:pt idx="0">
                  <c:v>0.64592385289999998</c:v>
                </c:pt>
                <c:pt idx="1">
                  <c:v>0.53505235910000004</c:v>
                </c:pt>
                <c:pt idx="2">
                  <c:v>0.38087561730000002</c:v>
                </c:pt>
                <c:pt idx="3">
                  <c:v>0.172910288</c:v>
                </c:pt>
                <c:pt idx="4">
                  <c:v>4.7458097300000002E-2</c:v>
                </c:pt>
                <c:pt idx="5">
                  <c:v>3.8650513000000001E-3</c:v>
                </c:pt>
                <c:pt idx="6">
                  <c:v>2.7006339300000001E-2</c:v>
                </c:pt>
                <c:pt idx="7">
                  <c:v>8.8711798199999997E-2</c:v>
                </c:pt>
                <c:pt idx="8">
                  <c:v>0.1583696604</c:v>
                </c:pt>
                <c:pt idx="9">
                  <c:v>0.21661198139999999</c:v>
                </c:pt>
                <c:pt idx="10">
                  <c:v>0.24099838730000001</c:v>
                </c:pt>
                <c:pt idx="11">
                  <c:v>0.2333464324</c:v>
                </c:pt>
                <c:pt idx="12">
                  <c:v>0.20447744430000001</c:v>
                </c:pt>
                <c:pt idx="13">
                  <c:v>0.16311307250000001</c:v>
                </c:pt>
                <c:pt idx="14">
                  <c:v>0.11740411069999999</c:v>
                </c:pt>
                <c:pt idx="15">
                  <c:v>7.7334344400000005E-2</c:v>
                </c:pt>
                <c:pt idx="16">
                  <c:v>4.5161783699999999E-2</c:v>
                </c:pt>
                <c:pt idx="17">
                  <c:v>2.94772126E-2</c:v>
                </c:pt>
                <c:pt idx="18">
                  <c:v>3.57919633E-2</c:v>
                </c:pt>
                <c:pt idx="19">
                  <c:v>5.4812040200000002E-2</c:v>
                </c:pt>
                <c:pt idx="20">
                  <c:v>8.0155000099999998E-2</c:v>
                </c:pt>
                <c:pt idx="21">
                  <c:v>9.79004651E-2</c:v>
                </c:pt>
                <c:pt idx="22">
                  <c:v>0.1093551219</c:v>
                </c:pt>
                <c:pt idx="23">
                  <c:v>0.1077604815</c:v>
                </c:pt>
                <c:pt idx="24">
                  <c:v>0.10414350779999999</c:v>
                </c:pt>
                <c:pt idx="25">
                  <c:v>9.6831664400000003E-2</c:v>
                </c:pt>
                <c:pt idx="26">
                  <c:v>8.8474392900000004E-2</c:v>
                </c:pt>
                <c:pt idx="27">
                  <c:v>7.8725933999999997E-2</c:v>
                </c:pt>
                <c:pt idx="28">
                  <c:v>6.2268022399999998E-2</c:v>
                </c:pt>
                <c:pt idx="29">
                  <c:v>4.4141910999999999E-2</c:v>
                </c:pt>
                <c:pt idx="30">
                  <c:v>2.6348639300000001E-2</c:v>
                </c:pt>
                <c:pt idx="31">
                  <c:v>1.9972691300000001E-2</c:v>
                </c:pt>
                <c:pt idx="32">
                  <c:v>2.0992239900000001E-2</c:v>
                </c:pt>
                <c:pt idx="33">
                  <c:v>2.87111681E-2</c:v>
                </c:pt>
                <c:pt idx="34">
                  <c:v>3.6997541799999999E-2</c:v>
                </c:pt>
                <c:pt idx="35">
                  <c:v>4.6374220399999999E-2</c:v>
                </c:pt>
                <c:pt idx="36">
                  <c:v>5.8699890999999997E-2</c:v>
                </c:pt>
                <c:pt idx="37">
                  <c:v>7.7104128899999999E-2</c:v>
                </c:pt>
                <c:pt idx="38">
                  <c:v>9.2022322099999998E-2</c:v>
                </c:pt>
                <c:pt idx="39">
                  <c:v>0.1048642322</c:v>
                </c:pt>
                <c:pt idx="40">
                  <c:v>0.1092412099</c:v>
                </c:pt>
                <c:pt idx="41">
                  <c:v>0.1056604236</c:v>
                </c:pt>
                <c:pt idx="42">
                  <c:v>9.8289638799999995E-2</c:v>
                </c:pt>
                <c:pt idx="43">
                  <c:v>8.9161574800000004E-2</c:v>
                </c:pt>
                <c:pt idx="44">
                  <c:v>7.9031139599999994E-2</c:v>
                </c:pt>
                <c:pt idx="45">
                  <c:v>7.0849619799999999E-2</c:v>
                </c:pt>
                <c:pt idx="46">
                  <c:v>6.0477204600000001E-2</c:v>
                </c:pt>
                <c:pt idx="47">
                  <c:v>4.1905179600000002E-2</c:v>
                </c:pt>
                <c:pt idx="48">
                  <c:v>1.64577235E-2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1.8155641899999998E-2</c:v>
                </c:pt>
                <c:pt idx="55">
                  <c:v>4.60810065E-2</c:v>
                </c:pt>
                <c:pt idx="56">
                  <c:v>6.3901275399999999E-2</c:v>
                </c:pt>
                <c:pt idx="57">
                  <c:v>6.6846564400000003E-2</c:v>
                </c:pt>
                <c:pt idx="58">
                  <c:v>5.7559158700000002E-2</c:v>
                </c:pt>
                <c:pt idx="59">
                  <c:v>4.0444653499999997E-2</c:v>
                </c:pt>
                <c:pt idx="60">
                  <c:v>1.9803697200000001E-2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1.1560064700000001E-2</c:v>
                </c:pt>
                <c:pt idx="65">
                  <c:v>3.5519495599999999E-2</c:v>
                </c:pt>
                <c:pt idx="66">
                  <c:v>3.9016008400000003E-2</c:v>
                </c:pt>
                <c:pt idx="67">
                  <c:v>2.60337424E-2</c:v>
                </c:pt>
                <c:pt idx="68">
                  <c:v>1.8398716999999998E-2</c:v>
                </c:pt>
                <c:pt idx="69">
                  <c:v>2.5498241200000001E-2</c:v>
                </c:pt>
                <c:pt idx="70">
                  <c:v>3.2702568899999999E-2</c:v>
                </c:pt>
                <c:pt idx="71">
                  <c:v>2.3589249699999999E-2</c:v>
                </c:pt>
                <c:pt idx="72">
                  <c:v>7.9226820000000003E-3</c:v>
                </c:pt>
                <c:pt idx="73">
                  <c:v>2.2322271999999999E-3</c:v>
                </c:pt>
                <c:pt idx="74">
                  <c:v>6.1259506999999996E-3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3.7206649799999998E-2</c:v>
                </c:pt>
                <c:pt idx="81">
                  <c:v>5.5228814500000001E-2</c:v>
                </c:pt>
                <c:pt idx="82">
                  <c:v>4.3172363200000001E-2</c:v>
                </c:pt>
                <c:pt idx="83">
                  <c:v>2.1348044300000001E-2</c:v>
                </c:pt>
                <c:pt idx="84">
                  <c:v>1.1025408299999999E-2</c:v>
                </c:pt>
                <c:pt idx="85">
                  <c:v>1.6359569500000001E-2</c:v>
                </c:pt>
                <c:pt idx="86">
                  <c:v>2.8659692000000001E-2</c:v>
                </c:pt>
                <c:pt idx="87">
                  <c:v>3.7729125500000002E-2</c:v>
                </c:pt>
                <c:pt idx="88">
                  <c:v>3.64776999E-2</c:v>
                </c:pt>
                <c:pt idx="89">
                  <c:v>2.6149908100000001E-2</c:v>
                </c:pt>
                <c:pt idx="90">
                  <c:v>9.9417679000000005E-3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1.4170167999999999E-3</c:v>
                </c:pt>
                <c:pt idx="98">
                  <c:v>1.9598497100000001E-2</c:v>
                </c:pt>
                <c:pt idx="99">
                  <c:v>3.6116618699999999E-2</c:v>
                </c:pt>
                <c:pt idx="100">
                  <c:v>4.89833951E-2</c:v>
                </c:pt>
                <c:pt idx="101">
                  <c:v>5.7785697300000001E-2</c:v>
                </c:pt>
                <c:pt idx="102">
                  <c:v>6.3526615499999994E-2</c:v>
                </c:pt>
                <c:pt idx="103">
                  <c:v>6.7711897199999996E-2</c:v>
                </c:pt>
                <c:pt idx="104">
                  <c:v>7.0124894399999999E-2</c:v>
                </c:pt>
                <c:pt idx="105">
                  <c:v>7.0726290299999994E-2</c:v>
                </c:pt>
                <c:pt idx="106">
                  <c:v>6.9567024699999994E-2</c:v>
                </c:pt>
                <c:pt idx="107">
                  <c:v>6.6413275899999999E-2</c:v>
                </c:pt>
                <c:pt idx="108">
                  <c:v>6.1057642099999997E-2</c:v>
                </c:pt>
                <c:pt idx="109">
                  <c:v>5.2920456999999997E-2</c:v>
                </c:pt>
                <c:pt idx="110">
                  <c:v>4.4365484300000001E-2</c:v>
                </c:pt>
                <c:pt idx="111">
                  <c:v>3.2759431700000001E-2</c:v>
                </c:pt>
                <c:pt idx="112">
                  <c:v>2.22819969E-2</c:v>
                </c:pt>
                <c:pt idx="113">
                  <c:v>1.28785167E-2</c:v>
                </c:pt>
                <c:pt idx="114">
                  <c:v>3.4714555000000002E-3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A-6CEB-41F0-895D-943CFEBAB27E}"/>
            </c:ext>
          </c:extLst>
        </c:ser>
        <c:ser>
          <c:idx val="187"/>
          <c:order val="187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反射白_LEDfull_暗櫃!$A$188:$EE$188</c:f>
              <c:numCache>
                <c:formatCode>General</c:formatCode>
                <c:ptCount val="135"/>
                <c:pt idx="0">
                  <c:v>0.64594459530000004</c:v>
                </c:pt>
                <c:pt idx="1">
                  <c:v>0.53507167099999997</c:v>
                </c:pt>
                <c:pt idx="2">
                  <c:v>0.38088914750000002</c:v>
                </c:pt>
                <c:pt idx="3">
                  <c:v>0.17291893059999999</c:v>
                </c:pt>
                <c:pt idx="4">
                  <c:v>4.7462895499999998E-2</c:v>
                </c:pt>
                <c:pt idx="5">
                  <c:v>3.8683931E-3</c:v>
                </c:pt>
                <c:pt idx="6">
                  <c:v>2.7010938200000001E-2</c:v>
                </c:pt>
                <c:pt idx="7">
                  <c:v>8.8721692599999999E-2</c:v>
                </c:pt>
                <c:pt idx="8">
                  <c:v>0.15838900210000001</c:v>
                </c:pt>
                <c:pt idx="9">
                  <c:v>0.21664282679999999</c:v>
                </c:pt>
                <c:pt idx="10">
                  <c:v>0.2410397232</c:v>
                </c:pt>
                <c:pt idx="11">
                  <c:v>0.2333908677</c:v>
                </c:pt>
                <c:pt idx="12">
                  <c:v>0.20451399679999999</c:v>
                </c:pt>
                <c:pt idx="13">
                  <c:v>0.16313581169999999</c:v>
                </c:pt>
                <c:pt idx="14">
                  <c:v>0.1174153909</c:v>
                </c:pt>
                <c:pt idx="15">
                  <c:v>7.7340617799999997E-2</c:v>
                </c:pt>
                <c:pt idx="16">
                  <c:v>4.5167565299999997E-2</c:v>
                </c:pt>
                <c:pt idx="17">
                  <c:v>2.9482070400000001E-2</c:v>
                </c:pt>
                <c:pt idx="18">
                  <c:v>3.5797189899999998E-2</c:v>
                </c:pt>
                <c:pt idx="19">
                  <c:v>5.4819233699999997E-2</c:v>
                </c:pt>
                <c:pt idx="20">
                  <c:v>8.0164074900000007E-2</c:v>
                </c:pt>
                <c:pt idx="21">
                  <c:v>9.7911268499999995E-2</c:v>
                </c:pt>
                <c:pt idx="22">
                  <c:v>0.1093672067</c:v>
                </c:pt>
                <c:pt idx="23">
                  <c:v>0.1077741981</c:v>
                </c:pt>
                <c:pt idx="24">
                  <c:v>0.1041613296</c:v>
                </c:pt>
                <c:pt idx="25">
                  <c:v>9.6853584100000001E-2</c:v>
                </c:pt>
                <c:pt idx="26">
                  <c:v>8.8498659399999999E-2</c:v>
                </c:pt>
                <c:pt idx="27">
                  <c:v>7.8748322999999995E-2</c:v>
                </c:pt>
                <c:pt idx="28">
                  <c:v>6.2283199300000001E-2</c:v>
                </c:pt>
                <c:pt idx="29">
                  <c:v>4.4146161500000003E-2</c:v>
                </c:pt>
                <c:pt idx="30">
                  <c:v>2.6341302300000001E-2</c:v>
                </c:pt>
                <c:pt idx="31">
                  <c:v>1.9958430900000001E-2</c:v>
                </c:pt>
                <c:pt idx="32">
                  <c:v>2.0976606799999999E-2</c:v>
                </c:pt>
                <c:pt idx="33">
                  <c:v>2.8698902599999999E-2</c:v>
                </c:pt>
                <c:pt idx="34">
                  <c:v>3.6991994799999997E-2</c:v>
                </c:pt>
                <c:pt idx="35">
                  <c:v>4.6375911700000001E-2</c:v>
                </c:pt>
                <c:pt idx="36">
                  <c:v>5.8707747599999999E-2</c:v>
                </c:pt>
                <c:pt idx="37">
                  <c:v>7.7115736899999995E-2</c:v>
                </c:pt>
                <c:pt idx="38">
                  <c:v>9.2033892899999997E-2</c:v>
                </c:pt>
                <c:pt idx="39">
                  <c:v>0.1048760191</c:v>
                </c:pt>
                <c:pt idx="40">
                  <c:v>0.1092566103</c:v>
                </c:pt>
                <c:pt idx="41">
                  <c:v>0.10568369179999999</c:v>
                </c:pt>
                <c:pt idx="42">
                  <c:v>9.8318234099999999E-2</c:v>
                </c:pt>
                <c:pt idx="43">
                  <c:v>8.9189834900000001E-2</c:v>
                </c:pt>
                <c:pt idx="44">
                  <c:v>7.9053871299999995E-2</c:v>
                </c:pt>
                <c:pt idx="45">
                  <c:v>7.0865265999999996E-2</c:v>
                </c:pt>
                <c:pt idx="46">
                  <c:v>6.0484122500000001E-2</c:v>
                </c:pt>
                <c:pt idx="47">
                  <c:v>4.1901629400000001E-2</c:v>
                </c:pt>
                <c:pt idx="48">
                  <c:v>1.6444999700000001E-2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1.8147407099999999E-2</c:v>
                </c:pt>
                <c:pt idx="55">
                  <c:v>4.6068254900000001E-2</c:v>
                </c:pt>
                <c:pt idx="56">
                  <c:v>6.3888356100000002E-2</c:v>
                </c:pt>
                <c:pt idx="57">
                  <c:v>6.6837303299999998E-2</c:v>
                </c:pt>
                <c:pt idx="58">
                  <c:v>5.75549006E-2</c:v>
                </c:pt>
                <c:pt idx="59">
                  <c:v>4.0444713100000002E-2</c:v>
                </c:pt>
                <c:pt idx="60">
                  <c:v>1.9808139700000001E-2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1.15833599E-2</c:v>
                </c:pt>
                <c:pt idx="65">
                  <c:v>3.5533662899999999E-2</c:v>
                </c:pt>
                <c:pt idx="66">
                  <c:v>3.9014864699999999E-2</c:v>
                </c:pt>
                <c:pt idx="67">
                  <c:v>2.6019444700000002E-2</c:v>
                </c:pt>
                <c:pt idx="68">
                  <c:v>1.83806345E-2</c:v>
                </c:pt>
                <c:pt idx="69">
                  <c:v>2.5486851099999999E-2</c:v>
                </c:pt>
                <c:pt idx="70">
                  <c:v>3.2701689700000001E-2</c:v>
                </c:pt>
                <c:pt idx="71">
                  <c:v>2.3595722400000001E-2</c:v>
                </c:pt>
                <c:pt idx="72">
                  <c:v>7.9314382999999995E-3</c:v>
                </c:pt>
                <c:pt idx="73">
                  <c:v>2.2406400999999999E-3</c:v>
                </c:pt>
                <c:pt idx="74">
                  <c:v>6.1326152999999998E-3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3.7212792799999998E-2</c:v>
                </c:pt>
                <c:pt idx="81">
                  <c:v>5.5233296000000001E-2</c:v>
                </c:pt>
                <c:pt idx="82">
                  <c:v>4.31700982E-2</c:v>
                </c:pt>
                <c:pt idx="83">
                  <c:v>2.1338058600000001E-2</c:v>
                </c:pt>
                <c:pt idx="84">
                  <c:v>1.10098748E-2</c:v>
                </c:pt>
                <c:pt idx="85">
                  <c:v>1.6342179799999999E-2</c:v>
                </c:pt>
                <c:pt idx="86">
                  <c:v>2.8644209699999999E-2</c:v>
                </c:pt>
                <c:pt idx="87">
                  <c:v>3.7718489799999998E-2</c:v>
                </c:pt>
                <c:pt idx="88">
                  <c:v>3.6473818099999999E-2</c:v>
                </c:pt>
                <c:pt idx="89">
                  <c:v>2.61523556E-2</c:v>
                </c:pt>
                <c:pt idx="90">
                  <c:v>9.9495864E-3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1.4256885E-3</c:v>
                </c:pt>
                <c:pt idx="98">
                  <c:v>1.96007248E-2</c:v>
                </c:pt>
                <c:pt idx="99">
                  <c:v>3.6113396300000003E-2</c:v>
                </c:pt>
                <c:pt idx="100">
                  <c:v>4.8975352200000002E-2</c:v>
                </c:pt>
                <c:pt idx="101">
                  <c:v>5.7774242000000003E-2</c:v>
                </c:pt>
                <c:pt idx="102">
                  <c:v>6.3513532299999995E-2</c:v>
                </c:pt>
                <c:pt idx="103">
                  <c:v>6.7698217899999996E-2</c:v>
                </c:pt>
                <c:pt idx="104">
                  <c:v>7.0112004899999997E-2</c:v>
                </c:pt>
                <c:pt idx="105">
                  <c:v>7.0715315599999995E-2</c:v>
                </c:pt>
                <c:pt idx="106">
                  <c:v>6.9558590700000006E-2</c:v>
                </c:pt>
                <c:pt idx="107">
                  <c:v>6.6408403199999994E-2</c:v>
                </c:pt>
                <c:pt idx="108">
                  <c:v>6.1056900800000001E-2</c:v>
                </c:pt>
                <c:pt idx="109">
                  <c:v>5.29244803E-2</c:v>
                </c:pt>
                <c:pt idx="110">
                  <c:v>4.4372681499999997E-2</c:v>
                </c:pt>
                <c:pt idx="111">
                  <c:v>3.2770521900000002E-2</c:v>
                </c:pt>
                <c:pt idx="112">
                  <c:v>2.2296685699999999E-2</c:v>
                </c:pt>
                <c:pt idx="113">
                  <c:v>1.28953243E-2</c:v>
                </c:pt>
                <c:pt idx="114">
                  <c:v>3.4901925999999998E-3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B-6CEB-41F0-895D-943CFEBAB27E}"/>
            </c:ext>
          </c:extLst>
        </c:ser>
        <c:ser>
          <c:idx val="188"/>
          <c:order val="188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反射白_LEDfull_暗櫃!$A$189:$EE$189</c:f>
              <c:numCache>
                <c:formatCode>General</c:formatCode>
                <c:ptCount val="135"/>
                <c:pt idx="0">
                  <c:v>0.64619570969999995</c:v>
                </c:pt>
                <c:pt idx="1">
                  <c:v>0.5352771878</c:v>
                </c:pt>
                <c:pt idx="2">
                  <c:v>0.38103550670000003</c:v>
                </c:pt>
                <c:pt idx="3">
                  <c:v>0.17298285660000001</c:v>
                </c:pt>
                <c:pt idx="4">
                  <c:v>4.7477580599999999E-2</c:v>
                </c:pt>
                <c:pt idx="5">
                  <c:v>3.8660327E-3</c:v>
                </c:pt>
                <c:pt idx="6">
                  <c:v>2.7017060700000001E-2</c:v>
                </c:pt>
                <c:pt idx="7">
                  <c:v>8.8747657800000004E-2</c:v>
                </c:pt>
                <c:pt idx="8">
                  <c:v>0.1584333181</c:v>
                </c:pt>
                <c:pt idx="9">
                  <c:v>0.2166981697</c:v>
                </c:pt>
                <c:pt idx="10">
                  <c:v>0.24109232429999999</c:v>
                </c:pt>
                <c:pt idx="11">
                  <c:v>0.2334362864</c:v>
                </c:pt>
                <c:pt idx="12">
                  <c:v>0.20455664400000001</c:v>
                </c:pt>
                <c:pt idx="13">
                  <c:v>0.1631777287</c:v>
                </c:pt>
                <c:pt idx="14">
                  <c:v>0.1174519062</c:v>
                </c:pt>
                <c:pt idx="15">
                  <c:v>7.7366031700000004E-2</c:v>
                </c:pt>
                <c:pt idx="16">
                  <c:v>4.51799035E-2</c:v>
                </c:pt>
                <c:pt idx="17">
                  <c:v>2.94887237E-2</c:v>
                </c:pt>
                <c:pt idx="18">
                  <c:v>3.5806138100000003E-2</c:v>
                </c:pt>
                <c:pt idx="19">
                  <c:v>5.4833844299999997E-2</c:v>
                </c:pt>
                <c:pt idx="20">
                  <c:v>8.0187358E-2</c:v>
                </c:pt>
                <c:pt idx="21">
                  <c:v>9.79399309E-2</c:v>
                </c:pt>
                <c:pt idx="22">
                  <c:v>0.10939916970000001</c:v>
                </c:pt>
                <c:pt idx="23">
                  <c:v>0.1078038588</c:v>
                </c:pt>
                <c:pt idx="24">
                  <c:v>0.1041842774</c:v>
                </c:pt>
                <c:pt idx="25">
                  <c:v>9.6868365999999997E-2</c:v>
                </c:pt>
                <c:pt idx="26">
                  <c:v>8.8506795499999999E-2</c:v>
                </c:pt>
                <c:pt idx="27">
                  <c:v>7.8754715599999997E-2</c:v>
                </c:pt>
                <c:pt idx="28">
                  <c:v>6.2291432200000003E-2</c:v>
                </c:pt>
                <c:pt idx="29">
                  <c:v>4.4159978599999997E-2</c:v>
                </c:pt>
                <c:pt idx="30">
                  <c:v>2.6361644300000001E-2</c:v>
                </c:pt>
                <c:pt idx="31">
                  <c:v>1.9984524699999999E-2</c:v>
                </c:pt>
                <c:pt idx="32">
                  <c:v>2.1004691700000001E-2</c:v>
                </c:pt>
                <c:pt idx="33">
                  <c:v>2.8726385900000002E-2</c:v>
                </c:pt>
                <c:pt idx="34">
                  <c:v>3.7014741499999997E-2</c:v>
                </c:pt>
                <c:pt idx="35">
                  <c:v>4.6393744600000002E-2</c:v>
                </c:pt>
                <c:pt idx="36">
                  <c:v>5.8723282100000003E-2</c:v>
                </c:pt>
                <c:pt idx="37">
                  <c:v>7.713449E-2</c:v>
                </c:pt>
                <c:pt idx="38">
                  <c:v>9.2058986400000001E-2</c:v>
                </c:pt>
                <c:pt idx="39">
                  <c:v>0.1049064249</c:v>
                </c:pt>
                <c:pt idx="40">
                  <c:v>0.1092843786</c:v>
                </c:pt>
                <c:pt idx="41">
                  <c:v>0.10570052269999999</c:v>
                </c:pt>
                <c:pt idx="42">
                  <c:v>9.8325259999999998E-2</c:v>
                </c:pt>
                <c:pt idx="43">
                  <c:v>8.9193344100000002E-2</c:v>
                </c:pt>
                <c:pt idx="44">
                  <c:v>7.9059623199999998E-2</c:v>
                </c:pt>
                <c:pt idx="45">
                  <c:v>7.0876248200000005E-2</c:v>
                </c:pt>
                <c:pt idx="46">
                  <c:v>6.0501445100000002E-2</c:v>
                </c:pt>
                <c:pt idx="47">
                  <c:v>4.1923947599999997E-2</c:v>
                </c:pt>
                <c:pt idx="48">
                  <c:v>1.6467794800000001E-2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1.81653947E-2</c:v>
                </c:pt>
                <c:pt idx="55">
                  <c:v>4.61038239E-2</c:v>
                </c:pt>
                <c:pt idx="56">
                  <c:v>6.3931599300000003E-2</c:v>
                </c:pt>
                <c:pt idx="57">
                  <c:v>6.68772906E-2</c:v>
                </c:pt>
                <c:pt idx="58">
                  <c:v>5.75845912E-2</c:v>
                </c:pt>
                <c:pt idx="59">
                  <c:v>4.0461786100000001E-2</c:v>
                </c:pt>
                <c:pt idx="60">
                  <c:v>1.9811000700000001E-2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1.1559781599999999E-2</c:v>
                </c:pt>
                <c:pt idx="65">
                  <c:v>3.5531487299999998E-2</c:v>
                </c:pt>
                <c:pt idx="66">
                  <c:v>3.9033159599999999E-2</c:v>
                </c:pt>
                <c:pt idx="67">
                  <c:v>2.60483585E-2</c:v>
                </c:pt>
                <c:pt idx="68">
                  <c:v>1.8410844700000002E-2</c:v>
                </c:pt>
                <c:pt idx="69">
                  <c:v>2.5511695099999999E-2</c:v>
                </c:pt>
                <c:pt idx="70">
                  <c:v>3.2716732499999998E-2</c:v>
                </c:pt>
                <c:pt idx="71">
                  <c:v>2.3597743399999999E-2</c:v>
                </c:pt>
                <c:pt idx="72">
                  <c:v>7.9239177999999993E-3</c:v>
                </c:pt>
                <c:pt idx="73">
                  <c:v>2.2311504E-3</c:v>
                </c:pt>
                <c:pt idx="74">
                  <c:v>6.1271902999999999E-3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3.72211821E-2</c:v>
                </c:pt>
                <c:pt idx="81">
                  <c:v>5.5251315199999998E-2</c:v>
                </c:pt>
                <c:pt idx="82">
                  <c:v>4.31913175E-2</c:v>
                </c:pt>
                <c:pt idx="83">
                  <c:v>2.1359533100000001E-2</c:v>
                </c:pt>
                <c:pt idx="84">
                  <c:v>1.10337539E-2</c:v>
                </c:pt>
                <c:pt idx="85">
                  <c:v>1.6370637300000001E-2</c:v>
                </c:pt>
                <c:pt idx="86">
                  <c:v>2.8675563599999999E-2</c:v>
                </c:pt>
                <c:pt idx="87">
                  <c:v>3.7747778000000003E-2</c:v>
                </c:pt>
                <c:pt idx="88">
                  <c:v>3.6494098599999997E-2</c:v>
                </c:pt>
                <c:pt idx="89">
                  <c:v>2.6160227099999999E-2</c:v>
                </c:pt>
                <c:pt idx="90">
                  <c:v>9.9438019000000002E-3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1.4157428000000001E-3</c:v>
                </c:pt>
                <c:pt idx="98">
                  <c:v>1.96066126E-2</c:v>
                </c:pt>
                <c:pt idx="99">
                  <c:v>3.6132942899999999E-2</c:v>
                </c:pt>
                <c:pt idx="100">
                  <c:v>4.9006469499999997E-2</c:v>
                </c:pt>
                <c:pt idx="101">
                  <c:v>5.7813752400000001E-2</c:v>
                </c:pt>
                <c:pt idx="102">
                  <c:v>6.3557043699999996E-2</c:v>
                </c:pt>
                <c:pt idx="103">
                  <c:v>6.7744456199999997E-2</c:v>
                </c:pt>
                <c:pt idx="104">
                  <c:v>7.0158310200000004E-2</c:v>
                </c:pt>
                <c:pt idx="105">
                  <c:v>7.0759437999999994E-2</c:v>
                </c:pt>
                <c:pt idx="106">
                  <c:v>6.9598972800000006E-2</c:v>
                </c:pt>
                <c:pt idx="107">
                  <c:v>6.6443108000000001E-2</c:v>
                </c:pt>
                <c:pt idx="108">
                  <c:v>6.1084166199999998E-2</c:v>
                </c:pt>
                <c:pt idx="109">
                  <c:v>5.2942324399999997E-2</c:v>
                </c:pt>
                <c:pt idx="110">
                  <c:v>4.4383022899999999E-2</c:v>
                </c:pt>
                <c:pt idx="111">
                  <c:v>3.2771419699999998E-2</c:v>
                </c:pt>
                <c:pt idx="112">
                  <c:v>2.22884398E-2</c:v>
                </c:pt>
                <c:pt idx="113">
                  <c:v>1.2880234000000001E-2</c:v>
                </c:pt>
                <c:pt idx="114">
                  <c:v>3.4687648999999999E-3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C-6CEB-41F0-895D-943CFEBAB27E}"/>
            </c:ext>
          </c:extLst>
        </c:ser>
        <c:ser>
          <c:idx val="189"/>
          <c:order val="189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反射白_LEDfull_暗櫃!$A$190:$EE$190</c:f>
              <c:numCache>
                <c:formatCode>General</c:formatCode>
                <c:ptCount val="135"/>
                <c:pt idx="0">
                  <c:v>0.64637356999999995</c:v>
                </c:pt>
                <c:pt idx="1">
                  <c:v>0.53542357679999997</c:v>
                </c:pt>
                <c:pt idx="2">
                  <c:v>0.38113930820000003</c:v>
                </c:pt>
                <c:pt idx="3">
                  <c:v>0.17302763460000001</c:v>
                </c:pt>
                <c:pt idx="4">
                  <c:v>4.7487545800000003E-2</c:v>
                </c:pt>
                <c:pt idx="5">
                  <c:v>3.8638161E-3</c:v>
                </c:pt>
                <c:pt idx="6">
                  <c:v>2.70205941E-2</c:v>
                </c:pt>
                <c:pt idx="7">
                  <c:v>8.8764771800000003E-2</c:v>
                </c:pt>
                <c:pt idx="8">
                  <c:v>0.15846246480000001</c:v>
                </c:pt>
                <c:pt idx="9">
                  <c:v>0.21673291920000001</c:v>
                </c:pt>
                <c:pt idx="10">
                  <c:v>0.24112375080000001</c:v>
                </c:pt>
                <c:pt idx="11">
                  <c:v>0.23346227410000001</c:v>
                </c:pt>
                <c:pt idx="12">
                  <c:v>0.20458197589999999</c:v>
                </c:pt>
                <c:pt idx="13">
                  <c:v>0.16320410369999999</c:v>
                </c:pt>
                <c:pt idx="14">
                  <c:v>0.11747630689999999</c:v>
                </c:pt>
                <c:pt idx="15">
                  <c:v>7.7383413900000003E-2</c:v>
                </c:pt>
                <c:pt idx="16">
                  <c:v>4.5188024600000001E-2</c:v>
                </c:pt>
                <c:pt idx="17">
                  <c:v>2.9492739600000002E-2</c:v>
                </c:pt>
                <c:pt idx="18">
                  <c:v>3.5811677600000001E-2</c:v>
                </c:pt>
                <c:pt idx="19">
                  <c:v>5.4843280500000001E-2</c:v>
                </c:pt>
                <c:pt idx="20">
                  <c:v>8.0202706200000001E-2</c:v>
                </c:pt>
                <c:pt idx="21">
                  <c:v>9.7959004299999999E-2</c:v>
                </c:pt>
                <c:pt idx="22">
                  <c:v>0.1094205454</c:v>
                </c:pt>
                <c:pt idx="23">
                  <c:v>0.1078229472</c:v>
                </c:pt>
                <c:pt idx="24">
                  <c:v>0.104198046</c:v>
                </c:pt>
                <c:pt idx="25">
                  <c:v>9.6875287599999999E-2</c:v>
                </c:pt>
                <c:pt idx="26">
                  <c:v>8.8508717700000003E-2</c:v>
                </c:pt>
                <c:pt idx="27">
                  <c:v>7.8755632000000006E-2</c:v>
                </c:pt>
                <c:pt idx="28">
                  <c:v>6.2294848299999997E-2</c:v>
                </c:pt>
                <c:pt idx="29">
                  <c:v>4.4169303E-2</c:v>
                </c:pt>
                <c:pt idx="30">
                  <c:v>2.63775755E-2</c:v>
                </c:pt>
                <c:pt idx="31">
                  <c:v>2.00058501E-2</c:v>
                </c:pt>
                <c:pt idx="32">
                  <c:v>2.1027647E-2</c:v>
                </c:pt>
                <c:pt idx="33">
                  <c:v>2.8748238499999999E-2</c:v>
                </c:pt>
                <c:pt idx="34">
                  <c:v>3.7032090099999998E-2</c:v>
                </c:pt>
                <c:pt idx="35">
                  <c:v>4.6406328699999999E-2</c:v>
                </c:pt>
                <c:pt idx="36">
                  <c:v>5.8733299400000001E-2</c:v>
                </c:pt>
                <c:pt idx="37">
                  <c:v>7.7146194900000006E-2</c:v>
                </c:pt>
                <c:pt idx="38">
                  <c:v>9.20752138E-2</c:v>
                </c:pt>
                <c:pt idx="39">
                  <c:v>0.1049264595</c:v>
                </c:pt>
                <c:pt idx="40">
                  <c:v>0.1093021706</c:v>
                </c:pt>
                <c:pt idx="41">
                  <c:v>0.1057089344</c:v>
                </c:pt>
                <c:pt idx="42">
                  <c:v>9.8325572900000005E-2</c:v>
                </c:pt>
                <c:pt idx="43">
                  <c:v>8.9191213300000002E-2</c:v>
                </c:pt>
                <c:pt idx="44">
                  <c:v>7.9060077699999995E-2</c:v>
                </c:pt>
                <c:pt idx="45">
                  <c:v>7.0881664799999994E-2</c:v>
                </c:pt>
                <c:pt idx="46">
                  <c:v>6.05127923E-2</c:v>
                </c:pt>
                <c:pt idx="47">
                  <c:v>4.1940759899999999E-2</c:v>
                </c:pt>
                <c:pt idx="48">
                  <c:v>1.64865181E-2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1.8179807799999999E-2</c:v>
                </c:pt>
                <c:pt idx="55">
                  <c:v>4.61316295E-2</c:v>
                </c:pt>
                <c:pt idx="56">
                  <c:v>6.3965112000000005E-2</c:v>
                </c:pt>
                <c:pt idx="57">
                  <c:v>6.6907748599999997E-2</c:v>
                </c:pt>
                <c:pt idx="58">
                  <c:v>5.7606883300000002E-2</c:v>
                </c:pt>
                <c:pt idx="59">
                  <c:v>4.0474183900000002E-2</c:v>
                </c:pt>
                <c:pt idx="60">
                  <c:v>1.98123734E-2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1.1538730000000001E-2</c:v>
                </c:pt>
                <c:pt idx="65">
                  <c:v>3.5527631599999998E-2</c:v>
                </c:pt>
                <c:pt idx="66">
                  <c:v>3.9046581800000001E-2</c:v>
                </c:pt>
                <c:pt idx="67">
                  <c:v>2.6071710500000001E-2</c:v>
                </c:pt>
                <c:pt idx="68">
                  <c:v>1.8435733400000001E-2</c:v>
                </c:pt>
                <c:pt idx="69">
                  <c:v>2.5531739000000001E-2</c:v>
                </c:pt>
                <c:pt idx="70">
                  <c:v>3.2727509699999997E-2</c:v>
                </c:pt>
                <c:pt idx="71">
                  <c:v>2.3598117799999999E-2</c:v>
                </c:pt>
                <c:pt idx="72">
                  <c:v>7.9170456000000004E-3</c:v>
                </c:pt>
                <c:pt idx="73">
                  <c:v>2.2229275000000001E-3</c:v>
                </c:pt>
                <c:pt idx="74">
                  <c:v>6.1220121999999997E-3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3.7226073399999997E-2</c:v>
                </c:pt>
                <c:pt idx="81">
                  <c:v>5.5263456000000002E-2</c:v>
                </c:pt>
                <c:pt idx="82">
                  <c:v>4.3207004700000003E-2</c:v>
                </c:pt>
                <c:pt idx="83">
                  <c:v>2.1376723399999999E-2</c:v>
                </c:pt>
                <c:pt idx="84">
                  <c:v>1.10537447E-2</c:v>
                </c:pt>
                <c:pt idx="85">
                  <c:v>1.6394142099999998E-2</c:v>
                </c:pt>
                <c:pt idx="86">
                  <c:v>2.8700863900000002E-2</c:v>
                </c:pt>
                <c:pt idx="87">
                  <c:v>3.7770684800000003E-2</c:v>
                </c:pt>
                <c:pt idx="88">
                  <c:v>3.6509487799999997E-2</c:v>
                </c:pt>
                <c:pt idx="89">
                  <c:v>2.6165448099999999E-2</c:v>
                </c:pt>
                <c:pt idx="90">
                  <c:v>9.9383444000000001E-3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1.4071276E-3</c:v>
                </c:pt>
                <c:pt idx="98">
                  <c:v>1.96106918E-2</c:v>
                </c:pt>
                <c:pt idx="99">
                  <c:v>3.6147564600000001E-2</c:v>
                </c:pt>
                <c:pt idx="100">
                  <c:v>4.903014E-2</c:v>
                </c:pt>
                <c:pt idx="101">
                  <c:v>5.7843945899999999E-2</c:v>
                </c:pt>
                <c:pt idx="102">
                  <c:v>6.35907203E-2</c:v>
                </c:pt>
                <c:pt idx="103">
                  <c:v>6.7780122200000001E-2</c:v>
                </c:pt>
                <c:pt idx="104">
                  <c:v>7.0193909099999993E-2</c:v>
                </c:pt>
                <c:pt idx="105">
                  <c:v>7.0793360499999999E-2</c:v>
                </c:pt>
                <c:pt idx="106">
                  <c:v>6.9629713900000001E-2</c:v>
                </c:pt>
                <c:pt idx="107">
                  <c:v>6.6468849799999993E-2</c:v>
                </c:pt>
                <c:pt idx="108">
                  <c:v>6.1103742599999997E-2</c:v>
                </c:pt>
                <c:pt idx="109">
                  <c:v>5.2954740799999997E-2</c:v>
                </c:pt>
                <c:pt idx="110">
                  <c:v>4.4389296299999999E-2</c:v>
                </c:pt>
                <c:pt idx="111">
                  <c:v>3.2769810400000002E-2</c:v>
                </c:pt>
                <c:pt idx="112">
                  <c:v>2.2280426700000001E-2</c:v>
                </c:pt>
                <c:pt idx="113">
                  <c:v>1.28669292E-2</c:v>
                </c:pt>
                <c:pt idx="114">
                  <c:v>3.450444E-3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D-6CEB-41F0-895D-943CFEBAB27E}"/>
            </c:ext>
          </c:extLst>
        </c:ser>
        <c:ser>
          <c:idx val="190"/>
          <c:order val="190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反射白_LEDfull_暗櫃!$A$191:$EE$191</c:f>
              <c:numCache>
                <c:formatCode>General</c:formatCode>
                <c:ptCount val="135"/>
                <c:pt idx="0">
                  <c:v>0.64722728730000001</c:v>
                </c:pt>
                <c:pt idx="1">
                  <c:v>0.53612881899999998</c:v>
                </c:pt>
                <c:pt idx="2">
                  <c:v>0.38164100049999999</c:v>
                </c:pt>
                <c:pt idx="3">
                  <c:v>0.17325198650000001</c:v>
                </c:pt>
                <c:pt idx="4">
                  <c:v>4.7543887E-2</c:v>
                </c:pt>
                <c:pt idx="5">
                  <c:v>3.862201E-3</c:v>
                </c:pt>
                <c:pt idx="6">
                  <c:v>2.7049005000000001E-2</c:v>
                </c:pt>
                <c:pt idx="7">
                  <c:v>8.8867850600000006E-2</c:v>
                </c:pt>
                <c:pt idx="8">
                  <c:v>0.15864342449999999</c:v>
                </c:pt>
                <c:pt idx="9">
                  <c:v>0.21697121859999999</c:v>
                </c:pt>
                <c:pt idx="10">
                  <c:v>0.2413734645</c:v>
                </c:pt>
                <c:pt idx="11">
                  <c:v>0.23369507489999999</c:v>
                </c:pt>
                <c:pt idx="12">
                  <c:v>0.2047903687</c:v>
                </c:pt>
                <c:pt idx="13">
                  <c:v>0.16338351370000001</c:v>
                </c:pt>
                <c:pt idx="14">
                  <c:v>0.117615968</c:v>
                </c:pt>
                <c:pt idx="15">
                  <c:v>7.7478051199999995E-2</c:v>
                </c:pt>
                <c:pt idx="16">
                  <c:v>4.5239027600000002E-2</c:v>
                </c:pt>
                <c:pt idx="17">
                  <c:v>2.9523825300000001E-2</c:v>
                </c:pt>
                <c:pt idx="18">
                  <c:v>3.5850588199999998E-2</c:v>
                </c:pt>
                <c:pt idx="19">
                  <c:v>5.4904401300000003E-2</c:v>
                </c:pt>
                <c:pt idx="20">
                  <c:v>8.0295316899999997E-2</c:v>
                </c:pt>
                <c:pt idx="21">
                  <c:v>9.8072521400000001E-2</c:v>
                </c:pt>
                <c:pt idx="22">
                  <c:v>0.1095478013</c:v>
                </c:pt>
                <c:pt idx="23">
                  <c:v>0.10794516649999999</c:v>
                </c:pt>
                <c:pt idx="24">
                  <c:v>0.1043066606</c:v>
                </c:pt>
                <c:pt idx="25">
                  <c:v>9.6964933000000003E-2</c:v>
                </c:pt>
                <c:pt idx="26">
                  <c:v>8.8581554600000001E-2</c:v>
                </c:pt>
                <c:pt idx="27">
                  <c:v>7.8819118399999999E-2</c:v>
                </c:pt>
                <c:pt idx="28">
                  <c:v>6.2350325300000002E-2</c:v>
                </c:pt>
                <c:pt idx="29">
                  <c:v>4.4222146300000001E-2</c:v>
                </c:pt>
                <c:pt idx="30">
                  <c:v>2.6429494800000002E-2</c:v>
                </c:pt>
                <c:pt idx="31">
                  <c:v>2.0063197200000001E-2</c:v>
                </c:pt>
                <c:pt idx="32">
                  <c:v>2.10891273E-2</c:v>
                </c:pt>
                <c:pt idx="33">
                  <c:v>2.8813512999999999E-2</c:v>
                </c:pt>
                <c:pt idx="34">
                  <c:v>3.7095122000000001E-2</c:v>
                </c:pt>
                <c:pt idx="35">
                  <c:v>4.64673564E-2</c:v>
                </c:pt>
                <c:pt idx="36">
                  <c:v>5.87987788E-2</c:v>
                </c:pt>
                <c:pt idx="37">
                  <c:v>7.7229253900000003E-2</c:v>
                </c:pt>
                <c:pt idx="38">
                  <c:v>9.2178896100000005E-2</c:v>
                </c:pt>
                <c:pt idx="39">
                  <c:v>0.1050475314</c:v>
                </c:pt>
                <c:pt idx="40">
                  <c:v>0.1094220877</c:v>
                </c:pt>
                <c:pt idx="41">
                  <c:v>0.10580785569999999</c:v>
                </c:pt>
                <c:pt idx="42">
                  <c:v>9.8402917399999998E-2</c:v>
                </c:pt>
                <c:pt idx="43">
                  <c:v>8.9256435600000003E-2</c:v>
                </c:pt>
                <c:pt idx="44">
                  <c:v>7.9122461399999997E-2</c:v>
                </c:pt>
                <c:pt idx="45">
                  <c:v>7.0947378899999997E-2</c:v>
                </c:pt>
                <c:pt idx="46">
                  <c:v>6.0582261499999998E-2</c:v>
                </c:pt>
                <c:pt idx="47">
                  <c:v>4.2006492600000001E-2</c:v>
                </c:pt>
                <c:pt idx="48">
                  <c:v>1.6536552499999999E-2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1.8222413999999999E-2</c:v>
                </c:pt>
                <c:pt idx="55">
                  <c:v>4.6222645800000003E-2</c:v>
                </c:pt>
                <c:pt idx="56">
                  <c:v>6.4080826899999999E-2</c:v>
                </c:pt>
                <c:pt idx="57">
                  <c:v>6.7019686100000003E-2</c:v>
                </c:pt>
                <c:pt idx="58">
                  <c:v>5.7695195099999999E-2</c:v>
                </c:pt>
                <c:pt idx="59">
                  <c:v>4.0529593799999999E-2</c:v>
                </c:pt>
                <c:pt idx="60">
                  <c:v>1.9830197099999999E-2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1.15065221E-2</c:v>
                </c:pt>
                <c:pt idx="65">
                  <c:v>3.5547919599999998E-2</c:v>
                </c:pt>
                <c:pt idx="66">
                  <c:v>3.9103537799999998E-2</c:v>
                </c:pt>
                <c:pt idx="67">
                  <c:v>2.6138223700000001E-2</c:v>
                </c:pt>
                <c:pt idx="68">
                  <c:v>1.8499156499999999E-2</c:v>
                </c:pt>
                <c:pt idx="69">
                  <c:v>2.5590905899999999E-2</c:v>
                </c:pt>
                <c:pt idx="70">
                  <c:v>3.2774124299999999E-2</c:v>
                </c:pt>
                <c:pt idx="71">
                  <c:v>2.3616837299999999E-2</c:v>
                </c:pt>
                <c:pt idx="72">
                  <c:v>7.9094460000000005E-3</c:v>
                </c:pt>
                <c:pt idx="73">
                  <c:v>2.2082211999999999E-3</c:v>
                </c:pt>
                <c:pt idx="74">
                  <c:v>6.1166448999999999E-3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3.7264760600000002E-2</c:v>
                </c:pt>
                <c:pt idx="81">
                  <c:v>5.5330462800000001E-2</c:v>
                </c:pt>
                <c:pt idx="82">
                  <c:v>4.3271441000000001E-2</c:v>
                </c:pt>
                <c:pt idx="83">
                  <c:v>2.14271992E-2</c:v>
                </c:pt>
                <c:pt idx="84">
                  <c:v>1.11016594E-2</c:v>
                </c:pt>
                <c:pt idx="85">
                  <c:v>1.64534803E-2</c:v>
                </c:pt>
                <c:pt idx="86">
                  <c:v>2.87732352E-2</c:v>
                </c:pt>
                <c:pt idx="87">
                  <c:v>3.7845324700000002E-2</c:v>
                </c:pt>
                <c:pt idx="88">
                  <c:v>3.6567740100000003E-2</c:v>
                </c:pt>
                <c:pt idx="89">
                  <c:v>2.6195593199999999E-2</c:v>
                </c:pt>
                <c:pt idx="90">
                  <c:v>9.9346292999999992E-3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1.3915942E-3</c:v>
                </c:pt>
                <c:pt idx="98">
                  <c:v>1.9633932E-2</c:v>
                </c:pt>
                <c:pt idx="99">
                  <c:v>3.6205474299999998E-2</c:v>
                </c:pt>
                <c:pt idx="100">
                  <c:v>4.9116008000000003E-2</c:v>
                </c:pt>
                <c:pt idx="101">
                  <c:v>5.7949490800000003E-2</c:v>
                </c:pt>
                <c:pt idx="102">
                  <c:v>6.3707359099999999E-2</c:v>
                </c:pt>
                <c:pt idx="103">
                  <c:v>6.7903935900000004E-2</c:v>
                </c:pt>
                <c:pt idx="104">
                  <c:v>7.0319153400000001E-2</c:v>
                </c:pt>
                <c:pt idx="105">
                  <c:v>7.0915617E-2</c:v>
                </c:pt>
                <c:pt idx="106">
                  <c:v>6.9744691299999995E-2</c:v>
                </c:pt>
                <c:pt idx="107">
                  <c:v>6.6571734800000004E-2</c:v>
                </c:pt>
                <c:pt idx="108">
                  <c:v>6.1190329500000001E-2</c:v>
                </c:pt>
                <c:pt idx="109">
                  <c:v>5.3020328300000003E-2</c:v>
                </c:pt>
                <c:pt idx="110">
                  <c:v>4.4436805000000003E-2</c:v>
                </c:pt>
                <c:pt idx="111">
                  <c:v>3.2792761900000002E-2</c:v>
                </c:pt>
                <c:pt idx="112">
                  <c:v>2.2281667200000001E-2</c:v>
                </c:pt>
                <c:pt idx="113">
                  <c:v>1.2850541599999999E-2</c:v>
                </c:pt>
                <c:pt idx="114">
                  <c:v>3.4165342999999998E-3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E-6CEB-41F0-895D-943CFEBAB27E}"/>
            </c:ext>
          </c:extLst>
        </c:ser>
        <c:ser>
          <c:idx val="191"/>
          <c:order val="191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反射白_LEDfull_暗櫃!$A$192:$EE$192</c:f>
              <c:numCache>
                <c:formatCode>General</c:formatCode>
                <c:ptCount val="135"/>
                <c:pt idx="0">
                  <c:v>0.64608818290000003</c:v>
                </c:pt>
                <c:pt idx="1">
                  <c:v>0.53518956900000003</c:v>
                </c:pt>
                <c:pt idx="2">
                  <c:v>0.3809737265</c:v>
                </c:pt>
                <c:pt idx="3">
                  <c:v>0.17295715210000001</c:v>
                </c:pt>
                <c:pt idx="4">
                  <c:v>4.74737696E-2</c:v>
                </c:pt>
                <c:pt idx="5">
                  <c:v>3.8691227999999999E-3</c:v>
                </c:pt>
                <c:pt idx="6">
                  <c:v>2.7016717900000001E-2</c:v>
                </c:pt>
                <c:pt idx="7">
                  <c:v>8.8741093899999998E-2</c:v>
                </c:pt>
                <c:pt idx="8">
                  <c:v>0.15842340890000001</c:v>
                </c:pt>
                <c:pt idx="9">
                  <c:v>0.21668975060000001</c:v>
                </c:pt>
                <c:pt idx="10">
                  <c:v>0.24109150469999999</c:v>
                </c:pt>
                <c:pt idx="11">
                  <c:v>0.23344044389999999</c:v>
                </c:pt>
                <c:pt idx="12">
                  <c:v>0.2045576721</c:v>
                </c:pt>
                <c:pt idx="13">
                  <c:v>0.16317103799999999</c:v>
                </c:pt>
                <c:pt idx="14">
                  <c:v>0.11744105069999999</c:v>
                </c:pt>
                <c:pt idx="15">
                  <c:v>7.7357530600000002E-2</c:v>
                </c:pt>
                <c:pt idx="16">
                  <c:v>4.51773517E-2</c:v>
                </c:pt>
                <c:pt idx="17">
                  <c:v>2.94884555E-2</c:v>
                </c:pt>
                <c:pt idx="18">
                  <c:v>3.5804897500000002E-2</c:v>
                </c:pt>
                <c:pt idx="19">
                  <c:v>5.48310615E-2</c:v>
                </c:pt>
                <c:pt idx="20">
                  <c:v>8.0181434800000007E-2</c:v>
                </c:pt>
                <c:pt idx="21">
                  <c:v>9.7932539900000004E-2</c:v>
                </c:pt>
                <c:pt idx="22">
                  <c:v>0.10939085480000001</c:v>
                </c:pt>
                <c:pt idx="23">
                  <c:v>0.1077973768</c:v>
                </c:pt>
                <c:pt idx="24">
                  <c:v>0.10418345029999999</c:v>
                </c:pt>
                <c:pt idx="25">
                  <c:v>9.68742296E-2</c:v>
                </c:pt>
                <c:pt idx="26">
                  <c:v>8.8517129400000005E-2</c:v>
                </c:pt>
                <c:pt idx="27">
                  <c:v>7.8764878199999999E-2</c:v>
                </c:pt>
                <c:pt idx="28">
                  <c:v>6.2296483700000002E-2</c:v>
                </c:pt>
                <c:pt idx="29">
                  <c:v>4.4155832399999997E-2</c:v>
                </c:pt>
                <c:pt idx="30">
                  <c:v>2.6347560799999999E-2</c:v>
                </c:pt>
                <c:pt idx="31">
                  <c:v>1.99634861E-2</c:v>
                </c:pt>
                <c:pt idx="32">
                  <c:v>2.0982004700000001E-2</c:v>
                </c:pt>
                <c:pt idx="33">
                  <c:v>2.87059341E-2</c:v>
                </c:pt>
                <c:pt idx="34">
                  <c:v>3.7000507100000003E-2</c:v>
                </c:pt>
                <c:pt idx="35">
                  <c:v>4.6386212099999997E-2</c:v>
                </c:pt>
                <c:pt idx="36">
                  <c:v>5.8720428499999998E-2</c:v>
                </c:pt>
                <c:pt idx="37">
                  <c:v>7.7132210100000001E-2</c:v>
                </c:pt>
                <c:pt idx="38">
                  <c:v>9.20538157E-2</c:v>
                </c:pt>
                <c:pt idx="39">
                  <c:v>0.1048989072</c:v>
                </c:pt>
                <c:pt idx="40">
                  <c:v>0.10928018389999999</c:v>
                </c:pt>
                <c:pt idx="41">
                  <c:v>0.1057059914</c:v>
                </c:pt>
                <c:pt idx="42">
                  <c:v>9.8338745500000005E-2</c:v>
                </c:pt>
                <c:pt idx="43">
                  <c:v>8.92082825E-2</c:v>
                </c:pt>
                <c:pt idx="44">
                  <c:v>7.9070314799999999E-2</c:v>
                </c:pt>
                <c:pt idx="45">
                  <c:v>7.0880122500000003E-2</c:v>
                </c:pt>
                <c:pt idx="46">
                  <c:v>6.0497235500000003E-2</c:v>
                </c:pt>
                <c:pt idx="47">
                  <c:v>4.19111364E-2</c:v>
                </c:pt>
                <c:pt idx="48">
                  <c:v>1.6449211200000001E-2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1.8151950100000001E-2</c:v>
                </c:pt>
                <c:pt idx="55">
                  <c:v>4.6079199799999998E-2</c:v>
                </c:pt>
                <c:pt idx="56">
                  <c:v>6.3903160400000006E-2</c:v>
                </c:pt>
                <c:pt idx="57">
                  <c:v>6.6852658999999995E-2</c:v>
                </c:pt>
                <c:pt idx="58">
                  <c:v>5.7567711899999999E-2</c:v>
                </c:pt>
                <c:pt idx="59">
                  <c:v>4.0453590499999997E-2</c:v>
                </c:pt>
                <c:pt idx="60">
                  <c:v>1.9812187200000001E-2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1.15847858E-2</c:v>
                </c:pt>
                <c:pt idx="65">
                  <c:v>3.5540875E-2</c:v>
                </c:pt>
                <c:pt idx="66">
                  <c:v>3.9023686199999998E-2</c:v>
                </c:pt>
                <c:pt idx="67">
                  <c:v>2.6025967699999999E-2</c:v>
                </c:pt>
                <c:pt idx="68">
                  <c:v>1.8385609599999998E-2</c:v>
                </c:pt>
                <c:pt idx="69">
                  <c:v>2.5492988500000001E-2</c:v>
                </c:pt>
                <c:pt idx="70">
                  <c:v>3.2709095600000002E-2</c:v>
                </c:pt>
                <c:pt idx="71">
                  <c:v>2.3600516799999999E-2</c:v>
                </c:pt>
                <c:pt idx="72">
                  <c:v>7.9325045999999993E-3</c:v>
                </c:pt>
                <c:pt idx="73">
                  <c:v>2.2406219999999998E-3</c:v>
                </c:pt>
                <c:pt idx="74">
                  <c:v>6.1337529E-3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3.72207835E-2</c:v>
                </c:pt>
                <c:pt idx="81">
                  <c:v>5.5245373399999999E-2</c:v>
                </c:pt>
                <c:pt idx="82">
                  <c:v>4.31797467E-2</c:v>
                </c:pt>
                <c:pt idx="83">
                  <c:v>2.1343212600000001E-2</c:v>
                </c:pt>
                <c:pt idx="84">
                  <c:v>1.1013017E-2</c:v>
                </c:pt>
                <c:pt idx="85">
                  <c:v>1.6346672499999999E-2</c:v>
                </c:pt>
                <c:pt idx="86">
                  <c:v>2.8651392099999999E-2</c:v>
                </c:pt>
                <c:pt idx="87">
                  <c:v>3.7727415600000001E-2</c:v>
                </c:pt>
                <c:pt idx="88">
                  <c:v>3.6482051000000001E-2</c:v>
                </c:pt>
                <c:pt idx="89">
                  <c:v>2.61579659E-2</c:v>
                </c:pt>
                <c:pt idx="90">
                  <c:v>9.9512590000000005E-3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1.4255773E-3</c:v>
                </c:pt>
                <c:pt idx="98">
                  <c:v>1.96051709E-2</c:v>
                </c:pt>
                <c:pt idx="99">
                  <c:v>3.6121472699999997E-2</c:v>
                </c:pt>
                <c:pt idx="100">
                  <c:v>4.8987042199999997E-2</c:v>
                </c:pt>
                <c:pt idx="101">
                  <c:v>5.7787924999999997E-2</c:v>
                </c:pt>
                <c:pt idx="102">
                  <c:v>6.3528440899999997E-2</c:v>
                </c:pt>
                <c:pt idx="103">
                  <c:v>6.7714169599999999E-2</c:v>
                </c:pt>
                <c:pt idx="104">
                  <c:v>7.01284036E-2</c:v>
                </c:pt>
                <c:pt idx="105">
                  <c:v>7.0731691999999999E-2</c:v>
                </c:pt>
                <c:pt idx="106">
                  <c:v>6.9574572099999996E-2</c:v>
                </c:pt>
                <c:pt idx="107">
                  <c:v>6.6423498100000006E-2</c:v>
                </c:pt>
                <c:pt idx="108">
                  <c:v>6.1070743900000002E-2</c:v>
                </c:pt>
                <c:pt idx="109">
                  <c:v>5.2936050999999998E-2</c:v>
                </c:pt>
                <c:pt idx="110">
                  <c:v>4.4382292800000001E-2</c:v>
                </c:pt>
                <c:pt idx="111">
                  <c:v>3.2777376499999997E-2</c:v>
                </c:pt>
                <c:pt idx="112">
                  <c:v>2.2300654999999999E-2</c:v>
                </c:pt>
                <c:pt idx="113">
                  <c:v>1.2897181299999999E-2</c:v>
                </c:pt>
                <c:pt idx="114">
                  <c:v>3.4901315999999998E-3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F-6CEB-41F0-895D-943CFEBAB27E}"/>
            </c:ext>
          </c:extLst>
        </c:ser>
        <c:ser>
          <c:idx val="192"/>
          <c:order val="192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反射白_LEDfull_暗櫃!$A$193:$EE$193</c:f>
              <c:numCache>
                <c:formatCode>General</c:formatCode>
                <c:ptCount val="135"/>
                <c:pt idx="0">
                  <c:v>0.64682865140000001</c:v>
                </c:pt>
                <c:pt idx="1">
                  <c:v>0.53580057619999999</c:v>
                </c:pt>
                <c:pt idx="2">
                  <c:v>0.38140821460000002</c:v>
                </c:pt>
                <c:pt idx="3">
                  <c:v>0.1731504649</c:v>
                </c:pt>
                <c:pt idx="4">
                  <c:v>4.7521460799999998E-2</c:v>
                </c:pt>
                <c:pt idx="5">
                  <c:v>3.8668420000000001E-3</c:v>
                </c:pt>
                <c:pt idx="6">
                  <c:v>2.7040170499999999E-2</c:v>
                </c:pt>
                <c:pt idx="7">
                  <c:v>8.8828235899999997E-2</c:v>
                </c:pt>
                <c:pt idx="8">
                  <c:v>0.15857583280000001</c:v>
                </c:pt>
                <c:pt idx="9">
                  <c:v>0.21688872579999999</c:v>
                </c:pt>
                <c:pt idx="10">
                  <c:v>0.24129785600000001</c:v>
                </c:pt>
                <c:pt idx="11">
                  <c:v>0.2336310446</c:v>
                </c:pt>
                <c:pt idx="12">
                  <c:v>0.2047291547</c:v>
                </c:pt>
                <c:pt idx="13">
                  <c:v>0.16332080960000001</c:v>
                </c:pt>
                <c:pt idx="14">
                  <c:v>0.1175597981</c:v>
                </c:pt>
                <c:pt idx="15">
                  <c:v>7.7438466299999995E-2</c:v>
                </c:pt>
                <c:pt idx="16">
                  <c:v>4.5220375100000001E-2</c:v>
                </c:pt>
                <c:pt idx="17">
                  <c:v>2.9514109699999999E-2</c:v>
                </c:pt>
                <c:pt idx="18">
                  <c:v>3.5837389499999997E-2</c:v>
                </c:pt>
                <c:pt idx="19">
                  <c:v>5.4882299199999998E-2</c:v>
                </c:pt>
                <c:pt idx="20">
                  <c:v>8.0259673300000001E-2</c:v>
                </c:pt>
                <c:pt idx="21">
                  <c:v>9.8028630000000005E-2</c:v>
                </c:pt>
                <c:pt idx="22">
                  <c:v>0.109498553</c:v>
                </c:pt>
                <c:pt idx="23">
                  <c:v>0.1079000384</c:v>
                </c:pt>
                <c:pt idx="24">
                  <c:v>0.10427294669999999</c:v>
                </c:pt>
                <c:pt idx="25">
                  <c:v>9.6945777499999997E-2</c:v>
                </c:pt>
                <c:pt idx="26">
                  <c:v>8.85737464E-2</c:v>
                </c:pt>
                <c:pt idx="27">
                  <c:v>7.8813694399999995E-2</c:v>
                </c:pt>
                <c:pt idx="28">
                  <c:v>6.23404756E-2</c:v>
                </c:pt>
                <c:pt idx="29">
                  <c:v>4.4200792900000001E-2</c:v>
                </c:pt>
                <c:pt idx="30">
                  <c:v>2.63950508E-2</c:v>
                </c:pt>
                <c:pt idx="31">
                  <c:v>2.00179555E-2</c:v>
                </c:pt>
                <c:pt idx="32">
                  <c:v>2.10403316E-2</c:v>
                </c:pt>
                <c:pt idx="33">
                  <c:v>2.8766736399999999E-2</c:v>
                </c:pt>
                <c:pt idx="34">
                  <c:v>3.7057377400000001E-2</c:v>
                </c:pt>
                <c:pt idx="35">
                  <c:v>4.6439100099999998E-2</c:v>
                </c:pt>
                <c:pt idx="36">
                  <c:v>5.8775208900000001E-2</c:v>
                </c:pt>
                <c:pt idx="37">
                  <c:v>7.7201485599999994E-2</c:v>
                </c:pt>
                <c:pt idx="38">
                  <c:v>9.2141017300000003E-2</c:v>
                </c:pt>
                <c:pt idx="39">
                  <c:v>0.105001308</c:v>
                </c:pt>
                <c:pt idx="40">
                  <c:v>0.10938048359999999</c:v>
                </c:pt>
                <c:pt idx="41">
                  <c:v>0.1057856604</c:v>
                </c:pt>
                <c:pt idx="42">
                  <c:v>9.8397873299999994E-2</c:v>
                </c:pt>
                <c:pt idx="43">
                  <c:v>8.9256882699999998E-2</c:v>
                </c:pt>
                <c:pt idx="44">
                  <c:v>7.9118080399999999E-2</c:v>
                </c:pt>
                <c:pt idx="45">
                  <c:v>7.0932932200000007E-2</c:v>
                </c:pt>
                <c:pt idx="46">
                  <c:v>6.0555804499999998E-2</c:v>
                </c:pt>
                <c:pt idx="47">
                  <c:v>4.19697687E-2</c:v>
                </c:pt>
                <c:pt idx="48">
                  <c:v>1.64967738E-2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1.8191684E-2</c:v>
                </c:pt>
                <c:pt idx="55">
                  <c:v>4.6162538199999999E-2</c:v>
                </c:pt>
                <c:pt idx="56">
                  <c:v>6.4008235900000002E-2</c:v>
                </c:pt>
                <c:pt idx="57">
                  <c:v>6.6953271600000003E-2</c:v>
                </c:pt>
                <c:pt idx="58">
                  <c:v>5.7646330400000001E-2</c:v>
                </c:pt>
                <c:pt idx="59">
                  <c:v>4.0502145900000001E-2</c:v>
                </c:pt>
                <c:pt idx="60">
                  <c:v>1.98265184E-2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1.15496395E-2</c:v>
                </c:pt>
                <c:pt idx="65">
                  <c:v>3.5554405300000001E-2</c:v>
                </c:pt>
                <c:pt idx="66">
                  <c:v>3.9073903100000001E-2</c:v>
                </c:pt>
                <c:pt idx="67">
                  <c:v>2.6088442699999999E-2</c:v>
                </c:pt>
                <c:pt idx="68">
                  <c:v>1.8446600099999998E-2</c:v>
                </c:pt>
                <c:pt idx="69">
                  <c:v>2.5548063199999999E-2</c:v>
                </c:pt>
                <c:pt idx="70">
                  <c:v>3.2750148299999997E-2</c:v>
                </c:pt>
                <c:pt idx="71">
                  <c:v>2.36148313E-2</c:v>
                </c:pt>
                <c:pt idx="72">
                  <c:v>7.9233376000000001E-3</c:v>
                </c:pt>
                <c:pt idx="73">
                  <c:v>2.2251966999999998E-3</c:v>
                </c:pt>
                <c:pt idx="74">
                  <c:v>6.1270567000000003E-3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3.72528918E-2</c:v>
                </c:pt>
                <c:pt idx="81">
                  <c:v>5.5302578999999998E-2</c:v>
                </c:pt>
                <c:pt idx="82">
                  <c:v>4.3236780900000001E-2</c:v>
                </c:pt>
                <c:pt idx="83">
                  <c:v>2.1390387800000001E-2</c:v>
                </c:pt>
                <c:pt idx="84">
                  <c:v>1.10595934E-2</c:v>
                </c:pt>
                <c:pt idx="85">
                  <c:v>1.6403723500000002E-2</c:v>
                </c:pt>
                <c:pt idx="86">
                  <c:v>2.8719252000000001E-2</c:v>
                </c:pt>
                <c:pt idx="87">
                  <c:v>3.7795897600000003E-2</c:v>
                </c:pt>
                <c:pt idx="88">
                  <c:v>3.6534193899999998E-2</c:v>
                </c:pt>
                <c:pt idx="89">
                  <c:v>2.6183517600000001E-2</c:v>
                </c:pt>
                <c:pt idx="90">
                  <c:v>9.9456691999999999E-3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1.4094229999999999E-3</c:v>
                </c:pt>
                <c:pt idx="98">
                  <c:v>1.9624747299999998E-2</c:v>
                </c:pt>
                <c:pt idx="99">
                  <c:v>3.6172926399999999E-2</c:v>
                </c:pt>
                <c:pt idx="100">
                  <c:v>4.9064099799999997E-2</c:v>
                </c:pt>
                <c:pt idx="101">
                  <c:v>5.7883482399999998E-2</c:v>
                </c:pt>
                <c:pt idx="102">
                  <c:v>6.3634224200000006E-2</c:v>
                </c:pt>
                <c:pt idx="103">
                  <c:v>6.7826278500000003E-2</c:v>
                </c:pt>
                <c:pt idx="104">
                  <c:v>7.0241846100000005E-2</c:v>
                </c:pt>
                <c:pt idx="105">
                  <c:v>7.0841848900000004E-2</c:v>
                </c:pt>
                <c:pt idx="106">
                  <c:v>6.9677673300000006E-2</c:v>
                </c:pt>
                <c:pt idx="107">
                  <c:v>6.6515035900000005E-2</c:v>
                </c:pt>
                <c:pt idx="108">
                  <c:v>6.1146535000000002E-2</c:v>
                </c:pt>
                <c:pt idx="109">
                  <c:v>5.2992321600000003E-2</c:v>
                </c:pt>
                <c:pt idx="110">
                  <c:v>4.4421382199999998E-2</c:v>
                </c:pt>
                <c:pt idx="111">
                  <c:v>3.2794076899999997E-2</c:v>
                </c:pt>
                <c:pt idx="112">
                  <c:v>2.229774E-2</c:v>
                </c:pt>
                <c:pt idx="113">
                  <c:v>1.28779085E-2</c:v>
                </c:pt>
                <c:pt idx="114">
                  <c:v>3.4550172E-3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0-6CEB-41F0-895D-943CFEBAB27E}"/>
            </c:ext>
          </c:extLst>
        </c:ser>
        <c:ser>
          <c:idx val="193"/>
          <c:order val="193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反射白_LEDfull_暗櫃!$A$194:$EE$194</c:f>
              <c:numCache>
                <c:formatCode>General</c:formatCode>
                <c:ptCount val="135"/>
                <c:pt idx="0">
                  <c:v>0.64640116690000005</c:v>
                </c:pt>
                <c:pt idx="1">
                  <c:v>0.53544723989999998</c:v>
                </c:pt>
                <c:pt idx="2">
                  <c:v>0.38115727900000002</c:v>
                </c:pt>
                <c:pt idx="3">
                  <c:v>0.17303869129999999</c:v>
                </c:pt>
                <c:pt idx="4">
                  <c:v>4.7493901099999999E-2</c:v>
                </c:pt>
                <c:pt idx="5">
                  <c:v>3.8679650000000001E-3</c:v>
                </c:pt>
                <c:pt idx="6">
                  <c:v>2.7026429800000001E-2</c:v>
                </c:pt>
                <c:pt idx="7">
                  <c:v>8.8777251500000001E-2</c:v>
                </c:pt>
                <c:pt idx="8">
                  <c:v>0.15848682820000001</c:v>
                </c:pt>
                <c:pt idx="9">
                  <c:v>0.2167719156</c:v>
                </c:pt>
                <c:pt idx="10">
                  <c:v>0.24117621780000001</c:v>
                </c:pt>
                <c:pt idx="11">
                  <c:v>0.23351822790000001</c:v>
                </c:pt>
                <c:pt idx="12">
                  <c:v>0.2046279013</c:v>
                </c:pt>
                <c:pt idx="13">
                  <c:v>0.1632330716</c:v>
                </c:pt>
                <c:pt idx="14">
                  <c:v>0.1174907684</c:v>
                </c:pt>
                <c:pt idx="15">
                  <c:v>7.7391475400000007E-2</c:v>
                </c:pt>
                <c:pt idx="16">
                  <c:v>4.5195307599999998E-2</c:v>
                </c:pt>
                <c:pt idx="17">
                  <c:v>2.9499020399999999E-2</c:v>
                </c:pt>
                <c:pt idx="18">
                  <c:v>3.5818308600000001E-2</c:v>
                </c:pt>
                <c:pt idx="19">
                  <c:v>5.4852314300000003E-2</c:v>
                </c:pt>
                <c:pt idx="20">
                  <c:v>8.0214172599999994E-2</c:v>
                </c:pt>
                <c:pt idx="21">
                  <c:v>9.7972475000000003E-2</c:v>
                </c:pt>
                <c:pt idx="22">
                  <c:v>0.1094358116</c:v>
                </c:pt>
                <c:pt idx="23">
                  <c:v>0.1078400835</c:v>
                </c:pt>
                <c:pt idx="24">
                  <c:v>0.1042201966</c:v>
                </c:pt>
                <c:pt idx="25">
                  <c:v>9.6902951599999995E-2</c:v>
                </c:pt>
                <c:pt idx="26">
                  <c:v>8.8539525899999999E-2</c:v>
                </c:pt>
                <c:pt idx="27">
                  <c:v>7.8783966600000005E-2</c:v>
                </c:pt>
                <c:pt idx="28">
                  <c:v>6.2314067000000001E-2</c:v>
                </c:pt>
                <c:pt idx="29">
                  <c:v>4.4174604100000001E-2</c:v>
                </c:pt>
                <c:pt idx="30">
                  <c:v>2.6368223100000001E-2</c:v>
                </c:pt>
                <c:pt idx="31">
                  <c:v>1.9987629699999999E-2</c:v>
                </c:pt>
                <c:pt idx="32">
                  <c:v>2.1007793E-2</c:v>
                </c:pt>
                <c:pt idx="33">
                  <c:v>2.8732515899999998E-2</c:v>
                </c:pt>
                <c:pt idx="34">
                  <c:v>3.7024948699999997E-2</c:v>
                </c:pt>
                <c:pt idx="35">
                  <c:v>4.6408478199999999E-2</c:v>
                </c:pt>
                <c:pt idx="36">
                  <c:v>5.8743082000000002E-2</c:v>
                </c:pt>
                <c:pt idx="37">
                  <c:v>7.7160872500000005E-2</c:v>
                </c:pt>
                <c:pt idx="38">
                  <c:v>9.2089965900000001E-2</c:v>
                </c:pt>
                <c:pt idx="39">
                  <c:v>0.1049414724</c:v>
                </c:pt>
                <c:pt idx="40">
                  <c:v>0.1093216166</c:v>
                </c:pt>
                <c:pt idx="41">
                  <c:v>0.10573824499999999</c:v>
                </c:pt>
                <c:pt idx="42">
                  <c:v>9.8361812500000007E-2</c:v>
                </c:pt>
                <c:pt idx="43">
                  <c:v>8.9226923900000005E-2</c:v>
                </c:pt>
                <c:pt idx="44">
                  <c:v>7.9088970999999994E-2</c:v>
                </c:pt>
                <c:pt idx="45">
                  <c:v>7.0901341699999995E-2</c:v>
                </c:pt>
                <c:pt idx="46">
                  <c:v>6.0521606399999997E-2</c:v>
                </c:pt>
                <c:pt idx="47">
                  <c:v>4.19362374E-2</c:v>
                </c:pt>
                <c:pt idx="48">
                  <c:v>1.6470381999999999E-2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1.81694534E-2</c:v>
                </c:pt>
                <c:pt idx="55">
                  <c:v>4.6115480399999999E-2</c:v>
                </c:pt>
                <c:pt idx="56">
                  <c:v>6.3948675999999996E-2</c:v>
                </c:pt>
                <c:pt idx="57">
                  <c:v>6.6895998999999998E-2</c:v>
                </c:pt>
                <c:pt idx="58">
                  <c:v>5.7601485399999999E-2</c:v>
                </c:pt>
                <c:pt idx="59">
                  <c:v>4.0474213699999997E-2</c:v>
                </c:pt>
                <c:pt idx="60">
                  <c:v>1.9818013499999999E-2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1.15682241E-2</c:v>
                </c:pt>
                <c:pt idx="65">
                  <c:v>3.5545635999999999E-2</c:v>
                </c:pt>
                <c:pt idx="66">
                  <c:v>3.90450507E-2</c:v>
                </c:pt>
                <c:pt idx="67">
                  <c:v>2.60534901E-2</c:v>
                </c:pt>
                <c:pt idx="68">
                  <c:v>1.84127782E-2</c:v>
                </c:pt>
                <c:pt idx="69">
                  <c:v>2.5517351899999999E-2</c:v>
                </c:pt>
                <c:pt idx="70">
                  <c:v>3.2726619399999997E-2</c:v>
                </c:pt>
                <c:pt idx="71">
                  <c:v>2.3606244500000002E-2</c:v>
                </c:pt>
                <c:pt idx="72">
                  <c:v>7.9280146999999995E-3</c:v>
                </c:pt>
                <c:pt idx="73">
                  <c:v>2.2334821999999998E-3</c:v>
                </c:pt>
                <c:pt idx="74">
                  <c:v>6.1304452999999997E-3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3.7233911500000001E-2</c:v>
                </c:pt>
                <c:pt idx="81">
                  <c:v>5.5269289800000003E-2</c:v>
                </c:pt>
                <c:pt idx="82">
                  <c:v>4.3204147399999997E-2</c:v>
                </c:pt>
                <c:pt idx="83">
                  <c:v>2.1363901000000001E-2</c:v>
                </c:pt>
                <c:pt idx="84">
                  <c:v>1.10339019E-2</c:v>
                </c:pt>
                <c:pt idx="85">
                  <c:v>1.6372103200000002E-2</c:v>
                </c:pt>
                <c:pt idx="86">
                  <c:v>2.8681213000000001E-2</c:v>
                </c:pt>
                <c:pt idx="87">
                  <c:v>3.7757229099999998E-2</c:v>
                </c:pt>
                <c:pt idx="88">
                  <c:v>3.6504480999999998E-2</c:v>
                </c:pt>
                <c:pt idx="89">
                  <c:v>2.6168664899999999E-2</c:v>
                </c:pt>
                <c:pt idx="90">
                  <c:v>9.9482983000000001E-3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1.4181492999999999E-3</c:v>
                </c:pt>
                <c:pt idx="98">
                  <c:v>1.96134876E-2</c:v>
                </c:pt>
                <c:pt idx="99">
                  <c:v>3.6143559999999998E-2</c:v>
                </c:pt>
                <c:pt idx="100">
                  <c:v>4.9020297800000001E-2</c:v>
                </c:pt>
                <c:pt idx="101">
                  <c:v>5.7829182600000001E-2</c:v>
                </c:pt>
                <c:pt idx="102">
                  <c:v>6.3574366300000004E-2</c:v>
                </c:pt>
                <c:pt idx="103">
                  <c:v>6.7762717599999994E-2</c:v>
                </c:pt>
                <c:pt idx="104">
                  <c:v>7.0177473099999998E-2</c:v>
                </c:pt>
                <c:pt idx="105">
                  <c:v>7.0779167099999998E-2</c:v>
                </c:pt>
                <c:pt idx="106">
                  <c:v>6.9618843499999999E-2</c:v>
                </c:pt>
                <c:pt idx="107">
                  <c:v>6.6462755200000001E-2</c:v>
                </c:pt>
                <c:pt idx="108">
                  <c:v>6.1102908099999999E-2</c:v>
                </c:pt>
                <c:pt idx="109">
                  <c:v>5.2959598599999998E-2</c:v>
                </c:pt>
                <c:pt idx="110">
                  <c:v>4.4398274299999999E-2</c:v>
                </c:pt>
                <c:pt idx="111">
                  <c:v>3.2783739300000003E-2</c:v>
                </c:pt>
                <c:pt idx="112">
                  <c:v>2.2298688099999998E-2</c:v>
                </c:pt>
                <c:pt idx="113">
                  <c:v>1.28879817E-2</c:v>
                </c:pt>
                <c:pt idx="114">
                  <c:v>3.4740108999999999E-3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1-6CEB-41F0-895D-943CFEBAB27E}"/>
            </c:ext>
          </c:extLst>
        </c:ser>
        <c:ser>
          <c:idx val="194"/>
          <c:order val="194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反射白_LEDfull_暗櫃!$A$195:$EE$195</c:f>
              <c:numCache>
                <c:formatCode>General</c:formatCode>
                <c:ptCount val="135"/>
                <c:pt idx="0">
                  <c:v>0.64642554519999995</c:v>
                </c:pt>
                <c:pt idx="1">
                  <c:v>0.53546953200000003</c:v>
                </c:pt>
                <c:pt idx="2">
                  <c:v>0.38117259739999998</c:v>
                </c:pt>
                <c:pt idx="3">
                  <c:v>0.173046425</c:v>
                </c:pt>
                <c:pt idx="4">
                  <c:v>4.74969856E-2</c:v>
                </c:pt>
                <c:pt idx="5">
                  <c:v>3.8695752000000002E-3</c:v>
                </c:pt>
                <c:pt idx="6">
                  <c:v>2.7029149200000002E-2</c:v>
                </c:pt>
                <c:pt idx="7">
                  <c:v>8.8784046500000005E-2</c:v>
                </c:pt>
                <c:pt idx="8">
                  <c:v>0.1584993452</c:v>
                </c:pt>
                <c:pt idx="9">
                  <c:v>0.21679119769999999</c:v>
                </c:pt>
                <c:pt idx="10">
                  <c:v>0.2412010282</c:v>
                </c:pt>
                <c:pt idx="11">
                  <c:v>0.23354421559999999</c:v>
                </c:pt>
                <c:pt idx="12">
                  <c:v>0.2046494931</c:v>
                </c:pt>
                <c:pt idx="13">
                  <c:v>0.16324734690000001</c:v>
                </c:pt>
                <c:pt idx="14">
                  <c:v>0.1174986437</c:v>
                </c:pt>
                <c:pt idx="15">
                  <c:v>7.7396176799999994E-2</c:v>
                </c:pt>
                <c:pt idx="16">
                  <c:v>4.5198936000000002E-2</c:v>
                </c:pt>
                <c:pt idx="17">
                  <c:v>2.9501942900000001E-2</c:v>
                </c:pt>
                <c:pt idx="18">
                  <c:v>3.5821594300000002E-2</c:v>
                </c:pt>
                <c:pt idx="19">
                  <c:v>5.48570268E-2</c:v>
                </c:pt>
                <c:pt idx="20">
                  <c:v>8.02201778E-2</c:v>
                </c:pt>
                <c:pt idx="21">
                  <c:v>9.7979836200000003E-2</c:v>
                </c:pt>
                <c:pt idx="22">
                  <c:v>0.1094439328</c:v>
                </c:pt>
                <c:pt idx="23">
                  <c:v>0.1078488007</c:v>
                </c:pt>
                <c:pt idx="24">
                  <c:v>0.1042308584</c:v>
                </c:pt>
                <c:pt idx="25">
                  <c:v>9.69153866E-2</c:v>
                </c:pt>
                <c:pt idx="26">
                  <c:v>8.8552683600000001E-2</c:v>
                </c:pt>
                <c:pt idx="27">
                  <c:v>7.8796006700000004E-2</c:v>
                </c:pt>
                <c:pt idx="28">
                  <c:v>6.2322475000000002E-2</c:v>
                </c:pt>
                <c:pt idx="29">
                  <c:v>4.4177655099999998E-2</c:v>
                </c:pt>
                <c:pt idx="30">
                  <c:v>2.6365516700000001E-2</c:v>
                </c:pt>
                <c:pt idx="31">
                  <c:v>1.99814551E-2</c:v>
                </c:pt>
                <c:pt idx="32">
                  <c:v>2.1001217900000001E-2</c:v>
                </c:pt>
                <c:pt idx="33">
                  <c:v>2.8727682300000001E-2</c:v>
                </c:pt>
                <c:pt idx="34">
                  <c:v>3.7023376699999999E-2</c:v>
                </c:pt>
                <c:pt idx="35">
                  <c:v>4.64104116E-2</c:v>
                </c:pt>
                <c:pt idx="36">
                  <c:v>5.8748170699999998E-2</c:v>
                </c:pt>
                <c:pt idx="37">
                  <c:v>7.7167876100000005E-2</c:v>
                </c:pt>
                <c:pt idx="38">
                  <c:v>9.2097476100000006E-2</c:v>
                </c:pt>
                <c:pt idx="39">
                  <c:v>0.1049494892</c:v>
                </c:pt>
                <c:pt idx="40">
                  <c:v>0.10933133959999999</c:v>
                </c:pt>
                <c:pt idx="41">
                  <c:v>0.10575132819999999</c:v>
                </c:pt>
                <c:pt idx="42">
                  <c:v>9.8377279900000003E-2</c:v>
                </c:pt>
                <c:pt idx="43">
                  <c:v>8.9242063499999996E-2</c:v>
                </c:pt>
                <c:pt idx="44">
                  <c:v>7.9101309199999997E-2</c:v>
                </c:pt>
                <c:pt idx="45">
                  <c:v>7.0910282399999996E-2</c:v>
                </c:pt>
                <c:pt idx="46">
                  <c:v>6.0526210800000001E-2</c:v>
                </c:pt>
                <c:pt idx="47">
                  <c:v>4.19355556E-2</c:v>
                </c:pt>
                <c:pt idx="48">
                  <c:v>1.6464814500000001E-2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1.8166104299999999E-2</c:v>
                </c:pt>
                <c:pt idx="55">
                  <c:v>4.6110760399999999E-2</c:v>
                </c:pt>
                <c:pt idx="56">
                  <c:v>6.3944220499999996E-2</c:v>
                </c:pt>
                <c:pt idx="57">
                  <c:v>6.6893368999999994E-2</c:v>
                </c:pt>
                <c:pt idx="58">
                  <c:v>5.76009117E-2</c:v>
                </c:pt>
                <c:pt idx="59">
                  <c:v>4.0475156200000001E-2</c:v>
                </c:pt>
                <c:pt idx="60">
                  <c:v>1.9820476E-2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1.1579212700000001E-2</c:v>
                </c:pt>
                <c:pt idx="65">
                  <c:v>3.5552948700000003E-2</c:v>
                </c:pt>
                <c:pt idx="66">
                  <c:v>3.9045523899999997E-2</c:v>
                </c:pt>
                <c:pt idx="67">
                  <c:v>2.6047574399999999E-2</c:v>
                </c:pt>
                <c:pt idx="68">
                  <c:v>1.8404882399999999E-2</c:v>
                </c:pt>
                <c:pt idx="69">
                  <c:v>2.55127214E-2</c:v>
                </c:pt>
                <c:pt idx="70">
                  <c:v>3.2726839200000003E-2</c:v>
                </c:pt>
                <c:pt idx="71">
                  <c:v>2.36096997E-2</c:v>
                </c:pt>
                <c:pt idx="72">
                  <c:v>7.9322400999999997E-3</c:v>
                </c:pt>
                <c:pt idx="73">
                  <c:v>2.2373711999999998E-3</c:v>
                </c:pt>
                <c:pt idx="74">
                  <c:v>6.1335010000000004E-3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3.7237629299999998E-2</c:v>
                </c:pt>
                <c:pt idx="81">
                  <c:v>5.5272765500000001E-2</c:v>
                </c:pt>
                <c:pt idx="82">
                  <c:v>4.3204031900000002E-2</c:v>
                </c:pt>
                <c:pt idx="83">
                  <c:v>2.13599186E-2</c:v>
                </c:pt>
                <c:pt idx="84">
                  <c:v>1.1027126599999999E-2</c:v>
                </c:pt>
                <c:pt idx="85">
                  <c:v>1.63646452E-2</c:v>
                </c:pt>
                <c:pt idx="86">
                  <c:v>2.8674954499999999E-2</c:v>
                </c:pt>
                <c:pt idx="87">
                  <c:v>3.77532654E-2</c:v>
                </c:pt>
                <c:pt idx="88">
                  <c:v>3.6503631600000003E-2</c:v>
                </c:pt>
                <c:pt idx="89">
                  <c:v>2.6170408400000001E-2</c:v>
                </c:pt>
                <c:pt idx="90">
                  <c:v>9.9520692999999997E-3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1.4222303999999999E-3</c:v>
                </c:pt>
                <c:pt idx="98">
                  <c:v>1.9615087699999999E-2</c:v>
                </c:pt>
                <c:pt idx="99">
                  <c:v>3.6143429599999999E-2</c:v>
                </c:pt>
                <c:pt idx="100">
                  <c:v>4.9017958299999997E-2</c:v>
                </c:pt>
                <c:pt idx="101">
                  <c:v>5.7825133200000003E-2</c:v>
                </c:pt>
                <c:pt idx="102">
                  <c:v>6.3569582999999999E-2</c:v>
                </c:pt>
                <c:pt idx="103">
                  <c:v>6.7758113100000003E-2</c:v>
                </c:pt>
                <c:pt idx="104">
                  <c:v>7.01732412E-2</c:v>
                </c:pt>
                <c:pt idx="105">
                  <c:v>7.07759112E-2</c:v>
                </c:pt>
                <c:pt idx="106">
                  <c:v>6.9616667899999998E-2</c:v>
                </c:pt>
                <c:pt idx="107">
                  <c:v>6.6462233699999998E-2</c:v>
                </c:pt>
                <c:pt idx="108">
                  <c:v>6.1104189599999997E-2</c:v>
                </c:pt>
                <c:pt idx="109">
                  <c:v>5.2962753899999999E-2</c:v>
                </c:pt>
                <c:pt idx="110">
                  <c:v>4.4402569500000003E-2</c:v>
                </c:pt>
                <c:pt idx="111">
                  <c:v>3.2789461300000003E-2</c:v>
                </c:pt>
                <c:pt idx="112">
                  <c:v>2.2305514700000001E-2</c:v>
                </c:pt>
                <c:pt idx="113">
                  <c:v>1.28957797E-2</c:v>
                </c:pt>
                <c:pt idx="114">
                  <c:v>3.4823868999999999E-3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2-6CEB-41F0-895D-943CFEBAB27E}"/>
            </c:ext>
          </c:extLst>
        </c:ser>
        <c:ser>
          <c:idx val="195"/>
          <c:order val="195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反射白_LEDfull_暗櫃!$A$196:$EE$196</c:f>
              <c:numCache>
                <c:formatCode>General</c:formatCode>
                <c:ptCount val="135"/>
                <c:pt idx="0">
                  <c:v>0.64651262759999995</c:v>
                </c:pt>
                <c:pt idx="1">
                  <c:v>0.53553920980000003</c:v>
                </c:pt>
                <c:pt idx="2">
                  <c:v>0.38122215869999998</c:v>
                </c:pt>
                <c:pt idx="3">
                  <c:v>0.17306645209999999</c:v>
                </c:pt>
                <c:pt idx="4">
                  <c:v>4.7499388500000003E-2</c:v>
                </c:pt>
                <c:pt idx="5">
                  <c:v>3.8660526999999998E-3</c:v>
                </c:pt>
                <c:pt idx="6">
                  <c:v>2.70282999E-2</c:v>
                </c:pt>
                <c:pt idx="7">
                  <c:v>8.8787257699999997E-2</c:v>
                </c:pt>
                <c:pt idx="8">
                  <c:v>0.1585034877</c:v>
                </c:pt>
                <c:pt idx="9">
                  <c:v>0.21679122749999999</c:v>
                </c:pt>
                <c:pt idx="10">
                  <c:v>0.24119220669999999</c:v>
                </c:pt>
                <c:pt idx="11">
                  <c:v>0.23353065549999999</c:v>
                </c:pt>
                <c:pt idx="12">
                  <c:v>0.2046402246</c:v>
                </c:pt>
                <c:pt idx="13">
                  <c:v>0.16324770450000001</c:v>
                </c:pt>
                <c:pt idx="14">
                  <c:v>0.1175051853</c:v>
                </c:pt>
                <c:pt idx="15">
                  <c:v>7.7401988199999994E-2</c:v>
                </c:pt>
                <c:pt idx="16">
                  <c:v>4.5199811499999999E-2</c:v>
                </c:pt>
                <c:pt idx="17">
                  <c:v>2.95010824E-2</c:v>
                </c:pt>
                <c:pt idx="18">
                  <c:v>3.5821370800000002E-2</c:v>
                </c:pt>
                <c:pt idx="19">
                  <c:v>5.4857656400000003E-2</c:v>
                </c:pt>
                <c:pt idx="20">
                  <c:v>8.0223046199999995E-2</c:v>
                </c:pt>
                <c:pt idx="21">
                  <c:v>9.7983561499999997E-2</c:v>
                </c:pt>
                <c:pt idx="22">
                  <c:v>0.1094480902</c:v>
                </c:pt>
                <c:pt idx="23">
                  <c:v>0.1078511551</c:v>
                </c:pt>
                <c:pt idx="24">
                  <c:v>0.10422732680000001</c:v>
                </c:pt>
                <c:pt idx="25">
                  <c:v>9.6905402799999998E-2</c:v>
                </c:pt>
                <c:pt idx="26">
                  <c:v>8.8538303999999998E-2</c:v>
                </c:pt>
                <c:pt idx="27">
                  <c:v>7.8782506299999999E-2</c:v>
                </c:pt>
                <c:pt idx="28">
                  <c:v>6.23147488E-2</c:v>
                </c:pt>
                <c:pt idx="29">
                  <c:v>4.4180177199999997E-2</c:v>
                </c:pt>
                <c:pt idx="30">
                  <c:v>2.6379168000000001E-2</c:v>
                </c:pt>
                <c:pt idx="31">
                  <c:v>2.0002614700000001E-2</c:v>
                </c:pt>
                <c:pt idx="32">
                  <c:v>2.1024053899999999E-2</c:v>
                </c:pt>
                <c:pt idx="33">
                  <c:v>2.8747782100000001E-2</c:v>
                </c:pt>
                <c:pt idx="34">
                  <c:v>3.7036720699999998E-2</c:v>
                </c:pt>
                <c:pt idx="35">
                  <c:v>4.6416416799999999E-2</c:v>
                </c:pt>
                <c:pt idx="36">
                  <c:v>5.8748837599999999E-2</c:v>
                </c:pt>
                <c:pt idx="37">
                  <c:v>7.7167093800000003E-2</c:v>
                </c:pt>
                <c:pt idx="38">
                  <c:v>9.2099197199999996E-2</c:v>
                </c:pt>
                <c:pt idx="39">
                  <c:v>0.10495316239999999</c:v>
                </c:pt>
                <c:pt idx="40">
                  <c:v>0.1093314514</c:v>
                </c:pt>
                <c:pt idx="41">
                  <c:v>0.1057413965</c:v>
                </c:pt>
                <c:pt idx="42">
                  <c:v>9.8359249499999996E-2</c:v>
                </c:pt>
                <c:pt idx="43">
                  <c:v>8.9222833500000001E-2</c:v>
                </c:pt>
                <c:pt idx="44">
                  <c:v>7.9087048800000004E-2</c:v>
                </c:pt>
                <c:pt idx="45">
                  <c:v>7.0903390600000005E-2</c:v>
                </c:pt>
                <c:pt idx="46">
                  <c:v>6.0528293300000001E-2</c:v>
                </c:pt>
                <c:pt idx="47">
                  <c:v>4.1947308900000001E-2</c:v>
                </c:pt>
                <c:pt idx="48">
                  <c:v>1.6483617900000001E-2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1.8179362599999999E-2</c:v>
                </c:pt>
                <c:pt idx="55">
                  <c:v>4.6134583700000002E-2</c:v>
                </c:pt>
                <c:pt idx="56">
                  <c:v>6.3971370499999999E-2</c:v>
                </c:pt>
                <c:pt idx="57">
                  <c:v>6.6916368899999995E-2</c:v>
                </c:pt>
                <c:pt idx="58">
                  <c:v>5.7616095999999999E-2</c:v>
                </c:pt>
                <c:pt idx="59">
                  <c:v>4.0482081500000003E-2</c:v>
                </c:pt>
                <c:pt idx="60">
                  <c:v>1.98184624E-2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1.1552490300000001E-2</c:v>
                </c:pt>
                <c:pt idx="65">
                  <c:v>3.5541869699999999E-2</c:v>
                </c:pt>
                <c:pt idx="66">
                  <c:v>3.9053890899999999E-2</c:v>
                </c:pt>
                <c:pt idx="67">
                  <c:v>2.60698423E-2</c:v>
                </c:pt>
                <c:pt idx="68">
                  <c:v>1.8430477000000001E-2</c:v>
                </c:pt>
                <c:pt idx="69">
                  <c:v>2.5531075899999998E-2</c:v>
                </c:pt>
                <c:pt idx="70">
                  <c:v>3.2733678799999999E-2</c:v>
                </c:pt>
                <c:pt idx="71">
                  <c:v>2.3605970699999999E-2</c:v>
                </c:pt>
                <c:pt idx="72">
                  <c:v>7.9227750999999996E-3</c:v>
                </c:pt>
                <c:pt idx="73">
                  <c:v>2.2274090000000001E-3</c:v>
                </c:pt>
                <c:pt idx="74">
                  <c:v>6.1265662999999996E-3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3.7236418600000001E-2</c:v>
                </c:pt>
                <c:pt idx="81">
                  <c:v>5.5276699399999997E-2</c:v>
                </c:pt>
                <c:pt idx="82">
                  <c:v>4.3214339800000001E-2</c:v>
                </c:pt>
                <c:pt idx="83">
                  <c:v>2.1375877800000002E-2</c:v>
                </c:pt>
                <c:pt idx="84">
                  <c:v>1.1048193099999999E-2</c:v>
                </c:pt>
                <c:pt idx="85">
                  <c:v>1.63888261E-2</c:v>
                </c:pt>
                <c:pt idx="86">
                  <c:v>2.8699023600000002E-2</c:v>
                </c:pt>
                <c:pt idx="87">
                  <c:v>3.7772987000000001E-2</c:v>
                </c:pt>
                <c:pt idx="88">
                  <c:v>3.6514699499999997E-2</c:v>
                </c:pt>
                <c:pt idx="89">
                  <c:v>2.6171764399999999E-2</c:v>
                </c:pt>
                <c:pt idx="90">
                  <c:v>9.9439537000000008E-3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1.4117648999999999E-3</c:v>
                </c:pt>
                <c:pt idx="98">
                  <c:v>1.9615543999999999E-2</c:v>
                </c:pt>
                <c:pt idx="99">
                  <c:v>3.6153402199999997E-2</c:v>
                </c:pt>
                <c:pt idx="100">
                  <c:v>4.9036432099999999E-2</c:v>
                </c:pt>
                <c:pt idx="101">
                  <c:v>5.7849720100000002E-2</c:v>
                </c:pt>
                <c:pt idx="102">
                  <c:v>6.3597194900000001E-2</c:v>
                </c:pt>
                <c:pt idx="103">
                  <c:v>6.7786864899999993E-2</c:v>
                </c:pt>
                <c:pt idx="104">
                  <c:v>7.0201560900000001E-2</c:v>
                </c:pt>
                <c:pt idx="105">
                  <c:v>7.0802032900000006E-2</c:v>
                </c:pt>
                <c:pt idx="106">
                  <c:v>6.96394444E-2</c:v>
                </c:pt>
                <c:pt idx="107">
                  <c:v>6.6479682900000003E-2</c:v>
                </c:pt>
                <c:pt idx="108">
                  <c:v>6.1115637399999999E-2</c:v>
                </c:pt>
                <c:pt idx="109">
                  <c:v>5.2967268999999997E-2</c:v>
                </c:pt>
                <c:pt idx="110">
                  <c:v>4.4401884099999997E-2</c:v>
                </c:pt>
                <c:pt idx="111">
                  <c:v>3.2781608400000002E-2</c:v>
                </c:pt>
                <c:pt idx="112">
                  <c:v>2.2291855900000001E-2</c:v>
                </c:pt>
                <c:pt idx="113">
                  <c:v>1.2877828399999999E-2</c:v>
                </c:pt>
                <c:pt idx="114">
                  <c:v>3.4603612E-3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3-6CEB-41F0-895D-943CFEBAB27E}"/>
            </c:ext>
          </c:extLst>
        </c:ser>
        <c:ser>
          <c:idx val="196"/>
          <c:order val="196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反射白_LEDfull_暗櫃!$A$197:$EE$197</c:f>
              <c:numCache>
                <c:formatCode>General</c:formatCode>
                <c:ptCount val="135"/>
                <c:pt idx="0">
                  <c:v>0.6463468671</c:v>
                </c:pt>
                <c:pt idx="1">
                  <c:v>0.53540068860000001</c:v>
                </c:pt>
                <c:pt idx="2">
                  <c:v>0.38112309579999998</c:v>
                </c:pt>
                <c:pt idx="3">
                  <c:v>0.17302006480000001</c:v>
                </c:pt>
                <c:pt idx="4">
                  <c:v>4.7484762999999999E-2</c:v>
                </c:pt>
                <c:pt idx="5">
                  <c:v>3.8629252999999998E-3</c:v>
                </c:pt>
                <c:pt idx="6">
                  <c:v>2.7018835800000002E-2</c:v>
                </c:pt>
                <c:pt idx="7">
                  <c:v>8.8759750100000007E-2</c:v>
                </c:pt>
                <c:pt idx="8">
                  <c:v>0.15845306219999999</c:v>
                </c:pt>
                <c:pt idx="9">
                  <c:v>0.2167192101</c:v>
                </c:pt>
                <c:pt idx="10">
                  <c:v>0.24110732970000001</c:v>
                </c:pt>
                <c:pt idx="11">
                  <c:v>0.23344564440000001</c:v>
                </c:pt>
                <c:pt idx="12">
                  <c:v>0.20456762610000001</c:v>
                </c:pt>
                <c:pt idx="13">
                  <c:v>0.16319404539999999</c:v>
                </c:pt>
                <c:pt idx="14">
                  <c:v>0.1174700186</c:v>
                </c:pt>
                <c:pt idx="15">
                  <c:v>7.737948E-2</c:v>
                </c:pt>
                <c:pt idx="16">
                  <c:v>4.5185279100000003E-2</c:v>
                </c:pt>
                <c:pt idx="17">
                  <c:v>2.94907838E-2</c:v>
                </c:pt>
                <c:pt idx="18">
                  <c:v>3.5809405099999997E-2</c:v>
                </c:pt>
                <c:pt idx="19">
                  <c:v>5.4839920299999997E-2</c:v>
                </c:pt>
                <c:pt idx="20">
                  <c:v>8.0198280499999997E-2</c:v>
                </c:pt>
                <c:pt idx="21">
                  <c:v>9.7953409000000005E-2</c:v>
                </c:pt>
                <c:pt idx="22">
                  <c:v>0.10941435400000001</c:v>
                </c:pt>
                <c:pt idx="23">
                  <c:v>0.1078165099</c:v>
                </c:pt>
                <c:pt idx="24">
                  <c:v>0.10419107230000001</c:v>
                </c:pt>
                <c:pt idx="25">
                  <c:v>9.6867844499999994E-2</c:v>
                </c:pt>
                <c:pt idx="26">
                  <c:v>8.8500969099999993E-2</c:v>
                </c:pt>
                <c:pt idx="27">
                  <c:v>7.8748740299999995E-2</c:v>
                </c:pt>
                <c:pt idx="28">
                  <c:v>6.2289800499999999E-2</c:v>
                </c:pt>
                <c:pt idx="29">
                  <c:v>4.4166866700000001E-2</c:v>
                </c:pt>
                <c:pt idx="30">
                  <c:v>2.6378043E-2</c:v>
                </c:pt>
                <c:pt idx="31">
                  <c:v>2.00077668E-2</c:v>
                </c:pt>
                <c:pt idx="32">
                  <c:v>2.10298412E-2</c:v>
                </c:pt>
                <c:pt idx="33">
                  <c:v>2.8749428699999999E-2</c:v>
                </c:pt>
                <c:pt idx="34">
                  <c:v>3.7031751100000003E-2</c:v>
                </c:pt>
                <c:pt idx="35">
                  <c:v>4.6404428800000001E-2</c:v>
                </c:pt>
                <c:pt idx="36">
                  <c:v>5.8729633699999999E-2</c:v>
                </c:pt>
                <c:pt idx="37">
                  <c:v>7.7141121000000007E-2</c:v>
                </c:pt>
                <c:pt idx="38">
                  <c:v>9.2069797199999998E-2</c:v>
                </c:pt>
                <c:pt idx="39">
                  <c:v>0.1049204916</c:v>
                </c:pt>
                <c:pt idx="40">
                  <c:v>0.1092953458</c:v>
                </c:pt>
                <c:pt idx="41">
                  <c:v>0.1057008207</c:v>
                </c:pt>
                <c:pt idx="42">
                  <c:v>9.8316796100000006E-2</c:v>
                </c:pt>
                <c:pt idx="43">
                  <c:v>8.9182712100000006E-2</c:v>
                </c:pt>
                <c:pt idx="44">
                  <c:v>7.9053066699999994E-2</c:v>
                </c:pt>
                <c:pt idx="45">
                  <c:v>7.0876203499999998E-2</c:v>
                </c:pt>
                <c:pt idx="46">
                  <c:v>6.0509387400000003E-2</c:v>
                </c:pt>
                <c:pt idx="47">
                  <c:v>4.1939936599999998E-2</c:v>
                </c:pt>
                <c:pt idx="48">
                  <c:v>1.6488304400000001E-2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1.81806181E-2</c:v>
                </c:pt>
                <c:pt idx="55">
                  <c:v>4.6132396899999997E-2</c:v>
                </c:pt>
                <c:pt idx="56">
                  <c:v>6.3965149200000002E-2</c:v>
                </c:pt>
                <c:pt idx="57">
                  <c:v>6.6907055699999995E-2</c:v>
                </c:pt>
                <c:pt idx="58">
                  <c:v>5.76056577E-2</c:v>
                </c:pt>
                <c:pt idx="59">
                  <c:v>4.0472682599999997E-2</c:v>
                </c:pt>
                <c:pt idx="60">
                  <c:v>1.98108889E-2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1.15340129E-2</c:v>
                </c:pt>
                <c:pt idx="65">
                  <c:v>3.55236679E-2</c:v>
                </c:pt>
                <c:pt idx="66">
                  <c:v>3.9045192300000003E-2</c:v>
                </c:pt>
                <c:pt idx="67">
                  <c:v>2.6073426E-2</c:v>
                </c:pt>
                <c:pt idx="68">
                  <c:v>1.8438438000000001E-2</c:v>
                </c:pt>
                <c:pt idx="69">
                  <c:v>2.5532824900000001E-2</c:v>
                </c:pt>
                <c:pt idx="70">
                  <c:v>3.2726515099999999E-2</c:v>
                </c:pt>
                <c:pt idx="71">
                  <c:v>2.35961266E-2</c:v>
                </c:pt>
                <c:pt idx="72">
                  <c:v>7.9152314000000001E-3</c:v>
                </c:pt>
                <c:pt idx="73">
                  <c:v>2.2212421E-3</c:v>
                </c:pt>
                <c:pt idx="74">
                  <c:v>6.1204852999999998E-3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3.7223517900000003E-2</c:v>
                </c:pt>
                <c:pt idx="81">
                  <c:v>5.5260684300000001E-2</c:v>
                </c:pt>
                <c:pt idx="82">
                  <c:v>4.3205883399999999E-2</c:v>
                </c:pt>
                <c:pt idx="83">
                  <c:v>2.1377798199999999E-2</c:v>
                </c:pt>
                <c:pt idx="84">
                  <c:v>1.10561941E-2</c:v>
                </c:pt>
                <c:pt idx="85">
                  <c:v>1.6396747900000001E-2</c:v>
                </c:pt>
                <c:pt idx="86">
                  <c:v>2.8702706099999999E-2</c:v>
                </c:pt>
                <c:pt idx="87">
                  <c:v>3.7771370300000003E-2</c:v>
                </c:pt>
                <c:pt idx="88">
                  <c:v>3.6508876799999999E-2</c:v>
                </c:pt>
                <c:pt idx="89">
                  <c:v>2.61640754E-2</c:v>
                </c:pt>
                <c:pt idx="90">
                  <c:v>9.9367099E-3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1.4054936000000001E-3</c:v>
                </c:pt>
                <c:pt idx="98">
                  <c:v>1.96096376E-2</c:v>
                </c:pt>
                <c:pt idx="99">
                  <c:v>3.6146875500000002E-2</c:v>
                </c:pt>
                <c:pt idx="100">
                  <c:v>4.9030058100000003E-2</c:v>
                </c:pt>
                <c:pt idx="101">
                  <c:v>5.7843953400000002E-2</c:v>
                </c:pt>
                <c:pt idx="102">
                  <c:v>6.3590899100000001E-2</c:v>
                </c:pt>
                <c:pt idx="103">
                  <c:v>6.77802339E-2</c:v>
                </c:pt>
                <c:pt idx="104">
                  <c:v>7.0193752600000006E-2</c:v>
                </c:pt>
                <c:pt idx="105">
                  <c:v>7.0792734600000004E-2</c:v>
                </c:pt>
                <c:pt idx="106">
                  <c:v>6.9628782599999994E-2</c:v>
                </c:pt>
                <c:pt idx="107">
                  <c:v>6.6467493799999999E-2</c:v>
                </c:pt>
                <c:pt idx="108">
                  <c:v>6.1101652700000002E-2</c:v>
                </c:pt>
                <c:pt idx="109">
                  <c:v>5.2952080999999998E-2</c:v>
                </c:pt>
                <c:pt idx="110">
                  <c:v>4.4386643900000002E-2</c:v>
                </c:pt>
                <c:pt idx="111">
                  <c:v>3.2766554500000003E-2</c:v>
                </c:pt>
                <c:pt idx="112">
                  <c:v>2.2277003199999999E-2</c:v>
                </c:pt>
                <c:pt idx="113">
                  <c:v>1.2863507499999999E-2</c:v>
                </c:pt>
                <c:pt idx="114">
                  <c:v>3.4468677E-3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4-6CEB-41F0-895D-943CFEBAB27E}"/>
            </c:ext>
          </c:extLst>
        </c:ser>
        <c:ser>
          <c:idx val="197"/>
          <c:order val="197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反射白_LEDfull_暗櫃!$A$198:$EE$198</c:f>
              <c:numCache>
                <c:formatCode>General</c:formatCode>
                <c:ptCount val="135"/>
                <c:pt idx="0">
                  <c:v>0.64600235220000002</c:v>
                </c:pt>
                <c:pt idx="1">
                  <c:v>0.53511893749999995</c:v>
                </c:pt>
                <c:pt idx="2">
                  <c:v>0.3809230924</c:v>
                </c:pt>
                <c:pt idx="3">
                  <c:v>0.17293386159999999</c:v>
                </c:pt>
                <c:pt idx="4">
                  <c:v>4.7467060399999997E-2</c:v>
                </c:pt>
                <c:pt idx="5">
                  <c:v>3.8683375000000001E-3</c:v>
                </c:pt>
                <c:pt idx="6">
                  <c:v>2.7013160299999998E-2</c:v>
                </c:pt>
                <c:pt idx="7">
                  <c:v>8.8729001599999996E-2</c:v>
                </c:pt>
                <c:pt idx="8">
                  <c:v>0.15840189160000001</c:v>
                </c:pt>
                <c:pt idx="9">
                  <c:v>0.216659978</c:v>
                </c:pt>
                <c:pt idx="10">
                  <c:v>0.24105830489999999</c:v>
                </c:pt>
                <c:pt idx="11">
                  <c:v>0.233408317</c:v>
                </c:pt>
                <c:pt idx="12">
                  <c:v>0.2045295835</c:v>
                </c:pt>
                <c:pt idx="13">
                  <c:v>0.16314865649999999</c:v>
                </c:pt>
                <c:pt idx="14">
                  <c:v>0.1174254268</c:v>
                </c:pt>
                <c:pt idx="15">
                  <c:v>7.7347122099999999E-2</c:v>
                </c:pt>
                <c:pt idx="16">
                  <c:v>4.5171294399999999E-2</c:v>
                </c:pt>
                <c:pt idx="17">
                  <c:v>2.9484329699999999E-2</c:v>
                </c:pt>
                <c:pt idx="18">
                  <c:v>3.5800110500000003E-2</c:v>
                </c:pt>
                <c:pt idx="19">
                  <c:v>5.4823659400000002E-2</c:v>
                </c:pt>
                <c:pt idx="20">
                  <c:v>8.01705271E-2</c:v>
                </c:pt>
                <c:pt idx="21">
                  <c:v>9.7919456700000004E-2</c:v>
                </c:pt>
                <c:pt idx="22">
                  <c:v>0.1093762144</c:v>
                </c:pt>
                <c:pt idx="23">
                  <c:v>0.1077824607</c:v>
                </c:pt>
                <c:pt idx="24">
                  <c:v>0.1041691527</c:v>
                </c:pt>
                <c:pt idx="25">
                  <c:v>9.6860550300000001E-2</c:v>
                </c:pt>
                <c:pt idx="26">
                  <c:v>8.8504746600000003E-2</c:v>
                </c:pt>
                <c:pt idx="27">
                  <c:v>7.8753612900000006E-2</c:v>
                </c:pt>
                <c:pt idx="28">
                  <c:v>6.2287662200000003E-2</c:v>
                </c:pt>
                <c:pt idx="29">
                  <c:v>4.4149886800000003E-2</c:v>
                </c:pt>
                <c:pt idx="30">
                  <c:v>2.63444036E-2</c:v>
                </c:pt>
                <c:pt idx="31">
                  <c:v>1.9961535900000001E-2</c:v>
                </c:pt>
                <c:pt idx="32">
                  <c:v>2.0979883099999999E-2</c:v>
                </c:pt>
                <c:pt idx="33">
                  <c:v>2.8702689300000001E-2</c:v>
                </c:pt>
                <c:pt idx="34">
                  <c:v>3.6995932500000002E-2</c:v>
                </c:pt>
                <c:pt idx="35">
                  <c:v>4.6380132400000003E-2</c:v>
                </c:pt>
                <c:pt idx="36">
                  <c:v>5.87124303E-2</c:v>
                </c:pt>
                <c:pt idx="37">
                  <c:v>7.7121704799999996E-2</c:v>
                </c:pt>
                <c:pt idx="38">
                  <c:v>9.2041328500000005E-2</c:v>
                </c:pt>
                <c:pt idx="39">
                  <c:v>0.10488464679999999</c:v>
                </c:pt>
                <c:pt idx="40">
                  <c:v>0.10926534240000001</c:v>
                </c:pt>
                <c:pt idx="41">
                  <c:v>0.1056913063</c:v>
                </c:pt>
                <c:pt idx="42">
                  <c:v>9.8324798000000005E-2</c:v>
                </c:pt>
                <c:pt idx="43">
                  <c:v>8.91955569E-2</c:v>
                </c:pt>
                <c:pt idx="44">
                  <c:v>7.9059041999999996E-2</c:v>
                </c:pt>
                <c:pt idx="45">
                  <c:v>7.0870228100000002E-2</c:v>
                </c:pt>
                <c:pt idx="46">
                  <c:v>6.0489025000000002E-2</c:v>
                </c:pt>
                <c:pt idx="47">
                  <c:v>4.1905846400000002E-2</c:v>
                </c:pt>
                <c:pt idx="48">
                  <c:v>1.6447607400000001E-2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1.81499533E-2</c:v>
                </c:pt>
                <c:pt idx="55">
                  <c:v>4.6073716100000002E-2</c:v>
                </c:pt>
                <c:pt idx="56">
                  <c:v>6.3895329799999998E-2</c:v>
                </c:pt>
                <c:pt idx="57">
                  <c:v>6.6844262200000004E-2</c:v>
                </c:pt>
                <c:pt idx="58">
                  <c:v>5.7560525799999998E-2</c:v>
                </c:pt>
                <c:pt idx="59">
                  <c:v>4.0448363899999999E-2</c:v>
                </c:pt>
                <c:pt idx="60">
                  <c:v>1.98095553E-2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1.1582383E-2</c:v>
                </c:pt>
                <c:pt idx="65">
                  <c:v>3.5535648500000003E-2</c:v>
                </c:pt>
                <c:pt idx="66">
                  <c:v>3.9018619800000001E-2</c:v>
                </c:pt>
                <c:pt idx="67">
                  <c:v>2.6023127100000001E-2</c:v>
                </c:pt>
                <c:pt idx="68">
                  <c:v>1.83840506E-2</c:v>
                </c:pt>
                <c:pt idx="69">
                  <c:v>2.5490282100000001E-2</c:v>
                </c:pt>
                <c:pt idx="70">
                  <c:v>3.27047668E-2</c:v>
                </c:pt>
                <c:pt idx="71">
                  <c:v>2.3597354099999999E-2</c:v>
                </c:pt>
                <c:pt idx="72">
                  <c:v>7.9313627999999994E-3</c:v>
                </c:pt>
                <c:pt idx="73">
                  <c:v>2.2400547999999998E-3</c:v>
                </c:pt>
                <c:pt idx="74">
                  <c:v>6.1326413E-3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3.72156389E-2</c:v>
                </c:pt>
                <c:pt idx="81">
                  <c:v>5.5238008499999998E-2</c:v>
                </c:pt>
                <c:pt idx="82">
                  <c:v>4.3174274300000003E-2</c:v>
                </c:pt>
                <c:pt idx="83">
                  <c:v>2.1340873100000001E-2</c:v>
                </c:pt>
                <c:pt idx="84">
                  <c:v>1.10122915E-2</c:v>
                </c:pt>
                <c:pt idx="85">
                  <c:v>1.63452439E-2</c:v>
                </c:pt>
                <c:pt idx="86">
                  <c:v>2.8648240500000002E-2</c:v>
                </c:pt>
                <c:pt idx="87">
                  <c:v>3.7722960100000001E-2</c:v>
                </c:pt>
                <c:pt idx="88">
                  <c:v>3.6477535999999998E-2</c:v>
                </c:pt>
                <c:pt idx="89">
                  <c:v>2.6154505099999999E-2</c:v>
                </c:pt>
                <c:pt idx="90">
                  <c:v>9.9497762999999993E-3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1.4249786999999999E-3</c:v>
                </c:pt>
                <c:pt idx="98">
                  <c:v>1.96025856E-2</c:v>
                </c:pt>
                <c:pt idx="99">
                  <c:v>3.6117058200000003E-2</c:v>
                </c:pt>
                <c:pt idx="100">
                  <c:v>4.8980802300000001E-2</c:v>
                </c:pt>
                <c:pt idx="101">
                  <c:v>5.7780716599999997E-2</c:v>
                </c:pt>
                <c:pt idx="102">
                  <c:v>6.3520602900000001E-2</c:v>
                </c:pt>
                <c:pt idx="103">
                  <c:v>6.7705750499999995E-2</c:v>
                </c:pt>
                <c:pt idx="104">
                  <c:v>7.0119731099999999E-2</c:v>
                </c:pt>
                <c:pt idx="105">
                  <c:v>7.0722766199999995E-2</c:v>
                </c:pt>
                <c:pt idx="106">
                  <c:v>6.9565713400000007E-2</c:v>
                </c:pt>
                <c:pt idx="107">
                  <c:v>6.6415131099999997E-2</c:v>
                </c:pt>
                <c:pt idx="108">
                  <c:v>6.1062876100000003E-2</c:v>
                </c:pt>
                <c:pt idx="109">
                  <c:v>5.2928946900000003E-2</c:v>
                </c:pt>
                <c:pt idx="110">
                  <c:v>4.4376157200000002E-2</c:v>
                </c:pt>
                <c:pt idx="111">
                  <c:v>3.2772783200000002E-2</c:v>
                </c:pt>
                <c:pt idx="112">
                  <c:v>2.22970732E-2</c:v>
                </c:pt>
                <c:pt idx="113">
                  <c:v>1.28945503E-2</c:v>
                </c:pt>
                <c:pt idx="114">
                  <c:v>3.4889837E-3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5-6CEB-41F0-895D-943CFEBAB27E}"/>
            </c:ext>
          </c:extLst>
        </c:ser>
        <c:ser>
          <c:idx val="198"/>
          <c:order val="198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反射白_LEDfull_暗櫃!$A$199:$EE$199</c:f>
              <c:numCache>
                <c:formatCode>General</c:formatCode>
                <c:ptCount val="135"/>
                <c:pt idx="0">
                  <c:v>0.64683485029999999</c:v>
                </c:pt>
                <c:pt idx="1">
                  <c:v>0.53580671550000003</c:v>
                </c:pt>
                <c:pt idx="2">
                  <c:v>0.38141185049999998</c:v>
                </c:pt>
                <c:pt idx="3">
                  <c:v>0.17315219339999999</c:v>
                </c:pt>
                <c:pt idx="4">
                  <c:v>4.7522235699999998E-2</c:v>
                </c:pt>
                <c:pt idx="5">
                  <c:v>3.8671040000000001E-3</c:v>
                </c:pt>
                <c:pt idx="6">
                  <c:v>2.7040604499999999E-2</c:v>
                </c:pt>
                <c:pt idx="7">
                  <c:v>8.8829651499999995E-2</c:v>
                </c:pt>
                <c:pt idx="8">
                  <c:v>0.158578366</c:v>
                </c:pt>
                <c:pt idx="9">
                  <c:v>0.216892153</c:v>
                </c:pt>
                <c:pt idx="10">
                  <c:v>0.2413019985</c:v>
                </c:pt>
                <c:pt idx="11">
                  <c:v>0.23363541069999999</c:v>
                </c:pt>
                <c:pt idx="12">
                  <c:v>0.20473299919999999</c:v>
                </c:pt>
                <c:pt idx="13">
                  <c:v>0.16332344709999999</c:v>
                </c:pt>
                <c:pt idx="14">
                  <c:v>0.1175613254</c:v>
                </c:pt>
                <c:pt idx="15">
                  <c:v>7.7439390100000005E-2</c:v>
                </c:pt>
                <c:pt idx="16">
                  <c:v>4.5221157400000003E-2</c:v>
                </c:pt>
                <c:pt idx="17">
                  <c:v>2.9514629399999999E-2</c:v>
                </c:pt>
                <c:pt idx="18">
                  <c:v>3.5837978100000001E-2</c:v>
                </c:pt>
                <c:pt idx="19">
                  <c:v>5.4883204400000003E-2</c:v>
                </c:pt>
                <c:pt idx="20">
                  <c:v>8.0260910099999999E-2</c:v>
                </c:pt>
                <c:pt idx="21">
                  <c:v>9.8030038200000003E-2</c:v>
                </c:pt>
                <c:pt idx="22">
                  <c:v>0.1095000803</c:v>
                </c:pt>
                <c:pt idx="23">
                  <c:v>0.1079016849</c:v>
                </c:pt>
                <c:pt idx="24">
                  <c:v>0.10427498070000001</c:v>
                </c:pt>
                <c:pt idx="25">
                  <c:v>9.6947953099999998E-2</c:v>
                </c:pt>
                <c:pt idx="26">
                  <c:v>8.8575683500000002E-2</c:v>
                </c:pt>
                <c:pt idx="27">
                  <c:v>7.8815601799999996E-2</c:v>
                </c:pt>
                <c:pt idx="28">
                  <c:v>6.2341816699999997E-2</c:v>
                </c:pt>
                <c:pt idx="29">
                  <c:v>4.4201448599999998E-2</c:v>
                </c:pt>
                <c:pt idx="30">
                  <c:v>2.6394970699999999E-2</c:v>
                </c:pt>
                <c:pt idx="31">
                  <c:v>2.0017443199999999E-2</c:v>
                </c:pt>
                <c:pt idx="32">
                  <c:v>2.10397243E-2</c:v>
                </c:pt>
                <c:pt idx="33">
                  <c:v>2.8766343400000002E-2</c:v>
                </c:pt>
                <c:pt idx="34">
                  <c:v>3.7057384800000003E-2</c:v>
                </c:pt>
                <c:pt idx="35">
                  <c:v>4.6439543399999998E-2</c:v>
                </c:pt>
                <c:pt idx="36">
                  <c:v>5.8776304100000003E-2</c:v>
                </c:pt>
                <c:pt idx="37">
                  <c:v>7.7202729900000003E-2</c:v>
                </c:pt>
                <c:pt idx="38">
                  <c:v>9.2142373299999997E-2</c:v>
                </c:pt>
                <c:pt idx="39">
                  <c:v>0.1050027981</c:v>
                </c:pt>
                <c:pt idx="40">
                  <c:v>0.10938223449999999</c:v>
                </c:pt>
                <c:pt idx="41">
                  <c:v>0.1057878956</c:v>
                </c:pt>
                <c:pt idx="42">
                  <c:v>9.8400309699999994E-2</c:v>
                </c:pt>
                <c:pt idx="43">
                  <c:v>8.9259251999999997E-2</c:v>
                </c:pt>
                <c:pt idx="44">
                  <c:v>7.9119920699999999E-2</c:v>
                </c:pt>
                <c:pt idx="45">
                  <c:v>7.0934273300000003E-2</c:v>
                </c:pt>
                <c:pt idx="46">
                  <c:v>6.0556750700000002E-2</c:v>
                </c:pt>
                <c:pt idx="47">
                  <c:v>4.19698581E-2</c:v>
                </c:pt>
                <c:pt idx="48">
                  <c:v>1.6496267200000001E-2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1.81914624E-2</c:v>
                </c:pt>
                <c:pt idx="55">
                  <c:v>4.6162214100000001E-2</c:v>
                </c:pt>
                <c:pt idx="56">
                  <c:v>6.4008131600000004E-2</c:v>
                </c:pt>
                <c:pt idx="57">
                  <c:v>6.6953256700000005E-2</c:v>
                </c:pt>
                <c:pt idx="58">
                  <c:v>5.7646554000000003E-2</c:v>
                </c:pt>
                <c:pt idx="59">
                  <c:v>4.0502466299999998E-2</c:v>
                </c:pt>
                <c:pt idx="60">
                  <c:v>1.9826866700000001E-2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1.1551034599999999E-2</c:v>
                </c:pt>
                <c:pt idx="65">
                  <c:v>3.5555351499999999E-2</c:v>
                </c:pt>
                <c:pt idx="66">
                  <c:v>3.9074156399999997E-2</c:v>
                </c:pt>
                <c:pt idx="67">
                  <c:v>2.6087863400000001E-2</c:v>
                </c:pt>
                <c:pt idx="68">
                  <c:v>1.8445767500000002E-2</c:v>
                </c:pt>
                <c:pt idx="69">
                  <c:v>2.55478341E-2</c:v>
                </c:pt>
                <c:pt idx="70">
                  <c:v>3.2750371799999997E-2</c:v>
                </c:pt>
                <c:pt idx="71">
                  <c:v>2.36155558E-2</c:v>
                </c:pt>
                <c:pt idx="72">
                  <c:v>7.9238880000000005E-3</c:v>
                </c:pt>
                <c:pt idx="73">
                  <c:v>2.225674E-3</c:v>
                </c:pt>
                <c:pt idx="74">
                  <c:v>6.1274855E-3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3.7253491600000001E-2</c:v>
                </c:pt>
                <c:pt idx="81">
                  <c:v>5.53031862E-2</c:v>
                </c:pt>
                <c:pt idx="82">
                  <c:v>4.32369113E-2</c:v>
                </c:pt>
                <c:pt idx="83">
                  <c:v>2.1389972399999999E-2</c:v>
                </c:pt>
                <c:pt idx="84">
                  <c:v>1.1058877199999999E-2</c:v>
                </c:pt>
                <c:pt idx="85">
                  <c:v>1.64029859E-2</c:v>
                </c:pt>
                <c:pt idx="86">
                  <c:v>2.8718711800000001E-2</c:v>
                </c:pt>
                <c:pt idx="87">
                  <c:v>3.7795648000000001E-2</c:v>
                </c:pt>
                <c:pt idx="88">
                  <c:v>3.6534301900000003E-2</c:v>
                </c:pt>
                <c:pt idx="89">
                  <c:v>2.61839125E-2</c:v>
                </c:pt>
                <c:pt idx="90">
                  <c:v>9.9460268000000004E-3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1.4101084999999999E-3</c:v>
                </c:pt>
                <c:pt idx="98">
                  <c:v>1.96251627E-2</c:v>
                </c:pt>
                <c:pt idx="99">
                  <c:v>3.6173202100000003E-2</c:v>
                </c:pt>
                <c:pt idx="100">
                  <c:v>4.9064140800000003E-2</c:v>
                </c:pt>
                <c:pt idx="101">
                  <c:v>5.7883460099999999E-2</c:v>
                </c:pt>
                <c:pt idx="102">
                  <c:v>6.3634142300000002E-2</c:v>
                </c:pt>
                <c:pt idx="103">
                  <c:v>6.7826241300000006E-2</c:v>
                </c:pt>
                <c:pt idx="104">
                  <c:v>7.0241659900000003E-2</c:v>
                </c:pt>
                <c:pt idx="105">
                  <c:v>7.0841789200000005E-2</c:v>
                </c:pt>
                <c:pt idx="106">
                  <c:v>6.9677844599999997E-2</c:v>
                </c:pt>
                <c:pt idx="107">
                  <c:v>6.6515289199999994E-2</c:v>
                </c:pt>
                <c:pt idx="108">
                  <c:v>6.1146989499999999E-2</c:v>
                </c:pt>
                <c:pt idx="109">
                  <c:v>5.2993100100000003E-2</c:v>
                </c:pt>
                <c:pt idx="110">
                  <c:v>4.4422224199999999E-2</c:v>
                </c:pt>
                <c:pt idx="111">
                  <c:v>3.2794717700000003E-2</c:v>
                </c:pt>
                <c:pt idx="112">
                  <c:v>2.2298473900000001E-2</c:v>
                </c:pt>
                <c:pt idx="113">
                  <c:v>1.2879096899999999E-2</c:v>
                </c:pt>
                <c:pt idx="114">
                  <c:v>3.4561495000000001E-3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6-6CEB-41F0-895D-943CFEBAB27E}"/>
            </c:ext>
          </c:extLst>
        </c:ser>
        <c:ser>
          <c:idx val="199"/>
          <c:order val="199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反射白_LEDfull_暗櫃!$A$200:$EE$200</c:f>
              <c:numCache>
                <c:formatCode>General</c:formatCode>
                <c:ptCount val="135"/>
                <c:pt idx="0">
                  <c:v>0.64721220729999995</c:v>
                </c:pt>
                <c:pt idx="1">
                  <c:v>0.53611910340000002</c:v>
                </c:pt>
                <c:pt idx="2">
                  <c:v>0.3816349208</c:v>
                </c:pt>
                <c:pt idx="3">
                  <c:v>0.17325389390000001</c:v>
                </c:pt>
                <c:pt idx="4">
                  <c:v>4.7550562800000001E-2</c:v>
                </c:pt>
                <c:pt idx="5">
                  <c:v>3.8698204000000001E-3</c:v>
                </c:pt>
                <c:pt idx="6">
                  <c:v>2.70568635E-2</c:v>
                </c:pt>
                <c:pt idx="7">
                  <c:v>8.8882043999999993E-2</c:v>
                </c:pt>
                <c:pt idx="8">
                  <c:v>0.15867218380000001</c:v>
                </c:pt>
                <c:pt idx="9">
                  <c:v>0.21702077980000001</c:v>
                </c:pt>
                <c:pt idx="10">
                  <c:v>0.24144560100000001</c:v>
                </c:pt>
                <c:pt idx="11">
                  <c:v>0.23377467690000001</c:v>
                </c:pt>
                <c:pt idx="12">
                  <c:v>0.20485435430000001</c:v>
                </c:pt>
                <c:pt idx="13">
                  <c:v>0.1634198278</c:v>
                </c:pt>
                <c:pt idx="14">
                  <c:v>0.1176303402</c:v>
                </c:pt>
                <c:pt idx="15">
                  <c:v>7.7484898299999994E-2</c:v>
                </c:pt>
                <c:pt idx="16">
                  <c:v>4.5247964600000003E-2</c:v>
                </c:pt>
                <c:pt idx="17">
                  <c:v>2.9532225799999999E-2</c:v>
                </c:pt>
                <c:pt idx="18">
                  <c:v>3.58592384E-2</c:v>
                </c:pt>
                <c:pt idx="19">
                  <c:v>5.4915543599999998E-2</c:v>
                </c:pt>
                <c:pt idx="20">
                  <c:v>8.0308057399999994E-2</c:v>
                </c:pt>
                <c:pt idx="21">
                  <c:v>9.8087541799999997E-2</c:v>
                </c:pt>
                <c:pt idx="22">
                  <c:v>0.10956441610000001</c:v>
                </c:pt>
                <c:pt idx="23">
                  <c:v>0.1079654619</c:v>
                </c:pt>
                <c:pt idx="24">
                  <c:v>0.1043370664</c:v>
                </c:pt>
                <c:pt idx="25">
                  <c:v>9.70059484E-2</c:v>
                </c:pt>
                <c:pt idx="26">
                  <c:v>8.8629119100000001E-2</c:v>
                </c:pt>
                <c:pt idx="27">
                  <c:v>7.8863158799999999E-2</c:v>
                </c:pt>
                <c:pt idx="28">
                  <c:v>6.2379337799999997E-2</c:v>
                </c:pt>
                <c:pt idx="29">
                  <c:v>4.4227521899999997E-2</c:v>
                </c:pt>
                <c:pt idx="30">
                  <c:v>2.64095869E-2</c:v>
                </c:pt>
                <c:pt idx="31">
                  <c:v>2.0027725E-2</c:v>
                </c:pt>
                <c:pt idx="32">
                  <c:v>2.1050607799999999E-2</c:v>
                </c:pt>
                <c:pt idx="33">
                  <c:v>2.8782019400000001E-2</c:v>
                </c:pt>
                <c:pt idx="34">
                  <c:v>3.7078555700000002E-2</c:v>
                </c:pt>
                <c:pt idx="35">
                  <c:v>4.6466719400000002E-2</c:v>
                </c:pt>
                <c:pt idx="36">
                  <c:v>5.8811072300000003E-2</c:v>
                </c:pt>
                <c:pt idx="37">
                  <c:v>7.7248245500000007E-2</c:v>
                </c:pt>
                <c:pt idx="38">
                  <c:v>9.2196688099999993E-2</c:v>
                </c:pt>
                <c:pt idx="39">
                  <c:v>0.1050645709</c:v>
                </c:pt>
                <c:pt idx="40">
                  <c:v>0.1094468608</c:v>
                </c:pt>
                <c:pt idx="41">
                  <c:v>0.1058510542</c:v>
                </c:pt>
                <c:pt idx="42">
                  <c:v>9.8459571600000004E-2</c:v>
                </c:pt>
                <c:pt idx="43">
                  <c:v>8.9313209099999999E-2</c:v>
                </c:pt>
                <c:pt idx="44">
                  <c:v>7.9167477799999997E-2</c:v>
                </c:pt>
                <c:pt idx="45">
                  <c:v>7.0976629900000004E-2</c:v>
                </c:pt>
                <c:pt idx="46">
                  <c:v>6.0592263899999999E-2</c:v>
                </c:pt>
                <c:pt idx="47">
                  <c:v>4.1993908599999998E-2</c:v>
                </c:pt>
                <c:pt idx="48">
                  <c:v>1.6505008599999999E-2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1.8201500200000002E-2</c:v>
                </c:pt>
                <c:pt idx="55">
                  <c:v>4.6188034099999997E-2</c:v>
                </c:pt>
                <c:pt idx="56">
                  <c:v>6.4044199900000001E-2</c:v>
                </c:pt>
                <c:pt idx="57">
                  <c:v>6.6991217399999997E-2</c:v>
                </c:pt>
                <c:pt idx="58">
                  <c:v>5.7679448299999998E-2</c:v>
                </c:pt>
                <c:pt idx="59">
                  <c:v>4.0525708299999998E-2</c:v>
                </c:pt>
                <c:pt idx="60">
                  <c:v>1.98384728E-2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1.15595907E-2</c:v>
                </c:pt>
                <c:pt idx="65">
                  <c:v>3.5577252500000003E-2</c:v>
                </c:pt>
                <c:pt idx="66">
                  <c:v>3.9096955199999998E-2</c:v>
                </c:pt>
                <c:pt idx="67">
                  <c:v>2.6102071599999999E-2</c:v>
                </c:pt>
                <c:pt idx="68">
                  <c:v>1.84551235E-2</c:v>
                </c:pt>
                <c:pt idx="69">
                  <c:v>2.556164E-2</c:v>
                </c:pt>
                <c:pt idx="70">
                  <c:v>3.2769054200000002E-2</c:v>
                </c:pt>
                <c:pt idx="71">
                  <c:v>2.36294121E-2</c:v>
                </c:pt>
                <c:pt idx="72">
                  <c:v>7.9288174999999992E-3</c:v>
                </c:pt>
                <c:pt idx="73">
                  <c:v>2.2273706E-3</c:v>
                </c:pt>
                <c:pt idx="74">
                  <c:v>6.1314767000000001E-3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3.72755304E-2</c:v>
                </c:pt>
                <c:pt idx="81">
                  <c:v>5.5335622299999998E-2</c:v>
                </c:pt>
                <c:pt idx="82">
                  <c:v>4.3261785099999998E-2</c:v>
                </c:pt>
                <c:pt idx="83">
                  <c:v>2.1401545000000001E-2</c:v>
                </c:pt>
                <c:pt idx="84">
                  <c:v>1.10642007E-2</c:v>
                </c:pt>
                <c:pt idx="85">
                  <c:v>1.64112579E-2</c:v>
                </c:pt>
                <c:pt idx="86">
                  <c:v>2.8734248099999998E-2</c:v>
                </c:pt>
                <c:pt idx="87">
                  <c:v>3.7816680999999998E-2</c:v>
                </c:pt>
                <c:pt idx="88">
                  <c:v>3.6554999599999999E-2</c:v>
                </c:pt>
                <c:pt idx="89">
                  <c:v>2.61989124E-2</c:v>
                </c:pt>
                <c:pt idx="90">
                  <c:v>9.9520292000000003E-3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1.4117466E-3</c:v>
                </c:pt>
                <c:pt idx="98">
                  <c:v>1.96369328E-2</c:v>
                </c:pt>
                <c:pt idx="99">
                  <c:v>3.6194086100000002E-2</c:v>
                </c:pt>
                <c:pt idx="100">
                  <c:v>4.9092762200000001E-2</c:v>
                </c:pt>
                <c:pt idx="101">
                  <c:v>5.7916402800000003E-2</c:v>
                </c:pt>
                <c:pt idx="102">
                  <c:v>6.3670277600000005E-2</c:v>
                </c:pt>
                <c:pt idx="103">
                  <c:v>6.78649843E-2</c:v>
                </c:pt>
                <c:pt idx="104">
                  <c:v>7.0281863200000003E-2</c:v>
                </c:pt>
                <c:pt idx="105">
                  <c:v>7.0882350199999999E-2</c:v>
                </c:pt>
                <c:pt idx="106">
                  <c:v>6.9717817000000001E-2</c:v>
                </c:pt>
                <c:pt idx="107">
                  <c:v>6.6553771499999997E-2</c:v>
                </c:pt>
                <c:pt idx="108">
                  <c:v>6.1182610700000001E-2</c:v>
                </c:pt>
                <c:pt idx="109">
                  <c:v>5.30241579E-2</c:v>
                </c:pt>
                <c:pt idx="110">
                  <c:v>4.4448658799999999E-2</c:v>
                </c:pt>
                <c:pt idx="111">
                  <c:v>3.2814815599999998E-2</c:v>
                </c:pt>
                <c:pt idx="112">
                  <c:v>2.2312840399999999E-2</c:v>
                </c:pt>
                <c:pt idx="113">
                  <c:v>1.2887683699999999E-2</c:v>
                </c:pt>
                <c:pt idx="114">
                  <c:v>3.4595280999999999E-3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6CEB-41F0-895D-943CFEBAB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366752"/>
        <c:axId val="256367168"/>
      </c:lineChart>
      <c:catAx>
        <c:axId val="256366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56367168"/>
        <c:crosses val="autoZero"/>
        <c:auto val="1"/>
        <c:lblAlgn val="ctr"/>
        <c:lblOffset val="100"/>
        <c:noMultiLvlLbl val="0"/>
      </c:catAx>
      <c:valAx>
        <c:axId val="2563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5636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0905</a:t>
            </a:r>
            <a:r>
              <a:rPr lang="zh-TW" altLang="en-US"/>
              <a:t>李柏毅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工作表1!$A$17</c:f>
              <c:strCache>
                <c:ptCount val="1"/>
                <c:pt idx="0">
                  <c:v>AWPPG017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工作表1!$B$17:$EF$17</c:f>
              <c:numCache>
                <c:formatCode>General</c:formatCode>
                <c:ptCount val="135"/>
                <c:pt idx="0">
                  <c:v>5.1034141005025133E-4</c:v>
                </c:pt>
                <c:pt idx="1">
                  <c:v>4.2978494472361808E-4</c:v>
                </c:pt>
                <c:pt idx="2">
                  <c:v>3.3590219346733673E-4</c:v>
                </c:pt>
                <c:pt idx="3">
                  <c:v>2.6680116582914571E-4</c:v>
                </c:pt>
                <c:pt idx="4">
                  <c:v>2.6829366984924618E-4</c:v>
                </c:pt>
                <c:pt idx="5">
                  <c:v>2.440831768844221E-4</c:v>
                </c:pt>
                <c:pt idx="6">
                  <c:v>2.0405800603015071E-4</c:v>
                </c:pt>
                <c:pt idx="7">
                  <c:v>1.8300563618090451E-4</c:v>
                </c:pt>
                <c:pt idx="8">
                  <c:v>1.916348547738693E-4</c:v>
                </c:pt>
                <c:pt idx="9">
                  <c:v>2.20250359798995E-4</c:v>
                </c:pt>
                <c:pt idx="10">
                  <c:v>2.693271879396984E-4</c:v>
                </c:pt>
                <c:pt idx="11">
                  <c:v>2.8099381959799001E-4</c:v>
                </c:pt>
                <c:pt idx="12">
                  <c:v>2.7791708040201011E-4</c:v>
                </c:pt>
                <c:pt idx="13">
                  <c:v>2.7633493266331657E-4</c:v>
                </c:pt>
                <c:pt idx="14">
                  <c:v>2.8831223065326628E-4</c:v>
                </c:pt>
                <c:pt idx="15">
                  <c:v>3.182586804020101E-4</c:v>
                </c:pt>
                <c:pt idx="16">
                  <c:v>3.2479562462311572E-4</c:v>
                </c:pt>
                <c:pt idx="17">
                  <c:v>2.9537451206030149E-4</c:v>
                </c:pt>
                <c:pt idx="18">
                  <c:v>2.6496740603015081E-4</c:v>
                </c:pt>
                <c:pt idx="19">
                  <c:v>2.2792798944723609E-4</c:v>
                </c:pt>
                <c:pt idx="20">
                  <c:v>2.0583272462311561E-4</c:v>
                </c:pt>
                <c:pt idx="21">
                  <c:v>2.085372738693467E-4</c:v>
                </c:pt>
                <c:pt idx="22">
                  <c:v>2.340352628140704E-4</c:v>
                </c:pt>
                <c:pt idx="23">
                  <c:v>2.9901861608040199E-4</c:v>
                </c:pt>
                <c:pt idx="24">
                  <c:v>3.8111561407035182E-4</c:v>
                </c:pt>
                <c:pt idx="25">
                  <c:v>4.5310772512562817E-4</c:v>
                </c:pt>
                <c:pt idx="26">
                  <c:v>4.9280792562814081E-4</c:v>
                </c:pt>
                <c:pt idx="27">
                  <c:v>4.999523145728643E-4</c:v>
                </c:pt>
                <c:pt idx="28">
                  <c:v>4.9315804070351765E-4</c:v>
                </c:pt>
                <c:pt idx="29">
                  <c:v>4.9427723216080403E-4</c:v>
                </c:pt>
                <c:pt idx="30">
                  <c:v>5.1444770854271356E-4</c:v>
                </c:pt>
                <c:pt idx="31">
                  <c:v>5.8185925829145723E-4</c:v>
                </c:pt>
                <c:pt idx="32">
                  <c:v>7.387589532663316E-4</c:v>
                </c:pt>
                <c:pt idx="33">
                  <c:v>9.9842131909547724E-4</c:v>
                </c:pt>
                <c:pt idx="34">
                  <c:v>1.341061831658291E-3</c:v>
                </c:pt>
                <c:pt idx="35">
                  <c:v>1.6970918834170849E-3</c:v>
                </c:pt>
                <c:pt idx="36">
                  <c:v>1.9803600261306532E-3</c:v>
                </c:pt>
                <c:pt idx="37">
                  <c:v>2.129260749748744E-3</c:v>
                </c:pt>
                <c:pt idx="38">
                  <c:v>2.1197273814070349E-3</c:v>
                </c:pt>
                <c:pt idx="39">
                  <c:v>1.9963199934673369E-3</c:v>
                </c:pt>
                <c:pt idx="40">
                  <c:v>1.825057766834171E-3</c:v>
                </c:pt>
                <c:pt idx="41">
                  <c:v>1.6503482045226131E-3</c:v>
                </c:pt>
                <c:pt idx="42">
                  <c:v>1.511799239698492E-3</c:v>
                </c:pt>
                <c:pt idx="43">
                  <c:v>1.392332203517588E-3</c:v>
                </c:pt>
                <c:pt idx="44">
                  <c:v>1.29145409798995E-3</c:v>
                </c:pt>
                <c:pt idx="45">
                  <c:v>1.236801242713568E-3</c:v>
                </c:pt>
                <c:pt idx="46">
                  <c:v>1.2677174582914571E-3</c:v>
                </c:pt>
                <c:pt idx="47">
                  <c:v>1.3985444939698501E-3</c:v>
                </c:pt>
                <c:pt idx="48">
                  <c:v>1.625235661306533E-3</c:v>
                </c:pt>
                <c:pt idx="49">
                  <c:v>1.9096762919597989E-3</c:v>
                </c:pt>
                <c:pt idx="50">
                  <c:v>2.2384292326633171E-3</c:v>
                </c:pt>
                <c:pt idx="51">
                  <c:v>2.6167934934673369E-3</c:v>
                </c:pt>
                <c:pt idx="52">
                  <c:v>3.0439204457286431E-3</c:v>
                </c:pt>
                <c:pt idx="53">
                  <c:v>3.498599862311557E-3</c:v>
                </c:pt>
                <c:pt idx="54">
                  <c:v>3.9625027964824127E-3</c:v>
                </c:pt>
                <c:pt idx="55">
                  <c:v>4.4019006532663319E-3</c:v>
                </c:pt>
                <c:pt idx="56">
                  <c:v>4.7829319035175878E-3</c:v>
                </c:pt>
                <c:pt idx="57">
                  <c:v>5.0773892432160808E-3</c:v>
                </c:pt>
                <c:pt idx="58">
                  <c:v>5.2602210748743721E-3</c:v>
                </c:pt>
                <c:pt idx="59">
                  <c:v>5.3172941326633172E-3</c:v>
                </c:pt>
                <c:pt idx="60">
                  <c:v>5.2620670557788941E-3</c:v>
                </c:pt>
                <c:pt idx="61">
                  <c:v>5.1751907738693459E-3</c:v>
                </c:pt>
                <c:pt idx="62">
                  <c:v>5.0949300140703509E-3</c:v>
                </c:pt>
                <c:pt idx="63">
                  <c:v>5.0149137060301503E-3</c:v>
                </c:pt>
                <c:pt idx="64">
                  <c:v>4.8571895693467334E-3</c:v>
                </c:pt>
                <c:pt idx="65">
                  <c:v>4.5699892351758796E-3</c:v>
                </c:pt>
                <c:pt idx="66">
                  <c:v>4.2015016402010049E-3</c:v>
                </c:pt>
                <c:pt idx="67">
                  <c:v>3.840728366834171E-3</c:v>
                </c:pt>
                <c:pt idx="68">
                  <c:v>3.5487863592964831E-3</c:v>
                </c:pt>
                <c:pt idx="69">
                  <c:v>3.3018709175879398E-3</c:v>
                </c:pt>
                <c:pt idx="70">
                  <c:v>3.033569274371858E-3</c:v>
                </c:pt>
                <c:pt idx="71">
                  <c:v>2.7372208241206032E-3</c:v>
                </c:pt>
                <c:pt idx="72">
                  <c:v>2.4575379934673371E-3</c:v>
                </c:pt>
                <c:pt idx="73">
                  <c:v>2.2353782914572859E-3</c:v>
                </c:pt>
                <c:pt idx="74">
                  <c:v>2.035979498492462E-3</c:v>
                </c:pt>
                <c:pt idx="75">
                  <c:v>1.7640484934673369E-3</c:v>
                </c:pt>
                <c:pt idx="76">
                  <c:v>1.4005696753768839E-3</c:v>
                </c:pt>
                <c:pt idx="77">
                  <c:v>1.037504357788945E-3</c:v>
                </c:pt>
                <c:pt idx="78">
                  <c:v>8.0274857537688431E-4</c:v>
                </c:pt>
                <c:pt idx="79">
                  <c:v>7.452901859296481E-4</c:v>
                </c:pt>
                <c:pt idx="80">
                  <c:v>7.708863175879397E-4</c:v>
                </c:pt>
                <c:pt idx="81">
                  <c:v>7.8221111507537707E-4</c:v>
                </c:pt>
                <c:pt idx="82">
                  <c:v>7.4621055276381917E-4</c:v>
                </c:pt>
                <c:pt idx="83">
                  <c:v>6.8632586432160788E-4</c:v>
                </c:pt>
                <c:pt idx="84">
                  <c:v>6.4006222763819101E-4</c:v>
                </c:pt>
                <c:pt idx="85">
                  <c:v>6.1255196884422102E-4</c:v>
                </c:pt>
                <c:pt idx="86">
                  <c:v>5.6347524974874373E-4</c:v>
                </c:pt>
                <c:pt idx="87">
                  <c:v>4.772915452261306E-4</c:v>
                </c:pt>
                <c:pt idx="88">
                  <c:v>3.5693068592964819E-4</c:v>
                </c:pt>
                <c:pt idx="89">
                  <c:v>2.4293649296482409E-4</c:v>
                </c:pt>
                <c:pt idx="90">
                  <c:v>1.6698620753768841E-4</c:v>
                </c:pt>
                <c:pt idx="91">
                  <c:v>1.393504673366834E-4</c:v>
                </c:pt>
                <c:pt idx="92">
                  <c:v>1.275603929648241E-4</c:v>
                </c:pt>
                <c:pt idx="93">
                  <c:v>1.3182996432160811E-4</c:v>
                </c:pt>
                <c:pt idx="94">
                  <c:v>1.3644503517587939E-4</c:v>
                </c:pt>
                <c:pt idx="95">
                  <c:v>1.4822792261306531E-4</c:v>
                </c:pt>
                <c:pt idx="96">
                  <c:v>1.750250251256281E-4</c:v>
                </c:pt>
                <c:pt idx="97">
                  <c:v>2.0706055125628141E-4</c:v>
                </c:pt>
                <c:pt idx="98">
                  <c:v>2.3404257839195979E-4</c:v>
                </c:pt>
                <c:pt idx="99">
                  <c:v>2.4568151306532659E-4</c:v>
                </c:pt>
                <c:pt idx="100">
                  <c:v>2.5301026834170863E-4</c:v>
                </c:pt>
                <c:pt idx="101">
                  <c:v>2.60260724120603E-4</c:v>
                </c:pt>
                <c:pt idx="102">
                  <c:v>3.271610819095479E-4</c:v>
                </c:pt>
                <c:pt idx="103">
                  <c:v>3.9373941809045228E-4</c:v>
                </c:pt>
                <c:pt idx="104">
                  <c:v>4.918375291457286E-4</c:v>
                </c:pt>
                <c:pt idx="105">
                  <c:v>6.2472826884422104E-4</c:v>
                </c:pt>
                <c:pt idx="106">
                  <c:v>7.9425761758793981E-4</c:v>
                </c:pt>
                <c:pt idx="107">
                  <c:v>9.9685740904522594E-4</c:v>
                </c:pt>
                <c:pt idx="108">
                  <c:v>1.228973536180905E-3</c:v>
                </c:pt>
                <c:pt idx="109">
                  <c:v>1.4940354271356781E-3</c:v>
                </c:pt>
                <c:pt idx="110">
                  <c:v>1.8291775075376889E-3</c:v>
                </c:pt>
                <c:pt idx="111">
                  <c:v>2.131816444221106E-3</c:v>
                </c:pt>
                <c:pt idx="112">
                  <c:v>2.44144316080402E-3</c:v>
                </c:pt>
                <c:pt idx="113">
                  <c:v>2.745169528643216E-3</c:v>
                </c:pt>
                <c:pt idx="114">
                  <c:v>3.0200539326633159E-3</c:v>
                </c:pt>
                <c:pt idx="115">
                  <c:v>3.2595864306532662E-3</c:v>
                </c:pt>
                <c:pt idx="116">
                  <c:v>3.4503963889447242E-3</c:v>
                </c:pt>
                <c:pt idx="117">
                  <c:v>3.5975571633165828E-3</c:v>
                </c:pt>
                <c:pt idx="118">
                  <c:v>3.6959028266331652E-3</c:v>
                </c:pt>
                <c:pt idx="119">
                  <c:v>3.690872935678392E-3</c:v>
                </c:pt>
                <c:pt idx="120">
                  <c:v>3.6200828356783921E-3</c:v>
                </c:pt>
                <c:pt idx="121">
                  <c:v>3.490831533668342E-3</c:v>
                </c:pt>
                <c:pt idx="122">
                  <c:v>3.3124391984924628E-3</c:v>
                </c:pt>
                <c:pt idx="123">
                  <c:v>3.0936208391959801E-3</c:v>
                </c:pt>
                <c:pt idx="124">
                  <c:v>2.8404461979899499E-3</c:v>
                </c:pt>
                <c:pt idx="125">
                  <c:v>2.56091694723618E-3</c:v>
                </c:pt>
                <c:pt idx="126">
                  <c:v>2.2691203050251249E-3</c:v>
                </c:pt>
                <c:pt idx="127">
                  <c:v>1.9617761221105532E-3</c:v>
                </c:pt>
                <c:pt idx="128">
                  <c:v>1.67741113919598E-3</c:v>
                </c:pt>
                <c:pt idx="129">
                  <c:v>1.4126654763819101E-3</c:v>
                </c:pt>
                <c:pt idx="130">
                  <c:v>1.1653919773869351E-3</c:v>
                </c:pt>
                <c:pt idx="131">
                  <c:v>9.5711262562814064E-4</c:v>
                </c:pt>
                <c:pt idx="132">
                  <c:v>7.8063685678391944E-4</c:v>
                </c:pt>
                <c:pt idx="133">
                  <c:v>6.3724755477386939E-4</c:v>
                </c:pt>
                <c:pt idx="134">
                  <c:v>3.8179047788944721E-4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0-4BDF-A577-6E4DC3D27902}"/>
            </c:ext>
          </c:extLst>
        </c:ser>
        <c:ser>
          <c:idx val="1"/>
          <c:order val="1"/>
          <c:tx>
            <c:strRef>
              <c:f>工作表1!$A$37</c:f>
              <c:strCache>
                <c:ptCount val="1"/>
                <c:pt idx="0">
                  <c:v>AWPPG037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工作表1!$B$37:$EF$37</c:f>
              <c:numCache>
                <c:formatCode>General</c:formatCode>
                <c:ptCount val="135"/>
                <c:pt idx="0">
                  <c:v>4.740153206030151E-4</c:v>
                </c:pt>
                <c:pt idx="1">
                  <c:v>3.8502019849246229E-4</c:v>
                </c:pt>
                <c:pt idx="2">
                  <c:v>2.9308845628140702E-4</c:v>
                </c:pt>
                <c:pt idx="3">
                  <c:v>2.133670648241206E-4</c:v>
                </c:pt>
                <c:pt idx="4">
                  <c:v>2.210779427135678E-4</c:v>
                </c:pt>
                <c:pt idx="5">
                  <c:v>2.148472010050251E-4</c:v>
                </c:pt>
                <c:pt idx="6">
                  <c:v>1.9395177487437179E-4</c:v>
                </c:pt>
                <c:pt idx="7">
                  <c:v>1.7393499899497479E-4</c:v>
                </c:pt>
                <c:pt idx="8">
                  <c:v>1.907877055276382E-4</c:v>
                </c:pt>
                <c:pt idx="9">
                  <c:v>2.5030917085427131E-4</c:v>
                </c:pt>
                <c:pt idx="10">
                  <c:v>3.0006680301507542E-4</c:v>
                </c:pt>
                <c:pt idx="11">
                  <c:v>2.8662527939698497E-4</c:v>
                </c:pt>
                <c:pt idx="12">
                  <c:v>2.4774960351758792E-4</c:v>
                </c:pt>
                <c:pt idx="13">
                  <c:v>2.1073827638190949E-4</c:v>
                </c:pt>
                <c:pt idx="14">
                  <c:v>1.884042809045226E-4</c:v>
                </c:pt>
                <c:pt idx="15">
                  <c:v>2.043034798994975E-4</c:v>
                </c:pt>
                <c:pt idx="16">
                  <c:v>2.4690053618090451E-4</c:v>
                </c:pt>
                <c:pt idx="17">
                  <c:v>2.5892185025125629E-4</c:v>
                </c:pt>
                <c:pt idx="18">
                  <c:v>2.5137189447236181E-4</c:v>
                </c:pt>
                <c:pt idx="19">
                  <c:v>2.2290716733668341E-4</c:v>
                </c:pt>
                <c:pt idx="20">
                  <c:v>2.0699537085427141E-4</c:v>
                </c:pt>
                <c:pt idx="21">
                  <c:v>1.9921058442211049E-4</c:v>
                </c:pt>
                <c:pt idx="22">
                  <c:v>2.1169259748743719E-4</c:v>
                </c:pt>
                <c:pt idx="23">
                  <c:v>2.4610516934673362E-4</c:v>
                </c:pt>
                <c:pt idx="24">
                  <c:v>2.9678515226130652E-4</c:v>
                </c:pt>
                <c:pt idx="25">
                  <c:v>3.4423865628140701E-4</c:v>
                </c:pt>
                <c:pt idx="26">
                  <c:v>3.6567153065326631E-4</c:v>
                </c:pt>
                <c:pt idx="27">
                  <c:v>3.5973265577889438E-4</c:v>
                </c:pt>
                <c:pt idx="28">
                  <c:v>3.4327055778894471E-4</c:v>
                </c:pt>
                <c:pt idx="29">
                  <c:v>3.3880544472361798E-4</c:v>
                </c:pt>
                <c:pt idx="30">
                  <c:v>3.5185671909547739E-4</c:v>
                </c:pt>
                <c:pt idx="31">
                  <c:v>3.9920278643216091E-4</c:v>
                </c:pt>
                <c:pt idx="32">
                  <c:v>5.1110402462311558E-4</c:v>
                </c:pt>
                <c:pt idx="33">
                  <c:v>7.1528585527638202E-4</c:v>
                </c:pt>
                <c:pt idx="34">
                  <c:v>9.9502633869346714E-4</c:v>
                </c:pt>
                <c:pt idx="35">
                  <c:v>1.2844944085427139E-3</c:v>
                </c:pt>
                <c:pt idx="36">
                  <c:v>1.503015045728643E-3</c:v>
                </c:pt>
                <c:pt idx="37">
                  <c:v>1.595162220603015E-3</c:v>
                </c:pt>
                <c:pt idx="38">
                  <c:v>1.5596969844221111E-3</c:v>
                </c:pt>
                <c:pt idx="39">
                  <c:v>1.44858414321608E-3</c:v>
                </c:pt>
                <c:pt idx="40">
                  <c:v>1.332197005025126E-3</c:v>
                </c:pt>
                <c:pt idx="41">
                  <c:v>1.23223859798995E-3</c:v>
                </c:pt>
                <c:pt idx="42">
                  <c:v>1.1743707100502509E-3</c:v>
                </c:pt>
                <c:pt idx="43">
                  <c:v>1.1201265829145731E-3</c:v>
                </c:pt>
                <c:pt idx="44">
                  <c:v>1.04237169798995E-3</c:v>
                </c:pt>
                <c:pt idx="45">
                  <c:v>9.4336378090452248E-4</c:v>
                </c:pt>
                <c:pt idx="46">
                  <c:v>8.6918042663316586E-4</c:v>
                </c:pt>
                <c:pt idx="47">
                  <c:v>8.7600241658291451E-4</c:v>
                </c:pt>
                <c:pt idx="48">
                  <c:v>1.015051519095477E-3</c:v>
                </c:pt>
                <c:pt idx="49">
                  <c:v>1.263360754271357E-3</c:v>
                </c:pt>
                <c:pt idx="50">
                  <c:v>1.5847701658291461E-3</c:v>
                </c:pt>
                <c:pt idx="51">
                  <c:v>1.9484411251256279E-3</c:v>
                </c:pt>
                <c:pt idx="52">
                  <c:v>2.340210096482412E-3</c:v>
                </c:pt>
                <c:pt idx="53">
                  <c:v>2.7526815703517592E-3</c:v>
                </c:pt>
                <c:pt idx="54">
                  <c:v>3.177823512060301E-3</c:v>
                </c:pt>
                <c:pt idx="55">
                  <c:v>3.587320544221105E-3</c:v>
                </c:pt>
                <c:pt idx="56">
                  <c:v>3.9420227216080397E-3</c:v>
                </c:pt>
                <c:pt idx="57">
                  <c:v>4.2069904653266339E-3</c:v>
                </c:pt>
                <c:pt idx="58">
                  <c:v>4.3677214246231159E-3</c:v>
                </c:pt>
                <c:pt idx="59">
                  <c:v>4.4392842497487433E-3</c:v>
                </c:pt>
                <c:pt idx="60">
                  <c:v>4.4589703045226116E-3</c:v>
                </c:pt>
                <c:pt idx="61">
                  <c:v>4.4865501633165822E-3</c:v>
                </c:pt>
                <c:pt idx="62">
                  <c:v>4.5110772025125636E-3</c:v>
                </c:pt>
                <c:pt idx="63">
                  <c:v>4.4859490160804021E-3</c:v>
                </c:pt>
                <c:pt idx="64">
                  <c:v>4.339387681909548E-3</c:v>
                </c:pt>
                <c:pt idx="65">
                  <c:v>4.0551759989949747E-3</c:v>
                </c:pt>
                <c:pt idx="66">
                  <c:v>3.706186811055277E-3</c:v>
                </c:pt>
                <c:pt idx="67">
                  <c:v>3.3745104080402009E-3</c:v>
                </c:pt>
                <c:pt idx="68">
                  <c:v>3.099508884422111E-3</c:v>
                </c:pt>
                <c:pt idx="69">
                  <c:v>2.8459218256281409E-3</c:v>
                </c:pt>
                <c:pt idx="70">
                  <c:v>2.558871742211056E-3</c:v>
                </c:pt>
                <c:pt idx="71">
                  <c:v>2.2475817376884418E-3</c:v>
                </c:pt>
                <c:pt idx="72">
                  <c:v>1.9627807809045219E-3</c:v>
                </c:pt>
                <c:pt idx="73">
                  <c:v>1.7511695115577891E-3</c:v>
                </c:pt>
                <c:pt idx="74">
                  <c:v>1.58963546482412E-3</c:v>
                </c:pt>
                <c:pt idx="75">
                  <c:v>1.405837636683417E-3</c:v>
                </c:pt>
                <c:pt idx="76">
                  <c:v>1.1825459643216079E-3</c:v>
                </c:pt>
                <c:pt idx="77">
                  <c:v>9.8207232713567842E-4</c:v>
                </c:pt>
                <c:pt idx="78">
                  <c:v>8.7229273467336694E-4</c:v>
                </c:pt>
                <c:pt idx="79">
                  <c:v>8.495353603015076E-4</c:v>
                </c:pt>
                <c:pt idx="80">
                  <c:v>8.227421517587939E-4</c:v>
                </c:pt>
                <c:pt idx="81">
                  <c:v>7.3945767638190947E-4</c:v>
                </c:pt>
                <c:pt idx="82">
                  <c:v>6.0896653366834168E-4</c:v>
                </c:pt>
                <c:pt idx="83">
                  <c:v>4.93119567839196E-4</c:v>
                </c:pt>
                <c:pt idx="84">
                  <c:v>4.4269890703517591E-4</c:v>
                </c:pt>
                <c:pt idx="85">
                  <c:v>4.5462161306532658E-4</c:v>
                </c:pt>
                <c:pt idx="86">
                  <c:v>4.6011373668341713E-4</c:v>
                </c:pt>
                <c:pt idx="87">
                  <c:v>4.2489700100502509E-4</c:v>
                </c:pt>
                <c:pt idx="88">
                  <c:v>3.4129320201005029E-4</c:v>
                </c:pt>
                <c:pt idx="89">
                  <c:v>2.5027610753768851E-4</c:v>
                </c:pt>
                <c:pt idx="90">
                  <c:v>1.8984041959798999E-4</c:v>
                </c:pt>
                <c:pt idx="91">
                  <c:v>1.8201445879396989E-4</c:v>
                </c:pt>
                <c:pt idx="92">
                  <c:v>1.8993305427135679E-4</c:v>
                </c:pt>
                <c:pt idx="93">
                  <c:v>2.058582763819095E-4</c:v>
                </c:pt>
                <c:pt idx="94">
                  <c:v>2.2003959095477391E-4</c:v>
                </c:pt>
                <c:pt idx="95">
                  <c:v>2.302703306532663E-4</c:v>
                </c:pt>
                <c:pt idx="96">
                  <c:v>2.4947916432160801E-4</c:v>
                </c:pt>
                <c:pt idx="97">
                  <c:v>2.6443525326633161E-4</c:v>
                </c:pt>
                <c:pt idx="98">
                  <c:v>2.719046849246231E-4</c:v>
                </c:pt>
                <c:pt idx="99">
                  <c:v>2.7137300150753768E-4</c:v>
                </c:pt>
                <c:pt idx="100">
                  <c:v>2.645520819095477E-4</c:v>
                </c:pt>
                <c:pt idx="101">
                  <c:v>2.5707751557788939E-4</c:v>
                </c:pt>
                <c:pt idx="102">
                  <c:v>2.967248522613065E-4</c:v>
                </c:pt>
                <c:pt idx="103">
                  <c:v>3.3565946633165833E-4</c:v>
                </c:pt>
                <c:pt idx="104">
                  <c:v>4.0065646934673373E-4</c:v>
                </c:pt>
                <c:pt idx="105">
                  <c:v>4.9565254472361806E-4</c:v>
                </c:pt>
                <c:pt idx="106">
                  <c:v>6.2200640150753776E-4</c:v>
                </c:pt>
                <c:pt idx="107">
                  <c:v>7.7639312261306532E-4</c:v>
                </c:pt>
                <c:pt idx="108">
                  <c:v>9.5605565728643224E-4</c:v>
                </c:pt>
                <c:pt idx="109">
                  <c:v>1.1662413648241209E-3</c:v>
                </c:pt>
                <c:pt idx="110">
                  <c:v>1.453803510552764E-3</c:v>
                </c:pt>
                <c:pt idx="111">
                  <c:v>1.70622606482412E-3</c:v>
                </c:pt>
                <c:pt idx="112">
                  <c:v>1.97114378442211E-3</c:v>
                </c:pt>
                <c:pt idx="113">
                  <c:v>2.234224047738694E-3</c:v>
                </c:pt>
                <c:pt idx="114">
                  <c:v>2.4805268809045219E-3</c:v>
                </c:pt>
                <c:pt idx="115">
                  <c:v>2.7010497175879401E-3</c:v>
                </c:pt>
                <c:pt idx="116">
                  <c:v>2.883333639698493E-3</c:v>
                </c:pt>
                <c:pt idx="117">
                  <c:v>3.0329689165829151E-3</c:v>
                </c:pt>
                <c:pt idx="118">
                  <c:v>3.1254872819095479E-3</c:v>
                </c:pt>
                <c:pt idx="119">
                  <c:v>3.1419182417085421E-3</c:v>
                </c:pt>
                <c:pt idx="120">
                  <c:v>3.0992232402010048E-3</c:v>
                </c:pt>
                <c:pt idx="121">
                  <c:v>3.0029900361809038E-3</c:v>
                </c:pt>
                <c:pt idx="122">
                  <c:v>2.8608246939698491E-3</c:v>
                </c:pt>
                <c:pt idx="123">
                  <c:v>2.6810812894472358E-3</c:v>
                </c:pt>
                <c:pt idx="124">
                  <c:v>2.4705165683417091E-3</c:v>
                </c:pt>
                <c:pt idx="125">
                  <c:v>2.2387613346733668E-3</c:v>
                </c:pt>
                <c:pt idx="126">
                  <c:v>1.989063372361809E-3</c:v>
                </c:pt>
                <c:pt idx="127">
                  <c:v>1.7288139567839199E-3</c:v>
                </c:pt>
                <c:pt idx="128">
                  <c:v>1.4876399376884421E-3</c:v>
                </c:pt>
                <c:pt idx="129">
                  <c:v>1.266453907035176E-3</c:v>
                </c:pt>
                <c:pt idx="130">
                  <c:v>1.058705598492462E-3</c:v>
                </c:pt>
                <c:pt idx="131">
                  <c:v>8.8689179195979918E-4</c:v>
                </c:pt>
                <c:pt idx="132">
                  <c:v>7.3993696934673359E-4</c:v>
                </c:pt>
                <c:pt idx="133">
                  <c:v>6.1722586130653271E-4</c:v>
                </c:pt>
                <c:pt idx="134">
                  <c:v>3.941835417085427E-4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0-4BDF-A577-6E4DC3D27902}"/>
            </c:ext>
          </c:extLst>
        </c:ser>
        <c:ser>
          <c:idx val="2"/>
          <c:order val="2"/>
          <c:tx>
            <c:strRef>
              <c:f>工作表1!$A$62</c:f>
              <c:strCache>
                <c:ptCount val="1"/>
                <c:pt idx="0">
                  <c:v>AWPPG062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工作表1!$B$62:$EF$62</c:f>
              <c:numCache>
                <c:formatCode>General</c:formatCode>
                <c:ptCount val="135"/>
                <c:pt idx="0">
                  <c:v>5.5074200000000001E-4</c:v>
                </c:pt>
                <c:pt idx="1">
                  <c:v>4.5527700000000003E-4</c:v>
                </c:pt>
                <c:pt idx="2">
                  <c:v>3.2947100000000002E-4</c:v>
                </c:pt>
                <c:pt idx="3">
                  <c:v>2.33205E-4</c:v>
                </c:pt>
                <c:pt idx="4">
                  <c:v>2.34298E-4</c:v>
                </c:pt>
                <c:pt idx="5">
                  <c:v>2.3175499999999999E-4</c:v>
                </c:pt>
                <c:pt idx="6">
                  <c:v>2.05801E-4</c:v>
                </c:pt>
                <c:pt idx="7">
                  <c:v>1.7834900000000001E-4</c:v>
                </c:pt>
                <c:pt idx="8">
                  <c:v>1.7661099999999999E-4</c:v>
                </c:pt>
                <c:pt idx="9">
                  <c:v>1.9542600000000001E-4</c:v>
                </c:pt>
                <c:pt idx="10">
                  <c:v>2.2458800000000001E-4</c:v>
                </c:pt>
                <c:pt idx="11">
                  <c:v>2.2817000000000001E-4</c:v>
                </c:pt>
                <c:pt idx="12">
                  <c:v>2.1090099999999999E-4</c:v>
                </c:pt>
                <c:pt idx="13">
                  <c:v>1.9723000000000001E-4</c:v>
                </c:pt>
                <c:pt idx="14">
                  <c:v>2.13589E-4</c:v>
                </c:pt>
                <c:pt idx="15">
                  <c:v>2.6413100000000002E-4</c:v>
                </c:pt>
                <c:pt idx="16">
                  <c:v>3.2032300000000002E-4</c:v>
                </c:pt>
                <c:pt idx="17">
                  <c:v>3.4467100000000001E-4</c:v>
                </c:pt>
                <c:pt idx="18">
                  <c:v>3.4151400000000001E-4</c:v>
                </c:pt>
                <c:pt idx="19">
                  <c:v>3.0835500000000001E-4</c:v>
                </c:pt>
                <c:pt idx="20">
                  <c:v>2.6626599999999997E-4</c:v>
                </c:pt>
                <c:pt idx="21">
                  <c:v>2.4006200000000001E-4</c:v>
                </c:pt>
                <c:pt idx="22">
                  <c:v>2.39077E-4</c:v>
                </c:pt>
                <c:pt idx="23">
                  <c:v>2.82797E-4</c:v>
                </c:pt>
                <c:pt idx="24">
                  <c:v>3.3159299999999998E-4</c:v>
                </c:pt>
                <c:pt idx="25">
                  <c:v>3.74996E-4</c:v>
                </c:pt>
                <c:pt idx="26">
                  <c:v>3.9046300000000002E-4</c:v>
                </c:pt>
                <c:pt idx="27">
                  <c:v>3.8348700000000001E-4</c:v>
                </c:pt>
                <c:pt idx="28">
                  <c:v>3.8454299999999999E-4</c:v>
                </c:pt>
                <c:pt idx="29">
                  <c:v>4.2401599999999999E-4</c:v>
                </c:pt>
                <c:pt idx="30">
                  <c:v>4.9273000000000003E-4</c:v>
                </c:pt>
                <c:pt idx="31">
                  <c:v>6.2072500000000003E-4</c:v>
                </c:pt>
                <c:pt idx="32">
                  <c:v>8.3560399999999999E-4</c:v>
                </c:pt>
                <c:pt idx="33">
                  <c:v>1.152204E-3</c:v>
                </c:pt>
                <c:pt idx="34">
                  <c:v>1.560444E-3</c:v>
                </c:pt>
                <c:pt idx="35">
                  <c:v>1.9798490000000001E-3</c:v>
                </c:pt>
                <c:pt idx="36">
                  <c:v>2.3069589999999999E-3</c:v>
                </c:pt>
                <c:pt idx="37">
                  <c:v>2.452339E-3</c:v>
                </c:pt>
                <c:pt idx="38">
                  <c:v>2.3998079999999998E-3</c:v>
                </c:pt>
                <c:pt idx="39">
                  <c:v>2.2045049999999998E-3</c:v>
                </c:pt>
                <c:pt idx="40">
                  <c:v>1.9662410000000001E-3</c:v>
                </c:pt>
                <c:pt idx="41">
                  <c:v>1.718067E-3</c:v>
                </c:pt>
                <c:pt idx="42">
                  <c:v>1.518438E-3</c:v>
                </c:pt>
                <c:pt idx="43">
                  <c:v>1.3409870000000001E-3</c:v>
                </c:pt>
                <c:pt idx="44">
                  <c:v>1.1694889999999999E-3</c:v>
                </c:pt>
                <c:pt idx="45">
                  <c:v>1.010204E-3</c:v>
                </c:pt>
                <c:pt idx="46">
                  <c:v>8.9280299999999996E-4</c:v>
                </c:pt>
                <c:pt idx="47">
                  <c:v>8.6989499999999998E-4</c:v>
                </c:pt>
                <c:pt idx="48">
                  <c:v>9.8654199999999997E-4</c:v>
                </c:pt>
                <c:pt idx="49">
                  <c:v>1.220423E-3</c:v>
                </c:pt>
                <c:pt idx="50">
                  <c:v>1.526894E-3</c:v>
                </c:pt>
                <c:pt idx="51">
                  <c:v>1.865472E-3</c:v>
                </c:pt>
                <c:pt idx="52">
                  <c:v>2.2193149999999999E-3</c:v>
                </c:pt>
                <c:pt idx="53">
                  <c:v>2.591519E-3</c:v>
                </c:pt>
                <c:pt idx="54">
                  <c:v>2.9795669999999998E-3</c:v>
                </c:pt>
                <c:pt idx="55">
                  <c:v>3.3571790000000001E-3</c:v>
                </c:pt>
                <c:pt idx="56">
                  <c:v>3.6778340000000001E-3</c:v>
                </c:pt>
                <c:pt idx="57">
                  <c:v>3.9114680000000004E-3</c:v>
                </c:pt>
                <c:pt idx="58">
                  <c:v>4.0504340000000003E-3</c:v>
                </c:pt>
                <c:pt idx="59">
                  <c:v>4.1191830000000002E-3</c:v>
                </c:pt>
                <c:pt idx="60">
                  <c:v>4.145793E-3</c:v>
                </c:pt>
                <c:pt idx="61">
                  <c:v>4.1733849999999999E-3</c:v>
                </c:pt>
                <c:pt idx="62">
                  <c:v>4.1812000000000004E-3</c:v>
                </c:pt>
                <c:pt idx="63">
                  <c:v>4.134909E-3</c:v>
                </c:pt>
                <c:pt idx="64">
                  <c:v>3.9869720000000001E-3</c:v>
                </c:pt>
                <c:pt idx="65">
                  <c:v>3.728903E-3</c:v>
                </c:pt>
                <c:pt idx="66">
                  <c:v>3.4141229999999998E-3</c:v>
                </c:pt>
                <c:pt idx="67">
                  <c:v>3.104669E-3</c:v>
                </c:pt>
                <c:pt idx="68">
                  <c:v>2.836641E-3</c:v>
                </c:pt>
                <c:pt idx="69">
                  <c:v>2.5826299999999998E-3</c:v>
                </c:pt>
                <c:pt idx="70">
                  <c:v>2.2944250000000001E-3</c:v>
                </c:pt>
                <c:pt idx="71">
                  <c:v>1.9915570000000001E-3</c:v>
                </c:pt>
                <c:pt idx="72">
                  <c:v>1.7352190000000001E-3</c:v>
                </c:pt>
                <c:pt idx="73">
                  <c:v>1.575335E-3</c:v>
                </c:pt>
                <c:pt idx="74">
                  <c:v>1.4809619999999999E-3</c:v>
                </c:pt>
                <c:pt idx="75">
                  <c:v>1.3523350000000001E-3</c:v>
                </c:pt>
                <c:pt idx="76">
                  <c:v>1.1522850000000001E-3</c:v>
                </c:pt>
                <c:pt idx="77">
                  <c:v>9.3800600000000002E-4</c:v>
                </c:pt>
                <c:pt idx="78">
                  <c:v>8.0051700000000005E-4</c:v>
                </c:pt>
                <c:pt idx="79">
                  <c:v>7.5750999999999998E-4</c:v>
                </c:pt>
                <c:pt idx="80">
                  <c:v>7.5074500000000004E-4</c:v>
                </c:pt>
                <c:pt idx="81">
                  <c:v>7.0280600000000005E-4</c:v>
                </c:pt>
                <c:pt idx="82">
                  <c:v>6.1043600000000001E-4</c:v>
                </c:pt>
                <c:pt idx="83">
                  <c:v>4.9816200000000002E-4</c:v>
                </c:pt>
                <c:pt idx="84">
                  <c:v>4.1430999999999998E-4</c:v>
                </c:pt>
                <c:pt idx="85">
                  <c:v>3.8516100000000002E-4</c:v>
                </c:pt>
                <c:pt idx="86">
                  <c:v>3.7313400000000001E-4</c:v>
                </c:pt>
                <c:pt idx="87">
                  <c:v>3.4198900000000001E-4</c:v>
                </c:pt>
                <c:pt idx="88">
                  <c:v>2.7585000000000001E-4</c:v>
                </c:pt>
                <c:pt idx="89">
                  <c:v>2.00485E-4</c:v>
                </c:pt>
                <c:pt idx="90">
                  <c:v>1.6539300000000001E-4</c:v>
                </c:pt>
                <c:pt idx="91">
                  <c:v>1.6013900000000001E-4</c:v>
                </c:pt>
                <c:pt idx="92">
                  <c:v>1.62261E-4</c:v>
                </c:pt>
                <c:pt idx="93">
                  <c:v>1.6765500000000001E-4</c:v>
                </c:pt>
                <c:pt idx="94">
                  <c:v>1.78345E-4</c:v>
                </c:pt>
                <c:pt idx="95">
                  <c:v>1.9623899999999999E-4</c:v>
                </c:pt>
                <c:pt idx="96">
                  <c:v>2.3442499999999999E-4</c:v>
                </c:pt>
                <c:pt idx="97">
                  <c:v>2.77681E-4</c:v>
                </c:pt>
                <c:pt idx="98">
                  <c:v>3.11477E-4</c:v>
                </c:pt>
                <c:pt idx="99">
                  <c:v>3.3033100000000001E-4</c:v>
                </c:pt>
                <c:pt idx="100">
                  <c:v>3.2757899999999999E-4</c:v>
                </c:pt>
                <c:pt idx="101">
                  <c:v>3.1144099999999997E-4</c:v>
                </c:pt>
                <c:pt idx="102">
                  <c:v>3.2473700000000002E-4</c:v>
                </c:pt>
                <c:pt idx="103">
                  <c:v>3.2745499999999999E-4</c:v>
                </c:pt>
                <c:pt idx="104">
                  <c:v>3.4608099999999998E-4</c:v>
                </c:pt>
                <c:pt idx="105">
                  <c:v>3.8570100000000001E-4</c:v>
                </c:pt>
                <c:pt idx="106">
                  <c:v>4.52025E-4</c:v>
                </c:pt>
                <c:pt idx="107">
                  <c:v>5.4486200000000002E-4</c:v>
                </c:pt>
                <c:pt idx="108">
                  <c:v>6.6485100000000005E-4</c:v>
                </c:pt>
                <c:pt idx="109">
                  <c:v>8.1285699999999995E-4</c:v>
                </c:pt>
                <c:pt idx="110">
                  <c:v>1.024425E-3</c:v>
                </c:pt>
                <c:pt idx="111">
                  <c:v>1.2199400000000001E-3</c:v>
                </c:pt>
                <c:pt idx="112">
                  <c:v>1.4281980000000001E-3</c:v>
                </c:pt>
                <c:pt idx="113">
                  <c:v>1.639345E-3</c:v>
                </c:pt>
                <c:pt idx="114">
                  <c:v>1.8381420000000001E-3</c:v>
                </c:pt>
                <c:pt idx="115">
                  <c:v>2.018761E-3</c:v>
                </c:pt>
                <c:pt idx="116">
                  <c:v>2.169795E-3</c:v>
                </c:pt>
                <c:pt idx="117">
                  <c:v>2.2932650000000001E-3</c:v>
                </c:pt>
                <c:pt idx="118">
                  <c:v>2.3684380000000001E-3</c:v>
                </c:pt>
                <c:pt idx="119">
                  <c:v>2.4009399999999998E-3</c:v>
                </c:pt>
                <c:pt idx="120">
                  <c:v>2.3868800000000001E-3</c:v>
                </c:pt>
                <c:pt idx="121">
                  <c:v>2.3312519999999998E-3</c:v>
                </c:pt>
                <c:pt idx="122">
                  <c:v>2.2392029999999999E-3</c:v>
                </c:pt>
                <c:pt idx="123">
                  <c:v>2.1165979999999999E-3</c:v>
                </c:pt>
                <c:pt idx="124">
                  <c:v>1.967103E-3</c:v>
                </c:pt>
                <c:pt idx="125">
                  <c:v>1.8018369999999999E-3</c:v>
                </c:pt>
                <c:pt idx="126">
                  <c:v>1.6132729999999999E-3</c:v>
                </c:pt>
                <c:pt idx="127">
                  <c:v>1.4160679999999999E-3</c:v>
                </c:pt>
                <c:pt idx="128">
                  <c:v>1.2298949999999999E-3</c:v>
                </c:pt>
                <c:pt idx="129">
                  <c:v>1.0527049999999999E-3</c:v>
                </c:pt>
                <c:pt idx="130">
                  <c:v>8.8106899999999995E-4</c:v>
                </c:pt>
                <c:pt idx="131">
                  <c:v>7.3460599999999995E-4</c:v>
                </c:pt>
                <c:pt idx="132">
                  <c:v>6.0629399999999995E-4</c:v>
                </c:pt>
                <c:pt idx="133">
                  <c:v>4.9832499999999998E-4</c:v>
                </c:pt>
                <c:pt idx="134">
                  <c:v>3.1327200000000002E-4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20-4BDF-A577-6E4DC3D27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273743"/>
        <c:axId val="901272495"/>
      </c:lineChart>
      <c:catAx>
        <c:axId val="90127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01272495"/>
        <c:crosses val="autoZero"/>
        <c:auto val="1"/>
        <c:lblAlgn val="ctr"/>
        <c:lblOffset val="100"/>
        <c:noMultiLvlLbl val="0"/>
      </c:catAx>
      <c:valAx>
        <c:axId val="90127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0127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0" i="0" baseline="0" dirty="0">
                <a:effectLst/>
              </a:rPr>
              <a:t>反射白</a:t>
            </a:r>
            <a:r>
              <a:rPr lang="en-US" altLang="zh-TW" sz="1800" b="0" i="0" baseline="0" dirty="0">
                <a:effectLst/>
              </a:rPr>
              <a:t>_</a:t>
            </a:r>
            <a:r>
              <a:rPr lang="en-US" altLang="zh-TW" sz="1800" b="0" i="0" baseline="0" dirty="0" err="1">
                <a:effectLst/>
              </a:rPr>
              <a:t>LEDlow</a:t>
            </a:r>
            <a:r>
              <a:rPr lang="en-US" altLang="zh-TW" sz="1800" b="0" i="0" baseline="0" dirty="0">
                <a:effectLst/>
              </a:rPr>
              <a:t>_</a:t>
            </a:r>
            <a:r>
              <a:rPr lang="zh-TW" altLang="zh-TW" sz="1800" b="0" i="0" baseline="0" dirty="0">
                <a:effectLst/>
              </a:rPr>
              <a:t>暗櫃</a:t>
            </a:r>
            <a:endParaRPr lang="en-US" altLang="zh-TW" sz="1800" b="0" i="0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反射白_LEDlow_暗櫃!$A$1:$EE$1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1.787944E-4</c:v>
                </c:pt>
                <c:pt idx="9">
                  <c:v>3.8418959999999999E-4</c:v>
                </c:pt>
                <c:pt idx="10">
                  <c:v>5.7361429999999995E-4</c:v>
                </c:pt>
                <c:pt idx="11">
                  <c:v>6.8188440000000003E-4</c:v>
                </c:pt>
                <c:pt idx="12">
                  <c:v>7.6840169999999996E-4</c:v>
                </c:pt>
                <c:pt idx="13">
                  <c:v>9.3685589999999998E-4</c:v>
                </c:pt>
                <c:pt idx="14">
                  <c:v>1.2920771E-3</c:v>
                </c:pt>
                <c:pt idx="15">
                  <c:v>1.7687766000000001E-3</c:v>
                </c:pt>
                <c:pt idx="16">
                  <c:v>2.1266814000000002E-3</c:v>
                </c:pt>
                <c:pt idx="17">
                  <c:v>2.3582128E-3</c:v>
                </c:pt>
                <c:pt idx="18">
                  <c:v>2.3945039E-3</c:v>
                </c:pt>
                <c:pt idx="19">
                  <c:v>2.4862892000000001E-3</c:v>
                </c:pt>
                <c:pt idx="20">
                  <c:v>2.6798551000000001E-3</c:v>
                </c:pt>
                <c:pt idx="21">
                  <c:v>2.9342018999999999E-3</c:v>
                </c:pt>
                <c:pt idx="22">
                  <c:v>3.2492256999999999E-3</c:v>
                </c:pt>
                <c:pt idx="23">
                  <c:v>3.6120515E-3</c:v>
                </c:pt>
                <c:pt idx="24">
                  <c:v>3.8500881999999998E-3</c:v>
                </c:pt>
                <c:pt idx="25">
                  <c:v>3.7370798999999998E-3</c:v>
                </c:pt>
                <c:pt idx="26">
                  <c:v>3.3930228000000002E-3</c:v>
                </c:pt>
                <c:pt idx="27">
                  <c:v>3.0235432000000001E-3</c:v>
                </c:pt>
                <c:pt idx="28">
                  <c:v>3.0966199E-3</c:v>
                </c:pt>
                <c:pt idx="29">
                  <c:v>3.8455373000000001E-3</c:v>
                </c:pt>
                <c:pt idx="30">
                  <c:v>5.1112500999999999E-3</c:v>
                </c:pt>
                <c:pt idx="31">
                  <c:v>7.0171831000000002E-3</c:v>
                </c:pt>
                <c:pt idx="32">
                  <c:v>9.7655077000000003E-3</c:v>
                </c:pt>
                <c:pt idx="33">
                  <c:v>1.35929743E-2</c:v>
                </c:pt>
                <c:pt idx="34">
                  <c:v>1.8537310899999999E-2</c:v>
                </c:pt>
                <c:pt idx="35">
                  <c:v>2.4056216700000001E-2</c:v>
                </c:pt>
                <c:pt idx="36">
                  <c:v>2.91131772E-2</c:v>
                </c:pt>
                <c:pt idx="37">
                  <c:v>3.23274359E-2</c:v>
                </c:pt>
                <c:pt idx="38">
                  <c:v>3.3039547500000002E-2</c:v>
                </c:pt>
                <c:pt idx="39">
                  <c:v>3.1178856299999998E-2</c:v>
                </c:pt>
                <c:pt idx="40">
                  <c:v>2.7651405E-2</c:v>
                </c:pt>
                <c:pt idx="41">
                  <c:v>2.3414567099999999E-2</c:v>
                </c:pt>
                <c:pt idx="42">
                  <c:v>1.9608488300000001E-2</c:v>
                </c:pt>
                <c:pt idx="43">
                  <c:v>1.6448549900000001E-2</c:v>
                </c:pt>
                <c:pt idx="44">
                  <c:v>1.38726467E-2</c:v>
                </c:pt>
                <c:pt idx="45">
                  <c:v>1.20228473E-2</c:v>
                </c:pt>
                <c:pt idx="46">
                  <c:v>1.06433276E-2</c:v>
                </c:pt>
                <c:pt idx="47">
                  <c:v>9.6042444999999994E-3</c:v>
                </c:pt>
                <c:pt idx="48">
                  <c:v>8.7504330999999998E-3</c:v>
                </c:pt>
                <c:pt idx="49">
                  <c:v>8.1289671000000004E-3</c:v>
                </c:pt>
                <c:pt idx="50">
                  <c:v>7.9989107000000004E-3</c:v>
                </c:pt>
                <c:pt idx="51">
                  <c:v>8.4941387000000007E-3</c:v>
                </c:pt>
                <c:pt idx="52">
                  <c:v>9.3122468999999996E-3</c:v>
                </c:pt>
                <c:pt idx="53">
                  <c:v>1.0019501700000001E-2</c:v>
                </c:pt>
                <c:pt idx="54">
                  <c:v>1.04203839E-2</c:v>
                </c:pt>
                <c:pt idx="55">
                  <c:v>1.0680210799999999E-2</c:v>
                </c:pt>
                <c:pt idx="56">
                  <c:v>1.0958108100000001E-2</c:v>
                </c:pt>
                <c:pt idx="57">
                  <c:v>1.11997752E-2</c:v>
                </c:pt>
                <c:pt idx="58">
                  <c:v>1.1101218899999999E-2</c:v>
                </c:pt>
                <c:pt idx="59">
                  <c:v>1.0552900800000001E-2</c:v>
                </c:pt>
                <c:pt idx="60">
                  <c:v>9.8607725999999996E-3</c:v>
                </c:pt>
                <c:pt idx="61">
                  <c:v>9.4601270000000005E-3</c:v>
                </c:pt>
                <c:pt idx="62">
                  <c:v>9.4286836999999991E-3</c:v>
                </c:pt>
                <c:pt idx="63">
                  <c:v>9.3982014999999999E-3</c:v>
                </c:pt>
                <c:pt idx="64">
                  <c:v>8.8899666000000002E-3</c:v>
                </c:pt>
                <c:pt idx="65">
                  <c:v>7.8756306000000009E-3</c:v>
                </c:pt>
                <c:pt idx="66">
                  <c:v>6.8361741E-3</c:v>
                </c:pt>
                <c:pt idx="67">
                  <c:v>6.2341723000000002E-3</c:v>
                </c:pt>
                <c:pt idx="68">
                  <c:v>6.1809517999999999E-3</c:v>
                </c:pt>
                <c:pt idx="69">
                  <c:v>6.3072857E-3</c:v>
                </c:pt>
                <c:pt idx="70">
                  <c:v>6.0693426000000003E-3</c:v>
                </c:pt>
                <c:pt idx="71">
                  <c:v>5.2694975999999999E-3</c:v>
                </c:pt>
                <c:pt idx="72">
                  <c:v>4.1082039999999998E-3</c:v>
                </c:pt>
                <c:pt idx="73">
                  <c:v>3.0118504000000001E-3</c:v>
                </c:pt>
                <c:pt idx="74">
                  <c:v>2.1786098E-3</c:v>
                </c:pt>
                <c:pt idx="75">
                  <c:v>1.5747815999999999E-3</c:v>
                </c:pt>
                <c:pt idx="76">
                  <c:v>1.1650693E-3</c:v>
                </c:pt>
                <c:pt idx="77">
                  <c:v>1.1196919E-3</c:v>
                </c:pt>
                <c:pt idx="78">
                  <c:v>1.5252841E-3</c:v>
                </c:pt>
                <c:pt idx="79">
                  <c:v>2.2201880000000001E-3</c:v>
                </c:pt>
                <c:pt idx="80">
                  <c:v>2.7465781E-3</c:v>
                </c:pt>
                <c:pt idx="81">
                  <c:v>2.7687905999999999E-3</c:v>
                </c:pt>
                <c:pt idx="82">
                  <c:v>2.2725420999999998E-3</c:v>
                </c:pt>
                <c:pt idx="83">
                  <c:v>1.4608500000000001E-3</c:v>
                </c:pt>
                <c:pt idx="84">
                  <c:v>6.9975099999999998E-4</c:v>
                </c:pt>
                <c:pt idx="85">
                  <c:v>3.3140930000000001E-4</c:v>
                </c:pt>
                <c:pt idx="86">
                  <c:v>3.3619889999999999E-4</c:v>
                </c:pt>
                <c:pt idx="87">
                  <c:v>5.0389279999999998E-4</c:v>
                </c:pt>
                <c:pt idx="88">
                  <c:v>6.1516990000000003E-4</c:v>
                </c:pt>
                <c:pt idx="89">
                  <c:v>5.6201959999999996E-4</c:v>
                </c:pt>
                <c:pt idx="90">
                  <c:v>3.9393989999999998E-4</c:v>
                </c:pt>
                <c:pt idx="91">
                  <c:v>1.9241000000000001E-4</c:v>
                </c:pt>
                <c:pt idx="92">
                  <c:v>4.4866200000000001E-5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3.7761080000000001E-4</c:v>
                </c:pt>
                <c:pt idx="105">
                  <c:v>8.1585960000000004E-4</c:v>
                </c:pt>
                <c:pt idx="106">
                  <c:v>1.2982185E-3</c:v>
                </c:pt>
                <c:pt idx="107">
                  <c:v>1.8122004000000001E-3</c:v>
                </c:pt>
                <c:pt idx="108">
                  <c:v>2.3571816000000001E-3</c:v>
                </c:pt>
                <c:pt idx="109">
                  <c:v>2.9625441000000001E-3</c:v>
                </c:pt>
                <c:pt idx="110">
                  <c:v>3.5459707000000001E-3</c:v>
                </c:pt>
                <c:pt idx="111">
                  <c:v>4.1226474999999999E-3</c:v>
                </c:pt>
                <c:pt idx="112">
                  <c:v>4.6940506000000002E-3</c:v>
                </c:pt>
                <c:pt idx="113">
                  <c:v>5.2451375000000001E-3</c:v>
                </c:pt>
                <c:pt idx="114">
                  <c:v>5.7346862999999998E-3</c:v>
                </c:pt>
                <c:pt idx="115">
                  <c:v>6.1628856000000001E-3</c:v>
                </c:pt>
                <c:pt idx="116">
                  <c:v>6.5182228999999996E-3</c:v>
                </c:pt>
                <c:pt idx="117">
                  <c:v>6.8235444000000001E-3</c:v>
                </c:pt>
                <c:pt idx="118">
                  <c:v>7.0054797E-3</c:v>
                </c:pt>
                <c:pt idx="119">
                  <c:v>6.9962977000000001E-3</c:v>
                </c:pt>
                <c:pt idx="120">
                  <c:v>6.8830847999999997E-3</c:v>
                </c:pt>
                <c:pt idx="121">
                  <c:v>6.6820374000000002E-3</c:v>
                </c:pt>
                <c:pt idx="122">
                  <c:v>6.3956967E-3</c:v>
                </c:pt>
                <c:pt idx="123">
                  <c:v>6.0394932999999996E-3</c:v>
                </c:pt>
                <c:pt idx="124">
                  <c:v>5.6272190999999997E-3</c:v>
                </c:pt>
                <c:pt idx="125">
                  <c:v>5.1861247000000001E-3</c:v>
                </c:pt>
                <c:pt idx="126">
                  <c:v>4.7039404000000003E-3</c:v>
                </c:pt>
                <c:pt idx="127">
                  <c:v>4.1693132000000001E-3</c:v>
                </c:pt>
                <c:pt idx="128">
                  <c:v>3.6269433000000002E-3</c:v>
                </c:pt>
                <c:pt idx="129">
                  <c:v>3.1080652999999998E-3</c:v>
                </c:pt>
                <c:pt idx="130">
                  <c:v>2.6284022999999998E-3</c:v>
                </c:pt>
                <c:pt idx="131">
                  <c:v>2.1531041999999999E-3</c:v>
                </c:pt>
                <c:pt idx="132">
                  <c:v>1.7218473E-3</c:v>
                </c:pt>
                <c:pt idx="133">
                  <c:v>1.3552287E-3</c:v>
                </c:pt>
                <c:pt idx="134">
                  <c:v>4.7519689999999998E-4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BF-4BEC-B76F-5AFFC402E53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反射白_LEDlow_暗櫃!$A$2:$EE$2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2.9538400000000002E-5</c:v>
                </c:pt>
                <c:pt idx="5">
                  <c:v>5.0847049999999997E-4</c:v>
                </c:pt>
                <c:pt idx="6">
                  <c:v>8.552643E-4</c:v>
                </c:pt>
                <c:pt idx="7">
                  <c:v>8.3577309999999998E-4</c:v>
                </c:pt>
                <c:pt idx="8">
                  <c:v>4.7436169999999999E-4</c:v>
                </c:pt>
                <c:pt idx="9">
                  <c:v>1.090756E-4</c:v>
                </c:pt>
                <c:pt idx="10">
                  <c:v>6.7359899999999999E-5</c:v>
                </c:pt>
                <c:pt idx="11">
                  <c:v>4.9599370000000004E-4</c:v>
                </c:pt>
                <c:pt idx="12">
                  <c:v>1.1259121E-3</c:v>
                </c:pt>
                <c:pt idx="13">
                  <c:v>1.6255296999999999E-3</c:v>
                </c:pt>
                <c:pt idx="14">
                  <c:v>1.8114305999999999E-3</c:v>
                </c:pt>
                <c:pt idx="15">
                  <c:v>1.7758288E-3</c:v>
                </c:pt>
                <c:pt idx="16">
                  <c:v>1.6887363E-3</c:v>
                </c:pt>
                <c:pt idx="17">
                  <c:v>1.7404320000000001E-3</c:v>
                </c:pt>
                <c:pt idx="18">
                  <c:v>2.1331230999999998E-3</c:v>
                </c:pt>
                <c:pt idx="19">
                  <c:v>2.7741576E-3</c:v>
                </c:pt>
                <c:pt idx="20">
                  <c:v>3.5034494999999998E-3</c:v>
                </c:pt>
                <c:pt idx="21">
                  <c:v>4.0312144000000001E-3</c:v>
                </c:pt>
                <c:pt idx="22">
                  <c:v>4.1286023E-3</c:v>
                </c:pt>
                <c:pt idx="23">
                  <c:v>3.7060943000000002E-3</c:v>
                </c:pt>
                <c:pt idx="24">
                  <c:v>3.0156855999999999E-3</c:v>
                </c:pt>
                <c:pt idx="25">
                  <c:v>2.3600177000000001E-3</c:v>
                </c:pt>
                <c:pt idx="26">
                  <c:v>2.0991869000000002E-3</c:v>
                </c:pt>
                <c:pt idx="27">
                  <c:v>2.3819908999999999E-3</c:v>
                </c:pt>
                <c:pt idx="28">
                  <c:v>3.1577542000000001E-3</c:v>
                </c:pt>
                <c:pt idx="29">
                  <c:v>4.4017298999999999E-3</c:v>
                </c:pt>
                <c:pt idx="30">
                  <c:v>5.9648566000000004E-3</c:v>
                </c:pt>
                <c:pt idx="31">
                  <c:v>7.9577798000000002E-3</c:v>
                </c:pt>
                <c:pt idx="32">
                  <c:v>1.06840683E-2</c:v>
                </c:pt>
                <c:pt idx="33">
                  <c:v>1.43232523E-2</c:v>
                </c:pt>
                <c:pt idx="34">
                  <c:v>1.8739765500000002E-2</c:v>
                </c:pt>
                <c:pt idx="35">
                  <c:v>2.3579968100000001E-2</c:v>
                </c:pt>
                <c:pt idx="36">
                  <c:v>2.8015730900000001E-2</c:v>
                </c:pt>
                <c:pt idx="37">
                  <c:v>3.0958857400000001E-2</c:v>
                </c:pt>
                <c:pt idx="38">
                  <c:v>3.1819332399999997E-2</c:v>
                </c:pt>
                <c:pt idx="39">
                  <c:v>3.0491497400000001E-2</c:v>
                </c:pt>
                <c:pt idx="40">
                  <c:v>2.76129507E-2</c:v>
                </c:pt>
                <c:pt idx="41">
                  <c:v>2.3840818600000001E-2</c:v>
                </c:pt>
                <c:pt idx="42">
                  <c:v>2.02060472E-2</c:v>
                </c:pt>
                <c:pt idx="43">
                  <c:v>1.6981799200000001E-2</c:v>
                </c:pt>
                <c:pt idx="44">
                  <c:v>1.42585058E-2</c:v>
                </c:pt>
                <c:pt idx="45">
                  <c:v>1.2234319E-2</c:v>
                </c:pt>
                <c:pt idx="46">
                  <c:v>1.0713057600000001E-2</c:v>
                </c:pt>
                <c:pt idx="47">
                  <c:v>9.6530056999999999E-3</c:v>
                </c:pt>
                <c:pt idx="48">
                  <c:v>8.9665231999999997E-3</c:v>
                </c:pt>
                <c:pt idx="49">
                  <c:v>8.5059628000000009E-3</c:v>
                </c:pt>
                <c:pt idx="50">
                  <c:v>8.3134322999999996E-3</c:v>
                </c:pt>
                <c:pt idx="51">
                  <c:v>8.4682312000000006E-3</c:v>
                </c:pt>
                <c:pt idx="52">
                  <c:v>8.9552477000000002E-3</c:v>
                </c:pt>
                <c:pt idx="53">
                  <c:v>9.6585639000000001E-3</c:v>
                </c:pt>
                <c:pt idx="54">
                  <c:v>1.03527727E-2</c:v>
                </c:pt>
                <c:pt idx="55">
                  <c:v>1.08445473E-2</c:v>
                </c:pt>
                <c:pt idx="56">
                  <c:v>1.10301515E-2</c:v>
                </c:pt>
                <c:pt idx="57">
                  <c:v>1.10214418E-2</c:v>
                </c:pt>
                <c:pt idx="58">
                  <c:v>1.09884236E-2</c:v>
                </c:pt>
                <c:pt idx="59">
                  <c:v>1.0989595200000001E-2</c:v>
                </c:pt>
                <c:pt idx="60">
                  <c:v>1.0861895999999999E-2</c:v>
                </c:pt>
                <c:pt idx="61">
                  <c:v>1.0486016000000001E-2</c:v>
                </c:pt>
                <c:pt idx="62">
                  <c:v>9.8803126999999994E-3</c:v>
                </c:pt>
                <c:pt idx="63">
                  <c:v>9.2347878999999994E-3</c:v>
                </c:pt>
                <c:pt idx="64">
                  <c:v>8.6479121999999999E-3</c:v>
                </c:pt>
                <c:pt idx="65">
                  <c:v>8.1078503000000003E-3</c:v>
                </c:pt>
                <c:pt idx="66">
                  <c:v>7.5379590999999999E-3</c:v>
                </c:pt>
                <c:pt idx="67">
                  <c:v>6.9398120999999997E-3</c:v>
                </c:pt>
                <c:pt idx="68">
                  <c:v>6.3672596999999999E-3</c:v>
                </c:pt>
                <c:pt idx="69">
                  <c:v>5.8508650000000002E-3</c:v>
                </c:pt>
                <c:pt idx="70">
                  <c:v>5.3385593999999998E-3</c:v>
                </c:pt>
                <c:pt idx="71">
                  <c:v>4.7450293999999997E-3</c:v>
                </c:pt>
                <c:pt idx="72">
                  <c:v>4.0063047999999999E-3</c:v>
                </c:pt>
                <c:pt idx="73">
                  <c:v>3.1990991E-3</c:v>
                </c:pt>
                <c:pt idx="74">
                  <c:v>2.5200855000000002E-3</c:v>
                </c:pt>
                <c:pt idx="75">
                  <c:v>2.0580031000000001E-3</c:v>
                </c:pt>
                <c:pt idx="76">
                  <c:v>1.8246276999999999E-3</c:v>
                </c:pt>
                <c:pt idx="77">
                  <c:v>1.7063133E-3</c:v>
                </c:pt>
                <c:pt idx="78">
                  <c:v>1.7873761000000001E-3</c:v>
                </c:pt>
                <c:pt idx="79">
                  <c:v>2.1794244999999999E-3</c:v>
                </c:pt>
                <c:pt idx="80">
                  <c:v>2.7137182E-3</c:v>
                </c:pt>
                <c:pt idx="81">
                  <c:v>2.9837425999999999E-3</c:v>
                </c:pt>
                <c:pt idx="82">
                  <c:v>2.7001036999999999E-3</c:v>
                </c:pt>
                <c:pt idx="83">
                  <c:v>1.8326517000000001E-3</c:v>
                </c:pt>
                <c:pt idx="84">
                  <c:v>7.0191329999999997E-4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3.4757270000000001E-4</c:v>
                </c:pt>
                <c:pt idx="91">
                  <c:v>6.7986380000000001E-4</c:v>
                </c:pt>
                <c:pt idx="92">
                  <c:v>7.9302929999999999E-4</c:v>
                </c:pt>
                <c:pt idx="93">
                  <c:v>7.6648259999999996E-4</c:v>
                </c:pt>
                <c:pt idx="94">
                  <c:v>6.059994E-4</c:v>
                </c:pt>
                <c:pt idx="95">
                  <c:v>3.1394870000000001E-4</c:v>
                </c:pt>
                <c:pt idx="96">
                  <c:v>3.9763299999999999E-5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3.4130160000000001E-4</c:v>
                </c:pt>
                <c:pt idx="105">
                  <c:v>7.5086279999999998E-4</c:v>
                </c:pt>
                <c:pt idx="106">
                  <c:v>1.2082553E-3</c:v>
                </c:pt>
                <c:pt idx="107">
                  <c:v>1.7242354000000001E-3</c:v>
                </c:pt>
                <c:pt idx="108">
                  <c:v>2.2851957000000001E-3</c:v>
                </c:pt>
                <c:pt idx="109">
                  <c:v>2.9120018999999999E-3</c:v>
                </c:pt>
                <c:pt idx="110">
                  <c:v>3.4940752999999998E-3</c:v>
                </c:pt>
                <c:pt idx="111">
                  <c:v>4.1515906000000003E-3</c:v>
                </c:pt>
                <c:pt idx="112">
                  <c:v>4.7950791000000003E-3</c:v>
                </c:pt>
                <c:pt idx="113">
                  <c:v>5.4250304000000001E-3</c:v>
                </c:pt>
                <c:pt idx="114">
                  <c:v>6.0263592999999999E-3</c:v>
                </c:pt>
                <c:pt idx="115">
                  <c:v>6.5815387999999999E-3</c:v>
                </c:pt>
                <c:pt idx="116">
                  <c:v>7.0740813E-3</c:v>
                </c:pt>
                <c:pt idx="117">
                  <c:v>7.5261514000000002E-3</c:v>
                </c:pt>
                <c:pt idx="118">
                  <c:v>7.7563939000000002E-3</c:v>
                </c:pt>
                <c:pt idx="119">
                  <c:v>7.8295888000000004E-3</c:v>
                </c:pt>
                <c:pt idx="120">
                  <c:v>7.7652242000000003E-3</c:v>
                </c:pt>
                <c:pt idx="121">
                  <c:v>7.5814580000000001E-3</c:v>
                </c:pt>
                <c:pt idx="122">
                  <c:v>7.2849812000000003E-3</c:v>
                </c:pt>
                <c:pt idx="123">
                  <c:v>6.8830769E-3</c:v>
                </c:pt>
                <c:pt idx="124">
                  <c:v>6.3945594999999999E-3</c:v>
                </c:pt>
                <c:pt idx="125">
                  <c:v>5.7681147000000002E-3</c:v>
                </c:pt>
                <c:pt idx="126">
                  <c:v>5.2441548999999999E-3</c:v>
                </c:pt>
                <c:pt idx="127">
                  <c:v>4.5358404000000003E-3</c:v>
                </c:pt>
                <c:pt idx="128">
                  <c:v>3.8097932000000002E-3</c:v>
                </c:pt>
                <c:pt idx="129">
                  <c:v>3.1326904000000002E-3</c:v>
                </c:pt>
                <c:pt idx="130">
                  <c:v>2.4637856999999998E-3</c:v>
                </c:pt>
                <c:pt idx="131">
                  <c:v>1.8805842000000001E-3</c:v>
                </c:pt>
                <c:pt idx="132">
                  <c:v>1.3513271000000001E-3</c:v>
                </c:pt>
                <c:pt idx="133">
                  <c:v>8.9225480000000004E-4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BF-4BEC-B76F-5AFFC402E53A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反射白_LEDlow_暗櫃!$A$3:$EE$3</c:f>
              <c:numCache>
                <c:formatCode>General</c:formatCode>
                <c:ptCount val="135"/>
                <c:pt idx="0">
                  <c:v>1.7276099999999999E-5</c:v>
                </c:pt>
                <c:pt idx="1">
                  <c:v>0</c:v>
                </c:pt>
                <c:pt idx="2">
                  <c:v>5.57934E-5</c:v>
                </c:pt>
                <c:pt idx="3">
                  <c:v>5.5966700000000001E-5</c:v>
                </c:pt>
                <c:pt idx="4">
                  <c:v>1.7872830000000001E-4</c:v>
                </c:pt>
                <c:pt idx="5">
                  <c:v>2.6826999999999998E-4</c:v>
                </c:pt>
                <c:pt idx="6">
                  <c:v>3.9468560000000002E-4</c:v>
                </c:pt>
                <c:pt idx="7">
                  <c:v>5.8391360000000002E-4</c:v>
                </c:pt>
                <c:pt idx="8">
                  <c:v>6.6599960000000001E-4</c:v>
                </c:pt>
                <c:pt idx="9">
                  <c:v>5.8466409999999996E-4</c:v>
                </c:pt>
                <c:pt idx="10">
                  <c:v>5.1876579999999997E-4</c:v>
                </c:pt>
                <c:pt idx="11">
                  <c:v>5.8119539999999998E-4</c:v>
                </c:pt>
                <c:pt idx="12">
                  <c:v>8.6336530000000005E-4</c:v>
                </c:pt>
                <c:pt idx="13">
                  <c:v>1.2614826E-3</c:v>
                </c:pt>
                <c:pt idx="14">
                  <c:v>1.6654171E-3</c:v>
                </c:pt>
                <c:pt idx="15">
                  <c:v>2.0847067000000002E-3</c:v>
                </c:pt>
                <c:pt idx="16">
                  <c:v>2.5178904000000002E-3</c:v>
                </c:pt>
                <c:pt idx="17">
                  <c:v>2.896142E-3</c:v>
                </c:pt>
                <c:pt idx="18">
                  <c:v>3.1219187999999998E-3</c:v>
                </c:pt>
                <c:pt idx="19">
                  <c:v>3.188963E-3</c:v>
                </c:pt>
                <c:pt idx="20">
                  <c:v>3.1747338000000002E-3</c:v>
                </c:pt>
                <c:pt idx="21">
                  <c:v>3.1141022000000002E-3</c:v>
                </c:pt>
                <c:pt idx="22">
                  <c:v>2.9261335999999998E-3</c:v>
                </c:pt>
                <c:pt idx="23">
                  <c:v>2.5958777000000001E-3</c:v>
                </c:pt>
                <c:pt idx="24">
                  <c:v>2.3224474999999998E-3</c:v>
                </c:pt>
                <c:pt idx="25">
                  <c:v>2.3771112E-3</c:v>
                </c:pt>
                <c:pt idx="26">
                  <c:v>2.7944252000000002E-3</c:v>
                </c:pt>
                <c:pt idx="27">
                  <c:v>3.4363954000000002E-3</c:v>
                </c:pt>
                <c:pt idx="28">
                  <c:v>4.1595929999999996E-3</c:v>
                </c:pt>
                <c:pt idx="29">
                  <c:v>5.0143310999999999E-3</c:v>
                </c:pt>
                <c:pt idx="30">
                  <c:v>6.1635188999999996E-3</c:v>
                </c:pt>
                <c:pt idx="31">
                  <c:v>7.8549953000000006E-3</c:v>
                </c:pt>
                <c:pt idx="32">
                  <c:v>1.05006695E-2</c:v>
                </c:pt>
                <c:pt idx="33">
                  <c:v>1.4177161299999999E-2</c:v>
                </c:pt>
                <c:pt idx="34">
                  <c:v>1.8722424299999998E-2</c:v>
                </c:pt>
                <c:pt idx="35">
                  <c:v>2.37085465E-2</c:v>
                </c:pt>
                <c:pt idx="36">
                  <c:v>2.8294840799999998E-2</c:v>
                </c:pt>
                <c:pt idx="37">
                  <c:v>3.1309090599999999E-2</c:v>
                </c:pt>
                <c:pt idx="38">
                  <c:v>3.2145198399999998E-2</c:v>
                </c:pt>
                <c:pt idx="39">
                  <c:v>3.0620623400000001E-2</c:v>
                </c:pt>
                <c:pt idx="40">
                  <c:v>2.74324268E-2</c:v>
                </c:pt>
                <c:pt idx="41">
                  <c:v>2.3510707499999998E-2</c:v>
                </c:pt>
                <c:pt idx="42">
                  <c:v>1.9810136400000001E-2</c:v>
                </c:pt>
                <c:pt idx="43">
                  <c:v>1.6631737399999999E-2</c:v>
                </c:pt>
                <c:pt idx="44">
                  <c:v>1.40064536E-2</c:v>
                </c:pt>
                <c:pt idx="45">
                  <c:v>1.20126279E-2</c:v>
                </c:pt>
                <c:pt idx="46">
                  <c:v>1.0507292999999999E-2</c:v>
                </c:pt>
                <c:pt idx="47">
                  <c:v>9.5491455999999995E-3</c:v>
                </c:pt>
                <c:pt idx="48">
                  <c:v>9.0653765999999993E-3</c:v>
                </c:pt>
                <c:pt idx="49">
                  <c:v>8.9273750999999991E-3</c:v>
                </c:pt>
                <c:pt idx="50">
                  <c:v>9.0602171000000002E-3</c:v>
                </c:pt>
                <c:pt idx="51">
                  <c:v>9.4124059999999999E-3</c:v>
                </c:pt>
                <c:pt idx="52">
                  <c:v>9.8456078999999991E-3</c:v>
                </c:pt>
                <c:pt idx="53">
                  <c:v>1.0160986300000001E-2</c:v>
                </c:pt>
                <c:pt idx="54">
                  <c:v>1.02368193E-2</c:v>
                </c:pt>
                <c:pt idx="55">
                  <c:v>1.01932026E-2</c:v>
                </c:pt>
                <c:pt idx="56">
                  <c:v>1.0311524400000001E-2</c:v>
                </c:pt>
                <c:pt idx="57">
                  <c:v>1.0674228900000001E-2</c:v>
                </c:pt>
                <c:pt idx="58">
                  <c:v>1.10755032E-2</c:v>
                </c:pt>
                <c:pt idx="59">
                  <c:v>1.1119938500000001E-2</c:v>
                </c:pt>
                <c:pt idx="60">
                  <c:v>1.0493183499999999E-2</c:v>
                </c:pt>
                <c:pt idx="61">
                  <c:v>9.4949397999999994E-3</c:v>
                </c:pt>
                <c:pt idx="62">
                  <c:v>8.6897155000000004E-3</c:v>
                </c:pt>
                <c:pt idx="63">
                  <c:v>8.5456687999999996E-3</c:v>
                </c:pt>
                <c:pt idx="64">
                  <c:v>8.8879344999999998E-3</c:v>
                </c:pt>
                <c:pt idx="65">
                  <c:v>9.1230283000000006E-3</c:v>
                </c:pt>
                <c:pt idx="66">
                  <c:v>8.7152263000000001E-3</c:v>
                </c:pt>
                <c:pt idx="67">
                  <c:v>7.6605668E-3</c:v>
                </c:pt>
                <c:pt idx="68">
                  <c:v>6.4300023999999999E-3</c:v>
                </c:pt>
                <c:pt idx="69">
                  <c:v>5.5253007000000002E-3</c:v>
                </c:pt>
                <c:pt idx="70">
                  <c:v>4.9869702000000004E-3</c:v>
                </c:pt>
                <c:pt idx="71">
                  <c:v>4.5319892999999998E-3</c:v>
                </c:pt>
                <c:pt idx="72">
                  <c:v>3.9355759999999997E-3</c:v>
                </c:pt>
                <c:pt idx="73">
                  <c:v>3.2927861999999999E-3</c:v>
                </c:pt>
                <c:pt idx="74">
                  <c:v>2.8684779999999998E-3</c:v>
                </c:pt>
                <c:pt idx="75">
                  <c:v>2.7286112000000002E-3</c:v>
                </c:pt>
                <c:pt idx="76">
                  <c:v>2.7257117999999999E-3</c:v>
                </c:pt>
                <c:pt idx="77">
                  <c:v>2.6870342000000001E-3</c:v>
                </c:pt>
                <c:pt idx="78">
                  <c:v>2.4848705999999999E-3</c:v>
                </c:pt>
                <c:pt idx="79">
                  <c:v>2.0840838999999999E-3</c:v>
                </c:pt>
                <c:pt idx="80">
                  <c:v>1.5216168E-3</c:v>
                </c:pt>
                <c:pt idx="81">
                  <c:v>9.2360890000000001E-4</c:v>
                </c:pt>
                <c:pt idx="82">
                  <c:v>4.2944180000000003E-4</c:v>
                </c:pt>
                <c:pt idx="83">
                  <c:v>2.274128E-4</c:v>
                </c:pt>
                <c:pt idx="84">
                  <c:v>3.998847E-4</c:v>
                </c:pt>
                <c:pt idx="85">
                  <c:v>8.135439E-4</c:v>
                </c:pt>
                <c:pt idx="86">
                  <c:v>1.2123170000000001E-3</c:v>
                </c:pt>
                <c:pt idx="87">
                  <c:v>1.3748295999999999E-3</c:v>
                </c:pt>
                <c:pt idx="88">
                  <c:v>1.2505206E-3</c:v>
                </c:pt>
                <c:pt idx="89">
                  <c:v>9.3869590000000001E-4</c:v>
                </c:pt>
                <c:pt idx="90">
                  <c:v>5.4548420000000001E-4</c:v>
                </c:pt>
                <c:pt idx="91">
                  <c:v>1.064143E-4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2.5711499999999998E-4</c:v>
                </c:pt>
                <c:pt idx="100">
                  <c:v>5.7176950000000003E-4</c:v>
                </c:pt>
                <c:pt idx="101">
                  <c:v>8.2716989999999998E-4</c:v>
                </c:pt>
                <c:pt idx="102">
                  <c:v>1.0006502999999999E-3</c:v>
                </c:pt>
                <c:pt idx="103">
                  <c:v>1.1666589E-3</c:v>
                </c:pt>
                <c:pt idx="104">
                  <c:v>1.3107964000000001E-3</c:v>
                </c:pt>
                <c:pt idx="105">
                  <c:v>1.4609485000000001E-3</c:v>
                </c:pt>
                <c:pt idx="106">
                  <c:v>1.6537698999999999E-3</c:v>
                </c:pt>
                <c:pt idx="107">
                  <c:v>1.8614199000000001E-3</c:v>
                </c:pt>
                <c:pt idx="108">
                  <c:v>2.1238576E-3</c:v>
                </c:pt>
                <c:pt idx="109">
                  <c:v>2.4412602999999999E-3</c:v>
                </c:pt>
                <c:pt idx="110">
                  <c:v>2.8179606999999998E-3</c:v>
                </c:pt>
                <c:pt idx="111">
                  <c:v>3.2610788E-3</c:v>
                </c:pt>
                <c:pt idx="112">
                  <c:v>3.7577934999999999E-3</c:v>
                </c:pt>
                <c:pt idx="113">
                  <c:v>4.2837798E-3</c:v>
                </c:pt>
                <c:pt idx="114">
                  <c:v>4.7878655999999999E-3</c:v>
                </c:pt>
                <c:pt idx="115">
                  <c:v>5.2631628000000003E-3</c:v>
                </c:pt>
                <c:pt idx="116">
                  <c:v>5.6729609999999998E-3</c:v>
                </c:pt>
                <c:pt idx="117">
                  <c:v>5.9900604999999999E-3</c:v>
                </c:pt>
                <c:pt idx="118">
                  <c:v>6.2214098999999997E-3</c:v>
                </c:pt>
                <c:pt idx="119">
                  <c:v>6.3094255000000002E-3</c:v>
                </c:pt>
                <c:pt idx="120">
                  <c:v>6.2801278999999998E-3</c:v>
                </c:pt>
                <c:pt idx="121">
                  <c:v>6.1369292000000002E-3</c:v>
                </c:pt>
                <c:pt idx="122">
                  <c:v>5.8870566999999997E-3</c:v>
                </c:pt>
                <c:pt idx="123">
                  <c:v>5.5577257000000001E-3</c:v>
                </c:pt>
                <c:pt idx="124">
                  <c:v>5.1511005000000002E-3</c:v>
                </c:pt>
                <c:pt idx="125">
                  <c:v>4.7057419999999997E-3</c:v>
                </c:pt>
                <c:pt idx="126">
                  <c:v>4.1512557999999998E-3</c:v>
                </c:pt>
                <c:pt idx="127">
                  <c:v>3.645845E-3</c:v>
                </c:pt>
                <c:pt idx="128">
                  <c:v>3.1982620999999999E-3</c:v>
                </c:pt>
                <c:pt idx="129">
                  <c:v>2.7438453000000001E-3</c:v>
                </c:pt>
                <c:pt idx="130">
                  <c:v>2.2940057999999998E-3</c:v>
                </c:pt>
                <c:pt idx="131">
                  <c:v>1.8802065999999999E-3</c:v>
                </c:pt>
                <c:pt idx="132">
                  <c:v>1.4843295999999999E-3</c:v>
                </c:pt>
                <c:pt idx="133">
                  <c:v>1.1130379E-3</c:v>
                </c:pt>
                <c:pt idx="134">
                  <c:v>2.974133E-4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BF-4BEC-B76F-5AFFC402E53A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反射白_LEDlow_暗櫃!$A$4:$EE$4</c:f>
              <c:numCache>
                <c:formatCode>General</c:formatCode>
                <c:ptCount val="135"/>
                <c:pt idx="0">
                  <c:v>9.9978510000000003E-4</c:v>
                </c:pt>
                <c:pt idx="1">
                  <c:v>7.7095950000000005E-4</c:v>
                </c:pt>
                <c:pt idx="2">
                  <c:v>7.4486729999999996E-4</c:v>
                </c:pt>
                <c:pt idx="3">
                  <c:v>2.8910330000000002E-4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5.4701499999999998E-5</c:v>
                </c:pt>
                <c:pt idx="8">
                  <c:v>6.3575179999999999E-4</c:v>
                </c:pt>
                <c:pt idx="9">
                  <c:v>1.0263334000000001E-3</c:v>
                </c:pt>
                <c:pt idx="10">
                  <c:v>1.1564952000000001E-3</c:v>
                </c:pt>
                <c:pt idx="11">
                  <c:v>1.0351742000000001E-3</c:v>
                </c:pt>
                <c:pt idx="12">
                  <c:v>9.7136209999999995E-4</c:v>
                </c:pt>
                <c:pt idx="13">
                  <c:v>1.2253845000000001E-3</c:v>
                </c:pt>
                <c:pt idx="14">
                  <c:v>1.6511778E-3</c:v>
                </c:pt>
                <c:pt idx="15">
                  <c:v>2.0910480999999999E-3</c:v>
                </c:pt>
                <c:pt idx="16">
                  <c:v>2.3800656E-3</c:v>
                </c:pt>
                <c:pt idx="17">
                  <c:v>2.5284472000000001E-3</c:v>
                </c:pt>
                <c:pt idx="18">
                  <c:v>2.7026012999999999E-3</c:v>
                </c:pt>
                <c:pt idx="19">
                  <c:v>2.8551696000000001E-3</c:v>
                </c:pt>
                <c:pt idx="20">
                  <c:v>2.9307160999999999E-3</c:v>
                </c:pt>
                <c:pt idx="21">
                  <c:v>2.8776654999999999E-3</c:v>
                </c:pt>
                <c:pt idx="22">
                  <c:v>2.8232233999999998E-3</c:v>
                </c:pt>
                <c:pt idx="23">
                  <c:v>2.7922236000000001E-3</c:v>
                </c:pt>
                <c:pt idx="24">
                  <c:v>2.8746761000000001E-3</c:v>
                </c:pt>
                <c:pt idx="25">
                  <c:v>3.0089246999999999E-3</c:v>
                </c:pt>
                <c:pt idx="26">
                  <c:v>3.3122698999999999E-3</c:v>
                </c:pt>
                <c:pt idx="27">
                  <c:v>3.8063652E-3</c:v>
                </c:pt>
                <c:pt idx="28">
                  <c:v>4.3237335000000003E-3</c:v>
                </c:pt>
                <c:pt idx="29">
                  <c:v>5.0005568E-3</c:v>
                </c:pt>
                <c:pt idx="30">
                  <c:v>5.9535148999999999E-3</c:v>
                </c:pt>
                <c:pt idx="31">
                  <c:v>7.5678806999999997E-3</c:v>
                </c:pt>
                <c:pt idx="32">
                  <c:v>1.0188566499999999E-2</c:v>
                </c:pt>
                <c:pt idx="33">
                  <c:v>1.3866317499999999E-2</c:v>
                </c:pt>
                <c:pt idx="34">
                  <c:v>1.8366383399999998E-2</c:v>
                </c:pt>
                <c:pt idx="35">
                  <c:v>2.3213423800000001E-2</c:v>
                </c:pt>
                <c:pt idx="36">
                  <c:v>2.7561681300000002E-2</c:v>
                </c:pt>
                <c:pt idx="37">
                  <c:v>3.04005109E-2</c:v>
                </c:pt>
                <c:pt idx="38">
                  <c:v>3.11897639E-2</c:v>
                </c:pt>
                <c:pt idx="39">
                  <c:v>2.9948674099999999E-2</c:v>
                </c:pt>
                <c:pt idx="40">
                  <c:v>2.73845214E-2</c:v>
                </c:pt>
                <c:pt idx="41">
                  <c:v>2.4069471299999999E-2</c:v>
                </c:pt>
                <c:pt idx="42">
                  <c:v>2.08513159E-2</c:v>
                </c:pt>
                <c:pt idx="43">
                  <c:v>1.7927765799999999E-2</c:v>
                </c:pt>
                <c:pt idx="44">
                  <c:v>1.53318923E-2</c:v>
                </c:pt>
                <c:pt idx="45">
                  <c:v>1.3158444300000001E-2</c:v>
                </c:pt>
                <c:pt idx="46">
                  <c:v>1.12830941E-2</c:v>
                </c:pt>
                <c:pt idx="47">
                  <c:v>9.8322965000000005E-3</c:v>
                </c:pt>
                <c:pt idx="48">
                  <c:v>8.9136818E-3</c:v>
                </c:pt>
                <c:pt idx="49">
                  <c:v>8.3703427E-3</c:v>
                </c:pt>
                <c:pt idx="50">
                  <c:v>8.0737583000000009E-3</c:v>
                </c:pt>
                <c:pt idx="51">
                  <c:v>8.0769928000000001E-3</c:v>
                </c:pt>
                <c:pt idx="52">
                  <c:v>8.4623014999999999E-3</c:v>
                </c:pt>
                <c:pt idx="53">
                  <c:v>9.2974090999999991E-3</c:v>
                </c:pt>
                <c:pt idx="54">
                  <c:v>1.03037301E-2</c:v>
                </c:pt>
                <c:pt idx="55">
                  <c:v>1.11477096E-2</c:v>
                </c:pt>
                <c:pt idx="56">
                  <c:v>1.1582309400000001E-2</c:v>
                </c:pt>
                <c:pt idx="57">
                  <c:v>1.1458390400000001E-2</c:v>
                </c:pt>
                <c:pt idx="58">
                  <c:v>1.08845299E-2</c:v>
                </c:pt>
                <c:pt idx="59">
                  <c:v>1.01540191E-2</c:v>
                </c:pt>
                <c:pt idx="60">
                  <c:v>9.6051460000000002E-3</c:v>
                </c:pt>
                <c:pt idx="61">
                  <c:v>9.4243846999999999E-3</c:v>
                </c:pt>
                <c:pt idx="62">
                  <c:v>9.5011517E-3</c:v>
                </c:pt>
                <c:pt idx="63">
                  <c:v>9.5826741000000007E-3</c:v>
                </c:pt>
                <c:pt idx="64">
                  <c:v>9.5054964000000006E-3</c:v>
                </c:pt>
                <c:pt idx="65">
                  <c:v>9.2177400000000003E-3</c:v>
                </c:pt>
                <c:pt idx="66">
                  <c:v>8.8170459000000007E-3</c:v>
                </c:pt>
                <c:pt idx="67">
                  <c:v>8.2281474E-3</c:v>
                </c:pt>
                <c:pt idx="68">
                  <c:v>7.3479432999999997E-3</c:v>
                </c:pt>
                <c:pt idx="69">
                  <c:v>6.1051315000000004E-3</c:v>
                </c:pt>
                <c:pt idx="70">
                  <c:v>4.6457462000000001E-3</c:v>
                </c:pt>
                <c:pt idx="71">
                  <c:v>3.3976324E-3</c:v>
                </c:pt>
                <c:pt idx="72">
                  <c:v>2.8538741000000002E-3</c:v>
                </c:pt>
                <c:pt idx="73">
                  <c:v>3.1185672000000001E-3</c:v>
                </c:pt>
                <c:pt idx="74">
                  <c:v>3.6455292999999999E-3</c:v>
                </c:pt>
                <c:pt idx="75">
                  <c:v>3.6690934000000001E-3</c:v>
                </c:pt>
                <c:pt idx="76">
                  <c:v>2.9373327000000002E-3</c:v>
                </c:pt>
                <c:pt idx="77">
                  <c:v>1.8638693999999999E-3</c:v>
                </c:pt>
                <c:pt idx="78">
                  <c:v>1.0293374999999999E-3</c:v>
                </c:pt>
                <c:pt idx="79">
                  <c:v>7.3996140000000005E-4</c:v>
                </c:pt>
                <c:pt idx="80">
                  <c:v>9.1679100000000003E-4</c:v>
                </c:pt>
                <c:pt idx="81">
                  <c:v>1.2964935000000001E-3</c:v>
                </c:pt>
                <c:pt idx="82">
                  <c:v>1.7200852E-3</c:v>
                </c:pt>
                <c:pt idx="83">
                  <c:v>2.1381879E-3</c:v>
                </c:pt>
                <c:pt idx="84">
                  <c:v>2.4151923000000001E-3</c:v>
                </c:pt>
                <c:pt idx="85">
                  <c:v>2.3772597999999999E-3</c:v>
                </c:pt>
                <c:pt idx="86">
                  <c:v>1.9748438999999999E-3</c:v>
                </c:pt>
                <c:pt idx="87">
                  <c:v>1.2991505E-3</c:v>
                </c:pt>
                <c:pt idx="88">
                  <c:v>5.0443220000000004E-4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2.9538829999999999E-4</c:v>
                </c:pt>
                <c:pt idx="99">
                  <c:v>7.5354670000000003E-4</c:v>
                </c:pt>
                <c:pt idx="100">
                  <c:v>1.1070648999999999E-3</c:v>
                </c:pt>
                <c:pt idx="101">
                  <c:v>1.3451299999999999E-3</c:v>
                </c:pt>
                <c:pt idx="102">
                  <c:v>1.6806015000000001E-3</c:v>
                </c:pt>
                <c:pt idx="103">
                  <c:v>1.8014815999999999E-3</c:v>
                </c:pt>
                <c:pt idx="104">
                  <c:v>1.8954196E-3</c:v>
                </c:pt>
                <c:pt idx="105">
                  <c:v>1.9849057000000002E-3</c:v>
                </c:pt>
                <c:pt idx="106">
                  <c:v>2.0841432000000002E-3</c:v>
                </c:pt>
                <c:pt idx="107">
                  <c:v>2.2126925000000002E-3</c:v>
                </c:pt>
                <c:pt idx="108">
                  <c:v>2.3881878999999998E-3</c:v>
                </c:pt>
                <c:pt idx="109">
                  <c:v>2.6478347999999998E-3</c:v>
                </c:pt>
                <c:pt idx="110">
                  <c:v>3.0149949999999999E-3</c:v>
                </c:pt>
                <c:pt idx="111">
                  <c:v>3.4189964999999998E-3</c:v>
                </c:pt>
                <c:pt idx="112">
                  <c:v>3.8623854E-3</c:v>
                </c:pt>
                <c:pt idx="113">
                  <c:v>4.3590972000000002E-3</c:v>
                </c:pt>
                <c:pt idx="114">
                  <c:v>4.8552481E-3</c:v>
                </c:pt>
                <c:pt idx="115">
                  <c:v>5.3431592000000002E-3</c:v>
                </c:pt>
                <c:pt idx="116">
                  <c:v>5.7817162000000002E-3</c:v>
                </c:pt>
                <c:pt idx="117">
                  <c:v>6.1917891999999997E-3</c:v>
                </c:pt>
                <c:pt idx="118">
                  <c:v>6.2999511000000003E-3</c:v>
                </c:pt>
                <c:pt idx="119">
                  <c:v>6.4811879000000001E-3</c:v>
                </c:pt>
                <c:pt idx="120">
                  <c:v>6.5158126000000004E-3</c:v>
                </c:pt>
                <c:pt idx="121">
                  <c:v>6.4245700000000001E-3</c:v>
                </c:pt>
                <c:pt idx="122">
                  <c:v>6.2062107E-3</c:v>
                </c:pt>
                <c:pt idx="123">
                  <c:v>5.8761960999999998E-3</c:v>
                </c:pt>
                <c:pt idx="124">
                  <c:v>5.4551614000000002E-3</c:v>
                </c:pt>
                <c:pt idx="125">
                  <c:v>4.9418387999999999E-3</c:v>
                </c:pt>
                <c:pt idx="126">
                  <c:v>4.5332634000000002E-3</c:v>
                </c:pt>
                <c:pt idx="127">
                  <c:v>3.8989971E-3</c:v>
                </c:pt>
                <c:pt idx="128">
                  <c:v>3.2339768999999998E-3</c:v>
                </c:pt>
                <c:pt idx="129">
                  <c:v>2.6369784E-3</c:v>
                </c:pt>
                <c:pt idx="130">
                  <c:v>2.0602182E-3</c:v>
                </c:pt>
                <c:pt idx="131">
                  <c:v>1.5406720000000001E-3</c:v>
                </c:pt>
                <c:pt idx="132">
                  <c:v>1.0718100999999999E-3</c:v>
                </c:pt>
                <c:pt idx="133">
                  <c:v>6.7415810000000004E-4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BF-4BEC-B76F-5AFFC402E53A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反射白_LEDlow_暗櫃!$A$5:$EE$5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5.7831530000000003E-4</c:v>
                </c:pt>
                <c:pt idx="5">
                  <c:v>1.0622685000000001E-3</c:v>
                </c:pt>
                <c:pt idx="6">
                  <c:v>1.1423151999999999E-3</c:v>
                </c:pt>
                <c:pt idx="7">
                  <c:v>9.2163189999999999E-4</c:v>
                </c:pt>
                <c:pt idx="8">
                  <c:v>6.2915970000000003E-4</c:v>
                </c:pt>
                <c:pt idx="9">
                  <c:v>3.6628680000000001E-4</c:v>
                </c:pt>
                <c:pt idx="10">
                  <c:v>2.320895E-4</c:v>
                </c:pt>
                <c:pt idx="11">
                  <c:v>1.6814130000000001E-4</c:v>
                </c:pt>
                <c:pt idx="12">
                  <c:v>1.2654389999999999E-4</c:v>
                </c:pt>
                <c:pt idx="13">
                  <c:v>2.5194239999999998E-4</c:v>
                </c:pt>
                <c:pt idx="14">
                  <c:v>6.8209550000000003E-4</c:v>
                </c:pt>
                <c:pt idx="15">
                  <c:v>1.4269114E-3</c:v>
                </c:pt>
                <c:pt idx="16">
                  <c:v>2.1434065000000002E-3</c:v>
                </c:pt>
                <c:pt idx="17">
                  <c:v>2.5168357000000001E-3</c:v>
                </c:pt>
                <c:pt idx="18">
                  <c:v>2.5863035E-3</c:v>
                </c:pt>
                <c:pt idx="19">
                  <c:v>2.5322230000000001E-3</c:v>
                </c:pt>
                <c:pt idx="20">
                  <c:v>2.5828831999999999E-3</c:v>
                </c:pt>
                <c:pt idx="21">
                  <c:v>2.7332647999999998E-3</c:v>
                </c:pt>
                <c:pt idx="22">
                  <c:v>2.9665853E-3</c:v>
                </c:pt>
                <c:pt idx="23">
                  <c:v>3.2014108999999999E-3</c:v>
                </c:pt>
                <c:pt idx="24">
                  <c:v>3.3062561000000001E-3</c:v>
                </c:pt>
                <c:pt idx="25">
                  <c:v>3.2462544999999998E-3</c:v>
                </c:pt>
                <c:pt idx="26">
                  <c:v>3.1403070000000002E-3</c:v>
                </c:pt>
                <c:pt idx="27">
                  <c:v>3.1238011999999999E-3</c:v>
                </c:pt>
                <c:pt idx="28">
                  <c:v>3.4018231E-3</c:v>
                </c:pt>
                <c:pt idx="29">
                  <c:v>4.1851982999999999E-3</c:v>
                </c:pt>
                <c:pt idx="30">
                  <c:v>5.3706355000000001E-3</c:v>
                </c:pt>
                <c:pt idx="31">
                  <c:v>7.1120708999999997E-3</c:v>
                </c:pt>
                <c:pt idx="32">
                  <c:v>9.7973243999999998E-3</c:v>
                </c:pt>
                <c:pt idx="33">
                  <c:v>1.3619575599999999E-2</c:v>
                </c:pt>
                <c:pt idx="34">
                  <c:v>1.8425580099999998E-2</c:v>
                </c:pt>
                <c:pt idx="35">
                  <c:v>2.3636611200000001E-2</c:v>
                </c:pt>
                <c:pt idx="36">
                  <c:v>2.8232658300000001E-2</c:v>
                </c:pt>
                <c:pt idx="37">
                  <c:v>3.1130438699999999E-2</c:v>
                </c:pt>
                <c:pt idx="38">
                  <c:v>3.1817995000000002E-2</c:v>
                </c:pt>
                <c:pt idx="39">
                  <c:v>3.0284022899999999E-2</c:v>
                </c:pt>
                <c:pt idx="40">
                  <c:v>2.7188275000000001E-2</c:v>
                </c:pt>
                <c:pt idx="41">
                  <c:v>2.3279799100000002E-2</c:v>
                </c:pt>
                <c:pt idx="42">
                  <c:v>1.9633684299999999E-2</c:v>
                </c:pt>
                <c:pt idx="43">
                  <c:v>1.6629314100000001E-2</c:v>
                </c:pt>
                <c:pt idx="44">
                  <c:v>1.4299800600000001E-2</c:v>
                </c:pt>
                <c:pt idx="45">
                  <c:v>1.27359703E-2</c:v>
                </c:pt>
                <c:pt idx="46">
                  <c:v>1.15367696E-2</c:v>
                </c:pt>
                <c:pt idx="47">
                  <c:v>1.0558892E-2</c:v>
                </c:pt>
                <c:pt idx="48">
                  <c:v>9.6653169000000001E-3</c:v>
                </c:pt>
                <c:pt idx="49">
                  <c:v>8.9129172000000003E-3</c:v>
                </c:pt>
                <c:pt idx="50">
                  <c:v>8.4695090000000001E-3</c:v>
                </c:pt>
                <c:pt idx="51">
                  <c:v>8.4087467000000006E-3</c:v>
                </c:pt>
                <c:pt idx="52">
                  <c:v>8.6564338000000001E-3</c:v>
                </c:pt>
                <c:pt idx="53">
                  <c:v>9.0660350000000001E-3</c:v>
                </c:pt>
                <c:pt idx="54">
                  <c:v>9.6223261000000001E-3</c:v>
                </c:pt>
                <c:pt idx="55">
                  <c:v>1.03261489E-2</c:v>
                </c:pt>
                <c:pt idx="56">
                  <c:v>1.10812429E-2</c:v>
                </c:pt>
                <c:pt idx="57">
                  <c:v>1.1587720399999999E-2</c:v>
                </c:pt>
                <c:pt idx="58">
                  <c:v>1.1632002900000001E-2</c:v>
                </c:pt>
                <c:pt idx="59">
                  <c:v>1.1171857800000001E-2</c:v>
                </c:pt>
                <c:pt idx="60">
                  <c:v>1.04872379E-2</c:v>
                </c:pt>
                <c:pt idx="61">
                  <c:v>9.8722958999999996E-3</c:v>
                </c:pt>
                <c:pt idx="62">
                  <c:v>9.4593065000000004E-3</c:v>
                </c:pt>
                <c:pt idx="63">
                  <c:v>9.1661177999999999E-3</c:v>
                </c:pt>
                <c:pt idx="64">
                  <c:v>8.7840761999999992E-3</c:v>
                </c:pt>
                <c:pt idx="65">
                  <c:v>8.2348826999999996E-3</c:v>
                </c:pt>
                <c:pt idx="66">
                  <c:v>7.5968346000000004E-3</c:v>
                </c:pt>
                <c:pt idx="67">
                  <c:v>6.9746254000000001E-3</c:v>
                </c:pt>
                <c:pt idx="68">
                  <c:v>6.4007589000000002E-3</c:v>
                </c:pt>
                <c:pt idx="69">
                  <c:v>5.8862795000000001E-3</c:v>
                </c:pt>
                <c:pt idx="70">
                  <c:v>5.4677212999999997E-3</c:v>
                </c:pt>
                <c:pt idx="71">
                  <c:v>5.1950477000000002E-3</c:v>
                </c:pt>
                <c:pt idx="72">
                  <c:v>4.9825497E-3</c:v>
                </c:pt>
                <c:pt idx="73">
                  <c:v>4.6476214000000004E-3</c:v>
                </c:pt>
                <c:pt idx="74">
                  <c:v>4.0087830000000001E-3</c:v>
                </c:pt>
                <c:pt idx="75">
                  <c:v>3.0443477E-3</c:v>
                </c:pt>
                <c:pt idx="76">
                  <c:v>1.9954229E-3</c:v>
                </c:pt>
                <c:pt idx="77">
                  <c:v>1.2361426E-3</c:v>
                </c:pt>
                <c:pt idx="78">
                  <c:v>1.0279486999999999E-3</c:v>
                </c:pt>
                <c:pt idx="79">
                  <c:v>1.3099222000000001E-3</c:v>
                </c:pt>
                <c:pt idx="80">
                  <c:v>1.6961499E-3</c:v>
                </c:pt>
                <c:pt idx="81">
                  <c:v>1.8376417999999999E-3</c:v>
                </c:pt>
                <c:pt idx="82">
                  <c:v>1.6462562999999999E-3</c:v>
                </c:pt>
                <c:pt idx="83">
                  <c:v>1.2015365E-3</c:v>
                </c:pt>
                <c:pt idx="84">
                  <c:v>6.9154749999999999E-4</c:v>
                </c:pt>
                <c:pt idx="85">
                  <c:v>3.1791270000000002E-4</c:v>
                </c:pt>
                <c:pt idx="86">
                  <c:v>1.4125079999999999E-4</c:v>
                </c:pt>
                <c:pt idx="87">
                  <c:v>1.21594E-4</c:v>
                </c:pt>
                <c:pt idx="88">
                  <c:v>1.651817E-4</c:v>
                </c:pt>
                <c:pt idx="89">
                  <c:v>1.975809E-4</c:v>
                </c:pt>
                <c:pt idx="90">
                  <c:v>1.981714E-4</c:v>
                </c:pt>
                <c:pt idx="91">
                  <c:v>1.6476300000000001E-4</c:v>
                </c:pt>
                <c:pt idx="92">
                  <c:v>1.012712E-4</c:v>
                </c:pt>
                <c:pt idx="93">
                  <c:v>4.6442E-5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2.8524899999999999E-5</c:v>
                </c:pt>
                <c:pt idx="98">
                  <c:v>8.8826199999999993E-5</c:v>
                </c:pt>
                <c:pt idx="99">
                  <c:v>1.56267E-4</c:v>
                </c:pt>
                <c:pt idx="100">
                  <c:v>1.9742140000000001E-4</c:v>
                </c:pt>
                <c:pt idx="101">
                  <c:v>2.192811E-4</c:v>
                </c:pt>
                <c:pt idx="102">
                  <c:v>3.1861740000000002E-4</c:v>
                </c:pt>
                <c:pt idx="103">
                  <c:v>4.3367010000000002E-4</c:v>
                </c:pt>
                <c:pt idx="104">
                  <c:v>6.0276440000000002E-4</c:v>
                </c:pt>
                <c:pt idx="105">
                  <c:v>8.3640889999999995E-4</c:v>
                </c:pt>
                <c:pt idx="106">
                  <c:v>1.1340943999999999E-3</c:v>
                </c:pt>
                <c:pt idx="107">
                  <c:v>1.526098E-3</c:v>
                </c:pt>
                <c:pt idx="108">
                  <c:v>1.9970534000000001E-3</c:v>
                </c:pt>
                <c:pt idx="109">
                  <c:v>2.5641296999999999E-3</c:v>
                </c:pt>
                <c:pt idx="110">
                  <c:v>3.1579953999999999E-3</c:v>
                </c:pt>
                <c:pt idx="111">
                  <c:v>3.7771882E-3</c:v>
                </c:pt>
                <c:pt idx="112">
                  <c:v>4.4236374000000004E-3</c:v>
                </c:pt>
                <c:pt idx="113">
                  <c:v>5.0605186000000002E-3</c:v>
                </c:pt>
                <c:pt idx="114">
                  <c:v>5.6447125999999999E-3</c:v>
                </c:pt>
                <c:pt idx="115">
                  <c:v>6.1565902999999996E-3</c:v>
                </c:pt>
                <c:pt idx="116">
                  <c:v>6.5635783000000001E-3</c:v>
                </c:pt>
                <c:pt idx="117">
                  <c:v>6.9189686000000004E-3</c:v>
                </c:pt>
                <c:pt idx="118">
                  <c:v>7.0285358999999997E-3</c:v>
                </c:pt>
                <c:pt idx="119">
                  <c:v>7.0491894000000001E-3</c:v>
                </c:pt>
                <c:pt idx="120">
                  <c:v>6.9306265000000002E-3</c:v>
                </c:pt>
                <c:pt idx="121">
                  <c:v>6.6916103999999999E-3</c:v>
                </c:pt>
                <c:pt idx="122">
                  <c:v>6.3382209999999998E-3</c:v>
                </c:pt>
                <c:pt idx="123">
                  <c:v>5.8863047E-3</c:v>
                </c:pt>
                <c:pt idx="124">
                  <c:v>5.3526260999999997E-3</c:v>
                </c:pt>
                <c:pt idx="125">
                  <c:v>4.8370571000000001E-3</c:v>
                </c:pt>
                <c:pt idx="126">
                  <c:v>4.2097013999999999E-3</c:v>
                </c:pt>
                <c:pt idx="127">
                  <c:v>3.600097E-3</c:v>
                </c:pt>
                <c:pt idx="128">
                  <c:v>2.9356244000000001E-3</c:v>
                </c:pt>
                <c:pt idx="129">
                  <c:v>2.3439560999999999E-3</c:v>
                </c:pt>
                <c:pt idx="130">
                  <c:v>1.8240716E-3</c:v>
                </c:pt>
                <c:pt idx="131">
                  <c:v>1.3185778000000001E-3</c:v>
                </c:pt>
                <c:pt idx="132">
                  <c:v>8.5652959999999996E-4</c:v>
                </c:pt>
                <c:pt idx="133">
                  <c:v>4.5379630000000001E-4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DBF-4BEC-B76F-5AFFC402E53A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反射白_LEDlow_暗櫃!$A$6:$EE$6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5.04595E-5</c:v>
                </c:pt>
                <c:pt idx="8">
                  <c:v>2.353256E-4</c:v>
                </c:pt>
                <c:pt idx="9">
                  <c:v>2.7084819999999998E-4</c:v>
                </c:pt>
                <c:pt idx="10">
                  <c:v>2.8272520000000002E-4</c:v>
                </c:pt>
                <c:pt idx="11">
                  <c:v>3.4164699999999999E-4</c:v>
                </c:pt>
                <c:pt idx="12">
                  <c:v>6.8702369999999995E-4</c:v>
                </c:pt>
                <c:pt idx="13">
                  <c:v>1.3583492999999999E-3</c:v>
                </c:pt>
                <c:pt idx="14">
                  <c:v>2.1418382000000001E-3</c:v>
                </c:pt>
                <c:pt idx="15">
                  <c:v>2.7184696E-3</c:v>
                </c:pt>
                <c:pt idx="16">
                  <c:v>2.8480301000000001E-3</c:v>
                </c:pt>
                <c:pt idx="17">
                  <c:v>2.6727362999999999E-3</c:v>
                </c:pt>
                <c:pt idx="18">
                  <c:v>2.4346124999999998E-3</c:v>
                </c:pt>
                <c:pt idx="19">
                  <c:v>2.4347907999999999E-3</c:v>
                </c:pt>
                <c:pt idx="20">
                  <c:v>2.6420339000000001E-3</c:v>
                </c:pt>
                <c:pt idx="21">
                  <c:v>2.9275847999999998E-3</c:v>
                </c:pt>
                <c:pt idx="22">
                  <c:v>3.1525663E-3</c:v>
                </c:pt>
                <c:pt idx="23">
                  <c:v>3.3692787000000001E-3</c:v>
                </c:pt>
                <c:pt idx="24">
                  <c:v>3.4463561999999999E-3</c:v>
                </c:pt>
                <c:pt idx="25">
                  <c:v>3.3210532000000001E-3</c:v>
                </c:pt>
                <c:pt idx="26">
                  <c:v>3.1445372999999999E-3</c:v>
                </c:pt>
                <c:pt idx="27">
                  <c:v>3.0924877999999999E-3</c:v>
                </c:pt>
                <c:pt idx="28">
                  <c:v>3.3556684000000002E-3</c:v>
                </c:pt>
                <c:pt idx="29">
                  <c:v>4.1468968E-3</c:v>
                </c:pt>
                <c:pt idx="30">
                  <c:v>5.4392171999999997E-3</c:v>
                </c:pt>
                <c:pt idx="31">
                  <c:v>7.3891607999999999E-3</c:v>
                </c:pt>
                <c:pt idx="32">
                  <c:v>1.02449004E-2</c:v>
                </c:pt>
                <c:pt idx="33">
                  <c:v>1.4177432300000001E-2</c:v>
                </c:pt>
                <c:pt idx="34">
                  <c:v>1.90015249E-2</c:v>
                </c:pt>
                <c:pt idx="35">
                  <c:v>2.4194283399999999E-2</c:v>
                </c:pt>
                <c:pt idx="36">
                  <c:v>2.8808131800000001E-2</c:v>
                </c:pt>
                <c:pt idx="37">
                  <c:v>3.1651105700000001E-2</c:v>
                </c:pt>
                <c:pt idx="38">
                  <c:v>3.2309401799999998E-2</c:v>
                </c:pt>
                <c:pt idx="39">
                  <c:v>3.0705902699999999E-2</c:v>
                </c:pt>
                <c:pt idx="40">
                  <c:v>2.76639238E-2</c:v>
                </c:pt>
                <c:pt idx="41">
                  <c:v>2.3749086999999999E-2</c:v>
                </c:pt>
                <c:pt idx="42">
                  <c:v>2.0216904599999998E-2</c:v>
                </c:pt>
                <c:pt idx="43">
                  <c:v>1.73243098E-2</c:v>
                </c:pt>
                <c:pt idx="44">
                  <c:v>1.49038201E-2</c:v>
                </c:pt>
                <c:pt idx="45">
                  <c:v>1.28809083E-2</c:v>
                </c:pt>
                <c:pt idx="46">
                  <c:v>1.1068765100000001E-2</c:v>
                </c:pt>
                <c:pt idx="47">
                  <c:v>9.8137623000000007E-3</c:v>
                </c:pt>
                <c:pt idx="48">
                  <c:v>9.3491067999999997E-3</c:v>
                </c:pt>
                <c:pt idx="49">
                  <c:v>9.3282712999999996E-3</c:v>
                </c:pt>
                <c:pt idx="50">
                  <c:v>9.3706697000000005E-3</c:v>
                </c:pt>
                <c:pt idx="51">
                  <c:v>9.3144028999999993E-3</c:v>
                </c:pt>
                <c:pt idx="52">
                  <c:v>9.2713664999999994E-3</c:v>
                </c:pt>
                <c:pt idx="53">
                  <c:v>9.4956737000000003E-3</c:v>
                </c:pt>
                <c:pt idx="54">
                  <c:v>9.9396109999999992E-3</c:v>
                </c:pt>
                <c:pt idx="55">
                  <c:v>1.0343832000000001E-2</c:v>
                </c:pt>
                <c:pt idx="56">
                  <c:v>1.0453598600000001E-2</c:v>
                </c:pt>
                <c:pt idx="57">
                  <c:v>1.03259319E-2</c:v>
                </c:pt>
                <c:pt idx="58">
                  <c:v>1.0199097000000001E-2</c:v>
                </c:pt>
                <c:pt idx="59">
                  <c:v>1.02226902E-2</c:v>
                </c:pt>
                <c:pt idx="60">
                  <c:v>1.0336237999999999E-2</c:v>
                </c:pt>
                <c:pt idx="61">
                  <c:v>1.0450596899999999E-2</c:v>
                </c:pt>
                <c:pt idx="62">
                  <c:v>1.0453925500000001E-2</c:v>
                </c:pt>
                <c:pt idx="63">
                  <c:v>1.02878148E-2</c:v>
                </c:pt>
                <c:pt idx="64">
                  <c:v>9.8974053000000003E-3</c:v>
                </c:pt>
                <c:pt idx="65">
                  <c:v>9.2907193999999995E-3</c:v>
                </c:pt>
                <c:pt idx="66">
                  <c:v>8.5197315000000006E-3</c:v>
                </c:pt>
                <c:pt idx="67">
                  <c:v>7.5979949999999997E-3</c:v>
                </c:pt>
                <c:pt idx="68">
                  <c:v>6.4737070000000004E-3</c:v>
                </c:pt>
                <c:pt idx="69">
                  <c:v>5.1653595000000002E-3</c:v>
                </c:pt>
                <c:pt idx="70">
                  <c:v>3.8988218000000001E-3</c:v>
                </c:pt>
                <c:pt idx="71">
                  <c:v>3.1394481E-3</c:v>
                </c:pt>
                <c:pt idx="72">
                  <c:v>3.1534193999999999E-3</c:v>
                </c:pt>
                <c:pt idx="73">
                  <c:v>3.7390095999999999E-3</c:v>
                </c:pt>
                <c:pt idx="74">
                  <c:v>4.3066353999999998E-3</c:v>
                </c:pt>
                <c:pt idx="75">
                  <c:v>4.2247474000000002E-3</c:v>
                </c:pt>
                <c:pt idx="76">
                  <c:v>3.3932649999999999E-3</c:v>
                </c:pt>
                <c:pt idx="77">
                  <c:v>2.2481792E-3</c:v>
                </c:pt>
                <c:pt idx="78">
                  <c:v>1.4381852999999999E-3</c:v>
                </c:pt>
                <c:pt idx="79">
                  <c:v>1.258416E-3</c:v>
                </c:pt>
                <c:pt idx="80">
                  <c:v>1.5122921E-3</c:v>
                </c:pt>
                <c:pt idx="81">
                  <c:v>1.736781E-3</c:v>
                </c:pt>
                <c:pt idx="82">
                  <c:v>1.6957332999999999E-3</c:v>
                </c:pt>
                <c:pt idx="83">
                  <c:v>1.4325106999999999E-3</c:v>
                </c:pt>
                <c:pt idx="84">
                  <c:v>1.1263957999999999E-3</c:v>
                </c:pt>
                <c:pt idx="85">
                  <c:v>9.4463220000000001E-4</c:v>
                </c:pt>
                <c:pt idx="86">
                  <c:v>7.9922269999999995E-4</c:v>
                </c:pt>
                <c:pt idx="87">
                  <c:v>5.5746120000000005E-4</c:v>
                </c:pt>
                <c:pt idx="88">
                  <c:v>1.4178889999999999E-4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3.5429400000000003E-5</c:v>
                </c:pt>
                <c:pt idx="95">
                  <c:v>4.7085509999999998E-4</c:v>
                </c:pt>
                <c:pt idx="96">
                  <c:v>8.417505E-4</c:v>
                </c:pt>
                <c:pt idx="97">
                  <c:v>1.0828617999999999E-3</c:v>
                </c:pt>
                <c:pt idx="98">
                  <c:v>1.1724897999999999E-3</c:v>
                </c:pt>
                <c:pt idx="99">
                  <c:v>1.1428165E-3</c:v>
                </c:pt>
                <c:pt idx="100">
                  <c:v>1.0435151999999999E-3</c:v>
                </c:pt>
                <c:pt idx="101">
                  <c:v>8.8123599999999998E-4</c:v>
                </c:pt>
                <c:pt idx="102">
                  <c:v>7.6930550000000003E-4</c:v>
                </c:pt>
                <c:pt idx="103">
                  <c:v>6.75335E-4</c:v>
                </c:pt>
                <c:pt idx="104">
                  <c:v>6.3571850000000002E-4</c:v>
                </c:pt>
                <c:pt idx="105">
                  <c:v>6.6873569999999997E-4</c:v>
                </c:pt>
                <c:pt idx="106">
                  <c:v>7.8676340000000003E-4</c:v>
                </c:pt>
                <c:pt idx="107">
                  <c:v>9.9348509999999993E-4</c:v>
                </c:pt>
                <c:pt idx="108">
                  <c:v>1.2916170999999999E-3</c:v>
                </c:pt>
                <c:pt idx="109">
                  <c:v>1.7166384000000001E-3</c:v>
                </c:pt>
                <c:pt idx="110">
                  <c:v>2.3143215E-3</c:v>
                </c:pt>
                <c:pt idx="111">
                  <c:v>2.8686961E-3</c:v>
                </c:pt>
                <c:pt idx="112">
                  <c:v>3.5016013000000001E-3</c:v>
                </c:pt>
                <c:pt idx="113">
                  <c:v>4.1612092999999996E-3</c:v>
                </c:pt>
                <c:pt idx="114">
                  <c:v>4.7982642000000001E-3</c:v>
                </c:pt>
                <c:pt idx="115">
                  <c:v>5.3893635E-3</c:v>
                </c:pt>
                <c:pt idx="116">
                  <c:v>5.8977585000000001E-3</c:v>
                </c:pt>
                <c:pt idx="117">
                  <c:v>6.3104928000000003E-3</c:v>
                </c:pt>
                <c:pt idx="118">
                  <c:v>6.5676095E-3</c:v>
                </c:pt>
                <c:pt idx="119">
                  <c:v>6.6601676E-3</c:v>
                </c:pt>
                <c:pt idx="120">
                  <c:v>6.6102002999999998E-3</c:v>
                </c:pt>
                <c:pt idx="121">
                  <c:v>6.4329379000000004E-3</c:v>
                </c:pt>
                <c:pt idx="122">
                  <c:v>6.135494E-3</c:v>
                </c:pt>
                <c:pt idx="123">
                  <c:v>5.7373800999999999E-3</c:v>
                </c:pt>
                <c:pt idx="124">
                  <c:v>5.2607590000000003E-3</c:v>
                </c:pt>
                <c:pt idx="125">
                  <c:v>4.7546565000000001E-3</c:v>
                </c:pt>
                <c:pt idx="126">
                  <c:v>4.2273463000000004E-3</c:v>
                </c:pt>
                <c:pt idx="127">
                  <c:v>3.6728943E-3</c:v>
                </c:pt>
                <c:pt idx="128">
                  <c:v>3.1058313E-3</c:v>
                </c:pt>
                <c:pt idx="129">
                  <c:v>2.6234218000000002E-3</c:v>
                </c:pt>
                <c:pt idx="130">
                  <c:v>2.2017047999999999E-3</c:v>
                </c:pt>
                <c:pt idx="131">
                  <c:v>1.832839E-3</c:v>
                </c:pt>
                <c:pt idx="132">
                  <c:v>1.504891E-3</c:v>
                </c:pt>
                <c:pt idx="133">
                  <c:v>1.2177532999999999E-3</c:v>
                </c:pt>
                <c:pt idx="134">
                  <c:v>6.2698490000000001E-4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DBF-4BEC-B76F-5AFFC402E53A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反射白_LEDlow_暗櫃!$A$7:$EE$7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1.8418190000000001E-4</c:v>
                </c:pt>
                <c:pt idx="9">
                  <c:v>4.3123499999999997E-4</c:v>
                </c:pt>
                <c:pt idx="10">
                  <c:v>6.8395990000000002E-4</c:v>
                </c:pt>
                <c:pt idx="11">
                  <c:v>8.6063800000000005E-4</c:v>
                </c:pt>
                <c:pt idx="12">
                  <c:v>1.0389634000000001E-3</c:v>
                </c:pt>
                <c:pt idx="13">
                  <c:v>1.2825683999999999E-3</c:v>
                </c:pt>
                <c:pt idx="14">
                  <c:v>1.6359049E-3</c:v>
                </c:pt>
                <c:pt idx="15">
                  <c:v>2.0400676999999998E-3</c:v>
                </c:pt>
                <c:pt idx="16">
                  <c:v>2.3008729000000001E-3</c:v>
                </c:pt>
                <c:pt idx="17">
                  <c:v>2.3166477E-3</c:v>
                </c:pt>
                <c:pt idx="18">
                  <c:v>2.2616568000000002E-3</c:v>
                </c:pt>
                <c:pt idx="19">
                  <c:v>2.3108235999999998E-3</c:v>
                </c:pt>
                <c:pt idx="20">
                  <c:v>2.5166797000000002E-3</c:v>
                </c:pt>
                <c:pt idx="21">
                  <c:v>2.8493654000000001E-3</c:v>
                </c:pt>
                <c:pt idx="22">
                  <c:v>3.0738650999999999E-3</c:v>
                </c:pt>
                <c:pt idx="23">
                  <c:v>3.1355240000000002E-3</c:v>
                </c:pt>
                <c:pt idx="24">
                  <c:v>3.0411368000000001E-3</c:v>
                </c:pt>
                <c:pt idx="25">
                  <c:v>2.8412172000000001E-3</c:v>
                </c:pt>
                <c:pt idx="26">
                  <c:v>2.8605224E-3</c:v>
                </c:pt>
                <c:pt idx="27">
                  <c:v>3.2218289999999998E-3</c:v>
                </c:pt>
                <c:pt idx="28">
                  <c:v>3.9220699000000001E-3</c:v>
                </c:pt>
                <c:pt idx="29">
                  <c:v>4.9460045999999997E-3</c:v>
                </c:pt>
                <c:pt idx="30">
                  <c:v>6.1449455000000004E-3</c:v>
                </c:pt>
                <c:pt idx="31">
                  <c:v>7.7355141000000002E-3</c:v>
                </c:pt>
                <c:pt idx="32">
                  <c:v>1.0142413899999999E-2</c:v>
                </c:pt>
                <c:pt idx="33">
                  <c:v>1.36141423E-2</c:v>
                </c:pt>
                <c:pt idx="34">
                  <c:v>1.8147716299999998E-2</c:v>
                </c:pt>
                <c:pt idx="35">
                  <c:v>2.32257713E-2</c:v>
                </c:pt>
                <c:pt idx="36">
                  <c:v>2.78990231E-2</c:v>
                </c:pt>
                <c:pt idx="37">
                  <c:v>3.0922746300000001E-2</c:v>
                </c:pt>
                <c:pt idx="38">
                  <c:v>3.1812082999999998E-2</c:v>
                </c:pt>
                <c:pt idx="39">
                  <c:v>3.0437359600000002E-2</c:v>
                </c:pt>
                <c:pt idx="40">
                  <c:v>2.7611581600000001E-2</c:v>
                </c:pt>
                <c:pt idx="41">
                  <c:v>2.4034420000000001E-2</c:v>
                </c:pt>
                <c:pt idx="42">
                  <c:v>2.0708695100000001E-2</c:v>
                </c:pt>
                <c:pt idx="43">
                  <c:v>1.7768722000000001E-2</c:v>
                </c:pt>
                <c:pt idx="44">
                  <c:v>1.50940949E-2</c:v>
                </c:pt>
                <c:pt idx="45">
                  <c:v>1.27520962E-2</c:v>
                </c:pt>
                <c:pt idx="46">
                  <c:v>1.0744665699999999E-2</c:v>
                </c:pt>
                <c:pt idx="47">
                  <c:v>9.3581127000000007E-3</c:v>
                </c:pt>
                <c:pt idx="48">
                  <c:v>8.6404392000000007E-3</c:v>
                </c:pt>
                <c:pt idx="49">
                  <c:v>8.3165363999999995E-3</c:v>
                </c:pt>
                <c:pt idx="50">
                  <c:v>8.2315541999999995E-3</c:v>
                </c:pt>
                <c:pt idx="51">
                  <c:v>8.4075573999999997E-3</c:v>
                </c:pt>
                <c:pt idx="52">
                  <c:v>8.9518371999999999E-3</c:v>
                </c:pt>
                <c:pt idx="53">
                  <c:v>9.7613409000000002E-3</c:v>
                </c:pt>
                <c:pt idx="54">
                  <c:v>1.0540612E-2</c:v>
                </c:pt>
                <c:pt idx="55">
                  <c:v>1.0975494000000001E-2</c:v>
                </c:pt>
                <c:pt idx="56">
                  <c:v>1.1002009700000001E-2</c:v>
                </c:pt>
                <c:pt idx="57">
                  <c:v>1.0836285500000001E-2</c:v>
                </c:pt>
                <c:pt idx="58">
                  <c:v>1.0731263099999999E-2</c:v>
                </c:pt>
                <c:pt idx="59">
                  <c:v>1.07067125E-2</c:v>
                </c:pt>
                <c:pt idx="60">
                  <c:v>1.05908494E-2</c:v>
                </c:pt>
                <c:pt idx="61">
                  <c:v>1.02976644E-2</c:v>
                </c:pt>
                <c:pt idx="62">
                  <c:v>9.8331152000000008E-3</c:v>
                </c:pt>
                <c:pt idx="63">
                  <c:v>9.3042505999999994E-3</c:v>
                </c:pt>
                <c:pt idx="64">
                  <c:v>8.8673485000000003E-3</c:v>
                </c:pt>
                <c:pt idx="65">
                  <c:v>8.4536028999999992E-3</c:v>
                </c:pt>
                <c:pt idx="66">
                  <c:v>8.0127128999999998E-3</c:v>
                </c:pt>
                <c:pt idx="67">
                  <c:v>7.4876876999999996E-3</c:v>
                </c:pt>
                <c:pt idx="68">
                  <c:v>6.9116736000000003E-3</c:v>
                </c:pt>
                <c:pt idx="69">
                  <c:v>6.3198031999999998E-3</c:v>
                </c:pt>
                <c:pt idx="70">
                  <c:v>5.6029544000000004E-3</c:v>
                </c:pt>
                <c:pt idx="71">
                  <c:v>4.6758898999999998E-3</c:v>
                </c:pt>
                <c:pt idx="72">
                  <c:v>3.6759796E-3</c:v>
                </c:pt>
                <c:pt idx="73">
                  <c:v>3.0220808000000002E-3</c:v>
                </c:pt>
                <c:pt idx="74">
                  <c:v>2.9620505000000001E-3</c:v>
                </c:pt>
                <c:pt idx="75">
                  <c:v>3.2191890999999999E-3</c:v>
                </c:pt>
                <c:pt idx="76">
                  <c:v>3.2231433E-3</c:v>
                </c:pt>
                <c:pt idx="77">
                  <c:v>2.7006648E-3</c:v>
                </c:pt>
                <c:pt idx="78">
                  <c:v>1.8946264000000001E-3</c:v>
                </c:pt>
                <c:pt idx="79">
                  <c:v>1.3001498000000001E-3</c:v>
                </c:pt>
                <c:pt idx="80">
                  <c:v>1.1461065E-3</c:v>
                </c:pt>
                <c:pt idx="81">
                  <c:v>1.3107456999999999E-3</c:v>
                </c:pt>
                <c:pt idx="82">
                  <c:v>1.5385251E-3</c:v>
                </c:pt>
                <c:pt idx="83">
                  <c:v>1.5788758E-3</c:v>
                </c:pt>
                <c:pt idx="84">
                  <c:v>1.3236533E-3</c:v>
                </c:pt>
                <c:pt idx="85">
                  <c:v>9.3155519999999999E-4</c:v>
                </c:pt>
                <c:pt idx="86">
                  <c:v>5.2556230000000003E-4</c:v>
                </c:pt>
                <c:pt idx="87">
                  <c:v>1.685054E-4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7.3683000000000006E-5</c:v>
                </c:pt>
                <c:pt idx="98">
                  <c:v>2.0540099999999999E-4</c:v>
                </c:pt>
                <c:pt idx="99">
                  <c:v>3.0720880000000001E-4</c:v>
                </c:pt>
                <c:pt idx="100">
                  <c:v>3.6800389999999997E-4</c:v>
                </c:pt>
                <c:pt idx="101">
                  <c:v>4.288254E-4</c:v>
                </c:pt>
                <c:pt idx="102">
                  <c:v>5.626184E-4</c:v>
                </c:pt>
                <c:pt idx="103">
                  <c:v>6.8128640000000005E-4</c:v>
                </c:pt>
                <c:pt idx="104">
                  <c:v>8.4000600000000002E-4</c:v>
                </c:pt>
                <c:pt idx="105">
                  <c:v>1.0518832000000001E-3</c:v>
                </c:pt>
                <c:pt idx="106">
                  <c:v>1.3156449E-3</c:v>
                </c:pt>
                <c:pt idx="107">
                  <c:v>1.6670909000000001E-3</c:v>
                </c:pt>
                <c:pt idx="108">
                  <c:v>2.0927263000000002E-3</c:v>
                </c:pt>
                <c:pt idx="109">
                  <c:v>2.6146185000000001E-3</c:v>
                </c:pt>
                <c:pt idx="110">
                  <c:v>3.2074453999999999E-3</c:v>
                </c:pt>
                <c:pt idx="111">
                  <c:v>3.8175536000000002E-3</c:v>
                </c:pt>
                <c:pt idx="112">
                  <c:v>4.4771484000000004E-3</c:v>
                </c:pt>
                <c:pt idx="113">
                  <c:v>5.1445299999999996E-3</c:v>
                </c:pt>
                <c:pt idx="114">
                  <c:v>5.7802814999999997E-3</c:v>
                </c:pt>
                <c:pt idx="115">
                  <c:v>6.3529457000000003E-3</c:v>
                </c:pt>
                <c:pt idx="116">
                  <c:v>6.8235978999999997E-3</c:v>
                </c:pt>
                <c:pt idx="117">
                  <c:v>7.1996977000000004E-3</c:v>
                </c:pt>
                <c:pt idx="118">
                  <c:v>7.3606879000000002E-3</c:v>
                </c:pt>
                <c:pt idx="119">
                  <c:v>7.3975176000000004E-3</c:v>
                </c:pt>
                <c:pt idx="120">
                  <c:v>7.2826067999999999E-3</c:v>
                </c:pt>
                <c:pt idx="121">
                  <c:v>7.0295836999999996E-3</c:v>
                </c:pt>
                <c:pt idx="122">
                  <c:v>6.6542737000000003E-3</c:v>
                </c:pt>
                <c:pt idx="123">
                  <c:v>6.1776595999999996E-3</c:v>
                </c:pt>
                <c:pt idx="124">
                  <c:v>5.6458115999999999E-3</c:v>
                </c:pt>
                <c:pt idx="125">
                  <c:v>5.0891953999999996E-3</c:v>
                </c:pt>
                <c:pt idx="126">
                  <c:v>4.4975481000000001E-3</c:v>
                </c:pt>
                <c:pt idx="127">
                  <c:v>3.8683840999999999E-3</c:v>
                </c:pt>
                <c:pt idx="128">
                  <c:v>3.2412083999999999E-3</c:v>
                </c:pt>
                <c:pt idx="129">
                  <c:v>2.6843739000000002E-3</c:v>
                </c:pt>
                <c:pt idx="130">
                  <c:v>2.2045912000000002E-3</c:v>
                </c:pt>
                <c:pt idx="131">
                  <c:v>1.7699968999999999E-3</c:v>
                </c:pt>
                <c:pt idx="132">
                  <c:v>1.3910157E-3</c:v>
                </c:pt>
                <c:pt idx="133">
                  <c:v>1.0865838E-3</c:v>
                </c:pt>
                <c:pt idx="134">
                  <c:v>3.7551369999999998E-4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DBF-4BEC-B76F-5AFFC402E53A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反射白_LEDlow_暗櫃!$A$8:$EE$8</c:f>
              <c:numCache>
                <c:formatCode>General</c:formatCode>
                <c:ptCount val="135"/>
                <c:pt idx="0">
                  <c:v>3.5100939999999997E-4</c:v>
                </c:pt>
                <c:pt idx="1">
                  <c:v>1.084801E-4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3.9052370000000001E-4</c:v>
                </c:pt>
                <c:pt idx="6">
                  <c:v>6.9994399999999998E-4</c:v>
                </c:pt>
                <c:pt idx="7">
                  <c:v>7.7987270000000005E-4</c:v>
                </c:pt>
                <c:pt idx="8">
                  <c:v>6.6691440000000003E-4</c:v>
                </c:pt>
                <c:pt idx="9">
                  <c:v>4.8542570000000002E-4</c:v>
                </c:pt>
                <c:pt idx="10">
                  <c:v>2.4393129999999999E-4</c:v>
                </c:pt>
                <c:pt idx="11">
                  <c:v>2.165561E-4</c:v>
                </c:pt>
                <c:pt idx="12">
                  <c:v>2.280138E-4</c:v>
                </c:pt>
                <c:pt idx="13">
                  <c:v>3.8877920000000003E-4</c:v>
                </c:pt>
                <c:pt idx="14">
                  <c:v>7.7865249999999997E-4</c:v>
                </c:pt>
                <c:pt idx="15">
                  <c:v>1.3724106999999999E-3</c:v>
                </c:pt>
                <c:pt idx="16">
                  <c:v>2.0424699999999998E-3</c:v>
                </c:pt>
                <c:pt idx="17">
                  <c:v>2.6968793999999998E-3</c:v>
                </c:pt>
                <c:pt idx="18">
                  <c:v>3.1859111000000001E-3</c:v>
                </c:pt>
                <c:pt idx="19">
                  <c:v>3.5443632000000001E-3</c:v>
                </c:pt>
                <c:pt idx="20">
                  <c:v>3.7017999999999999E-3</c:v>
                </c:pt>
                <c:pt idx="21">
                  <c:v>3.5351811000000001E-3</c:v>
                </c:pt>
                <c:pt idx="22">
                  <c:v>3.2820443000000001E-3</c:v>
                </c:pt>
                <c:pt idx="23">
                  <c:v>2.9553419000000001E-3</c:v>
                </c:pt>
                <c:pt idx="24">
                  <c:v>2.7132587999999999E-3</c:v>
                </c:pt>
                <c:pt idx="25">
                  <c:v>2.6671805000000001E-3</c:v>
                </c:pt>
                <c:pt idx="26">
                  <c:v>2.7665882E-3</c:v>
                </c:pt>
                <c:pt idx="27">
                  <c:v>3.1240585E-3</c:v>
                </c:pt>
                <c:pt idx="28">
                  <c:v>3.6308991E-3</c:v>
                </c:pt>
                <c:pt idx="29">
                  <c:v>4.3750018999999998E-3</c:v>
                </c:pt>
                <c:pt idx="30">
                  <c:v>5.4740240000000001E-3</c:v>
                </c:pt>
                <c:pt idx="31">
                  <c:v>7.1952780999999999E-3</c:v>
                </c:pt>
                <c:pt idx="32">
                  <c:v>9.9184588000000001E-3</c:v>
                </c:pt>
                <c:pt idx="33">
                  <c:v>1.3807245500000001E-2</c:v>
                </c:pt>
                <c:pt idx="34">
                  <c:v>1.8753381400000001E-2</c:v>
                </c:pt>
                <c:pt idx="35">
                  <c:v>2.42411755E-2</c:v>
                </c:pt>
                <c:pt idx="36">
                  <c:v>2.92385109E-2</c:v>
                </c:pt>
                <c:pt idx="37">
                  <c:v>3.24025862E-2</c:v>
                </c:pt>
                <c:pt idx="38">
                  <c:v>3.3257849499999999E-2</c:v>
                </c:pt>
                <c:pt idx="39">
                  <c:v>3.1801816099999998E-2</c:v>
                </c:pt>
                <c:pt idx="40">
                  <c:v>2.8754843400000001E-2</c:v>
                </c:pt>
                <c:pt idx="41">
                  <c:v>2.46746633E-2</c:v>
                </c:pt>
                <c:pt idx="42">
                  <c:v>2.0650234100000001E-2</c:v>
                </c:pt>
                <c:pt idx="43">
                  <c:v>1.71394814E-2</c:v>
                </c:pt>
                <c:pt idx="44">
                  <c:v>1.4329128E-2</c:v>
                </c:pt>
                <c:pt idx="45">
                  <c:v>1.2335241800000001E-2</c:v>
                </c:pt>
                <c:pt idx="46">
                  <c:v>1.08301435E-2</c:v>
                </c:pt>
                <c:pt idx="47">
                  <c:v>9.6816084999999993E-3</c:v>
                </c:pt>
                <c:pt idx="48">
                  <c:v>8.9309326999999997E-3</c:v>
                </c:pt>
                <c:pt idx="49">
                  <c:v>8.4376885000000002E-3</c:v>
                </c:pt>
                <c:pt idx="50">
                  <c:v>8.2880091000000003E-3</c:v>
                </c:pt>
                <c:pt idx="51">
                  <c:v>8.6305532999999997E-3</c:v>
                </c:pt>
                <c:pt idx="52">
                  <c:v>9.3954736000000007E-3</c:v>
                </c:pt>
                <c:pt idx="53">
                  <c:v>1.03521738E-2</c:v>
                </c:pt>
                <c:pt idx="54">
                  <c:v>1.1075672700000001E-2</c:v>
                </c:pt>
                <c:pt idx="55">
                  <c:v>1.1367172E-2</c:v>
                </c:pt>
                <c:pt idx="56">
                  <c:v>1.13236029E-2</c:v>
                </c:pt>
                <c:pt idx="57">
                  <c:v>1.11583238E-2</c:v>
                </c:pt>
                <c:pt idx="58">
                  <c:v>1.09444065E-2</c:v>
                </c:pt>
                <c:pt idx="59">
                  <c:v>1.0641126900000001E-2</c:v>
                </c:pt>
                <c:pt idx="60">
                  <c:v>1.02146436E-2</c:v>
                </c:pt>
                <c:pt idx="61">
                  <c:v>9.8761143000000006E-3</c:v>
                </c:pt>
                <c:pt idx="62">
                  <c:v>9.7527112999999995E-3</c:v>
                </c:pt>
                <c:pt idx="63">
                  <c:v>9.7849006000000002E-3</c:v>
                </c:pt>
                <c:pt idx="64">
                  <c:v>9.6958120999999994E-3</c:v>
                </c:pt>
                <c:pt idx="65">
                  <c:v>9.1841603000000008E-3</c:v>
                </c:pt>
                <c:pt idx="66">
                  <c:v>8.2243429000000007E-3</c:v>
                </c:pt>
                <c:pt idx="67">
                  <c:v>7.0765953999999999E-3</c:v>
                </c:pt>
                <c:pt idx="68">
                  <c:v>6.1064604999999999E-3</c:v>
                </c:pt>
                <c:pt idx="69">
                  <c:v>5.4809758000000002E-3</c:v>
                </c:pt>
                <c:pt idx="70">
                  <c:v>5.1244879000000004E-3</c:v>
                </c:pt>
                <c:pt idx="71">
                  <c:v>4.8468317999999996E-3</c:v>
                </c:pt>
                <c:pt idx="72">
                  <c:v>4.4910540000000004E-3</c:v>
                </c:pt>
                <c:pt idx="73">
                  <c:v>3.9701103000000003E-3</c:v>
                </c:pt>
                <c:pt idx="74">
                  <c:v>3.2979795000000001E-3</c:v>
                </c:pt>
                <c:pt idx="75">
                  <c:v>2.5291484999999999E-3</c:v>
                </c:pt>
                <c:pt idx="76">
                  <c:v>1.8235431E-3</c:v>
                </c:pt>
                <c:pt idx="77">
                  <c:v>1.3673388999999999E-3</c:v>
                </c:pt>
                <c:pt idx="78">
                  <c:v>1.2684206999999999E-3</c:v>
                </c:pt>
                <c:pt idx="79">
                  <c:v>1.4817321E-3</c:v>
                </c:pt>
                <c:pt idx="80">
                  <c:v>1.7866583000000001E-3</c:v>
                </c:pt>
                <c:pt idx="81">
                  <c:v>1.9555178000000002E-3</c:v>
                </c:pt>
                <c:pt idx="82">
                  <c:v>1.8973715000000001E-3</c:v>
                </c:pt>
                <c:pt idx="83">
                  <c:v>1.6515455999999999E-3</c:v>
                </c:pt>
                <c:pt idx="84">
                  <c:v>1.319735E-3</c:v>
                </c:pt>
                <c:pt idx="85">
                  <c:v>9.9101070000000009E-4</c:v>
                </c:pt>
                <c:pt idx="86">
                  <c:v>7.1602470000000002E-4</c:v>
                </c:pt>
                <c:pt idx="87">
                  <c:v>4.7414739999999999E-4</c:v>
                </c:pt>
                <c:pt idx="88">
                  <c:v>2.5618949999999999E-4</c:v>
                </c:pt>
                <c:pt idx="89">
                  <c:v>2.9047199999999999E-5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7.49321E-5</c:v>
                </c:pt>
                <c:pt idx="97">
                  <c:v>3.6762660000000001E-4</c:v>
                </c:pt>
                <c:pt idx="98">
                  <c:v>5.9939140000000004E-4</c:v>
                </c:pt>
                <c:pt idx="99">
                  <c:v>7.5163119999999996E-4</c:v>
                </c:pt>
                <c:pt idx="100">
                  <c:v>8.4167580000000001E-4</c:v>
                </c:pt>
                <c:pt idx="101">
                  <c:v>8.9594860000000002E-4</c:v>
                </c:pt>
                <c:pt idx="102">
                  <c:v>1.0494790000000001E-3</c:v>
                </c:pt>
                <c:pt idx="103">
                  <c:v>1.1711E-3</c:v>
                </c:pt>
                <c:pt idx="104">
                  <c:v>1.3256784E-3</c:v>
                </c:pt>
                <c:pt idx="105">
                  <c:v>1.5171023999999999E-3</c:v>
                </c:pt>
                <c:pt idx="106">
                  <c:v>1.7398331999999999E-3</c:v>
                </c:pt>
                <c:pt idx="107">
                  <c:v>2.01227E-3</c:v>
                </c:pt>
                <c:pt idx="108">
                  <c:v>2.3085682000000001E-3</c:v>
                </c:pt>
                <c:pt idx="109">
                  <c:v>2.6558693E-3</c:v>
                </c:pt>
                <c:pt idx="110">
                  <c:v>3.1355216999999999E-3</c:v>
                </c:pt>
                <c:pt idx="111">
                  <c:v>3.5484072E-3</c:v>
                </c:pt>
                <c:pt idx="112">
                  <c:v>3.9762523999999997E-3</c:v>
                </c:pt>
                <c:pt idx="113">
                  <c:v>4.3991333999999997E-3</c:v>
                </c:pt>
                <c:pt idx="114">
                  <c:v>4.8223538E-3</c:v>
                </c:pt>
                <c:pt idx="115">
                  <c:v>5.2315905000000001E-3</c:v>
                </c:pt>
                <c:pt idx="116">
                  <c:v>5.5922046000000001E-3</c:v>
                </c:pt>
                <c:pt idx="117">
                  <c:v>5.9085995999999998E-3</c:v>
                </c:pt>
                <c:pt idx="118">
                  <c:v>6.185187E-3</c:v>
                </c:pt>
                <c:pt idx="119">
                  <c:v>6.2934988999999997E-3</c:v>
                </c:pt>
                <c:pt idx="120">
                  <c:v>6.2814508999999999E-3</c:v>
                </c:pt>
                <c:pt idx="121">
                  <c:v>6.1654611000000002E-3</c:v>
                </c:pt>
                <c:pt idx="122">
                  <c:v>5.9360283999999996E-3</c:v>
                </c:pt>
                <c:pt idx="123">
                  <c:v>5.6085125999999997E-3</c:v>
                </c:pt>
                <c:pt idx="124">
                  <c:v>5.1871351999999999E-3</c:v>
                </c:pt>
                <c:pt idx="125">
                  <c:v>4.7207144000000001E-3</c:v>
                </c:pt>
                <c:pt idx="126">
                  <c:v>4.1628387000000001E-3</c:v>
                </c:pt>
                <c:pt idx="127">
                  <c:v>3.5912879000000002E-3</c:v>
                </c:pt>
                <c:pt idx="128">
                  <c:v>3.0441661000000001E-3</c:v>
                </c:pt>
                <c:pt idx="129">
                  <c:v>2.5565358999999998E-3</c:v>
                </c:pt>
                <c:pt idx="130">
                  <c:v>2.1423725000000002E-3</c:v>
                </c:pt>
                <c:pt idx="131">
                  <c:v>1.7841182E-3</c:v>
                </c:pt>
                <c:pt idx="132">
                  <c:v>1.4904547E-3</c:v>
                </c:pt>
                <c:pt idx="133">
                  <c:v>1.2608211999999999E-3</c:v>
                </c:pt>
                <c:pt idx="134">
                  <c:v>6.2267490000000002E-4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DBF-4BEC-B76F-5AFFC402E53A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反射白_LEDlow_暗櫃!$A$9:$EE$9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2.2515879999999999E-4</c:v>
                </c:pt>
                <c:pt idx="4">
                  <c:v>3.8983779999999998E-4</c:v>
                </c:pt>
                <c:pt idx="5">
                  <c:v>4.0322630000000001E-4</c:v>
                </c:pt>
                <c:pt idx="6">
                  <c:v>2.8976060000000001E-4</c:v>
                </c:pt>
                <c:pt idx="7">
                  <c:v>1.393493E-4</c:v>
                </c:pt>
                <c:pt idx="8">
                  <c:v>5.59017E-5</c:v>
                </c:pt>
                <c:pt idx="9">
                  <c:v>5.2317900000000003E-5</c:v>
                </c:pt>
                <c:pt idx="10">
                  <c:v>2.652997E-4</c:v>
                </c:pt>
                <c:pt idx="11">
                  <c:v>4.7958959999999998E-4</c:v>
                </c:pt>
                <c:pt idx="12">
                  <c:v>6.7868560000000004E-4</c:v>
                </c:pt>
                <c:pt idx="13">
                  <c:v>8.9327700000000005E-4</c:v>
                </c:pt>
                <c:pt idx="14">
                  <c:v>1.1582853999999999E-3</c:v>
                </c:pt>
                <c:pt idx="15">
                  <c:v>1.5064047000000001E-3</c:v>
                </c:pt>
                <c:pt idx="16">
                  <c:v>1.8373047999999999E-3</c:v>
                </c:pt>
                <c:pt idx="17">
                  <c:v>2.0579997999999999E-3</c:v>
                </c:pt>
                <c:pt idx="18">
                  <c:v>2.2338929000000002E-3</c:v>
                </c:pt>
                <c:pt idx="19">
                  <c:v>2.5265266000000001E-3</c:v>
                </c:pt>
                <c:pt idx="20">
                  <c:v>2.9224742000000001E-3</c:v>
                </c:pt>
                <c:pt idx="21">
                  <c:v>3.2916053000000001E-3</c:v>
                </c:pt>
                <c:pt idx="22">
                  <c:v>3.4513639000000001E-3</c:v>
                </c:pt>
                <c:pt idx="23">
                  <c:v>3.3811728999999999E-3</c:v>
                </c:pt>
                <c:pt idx="24">
                  <c:v>3.2508887999999998E-3</c:v>
                </c:pt>
                <c:pt idx="25">
                  <c:v>3.2212776E-3</c:v>
                </c:pt>
                <c:pt idx="26">
                  <c:v>3.3942475000000001E-3</c:v>
                </c:pt>
                <c:pt idx="27">
                  <c:v>3.6569734000000001E-3</c:v>
                </c:pt>
                <c:pt idx="28">
                  <c:v>3.9631286999999996E-3</c:v>
                </c:pt>
                <c:pt idx="29">
                  <c:v>4.5010857E-3</c:v>
                </c:pt>
                <c:pt idx="30">
                  <c:v>5.3204894000000004E-3</c:v>
                </c:pt>
                <c:pt idx="31">
                  <c:v>6.7922844999999997E-3</c:v>
                </c:pt>
                <c:pt idx="32">
                  <c:v>9.3352720000000004E-3</c:v>
                </c:pt>
                <c:pt idx="33">
                  <c:v>1.3066805000000001E-2</c:v>
                </c:pt>
                <c:pt idx="34">
                  <c:v>1.7910294199999999E-2</c:v>
                </c:pt>
                <c:pt idx="35">
                  <c:v>2.32642367E-2</c:v>
                </c:pt>
                <c:pt idx="36">
                  <c:v>2.8075138100000001E-2</c:v>
                </c:pt>
                <c:pt idx="37">
                  <c:v>3.1119164099999999E-2</c:v>
                </c:pt>
                <c:pt idx="38">
                  <c:v>3.1870756299999997E-2</c:v>
                </c:pt>
                <c:pt idx="39">
                  <c:v>3.0410209699999999E-2</c:v>
                </c:pt>
                <c:pt idx="40">
                  <c:v>2.75496766E-2</c:v>
                </c:pt>
                <c:pt idx="41">
                  <c:v>2.39026416E-2</c:v>
                </c:pt>
                <c:pt idx="42">
                  <c:v>2.0421571999999999E-2</c:v>
                </c:pt>
                <c:pt idx="43">
                  <c:v>1.7393957799999998E-2</c:v>
                </c:pt>
                <c:pt idx="44">
                  <c:v>1.49299232E-2</c:v>
                </c:pt>
                <c:pt idx="45">
                  <c:v>1.3130391E-2</c:v>
                </c:pt>
                <c:pt idx="46">
                  <c:v>1.17273619E-2</c:v>
                </c:pt>
                <c:pt idx="47">
                  <c:v>1.06166461E-2</c:v>
                </c:pt>
                <c:pt idx="48">
                  <c:v>9.7550815000000003E-3</c:v>
                </c:pt>
                <c:pt idx="49">
                  <c:v>9.0734222999999999E-3</c:v>
                </c:pt>
                <c:pt idx="50">
                  <c:v>8.6627565000000004E-3</c:v>
                </c:pt>
                <c:pt idx="51">
                  <c:v>8.5982699000000003E-3</c:v>
                </c:pt>
                <c:pt idx="52">
                  <c:v>8.8295555000000008E-3</c:v>
                </c:pt>
                <c:pt idx="53">
                  <c:v>9.1439169000000001E-3</c:v>
                </c:pt>
                <c:pt idx="54">
                  <c:v>9.3971919000000008E-3</c:v>
                </c:pt>
                <c:pt idx="55">
                  <c:v>9.6538606999999992E-3</c:v>
                </c:pt>
                <c:pt idx="56">
                  <c:v>1.00672683E-2</c:v>
                </c:pt>
                <c:pt idx="57">
                  <c:v>1.0585106E-2</c:v>
                </c:pt>
                <c:pt idx="58">
                  <c:v>1.09822992E-2</c:v>
                </c:pt>
                <c:pt idx="59">
                  <c:v>1.1046866000000001E-2</c:v>
                </c:pt>
                <c:pt idx="60">
                  <c:v>1.0780673500000001E-2</c:v>
                </c:pt>
                <c:pt idx="61">
                  <c:v>1.0351103699999999E-2</c:v>
                </c:pt>
                <c:pt idx="62">
                  <c:v>9.8224906000000008E-3</c:v>
                </c:pt>
                <c:pt idx="63">
                  <c:v>9.1958847000000003E-3</c:v>
                </c:pt>
                <c:pt idx="64">
                  <c:v>8.4394104999999994E-3</c:v>
                </c:pt>
                <c:pt idx="65">
                  <c:v>7.7928444000000003E-3</c:v>
                </c:pt>
                <c:pt idx="66">
                  <c:v>7.4883006E-3</c:v>
                </c:pt>
                <c:pt idx="67">
                  <c:v>7.4282298E-3</c:v>
                </c:pt>
                <c:pt idx="68">
                  <c:v>7.2375950000000003E-3</c:v>
                </c:pt>
                <c:pt idx="69">
                  <c:v>6.6546276E-3</c:v>
                </c:pt>
                <c:pt idx="70">
                  <c:v>5.6650303000000003E-3</c:v>
                </c:pt>
                <c:pt idx="71">
                  <c:v>4.5936704000000004E-3</c:v>
                </c:pt>
                <c:pt idx="72">
                  <c:v>3.7274775E-3</c:v>
                </c:pt>
                <c:pt idx="73">
                  <c:v>3.1913349E-3</c:v>
                </c:pt>
                <c:pt idx="74">
                  <c:v>2.8337757E-3</c:v>
                </c:pt>
                <c:pt idx="75">
                  <c:v>2.4225182999999999E-3</c:v>
                </c:pt>
                <c:pt idx="76">
                  <c:v>1.9708718000000002E-3</c:v>
                </c:pt>
                <c:pt idx="77">
                  <c:v>1.7817499000000001E-3</c:v>
                </c:pt>
                <c:pt idx="78">
                  <c:v>2.0969197999999999E-3</c:v>
                </c:pt>
                <c:pt idx="79">
                  <c:v>2.6242444000000001E-3</c:v>
                </c:pt>
                <c:pt idx="80">
                  <c:v>2.7902654999999998E-3</c:v>
                </c:pt>
                <c:pt idx="81">
                  <c:v>2.3171704E-3</c:v>
                </c:pt>
                <c:pt idx="82">
                  <c:v>1.4088893000000001E-3</c:v>
                </c:pt>
                <c:pt idx="83">
                  <c:v>4.8830469999999997E-4</c:v>
                </c:pt>
                <c:pt idx="84">
                  <c:v>0</c:v>
                </c:pt>
                <c:pt idx="85">
                  <c:v>0</c:v>
                </c:pt>
                <c:pt idx="86">
                  <c:v>4.4733900000000002E-5</c:v>
                </c:pt>
                <c:pt idx="87">
                  <c:v>4.8201929999999997E-4</c:v>
                </c:pt>
                <c:pt idx="88">
                  <c:v>9.4658290000000005E-4</c:v>
                </c:pt>
                <c:pt idx="89">
                  <c:v>1.3144832E-3</c:v>
                </c:pt>
                <c:pt idx="90">
                  <c:v>1.5058544E-3</c:v>
                </c:pt>
                <c:pt idx="91">
                  <c:v>1.4555015000000001E-3</c:v>
                </c:pt>
                <c:pt idx="92">
                  <c:v>1.1510451000000001E-3</c:v>
                </c:pt>
                <c:pt idx="93">
                  <c:v>7.4817109999999998E-4</c:v>
                </c:pt>
                <c:pt idx="94">
                  <c:v>3.3681409999999998E-4</c:v>
                </c:pt>
                <c:pt idx="95">
                  <c:v>2.0239999999999999E-5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1.6285E-6</c:v>
                </c:pt>
                <c:pt idx="104">
                  <c:v>2.22928E-4</c:v>
                </c:pt>
                <c:pt idx="105">
                  <c:v>4.9885730000000001E-4</c:v>
                </c:pt>
                <c:pt idx="106">
                  <c:v>8.2559859999999997E-4</c:v>
                </c:pt>
                <c:pt idx="107">
                  <c:v>1.2143834E-3</c:v>
                </c:pt>
                <c:pt idx="108">
                  <c:v>1.6564487000000001E-3</c:v>
                </c:pt>
                <c:pt idx="109">
                  <c:v>2.128544E-3</c:v>
                </c:pt>
                <c:pt idx="110">
                  <c:v>2.7671973E-3</c:v>
                </c:pt>
                <c:pt idx="111">
                  <c:v>3.3466468999999999E-3</c:v>
                </c:pt>
                <c:pt idx="112">
                  <c:v>3.9145363999999998E-3</c:v>
                </c:pt>
                <c:pt idx="113">
                  <c:v>4.4570579000000003E-3</c:v>
                </c:pt>
                <c:pt idx="114">
                  <c:v>4.9627315999999999E-3</c:v>
                </c:pt>
                <c:pt idx="115">
                  <c:v>5.4155582999999997E-3</c:v>
                </c:pt>
                <c:pt idx="116">
                  <c:v>5.792134E-3</c:v>
                </c:pt>
                <c:pt idx="117">
                  <c:v>6.1241220999999997E-3</c:v>
                </c:pt>
                <c:pt idx="118">
                  <c:v>6.2416661999999999E-3</c:v>
                </c:pt>
                <c:pt idx="119">
                  <c:v>6.3085783999999997E-3</c:v>
                </c:pt>
                <c:pt idx="120">
                  <c:v>6.2741897999999997E-3</c:v>
                </c:pt>
                <c:pt idx="121">
                  <c:v>6.1339949999999997E-3</c:v>
                </c:pt>
                <c:pt idx="122">
                  <c:v>5.8878832000000001E-3</c:v>
                </c:pt>
                <c:pt idx="123">
                  <c:v>5.5420584999999996E-3</c:v>
                </c:pt>
                <c:pt idx="124">
                  <c:v>5.0980174E-3</c:v>
                </c:pt>
                <c:pt idx="125">
                  <c:v>4.6922950999999996E-3</c:v>
                </c:pt>
                <c:pt idx="126">
                  <c:v>3.9917770999999998E-3</c:v>
                </c:pt>
                <c:pt idx="127">
                  <c:v>3.4541504000000002E-3</c:v>
                </c:pt>
                <c:pt idx="128">
                  <c:v>2.8640425E-3</c:v>
                </c:pt>
                <c:pt idx="129">
                  <c:v>2.3373982000000001E-3</c:v>
                </c:pt>
                <c:pt idx="130">
                  <c:v>1.8333532000000001E-3</c:v>
                </c:pt>
                <c:pt idx="131">
                  <c:v>1.4185334E-3</c:v>
                </c:pt>
                <c:pt idx="132">
                  <c:v>1.0548548999999999E-3</c:v>
                </c:pt>
                <c:pt idx="133">
                  <c:v>7.5296029999999999E-4</c:v>
                </c:pt>
                <c:pt idx="134">
                  <c:v>2.4457450000000001E-4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DBF-4BEC-B76F-5AFFC402E53A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反射白_LEDlow_暗櫃!$A$10:$EE$10</c:f>
              <c:numCache>
                <c:formatCode>General</c:formatCode>
                <c:ptCount val="135"/>
                <c:pt idx="0">
                  <c:v>1.7688078999999999E-3</c:v>
                </c:pt>
                <c:pt idx="1">
                  <c:v>1.2349259000000001E-3</c:v>
                </c:pt>
                <c:pt idx="2">
                  <c:v>8.0625689999999997E-4</c:v>
                </c:pt>
                <c:pt idx="3">
                  <c:v>2.4126980000000001E-4</c:v>
                </c:pt>
                <c:pt idx="4">
                  <c:v>3.6185600000000001E-5</c:v>
                </c:pt>
                <c:pt idx="5">
                  <c:v>0</c:v>
                </c:pt>
                <c:pt idx="6">
                  <c:v>0</c:v>
                </c:pt>
                <c:pt idx="7">
                  <c:v>6.0106999999999999E-5</c:v>
                </c:pt>
                <c:pt idx="8">
                  <c:v>3.2709619999999999E-4</c:v>
                </c:pt>
                <c:pt idx="9">
                  <c:v>4.7288719999999997E-4</c:v>
                </c:pt>
                <c:pt idx="10">
                  <c:v>4.3796949999999997E-4</c:v>
                </c:pt>
                <c:pt idx="11">
                  <c:v>3.1307539999999998E-4</c:v>
                </c:pt>
                <c:pt idx="12">
                  <c:v>4.618779E-4</c:v>
                </c:pt>
                <c:pt idx="13">
                  <c:v>9.763037E-4</c:v>
                </c:pt>
                <c:pt idx="14">
                  <c:v>1.6278894999999999E-3</c:v>
                </c:pt>
                <c:pt idx="15">
                  <c:v>2.1028487999999999E-3</c:v>
                </c:pt>
                <c:pt idx="16">
                  <c:v>2.2914863999999998E-3</c:v>
                </c:pt>
                <c:pt idx="17">
                  <c:v>2.3779987999999999E-3</c:v>
                </c:pt>
                <c:pt idx="18">
                  <c:v>2.3693264999999999E-3</c:v>
                </c:pt>
                <c:pt idx="19">
                  <c:v>2.4763932E-3</c:v>
                </c:pt>
                <c:pt idx="20">
                  <c:v>2.638184E-3</c:v>
                </c:pt>
                <c:pt idx="21">
                  <c:v>2.7609627999999999E-3</c:v>
                </c:pt>
                <c:pt idx="22">
                  <c:v>2.7294395999999999E-3</c:v>
                </c:pt>
                <c:pt idx="23">
                  <c:v>2.7903400000000001E-3</c:v>
                </c:pt>
                <c:pt idx="24">
                  <c:v>3.0037473999999999E-3</c:v>
                </c:pt>
                <c:pt idx="25">
                  <c:v>3.4186851999999999E-3</c:v>
                </c:pt>
                <c:pt idx="26">
                  <c:v>3.8235897999999999E-3</c:v>
                </c:pt>
                <c:pt idx="27">
                  <c:v>4.0032165000000001E-3</c:v>
                </c:pt>
                <c:pt idx="28">
                  <c:v>4.0069468999999998E-3</c:v>
                </c:pt>
                <c:pt idx="29">
                  <c:v>4.2682047999999997E-3</c:v>
                </c:pt>
                <c:pt idx="30">
                  <c:v>5.0527452999999996E-3</c:v>
                </c:pt>
                <c:pt idx="31">
                  <c:v>6.6125834999999997E-3</c:v>
                </c:pt>
                <c:pt idx="32">
                  <c:v>9.1020036000000002E-3</c:v>
                </c:pt>
                <c:pt idx="33">
                  <c:v>1.25642605E-2</c:v>
                </c:pt>
                <c:pt idx="34">
                  <c:v>1.7098505E-2</c:v>
                </c:pt>
                <c:pt idx="35">
                  <c:v>2.2344628299999999E-2</c:v>
                </c:pt>
                <c:pt idx="36">
                  <c:v>2.7358448099999998E-2</c:v>
                </c:pt>
                <c:pt idx="37">
                  <c:v>3.07610091E-2</c:v>
                </c:pt>
                <c:pt idx="38">
                  <c:v>3.1734164799999999E-2</c:v>
                </c:pt>
                <c:pt idx="39">
                  <c:v>3.0323514699999998E-2</c:v>
                </c:pt>
                <c:pt idx="40">
                  <c:v>2.7553679399999999E-2</c:v>
                </c:pt>
                <c:pt idx="41">
                  <c:v>2.40847766E-2</c:v>
                </c:pt>
                <c:pt idx="42">
                  <c:v>2.0711949100000002E-2</c:v>
                </c:pt>
                <c:pt idx="43">
                  <c:v>1.75231211E-2</c:v>
                </c:pt>
                <c:pt idx="44">
                  <c:v>1.4680344600000001E-2</c:v>
                </c:pt>
                <c:pt idx="45">
                  <c:v>1.25775868E-2</c:v>
                </c:pt>
                <c:pt idx="46">
                  <c:v>1.1037304100000001E-2</c:v>
                </c:pt>
                <c:pt idx="47">
                  <c:v>9.9536581000000002E-3</c:v>
                </c:pt>
                <c:pt idx="48">
                  <c:v>9.1333891999999996E-3</c:v>
                </c:pt>
                <c:pt idx="49">
                  <c:v>8.6083141999999998E-3</c:v>
                </c:pt>
                <c:pt idx="50">
                  <c:v>8.4405820999999999E-3</c:v>
                </c:pt>
                <c:pt idx="51">
                  <c:v>8.6116455000000008E-3</c:v>
                </c:pt>
                <c:pt idx="52">
                  <c:v>8.8897105000000001E-3</c:v>
                </c:pt>
                <c:pt idx="53">
                  <c:v>9.1242202999999994E-3</c:v>
                </c:pt>
                <c:pt idx="54">
                  <c:v>9.3678635999999999E-3</c:v>
                </c:pt>
                <c:pt idx="55">
                  <c:v>9.7635546999999996E-3</c:v>
                </c:pt>
                <c:pt idx="56">
                  <c:v>1.0306632099999999E-2</c:v>
                </c:pt>
                <c:pt idx="57">
                  <c:v>1.0693821100000001E-2</c:v>
                </c:pt>
                <c:pt idx="58">
                  <c:v>1.0646204500000001E-2</c:v>
                </c:pt>
                <c:pt idx="59">
                  <c:v>1.01934383E-2</c:v>
                </c:pt>
                <c:pt idx="60">
                  <c:v>9.7187747999999997E-3</c:v>
                </c:pt>
                <c:pt idx="61">
                  <c:v>9.6092634E-3</c:v>
                </c:pt>
                <c:pt idx="62">
                  <c:v>9.8539162E-3</c:v>
                </c:pt>
                <c:pt idx="63">
                  <c:v>1.00869806E-2</c:v>
                </c:pt>
                <c:pt idx="64">
                  <c:v>9.8716328000000002E-3</c:v>
                </c:pt>
                <c:pt idx="65">
                  <c:v>9.0396590999999998E-3</c:v>
                </c:pt>
                <c:pt idx="66">
                  <c:v>7.8924019000000002E-3</c:v>
                </c:pt>
                <c:pt idx="67">
                  <c:v>6.8543972E-3</c:v>
                </c:pt>
                <c:pt idx="68">
                  <c:v>6.1851190000000002E-3</c:v>
                </c:pt>
                <c:pt idx="69">
                  <c:v>5.8041532000000003E-3</c:v>
                </c:pt>
                <c:pt idx="70">
                  <c:v>5.4486357000000001E-3</c:v>
                </c:pt>
                <c:pt idx="71">
                  <c:v>4.9146655999999997E-3</c:v>
                </c:pt>
                <c:pt idx="72">
                  <c:v>4.1814636999999997E-3</c:v>
                </c:pt>
                <c:pt idx="73">
                  <c:v>3.3893465999999999E-3</c:v>
                </c:pt>
                <c:pt idx="74">
                  <c:v>2.6516039000000001E-3</c:v>
                </c:pt>
                <c:pt idx="75">
                  <c:v>1.9756592999999999E-3</c:v>
                </c:pt>
                <c:pt idx="76">
                  <c:v>1.4419539E-3</c:v>
                </c:pt>
                <c:pt idx="77">
                  <c:v>1.2432474E-3</c:v>
                </c:pt>
                <c:pt idx="78">
                  <c:v>1.5107883E-3</c:v>
                </c:pt>
                <c:pt idx="79">
                  <c:v>2.0496632999999998E-3</c:v>
                </c:pt>
                <c:pt idx="80">
                  <c:v>2.3333774999999999E-3</c:v>
                </c:pt>
                <c:pt idx="81">
                  <c:v>2.0710377000000002E-3</c:v>
                </c:pt>
                <c:pt idx="82">
                  <c:v>1.4061277999999999E-3</c:v>
                </c:pt>
                <c:pt idx="83">
                  <c:v>6.7975239999999997E-4</c:v>
                </c:pt>
                <c:pt idx="84">
                  <c:v>2.3909579999999999E-4</c:v>
                </c:pt>
                <c:pt idx="85">
                  <c:v>1.620053E-4</c:v>
                </c:pt>
                <c:pt idx="86">
                  <c:v>3.3860109999999999E-4</c:v>
                </c:pt>
                <c:pt idx="87">
                  <c:v>5.3987960000000004E-4</c:v>
                </c:pt>
                <c:pt idx="88">
                  <c:v>5.9063300000000002E-4</c:v>
                </c:pt>
                <c:pt idx="89">
                  <c:v>4.4316640000000002E-4</c:v>
                </c:pt>
                <c:pt idx="90">
                  <c:v>1.4368890000000001E-4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7.2208700000000005E-5</c:v>
                </c:pt>
                <c:pt idx="97">
                  <c:v>4.160818E-4</c:v>
                </c:pt>
                <c:pt idx="98">
                  <c:v>7.3444850000000002E-4</c:v>
                </c:pt>
                <c:pt idx="99">
                  <c:v>9.7184859999999997E-4</c:v>
                </c:pt>
                <c:pt idx="100">
                  <c:v>1.0706425999999999E-3</c:v>
                </c:pt>
                <c:pt idx="101">
                  <c:v>1.0308792E-3</c:v>
                </c:pt>
                <c:pt idx="102">
                  <c:v>1.0276628E-3</c:v>
                </c:pt>
                <c:pt idx="103">
                  <c:v>9.6281049999999999E-4</c:v>
                </c:pt>
                <c:pt idx="104">
                  <c:v>9.1259570000000001E-4</c:v>
                </c:pt>
                <c:pt idx="105">
                  <c:v>9.0165670000000005E-4</c:v>
                </c:pt>
                <c:pt idx="106">
                  <c:v>9.571569E-4</c:v>
                </c:pt>
                <c:pt idx="107">
                  <c:v>1.0870169E-3</c:v>
                </c:pt>
                <c:pt idx="108">
                  <c:v>1.3062493999999999E-3</c:v>
                </c:pt>
                <c:pt idx="109">
                  <c:v>1.6294973E-3</c:v>
                </c:pt>
                <c:pt idx="110">
                  <c:v>2.1215348999999999E-3</c:v>
                </c:pt>
                <c:pt idx="111">
                  <c:v>2.6675675000000002E-3</c:v>
                </c:pt>
                <c:pt idx="112">
                  <c:v>3.2635507999999999E-3</c:v>
                </c:pt>
                <c:pt idx="113">
                  <c:v>3.8961305E-3</c:v>
                </c:pt>
                <c:pt idx="114">
                  <c:v>4.5276511999999998E-3</c:v>
                </c:pt>
                <c:pt idx="115">
                  <c:v>5.1272087999999997E-3</c:v>
                </c:pt>
                <c:pt idx="116">
                  <c:v>5.6541654999999998E-3</c:v>
                </c:pt>
                <c:pt idx="117">
                  <c:v>6.1159641000000002E-3</c:v>
                </c:pt>
                <c:pt idx="118">
                  <c:v>6.2871267999999999E-3</c:v>
                </c:pt>
                <c:pt idx="119">
                  <c:v>6.4398972000000001E-3</c:v>
                </c:pt>
                <c:pt idx="120">
                  <c:v>6.4411666000000001E-3</c:v>
                </c:pt>
                <c:pt idx="121">
                  <c:v>6.3027296999999998E-3</c:v>
                </c:pt>
                <c:pt idx="122">
                  <c:v>6.0276258999999999E-3</c:v>
                </c:pt>
                <c:pt idx="123">
                  <c:v>5.6395949999999999E-3</c:v>
                </c:pt>
                <c:pt idx="124">
                  <c:v>5.1591288999999997E-3</c:v>
                </c:pt>
                <c:pt idx="125">
                  <c:v>4.6316669000000003E-3</c:v>
                </c:pt>
                <c:pt idx="126">
                  <c:v>4.2523913999999996E-3</c:v>
                </c:pt>
                <c:pt idx="127">
                  <c:v>3.5896101000000001E-3</c:v>
                </c:pt>
                <c:pt idx="128">
                  <c:v>2.9351873999999998E-3</c:v>
                </c:pt>
                <c:pt idx="129">
                  <c:v>2.3494582000000001E-3</c:v>
                </c:pt>
                <c:pt idx="130">
                  <c:v>1.8262013000000001E-3</c:v>
                </c:pt>
                <c:pt idx="131">
                  <c:v>1.3486226E-3</c:v>
                </c:pt>
                <c:pt idx="132">
                  <c:v>9.3367169999999998E-4</c:v>
                </c:pt>
                <c:pt idx="133">
                  <c:v>5.9114650000000003E-4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DBF-4BEC-B76F-5AFFC402E53A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反射白_LEDlow_暗櫃!$A$11:$EE$11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5.2009799999999998E-5</c:v>
                </c:pt>
                <c:pt idx="6">
                  <c:v>5.9963999999999997E-5</c:v>
                </c:pt>
                <c:pt idx="7">
                  <c:v>9.5307099999999994E-5</c:v>
                </c:pt>
                <c:pt idx="8">
                  <c:v>3.0764829999999999E-4</c:v>
                </c:pt>
                <c:pt idx="9">
                  <c:v>6.372061E-4</c:v>
                </c:pt>
                <c:pt idx="10">
                  <c:v>8.6938659999999997E-4</c:v>
                </c:pt>
                <c:pt idx="11">
                  <c:v>8.2484889999999997E-4</c:v>
                </c:pt>
                <c:pt idx="12">
                  <c:v>6.5134869999999997E-4</c:v>
                </c:pt>
                <c:pt idx="13">
                  <c:v>5.8376700000000001E-4</c:v>
                </c:pt>
                <c:pt idx="14">
                  <c:v>8.7179650000000005E-4</c:v>
                </c:pt>
                <c:pt idx="15">
                  <c:v>1.4593557999999999E-3</c:v>
                </c:pt>
                <c:pt idx="16">
                  <c:v>1.9904189000000002E-3</c:v>
                </c:pt>
                <c:pt idx="17">
                  <c:v>2.2862232000000001E-3</c:v>
                </c:pt>
                <c:pt idx="18">
                  <c:v>2.4359211999999998E-3</c:v>
                </c:pt>
                <c:pt idx="19">
                  <c:v>2.659298E-3</c:v>
                </c:pt>
                <c:pt idx="20">
                  <c:v>2.9675304E-3</c:v>
                </c:pt>
                <c:pt idx="21">
                  <c:v>3.2082691000000002E-3</c:v>
                </c:pt>
                <c:pt idx="22">
                  <c:v>3.1985689E-3</c:v>
                </c:pt>
                <c:pt idx="23">
                  <c:v>3.0809976E-3</c:v>
                </c:pt>
                <c:pt idx="24">
                  <c:v>3.0920599000000002E-3</c:v>
                </c:pt>
                <c:pt idx="25">
                  <c:v>3.3198366999999999E-3</c:v>
                </c:pt>
                <c:pt idx="26">
                  <c:v>3.7297308E-3</c:v>
                </c:pt>
                <c:pt idx="27">
                  <c:v>3.9944387999999997E-3</c:v>
                </c:pt>
                <c:pt idx="28">
                  <c:v>4.1858950000000002E-3</c:v>
                </c:pt>
                <c:pt idx="29">
                  <c:v>4.6095004999999996E-3</c:v>
                </c:pt>
                <c:pt idx="30">
                  <c:v>5.4404483999999998E-3</c:v>
                </c:pt>
                <c:pt idx="31">
                  <c:v>6.9637353999999997E-3</c:v>
                </c:pt>
                <c:pt idx="32">
                  <c:v>9.3937293000000005E-3</c:v>
                </c:pt>
                <c:pt idx="33">
                  <c:v>1.28600374E-2</c:v>
                </c:pt>
                <c:pt idx="34">
                  <c:v>1.7405599399999999E-2</c:v>
                </c:pt>
                <c:pt idx="35">
                  <c:v>2.2636054100000001E-2</c:v>
                </c:pt>
                <c:pt idx="36">
                  <c:v>2.76390743E-2</c:v>
                </c:pt>
                <c:pt idx="37">
                  <c:v>3.1139422199999999E-2</c:v>
                </c:pt>
                <c:pt idx="38">
                  <c:v>3.2338570800000001E-2</c:v>
                </c:pt>
                <c:pt idx="39">
                  <c:v>3.1175628300000001E-2</c:v>
                </c:pt>
                <c:pt idx="40">
                  <c:v>2.8509736099999999E-2</c:v>
                </c:pt>
                <c:pt idx="41">
                  <c:v>2.4770064299999998E-2</c:v>
                </c:pt>
                <c:pt idx="42">
                  <c:v>2.1074354600000001E-2</c:v>
                </c:pt>
                <c:pt idx="43">
                  <c:v>1.7746826600000001E-2</c:v>
                </c:pt>
                <c:pt idx="44">
                  <c:v>1.50289359E-2</c:v>
                </c:pt>
                <c:pt idx="45">
                  <c:v>1.30186239E-2</c:v>
                </c:pt>
                <c:pt idx="46">
                  <c:v>1.1409302200000001E-2</c:v>
                </c:pt>
                <c:pt idx="47">
                  <c:v>1.0146372000000001E-2</c:v>
                </c:pt>
                <c:pt idx="48">
                  <c:v>9.3061914999999999E-3</c:v>
                </c:pt>
                <c:pt idx="49">
                  <c:v>8.8050943E-3</c:v>
                </c:pt>
                <c:pt idx="50">
                  <c:v>8.5118999999999993E-3</c:v>
                </c:pt>
                <c:pt idx="51">
                  <c:v>8.4904265000000003E-3</c:v>
                </c:pt>
                <c:pt idx="52">
                  <c:v>8.7588028999999994E-3</c:v>
                </c:pt>
                <c:pt idx="53">
                  <c:v>9.3252035000000004E-3</c:v>
                </c:pt>
                <c:pt idx="54">
                  <c:v>9.8933512000000008E-3</c:v>
                </c:pt>
                <c:pt idx="55">
                  <c:v>1.01798745E-2</c:v>
                </c:pt>
                <c:pt idx="56">
                  <c:v>1.02007231E-2</c:v>
                </c:pt>
                <c:pt idx="57">
                  <c:v>1.0290945900000001E-2</c:v>
                </c:pt>
                <c:pt idx="58">
                  <c:v>1.05762472E-2</c:v>
                </c:pt>
                <c:pt idx="59">
                  <c:v>1.08339088E-2</c:v>
                </c:pt>
                <c:pt idx="60">
                  <c:v>1.07204942E-2</c:v>
                </c:pt>
                <c:pt idx="61">
                  <c:v>1.0349909799999999E-2</c:v>
                </c:pt>
                <c:pt idx="62">
                  <c:v>9.9628110999999998E-3</c:v>
                </c:pt>
                <c:pt idx="63">
                  <c:v>9.6533159000000007E-3</c:v>
                </c:pt>
                <c:pt idx="64">
                  <c:v>9.2749475000000001E-3</c:v>
                </c:pt>
                <c:pt idx="65">
                  <c:v>8.6184404999999995E-3</c:v>
                </c:pt>
                <c:pt idx="66">
                  <c:v>7.7468655000000001E-3</c:v>
                </c:pt>
                <c:pt idx="67">
                  <c:v>6.874687E-3</c:v>
                </c:pt>
                <c:pt idx="68">
                  <c:v>6.1640986E-3</c:v>
                </c:pt>
                <c:pt idx="69">
                  <c:v>5.5524134000000001E-3</c:v>
                </c:pt>
                <c:pt idx="70">
                  <c:v>4.9642454999999997E-3</c:v>
                </c:pt>
                <c:pt idx="71">
                  <c:v>4.4853905999999999E-3</c:v>
                </c:pt>
                <c:pt idx="72">
                  <c:v>4.2343778000000004E-3</c:v>
                </c:pt>
                <c:pt idx="73">
                  <c:v>4.1925935000000003E-3</c:v>
                </c:pt>
                <c:pt idx="74">
                  <c:v>4.0661422999999997E-3</c:v>
                </c:pt>
                <c:pt idx="75">
                  <c:v>3.4370115E-3</c:v>
                </c:pt>
                <c:pt idx="76">
                  <c:v>2.3108098999999999E-3</c:v>
                </c:pt>
                <c:pt idx="77">
                  <c:v>1.1716099E-3</c:v>
                </c:pt>
                <c:pt idx="78">
                  <c:v>6.4885400000000003E-4</c:v>
                </c:pt>
                <c:pt idx="79">
                  <c:v>9.952762999999999E-4</c:v>
                </c:pt>
                <c:pt idx="80">
                  <c:v>1.8241475000000001E-3</c:v>
                </c:pt>
                <c:pt idx="81">
                  <c:v>2.4997049E-3</c:v>
                </c:pt>
                <c:pt idx="82">
                  <c:v>2.6678569E-3</c:v>
                </c:pt>
                <c:pt idx="83">
                  <c:v>2.2065143999999998E-3</c:v>
                </c:pt>
                <c:pt idx="84">
                  <c:v>1.3048287999999999E-3</c:v>
                </c:pt>
                <c:pt idx="85">
                  <c:v>3.0490690000000001E-4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4.1880539999999999E-4</c:v>
                </c:pt>
                <c:pt idx="93">
                  <c:v>7.7136890000000001E-4</c:v>
                </c:pt>
                <c:pt idx="94">
                  <c:v>9.4275209999999997E-4</c:v>
                </c:pt>
                <c:pt idx="95">
                  <c:v>9.1800490000000002E-4</c:v>
                </c:pt>
                <c:pt idx="96">
                  <c:v>8.3312200000000005E-4</c:v>
                </c:pt>
                <c:pt idx="97">
                  <c:v>6.8987189999999998E-4</c:v>
                </c:pt>
                <c:pt idx="98">
                  <c:v>5.6778830000000005E-4</c:v>
                </c:pt>
                <c:pt idx="99">
                  <c:v>4.9826850000000002E-4</c:v>
                </c:pt>
                <c:pt idx="100">
                  <c:v>4.7458279999999998E-4</c:v>
                </c:pt>
                <c:pt idx="101">
                  <c:v>4.8512499999999999E-4</c:v>
                </c:pt>
                <c:pt idx="102">
                  <c:v>6.2009490000000005E-4</c:v>
                </c:pt>
                <c:pt idx="103">
                  <c:v>7.46749E-4</c:v>
                </c:pt>
                <c:pt idx="104">
                  <c:v>8.9733219999999999E-4</c:v>
                </c:pt>
                <c:pt idx="105">
                  <c:v>1.0786914E-3</c:v>
                </c:pt>
                <c:pt idx="106">
                  <c:v>1.288106E-3</c:v>
                </c:pt>
                <c:pt idx="107">
                  <c:v>1.5401873E-3</c:v>
                </c:pt>
                <c:pt idx="108">
                  <c:v>1.8271888E-3</c:v>
                </c:pt>
                <c:pt idx="109">
                  <c:v>2.1931072999999998E-3</c:v>
                </c:pt>
                <c:pt idx="110">
                  <c:v>2.6103505000000002E-3</c:v>
                </c:pt>
                <c:pt idx="111">
                  <c:v>3.0109071999999998E-3</c:v>
                </c:pt>
                <c:pt idx="112">
                  <c:v>3.4808621E-3</c:v>
                </c:pt>
                <c:pt idx="113">
                  <c:v>3.9733965000000003E-3</c:v>
                </c:pt>
                <c:pt idx="114">
                  <c:v>4.4674663999999999E-3</c:v>
                </c:pt>
                <c:pt idx="115">
                  <c:v>4.9332174999999999E-3</c:v>
                </c:pt>
                <c:pt idx="116">
                  <c:v>5.3443741000000003E-3</c:v>
                </c:pt>
                <c:pt idx="117">
                  <c:v>5.7112667999999998E-3</c:v>
                </c:pt>
                <c:pt idx="118">
                  <c:v>5.9652869000000001E-3</c:v>
                </c:pt>
                <c:pt idx="119">
                  <c:v>6.0664713E-3</c:v>
                </c:pt>
                <c:pt idx="120">
                  <c:v>6.0303737000000001E-3</c:v>
                </c:pt>
                <c:pt idx="121">
                  <c:v>5.8767372E-3</c:v>
                </c:pt>
                <c:pt idx="122">
                  <c:v>5.6071057999999997E-3</c:v>
                </c:pt>
                <c:pt idx="123">
                  <c:v>5.2403715000000003E-3</c:v>
                </c:pt>
                <c:pt idx="124">
                  <c:v>4.7870153E-3</c:v>
                </c:pt>
                <c:pt idx="125">
                  <c:v>4.2443248000000001E-3</c:v>
                </c:pt>
                <c:pt idx="126">
                  <c:v>3.8138948999999998E-3</c:v>
                </c:pt>
                <c:pt idx="127">
                  <c:v>3.2194239999999998E-3</c:v>
                </c:pt>
                <c:pt idx="128">
                  <c:v>2.6800777000000001E-3</c:v>
                </c:pt>
                <c:pt idx="129">
                  <c:v>2.1737355000000002E-3</c:v>
                </c:pt>
                <c:pt idx="130">
                  <c:v>1.7187413000000001E-3</c:v>
                </c:pt>
                <c:pt idx="131">
                  <c:v>1.3338787E-3</c:v>
                </c:pt>
                <c:pt idx="132">
                  <c:v>1.0265436E-3</c:v>
                </c:pt>
                <c:pt idx="133">
                  <c:v>8.0074750000000004E-4</c:v>
                </c:pt>
                <c:pt idx="134">
                  <c:v>5.1311499999999998E-5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DBF-4BEC-B76F-5AFFC402E53A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反射白_LEDlow_暗櫃!$A$12:$EE$12</c:f>
              <c:numCache>
                <c:formatCode>General</c:formatCode>
                <c:ptCount val="135"/>
                <c:pt idx="0">
                  <c:v>1.8658784E-3</c:v>
                </c:pt>
                <c:pt idx="1">
                  <c:v>1.6637347000000001E-3</c:v>
                </c:pt>
                <c:pt idx="2">
                  <c:v>1.5685584E-3</c:v>
                </c:pt>
                <c:pt idx="3">
                  <c:v>1.4055406E-3</c:v>
                </c:pt>
                <c:pt idx="4">
                  <c:v>1.2121515E-3</c:v>
                </c:pt>
                <c:pt idx="5">
                  <c:v>6.4104299999999999E-4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1.069503E-4</c:v>
                </c:pt>
                <c:pt idx="10">
                  <c:v>9.3669779999999995E-4</c:v>
                </c:pt>
                <c:pt idx="11">
                  <c:v>1.5367232000000001E-3</c:v>
                </c:pt>
                <c:pt idx="12">
                  <c:v>1.7781933000000001E-3</c:v>
                </c:pt>
                <c:pt idx="13">
                  <c:v>1.7759784E-3</c:v>
                </c:pt>
                <c:pt idx="14">
                  <c:v>1.7346604E-3</c:v>
                </c:pt>
                <c:pt idx="15">
                  <c:v>1.8745923999999999E-3</c:v>
                </c:pt>
                <c:pt idx="16">
                  <c:v>2.2007374000000001E-3</c:v>
                </c:pt>
                <c:pt idx="17">
                  <c:v>2.5802255E-3</c:v>
                </c:pt>
                <c:pt idx="18">
                  <c:v>2.8296382999999999E-3</c:v>
                </c:pt>
                <c:pt idx="19">
                  <c:v>2.9519635999999999E-3</c:v>
                </c:pt>
                <c:pt idx="20">
                  <c:v>2.9956026000000002E-3</c:v>
                </c:pt>
                <c:pt idx="21">
                  <c:v>3.0072470999999998E-3</c:v>
                </c:pt>
                <c:pt idx="22">
                  <c:v>2.9970359000000002E-3</c:v>
                </c:pt>
                <c:pt idx="23">
                  <c:v>2.9612280999999998E-3</c:v>
                </c:pt>
                <c:pt idx="24">
                  <c:v>3.008794E-3</c:v>
                </c:pt>
                <c:pt idx="25">
                  <c:v>3.1441342999999999E-3</c:v>
                </c:pt>
                <c:pt idx="26">
                  <c:v>3.4129154E-3</c:v>
                </c:pt>
                <c:pt idx="27">
                  <c:v>3.7257715999999999E-3</c:v>
                </c:pt>
                <c:pt idx="28">
                  <c:v>4.0159434999999999E-3</c:v>
                </c:pt>
                <c:pt idx="29">
                  <c:v>4.5217601999999997E-3</c:v>
                </c:pt>
                <c:pt idx="30">
                  <c:v>5.3612599E-3</c:v>
                </c:pt>
                <c:pt idx="31">
                  <c:v>6.8372976999999998E-3</c:v>
                </c:pt>
                <c:pt idx="32">
                  <c:v>9.2910109000000005E-3</c:v>
                </c:pt>
                <c:pt idx="33">
                  <c:v>1.30457543E-2</c:v>
                </c:pt>
                <c:pt idx="34">
                  <c:v>1.8014069600000002E-2</c:v>
                </c:pt>
                <c:pt idx="35">
                  <c:v>2.3642018399999999E-2</c:v>
                </c:pt>
                <c:pt idx="36">
                  <c:v>2.8741011399999999E-2</c:v>
                </c:pt>
                <c:pt idx="37">
                  <c:v>3.1957764200000002E-2</c:v>
                </c:pt>
                <c:pt idx="38">
                  <c:v>3.2702732800000002E-2</c:v>
                </c:pt>
                <c:pt idx="39">
                  <c:v>3.1076241300000002E-2</c:v>
                </c:pt>
                <c:pt idx="40">
                  <c:v>2.8020491799999998E-2</c:v>
                </c:pt>
                <c:pt idx="41">
                  <c:v>2.39960533E-2</c:v>
                </c:pt>
                <c:pt idx="42">
                  <c:v>2.0272998099999998E-2</c:v>
                </c:pt>
                <c:pt idx="43">
                  <c:v>1.7069684299999999E-2</c:v>
                </c:pt>
                <c:pt idx="44">
                  <c:v>1.4336781599999999E-2</c:v>
                </c:pt>
                <c:pt idx="45">
                  <c:v>1.2185524200000001E-2</c:v>
                </c:pt>
                <c:pt idx="46">
                  <c:v>1.0510646699999999E-2</c:v>
                </c:pt>
                <c:pt idx="47">
                  <c:v>9.4561501999999992E-3</c:v>
                </c:pt>
                <c:pt idx="48">
                  <c:v>9.0246890000000007E-3</c:v>
                </c:pt>
                <c:pt idx="49">
                  <c:v>8.9127215999999995E-3</c:v>
                </c:pt>
                <c:pt idx="50">
                  <c:v>8.8624749000000003E-3</c:v>
                </c:pt>
                <c:pt idx="51">
                  <c:v>8.9404871999999996E-3</c:v>
                </c:pt>
                <c:pt idx="52">
                  <c:v>9.2993555999999998E-3</c:v>
                </c:pt>
                <c:pt idx="53">
                  <c:v>9.9055962999999997E-3</c:v>
                </c:pt>
                <c:pt idx="54">
                  <c:v>1.04695065E-2</c:v>
                </c:pt>
                <c:pt idx="55">
                  <c:v>1.08112255E-2</c:v>
                </c:pt>
                <c:pt idx="56">
                  <c:v>1.0873461100000001E-2</c:v>
                </c:pt>
                <c:pt idx="57">
                  <c:v>1.0752534500000001E-2</c:v>
                </c:pt>
                <c:pt idx="58">
                  <c:v>1.05265006E-2</c:v>
                </c:pt>
                <c:pt idx="59">
                  <c:v>1.0295696599999999E-2</c:v>
                </c:pt>
                <c:pt idx="60">
                  <c:v>1.00754611E-2</c:v>
                </c:pt>
                <c:pt idx="61">
                  <c:v>1.00923516E-2</c:v>
                </c:pt>
                <c:pt idx="62">
                  <c:v>1.03072766E-2</c:v>
                </c:pt>
                <c:pt idx="63">
                  <c:v>1.05094109E-2</c:v>
                </c:pt>
                <c:pt idx="64">
                  <c:v>1.02894688E-2</c:v>
                </c:pt>
                <c:pt idx="65">
                  <c:v>9.5159653999999996E-3</c:v>
                </c:pt>
                <c:pt idx="66">
                  <c:v>8.3154123E-3</c:v>
                </c:pt>
                <c:pt idx="67">
                  <c:v>7.0012751999999996E-3</c:v>
                </c:pt>
                <c:pt idx="68">
                  <c:v>5.8587398000000002E-3</c:v>
                </c:pt>
                <c:pt idx="69">
                  <c:v>5.0435564000000004E-3</c:v>
                </c:pt>
                <c:pt idx="70">
                  <c:v>4.516412E-3</c:v>
                </c:pt>
                <c:pt idx="71">
                  <c:v>4.2376853999999999E-3</c:v>
                </c:pt>
                <c:pt idx="72">
                  <c:v>4.1285133999999996E-3</c:v>
                </c:pt>
                <c:pt idx="73">
                  <c:v>4.0928045999999996E-3</c:v>
                </c:pt>
                <c:pt idx="74">
                  <c:v>3.9376104000000004E-3</c:v>
                </c:pt>
                <c:pt idx="75">
                  <c:v>3.4321805000000001E-3</c:v>
                </c:pt>
                <c:pt idx="76">
                  <c:v>2.6240272000000002E-3</c:v>
                </c:pt>
                <c:pt idx="77">
                  <c:v>1.8342768E-3</c:v>
                </c:pt>
                <c:pt idx="78">
                  <c:v>1.3997981999999999E-3</c:v>
                </c:pt>
                <c:pt idx="79">
                  <c:v>1.3890783000000001E-3</c:v>
                </c:pt>
                <c:pt idx="80">
                  <c:v>1.6039517E-3</c:v>
                </c:pt>
                <c:pt idx="81">
                  <c:v>1.7963841000000001E-3</c:v>
                </c:pt>
                <c:pt idx="82">
                  <c:v>1.8556393E-3</c:v>
                </c:pt>
                <c:pt idx="83">
                  <c:v>1.7725213000000001E-3</c:v>
                </c:pt>
                <c:pt idx="84">
                  <c:v>1.5816404E-3</c:v>
                </c:pt>
                <c:pt idx="85">
                  <c:v>1.3532653999999999E-3</c:v>
                </c:pt>
                <c:pt idx="86">
                  <c:v>1.0478343E-3</c:v>
                </c:pt>
                <c:pt idx="87">
                  <c:v>6.2464650000000003E-4</c:v>
                </c:pt>
                <c:pt idx="88">
                  <c:v>8.4733499999999998E-5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4.1910750000000001E-4</c:v>
                </c:pt>
                <c:pt idx="96">
                  <c:v>8.3275470000000002E-4</c:v>
                </c:pt>
                <c:pt idx="97">
                  <c:v>1.1016597999999999E-3</c:v>
                </c:pt>
                <c:pt idx="98">
                  <c:v>1.1718709999999999E-3</c:v>
                </c:pt>
                <c:pt idx="99">
                  <c:v>1.1011295999999999E-3</c:v>
                </c:pt>
                <c:pt idx="100">
                  <c:v>9.6316999999999996E-4</c:v>
                </c:pt>
                <c:pt idx="101">
                  <c:v>8.1667570000000002E-4</c:v>
                </c:pt>
                <c:pt idx="102">
                  <c:v>6.964731E-4</c:v>
                </c:pt>
                <c:pt idx="103">
                  <c:v>6.5126080000000002E-4</c:v>
                </c:pt>
                <c:pt idx="104">
                  <c:v>6.7072590000000004E-4</c:v>
                </c:pt>
                <c:pt idx="105">
                  <c:v>7.7248390000000001E-4</c:v>
                </c:pt>
                <c:pt idx="106">
                  <c:v>9.6370539999999995E-4</c:v>
                </c:pt>
                <c:pt idx="107">
                  <c:v>1.2464882999999999E-3</c:v>
                </c:pt>
                <c:pt idx="108">
                  <c:v>1.6159512000000001E-3</c:v>
                </c:pt>
                <c:pt idx="109">
                  <c:v>2.0776458999999998E-3</c:v>
                </c:pt>
                <c:pt idx="110">
                  <c:v>2.6066990000000001E-3</c:v>
                </c:pt>
                <c:pt idx="111">
                  <c:v>3.1800815000000001E-3</c:v>
                </c:pt>
                <c:pt idx="112">
                  <c:v>3.7737309000000002E-3</c:v>
                </c:pt>
                <c:pt idx="113">
                  <c:v>4.3713301000000001E-3</c:v>
                </c:pt>
                <c:pt idx="114">
                  <c:v>4.9501689999999999E-3</c:v>
                </c:pt>
                <c:pt idx="115">
                  <c:v>5.4799080999999999E-3</c:v>
                </c:pt>
                <c:pt idx="116">
                  <c:v>5.9383259999999998E-3</c:v>
                </c:pt>
                <c:pt idx="117">
                  <c:v>6.2992596E-3</c:v>
                </c:pt>
                <c:pt idx="118">
                  <c:v>6.6295783000000002E-3</c:v>
                </c:pt>
                <c:pt idx="119">
                  <c:v>6.7025981999999998E-3</c:v>
                </c:pt>
                <c:pt idx="120">
                  <c:v>6.6506024000000004E-3</c:v>
                </c:pt>
                <c:pt idx="121">
                  <c:v>6.4753583000000002E-3</c:v>
                </c:pt>
                <c:pt idx="122">
                  <c:v>6.1763254999999996E-3</c:v>
                </c:pt>
                <c:pt idx="123">
                  <c:v>5.7750526000000003E-3</c:v>
                </c:pt>
                <c:pt idx="124">
                  <c:v>5.2904338E-3</c:v>
                </c:pt>
                <c:pt idx="125">
                  <c:v>4.8101450999999996E-3</c:v>
                </c:pt>
                <c:pt idx="126">
                  <c:v>4.0922542000000001E-3</c:v>
                </c:pt>
                <c:pt idx="127">
                  <c:v>3.4852780000000001E-3</c:v>
                </c:pt>
                <c:pt idx="128">
                  <c:v>2.8668643999999999E-3</c:v>
                </c:pt>
                <c:pt idx="129">
                  <c:v>2.3107015999999998E-3</c:v>
                </c:pt>
                <c:pt idx="130">
                  <c:v>1.8078673E-3</c:v>
                </c:pt>
                <c:pt idx="131">
                  <c:v>1.3463824000000001E-3</c:v>
                </c:pt>
                <c:pt idx="132">
                  <c:v>9.4631789999999999E-4</c:v>
                </c:pt>
                <c:pt idx="133">
                  <c:v>6.1979349999999995E-4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DBF-4BEC-B76F-5AFFC402E53A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反射白_LEDlow_暗櫃!$A$13:$EE$13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7.9402000000000007E-6</c:v>
                </c:pt>
                <c:pt idx="4">
                  <c:v>4.335206E-4</c:v>
                </c:pt>
                <c:pt idx="5">
                  <c:v>4.465049E-4</c:v>
                </c:pt>
                <c:pt idx="6">
                  <c:v>3.9750259999999998E-4</c:v>
                </c:pt>
                <c:pt idx="7">
                  <c:v>4.7696220000000001E-4</c:v>
                </c:pt>
                <c:pt idx="8">
                  <c:v>5.6699850000000004E-4</c:v>
                </c:pt>
                <c:pt idx="9">
                  <c:v>4.4111079999999998E-4</c:v>
                </c:pt>
                <c:pt idx="10">
                  <c:v>1.3631940000000001E-4</c:v>
                </c:pt>
                <c:pt idx="11">
                  <c:v>0</c:v>
                </c:pt>
                <c:pt idx="12">
                  <c:v>0</c:v>
                </c:pt>
                <c:pt idx="13">
                  <c:v>6.7893239999999996E-4</c:v>
                </c:pt>
                <c:pt idx="14">
                  <c:v>1.7636684000000001E-3</c:v>
                </c:pt>
                <c:pt idx="15">
                  <c:v>2.6292461E-3</c:v>
                </c:pt>
                <c:pt idx="16">
                  <c:v>2.8755287999999999E-3</c:v>
                </c:pt>
                <c:pt idx="17">
                  <c:v>2.5501586000000001E-3</c:v>
                </c:pt>
                <c:pt idx="18">
                  <c:v>2.1058157999999999E-3</c:v>
                </c:pt>
                <c:pt idx="19">
                  <c:v>1.9049866E-3</c:v>
                </c:pt>
                <c:pt idx="20">
                  <c:v>2.1340698E-3</c:v>
                </c:pt>
                <c:pt idx="21">
                  <c:v>2.6723150999999998E-3</c:v>
                </c:pt>
                <c:pt idx="22">
                  <c:v>3.2937496000000001E-3</c:v>
                </c:pt>
                <c:pt idx="23">
                  <c:v>3.8490423000000001E-3</c:v>
                </c:pt>
                <c:pt idx="24">
                  <c:v>3.9885379000000002E-3</c:v>
                </c:pt>
                <c:pt idx="25">
                  <c:v>3.6814802000000001E-3</c:v>
                </c:pt>
                <c:pt idx="26">
                  <c:v>3.1952905000000001E-3</c:v>
                </c:pt>
                <c:pt idx="27">
                  <c:v>2.8455187999999998E-3</c:v>
                </c:pt>
                <c:pt idx="28">
                  <c:v>3.0416248E-3</c:v>
                </c:pt>
                <c:pt idx="29">
                  <c:v>3.8783773999999998E-3</c:v>
                </c:pt>
                <c:pt idx="30">
                  <c:v>5.2318204999999996E-3</c:v>
                </c:pt>
                <c:pt idx="31">
                  <c:v>7.2878407999999997E-3</c:v>
                </c:pt>
                <c:pt idx="32">
                  <c:v>1.0302520399999999E-2</c:v>
                </c:pt>
                <c:pt idx="33">
                  <c:v>1.4373864E-2</c:v>
                </c:pt>
                <c:pt idx="34">
                  <c:v>1.9308097699999999E-2</c:v>
                </c:pt>
                <c:pt idx="35">
                  <c:v>2.4486895700000001E-2</c:v>
                </c:pt>
                <c:pt idx="36">
                  <c:v>2.8922576500000002E-2</c:v>
                </c:pt>
                <c:pt idx="37">
                  <c:v>3.1444348400000002E-2</c:v>
                </c:pt>
                <c:pt idx="38">
                  <c:v>3.1657990099999998E-2</c:v>
                </c:pt>
                <c:pt idx="39">
                  <c:v>2.9824942399999999E-2</c:v>
                </c:pt>
                <c:pt idx="40">
                  <c:v>2.6944611199999999E-2</c:v>
                </c:pt>
                <c:pt idx="41">
                  <c:v>2.35433951E-2</c:v>
                </c:pt>
                <c:pt idx="42">
                  <c:v>2.0268948700000001E-2</c:v>
                </c:pt>
                <c:pt idx="43">
                  <c:v>1.71925128E-2</c:v>
                </c:pt>
                <c:pt idx="44">
                  <c:v>1.44783668E-2</c:v>
                </c:pt>
                <c:pt idx="45">
                  <c:v>1.2512611200000001E-2</c:v>
                </c:pt>
                <c:pt idx="46">
                  <c:v>1.10622607E-2</c:v>
                </c:pt>
                <c:pt idx="47">
                  <c:v>9.9677042999999996E-3</c:v>
                </c:pt>
                <c:pt idx="48">
                  <c:v>9.1976057999999996E-3</c:v>
                </c:pt>
                <c:pt idx="49">
                  <c:v>8.8068386999999998E-3</c:v>
                </c:pt>
                <c:pt idx="50">
                  <c:v>8.8972952000000004E-3</c:v>
                </c:pt>
                <c:pt idx="51">
                  <c:v>9.4028124999999997E-3</c:v>
                </c:pt>
                <c:pt idx="52">
                  <c:v>9.9898139E-3</c:v>
                </c:pt>
                <c:pt idx="53">
                  <c:v>1.0303675199999999E-2</c:v>
                </c:pt>
                <c:pt idx="54">
                  <c:v>1.03103342E-2</c:v>
                </c:pt>
                <c:pt idx="55">
                  <c:v>1.02055976E-2</c:v>
                </c:pt>
                <c:pt idx="56">
                  <c:v>1.02557102E-2</c:v>
                </c:pt>
                <c:pt idx="57">
                  <c:v>1.04604512E-2</c:v>
                </c:pt>
                <c:pt idx="58">
                  <c:v>1.05991047E-2</c:v>
                </c:pt>
                <c:pt idx="59">
                  <c:v>1.0405920399999999E-2</c:v>
                </c:pt>
                <c:pt idx="60">
                  <c:v>9.9429144000000007E-3</c:v>
                </c:pt>
                <c:pt idx="61">
                  <c:v>9.5536560000000006E-3</c:v>
                </c:pt>
                <c:pt idx="62">
                  <c:v>9.5319793999999996E-3</c:v>
                </c:pt>
                <c:pt idx="63">
                  <c:v>9.8022260000000007E-3</c:v>
                </c:pt>
                <c:pt idx="64">
                  <c:v>9.8442817000000005E-3</c:v>
                </c:pt>
                <c:pt idx="65">
                  <c:v>9.3019799999999996E-3</c:v>
                </c:pt>
                <c:pt idx="66">
                  <c:v>8.0835568000000007E-3</c:v>
                </c:pt>
                <c:pt idx="67">
                  <c:v>6.4531359999999999E-3</c:v>
                </c:pt>
                <c:pt idx="68">
                  <c:v>4.8909564999999999E-3</c:v>
                </c:pt>
                <c:pt idx="69">
                  <c:v>3.9178546999999999E-3</c:v>
                </c:pt>
                <c:pt idx="70">
                  <c:v>3.7782054999999999E-3</c:v>
                </c:pt>
                <c:pt idx="71">
                  <c:v>4.3155685999999999E-3</c:v>
                </c:pt>
                <c:pt idx="72">
                  <c:v>4.9242792000000002E-3</c:v>
                </c:pt>
                <c:pt idx="73">
                  <c:v>4.9821003000000003E-3</c:v>
                </c:pt>
                <c:pt idx="74">
                  <c:v>4.1461158999999996E-3</c:v>
                </c:pt>
                <c:pt idx="75">
                  <c:v>2.6544742000000001E-3</c:v>
                </c:pt>
                <c:pt idx="76">
                  <c:v>1.2897148E-3</c:v>
                </c:pt>
                <c:pt idx="77">
                  <c:v>7.7743530000000003E-4</c:v>
                </c:pt>
                <c:pt idx="78">
                  <c:v>1.2212106999999999E-3</c:v>
                </c:pt>
                <c:pt idx="79">
                  <c:v>2.0354965000000001E-3</c:v>
                </c:pt>
                <c:pt idx="80">
                  <c:v>2.4998965999999999E-3</c:v>
                </c:pt>
                <c:pt idx="81">
                  <c:v>2.3111030000000001E-3</c:v>
                </c:pt>
                <c:pt idx="82">
                  <c:v>1.6765647E-3</c:v>
                </c:pt>
                <c:pt idx="83">
                  <c:v>9.4302459999999998E-4</c:v>
                </c:pt>
                <c:pt idx="84">
                  <c:v>4.57014E-4</c:v>
                </c:pt>
                <c:pt idx="85">
                  <c:v>3.2263110000000002E-4</c:v>
                </c:pt>
                <c:pt idx="86">
                  <c:v>4.2367590000000002E-4</c:v>
                </c:pt>
                <c:pt idx="87">
                  <c:v>5.3022910000000004E-4</c:v>
                </c:pt>
                <c:pt idx="88">
                  <c:v>4.950461E-4</c:v>
                </c:pt>
                <c:pt idx="89">
                  <c:v>2.9647879999999998E-4</c:v>
                </c:pt>
                <c:pt idx="90">
                  <c:v>3.2893E-6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1.271303E-4</c:v>
                </c:pt>
                <c:pt idx="97">
                  <c:v>4.3506589999999998E-4</c:v>
                </c:pt>
                <c:pt idx="98">
                  <c:v>6.6773349999999995E-4</c:v>
                </c:pt>
                <c:pt idx="99">
                  <c:v>7.8766860000000004E-4</c:v>
                </c:pt>
                <c:pt idx="100">
                  <c:v>8.0034520000000001E-4</c:v>
                </c:pt>
                <c:pt idx="101">
                  <c:v>7.4798849999999995E-4</c:v>
                </c:pt>
                <c:pt idx="102">
                  <c:v>7.2599049999999999E-4</c:v>
                </c:pt>
                <c:pt idx="103">
                  <c:v>7.4741879999999997E-4</c:v>
                </c:pt>
                <c:pt idx="104">
                  <c:v>8.0504749999999999E-4</c:v>
                </c:pt>
                <c:pt idx="105">
                  <c:v>9.162978E-4</c:v>
                </c:pt>
                <c:pt idx="106">
                  <c:v>1.1074088000000001E-3</c:v>
                </c:pt>
                <c:pt idx="107">
                  <c:v>1.3617689000000001E-3</c:v>
                </c:pt>
                <c:pt idx="108">
                  <c:v>1.6964289999999999E-3</c:v>
                </c:pt>
                <c:pt idx="109">
                  <c:v>2.1340590999999998E-3</c:v>
                </c:pt>
                <c:pt idx="110">
                  <c:v>2.6625571999999999E-3</c:v>
                </c:pt>
                <c:pt idx="111">
                  <c:v>3.2353068000000001E-3</c:v>
                </c:pt>
                <c:pt idx="112">
                  <c:v>3.8575595000000002E-3</c:v>
                </c:pt>
                <c:pt idx="113">
                  <c:v>4.5023286000000001E-3</c:v>
                </c:pt>
                <c:pt idx="114">
                  <c:v>5.1045381000000001E-3</c:v>
                </c:pt>
                <c:pt idx="115">
                  <c:v>5.6608691999999999E-3</c:v>
                </c:pt>
                <c:pt idx="116">
                  <c:v>6.1412067000000004E-3</c:v>
                </c:pt>
                <c:pt idx="117">
                  <c:v>6.5172859000000001E-3</c:v>
                </c:pt>
                <c:pt idx="118">
                  <c:v>6.8200164999999997E-3</c:v>
                </c:pt>
                <c:pt idx="119">
                  <c:v>6.8925143999999999E-3</c:v>
                </c:pt>
                <c:pt idx="120">
                  <c:v>6.8147531999999999E-3</c:v>
                </c:pt>
                <c:pt idx="121">
                  <c:v>6.6119954E-3</c:v>
                </c:pt>
                <c:pt idx="122">
                  <c:v>6.2943338000000003E-3</c:v>
                </c:pt>
                <c:pt idx="123">
                  <c:v>5.8823521E-3</c:v>
                </c:pt>
                <c:pt idx="124">
                  <c:v>5.3936080000000003E-3</c:v>
                </c:pt>
                <c:pt idx="125">
                  <c:v>4.8553785000000002E-3</c:v>
                </c:pt>
                <c:pt idx="126">
                  <c:v>4.3319012E-3</c:v>
                </c:pt>
                <c:pt idx="127">
                  <c:v>3.7398175000000001E-3</c:v>
                </c:pt>
                <c:pt idx="128">
                  <c:v>3.1897833E-3</c:v>
                </c:pt>
                <c:pt idx="129">
                  <c:v>2.6701912000000002E-3</c:v>
                </c:pt>
                <c:pt idx="130">
                  <c:v>2.2031380999999999E-3</c:v>
                </c:pt>
                <c:pt idx="131">
                  <c:v>1.8011701E-3</c:v>
                </c:pt>
                <c:pt idx="132">
                  <c:v>1.4663573E-3</c:v>
                </c:pt>
                <c:pt idx="133">
                  <c:v>1.2045917000000001E-3</c:v>
                </c:pt>
                <c:pt idx="134">
                  <c:v>4.2352029999999998E-4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DBF-4BEC-B76F-5AFFC402E53A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反射白_LEDlow_暗櫃!$A$14:$EE$14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1.677894E-4</c:v>
                </c:pt>
                <c:pt idx="4">
                  <c:v>6.141629E-4</c:v>
                </c:pt>
                <c:pt idx="5">
                  <c:v>8.2806130000000005E-4</c:v>
                </c:pt>
                <c:pt idx="6">
                  <c:v>6.8022060000000003E-4</c:v>
                </c:pt>
                <c:pt idx="7">
                  <c:v>3.8118339999999997E-4</c:v>
                </c:pt>
                <c:pt idx="8">
                  <c:v>2.131255E-4</c:v>
                </c:pt>
                <c:pt idx="9">
                  <c:v>3.7763800000000002E-4</c:v>
                </c:pt>
                <c:pt idx="10">
                  <c:v>6.07874E-4</c:v>
                </c:pt>
                <c:pt idx="11">
                  <c:v>8.4831299999999995E-4</c:v>
                </c:pt>
                <c:pt idx="12">
                  <c:v>9.3242240000000005E-4</c:v>
                </c:pt>
                <c:pt idx="13">
                  <c:v>1.0556560000000001E-3</c:v>
                </c:pt>
                <c:pt idx="14">
                  <c:v>1.3726017E-3</c:v>
                </c:pt>
                <c:pt idx="15">
                  <c:v>1.8935327000000001E-3</c:v>
                </c:pt>
                <c:pt idx="16">
                  <c:v>2.3877413000000002E-3</c:v>
                </c:pt>
                <c:pt idx="17">
                  <c:v>2.5564870000000001E-3</c:v>
                </c:pt>
                <c:pt idx="18">
                  <c:v>2.5799233000000001E-3</c:v>
                </c:pt>
                <c:pt idx="19">
                  <c:v>2.4091405999999999E-3</c:v>
                </c:pt>
                <c:pt idx="20">
                  <c:v>2.2553508E-3</c:v>
                </c:pt>
                <c:pt idx="21">
                  <c:v>2.2633103999999999E-3</c:v>
                </c:pt>
                <c:pt idx="22">
                  <c:v>2.4745497000000002E-3</c:v>
                </c:pt>
                <c:pt idx="23">
                  <c:v>2.8118129999999998E-3</c:v>
                </c:pt>
                <c:pt idx="24">
                  <c:v>3.1045964E-3</c:v>
                </c:pt>
                <c:pt idx="25">
                  <c:v>3.3688009999999998E-3</c:v>
                </c:pt>
                <c:pt idx="26">
                  <c:v>3.5865611999999999E-3</c:v>
                </c:pt>
                <c:pt idx="27">
                  <c:v>3.7947621000000002E-3</c:v>
                </c:pt>
                <c:pt idx="28">
                  <c:v>4.0731112999999996E-3</c:v>
                </c:pt>
                <c:pt idx="29">
                  <c:v>4.5989337000000002E-3</c:v>
                </c:pt>
                <c:pt idx="30">
                  <c:v>5.4590780999999996E-3</c:v>
                </c:pt>
                <c:pt idx="31">
                  <c:v>6.9787282999999997E-3</c:v>
                </c:pt>
                <c:pt idx="32">
                  <c:v>9.5650953999999993E-3</c:v>
                </c:pt>
                <c:pt idx="33">
                  <c:v>1.32753067E-2</c:v>
                </c:pt>
                <c:pt idx="34">
                  <c:v>1.7917940399999999E-2</c:v>
                </c:pt>
                <c:pt idx="35">
                  <c:v>2.30189152E-2</c:v>
                </c:pt>
                <c:pt idx="36">
                  <c:v>2.7628682599999999E-2</c:v>
                </c:pt>
                <c:pt idx="37">
                  <c:v>3.06269061E-2</c:v>
                </c:pt>
                <c:pt idx="38">
                  <c:v>3.14537659E-2</c:v>
                </c:pt>
                <c:pt idx="39">
                  <c:v>3.0160268800000001E-2</c:v>
                </c:pt>
                <c:pt idx="40">
                  <c:v>2.7530564E-2</c:v>
                </c:pt>
                <c:pt idx="41">
                  <c:v>2.4166181700000001E-2</c:v>
                </c:pt>
                <c:pt idx="42">
                  <c:v>2.0853044500000001E-2</c:v>
                </c:pt>
                <c:pt idx="43">
                  <c:v>1.7728935899999999E-2</c:v>
                </c:pt>
                <c:pt idx="44">
                  <c:v>1.48742544E-2</c:v>
                </c:pt>
                <c:pt idx="45">
                  <c:v>1.2678649300000001E-2</c:v>
                </c:pt>
                <c:pt idx="46">
                  <c:v>1.10901948E-2</c:v>
                </c:pt>
                <c:pt idx="47">
                  <c:v>1.01420395E-2</c:v>
                </c:pt>
                <c:pt idx="48">
                  <c:v>9.5966365000000001E-3</c:v>
                </c:pt>
                <c:pt idx="49">
                  <c:v>9.2604747000000001E-3</c:v>
                </c:pt>
                <c:pt idx="50">
                  <c:v>9.0354354999999994E-3</c:v>
                </c:pt>
                <c:pt idx="51">
                  <c:v>8.9126955999999993E-3</c:v>
                </c:pt>
                <c:pt idx="52">
                  <c:v>8.9230983999999992E-3</c:v>
                </c:pt>
                <c:pt idx="53">
                  <c:v>9.1676032000000008E-3</c:v>
                </c:pt>
                <c:pt idx="54">
                  <c:v>9.7426334000000007E-3</c:v>
                </c:pt>
                <c:pt idx="55">
                  <c:v>1.05218962E-2</c:v>
                </c:pt>
                <c:pt idx="56">
                  <c:v>1.11285234E-2</c:v>
                </c:pt>
                <c:pt idx="57">
                  <c:v>1.1241497499999999E-2</c:v>
                </c:pt>
                <c:pt idx="58">
                  <c:v>1.0918906900000001E-2</c:v>
                </c:pt>
                <c:pt idx="59">
                  <c:v>1.0439780500000001E-2</c:v>
                </c:pt>
                <c:pt idx="60">
                  <c:v>1.0154336700000001E-2</c:v>
                </c:pt>
                <c:pt idx="61">
                  <c:v>1.0134938200000001E-2</c:v>
                </c:pt>
                <c:pt idx="62">
                  <c:v>1.01925479E-2</c:v>
                </c:pt>
                <c:pt idx="63">
                  <c:v>1.00474721E-2</c:v>
                </c:pt>
                <c:pt idx="64">
                  <c:v>9.5106335000000007E-3</c:v>
                </c:pt>
                <c:pt idx="65">
                  <c:v>8.7315281999999998E-3</c:v>
                </c:pt>
                <c:pt idx="66">
                  <c:v>7.9245558000000001E-3</c:v>
                </c:pt>
                <c:pt idx="67">
                  <c:v>7.1734054999999996E-3</c:v>
                </c:pt>
                <c:pt idx="68">
                  <c:v>6.4339228000000002E-3</c:v>
                </c:pt>
                <c:pt idx="69">
                  <c:v>5.6976442999999996E-3</c:v>
                </c:pt>
                <c:pt idx="70">
                  <c:v>4.9574357000000003E-3</c:v>
                </c:pt>
                <c:pt idx="71">
                  <c:v>4.2557684000000002E-3</c:v>
                </c:pt>
                <c:pt idx="72">
                  <c:v>3.5486047000000001E-3</c:v>
                </c:pt>
                <c:pt idx="73">
                  <c:v>2.9058259000000002E-3</c:v>
                </c:pt>
                <c:pt idx="74">
                  <c:v>2.4241977000000001E-3</c:v>
                </c:pt>
                <c:pt idx="75">
                  <c:v>2.1708640000000002E-3</c:v>
                </c:pt>
                <c:pt idx="76">
                  <c:v>2.1518073E-3</c:v>
                </c:pt>
                <c:pt idx="77">
                  <c:v>2.3545632000000001E-3</c:v>
                </c:pt>
                <c:pt idx="78">
                  <c:v>2.6434672000000001E-3</c:v>
                </c:pt>
                <c:pt idx="79">
                  <c:v>2.8078042000000002E-3</c:v>
                </c:pt>
                <c:pt idx="80">
                  <c:v>2.6341605000000001E-3</c:v>
                </c:pt>
                <c:pt idx="81">
                  <c:v>2.1253791999999998E-3</c:v>
                </c:pt>
                <c:pt idx="82">
                  <c:v>1.4553783999999999E-3</c:v>
                </c:pt>
                <c:pt idx="83">
                  <c:v>9.0661460000000002E-4</c:v>
                </c:pt>
                <c:pt idx="84">
                  <c:v>6.0740290000000003E-4</c:v>
                </c:pt>
                <c:pt idx="85">
                  <c:v>5.1180900000000001E-4</c:v>
                </c:pt>
                <c:pt idx="86">
                  <c:v>4.7581099999999997E-4</c:v>
                </c:pt>
                <c:pt idx="87">
                  <c:v>3.9197160000000001E-4</c:v>
                </c:pt>
                <c:pt idx="88">
                  <c:v>2.6198699999999998E-4</c:v>
                </c:pt>
                <c:pt idx="89">
                  <c:v>9.9063700000000005E-5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1.771749E-4</c:v>
                </c:pt>
                <c:pt idx="97">
                  <c:v>3.9155960000000002E-4</c:v>
                </c:pt>
                <c:pt idx="98">
                  <c:v>5.6667040000000005E-4</c:v>
                </c:pt>
                <c:pt idx="99">
                  <c:v>6.673216E-4</c:v>
                </c:pt>
                <c:pt idx="100">
                  <c:v>7.0781990000000003E-4</c:v>
                </c:pt>
                <c:pt idx="101">
                  <c:v>7.1141529999999996E-4</c:v>
                </c:pt>
                <c:pt idx="102">
                  <c:v>7.6468599999999999E-4</c:v>
                </c:pt>
                <c:pt idx="103">
                  <c:v>7.8033490000000002E-4</c:v>
                </c:pt>
                <c:pt idx="104">
                  <c:v>8.1716649999999998E-4</c:v>
                </c:pt>
                <c:pt idx="105">
                  <c:v>8.9816440000000004E-4</c:v>
                </c:pt>
                <c:pt idx="106">
                  <c:v>1.0380978E-3</c:v>
                </c:pt>
                <c:pt idx="107">
                  <c:v>1.2472557000000001E-3</c:v>
                </c:pt>
                <c:pt idx="108">
                  <c:v>1.5313545999999999E-3</c:v>
                </c:pt>
                <c:pt idx="109">
                  <c:v>1.9051438E-3</c:v>
                </c:pt>
                <c:pt idx="110">
                  <c:v>2.3194689000000002E-3</c:v>
                </c:pt>
                <c:pt idx="111">
                  <c:v>2.8254526999999998E-3</c:v>
                </c:pt>
                <c:pt idx="112">
                  <c:v>3.3645679E-3</c:v>
                </c:pt>
                <c:pt idx="113">
                  <c:v>3.9247036999999997E-3</c:v>
                </c:pt>
                <c:pt idx="114">
                  <c:v>4.4853189000000002E-3</c:v>
                </c:pt>
                <c:pt idx="115">
                  <c:v>5.0226832000000001E-3</c:v>
                </c:pt>
                <c:pt idx="116">
                  <c:v>5.5117997999999998E-3</c:v>
                </c:pt>
                <c:pt idx="117">
                  <c:v>5.9650284E-3</c:v>
                </c:pt>
                <c:pt idx="118">
                  <c:v>6.2483683999999999E-3</c:v>
                </c:pt>
                <c:pt idx="119">
                  <c:v>6.4212065000000002E-3</c:v>
                </c:pt>
                <c:pt idx="120">
                  <c:v>6.4608128999999997E-3</c:v>
                </c:pt>
                <c:pt idx="121">
                  <c:v>6.3722930000000002E-3</c:v>
                </c:pt>
                <c:pt idx="122">
                  <c:v>6.1554466000000004E-3</c:v>
                </c:pt>
                <c:pt idx="123">
                  <c:v>5.8192382999999997E-3</c:v>
                </c:pt>
                <c:pt idx="124">
                  <c:v>5.3747669000000003E-3</c:v>
                </c:pt>
                <c:pt idx="125">
                  <c:v>4.9177952999999996E-3</c:v>
                </c:pt>
                <c:pt idx="126">
                  <c:v>4.2702545999999996E-3</c:v>
                </c:pt>
                <c:pt idx="127">
                  <c:v>3.6579918E-3</c:v>
                </c:pt>
                <c:pt idx="128">
                  <c:v>3.0290689000000001E-3</c:v>
                </c:pt>
                <c:pt idx="129">
                  <c:v>2.4480793999999998E-3</c:v>
                </c:pt>
                <c:pt idx="130">
                  <c:v>1.9081161999999999E-3</c:v>
                </c:pt>
                <c:pt idx="131">
                  <c:v>1.4228305000000001E-3</c:v>
                </c:pt>
                <c:pt idx="132">
                  <c:v>9.8761849999999996E-4</c:v>
                </c:pt>
                <c:pt idx="133">
                  <c:v>6.069739E-4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DBF-4BEC-B76F-5AFFC402E53A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反射白_LEDlow_暗櫃!$A$15:$EE$15</c:f>
              <c:numCache>
                <c:formatCode>General</c:formatCode>
                <c:ptCount val="135"/>
                <c:pt idx="0">
                  <c:v>5.6292129999999997E-4</c:v>
                </c:pt>
                <c:pt idx="1">
                  <c:v>5.1436220000000005E-4</c:v>
                </c:pt>
                <c:pt idx="2">
                  <c:v>5.0177239999999997E-4</c:v>
                </c:pt>
                <c:pt idx="3">
                  <c:v>2.5514400000000001E-4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1.8346629999999999E-4</c:v>
                </c:pt>
                <c:pt idx="10">
                  <c:v>6.5020400000000004E-4</c:v>
                </c:pt>
                <c:pt idx="11">
                  <c:v>1.0015618E-3</c:v>
                </c:pt>
                <c:pt idx="12">
                  <c:v>1.1441896999999999E-3</c:v>
                </c:pt>
                <c:pt idx="13">
                  <c:v>1.2152488E-3</c:v>
                </c:pt>
                <c:pt idx="14">
                  <c:v>1.3691046000000001E-3</c:v>
                </c:pt>
                <c:pt idx="15">
                  <c:v>1.6436446000000001E-3</c:v>
                </c:pt>
                <c:pt idx="16">
                  <c:v>1.9564784999999999E-3</c:v>
                </c:pt>
                <c:pt idx="17">
                  <c:v>2.2854884000000002E-3</c:v>
                </c:pt>
                <c:pt idx="18">
                  <c:v>2.5642900999999999E-3</c:v>
                </c:pt>
                <c:pt idx="19">
                  <c:v>2.8364705E-3</c:v>
                </c:pt>
                <c:pt idx="20">
                  <c:v>2.9977250000000001E-3</c:v>
                </c:pt>
                <c:pt idx="21">
                  <c:v>3.0731279E-3</c:v>
                </c:pt>
                <c:pt idx="22">
                  <c:v>3.1302440999999999E-3</c:v>
                </c:pt>
                <c:pt idx="23">
                  <c:v>3.1644516000000002E-3</c:v>
                </c:pt>
                <c:pt idx="24">
                  <c:v>3.1865635000000001E-3</c:v>
                </c:pt>
                <c:pt idx="25">
                  <c:v>3.1534771000000001E-3</c:v>
                </c:pt>
                <c:pt idx="26">
                  <c:v>3.2030743999999999E-3</c:v>
                </c:pt>
                <c:pt idx="27">
                  <c:v>3.4760472E-3</c:v>
                </c:pt>
                <c:pt idx="28">
                  <c:v>4.0697446000000003E-3</c:v>
                </c:pt>
                <c:pt idx="29">
                  <c:v>4.9865906999999998E-3</c:v>
                </c:pt>
                <c:pt idx="30">
                  <c:v>6.1005451999999998E-3</c:v>
                </c:pt>
                <c:pt idx="31">
                  <c:v>7.6322956000000001E-3</c:v>
                </c:pt>
                <c:pt idx="32">
                  <c:v>9.9387178E-3</c:v>
                </c:pt>
                <c:pt idx="33">
                  <c:v>1.3417721699999999E-2</c:v>
                </c:pt>
                <c:pt idx="34">
                  <c:v>1.80968512E-2</c:v>
                </c:pt>
                <c:pt idx="35">
                  <c:v>2.3440208300000001E-2</c:v>
                </c:pt>
                <c:pt idx="36">
                  <c:v>2.8295485299999999E-2</c:v>
                </c:pt>
                <c:pt idx="37">
                  <c:v>3.1324178000000001E-2</c:v>
                </c:pt>
                <c:pt idx="38">
                  <c:v>3.1899601200000002E-2</c:v>
                </c:pt>
                <c:pt idx="39">
                  <c:v>3.0271682899999999E-2</c:v>
                </c:pt>
                <c:pt idx="40">
                  <c:v>2.7456050700000002E-2</c:v>
                </c:pt>
                <c:pt idx="41">
                  <c:v>2.3966642100000001E-2</c:v>
                </c:pt>
                <c:pt idx="42">
                  <c:v>2.06718836E-2</c:v>
                </c:pt>
                <c:pt idx="43">
                  <c:v>1.77015625E-2</c:v>
                </c:pt>
                <c:pt idx="44">
                  <c:v>1.5112715800000001E-2</c:v>
                </c:pt>
                <c:pt idx="45">
                  <c:v>1.31219784E-2</c:v>
                </c:pt>
                <c:pt idx="46">
                  <c:v>1.14679988E-2</c:v>
                </c:pt>
                <c:pt idx="47">
                  <c:v>1.0100328400000001E-2</c:v>
                </c:pt>
                <c:pt idx="48">
                  <c:v>9.0970239000000008E-3</c:v>
                </c:pt>
                <c:pt idx="49">
                  <c:v>8.3565273999999991E-3</c:v>
                </c:pt>
                <c:pt idx="50">
                  <c:v>7.9181679000000001E-3</c:v>
                </c:pt>
                <c:pt idx="51">
                  <c:v>7.9559889000000005E-3</c:v>
                </c:pt>
                <c:pt idx="52">
                  <c:v>8.4901946000000006E-3</c:v>
                </c:pt>
                <c:pt idx="53">
                  <c:v>9.3398866999999993E-3</c:v>
                </c:pt>
                <c:pt idx="54">
                  <c:v>1.0121168599999999E-2</c:v>
                </c:pt>
                <c:pt idx="55">
                  <c:v>1.0618492E-2</c:v>
                </c:pt>
                <c:pt idx="56">
                  <c:v>1.09402332E-2</c:v>
                </c:pt>
                <c:pt idx="57">
                  <c:v>1.1212018299999999E-2</c:v>
                </c:pt>
                <c:pt idx="58">
                  <c:v>1.1333938700000001E-2</c:v>
                </c:pt>
                <c:pt idx="59">
                  <c:v>1.1057689799999999E-2</c:v>
                </c:pt>
                <c:pt idx="60">
                  <c:v>1.0342249600000001E-2</c:v>
                </c:pt>
                <c:pt idx="61">
                  <c:v>9.5552261999999992E-3</c:v>
                </c:pt>
                <c:pt idx="62">
                  <c:v>9.0826275000000008E-3</c:v>
                </c:pt>
                <c:pt idx="63">
                  <c:v>8.9877228999999999E-3</c:v>
                </c:pt>
                <c:pt idx="64">
                  <c:v>8.9818825999999994E-3</c:v>
                </c:pt>
                <c:pt idx="65">
                  <c:v>8.6511894999999998E-3</c:v>
                </c:pt>
                <c:pt idx="66">
                  <c:v>7.9960870000000007E-3</c:v>
                </c:pt>
                <c:pt idx="67">
                  <c:v>7.1968520000000001E-3</c:v>
                </c:pt>
                <c:pt idx="68">
                  <c:v>6.4600253999999996E-3</c:v>
                </c:pt>
                <c:pt idx="69">
                  <c:v>5.7732514000000002E-3</c:v>
                </c:pt>
                <c:pt idx="70">
                  <c:v>5.0366721000000003E-3</c:v>
                </c:pt>
                <c:pt idx="71">
                  <c:v>4.3311388999999999E-3</c:v>
                </c:pt>
                <c:pt idx="72">
                  <c:v>3.8781145E-3</c:v>
                </c:pt>
                <c:pt idx="73">
                  <c:v>3.7195268000000002E-3</c:v>
                </c:pt>
                <c:pt idx="74">
                  <c:v>3.5909220999999999E-3</c:v>
                </c:pt>
                <c:pt idx="75">
                  <c:v>3.0874616999999999E-3</c:v>
                </c:pt>
                <c:pt idx="76">
                  <c:v>2.2490378E-3</c:v>
                </c:pt>
                <c:pt idx="77">
                  <c:v>1.4378615000000001E-3</c:v>
                </c:pt>
                <c:pt idx="78">
                  <c:v>1.0035040999999999E-3</c:v>
                </c:pt>
                <c:pt idx="79">
                  <c:v>1.0233002000000001E-3</c:v>
                </c:pt>
                <c:pt idx="80">
                  <c:v>1.2979510999999999E-3</c:v>
                </c:pt>
                <c:pt idx="81">
                  <c:v>1.6011116999999999E-3</c:v>
                </c:pt>
                <c:pt idx="82">
                  <c:v>1.7948246E-3</c:v>
                </c:pt>
                <c:pt idx="83">
                  <c:v>1.7699916E-3</c:v>
                </c:pt>
                <c:pt idx="84">
                  <c:v>1.5318511999999999E-3</c:v>
                </c:pt>
                <c:pt idx="85">
                  <c:v>1.1183262000000001E-3</c:v>
                </c:pt>
                <c:pt idx="86">
                  <c:v>6.3687450000000001E-4</c:v>
                </c:pt>
                <c:pt idx="87">
                  <c:v>2.376023E-4</c:v>
                </c:pt>
                <c:pt idx="88">
                  <c:v>6.2335200000000006E-5</c:v>
                </c:pt>
                <c:pt idx="89">
                  <c:v>1.708023E-4</c:v>
                </c:pt>
                <c:pt idx="90">
                  <c:v>4.9369219999999996E-4</c:v>
                </c:pt>
                <c:pt idx="91">
                  <c:v>8.7780530000000005E-4</c:v>
                </c:pt>
                <c:pt idx="92">
                  <c:v>1.0433974000000001E-3</c:v>
                </c:pt>
                <c:pt idx="93">
                  <c:v>9.7603710000000005E-4</c:v>
                </c:pt>
                <c:pt idx="94">
                  <c:v>7.1427130000000004E-4</c:v>
                </c:pt>
                <c:pt idx="95">
                  <c:v>2.4995539999999998E-4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1.2923860000000001E-4</c:v>
                </c:pt>
                <c:pt idx="104">
                  <c:v>5.5904640000000003E-4</c:v>
                </c:pt>
                <c:pt idx="105">
                  <c:v>1.0118652999999999E-3</c:v>
                </c:pt>
                <c:pt idx="106">
                  <c:v>1.4886064000000001E-3</c:v>
                </c:pt>
                <c:pt idx="107">
                  <c:v>1.9550205000000002E-3</c:v>
                </c:pt>
                <c:pt idx="108">
                  <c:v>2.4119622999999998E-3</c:v>
                </c:pt>
                <c:pt idx="109">
                  <c:v>2.8567471999999998E-3</c:v>
                </c:pt>
                <c:pt idx="110">
                  <c:v>3.4505389999999999E-3</c:v>
                </c:pt>
                <c:pt idx="111">
                  <c:v>3.9154426000000001E-3</c:v>
                </c:pt>
                <c:pt idx="112">
                  <c:v>4.4039912000000004E-3</c:v>
                </c:pt>
                <c:pt idx="113">
                  <c:v>4.8700710999999997E-3</c:v>
                </c:pt>
                <c:pt idx="114">
                  <c:v>5.3091924999999996E-3</c:v>
                </c:pt>
                <c:pt idx="115">
                  <c:v>5.7040257000000004E-3</c:v>
                </c:pt>
                <c:pt idx="116">
                  <c:v>6.0400044999999996E-3</c:v>
                </c:pt>
                <c:pt idx="117">
                  <c:v>6.3559767E-3</c:v>
                </c:pt>
                <c:pt idx="118">
                  <c:v>6.4524161000000003E-3</c:v>
                </c:pt>
                <c:pt idx="119">
                  <c:v>6.4985225999999998E-3</c:v>
                </c:pt>
                <c:pt idx="120">
                  <c:v>6.4264606000000004E-3</c:v>
                </c:pt>
                <c:pt idx="121">
                  <c:v>6.2571624000000003E-3</c:v>
                </c:pt>
                <c:pt idx="122">
                  <c:v>5.9942245E-3</c:v>
                </c:pt>
                <c:pt idx="123">
                  <c:v>5.6461017000000004E-3</c:v>
                </c:pt>
                <c:pt idx="124">
                  <c:v>5.2235527E-3</c:v>
                </c:pt>
                <c:pt idx="125">
                  <c:v>4.7258552999999998E-3</c:v>
                </c:pt>
                <c:pt idx="126">
                  <c:v>4.3088151000000002E-3</c:v>
                </c:pt>
                <c:pt idx="127">
                  <c:v>3.7998003E-3</c:v>
                </c:pt>
                <c:pt idx="128">
                  <c:v>3.2741108000000001E-3</c:v>
                </c:pt>
                <c:pt idx="129">
                  <c:v>2.7914226999999998E-3</c:v>
                </c:pt>
                <c:pt idx="130">
                  <c:v>2.3477781000000001E-3</c:v>
                </c:pt>
                <c:pt idx="131">
                  <c:v>1.9344577999999999E-3</c:v>
                </c:pt>
                <c:pt idx="132">
                  <c:v>1.5729626E-3</c:v>
                </c:pt>
                <c:pt idx="133">
                  <c:v>1.2771429000000001E-3</c:v>
                </c:pt>
                <c:pt idx="134">
                  <c:v>6.0609819999999997E-4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DBF-4BEC-B76F-5AFFC402E53A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反射白_LEDlow_暗櫃!$A$16:$EE$16</c:f>
              <c:numCache>
                <c:formatCode>General</c:formatCode>
                <c:ptCount val="135"/>
                <c:pt idx="0">
                  <c:v>9.6421899999999999E-4</c:v>
                </c:pt>
                <c:pt idx="1">
                  <c:v>7.4715459999999997E-4</c:v>
                </c:pt>
                <c:pt idx="2">
                  <c:v>5.3828730000000003E-4</c:v>
                </c:pt>
                <c:pt idx="3">
                  <c:v>2.0714219999999999E-4</c:v>
                </c:pt>
                <c:pt idx="4">
                  <c:v>3.4104599999999999E-5</c:v>
                </c:pt>
                <c:pt idx="5">
                  <c:v>1.44498E-5</c:v>
                </c:pt>
                <c:pt idx="6">
                  <c:v>1.052663E-4</c:v>
                </c:pt>
                <c:pt idx="7">
                  <c:v>3.3557489999999998E-4</c:v>
                </c:pt>
                <c:pt idx="8">
                  <c:v>6.7342780000000004E-4</c:v>
                </c:pt>
                <c:pt idx="9">
                  <c:v>1.0418344999999999E-3</c:v>
                </c:pt>
                <c:pt idx="10">
                  <c:v>1.2420469E-3</c:v>
                </c:pt>
                <c:pt idx="11">
                  <c:v>1.2730981000000001E-3</c:v>
                </c:pt>
                <c:pt idx="12">
                  <c:v>1.1696925999999999E-3</c:v>
                </c:pt>
                <c:pt idx="13">
                  <c:v>1.1289938000000001E-3</c:v>
                </c:pt>
                <c:pt idx="14">
                  <c:v>1.2520477999999999E-3</c:v>
                </c:pt>
                <c:pt idx="15">
                  <c:v>1.5182493E-3</c:v>
                </c:pt>
                <c:pt idx="16">
                  <c:v>1.8295776E-3</c:v>
                </c:pt>
                <c:pt idx="17">
                  <c:v>2.0579830999999998E-3</c:v>
                </c:pt>
                <c:pt idx="18">
                  <c:v>2.3144262000000001E-3</c:v>
                </c:pt>
                <c:pt idx="19">
                  <c:v>2.5906095E-3</c:v>
                </c:pt>
                <c:pt idx="20">
                  <c:v>2.9056658999999999E-3</c:v>
                </c:pt>
                <c:pt idx="21">
                  <c:v>3.1702829999999999E-3</c:v>
                </c:pt>
                <c:pt idx="22">
                  <c:v>3.2515533E-3</c:v>
                </c:pt>
                <c:pt idx="23">
                  <c:v>2.9911026E-3</c:v>
                </c:pt>
                <c:pt idx="24">
                  <c:v>2.6738733999999999E-3</c:v>
                </c:pt>
                <c:pt idx="25">
                  <c:v>2.6298857E-3</c:v>
                </c:pt>
                <c:pt idx="26">
                  <c:v>3.0574439999999999E-3</c:v>
                </c:pt>
                <c:pt idx="27">
                  <c:v>3.7828091999999999E-3</c:v>
                </c:pt>
                <c:pt idx="28">
                  <c:v>4.4912844999999996E-3</c:v>
                </c:pt>
                <c:pt idx="29">
                  <c:v>5.1556550999999999E-3</c:v>
                </c:pt>
                <c:pt idx="30">
                  <c:v>5.9060785000000001E-3</c:v>
                </c:pt>
                <c:pt idx="31">
                  <c:v>7.2333518999999997E-3</c:v>
                </c:pt>
                <c:pt idx="32">
                  <c:v>9.5429950999999999E-3</c:v>
                </c:pt>
                <c:pt idx="33">
                  <c:v>1.2989671E-2</c:v>
                </c:pt>
                <c:pt idx="34">
                  <c:v>1.7458373700000002E-2</c:v>
                </c:pt>
                <c:pt idx="35">
                  <c:v>2.24336069E-2</c:v>
                </c:pt>
                <c:pt idx="36">
                  <c:v>2.70404294E-2</c:v>
                </c:pt>
                <c:pt idx="37">
                  <c:v>3.0154276599999998E-2</c:v>
                </c:pt>
                <c:pt idx="38">
                  <c:v>3.1240249099999999E-2</c:v>
                </c:pt>
                <c:pt idx="39">
                  <c:v>3.0193980799999999E-2</c:v>
                </c:pt>
                <c:pt idx="40">
                  <c:v>2.7672234899999999E-2</c:v>
                </c:pt>
                <c:pt idx="41">
                  <c:v>2.4038080100000001E-2</c:v>
                </c:pt>
                <c:pt idx="42">
                  <c:v>2.04819571E-2</c:v>
                </c:pt>
                <c:pt idx="43">
                  <c:v>1.74310505E-2</c:v>
                </c:pt>
                <c:pt idx="44">
                  <c:v>1.50447004E-2</c:v>
                </c:pt>
                <c:pt idx="45">
                  <c:v>1.3310040299999999E-2</c:v>
                </c:pt>
                <c:pt idx="46">
                  <c:v>1.18072974E-2</c:v>
                </c:pt>
                <c:pt idx="47">
                  <c:v>1.0598365199999999E-2</c:v>
                </c:pt>
                <c:pt idx="48">
                  <c:v>9.7972852999999999E-3</c:v>
                </c:pt>
                <c:pt idx="49">
                  <c:v>9.3223704000000001E-3</c:v>
                </c:pt>
                <c:pt idx="50">
                  <c:v>9.0040807E-3</c:v>
                </c:pt>
                <c:pt idx="51">
                  <c:v>8.8010187999999993E-3</c:v>
                </c:pt>
                <c:pt idx="52">
                  <c:v>8.7150400999999999E-3</c:v>
                </c:pt>
                <c:pt idx="53">
                  <c:v>8.8921673999999996E-3</c:v>
                </c:pt>
                <c:pt idx="54">
                  <c:v>9.1788488999999997E-3</c:v>
                </c:pt>
                <c:pt idx="55">
                  <c:v>9.4360708999999994E-3</c:v>
                </c:pt>
                <c:pt idx="56">
                  <c:v>9.6276607000000004E-3</c:v>
                </c:pt>
                <c:pt idx="57">
                  <c:v>9.8723238000000008E-3</c:v>
                </c:pt>
                <c:pt idx="58">
                  <c:v>1.02321124E-2</c:v>
                </c:pt>
                <c:pt idx="59">
                  <c:v>1.06198592E-2</c:v>
                </c:pt>
                <c:pt idx="60">
                  <c:v>1.0895423600000001E-2</c:v>
                </c:pt>
                <c:pt idx="61">
                  <c:v>1.0879873300000001E-2</c:v>
                </c:pt>
                <c:pt idx="62">
                  <c:v>1.05065247E-2</c:v>
                </c:pt>
                <c:pt idx="63">
                  <c:v>9.7994553000000009E-3</c:v>
                </c:pt>
                <c:pt idx="64">
                  <c:v>8.8902200000000008E-3</c:v>
                </c:pt>
                <c:pt idx="65">
                  <c:v>7.9597402000000008E-3</c:v>
                </c:pt>
                <c:pt idx="66">
                  <c:v>7.0750559999999997E-3</c:v>
                </c:pt>
                <c:pt idx="67">
                  <c:v>6.2447190000000001E-3</c:v>
                </c:pt>
                <c:pt idx="68">
                  <c:v>5.5764335999999998E-3</c:v>
                </c:pt>
                <c:pt idx="69">
                  <c:v>5.2834856000000003E-3</c:v>
                </c:pt>
                <c:pt idx="70">
                  <c:v>5.2851243000000001E-3</c:v>
                </c:pt>
                <c:pt idx="71">
                  <c:v>5.1961732000000002E-3</c:v>
                </c:pt>
                <c:pt idx="72">
                  <c:v>4.6576242999999996E-3</c:v>
                </c:pt>
                <c:pt idx="73">
                  <c:v>3.8035835999999999E-3</c:v>
                </c:pt>
                <c:pt idx="74">
                  <c:v>3.0789117E-3</c:v>
                </c:pt>
                <c:pt idx="75">
                  <c:v>2.6544760999999998E-3</c:v>
                </c:pt>
                <c:pt idx="76">
                  <c:v>2.3280724000000002E-3</c:v>
                </c:pt>
                <c:pt idx="77">
                  <c:v>1.9227011E-3</c:v>
                </c:pt>
                <c:pt idx="78">
                  <c:v>1.6160971E-3</c:v>
                </c:pt>
                <c:pt idx="79">
                  <c:v>1.5229022000000001E-3</c:v>
                </c:pt>
                <c:pt idx="80">
                  <c:v>1.4783931E-3</c:v>
                </c:pt>
                <c:pt idx="81">
                  <c:v>1.2144528E-3</c:v>
                </c:pt>
                <c:pt idx="82">
                  <c:v>7.4580269999999997E-4</c:v>
                </c:pt>
                <c:pt idx="83">
                  <c:v>3.7700489999999999E-4</c:v>
                </c:pt>
                <c:pt idx="84">
                  <c:v>2.8394949999999998E-4</c:v>
                </c:pt>
                <c:pt idx="85">
                  <c:v>4.7661740000000001E-4</c:v>
                </c:pt>
                <c:pt idx="86">
                  <c:v>7.2198040000000002E-4</c:v>
                </c:pt>
                <c:pt idx="87">
                  <c:v>8.7859129999999996E-4</c:v>
                </c:pt>
                <c:pt idx="88">
                  <c:v>9.5204930000000005E-4</c:v>
                </c:pt>
                <c:pt idx="89">
                  <c:v>1.0004116999999999E-3</c:v>
                </c:pt>
                <c:pt idx="90">
                  <c:v>1.0479693E-3</c:v>
                </c:pt>
                <c:pt idx="91">
                  <c:v>1.0750226999999999E-3</c:v>
                </c:pt>
                <c:pt idx="92">
                  <c:v>9.8241699999999997E-4</c:v>
                </c:pt>
                <c:pt idx="93">
                  <c:v>8.2312439999999998E-4</c:v>
                </c:pt>
                <c:pt idx="94">
                  <c:v>5.8146969999999995E-4</c:v>
                </c:pt>
                <c:pt idx="95">
                  <c:v>2.1032160000000001E-4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1.7923399999999999E-5</c:v>
                </c:pt>
                <c:pt idx="105">
                  <c:v>3.7980650000000001E-4</c:v>
                </c:pt>
                <c:pt idx="106">
                  <c:v>7.8641379999999997E-4</c:v>
                </c:pt>
                <c:pt idx="107">
                  <c:v>1.2403479E-3</c:v>
                </c:pt>
                <c:pt idx="108">
                  <c:v>1.7367388000000001E-3</c:v>
                </c:pt>
                <c:pt idx="109">
                  <c:v>2.3000630999999998E-3</c:v>
                </c:pt>
                <c:pt idx="110">
                  <c:v>2.8377561999999999E-3</c:v>
                </c:pt>
                <c:pt idx="111">
                  <c:v>3.4303756E-3</c:v>
                </c:pt>
                <c:pt idx="112">
                  <c:v>4.0341187000000004E-3</c:v>
                </c:pt>
                <c:pt idx="113">
                  <c:v>4.6246656999999998E-3</c:v>
                </c:pt>
                <c:pt idx="114">
                  <c:v>5.1842792999999996E-3</c:v>
                </c:pt>
                <c:pt idx="115">
                  <c:v>5.6900010000000001E-3</c:v>
                </c:pt>
                <c:pt idx="116">
                  <c:v>6.1290362000000001E-3</c:v>
                </c:pt>
                <c:pt idx="117">
                  <c:v>6.5341792000000003E-3</c:v>
                </c:pt>
                <c:pt idx="118">
                  <c:v>6.6441284000000001E-3</c:v>
                </c:pt>
                <c:pt idx="119">
                  <c:v>6.6843438E-3</c:v>
                </c:pt>
                <c:pt idx="120">
                  <c:v>6.5927370000000004E-3</c:v>
                </c:pt>
                <c:pt idx="121">
                  <c:v>6.3841501000000004E-3</c:v>
                </c:pt>
                <c:pt idx="122">
                  <c:v>6.0680346000000001E-3</c:v>
                </c:pt>
                <c:pt idx="123">
                  <c:v>5.6637692999999996E-3</c:v>
                </c:pt>
                <c:pt idx="124">
                  <c:v>5.1984885E-3</c:v>
                </c:pt>
                <c:pt idx="125">
                  <c:v>4.6873586000000002E-3</c:v>
                </c:pt>
                <c:pt idx="126">
                  <c:v>4.1210795999999999E-3</c:v>
                </c:pt>
                <c:pt idx="127">
                  <c:v>3.5371211999999999E-3</c:v>
                </c:pt>
                <c:pt idx="128">
                  <c:v>2.9852504000000002E-3</c:v>
                </c:pt>
                <c:pt idx="129">
                  <c:v>2.4516812999999999E-3</c:v>
                </c:pt>
                <c:pt idx="130">
                  <c:v>1.9485228999999999E-3</c:v>
                </c:pt>
                <c:pt idx="131">
                  <c:v>1.4833107000000001E-3</c:v>
                </c:pt>
                <c:pt idx="132">
                  <c:v>1.0613634E-3</c:v>
                </c:pt>
                <c:pt idx="133">
                  <c:v>7.0138120000000001E-4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DBF-4BEC-B76F-5AFFC402E53A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反射白_LEDlow_暗櫃!$A$17:$EE$17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3.58852E-5</c:v>
                </c:pt>
                <c:pt idx="3">
                  <c:v>2.50147E-5</c:v>
                </c:pt>
                <c:pt idx="4">
                  <c:v>6.87916E-5</c:v>
                </c:pt>
                <c:pt idx="5">
                  <c:v>1.2831229999999999E-4</c:v>
                </c:pt>
                <c:pt idx="6">
                  <c:v>3.787312E-4</c:v>
                </c:pt>
                <c:pt idx="7">
                  <c:v>8.0754150000000001E-4</c:v>
                </c:pt>
                <c:pt idx="8">
                  <c:v>1.1154544E-3</c:v>
                </c:pt>
                <c:pt idx="9">
                  <c:v>1.0332542E-3</c:v>
                </c:pt>
                <c:pt idx="10">
                  <c:v>7.3891259999999998E-4</c:v>
                </c:pt>
                <c:pt idx="11">
                  <c:v>3.7380459999999998E-4</c:v>
                </c:pt>
                <c:pt idx="12">
                  <c:v>2.955667E-4</c:v>
                </c:pt>
                <c:pt idx="13">
                  <c:v>6.1620350000000002E-4</c:v>
                </c:pt>
                <c:pt idx="14">
                  <c:v>1.2291597999999999E-3</c:v>
                </c:pt>
                <c:pt idx="15">
                  <c:v>1.9431964E-3</c:v>
                </c:pt>
                <c:pt idx="16">
                  <c:v>2.4884394E-3</c:v>
                </c:pt>
                <c:pt idx="17">
                  <c:v>2.7889903E-3</c:v>
                </c:pt>
                <c:pt idx="18">
                  <c:v>2.8901016000000002E-3</c:v>
                </c:pt>
                <c:pt idx="19">
                  <c:v>2.9307857999999998E-3</c:v>
                </c:pt>
                <c:pt idx="20">
                  <c:v>3.0630915000000002E-3</c:v>
                </c:pt>
                <c:pt idx="21">
                  <c:v>3.2752850000000002E-3</c:v>
                </c:pt>
                <c:pt idx="22">
                  <c:v>3.4020282000000002E-3</c:v>
                </c:pt>
                <c:pt idx="23">
                  <c:v>3.3787536000000002E-3</c:v>
                </c:pt>
                <c:pt idx="24">
                  <c:v>3.2210911000000002E-3</c:v>
                </c:pt>
                <c:pt idx="25">
                  <c:v>2.9486757999999998E-3</c:v>
                </c:pt>
                <c:pt idx="26">
                  <c:v>2.7436222999999999E-3</c:v>
                </c:pt>
                <c:pt idx="27">
                  <c:v>2.7134136999999998E-3</c:v>
                </c:pt>
                <c:pt idx="28">
                  <c:v>3.0244393E-3</c:v>
                </c:pt>
                <c:pt idx="29">
                  <c:v>3.9392569999999998E-3</c:v>
                </c:pt>
                <c:pt idx="30">
                  <c:v>5.5573499000000004E-3</c:v>
                </c:pt>
                <c:pt idx="31">
                  <c:v>7.8187138E-3</c:v>
                </c:pt>
                <c:pt idx="32">
                  <c:v>1.0733578400000001E-2</c:v>
                </c:pt>
                <c:pt idx="33">
                  <c:v>1.43488916E-2</c:v>
                </c:pt>
                <c:pt idx="34">
                  <c:v>1.8690846899999999E-2</c:v>
                </c:pt>
                <c:pt idx="35">
                  <c:v>2.3567439999999999E-2</c:v>
                </c:pt>
                <c:pt idx="36">
                  <c:v>2.8160024400000001E-2</c:v>
                </c:pt>
                <c:pt idx="37">
                  <c:v>3.1120164299999999E-2</c:v>
                </c:pt>
                <c:pt idx="38">
                  <c:v>3.1742822400000002E-2</c:v>
                </c:pt>
                <c:pt idx="39">
                  <c:v>3.0009055499999999E-2</c:v>
                </c:pt>
                <c:pt idx="40">
                  <c:v>2.6903649799999999E-2</c:v>
                </c:pt>
                <c:pt idx="41">
                  <c:v>2.3178493599999999E-2</c:v>
                </c:pt>
                <c:pt idx="42">
                  <c:v>1.9773179700000001E-2</c:v>
                </c:pt>
                <c:pt idx="43">
                  <c:v>1.68908462E-2</c:v>
                </c:pt>
                <c:pt idx="44">
                  <c:v>1.45314103E-2</c:v>
                </c:pt>
                <c:pt idx="45">
                  <c:v>1.27403876E-2</c:v>
                </c:pt>
                <c:pt idx="46">
                  <c:v>1.1160275900000001E-2</c:v>
                </c:pt>
                <c:pt idx="47">
                  <c:v>9.8028657999999994E-3</c:v>
                </c:pt>
                <c:pt idx="48">
                  <c:v>8.8296086000000003E-3</c:v>
                </c:pt>
                <c:pt idx="49">
                  <c:v>8.2600907999999997E-3</c:v>
                </c:pt>
                <c:pt idx="50">
                  <c:v>8.1523181999999996E-3</c:v>
                </c:pt>
                <c:pt idx="51">
                  <c:v>8.4820390000000002E-3</c:v>
                </c:pt>
                <c:pt idx="52">
                  <c:v>9.1098881999999992E-3</c:v>
                </c:pt>
                <c:pt idx="53">
                  <c:v>9.8718936000000007E-3</c:v>
                </c:pt>
                <c:pt idx="54">
                  <c:v>1.05261812E-2</c:v>
                </c:pt>
                <c:pt idx="55">
                  <c:v>1.0952873199999999E-2</c:v>
                </c:pt>
                <c:pt idx="56">
                  <c:v>1.1101574600000001E-2</c:v>
                </c:pt>
                <c:pt idx="57">
                  <c:v>1.09803509E-2</c:v>
                </c:pt>
                <c:pt idx="58">
                  <c:v>1.0643511099999999E-2</c:v>
                </c:pt>
                <c:pt idx="59">
                  <c:v>1.0285143700000001E-2</c:v>
                </c:pt>
                <c:pt idx="60">
                  <c:v>9.9792508000000005E-3</c:v>
                </c:pt>
                <c:pt idx="61">
                  <c:v>9.6868657999999996E-3</c:v>
                </c:pt>
                <c:pt idx="62">
                  <c:v>9.2448992999999997E-3</c:v>
                </c:pt>
                <c:pt idx="63">
                  <c:v>8.6438907000000002E-3</c:v>
                </c:pt>
                <c:pt idx="64">
                  <c:v>8.0492357000000007E-3</c:v>
                </c:pt>
                <c:pt idx="65">
                  <c:v>7.6541328000000004E-3</c:v>
                </c:pt>
                <c:pt idx="66">
                  <c:v>7.5829271000000002E-3</c:v>
                </c:pt>
                <c:pt idx="67">
                  <c:v>7.6271510000000004E-3</c:v>
                </c:pt>
                <c:pt idx="68">
                  <c:v>7.3308399999999999E-3</c:v>
                </c:pt>
                <c:pt idx="69">
                  <c:v>6.3962428999999998E-3</c:v>
                </c:pt>
                <c:pt idx="70">
                  <c:v>4.9985778E-3</c:v>
                </c:pt>
                <c:pt idx="71">
                  <c:v>3.7865704000000001E-3</c:v>
                </c:pt>
                <c:pt idx="72">
                  <c:v>3.2857623999999999E-3</c:v>
                </c:pt>
                <c:pt idx="73">
                  <c:v>3.3862556000000001E-3</c:v>
                </c:pt>
                <c:pt idx="74">
                  <c:v>3.4457874000000002E-3</c:v>
                </c:pt>
                <c:pt idx="75">
                  <c:v>2.8937442999999998E-3</c:v>
                </c:pt>
                <c:pt idx="76">
                  <c:v>1.8989778000000001E-3</c:v>
                </c:pt>
                <c:pt idx="77">
                  <c:v>1.072127E-3</c:v>
                </c:pt>
                <c:pt idx="78">
                  <c:v>9.2378040000000005E-4</c:v>
                </c:pt>
                <c:pt idx="79">
                  <c:v>1.4441367E-3</c:v>
                </c:pt>
                <c:pt idx="80">
                  <c:v>2.1448648000000001E-3</c:v>
                </c:pt>
                <c:pt idx="81">
                  <c:v>2.5029401E-3</c:v>
                </c:pt>
                <c:pt idx="82">
                  <c:v>2.3741585000000001E-3</c:v>
                </c:pt>
                <c:pt idx="83">
                  <c:v>1.8409169E-3</c:v>
                </c:pt>
                <c:pt idx="84">
                  <c:v>1.2671797E-3</c:v>
                </c:pt>
                <c:pt idx="85">
                  <c:v>9.1433740000000001E-4</c:v>
                </c:pt>
                <c:pt idx="86">
                  <c:v>7.6724289999999999E-4</c:v>
                </c:pt>
                <c:pt idx="87">
                  <c:v>6.6469870000000005E-4</c:v>
                </c:pt>
                <c:pt idx="88">
                  <c:v>4.8396479999999998E-4</c:v>
                </c:pt>
                <c:pt idx="89">
                  <c:v>2.412142E-4</c:v>
                </c:pt>
                <c:pt idx="90">
                  <c:v>2.55713E-5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1.456196E-4</c:v>
                </c:pt>
                <c:pt idx="103">
                  <c:v>4.635059E-4</c:v>
                </c:pt>
                <c:pt idx="104">
                  <c:v>8.0811329999999995E-4</c:v>
                </c:pt>
                <c:pt idx="105">
                  <c:v>1.1707006E-3</c:v>
                </c:pt>
                <c:pt idx="106">
                  <c:v>1.5533919E-3</c:v>
                </c:pt>
                <c:pt idx="107">
                  <c:v>1.9357732999999999E-3</c:v>
                </c:pt>
                <c:pt idx="108">
                  <c:v>2.3153472999999998E-3</c:v>
                </c:pt>
                <c:pt idx="109">
                  <c:v>2.7083560999999999E-3</c:v>
                </c:pt>
                <c:pt idx="110">
                  <c:v>3.1771841E-3</c:v>
                </c:pt>
                <c:pt idx="111">
                  <c:v>3.5837362999999998E-3</c:v>
                </c:pt>
                <c:pt idx="112">
                  <c:v>3.9980616E-3</c:v>
                </c:pt>
                <c:pt idx="113">
                  <c:v>4.4094314999999999E-3</c:v>
                </c:pt>
                <c:pt idx="114">
                  <c:v>4.8183883000000004E-3</c:v>
                </c:pt>
                <c:pt idx="115">
                  <c:v>5.2118664999999996E-3</c:v>
                </c:pt>
                <c:pt idx="116">
                  <c:v>5.5723083000000003E-3</c:v>
                </c:pt>
                <c:pt idx="117">
                  <c:v>5.9492149999999999E-3</c:v>
                </c:pt>
                <c:pt idx="118">
                  <c:v>6.1451127000000001E-3</c:v>
                </c:pt>
                <c:pt idx="119">
                  <c:v>6.2728925000000001E-3</c:v>
                </c:pt>
                <c:pt idx="120">
                  <c:v>6.2796403999999997E-3</c:v>
                </c:pt>
                <c:pt idx="121">
                  <c:v>6.1964639E-3</c:v>
                </c:pt>
                <c:pt idx="122">
                  <c:v>6.0098171000000002E-3</c:v>
                </c:pt>
                <c:pt idx="123">
                  <c:v>5.7354922999999997E-3</c:v>
                </c:pt>
                <c:pt idx="124">
                  <c:v>5.3733243000000002E-3</c:v>
                </c:pt>
                <c:pt idx="125">
                  <c:v>4.9240109999999998E-3</c:v>
                </c:pt>
                <c:pt idx="126">
                  <c:v>4.48329E-3</c:v>
                </c:pt>
                <c:pt idx="127">
                  <c:v>3.9219101999999999E-3</c:v>
                </c:pt>
                <c:pt idx="128">
                  <c:v>3.3783851999999999E-3</c:v>
                </c:pt>
                <c:pt idx="129">
                  <c:v>2.8650945000000001E-3</c:v>
                </c:pt>
                <c:pt idx="130">
                  <c:v>2.3892364E-3</c:v>
                </c:pt>
                <c:pt idx="131">
                  <c:v>1.9502526E-3</c:v>
                </c:pt>
                <c:pt idx="132">
                  <c:v>1.5586432E-3</c:v>
                </c:pt>
                <c:pt idx="133">
                  <c:v>1.2270497E-3</c:v>
                </c:pt>
                <c:pt idx="134">
                  <c:v>4.5024079999999997E-4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BF-4BEC-B76F-5AFFC402E53A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反射白_LEDlow_暗櫃!$A$18:$EE$18</c:f>
              <c:numCache>
                <c:formatCode>General</c:formatCode>
                <c:ptCount val="135"/>
                <c:pt idx="0">
                  <c:v>1.5813590000000001E-4</c:v>
                </c:pt>
                <c:pt idx="1">
                  <c:v>6.3120900000000001E-5</c:v>
                </c:pt>
                <c:pt idx="2">
                  <c:v>3.74924E-5</c:v>
                </c:pt>
                <c:pt idx="3">
                  <c:v>1.7387629999999999E-4</c:v>
                </c:pt>
                <c:pt idx="4">
                  <c:v>4.9151239999999997E-4</c:v>
                </c:pt>
                <c:pt idx="5">
                  <c:v>5.9838250000000001E-4</c:v>
                </c:pt>
                <c:pt idx="6">
                  <c:v>4.5212589999999998E-4</c:v>
                </c:pt>
                <c:pt idx="7">
                  <c:v>2.525599E-4</c:v>
                </c:pt>
                <c:pt idx="8">
                  <c:v>3.2628939999999998E-4</c:v>
                </c:pt>
                <c:pt idx="9">
                  <c:v>7.1486960000000002E-4</c:v>
                </c:pt>
                <c:pt idx="10">
                  <c:v>1.1703133E-3</c:v>
                </c:pt>
                <c:pt idx="11">
                  <c:v>1.3797299E-3</c:v>
                </c:pt>
                <c:pt idx="12">
                  <c:v>1.2884099E-3</c:v>
                </c:pt>
                <c:pt idx="13">
                  <c:v>1.1038688000000001E-3</c:v>
                </c:pt>
                <c:pt idx="14">
                  <c:v>1.1387505E-3</c:v>
                </c:pt>
                <c:pt idx="15">
                  <c:v>1.4470614000000001E-3</c:v>
                </c:pt>
                <c:pt idx="16">
                  <c:v>1.7876863E-3</c:v>
                </c:pt>
                <c:pt idx="17">
                  <c:v>2.0361251999999998E-3</c:v>
                </c:pt>
                <c:pt idx="18">
                  <c:v>2.3077354000000001E-3</c:v>
                </c:pt>
                <c:pt idx="19">
                  <c:v>2.6309185000000001E-3</c:v>
                </c:pt>
                <c:pt idx="20">
                  <c:v>3.0214313999999999E-3</c:v>
                </c:pt>
                <c:pt idx="21">
                  <c:v>3.2827451000000001E-3</c:v>
                </c:pt>
                <c:pt idx="22">
                  <c:v>3.3708808E-3</c:v>
                </c:pt>
                <c:pt idx="23">
                  <c:v>3.2775539000000002E-3</c:v>
                </c:pt>
                <c:pt idx="24">
                  <c:v>3.2127447999999999E-3</c:v>
                </c:pt>
                <c:pt idx="25">
                  <c:v>3.2648242E-3</c:v>
                </c:pt>
                <c:pt idx="26">
                  <c:v>3.5023710000000002E-3</c:v>
                </c:pt>
                <c:pt idx="27">
                  <c:v>3.7735546999999999E-3</c:v>
                </c:pt>
                <c:pt idx="28">
                  <c:v>4.0347915999999996E-3</c:v>
                </c:pt>
                <c:pt idx="29">
                  <c:v>4.4137202000000004E-3</c:v>
                </c:pt>
                <c:pt idx="30">
                  <c:v>5.1387204000000004E-3</c:v>
                </c:pt>
                <c:pt idx="31">
                  <c:v>6.6819708E-3</c:v>
                </c:pt>
                <c:pt idx="32">
                  <c:v>9.5021641E-3</c:v>
                </c:pt>
                <c:pt idx="33">
                  <c:v>1.3586602200000001E-2</c:v>
                </c:pt>
                <c:pt idx="34">
                  <c:v>1.85756441E-2</c:v>
                </c:pt>
                <c:pt idx="35">
                  <c:v>2.37460099E-2</c:v>
                </c:pt>
                <c:pt idx="36">
                  <c:v>2.81931479E-2</c:v>
                </c:pt>
                <c:pt idx="37">
                  <c:v>3.1012890899999999E-2</c:v>
                </c:pt>
                <c:pt idx="38">
                  <c:v>3.1728074000000002E-2</c:v>
                </c:pt>
                <c:pt idx="39">
                  <c:v>3.04434076E-2</c:v>
                </c:pt>
                <c:pt idx="40">
                  <c:v>2.78474763E-2</c:v>
                </c:pt>
                <c:pt idx="41">
                  <c:v>2.4284962600000001E-2</c:v>
                </c:pt>
                <c:pt idx="42">
                  <c:v>2.0589122500000001E-2</c:v>
                </c:pt>
                <c:pt idx="43">
                  <c:v>1.69853531E-2</c:v>
                </c:pt>
                <c:pt idx="44">
                  <c:v>1.3853865700000001E-2</c:v>
                </c:pt>
                <c:pt idx="45">
                  <c:v>1.1644306599999999E-2</c:v>
                </c:pt>
                <c:pt idx="46">
                  <c:v>1.02185244E-2</c:v>
                </c:pt>
                <c:pt idx="47">
                  <c:v>9.3821323999999998E-3</c:v>
                </c:pt>
                <c:pt idx="48">
                  <c:v>8.9032156000000001E-3</c:v>
                </c:pt>
                <c:pt idx="49">
                  <c:v>8.5821449999999994E-3</c:v>
                </c:pt>
                <c:pt idx="50">
                  <c:v>8.4413243000000006E-3</c:v>
                </c:pt>
                <c:pt idx="51">
                  <c:v>8.6078933000000007E-3</c:v>
                </c:pt>
                <c:pt idx="52">
                  <c:v>9.0445122000000003E-3</c:v>
                </c:pt>
                <c:pt idx="53">
                  <c:v>9.6461651999999991E-3</c:v>
                </c:pt>
                <c:pt idx="54">
                  <c:v>1.0227319800000001E-2</c:v>
                </c:pt>
                <c:pt idx="55">
                  <c:v>1.06904423E-2</c:v>
                </c:pt>
                <c:pt idx="56">
                  <c:v>1.09923156E-2</c:v>
                </c:pt>
                <c:pt idx="57">
                  <c:v>1.1225123E-2</c:v>
                </c:pt>
                <c:pt idx="58">
                  <c:v>1.13724777E-2</c:v>
                </c:pt>
                <c:pt idx="59">
                  <c:v>1.13143828E-2</c:v>
                </c:pt>
                <c:pt idx="60">
                  <c:v>1.09372744E-2</c:v>
                </c:pt>
                <c:pt idx="61">
                  <c:v>1.0311820500000001E-2</c:v>
                </c:pt>
                <c:pt idx="62">
                  <c:v>9.5686046000000007E-3</c:v>
                </c:pt>
                <c:pt idx="63">
                  <c:v>8.9106121999999992E-3</c:v>
                </c:pt>
                <c:pt idx="64">
                  <c:v>8.4630055000000006E-3</c:v>
                </c:pt>
                <c:pt idx="65">
                  <c:v>8.1164594999999992E-3</c:v>
                </c:pt>
                <c:pt idx="66">
                  <c:v>7.6710894E-3</c:v>
                </c:pt>
                <c:pt idx="67">
                  <c:v>7.0743732999999998E-3</c:v>
                </c:pt>
                <c:pt idx="68">
                  <c:v>6.5117585E-3</c:v>
                </c:pt>
                <c:pt idx="69">
                  <c:v>6.0800193000000004E-3</c:v>
                </c:pt>
                <c:pt idx="70">
                  <c:v>5.6121601000000002E-3</c:v>
                </c:pt>
                <c:pt idx="71">
                  <c:v>4.9385801000000002E-3</c:v>
                </c:pt>
                <c:pt idx="72">
                  <c:v>4.1000517000000002E-3</c:v>
                </c:pt>
                <c:pt idx="73">
                  <c:v>3.3644892000000001E-3</c:v>
                </c:pt>
                <c:pt idx="74">
                  <c:v>2.9657913999999999E-3</c:v>
                </c:pt>
                <c:pt idx="75">
                  <c:v>2.8251193000000002E-3</c:v>
                </c:pt>
                <c:pt idx="76">
                  <c:v>2.7012248000000002E-3</c:v>
                </c:pt>
                <c:pt idx="77">
                  <c:v>2.3918818000000001E-3</c:v>
                </c:pt>
                <c:pt idx="78">
                  <c:v>1.8154116000000001E-3</c:v>
                </c:pt>
                <c:pt idx="79">
                  <c:v>1.1848515E-3</c:v>
                </c:pt>
                <c:pt idx="80">
                  <c:v>7.7123100000000004E-4</c:v>
                </c:pt>
                <c:pt idx="81">
                  <c:v>7.4105600000000003E-4</c:v>
                </c:pt>
                <c:pt idx="82">
                  <c:v>9.9291640000000007E-4</c:v>
                </c:pt>
                <c:pt idx="83">
                  <c:v>1.3001516E-3</c:v>
                </c:pt>
                <c:pt idx="84">
                  <c:v>1.4196578E-3</c:v>
                </c:pt>
                <c:pt idx="85">
                  <c:v>1.3057755999999999E-3</c:v>
                </c:pt>
                <c:pt idx="86">
                  <c:v>1.0180860999999999E-3</c:v>
                </c:pt>
                <c:pt idx="87">
                  <c:v>6.768322E-4</c:v>
                </c:pt>
                <c:pt idx="88">
                  <c:v>3.8058900000000002E-4</c:v>
                </c:pt>
                <c:pt idx="89">
                  <c:v>1.88987E-4</c:v>
                </c:pt>
                <c:pt idx="90">
                  <c:v>8.69411E-5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6.7472000000000004E-6</c:v>
                </c:pt>
                <c:pt idx="100">
                  <c:v>1.5879229999999999E-4</c:v>
                </c:pt>
                <c:pt idx="101">
                  <c:v>3.023934E-4</c:v>
                </c:pt>
                <c:pt idx="102">
                  <c:v>5.0291810000000002E-4</c:v>
                </c:pt>
                <c:pt idx="103">
                  <c:v>6.7764530000000004E-4</c:v>
                </c:pt>
                <c:pt idx="104">
                  <c:v>8.7319739999999996E-4</c:v>
                </c:pt>
                <c:pt idx="105">
                  <c:v>1.1057655E-3</c:v>
                </c:pt>
                <c:pt idx="106">
                  <c:v>1.3869628999999999E-3</c:v>
                </c:pt>
                <c:pt idx="107">
                  <c:v>1.7177976000000001E-3</c:v>
                </c:pt>
                <c:pt idx="108">
                  <c:v>2.105539E-3</c:v>
                </c:pt>
                <c:pt idx="109">
                  <c:v>2.572001E-3</c:v>
                </c:pt>
                <c:pt idx="110">
                  <c:v>3.0412814E-3</c:v>
                </c:pt>
                <c:pt idx="111">
                  <c:v>3.5603377E-3</c:v>
                </c:pt>
                <c:pt idx="112">
                  <c:v>4.1143539999999998E-3</c:v>
                </c:pt>
                <c:pt idx="113">
                  <c:v>4.6898690000000002E-3</c:v>
                </c:pt>
                <c:pt idx="114">
                  <c:v>5.2049243999999998E-3</c:v>
                </c:pt>
                <c:pt idx="115">
                  <c:v>5.6714796999999999E-3</c:v>
                </c:pt>
                <c:pt idx="116">
                  <c:v>6.0473410000000003E-3</c:v>
                </c:pt>
                <c:pt idx="117">
                  <c:v>6.3590384000000002E-3</c:v>
                </c:pt>
                <c:pt idx="118">
                  <c:v>6.5678040999999996E-3</c:v>
                </c:pt>
                <c:pt idx="119">
                  <c:v>6.6135246000000002E-3</c:v>
                </c:pt>
                <c:pt idx="120">
                  <c:v>6.5314719000000004E-3</c:v>
                </c:pt>
                <c:pt idx="121">
                  <c:v>6.3453618999999998E-3</c:v>
                </c:pt>
                <c:pt idx="122">
                  <c:v>6.0602720000000002E-3</c:v>
                </c:pt>
                <c:pt idx="123">
                  <c:v>5.7084233999999999E-3</c:v>
                </c:pt>
                <c:pt idx="124">
                  <c:v>5.2963168999999996E-3</c:v>
                </c:pt>
                <c:pt idx="125">
                  <c:v>4.8302296000000003E-3</c:v>
                </c:pt>
                <c:pt idx="126">
                  <c:v>4.2809322000000004E-3</c:v>
                </c:pt>
                <c:pt idx="127">
                  <c:v>3.7508630000000001E-3</c:v>
                </c:pt>
                <c:pt idx="128">
                  <c:v>3.2709718E-3</c:v>
                </c:pt>
                <c:pt idx="129">
                  <c:v>2.7515723E-3</c:v>
                </c:pt>
                <c:pt idx="130">
                  <c:v>2.2591909000000002E-3</c:v>
                </c:pt>
                <c:pt idx="131">
                  <c:v>1.7715650999999999E-3</c:v>
                </c:pt>
                <c:pt idx="132">
                  <c:v>1.2918946E-3</c:v>
                </c:pt>
                <c:pt idx="133">
                  <c:v>8.35515E-4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DBF-4BEC-B76F-5AFFC402E53A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反射白_LEDlow_暗櫃!$A$19:$EE$19</c:f>
              <c:numCache>
                <c:formatCode>General</c:formatCode>
                <c:ptCount val="135"/>
                <c:pt idx="0">
                  <c:v>1.7132599999999999E-4</c:v>
                </c:pt>
                <c:pt idx="1">
                  <c:v>1.0462129999999999E-4</c:v>
                </c:pt>
                <c:pt idx="2">
                  <c:v>9.7789900000000004E-5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5.3485E-5</c:v>
                </c:pt>
                <c:pt idx="8">
                  <c:v>3.581899E-4</c:v>
                </c:pt>
                <c:pt idx="9">
                  <c:v>5.1113820000000003E-4</c:v>
                </c:pt>
                <c:pt idx="10">
                  <c:v>6.563211E-4</c:v>
                </c:pt>
                <c:pt idx="11">
                  <c:v>8.7179249999999998E-4</c:v>
                </c:pt>
                <c:pt idx="12">
                  <c:v>1.3275865999999999E-3</c:v>
                </c:pt>
                <c:pt idx="13">
                  <c:v>1.8161779000000001E-3</c:v>
                </c:pt>
                <c:pt idx="14">
                  <c:v>2.1331769E-3</c:v>
                </c:pt>
                <c:pt idx="15">
                  <c:v>2.2326577000000001E-3</c:v>
                </c:pt>
                <c:pt idx="16">
                  <c:v>2.2548455999999999E-3</c:v>
                </c:pt>
                <c:pt idx="17">
                  <c:v>2.2884959000000001E-3</c:v>
                </c:pt>
                <c:pt idx="18">
                  <c:v>2.4560586999999999E-3</c:v>
                </c:pt>
                <c:pt idx="19">
                  <c:v>2.6344347E-3</c:v>
                </c:pt>
                <c:pt idx="20">
                  <c:v>2.6987698E-3</c:v>
                </c:pt>
                <c:pt idx="21">
                  <c:v>2.7125006999999999E-3</c:v>
                </c:pt>
                <c:pt idx="22">
                  <c:v>2.6709491000000002E-3</c:v>
                </c:pt>
                <c:pt idx="23">
                  <c:v>2.6704846000000001E-3</c:v>
                </c:pt>
                <c:pt idx="24">
                  <c:v>2.7368638999999998E-3</c:v>
                </c:pt>
                <c:pt idx="25">
                  <c:v>2.9064487000000001E-3</c:v>
                </c:pt>
                <c:pt idx="26">
                  <c:v>3.2536986E-3</c:v>
                </c:pt>
                <c:pt idx="27">
                  <c:v>3.8367978000000001E-3</c:v>
                </c:pt>
                <c:pt idx="28">
                  <c:v>4.5945439000000003E-3</c:v>
                </c:pt>
                <c:pt idx="29">
                  <c:v>5.5121155000000003E-3</c:v>
                </c:pt>
                <c:pt idx="30">
                  <c:v>6.4491569E-3</c:v>
                </c:pt>
                <c:pt idx="31">
                  <c:v>7.7147548999999998E-3</c:v>
                </c:pt>
                <c:pt idx="32">
                  <c:v>9.8848575999999997E-3</c:v>
                </c:pt>
                <c:pt idx="33">
                  <c:v>1.3225910299999999E-2</c:v>
                </c:pt>
                <c:pt idx="34">
                  <c:v>1.76727567E-2</c:v>
                </c:pt>
                <c:pt idx="35">
                  <c:v>2.2647051099999999E-2</c:v>
                </c:pt>
                <c:pt idx="36">
                  <c:v>2.71897335E-2</c:v>
                </c:pt>
                <c:pt idx="37">
                  <c:v>3.0236687500000001E-2</c:v>
                </c:pt>
                <c:pt idx="38">
                  <c:v>3.11907027E-2</c:v>
                </c:pt>
                <c:pt idx="39">
                  <c:v>3.00003514E-2</c:v>
                </c:pt>
                <c:pt idx="40">
                  <c:v>2.7285317E-2</c:v>
                </c:pt>
                <c:pt idx="41">
                  <c:v>2.3603193500000001E-2</c:v>
                </c:pt>
                <c:pt idx="42">
                  <c:v>2.0111963199999999E-2</c:v>
                </c:pt>
                <c:pt idx="43">
                  <c:v>1.7161075000000001E-2</c:v>
                </c:pt>
                <c:pt idx="44">
                  <c:v>1.4829843299999999E-2</c:v>
                </c:pt>
                <c:pt idx="45">
                  <c:v>1.31003773E-2</c:v>
                </c:pt>
                <c:pt idx="46">
                  <c:v>1.16351219E-2</c:v>
                </c:pt>
                <c:pt idx="47">
                  <c:v>1.0341800700000001E-2</c:v>
                </c:pt>
                <c:pt idx="48">
                  <c:v>9.1987569000000005E-3</c:v>
                </c:pt>
                <c:pt idx="49">
                  <c:v>8.1904382000000005E-3</c:v>
                </c:pt>
                <c:pt idx="50">
                  <c:v>7.4818376000000001E-3</c:v>
                </c:pt>
                <c:pt idx="51">
                  <c:v>7.3529314000000002E-3</c:v>
                </c:pt>
                <c:pt idx="52">
                  <c:v>7.8929047999999995E-3</c:v>
                </c:pt>
                <c:pt idx="53">
                  <c:v>8.9397803000000001E-3</c:v>
                </c:pt>
                <c:pt idx="54">
                  <c:v>1.0045427799999999E-2</c:v>
                </c:pt>
                <c:pt idx="55">
                  <c:v>1.0845659299999999E-2</c:v>
                </c:pt>
                <c:pt idx="56">
                  <c:v>1.12479161E-2</c:v>
                </c:pt>
                <c:pt idx="57">
                  <c:v>1.1402072399999999E-2</c:v>
                </c:pt>
                <c:pt idx="58">
                  <c:v>1.14054298E-2</c:v>
                </c:pt>
                <c:pt idx="59">
                  <c:v>1.12608634E-2</c:v>
                </c:pt>
                <c:pt idx="60">
                  <c:v>1.0779344499999999E-2</c:v>
                </c:pt>
                <c:pt idx="61">
                  <c:v>1.00012533E-2</c:v>
                </c:pt>
                <c:pt idx="62">
                  <c:v>9.1188903999999994E-3</c:v>
                </c:pt>
                <c:pt idx="63">
                  <c:v>8.4965684999999992E-3</c:v>
                </c:pt>
                <c:pt idx="64">
                  <c:v>8.3321538000000004E-3</c:v>
                </c:pt>
                <c:pt idx="65">
                  <c:v>8.4738451999999999E-3</c:v>
                </c:pt>
                <c:pt idx="66">
                  <c:v>8.5175987000000002E-3</c:v>
                </c:pt>
                <c:pt idx="67">
                  <c:v>8.1218499999999999E-3</c:v>
                </c:pt>
                <c:pt idx="68">
                  <c:v>7.2314696999999997E-3</c:v>
                </c:pt>
                <c:pt idx="69">
                  <c:v>6.1043655000000002E-3</c:v>
                </c:pt>
                <c:pt idx="70">
                  <c:v>5.0957025999999999E-3</c:v>
                </c:pt>
                <c:pt idx="71">
                  <c:v>4.4891597000000002E-3</c:v>
                </c:pt>
                <c:pt idx="72">
                  <c:v>4.2415671000000004E-3</c:v>
                </c:pt>
                <c:pt idx="73">
                  <c:v>3.9948565000000004E-3</c:v>
                </c:pt>
                <c:pt idx="74">
                  <c:v>3.3657062000000001E-3</c:v>
                </c:pt>
                <c:pt idx="75">
                  <c:v>2.2282427999999999E-3</c:v>
                </c:pt>
                <c:pt idx="76">
                  <c:v>1.0004159E-3</c:v>
                </c:pt>
                <c:pt idx="77">
                  <c:v>2.5108889999999999E-4</c:v>
                </c:pt>
                <c:pt idx="78">
                  <c:v>3.7166210000000001E-4</c:v>
                </c:pt>
                <c:pt idx="79">
                  <c:v>1.2609902000000001E-3</c:v>
                </c:pt>
                <c:pt idx="80">
                  <c:v>2.3064825000000001E-3</c:v>
                </c:pt>
                <c:pt idx="81">
                  <c:v>2.9051143E-3</c:v>
                </c:pt>
                <c:pt idx="82">
                  <c:v>2.8310164000000001E-3</c:v>
                </c:pt>
                <c:pt idx="83">
                  <c:v>2.2153241999999999E-3</c:v>
                </c:pt>
                <c:pt idx="84">
                  <c:v>1.445572E-3</c:v>
                </c:pt>
                <c:pt idx="85">
                  <c:v>8.3964749999999996E-4</c:v>
                </c:pt>
                <c:pt idx="86">
                  <c:v>5.0467190000000003E-4</c:v>
                </c:pt>
                <c:pt idx="87">
                  <c:v>3.9706080000000003E-4</c:v>
                </c:pt>
                <c:pt idx="88">
                  <c:v>4.0456420000000001E-4</c:v>
                </c:pt>
                <c:pt idx="89">
                  <c:v>4.1952379999999999E-4</c:v>
                </c:pt>
                <c:pt idx="90">
                  <c:v>3.8758009999999998E-4</c:v>
                </c:pt>
                <c:pt idx="91">
                  <c:v>3.0026940000000001E-4</c:v>
                </c:pt>
                <c:pt idx="92">
                  <c:v>1.5112320000000001E-4</c:v>
                </c:pt>
                <c:pt idx="93">
                  <c:v>2.4768000000000002E-6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1.544544E-4</c:v>
                </c:pt>
                <c:pt idx="103">
                  <c:v>4.1171360000000001E-4</c:v>
                </c:pt>
                <c:pt idx="104">
                  <c:v>6.7791689999999996E-4</c:v>
                </c:pt>
                <c:pt idx="105">
                  <c:v>9.4735670000000002E-4</c:v>
                </c:pt>
                <c:pt idx="106">
                  <c:v>1.2239843999999999E-3</c:v>
                </c:pt>
                <c:pt idx="107">
                  <c:v>1.5045233999999999E-3</c:v>
                </c:pt>
                <c:pt idx="108">
                  <c:v>1.7858272000000001E-3</c:v>
                </c:pt>
                <c:pt idx="109">
                  <c:v>2.1112958999999999E-3</c:v>
                </c:pt>
                <c:pt idx="110">
                  <c:v>2.4813281000000001E-3</c:v>
                </c:pt>
                <c:pt idx="111">
                  <c:v>2.8505337E-3</c:v>
                </c:pt>
                <c:pt idx="112">
                  <c:v>3.2330914000000001E-3</c:v>
                </c:pt>
                <c:pt idx="113">
                  <c:v>3.6431953999999998E-3</c:v>
                </c:pt>
                <c:pt idx="114">
                  <c:v>4.0693897999999999E-3</c:v>
                </c:pt>
                <c:pt idx="115">
                  <c:v>4.5033833000000002E-3</c:v>
                </c:pt>
                <c:pt idx="116">
                  <c:v>4.9357995999999996E-3</c:v>
                </c:pt>
                <c:pt idx="117">
                  <c:v>5.3774304999999996E-3</c:v>
                </c:pt>
                <c:pt idx="118">
                  <c:v>5.7256062999999999E-3</c:v>
                </c:pt>
                <c:pt idx="119">
                  <c:v>5.9141404999999998E-3</c:v>
                </c:pt>
                <c:pt idx="120">
                  <c:v>6.0158180999999996E-3</c:v>
                </c:pt>
                <c:pt idx="121">
                  <c:v>6.0185337999999998E-3</c:v>
                </c:pt>
                <c:pt idx="122">
                  <c:v>5.9088096000000003E-3</c:v>
                </c:pt>
                <c:pt idx="123">
                  <c:v>5.6863041000000001E-3</c:v>
                </c:pt>
                <c:pt idx="124">
                  <c:v>5.3658834999999998E-3</c:v>
                </c:pt>
                <c:pt idx="125">
                  <c:v>4.9347109E-3</c:v>
                </c:pt>
                <c:pt idx="126">
                  <c:v>4.4212998000000003E-3</c:v>
                </c:pt>
                <c:pt idx="127">
                  <c:v>3.8866573000000001E-3</c:v>
                </c:pt>
                <c:pt idx="128">
                  <c:v>3.3065124999999999E-3</c:v>
                </c:pt>
                <c:pt idx="129">
                  <c:v>2.7538494000000002E-3</c:v>
                </c:pt>
                <c:pt idx="130">
                  <c:v>2.2324645000000001E-3</c:v>
                </c:pt>
                <c:pt idx="131">
                  <c:v>1.741329E-3</c:v>
                </c:pt>
                <c:pt idx="132">
                  <c:v>1.2951897E-3</c:v>
                </c:pt>
                <c:pt idx="133">
                  <c:v>9.2522929999999995E-4</c:v>
                </c:pt>
                <c:pt idx="134">
                  <c:v>3.5970999999999998E-5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DBF-4BEC-B76F-5AFFC402E53A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反射白_LEDlow_暗櫃!$A$20:$EE$20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4.8711579999999999E-4</c:v>
                </c:pt>
                <c:pt idx="5">
                  <c:v>1.0518933E-3</c:v>
                </c:pt>
                <c:pt idx="6">
                  <c:v>1.2032340000000001E-3</c:v>
                </c:pt>
                <c:pt idx="7">
                  <c:v>9.6378890000000002E-4</c:v>
                </c:pt>
                <c:pt idx="8">
                  <c:v>6.5484219999999995E-4</c:v>
                </c:pt>
                <c:pt idx="9">
                  <c:v>5.4617740000000004E-4</c:v>
                </c:pt>
                <c:pt idx="10">
                  <c:v>5.2416530000000004E-4</c:v>
                </c:pt>
                <c:pt idx="11">
                  <c:v>5.3389319999999998E-4</c:v>
                </c:pt>
                <c:pt idx="12">
                  <c:v>4.9710520000000003E-4</c:v>
                </c:pt>
                <c:pt idx="13">
                  <c:v>6.4026869999999996E-4</c:v>
                </c:pt>
                <c:pt idx="14">
                  <c:v>1.0412695E-3</c:v>
                </c:pt>
                <c:pt idx="15">
                  <c:v>1.7070179E-3</c:v>
                </c:pt>
                <c:pt idx="16">
                  <c:v>2.4194914999999999E-3</c:v>
                </c:pt>
                <c:pt idx="17">
                  <c:v>3.0326686999999999E-3</c:v>
                </c:pt>
                <c:pt idx="18">
                  <c:v>3.3913315000000002E-3</c:v>
                </c:pt>
                <c:pt idx="19">
                  <c:v>3.5308721E-3</c:v>
                </c:pt>
                <c:pt idx="20">
                  <c:v>3.5515352999999999E-3</c:v>
                </c:pt>
                <c:pt idx="21">
                  <c:v>3.4946736E-3</c:v>
                </c:pt>
                <c:pt idx="22">
                  <c:v>3.3640692E-3</c:v>
                </c:pt>
                <c:pt idx="23">
                  <c:v>3.2169216E-3</c:v>
                </c:pt>
                <c:pt idx="24">
                  <c:v>3.0553112999999999E-3</c:v>
                </c:pt>
                <c:pt idx="25">
                  <c:v>3.0673274E-3</c:v>
                </c:pt>
                <c:pt idx="26">
                  <c:v>3.2081296999999999E-3</c:v>
                </c:pt>
                <c:pt idx="27">
                  <c:v>3.4529506E-3</c:v>
                </c:pt>
                <c:pt idx="28">
                  <c:v>3.8228863999999999E-3</c:v>
                </c:pt>
                <c:pt idx="29">
                  <c:v>4.5226127999999999E-3</c:v>
                </c:pt>
                <c:pt idx="30">
                  <c:v>5.6162006000000002E-3</c:v>
                </c:pt>
                <c:pt idx="31">
                  <c:v>7.2657768999999997E-3</c:v>
                </c:pt>
                <c:pt idx="32">
                  <c:v>9.6749533000000006E-3</c:v>
                </c:pt>
                <c:pt idx="33">
                  <c:v>1.30796526E-2</c:v>
                </c:pt>
                <c:pt idx="34">
                  <c:v>1.7590362599999999E-2</c:v>
                </c:pt>
                <c:pt idx="35">
                  <c:v>2.2749103600000001E-2</c:v>
                </c:pt>
                <c:pt idx="36">
                  <c:v>2.7557905800000001E-2</c:v>
                </c:pt>
                <c:pt idx="37">
                  <c:v>3.0675549100000001E-2</c:v>
                </c:pt>
                <c:pt idx="38">
                  <c:v>3.1536061300000001E-2</c:v>
                </c:pt>
                <c:pt idx="39">
                  <c:v>3.0196806400000002E-2</c:v>
                </c:pt>
                <c:pt idx="40">
                  <c:v>2.7496008200000002E-2</c:v>
                </c:pt>
                <c:pt idx="41">
                  <c:v>2.4024618800000001E-2</c:v>
                </c:pt>
                <c:pt idx="42">
                  <c:v>2.0810306099999999E-2</c:v>
                </c:pt>
                <c:pt idx="43">
                  <c:v>1.7951236999999998E-2</c:v>
                </c:pt>
                <c:pt idx="44">
                  <c:v>1.52983563E-2</c:v>
                </c:pt>
                <c:pt idx="45">
                  <c:v>1.28423963E-2</c:v>
                </c:pt>
                <c:pt idx="46">
                  <c:v>1.05952797E-2</c:v>
                </c:pt>
                <c:pt idx="47">
                  <c:v>8.9822905000000001E-3</c:v>
                </c:pt>
                <c:pt idx="48">
                  <c:v>8.3160818999999993E-3</c:v>
                </c:pt>
                <c:pt idx="49">
                  <c:v>8.3893621000000005E-3</c:v>
                </c:pt>
                <c:pt idx="50">
                  <c:v>8.7838004999999993E-3</c:v>
                </c:pt>
                <c:pt idx="51">
                  <c:v>9.0738880000000004E-3</c:v>
                </c:pt>
                <c:pt idx="52">
                  <c:v>9.2098974E-3</c:v>
                </c:pt>
                <c:pt idx="53">
                  <c:v>9.3774293000000002E-3</c:v>
                </c:pt>
                <c:pt idx="54">
                  <c:v>9.6821002999999996E-3</c:v>
                </c:pt>
                <c:pt idx="55">
                  <c:v>1.0025875599999999E-2</c:v>
                </c:pt>
                <c:pt idx="56">
                  <c:v>1.02711348E-2</c:v>
                </c:pt>
                <c:pt idx="57">
                  <c:v>1.0467470600000001E-2</c:v>
                </c:pt>
                <c:pt idx="58">
                  <c:v>1.07892696E-2</c:v>
                </c:pt>
                <c:pt idx="59">
                  <c:v>1.12038152E-2</c:v>
                </c:pt>
                <c:pt idx="60">
                  <c:v>1.14597091E-2</c:v>
                </c:pt>
                <c:pt idx="61">
                  <c:v>1.1304196900000001E-2</c:v>
                </c:pt>
                <c:pt idx="62">
                  <c:v>1.07457405E-2</c:v>
                </c:pt>
                <c:pt idx="63">
                  <c:v>9.9589294000000002E-3</c:v>
                </c:pt>
                <c:pt idx="64">
                  <c:v>9.0365019000000005E-3</c:v>
                </c:pt>
                <c:pt idx="65">
                  <c:v>8.1008001999999992E-3</c:v>
                </c:pt>
                <c:pt idx="66">
                  <c:v>7.2009656999999999E-3</c:v>
                </c:pt>
                <c:pt idx="67">
                  <c:v>6.4203617999999997E-3</c:v>
                </c:pt>
                <c:pt idx="68">
                  <c:v>5.8434927000000003E-3</c:v>
                </c:pt>
                <c:pt idx="69">
                  <c:v>5.5228109000000003E-3</c:v>
                </c:pt>
                <c:pt idx="70">
                  <c:v>5.2131377000000003E-3</c:v>
                </c:pt>
                <c:pt idx="71">
                  <c:v>4.6266043E-3</c:v>
                </c:pt>
                <c:pt idx="72">
                  <c:v>3.7607003000000002E-3</c:v>
                </c:pt>
                <c:pt idx="73">
                  <c:v>3.0376867000000002E-3</c:v>
                </c:pt>
                <c:pt idx="74">
                  <c:v>2.8899244E-3</c:v>
                </c:pt>
                <c:pt idx="75">
                  <c:v>3.1603020999999999E-3</c:v>
                </c:pt>
                <c:pt idx="76">
                  <c:v>3.2942088000000001E-3</c:v>
                </c:pt>
                <c:pt idx="77">
                  <c:v>2.9631636999999998E-3</c:v>
                </c:pt>
                <c:pt idx="78">
                  <c:v>2.3451471000000002E-3</c:v>
                </c:pt>
                <c:pt idx="79">
                  <c:v>1.7845309E-3</c:v>
                </c:pt>
                <c:pt idx="80">
                  <c:v>1.4207016999999999E-3</c:v>
                </c:pt>
                <c:pt idx="81">
                  <c:v>1.0570601999999999E-3</c:v>
                </c:pt>
                <c:pt idx="82">
                  <c:v>5.9900320000000004E-4</c:v>
                </c:pt>
                <c:pt idx="83">
                  <c:v>1.2298739999999999E-4</c:v>
                </c:pt>
                <c:pt idx="84">
                  <c:v>0</c:v>
                </c:pt>
                <c:pt idx="85">
                  <c:v>0</c:v>
                </c:pt>
                <c:pt idx="86">
                  <c:v>1.6731E-5</c:v>
                </c:pt>
                <c:pt idx="87">
                  <c:v>4.0469110000000003E-4</c:v>
                </c:pt>
                <c:pt idx="88">
                  <c:v>8.2368809999999997E-4</c:v>
                </c:pt>
                <c:pt idx="89">
                  <c:v>1.2048463E-3</c:v>
                </c:pt>
                <c:pt idx="90">
                  <c:v>1.5069103000000001E-3</c:v>
                </c:pt>
                <c:pt idx="91">
                  <c:v>1.6956377999999999E-3</c:v>
                </c:pt>
                <c:pt idx="92">
                  <c:v>1.7108959999999999E-3</c:v>
                </c:pt>
                <c:pt idx="93">
                  <c:v>1.5779205E-3</c:v>
                </c:pt>
                <c:pt idx="94">
                  <c:v>1.2925514E-3</c:v>
                </c:pt>
                <c:pt idx="95">
                  <c:v>8.9159329999999998E-4</c:v>
                </c:pt>
                <c:pt idx="96">
                  <c:v>4.1136729999999999E-4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2.278689E-4</c:v>
                </c:pt>
                <c:pt idx="107">
                  <c:v>7.4016740000000004E-4</c:v>
                </c:pt>
                <c:pt idx="108">
                  <c:v>1.3181830999999999E-3</c:v>
                </c:pt>
                <c:pt idx="109">
                  <c:v>1.9513092999999999E-3</c:v>
                </c:pt>
                <c:pt idx="110">
                  <c:v>2.6044332999999999E-3</c:v>
                </c:pt>
                <c:pt idx="111">
                  <c:v>3.3003131000000001E-3</c:v>
                </c:pt>
                <c:pt idx="112">
                  <c:v>3.9597362999999998E-3</c:v>
                </c:pt>
                <c:pt idx="113">
                  <c:v>4.5842076999999997E-3</c:v>
                </c:pt>
                <c:pt idx="114">
                  <c:v>5.1750223999999997E-3</c:v>
                </c:pt>
                <c:pt idx="115">
                  <c:v>5.7067741E-3</c:v>
                </c:pt>
                <c:pt idx="116">
                  <c:v>6.1570397000000002E-3</c:v>
                </c:pt>
                <c:pt idx="117">
                  <c:v>6.5599522E-3</c:v>
                </c:pt>
                <c:pt idx="118">
                  <c:v>6.9458829000000003E-3</c:v>
                </c:pt>
                <c:pt idx="119">
                  <c:v>7.0368688999999998E-3</c:v>
                </c:pt>
                <c:pt idx="120">
                  <c:v>7.0382617000000003E-3</c:v>
                </c:pt>
                <c:pt idx="121">
                  <c:v>6.9515994000000003E-3</c:v>
                </c:pt>
                <c:pt idx="122">
                  <c:v>6.7723375000000004E-3</c:v>
                </c:pt>
                <c:pt idx="123">
                  <c:v>6.5112490999999998E-3</c:v>
                </c:pt>
                <c:pt idx="124">
                  <c:v>6.1705442999999997E-3</c:v>
                </c:pt>
                <c:pt idx="125">
                  <c:v>5.7505728000000001E-3</c:v>
                </c:pt>
                <c:pt idx="126">
                  <c:v>5.3126216000000002E-3</c:v>
                </c:pt>
                <c:pt idx="127">
                  <c:v>4.7837314000000004E-3</c:v>
                </c:pt>
                <c:pt idx="128">
                  <c:v>4.1875322E-3</c:v>
                </c:pt>
                <c:pt idx="129">
                  <c:v>3.6195971E-3</c:v>
                </c:pt>
                <c:pt idx="130">
                  <c:v>3.0296290999999999E-3</c:v>
                </c:pt>
                <c:pt idx="131">
                  <c:v>2.4885149000000001E-3</c:v>
                </c:pt>
                <c:pt idx="132">
                  <c:v>1.9609319999999999E-3</c:v>
                </c:pt>
                <c:pt idx="133">
                  <c:v>1.4633974000000001E-3</c:v>
                </c:pt>
                <c:pt idx="134">
                  <c:v>6.2238660000000004E-4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DBF-4BEC-B76F-5AFFC402E53A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反射白_LEDlow_暗櫃!$A$21:$EE$21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4.3874160000000002E-4</c:v>
                </c:pt>
                <c:pt idx="5">
                  <c:v>9.6498449999999996E-4</c:v>
                </c:pt>
                <c:pt idx="6">
                  <c:v>1.1059927000000001E-3</c:v>
                </c:pt>
                <c:pt idx="7">
                  <c:v>8.0792630000000004E-4</c:v>
                </c:pt>
                <c:pt idx="8">
                  <c:v>2.8585550000000001E-4</c:v>
                </c:pt>
                <c:pt idx="9">
                  <c:v>0</c:v>
                </c:pt>
                <c:pt idx="10">
                  <c:v>0</c:v>
                </c:pt>
                <c:pt idx="11">
                  <c:v>1.397227E-4</c:v>
                </c:pt>
                <c:pt idx="12">
                  <c:v>5.0234369999999995E-4</c:v>
                </c:pt>
                <c:pt idx="13">
                  <c:v>8.2538930000000004E-4</c:v>
                </c:pt>
                <c:pt idx="14">
                  <c:v>1.0920738999999999E-3</c:v>
                </c:pt>
                <c:pt idx="15">
                  <c:v>1.4955341E-3</c:v>
                </c:pt>
                <c:pt idx="16">
                  <c:v>2.1717362000000001E-3</c:v>
                </c:pt>
                <c:pt idx="17">
                  <c:v>2.9283693999999998E-3</c:v>
                </c:pt>
                <c:pt idx="18">
                  <c:v>3.3444725E-3</c:v>
                </c:pt>
                <c:pt idx="19">
                  <c:v>3.3177483999999998E-3</c:v>
                </c:pt>
                <c:pt idx="20">
                  <c:v>3.0247137999999999E-3</c:v>
                </c:pt>
                <c:pt idx="21">
                  <c:v>2.7320406E-3</c:v>
                </c:pt>
                <c:pt idx="22">
                  <c:v>2.5902332E-3</c:v>
                </c:pt>
                <c:pt idx="23">
                  <c:v>2.5154679999999999E-3</c:v>
                </c:pt>
                <c:pt idx="24">
                  <c:v>2.4602748E-3</c:v>
                </c:pt>
                <c:pt idx="25">
                  <c:v>2.5980498000000001E-3</c:v>
                </c:pt>
                <c:pt idx="26">
                  <c:v>2.9714780000000001E-3</c:v>
                </c:pt>
                <c:pt idx="27">
                  <c:v>3.5455106000000002E-3</c:v>
                </c:pt>
                <c:pt idx="28">
                  <c:v>4.1520934999999997E-3</c:v>
                </c:pt>
                <c:pt idx="29">
                  <c:v>4.8148035999999996E-3</c:v>
                </c:pt>
                <c:pt idx="30">
                  <c:v>5.6519326999999999E-3</c:v>
                </c:pt>
                <c:pt idx="31">
                  <c:v>7.0577430999999996E-3</c:v>
                </c:pt>
                <c:pt idx="32">
                  <c:v>9.4819805000000007E-3</c:v>
                </c:pt>
                <c:pt idx="33">
                  <c:v>1.31836087E-2</c:v>
                </c:pt>
                <c:pt idx="34">
                  <c:v>1.7916975500000001E-2</c:v>
                </c:pt>
                <c:pt idx="35">
                  <c:v>2.3063600100000001E-2</c:v>
                </c:pt>
                <c:pt idx="36">
                  <c:v>2.7550348999999998E-2</c:v>
                </c:pt>
                <c:pt idx="37">
                  <c:v>3.0262002699999999E-2</c:v>
                </c:pt>
                <c:pt idx="38">
                  <c:v>3.0799567699999999E-2</c:v>
                </c:pt>
                <c:pt idx="39">
                  <c:v>2.9330598199999999E-2</c:v>
                </c:pt>
                <c:pt idx="40">
                  <c:v>2.6546791199999999E-2</c:v>
                </c:pt>
                <c:pt idx="41">
                  <c:v>2.3017810699999999E-2</c:v>
                </c:pt>
                <c:pt idx="42">
                  <c:v>1.9631991200000001E-2</c:v>
                </c:pt>
                <c:pt idx="43">
                  <c:v>1.66350808E-2</c:v>
                </c:pt>
                <c:pt idx="44">
                  <c:v>1.4163106700000001E-2</c:v>
                </c:pt>
                <c:pt idx="45">
                  <c:v>1.2318989299999999E-2</c:v>
                </c:pt>
                <c:pt idx="46">
                  <c:v>1.0931031799999999E-2</c:v>
                </c:pt>
                <c:pt idx="47">
                  <c:v>9.9180498999999998E-3</c:v>
                </c:pt>
                <c:pt idx="48">
                  <c:v>9.3184867999999994E-3</c:v>
                </c:pt>
                <c:pt idx="49">
                  <c:v>8.9444303999999999E-3</c:v>
                </c:pt>
                <c:pt idx="50">
                  <c:v>8.7439557999999997E-3</c:v>
                </c:pt>
                <c:pt idx="51">
                  <c:v>8.7537728000000002E-3</c:v>
                </c:pt>
                <c:pt idx="52">
                  <c:v>8.9974887999999999E-3</c:v>
                </c:pt>
                <c:pt idx="53">
                  <c:v>9.3800770000000006E-3</c:v>
                </c:pt>
                <c:pt idx="54">
                  <c:v>9.7062588000000009E-3</c:v>
                </c:pt>
                <c:pt idx="55">
                  <c:v>9.8762763999999999E-3</c:v>
                </c:pt>
                <c:pt idx="56">
                  <c:v>9.9292696000000003E-3</c:v>
                </c:pt>
                <c:pt idx="57">
                  <c:v>9.9195008999999994E-3</c:v>
                </c:pt>
                <c:pt idx="58">
                  <c:v>9.8557090000000007E-3</c:v>
                </c:pt>
                <c:pt idx="59">
                  <c:v>9.8199424999999996E-3</c:v>
                </c:pt>
                <c:pt idx="60">
                  <c:v>9.8484680000000008E-3</c:v>
                </c:pt>
                <c:pt idx="61">
                  <c:v>1.0034089E-2</c:v>
                </c:pt>
                <c:pt idx="62">
                  <c:v>1.03107002E-2</c:v>
                </c:pt>
                <c:pt idx="63">
                  <c:v>1.0496973099999999E-2</c:v>
                </c:pt>
                <c:pt idx="64">
                  <c:v>1.02777435E-2</c:v>
                </c:pt>
                <c:pt idx="65">
                  <c:v>9.5024732999999997E-3</c:v>
                </c:pt>
                <c:pt idx="66">
                  <c:v>8.2804886999999997E-3</c:v>
                </c:pt>
                <c:pt idx="67">
                  <c:v>6.8773235999999996E-3</c:v>
                </c:pt>
                <c:pt idx="68">
                  <c:v>5.5630198E-3</c:v>
                </c:pt>
                <c:pt idx="69">
                  <c:v>4.6012220000000003E-3</c:v>
                </c:pt>
                <c:pt idx="70">
                  <c:v>4.0749158000000004E-3</c:v>
                </c:pt>
                <c:pt idx="71">
                  <c:v>3.9708596000000004E-3</c:v>
                </c:pt>
                <c:pt idx="72">
                  <c:v>4.1070934000000002E-3</c:v>
                </c:pt>
                <c:pt idx="73">
                  <c:v>4.2713126000000004E-3</c:v>
                </c:pt>
                <c:pt idx="74">
                  <c:v>4.2004501000000001E-3</c:v>
                </c:pt>
                <c:pt idx="75">
                  <c:v>3.6678277E-3</c:v>
                </c:pt>
                <c:pt idx="76">
                  <c:v>2.7235646000000001E-3</c:v>
                </c:pt>
                <c:pt idx="77">
                  <c:v>1.7474565E-3</c:v>
                </c:pt>
                <c:pt idx="78">
                  <c:v>1.2232844E-3</c:v>
                </c:pt>
                <c:pt idx="79">
                  <c:v>1.3207535E-3</c:v>
                </c:pt>
                <c:pt idx="80">
                  <c:v>1.7401630999999999E-3</c:v>
                </c:pt>
                <c:pt idx="81">
                  <c:v>2.0626197000000001E-3</c:v>
                </c:pt>
                <c:pt idx="82">
                  <c:v>2.0776682E-3</c:v>
                </c:pt>
                <c:pt idx="83">
                  <c:v>1.812307E-3</c:v>
                </c:pt>
                <c:pt idx="84">
                  <c:v>1.4166140000000001E-3</c:v>
                </c:pt>
                <c:pt idx="85">
                  <c:v>1.0127653E-3</c:v>
                </c:pt>
                <c:pt idx="86">
                  <c:v>5.8654810000000003E-4</c:v>
                </c:pt>
                <c:pt idx="87">
                  <c:v>1.1949730000000001E-4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8.8924400000000005E-5</c:v>
                </c:pt>
                <c:pt idx="95">
                  <c:v>5.639706E-4</c:v>
                </c:pt>
                <c:pt idx="96">
                  <c:v>9.4567380000000001E-4</c:v>
                </c:pt>
                <c:pt idx="97">
                  <c:v>1.2266785999999999E-3</c:v>
                </c:pt>
                <c:pt idx="98">
                  <c:v>1.3498575000000001E-3</c:v>
                </c:pt>
                <c:pt idx="99">
                  <c:v>1.3086705E-3</c:v>
                </c:pt>
                <c:pt idx="100">
                  <c:v>1.1538214999999999E-3</c:v>
                </c:pt>
                <c:pt idx="101">
                  <c:v>9.2677890000000005E-4</c:v>
                </c:pt>
                <c:pt idx="102">
                  <c:v>7.6532450000000001E-4</c:v>
                </c:pt>
                <c:pt idx="103">
                  <c:v>5.7088600000000005E-4</c:v>
                </c:pt>
                <c:pt idx="104">
                  <c:v>4.2410080000000001E-4</c:v>
                </c:pt>
                <c:pt idx="105">
                  <c:v>3.6076549999999999E-4</c:v>
                </c:pt>
                <c:pt idx="106">
                  <c:v>4.0835559999999999E-4</c:v>
                </c:pt>
                <c:pt idx="107">
                  <c:v>5.650424E-4</c:v>
                </c:pt>
                <c:pt idx="108">
                  <c:v>8.7120269999999998E-4</c:v>
                </c:pt>
                <c:pt idx="109">
                  <c:v>1.3350374E-3</c:v>
                </c:pt>
                <c:pt idx="110">
                  <c:v>1.8076092E-3</c:v>
                </c:pt>
                <c:pt idx="111">
                  <c:v>2.5062142000000002E-3</c:v>
                </c:pt>
                <c:pt idx="112">
                  <c:v>3.2129579000000001E-3</c:v>
                </c:pt>
                <c:pt idx="113">
                  <c:v>3.9369877999999997E-3</c:v>
                </c:pt>
                <c:pt idx="114">
                  <c:v>4.6694199999999996E-3</c:v>
                </c:pt>
                <c:pt idx="115">
                  <c:v>5.3648413000000001E-3</c:v>
                </c:pt>
                <c:pt idx="116">
                  <c:v>5.9746271000000002E-3</c:v>
                </c:pt>
                <c:pt idx="117">
                  <c:v>6.5181246000000003E-3</c:v>
                </c:pt>
                <c:pt idx="118">
                  <c:v>6.7677739999999998E-3</c:v>
                </c:pt>
                <c:pt idx="119">
                  <c:v>6.9558815999999999E-3</c:v>
                </c:pt>
                <c:pt idx="120">
                  <c:v>7.0072253999999999E-3</c:v>
                </c:pt>
                <c:pt idx="121">
                  <c:v>6.9312109E-3</c:v>
                </c:pt>
                <c:pt idx="122">
                  <c:v>6.7376550000000004E-3</c:v>
                </c:pt>
                <c:pt idx="123">
                  <c:v>6.4430987000000002E-3</c:v>
                </c:pt>
                <c:pt idx="124">
                  <c:v>6.0559339000000002E-3</c:v>
                </c:pt>
                <c:pt idx="125">
                  <c:v>5.6751138000000001E-3</c:v>
                </c:pt>
                <c:pt idx="126">
                  <c:v>5.1670809999999996E-3</c:v>
                </c:pt>
                <c:pt idx="127">
                  <c:v>4.5744274E-3</c:v>
                </c:pt>
                <c:pt idx="128">
                  <c:v>3.9261592999999999E-3</c:v>
                </c:pt>
                <c:pt idx="129">
                  <c:v>3.2733394999999998E-3</c:v>
                </c:pt>
                <c:pt idx="130">
                  <c:v>2.6301904999999999E-3</c:v>
                </c:pt>
                <c:pt idx="131">
                  <c:v>1.9840645E-3</c:v>
                </c:pt>
                <c:pt idx="132">
                  <c:v>1.3703345999999999E-3</c:v>
                </c:pt>
                <c:pt idx="133">
                  <c:v>8.1057039999999996E-4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DBF-4BEC-B76F-5AFFC402E53A}"/>
            </c:ext>
          </c:extLst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反射白_LEDlow_暗櫃!$A$22:$EE$22</c:f>
              <c:numCache>
                <c:formatCode>General</c:formatCode>
                <c:ptCount val="135"/>
                <c:pt idx="0">
                  <c:v>0</c:v>
                </c:pt>
                <c:pt idx="1">
                  <c:v>2.41558E-5</c:v>
                </c:pt>
                <c:pt idx="2">
                  <c:v>5.4025769999999996E-4</c:v>
                </c:pt>
                <c:pt idx="3">
                  <c:v>7.7576809999999996E-4</c:v>
                </c:pt>
                <c:pt idx="4">
                  <c:v>8.8247870000000004E-4</c:v>
                </c:pt>
                <c:pt idx="5">
                  <c:v>7.5684709999999998E-4</c:v>
                </c:pt>
                <c:pt idx="6">
                  <c:v>4.9263020000000005E-4</c:v>
                </c:pt>
                <c:pt idx="7">
                  <c:v>2.2953740000000001E-4</c:v>
                </c:pt>
                <c:pt idx="8">
                  <c:v>2.0201399999999999E-5</c:v>
                </c:pt>
                <c:pt idx="9">
                  <c:v>0</c:v>
                </c:pt>
                <c:pt idx="10">
                  <c:v>2.9619679999999998E-4</c:v>
                </c:pt>
                <c:pt idx="11">
                  <c:v>7.7038319999999999E-4</c:v>
                </c:pt>
                <c:pt idx="12">
                  <c:v>1.2503362E-3</c:v>
                </c:pt>
                <c:pt idx="13">
                  <c:v>1.6079298E-3</c:v>
                </c:pt>
                <c:pt idx="14">
                  <c:v>1.8150338E-3</c:v>
                </c:pt>
                <c:pt idx="15">
                  <c:v>1.9768423E-3</c:v>
                </c:pt>
                <c:pt idx="16">
                  <c:v>2.0833562999999999E-3</c:v>
                </c:pt>
                <c:pt idx="17">
                  <c:v>2.1527721999999999E-3</c:v>
                </c:pt>
                <c:pt idx="18">
                  <c:v>2.3200039E-3</c:v>
                </c:pt>
                <c:pt idx="19">
                  <c:v>2.637814E-3</c:v>
                </c:pt>
                <c:pt idx="20">
                  <c:v>3.0818502000000002E-3</c:v>
                </c:pt>
                <c:pt idx="21">
                  <c:v>3.5028167E-3</c:v>
                </c:pt>
                <c:pt idx="22">
                  <c:v>3.6572436999999999E-3</c:v>
                </c:pt>
                <c:pt idx="23">
                  <c:v>3.5453450000000001E-3</c:v>
                </c:pt>
                <c:pt idx="24">
                  <c:v>3.3011352999999998E-3</c:v>
                </c:pt>
                <c:pt idx="25">
                  <c:v>2.9797433000000001E-3</c:v>
                </c:pt>
                <c:pt idx="26">
                  <c:v>2.8436951999999999E-3</c:v>
                </c:pt>
                <c:pt idx="27">
                  <c:v>2.9409839999999998E-3</c:v>
                </c:pt>
                <c:pt idx="28">
                  <c:v>3.3702007000000001E-3</c:v>
                </c:pt>
                <c:pt idx="29">
                  <c:v>4.3514692000000002E-3</c:v>
                </c:pt>
                <c:pt idx="30">
                  <c:v>5.8425902E-3</c:v>
                </c:pt>
                <c:pt idx="31">
                  <c:v>7.9317568000000001E-3</c:v>
                </c:pt>
                <c:pt idx="32">
                  <c:v>1.06989723E-2</c:v>
                </c:pt>
                <c:pt idx="33">
                  <c:v>1.42683182E-2</c:v>
                </c:pt>
                <c:pt idx="34">
                  <c:v>1.8649658199999999E-2</c:v>
                </c:pt>
                <c:pt idx="35">
                  <c:v>2.3583756800000001E-2</c:v>
                </c:pt>
                <c:pt idx="36">
                  <c:v>2.8253912900000001E-2</c:v>
                </c:pt>
                <c:pt idx="37">
                  <c:v>3.1336139899999997E-2</c:v>
                </c:pt>
                <c:pt idx="38">
                  <c:v>3.2200496600000003E-2</c:v>
                </c:pt>
                <c:pt idx="39">
                  <c:v>3.08269449E-2</c:v>
                </c:pt>
                <c:pt idx="40">
                  <c:v>2.7981055899999999E-2</c:v>
                </c:pt>
                <c:pt idx="41">
                  <c:v>2.4317041000000001E-2</c:v>
                </c:pt>
                <c:pt idx="42">
                  <c:v>2.07850747E-2</c:v>
                </c:pt>
                <c:pt idx="43">
                  <c:v>1.7694095100000001E-2</c:v>
                </c:pt>
                <c:pt idx="44">
                  <c:v>1.51662584E-2</c:v>
                </c:pt>
                <c:pt idx="45">
                  <c:v>1.33055029E-2</c:v>
                </c:pt>
                <c:pt idx="46">
                  <c:v>1.1769588100000001E-2</c:v>
                </c:pt>
                <c:pt idx="47">
                  <c:v>1.05028823E-2</c:v>
                </c:pt>
                <c:pt idx="48">
                  <c:v>9.5467594999999999E-3</c:v>
                </c:pt>
                <c:pt idx="49">
                  <c:v>8.8585512999999998E-3</c:v>
                </c:pt>
                <c:pt idx="50">
                  <c:v>8.4635587000000002E-3</c:v>
                </c:pt>
                <c:pt idx="51">
                  <c:v>8.4688653999999992E-3</c:v>
                </c:pt>
                <c:pt idx="52">
                  <c:v>8.8273668999999996E-3</c:v>
                </c:pt>
                <c:pt idx="53">
                  <c:v>9.4560887999999999E-3</c:v>
                </c:pt>
                <c:pt idx="54">
                  <c:v>1.00550754E-2</c:v>
                </c:pt>
                <c:pt idx="55">
                  <c:v>1.0496197299999999E-2</c:v>
                </c:pt>
                <c:pt idx="56">
                  <c:v>1.0836509100000001E-2</c:v>
                </c:pt>
                <c:pt idx="57">
                  <c:v>1.11205531E-2</c:v>
                </c:pt>
                <c:pt idx="58">
                  <c:v>1.12514421E-2</c:v>
                </c:pt>
                <c:pt idx="59">
                  <c:v>1.11004626E-2</c:v>
                </c:pt>
                <c:pt idx="60">
                  <c:v>1.06157223E-2</c:v>
                </c:pt>
                <c:pt idx="61">
                  <c:v>1.00276489E-2</c:v>
                </c:pt>
                <c:pt idx="62">
                  <c:v>9.5512875999999997E-3</c:v>
                </c:pt>
                <c:pt idx="63">
                  <c:v>9.2686544999999992E-3</c:v>
                </c:pt>
                <c:pt idx="64">
                  <c:v>9.0253287999999994E-3</c:v>
                </c:pt>
                <c:pt idx="65">
                  <c:v>8.5821170000000002E-3</c:v>
                </c:pt>
                <c:pt idx="66">
                  <c:v>7.8566829000000001E-3</c:v>
                </c:pt>
                <c:pt idx="67">
                  <c:v>6.9300877000000004E-3</c:v>
                </c:pt>
                <c:pt idx="68">
                  <c:v>6.0074092000000001E-3</c:v>
                </c:pt>
                <c:pt idx="69">
                  <c:v>5.3340000999999998E-3</c:v>
                </c:pt>
                <c:pt idx="70">
                  <c:v>4.9976092000000001E-3</c:v>
                </c:pt>
                <c:pt idx="71">
                  <c:v>4.9868389000000003E-3</c:v>
                </c:pt>
                <c:pt idx="72">
                  <c:v>5.1327404000000004E-3</c:v>
                </c:pt>
                <c:pt idx="73">
                  <c:v>5.1219053999999997E-3</c:v>
                </c:pt>
                <c:pt idx="74">
                  <c:v>4.5850333000000002E-3</c:v>
                </c:pt>
                <c:pt idx="75">
                  <c:v>3.3422003000000001E-3</c:v>
                </c:pt>
                <c:pt idx="76">
                  <c:v>1.7581739999999999E-3</c:v>
                </c:pt>
                <c:pt idx="77">
                  <c:v>5.5391830000000003E-4</c:v>
                </c:pt>
                <c:pt idx="78">
                  <c:v>2.5907760000000001E-4</c:v>
                </c:pt>
                <c:pt idx="79">
                  <c:v>7.8468370000000002E-4</c:v>
                </c:pt>
                <c:pt idx="80">
                  <c:v>1.5682075E-3</c:v>
                </c:pt>
                <c:pt idx="81">
                  <c:v>2.1227835999999998E-3</c:v>
                </c:pt>
                <c:pt idx="82">
                  <c:v>2.2883408000000001E-3</c:v>
                </c:pt>
                <c:pt idx="83">
                  <c:v>2.0545681000000001E-3</c:v>
                </c:pt>
                <c:pt idx="84">
                  <c:v>1.6089759E-3</c:v>
                </c:pt>
                <c:pt idx="85">
                  <c:v>1.0899242E-3</c:v>
                </c:pt>
                <c:pt idx="86">
                  <c:v>5.7347500000000005E-4</c:v>
                </c:pt>
                <c:pt idx="87">
                  <c:v>1.07054E-4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1.5984340000000001E-4</c:v>
                </c:pt>
                <c:pt idx="93">
                  <c:v>4.7435810000000001E-4</c:v>
                </c:pt>
                <c:pt idx="94">
                  <c:v>7.2194469999999999E-4</c:v>
                </c:pt>
                <c:pt idx="95">
                  <c:v>8.0378229999999995E-4</c:v>
                </c:pt>
                <c:pt idx="96">
                  <c:v>7.9048849999999995E-4</c:v>
                </c:pt>
                <c:pt idx="97">
                  <c:v>7.0240449999999996E-4</c:v>
                </c:pt>
                <c:pt idx="98">
                  <c:v>5.6603209999999998E-4</c:v>
                </c:pt>
                <c:pt idx="99">
                  <c:v>3.947531E-4</c:v>
                </c:pt>
                <c:pt idx="100">
                  <c:v>2.308693E-4</c:v>
                </c:pt>
                <c:pt idx="101">
                  <c:v>1.046454E-4</c:v>
                </c:pt>
                <c:pt idx="102">
                  <c:v>1.3406999999999999E-6</c:v>
                </c:pt>
                <c:pt idx="103">
                  <c:v>3.9540599999999999E-5</c:v>
                </c:pt>
                <c:pt idx="104">
                  <c:v>1.5551679999999999E-4</c:v>
                </c:pt>
                <c:pt idx="105">
                  <c:v>3.5415540000000001E-4</c:v>
                </c:pt>
                <c:pt idx="106">
                  <c:v>6.6157520000000004E-4</c:v>
                </c:pt>
                <c:pt idx="107">
                  <c:v>1.0334758999999999E-3</c:v>
                </c:pt>
                <c:pt idx="108">
                  <c:v>1.4917839000000001E-3</c:v>
                </c:pt>
                <c:pt idx="109">
                  <c:v>2.0173953000000001E-3</c:v>
                </c:pt>
                <c:pt idx="110">
                  <c:v>2.6094413000000002E-3</c:v>
                </c:pt>
                <c:pt idx="111">
                  <c:v>3.2836355000000002E-3</c:v>
                </c:pt>
                <c:pt idx="112">
                  <c:v>3.9163949E-3</c:v>
                </c:pt>
                <c:pt idx="113">
                  <c:v>4.5334008000000002E-3</c:v>
                </c:pt>
                <c:pt idx="114">
                  <c:v>5.1248133999999999E-3</c:v>
                </c:pt>
                <c:pt idx="115">
                  <c:v>5.6548127999999998E-3</c:v>
                </c:pt>
                <c:pt idx="116">
                  <c:v>6.0882182000000003E-3</c:v>
                </c:pt>
                <c:pt idx="117">
                  <c:v>6.4441771000000002E-3</c:v>
                </c:pt>
                <c:pt idx="118">
                  <c:v>6.5530292000000002E-3</c:v>
                </c:pt>
                <c:pt idx="119">
                  <c:v>6.6277571000000002E-3</c:v>
                </c:pt>
                <c:pt idx="120">
                  <c:v>6.5599168000000001E-3</c:v>
                </c:pt>
                <c:pt idx="121">
                  <c:v>6.3765495999999998E-3</c:v>
                </c:pt>
                <c:pt idx="122">
                  <c:v>6.0890353999999997E-3</c:v>
                </c:pt>
                <c:pt idx="123">
                  <c:v>5.7064508999999999E-3</c:v>
                </c:pt>
                <c:pt idx="124">
                  <c:v>5.2397008999999998E-3</c:v>
                </c:pt>
                <c:pt idx="125">
                  <c:v>4.7517567999999996E-3</c:v>
                </c:pt>
                <c:pt idx="126">
                  <c:v>4.0898057999999996E-3</c:v>
                </c:pt>
                <c:pt idx="127">
                  <c:v>3.5578313000000001E-3</c:v>
                </c:pt>
                <c:pt idx="128">
                  <c:v>3.0296606000000002E-3</c:v>
                </c:pt>
                <c:pt idx="129">
                  <c:v>2.540512E-3</c:v>
                </c:pt>
                <c:pt idx="130">
                  <c:v>2.1014018E-3</c:v>
                </c:pt>
                <c:pt idx="131">
                  <c:v>1.7257236E-3</c:v>
                </c:pt>
                <c:pt idx="132">
                  <c:v>1.4101993999999999E-3</c:v>
                </c:pt>
                <c:pt idx="133">
                  <c:v>1.1728588E-3</c:v>
                </c:pt>
                <c:pt idx="134">
                  <c:v>5.471238E-4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DBF-4BEC-B76F-5AFFC402E53A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反射白_LEDlow_暗櫃!$A$23:$EE$23</c:f>
              <c:numCache>
                <c:formatCode>General</c:formatCode>
                <c:ptCount val="135"/>
                <c:pt idx="0">
                  <c:v>1.891041E-4</c:v>
                </c:pt>
                <c:pt idx="1">
                  <c:v>8.4844899999999998E-5</c:v>
                </c:pt>
                <c:pt idx="2">
                  <c:v>3.6355790000000001E-4</c:v>
                </c:pt>
                <c:pt idx="3">
                  <c:v>4.6727599999999998E-4</c:v>
                </c:pt>
                <c:pt idx="4">
                  <c:v>5.5700400000000005E-4</c:v>
                </c:pt>
                <c:pt idx="5">
                  <c:v>4.0811329999999998E-4</c:v>
                </c:pt>
                <c:pt idx="6">
                  <c:v>1.748175E-4</c:v>
                </c:pt>
                <c:pt idx="7">
                  <c:v>1.2760230000000001E-4</c:v>
                </c:pt>
                <c:pt idx="8">
                  <c:v>4.156672E-4</c:v>
                </c:pt>
                <c:pt idx="9">
                  <c:v>9.1859449999999996E-4</c:v>
                </c:pt>
                <c:pt idx="10">
                  <c:v>1.3929683E-3</c:v>
                </c:pt>
                <c:pt idx="11">
                  <c:v>1.4915303999999999E-3</c:v>
                </c:pt>
                <c:pt idx="12">
                  <c:v>1.3073868000000001E-3</c:v>
                </c:pt>
                <c:pt idx="13">
                  <c:v>1.0858441999999999E-3</c:v>
                </c:pt>
                <c:pt idx="14">
                  <c:v>1.1049918000000001E-3</c:v>
                </c:pt>
                <c:pt idx="15">
                  <c:v>1.4172773000000001E-3</c:v>
                </c:pt>
                <c:pt idx="16">
                  <c:v>1.807714E-3</c:v>
                </c:pt>
                <c:pt idx="17">
                  <c:v>2.1348004000000002E-3</c:v>
                </c:pt>
                <c:pt idx="18">
                  <c:v>2.4491639000000002E-3</c:v>
                </c:pt>
                <c:pt idx="19">
                  <c:v>2.7107948000000002E-3</c:v>
                </c:pt>
                <c:pt idx="20">
                  <c:v>2.8530579999999999E-3</c:v>
                </c:pt>
                <c:pt idx="21">
                  <c:v>2.8022847000000002E-3</c:v>
                </c:pt>
                <c:pt idx="22">
                  <c:v>2.7621337000000002E-3</c:v>
                </c:pt>
                <c:pt idx="23">
                  <c:v>3.0131568000000002E-3</c:v>
                </c:pt>
                <c:pt idx="24">
                  <c:v>3.5709905999999998E-3</c:v>
                </c:pt>
                <c:pt idx="25">
                  <c:v>4.1689704999999999E-3</c:v>
                </c:pt>
                <c:pt idx="26">
                  <c:v>4.5795180000000003E-3</c:v>
                </c:pt>
                <c:pt idx="27">
                  <c:v>4.6696313999999997E-3</c:v>
                </c:pt>
                <c:pt idx="28">
                  <c:v>4.6653850000000002E-3</c:v>
                </c:pt>
                <c:pt idx="29">
                  <c:v>4.9016451999999997E-3</c:v>
                </c:pt>
                <c:pt idx="30">
                  <c:v>5.5650887E-3</c:v>
                </c:pt>
                <c:pt idx="31">
                  <c:v>6.9446326000000003E-3</c:v>
                </c:pt>
                <c:pt idx="32">
                  <c:v>9.3798813999999998E-3</c:v>
                </c:pt>
                <c:pt idx="33">
                  <c:v>1.30291795E-2</c:v>
                </c:pt>
                <c:pt idx="34">
                  <c:v>1.7765456799999999E-2</c:v>
                </c:pt>
                <c:pt idx="35">
                  <c:v>2.3015793400000002E-2</c:v>
                </c:pt>
                <c:pt idx="36">
                  <c:v>2.7807503899999999E-2</c:v>
                </c:pt>
                <c:pt idx="37">
                  <c:v>3.0959768200000001E-2</c:v>
                </c:pt>
                <c:pt idx="38">
                  <c:v>3.18945162E-2</c:v>
                </c:pt>
                <c:pt idx="39">
                  <c:v>3.0608659600000001E-2</c:v>
                </c:pt>
                <c:pt idx="40">
                  <c:v>2.77136937E-2</c:v>
                </c:pt>
                <c:pt idx="41">
                  <c:v>2.3864805699999998E-2</c:v>
                </c:pt>
                <c:pt idx="42">
                  <c:v>2.00092103E-2</c:v>
                </c:pt>
                <c:pt idx="43">
                  <c:v>1.6557009899999999E-2</c:v>
                </c:pt>
                <c:pt idx="44">
                  <c:v>1.3755162200000001E-2</c:v>
                </c:pt>
                <c:pt idx="45">
                  <c:v>1.18422927E-2</c:v>
                </c:pt>
                <c:pt idx="46">
                  <c:v>1.0611050800000001E-2</c:v>
                </c:pt>
                <c:pt idx="47">
                  <c:v>9.9008288000000007E-3</c:v>
                </c:pt>
                <c:pt idx="48">
                  <c:v>9.5334770000000003E-3</c:v>
                </c:pt>
                <c:pt idx="49">
                  <c:v>9.3124537000000007E-3</c:v>
                </c:pt>
                <c:pt idx="50">
                  <c:v>9.1751301999999993E-3</c:v>
                </c:pt>
                <c:pt idx="51">
                  <c:v>9.1325481999999999E-3</c:v>
                </c:pt>
                <c:pt idx="52">
                  <c:v>9.2037078000000005E-3</c:v>
                </c:pt>
                <c:pt idx="53">
                  <c:v>9.4561391000000002E-3</c:v>
                </c:pt>
                <c:pt idx="54">
                  <c:v>9.9548697000000005E-3</c:v>
                </c:pt>
                <c:pt idx="55">
                  <c:v>1.06375255E-2</c:v>
                </c:pt>
                <c:pt idx="56">
                  <c:v>1.13158692E-2</c:v>
                </c:pt>
                <c:pt idx="57">
                  <c:v>1.1650668499999999E-2</c:v>
                </c:pt>
                <c:pt idx="58">
                  <c:v>1.14853093E-2</c:v>
                </c:pt>
                <c:pt idx="59">
                  <c:v>1.09177157E-2</c:v>
                </c:pt>
                <c:pt idx="60">
                  <c:v>1.02648893E-2</c:v>
                </c:pt>
                <c:pt idx="61">
                  <c:v>9.6827382000000007E-3</c:v>
                </c:pt>
                <c:pt idx="62">
                  <c:v>9.1947606000000008E-3</c:v>
                </c:pt>
                <c:pt idx="63">
                  <c:v>8.7254457000000007E-3</c:v>
                </c:pt>
                <c:pt idx="64">
                  <c:v>8.1848753999999996E-3</c:v>
                </c:pt>
                <c:pt idx="65">
                  <c:v>7.6000360000000001E-3</c:v>
                </c:pt>
                <c:pt idx="66">
                  <c:v>7.1183903999999998E-3</c:v>
                </c:pt>
                <c:pt idx="67">
                  <c:v>6.7425473000000003E-3</c:v>
                </c:pt>
                <c:pt idx="68">
                  <c:v>6.2892544000000003E-3</c:v>
                </c:pt>
                <c:pt idx="69">
                  <c:v>5.6594773000000001E-3</c:v>
                </c:pt>
                <c:pt idx="70">
                  <c:v>4.9557621000000003E-3</c:v>
                </c:pt>
                <c:pt idx="71">
                  <c:v>4.4384771000000002E-3</c:v>
                </c:pt>
                <c:pt idx="72">
                  <c:v>4.2171533999999997E-3</c:v>
                </c:pt>
                <c:pt idx="73">
                  <c:v>4.0658181999999998E-3</c:v>
                </c:pt>
                <c:pt idx="74">
                  <c:v>3.6253736000000001E-3</c:v>
                </c:pt>
                <c:pt idx="75">
                  <c:v>2.8022123000000002E-3</c:v>
                </c:pt>
                <c:pt idx="76">
                  <c:v>1.9061309999999999E-3</c:v>
                </c:pt>
                <c:pt idx="77">
                  <c:v>1.3888164000000001E-3</c:v>
                </c:pt>
                <c:pt idx="78">
                  <c:v>1.4009007000000001E-3</c:v>
                </c:pt>
                <c:pt idx="79">
                  <c:v>1.7332980999999999E-3</c:v>
                </c:pt>
                <c:pt idx="80">
                  <c:v>2.002205E-3</c:v>
                </c:pt>
                <c:pt idx="81">
                  <c:v>1.9170424E-3</c:v>
                </c:pt>
                <c:pt idx="82">
                  <c:v>1.4711765E-3</c:v>
                </c:pt>
                <c:pt idx="83">
                  <c:v>8.5916530000000005E-4</c:v>
                </c:pt>
                <c:pt idx="84">
                  <c:v>4.8907279999999996E-4</c:v>
                </c:pt>
                <c:pt idx="85">
                  <c:v>4.9511919999999999E-4</c:v>
                </c:pt>
                <c:pt idx="86">
                  <c:v>7.6251339999999996E-4</c:v>
                </c:pt>
                <c:pt idx="87">
                  <c:v>1.0423654000000001E-3</c:v>
                </c:pt>
                <c:pt idx="88">
                  <c:v>1.1731437E-3</c:v>
                </c:pt>
                <c:pt idx="89">
                  <c:v>1.1393359999999999E-3</c:v>
                </c:pt>
                <c:pt idx="90">
                  <c:v>1.0059301E-3</c:v>
                </c:pt>
                <c:pt idx="91">
                  <c:v>8.156185E-4</c:v>
                </c:pt>
                <c:pt idx="92">
                  <c:v>5.623348E-4</c:v>
                </c:pt>
                <c:pt idx="93">
                  <c:v>2.7652869999999997E-4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1.184393E-4</c:v>
                </c:pt>
                <c:pt idx="104">
                  <c:v>4.35912E-4</c:v>
                </c:pt>
                <c:pt idx="105">
                  <c:v>7.7589399999999995E-4</c:v>
                </c:pt>
                <c:pt idx="106">
                  <c:v>1.1543200999999999E-3</c:v>
                </c:pt>
                <c:pt idx="107">
                  <c:v>1.5299226E-3</c:v>
                </c:pt>
                <c:pt idx="108">
                  <c:v>1.9123454999999999E-3</c:v>
                </c:pt>
                <c:pt idx="109">
                  <c:v>2.3205141000000001E-3</c:v>
                </c:pt>
                <c:pt idx="110">
                  <c:v>2.8359742999999999E-3</c:v>
                </c:pt>
                <c:pt idx="111">
                  <c:v>3.3127238999999999E-3</c:v>
                </c:pt>
                <c:pt idx="112">
                  <c:v>3.7688321999999998E-3</c:v>
                </c:pt>
                <c:pt idx="113">
                  <c:v>4.2151371000000003E-3</c:v>
                </c:pt>
                <c:pt idx="114">
                  <c:v>4.6299723999999997E-3</c:v>
                </c:pt>
                <c:pt idx="115">
                  <c:v>5.0120362999999998E-3</c:v>
                </c:pt>
                <c:pt idx="116">
                  <c:v>5.3535155000000003E-3</c:v>
                </c:pt>
                <c:pt idx="117">
                  <c:v>5.6814752000000001E-3</c:v>
                </c:pt>
                <c:pt idx="118">
                  <c:v>5.9132463999999997E-3</c:v>
                </c:pt>
                <c:pt idx="119">
                  <c:v>6.0170381000000002E-3</c:v>
                </c:pt>
                <c:pt idx="120">
                  <c:v>6.0486658000000002E-3</c:v>
                </c:pt>
                <c:pt idx="121">
                  <c:v>6.0037872999999997E-3</c:v>
                </c:pt>
                <c:pt idx="122">
                  <c:v>5.8763288000000004E-3</c:v>
                </c:pt>
                <c:pt idx="123">
                  <c:v>5.6575745999999996E-3</c:v>
                </c:pt>
                <c:pt idx="124">
                  <c:v>5.3560296000000002E-3</c:v>
                </c:pt>
                <c:pt idx="125">
                  <c:v>4.9484582000000003E-3</c:v>
                </c:pt>
                <c:pt idx="126">
                  <c:v>4.6083875999999996E-3</c:v>
                </c:pt>
                <c:pt idx="127">
                  <c:v>4.0906244000000003E-3</c:v>
                </c:pt>
                <c:pt idx="128">
                  <c:v>3.4989690999999998E-3</c:v>
                </c:pt>
                <c:pt idx="129">
                  <c:v>2.9183404999999999E-3</c:v>
                </c:pt>
                <c:pt idx="130">
                  <c:v>2.3273692999999998E-3</c:v>
                </c:pt>
                <c:pt idx="131">
                  <c:v>1.7343049E-3</c:v>
                </c:pt>
                <c:pt idx="132">
                  <c:v>1.1593797999999999E-3</c:v>
                </c:pt>
                <c:pt idx="133">
                  <c:v>6.3075559999999998E-4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DBF-4BEC-B76F-5AFFC402E53A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反射白_LEDlow_暗櫃!$A$24:$EE$24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4.2589469999999998E-4</c:v>
                </c:pt>
                <c:pt idx="6">
                  <c:v>8.3849480000000001E-4</c:v>
                </c:pt>
                <c:pt idx="7">
                  <c:v>1.0012169E-3</c:v>
                </c:pt>
                <c:pt idx="8">
                  <c:v>7.3086859999999996E-4</c:v>
                </c:pt>
                <c:pt idx="9">
                  <c:v>1.540418E-4</c:v>
                </c:pt>
                <c:pt idx="10">
                  <c:v>0</c:v>
                </c:pt>
                <c:pt idx="11">
                  <c:v>0</c:v>
                </c:pt>
                <c:pt idx="12">
                  <c:v>2.4451950000000002E-4</c:v>
                </c:pt>
                <c:pt idx="13">
                  <c:v>9.2735150000000004E-4</c:v>
                </c:pt>
                <c:pt idx="14">
                  <c:v>1.5043992000000001E-3</c:v>
                </c:pt>
                <c:pt idx="15">
                  <c:v>1.9235685E-3</c:v>
                </c:pt>
                <c:pt idx="16">
                  <c:v>2.1476154E-3</c:v>
                </c:pt>
                <c:pt idx="17">
                  <c:v>2.3741232999999998E-3</c:v>
                </c:pt>
                <c:pt idx="18">
                  <c:v>2.6122838999999998E-3</c:v>
                </c:pt>
                <c:pt idx="19">
                  <c:v>2.9418697E-3</c:v>
                </c:pt>
                <c:pt idx="20">
                  <c:v>3.3193840999999999E-3</c:v>
                </c:pt>
                <c:pt idx="21">
                  <c:v>3.6601196000000001E-3</c:v>
                </c:pt>
                <c:pt idx="22">
                  <c:v>3.7917169E-3</c:v>
                </c:pt>
                <c:pt idx="23">
                  <c:v>3.5656586E-3</c:v>
                </c:pt>
                <c:pt idx="24">
                  <c:v>3.0848211999999998E-3</c:v>
                </c:pt>
                <c:pt idx="25">
                  <c:v>2.4754056000000002E-3</c:v>
                </c:pt>
                <c:pt idx="26">
                  <c:v>2.2321462E-3</c:v>
                </c:pt>
                <c:pt idx="27">
                  <c:v>2.5121599999999998E-3</c:v>
                </c:pt>
                <c:pt idx="28">
                  <c:v>3.2258141000000001E-3</c:v>
                </c:pt>
                <c:pt idx="29">
                  <c:v>4.4736037999999999E-3</c:v>
                </c:pt>
                <c:pt idx="30">
                  <c:v>6.0964393999999996E-3</c:v>
                </c:pt>
                <c:pt idx="31">
                  <c:v>8.2366290000000005E-3</c:v>
                </c:pt>
                <c:pt idx="32">
                  <c:v>1.10442471E-2</c:v>
                </c:pt>
                <c:pt idx="33">
                  <c:v>1.46675929E-2</c:v>
                </c:pt>
                <c:pt idx="34">
                  <c:v>1.90032758E-2</c:v>
                </c:pt>
                <c:pt idx="35">
                  <c:v>2.3738445699999999E-2</c:v>
                </c:pt>
                <c:pt idx="36">
                  <c:v>2.80473046E-2</c:v>
                </c:pt>
                <c:pt idx="37">
                  <c:v>3.08441967E-2</c:v>
                </c:pt>
                <c:pt idx="38">
                  <c:v>3.1588986499999999E-2</c:v>
                </c:pt>
                <c:pt idx="39">
                  <c:v>3.0247943499999999E-2</c:v>
                </c:pt>
                <c:pt idx="40">
                  <c:v>2.73454115E-2</c:v>
                </c:pt>
                <c:pt idx="41">
                  <c:v>2.3436129100000001E-2</c:v>
                </c:pt>
                <c:pt idx="42">
                  <c:v>1.9664568800000001E-2</c:v>
                </c:pt>
                <c:pt idx="43">
                  <c:v>1.6488764400000001E-2</c:v>
                </c:pt>
                <c:pt idx="44">
                  <c:v>1.4014486200000001E-2</c:v>
                </c:pt>
                <c:pt idx="45">
                  <c:v>1.22553678E-2</c:v>
                </c:pt>
                <c:pt idx="46">
                  <c:v>1.08776633E-2</c:v>
                </c:pt>
                <c:pt idx="47">
                  <c:v>9.8533425000000008E-3</c:v>
                </c:pt>
                <c:pt idx="48">
                  <c:v>9.2383138999999996E-3</c:v>
                </c:pt>
                <c:pt idx="49">
                  <c:v>8.8509060000000004E-3</c:v>
                </c:pt>
                <c:pt idx="50">
                  <c:v>8.5764797000000004E-3</c:v>
                </c:pt>
                <c:pt idx="51">
                  <c:v>8.4598633000000003E-3</c:v>
                </c:pt>
                <c:pt idx="52">
                  <c:v>8.5973265000000004E-3</c:v>
                </c:pt>
                <c:pt idx="53">
                  <c:v>9.0239373999999994E-3</c:v>
                </c:pt>
                <c:pt idx="54">
                  <c:v>9.5365103000000003E-3</c:v>
                </c:pt>
                <c:pt idx="55">
                  <c:v>9.9589815000000002E-3</c:v>
                </c:pt>
                <c:pt idx="56">
                  <c:v>1.03092007E-2</c:v>
                </c:pt>
                <c:pt idx="57">
                  <c:v>1.07155237E-2</c:v>
                </c:pt>
                <c:pt idx="58">
                  <c:v>1.1151720800000001E-2</c:v>
                </c:pt>
                <c:pt idx="59">
                  <c:v>1.1337201099999999E-2</c:v>
                </c:pt>
                <c:pt idx="60">
                  <c:v>1.0981584900000001E-2</c:v>
                </c:pt>
                <c:pt idx="61">
                  <c:v>1.02238907E-2</c:v>
                </c:pt>
                <c:pt idx="62">
                  <c:v>9.3915918999999994E-3</c:v>
                </c:pt>
                <c:pt idx="63">
                  <c:v>8.7637099999999992E-3</c:v>
                </c:pt>
                <c:pt idx="64">
                  <c:v>8.3331046999999998E-3</c:v>
                </c:pt>
                <c:pt idx="65">
                  <c:v>7.9556936000000009E-3</c:v>
                </c:pt>
                <c:pt idx="66">
                  <c:v>7.5775579999999999E-3</c:v>
                </c:pt>
                <c:pt idx="67">
                  <c:v>7.2557656000000002E-3</c:v>
                </c:pt>
                <c:pt idx="68">
                  <c:v>7.0304247000000002E-3</c:v>
                </c:pt>
                <c:pt idx="69">
                  <c:v>6.7793117000000003E-3</c:v>
                </c:pt>
                <c:pt idx="70">
                  <c:v>6.2943236000000003E-3</c:v>
                </c:pt>
                <c:pt idx="71">
                  <c:v>5.4879895999999997E-3</c:v>
                </c:pt>
                <c:pt idx="72">
                  <c:v>4.4799330999999998E-3</c:v>
                </c:pt>
                <c:pt idx="73">
                  <c:v>3.4881538999999998E-3</c:v>
                </c:pt>
                <c:pt idx="74">
                  <c:v>2.6802229999999998E-3</c:v>
                </c:pt>
                <c:pt idx="75">
                  <c:v>2.0445588E-3</c:v>
                </c:pt>
                <c:pt idx="76">
                  <c:v>1.5190734E-3</c:v>
                </c:pt>
                <c:pt idx="77">
                  <c:v>1.1426023E-3</c:v>
                </c:pt>
                <c:pt idx="78">
                  <c:v>1.0207613999999999E-3</c:v>
                </c:pt>
                <c:pt idx="79">
                  <c:v>1.2291622999999999E-3</c:v>
                </c:pt>
                <c:pt idx="80">
                  <c:v>1.6165767E-3</c:v>
                </c:pt>
                <c:pt idx="81">
                  <c:v>1.9004390000000001E-3</c:v>
                </c:pt>
                <c:pt idx="82">
                  <c:v>1.9290803E-3</c:v>
                </c:pt>
                <c:pt idx="83">
                  <c:v>1.7883218000000001E-3</c:v>
                </c:pt>
                <c:pt idx="84">
                  <c:v>1.6310747E-3</c:v>
                </c:pt>
                <c:pt idx="85">
                  <c:v>1.509923E-3</c:v>
                </c:pt>
                <c:pt idx="86">
                  <c:v>1.3701475999999999E-3</c:v>
                </c:pt>
                <c:pt idx="87">
                  <c:v>1.1256788E-3</c:v>
                </c:pt>
                <c:pt idx="88">
                  <c:v>7.478761E-4</c:v>
                </c:pt>
                <c:pt idx="89">
                  <c:v>2.8417649999999998E-4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7.3274999999999997E-6</c:v>
                </c:pt>
                <c:pt idx="102">
                  <c:v>1.4179500000000001E-4</c:v>
                </c:pt>
                <c:pt idx="103">
                  <c:v>3.2580849999999998E-4</c:v>
                </c:pt>
                <c:pt idx="104">
                  <c:v>5.5681769999999995E-4</c:v>
                </c:pt>
                <c:pt idx="105">
                  <c:v>8.387367E-4</c:v>
                </c:pt>
                <c:pt idx="106">
                  <c:v>1.1655922000000001E-3</c:v>
                </c:pt>
                <c:pt idx="107">
                  <c:v>1.5530031999999999E-3</c:v>
                </c:pt>
                <c:pt idx="108">
                  <c:v>1.9816027000000001E-3</c:v>
                </c:pt>
                <c:pt idx="109">
                  <c:v>2.4807928000000002E-3</c:v>
                </c:pt>
                <c:pt idx="110">
                  <c:v>2.9949867000000001E-3</c:v>
                </c:pt>
                <c:pt idx="111">
                  <c:v>3.5403138000000001E-3</c:v>
                </c:pt>
                <c:pt idx="112">
                  <c:v>4.0929386999999998E-3</c:v>
                </c:pt>
                <c:pt idx="113">
                  <c:v>4.6423905999999999E-3</c:v>
                </c:pt>
                <c:pt idx="114">
                  <c:v>5.1886722999999997E-3</c:v>
                </c:pt>
                <c:pt idx="115">
                  <c:v>5.7037538E-3</c:v>
                </c:pt>
                <c:pt idx="116">
                  <c:v>6.1701187000000003E-3</c:v>
                </c:pt>
                <c:pt idx="117">
                  <c:v>6.6068252000000003E-3</c:v>
                </c:pt>
                <c:pt idx="118">
                  <c:v>6.8291178999999999E-3</c:v>
                </c:pt>
                <c:pt idx="119">
                  <c:v>6.9854180000000002E-3</c:v>
                </c:pt>
                <c:pt idx="120">
                  <c:v>7.0232790999999999E-3</c:v>
                </c:pt>
                <c:pt idx="121">
                  <c:v>6.9482381999999999E-3</c:v>
                </c:pt>
                <c:pt idx="122">
                  <c:v>6.7494976999999999E-3</c:v>
                </c:pt>
                <c:pt idx="123">
                  <c:v>6.4532082000000003E-3</c:v>
                </c:pt>
                <c:pt idx="124">
                  <c:v>6.0666673999999997E-3</c:v>
                </c:pt>
                <c:pt idx="125">
                  <c:v>5.6069776999999998E-3</c:v>
                </c:pt>
                <c:pt idx="126">
                  <c:v>5.0196047000000002E-3</c:v>
                </c:pt>
                <c:pt idx="127">
                  <c:v>4.4524311000000002E-3</c:v>
                </c:pt>
                <c:pt idx="128">
                  <c:v>3.8261231999999999E-3</c:v>
                </c:pt>
                <c:pt idx="129">
                  <c:v>3.2418632999999999E-3</c:v>
                </c:pt>
                <c:pt idx="130">
                  <c:v>2.6811168000000002E-3</c:v>
                </c:pt>
                <c:pt idx="131">
                  <c:v>2.1414235000000001E-3</c:v>
                </c:pt>
                <c:pt idx="132">
                  <c:v>1.6165404E-3</c:v>
                </c:pt>
                <c:pt idx="133">
                  <c:v>1.1248635E-3</c:v>
                </c:pt>
                <c:pt idx="134">
                  <c:v>2.5937920000000003E-4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DBF-4BEC-B76F-5AFFC402E53A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反射白_LEDlow_暗櫃!$A$25:$EE$25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4.5226469999999999E-4</c:v>
                </c:pt>
                <c:pt idx="6">
                  <c:v>1.1441419999999999E-3</c:v>
                </c:pt>
                <c:pt idx="7">
                  <c:v>1.3532151000000001E-3</c:v>
                </c:pt>
                <c:pt idx="8">
                  <c:v>1.1990409E-3</c:v>
                </c:pt>
                <c:pt idx="9">
                  <c:v>9.2908339999999996E-4</c:v>
                </c:pt>
                <c:pt idx="10">
                  <c:v>6.9762009999999996E-4</c:v>
                </c:pt>
                <c:pt idx="11">
                  <c:v>5.2002829999999996E-4</c:v>
                </c:pt>
                <c:pt idx="12">
                  <c:v>4.4899339999999999E-4</c:v>
                </c:pt>
                <c:pt idx="13">
                  <c:v>5.0189189999999995E-4</c:v>
                </c:pt>
                <c:pt idx="14">
                  <c:v>6.5242480000000003E-4</c:v>
                </c:pt>
                <c:pt idx="15">
                  <c:v>9.1231910000000001E-4</c:v>
                </c:pt>
                <c:pt idx="16">
                  <c:v>1.2325668000000001E-3</c:v>
                </c:pt>
                <c:pt idx="17">
                  <c:v>1.6634347999999999E-3</c:v>
                </c:pt>
                <c:pt idx="18">
                  <c:v>2.1328526E-3</c:v>
                </c:pt>
                <c:pt idx="19">
                  <c:v>2.6171027999999999E-3</c:v>
                </c:pt>
                <c:pt idx="20">
                  <c:v>3.1176119E-3</c:v>
                </c:pt>
                <c:pt idx="21">
                  <c:v>3.5156393000000002E-3</c:v>
                </c:pt>
                <c:pt idx="22">
                  <c:v>3.7734640999999998E-3</c:v>
                </c:pt>
                <c:pt idx="23">
                  <c:v>3.8207441000000001E-3</c:v>
                </c:pt>
                <c:pt idx="24">
                  <c:v>3.6477987000000001E-3</c:v>
                </c:pt>
                <c:pt idx="25">
                  <c:v>3.3729481999999998E-3</c:v>
                </c:pt>
                <c:pt idx="26">
                  <c:v>3.2769227000000001E-3</c:v>
                </c:pt>
                <c:pt idx="27">
                  <c:v>3.4805357000000001E-3</c:v>
                </c:pt>
                <c:pt idx="28">
                  <c:v>3.9098374999999999E-3</c:v>
                </c:pt>
                <c:pt idx="29">
                  <c:v>4.6366882E-3</c:v>
                </c:pt>
                <c:pt idx="30">
                  <c:v>5.5049163999999996E-3</c:v>
                </c:pt>
                <c:pt idx="31">
                  <c:v>6.9193561000000002E-3</c:v>
                </c:pt>
                <c:pt idx="32">
                  <c:v>9.3511883000000004E-3</c:v>
                </c:pt>
                <c:pt idx="33">
                  <c:v>1.29776197E-2</c:v>
                </c:pt>
                <c:pt idx="34">
                  <c:v>1.7685888300000001E-2</c:v>
                </c:pt>
                <c:pt idx="35">
                  <c:v>2.2976700199999998E-2</c:v>
                </c:pt>
                <c:pt idx="36">
                  <c:v>2.7906650700000001E-2</c:v>
                </c:pt>
                <c:pt idx="37">
                  <c:v>3.1246580199999999E-2</c:v>
                </c:pt>
                <c:pt idx="38">
                  <c:v>3.2272175E-2</c:v>
                </c:pt>
                <c:pt idx="39">
                  <c:v>3.0909707799999998E-2</c:v>
                </c:pt>
                <c:pt idx="40">
                  <c:v>2.79417951E-2</c:v>
                </c:pt>
                <c:pt idx="41">
                  <c:v>2.40710191E-2</c:v>
                </c:pt>
                <c:pt idx="42">
                  <c:v>2.02521812E-2</c:v>
                </c:pt>
                <c:pt idx="43">
                  <c:v>1.6864283000000001E-2</c:v>
                </c:pt>
                <c:pt idx="44">
                  <c:v>1.4137813799999999E-2</c:v>
                </c:pt>
                <c:pt idx="45">
                  <c:v>1.2309419E-2</c:v>
                </c:pt>
                <c:pt idx="46">
                  <c:v>1.1015093E-2</c:v>
                </c:pt>
                <c:pt idx="47">
                  <c:v>1.0066333199999999E-2</c:v>
                </c:pt>
                <c:pt idx="48">
                  <c:v>9.3403597999999997E-3</c:v>
                </c:pt>
                <c:pt idx="49">
                  <c:v>8.8914688999999995E-3</c:v>
                </c:pt>
                <c:pt idx="50">
                  <c:v>8.7480079000000002E-3</c:v>
                </c:pt>
                <c:pt idx="51">
                  <c:v>8.8688796000000007E-3</c:v>
                </c:pt>
                <c:pt idx="52">
                  <c:v>9.1117183000000001E-3</c:v>
                </c:pt>
                <c:pt idx="53">
                  <c:v>9.4110667999999995E-3</c:v>
                </c:pt>
                <c:pt idx="54">
                  <c:v>9.8119712999999997E-3</c:v>
                </c:pt>
                <c:pt idx="55">
                  <c:v>1.0337621E-2</c:v>
                </c:pt>
                <c:pt idx="56">
                  <c:v>1.0857285E-2</c:v>
                </c:pt>
                <c:pt idx="57">
                  <c:v>1.1172751E-2</c:v>
                </c:pt>
                <c:pt idx="58">
                  <c:v>1.11400839E-2</c:v>
                </c:pt>
                <c:pt idx="59">
                  <c:v>1.0805726099999999E-2</c:v>
                </c:pt>
                <c:pt idx="60">
                  <c:v>1.0307868899999999E-2</c:v>
                </c:pt>
                <c:pt idx="61">
                  <c:v>9.7983545000000002E-3</c:v>
                </c:pt>
                <c:pt idx="62">
                  <c:v>9.3148220000000004E-3</c:v>
                </c:pt>
                <c:pt idx="63">
                  <c:v>8.9200297000000001E-3</c:v>
                </c:pt>
                <c:pt idx="64">
                  <c:v>8.6747053999999997E-3</c:v>
                </c:pt>
                <c:pt idx="65">
                  <c:v>8.5186194999999996E-3</c:v>
                </c:pt>
                <c:pt idx="66">
                  <c:v>8.2734375999999991E-3</c:v>
                </c:pt>
                <c:pt idx="67">
                  <c:v>7.7764410999999999E-3</c:v>
                </c:pt>
                <c:pt idx="68">
                  <c:v>7.0624282E-3</c:v>
                </c:pt>
                <c:pt idx="69">
                  <c:v>6.2277340000000004E-3</c:v>
                </c:pt>
                <c:pt idx="70">
                  <c:v>5.3126272000000004E-3</c:v>
                </c:pt>
                <c:pt idx="71">
                  <c:v>4.3246923000000003E-3</c:v>
                </c:pt>
                <c:pt idx="72">
                  <c:v>3.3740350000000001E-3</c:v>
                </c:pt>
                <c:pt idx="73">
                  <c:v>2.6649846999999998E-3</c:v>
                </c:pt>
                <c:pt idx="74">
                  <c:v>2.3790468E-3</c:v>
                </c:pt>
                <c:pt idx="75">
                  <c:v>2.451539E-3</c:v>
                </c:pt>
                <c:pt idx="76">
                  <c:v>2.6340780000000002E-3</c:v>
                </c:pt>
                <c:pt idx="77">
                  <c:v>2.6795676000000001E-3</c:v>
                </c:pt>
                <c:pt idx="78">
                  <c:v>2.4865185999999998E-3</c:v>
                </c:pt>
                <c:pt idx="79">
                  <c:v>2.1225383999999999E-3</c:v>
                </c:pt>
                <c:pt idx="80">
                  <c:v>1.6473270999999999E-3</c:v>
                </c:pt>
                <c:pt idx="81">
                  <c:v>1.1683844000000001E-3</c:v>
                </c:pt>
                <c:pt idx="82">
                  <c:v>7.8934239999999998E-4</c:v>
                </c:pt>
                <c:pt idx="83">
                  <c:v>6.2470310000000003E-4</c:v>
                </c:pt>
                <c:pt idx="84">
                  <c:v>6.7785000000000002E-4</c:v>
                </c:pt>
                <c:pt idx="85">
                  <c:v>8.4218179999999995E-4</c:v>
                </c:pt>
                <c:pt idx="86">
                  <c:v>9.7605939999999996E-4</c:v>
                </c:pt>
                <c:pt idx="87">
                  <c:v>9.651277E-4</c:v>
                </c:pt>
                <c:pt idx="88">
                  <c:v>7.7254289999999996E-4</c:v>
                </c:pt>
                <c:pt idx="89">
                  <c:v>4.177513E-4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9.3388100000000001E-5</c:v>
                </c:pt>
                <c:pt idx="100">
                  <c:v>5.2016479999999999E-4</c:v>
                </c:pt>
                <c:pt idx="101">
                  <c:v>8.7316650000000004E-4</c:v>
                </c:pt>
                <c:pt idx="102">
                  <c:v>1.1737128E-3</c:v>
                </c:pt>
                <c:pt idx="103">
                  <c:v>1.430263E-3</c:v>
                </c:pt>
                <c:pt idx="104">
                  <c:v>1.6475462E-3</c:v>
                </c:pt>
                <c:pt idx="105">
                  <c:v>1.8570042000000001E-3</c:v>
                </c:pt>
                <c:pt idx="106">
                  <c:v>2.0832981E-3</c:v>
                </c:pt>
                <c:pt idx="107">
                  <c:v>2.3286154000000002E-3</c:v>
                </c:pt>
                <c:pt idx="108">
                  <c:v>2.6259371000000001E-3</c:v>
                </c:pt>
                <c:pt idx="109">
                  <c:v>2.9801296E-3</c:v>
                </c:pt>
                <c:pt idx="110">
                  <c:v>3.3435015999999998E-3</c:v>
                </c:pt>
                <c:pt idx="111">
                  <c:v>3.8444532999999999E-3</c:v>
                </c:pt>
                <c:pt idx="112">
                  <c:v>4.3814997000000003E-3</c:v>
                </c:pt>
                <c:pt idx="113">
                  <c:v>4.9547870000000004E-3</c:v>
                </c:pt>
                <c:pt idx="114">
                  <c:v>5.5435965999999998E-3</c:v>
                </c:pt>
                <c:pt idx="115">
                  <c:v>6.1132316000000004E-3</c:v>
                </c:pt>
                <c:pt idx="116">
                  <c:v>6.6208750999999996E-3</c:v>
                </c:pt>
                <c:pt idx="117">
                  <c:v>7.0624249000000002E-3</c:v>
                </c:pt>
                <c:pt idx="118">
                  <c:v>7.3129125000000001E-3</c:v>
                </c:pt>
                <c:pt idx="119">
                  <c:v>7.4271629999999996E-3</c:v>
                </c:pt>
                <c:pt idx="120">
                  <c:v>7.3823066999999997E-3</c:v>
                </c:pt>
                <c:pt idx="121">
                  <c:v>7.1985469999999996E-3</c:v>
                </c:pt>
                <c:pt idx="122">
                  <c:v>6.8865701999999999E-3</c:v>
                </c:pt>
                <c:pt idx="123">
                  <c:v>6.4667435000000002E-3</c:v>
                </c:pt>
                <c:pt idx="124">
                  <c:v>5.9563684999999998E-3</c:v>
                </c:pt>
                <c:pt idx="125">
                  <c:v>5.3862472999999999E-3</c:v>
                </c:pt>
                <c:pt idx="126">
                  <c:v>4.9317707000000001E-3</c:v>
                </c:pt>
                <c:pt idx="127">
                  <c:v>4.2452328000000001E-3</c:v>
                </c:pt>
                <c:pt idx="128">
                  <c:v>3.6000494999999999E-3</c:v>
                </c:pt>
                <c:pt idx="129">
                  <c:v>3.0088488E-3</c:v>
                </c:pt>
                <c:pt idx="130">
                  <c:v>2.4801648999999999E-3</c:v>
                </c:pt>
                <c:pt idx="131">
                  <c:v>1.9942899000000001E-3</c:v>
                </c:pt>
                <c:pt idx="132">
                  <c:v>1.5710069999999999E-3</c:v>
                </c:pt>
                <c:pt idx="133">
                  <c:v>1.2135333E-3</c:v>
                </c:pt>
                <c:pt idx="134">
                  <c:v>4.440461E-4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DBF-4BEC-B76F-5AFFC402E53A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反射白_LEDlow_暗櫃!$A$26:$EE$26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4.7913129999999998E-4</c:v>
                </c:pt>
                <c:pt idx="6">
                  <c:v>7.6058460000000001E-4</c:v>
                </c:pt>
                <c:pt idx="7">
                  <c:v>6.9836340000000005E-4</c:v>
                </c:pt>
                <c:pt idx="8">
                  <c:v>4.9429149999999995E-4</c:v>
                </c:pt>
                <c:pt idx="9">
                  <c:v>4.0174520000000002E-4</c:v>
                </c:pt>
                <c:pt idx="10">
                  <c:v>5.164271E-4</c:v>
                </c:pt>
                <c:pt idx="11">
                  <c:v>7.9001189999999995E-4</c:v>
                </c:pt>
                <c:pt idx="12">
                  <c:v>1.0375041999999999E-3</c:v>
                </c:pt>
                <c:pt idx="13">
                  <c:v>1.2193263000000001E-3</c:v>
                </c:pt>
                <c:pt idx="14">
                  <c:v>1.3505826999999999E-3</c:v>
                </c:pt>
                <c:pt idx="15">
                  <c:v>1.4636584E-3</c:v>
                </c:pt>
                <c:pt idx="16">
                  <c:v>1.6163818999999999E-3</c:v>
                </c:pt>
                <c:pt idx="17">
                  <c:v>1.8164818000000001E-3</c:v>
                </c:pt>
                <c:pt idx="18">
                  <c:v>2.2514741999999999E-3</c:v>
                </c:pt>
                <c:pt idx="19">
                  <c:v>2.7540302999999999E-3</c:v>
                </c:pt>
                <c:pt idx="20">
                  <c:v>3.0753051E-3</c:v>
                </c:pt>
                <c:pt idx="21">
                  <c:v>3.0980475999999998E-3</c:v>
                </c:pt>
                <c:pt idx="22">
                  <c:v>2.9787822000000002E-3</c:v>
                </c:pt>
                <c:pt idx="23">
                  <c:v>2.9150819999999998E-3</c:v>
                </c:pt>
                <c:pt idx="24">
                  <c:v>3.1480064999999998E-3</c:v>
                </c:pt>
                <c:pt idx="25">
                  <c:v>3.5282255E-3</c:v>
                </c:pt>
                <c:pt idx="26">
                  <c:v>3.8893812E-3</c:v>
                </c:pt>
                <c:pt idx="27">
                  <c:v>4.1599426999999996E-3</c:v>
                </c:pt>
                <c:pt idx="28">
                  <c:v>4.4789905999999997E-3</c:v>
                </c:pt>
                <c:pt idx="29">
                  <c:v>5.0811772000000002E-3</c:v>
                </c:pt>
                <c:pt idx="30">
                  <c:v>6.0262214000000001E-3</c:v>
                </c:pt>
                <c:pt idx="31">
                  <c:v>7.5029386E-3</c:v>
                </c:pt>
                <c:pt idx="32">
                  <c:v>9.8799261999999999E-3</c:v>
                </c:pt>
                <c:pt idx="33">
                  <c:v>1.32954214E-2</c:v>
                </c:pt>
                <c:pt idx="34">
                  <c:v>1.7801336899999999E-2</c:v>
                </c:pt>
                <c:pt idx="35">
                  <c:v>2.2908966999999999E-2</c:v>
                </c:pt>
                <c:pt idx="36">
                  <c:v>2.7641089600000002E-2</c:v>
                </c:pt>
                <c:pt idx="37">
                  <c:v>3.0813269300000001E-2</c:v>
                </c:pt>
                <c:pt idx="38">
                  <c:v>3.1697586200000002E-2</c:v>
                </c:pt>
                <c:pt idx="39">
                  <c:v>3.02932411E-2</c:v>
                </c:pt>
                <c:pt idx="40">
                  <c:v>2.7402281800000001E-2</c:v>
                </c:pt>
                <c:pt idx="41">
                  <c:v>2.3645354399999999E-2</c:v>
                </c:pt>
                <c:pt idx="42">
                  <c:v>2.0165829E-2</c:v>
                </c:pt>
                <c:pt idx="43">
                  <c:v>1.73071027E-2</c:v>
                </c:pt>
                <c:pt idx="44">
                  <c:v>1.5038391599999999E-2</c:v>
                </c:pt>
                <c:pt idx="45">
                  <c:v>1.3282657599999999E-2</c:v>
                </c:pt>
                <c:pt idx="46">
                  <c:v>1.17060766E-2</c:v>
                </c:pt>
                <c:pt idx="47">
                  <c:v>1.0378203399999999E-2</c:v>
                </c:pt>
                <c:pt idx="48">
                  <c:v>9.4192064999999991E-3</c:v>
                </c:pt>
                <c:pt idx="49">
                  <c:v>8.7894983999999999E-3</c:v>
                </c:pt>
                <c:pt idx="50">
                  <c:v>8.4814914000000009E-3</c:v>
                </c:pt>
                <c:pt idx="51">
                  <c:v>8.5162138999999998E-3</c:v>
                </c:pt>
                <c:pt idx="52">
                  <c:v>8.8590644E-3</c:v>
                </c:pt>
                <c:pt idx="53">
                  <c:v>9.4835348000000003E-3</c:v>
                </c:pt>
                <c:pt idx="54">
                  <c:v>1.01915793E-2</c:v>
                </c:pt>
                <c:pt idx="55">
                  <c:v>1.07677951E-2</c:v>
                </c:pt>
                <c:pt idx="56">
                  <c:v>1.10919764E-2</c:v>
                </c:pt>
                <c:pt idx="57">
                  <c:v>1.1122382199999999E-2</c:v>
                </c:pt>
                <c:pt idx="58">
                  <c:v>1.0862268499999999E-2</c:v>
                </c:pt>
                <c:pt idx="59">
                  <c:v>1.0393607399999999E-2</c:v>
                </c:pt>
                <c:pt idx="60">
                  <c:v>9.9241780000000005E-3</c:v>
                </c:pt>
                <c:pt idx="61">
                  <c:v>9.6555874000000003E-3</c:v>
                </c:pt>
                <c:pt idx="62">
                  <c:v>9.6574482E-3</c:v>
                </c:pt>
                <c:pt idx="63">
                  <c:v>9.7092949000000001E-3</c:v>
                </c:pt>
                <c:pt idx="64">
                  <c:v>9.4555756000000001E-3</c:v>
                </c:pt>
                <c:pt idx="65">
                  <c:v>8.7285237000000009E-3</c:v>
                </c:pt>
                <c:pt idx="66">
                  <c:v>7.7256434999999997E-3</c:v>
                </c:pt>
                <c:pt idx="67">
                  <c:v>6.7518893999999998E-3</c:v>
                </c:pt>
                <c:pt idx="68">
                  <c:v>5.9548913999999996E-3</c:v>
                </c:pt>
                <c:pt idx="69">
                  <c:v>5.3922939000000001E-3</c:v>
                </c:pt>
                <c:pt idx="70">
                  <c:v>4.9950066E-3</c:v>
                </c:pt>
                <c:pt idx="71">
                  <c:v>4.6489197000000003E-3</c:v>
                </c:pt>
                <c:pt idx="72">
                  <c:v>4.2328838999999997E-3</c:v>
                </c:pt>
                <c:pt idx="73">
                  <c:v>3.7175314999999998E-3</c:v>
                </c:pt>
                <c:pt idx="74">
                  <c:v>3.1273172000000002E-3</c:v>
                </c:pt>
                <c:pt idx="75">
                  <c:v>2.4772281999999998E-3</c:v>
                </c:pt>
                <c:pt idx="76">
                  <c:v>1.8730722E-3</c:v>
                </c:pt>
                <c:pt idx="77">
                  <c:v>1.5808801E-3</c:v>
                </c:pt>
                <c:pt idx="78">
                  <c:v>1.7934663E-3</c:v>
                </c:pt>
                <c:pt idx="79">
                  <c:v>2.2217845999999999E-3</c:v>
                </c:pt>
                <c:pt idx="80">
                  <c:v>2.3196942999999999E-3</c:v>
                </c:pt>
                <c:pt idx="81">
                  <c:v>1.8305547999999999E-3</c:v>
                </c:pt>
                <c:pt idx="82">
                  <c:v>9.7854460000000002E-4</c:v>
                </c:pt>
                <c:pt idx="83">
                  <c:v>2.1130650000000001E-4</c:v>
                </c:pt>
                <c:pt idx="84">
                  <c:v>0</c:v>
                </c:pt>
                <c:pt idx="85">
                  <c:v>1.130562E-4</c:v>
                </c:pt>
                <c:pt idx="86">
                  <c:v>6.4927720000000004E-4</c:v>
                </c:pt>
                <c:pt idx="87">
                  <c:v>1.1464714E-3</c:v>
                </c:pt>
                <c:pt idx="88">
                  <c:v>1.3517548E-3</c:v>
                </c:pt>
                <c:pt idx="89">
                  <c:v>1.2182331E-3</c:v>
                </c:pt>
                <c:pt idx="90">
                  <c:v>8.6416140000000004E-4</c:v>
                </c:pt>
                <c:pt idx="91">
                  <c:v>4.3960960000000003E-4</c:v>
                </c:pt>
                <c:pt idx="92">
                  <c:v>9.7136299999999994E-5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4.0883500000000003E-5</c:v>
                </c:pt>
                <c:pt idx="102">
                  <c:v>2.415839E-4</c:v>
                </c:pt>
                <c:pt idx="103">
                  <c:v>4.7450660000000001E-4</c:v>
                </c:pt>
                <c:pt idx="104">
                  <c:v>7.3774249999999995E-4</c:v>
                </c:pt>
                <c:pt idx="105">
                  <c:v>1.0336506999999999E-3</c:v>
                </c:pt>
                <c:pt idx="106">
                  <c:v>1.359432E-3</c:v>
                </c:pt>
                <c:pt idx="107">
                  <c:v>1.7295271000000001E-3</c:v>
                </c:pt>
                <c:pt idx="108">
                  <c:v>2.1299049E-3</c:v>
                </c:pt>
                <c:pt idx="109">
                  <c:v>2.5956917E-3</c:v>
                </c:pt>
                <c:pt idx="110">
                  <c:v>3.2319049000000002E-3</c:v>
                </c:pt>
                <c:pt idx="111">
                  <c:v>3.7602248999999998E-3</c:v>
                </c:pt>
                <c:pt idx="112">
                  <c:v>4.3514399000000002E-3</c:v>
                </c:pt>
                <c:pt idx="113">
                  <c:v>4.9446513999999997E-3</c:v>
                </c:pt>
                <c:pt idx="114">
                  <c:v>5.5013112999999997E-3</c:v>
                </c:pt>
                <c:pt idx="115">
                  <c:v>5.9997504999999996E-3</c:v>
                </c:pt>
                <c:pt idx="116">
                  <c:v>6.4164050999999996E-3</c:v>
                </c:pt>
                <c:pt idx="117">
                  <c:v>6.760912E-3</c:v>
                </c:pt>
                <c:pt idx="118">
                  <c:v>6.9603034999999999E-3</c:v>
                </c:pt>
                <c:pt idx="119">
                  <c:v>6.9541517000000002E-3</c:v>
                </c:pt>
                <c:pt idx="120">
                  <c:v>6.7973881999999998E-3</c:v>
                </c:pt>
                <c:pt idx="121">
                  <c:v>6.5135601999999999E-3</c:v>
                </c:pt>
                <c:pt idx="122">
                  <c:v>6.1099724999999997E-3</c:v>
                </c:pt>
                <c:pt idx="123">
                  <c:v>5.6178649000000001E-3</c:v>
                </c:pt>
                <c:pt idx="124">
                  <c:v>5.0370613999999999E-3</c:v>
                </c:pt>
                <c:pt idx="125">
                  <c:v>4.3368134999999999E-3</c:v>
                </c:pt>
                <c:pt idx="126">
                  <c:v>3.8367242000000002E-3</c:v>
                </c:pt>
                <c:pt idx="127">
                  <c:v>3.1460004000000001E-3</c:v>
                </c:pt>
                <c:pt idx="128">
                  <c:v>2.5534357E-3</c:v>
                </c:pt>
                <c:pt idx="129">
                  <c:v>2.0036018000000001E-3</c:v>
                </c:pt>
                <c:pt idx="130">
                  <c:v>1.4907332E-3</c:v>
                </c:pt>
                <c:pt idx="131">
                  <c:v>1.0643484E-3</c:v>
                </c:pt>
                <c:pt idx="132">
                  <c:v>7.0047869999999995E-4</c:v>
                </c:pt>
                <c:pt idx="133">
                  <c:v>4.0593340000000001E-4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DBF-4BEC-B76F-5AFFC402E53A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反射白_LEDlow_暗櫃!$A$27:$EE$27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1.171467E-4</c:v>
                </c:pt>
                <c:pt idx="4">
                  <c:v>4.7633000000000003E-5</c:v>
                </c:pt>
                <c:pt idx="5">
                  <c:v>0</c:v>
                </c:pt>
                <c:pt idx="6">
                  <c:v>4.9838600000000001E-5</c:v>
                </c:pt>
                <c:pt idx="7">
                  <c:v>5.154364E-4</c:v>
                </c:pt>
                <c:pt idx="8">
                  <c:v>9.717584E-4</c:v>
                </c:pt>
                <c:pt idx="9">
                  <c:v>1.0849497E-3</c:v>
                </c:pt>
                <c:pt idx="10">
                  <c:v>9.0229329999999997E-4</c:v>
                </c:pt>
                <c:pt idx="11">
                  <c:v>6.5685090000000004E-4</c:v>
                </c:pt>
                <c:pt idx="12">
                  <c:v>6.9024199999999998E-4</c:v>
                </c:pt>
                <c:pt idx="13">
                  <c:v>1.0321613999999999E-3</c:v>
                </c:pt>
                <c:pt idx="14">
                  <c:v>1.5485818999999999E-3</c:v>
                </c:pt>
                <c:pt idx="15">
                  <c:v>2.0349400999999999E-3</c:v>
                </c:pt>
                <c:pt idx="16">
                  <c:v>2.4100556000000001E-3</c:v>
                </c:pt>
                <c:pt idx="17">
                  <c:v>2.6452083000000001E-3</c:v>
                </c:pt>
                <c:pt idx="18">
                  <c:v>2.7041470000000001E-3</c:v>
                </c:pt>
                <c:pt idx="19">
                  <c:v>2.6521441E-3</c:v>
                </c:pt>
                <c:pt idx="20">
                  <c:v>2.6884023E-3</c:v>
                </c:pt>
                <c:pt idx="21">
                  <c:v>2.9407239E-3</c:v>
                </c:pt>
                <c:pt idx="22">
                  <c:v>3.2949911000000002E-3</c:v>
                </c:pt>
                <c:pt idx="23">
                  <c:v>3.5034189999999998E-3</c:v>
                </c:pt>
                <c:pt idx="24">
                  <c:v>3.4036648000000001E-3</c:v>
                </c:pt>
                <c:pt idx="25">
                  <c:v>3.0833030999999999E-3</c:v>
                </c:pt>
                <c:pt idx="26">
                  <c:v>2.8658722999999999E-3</c:v>
                </c:pt>
                <c:pt idx="27">
                  <c:v>2.9780754999999999E-3</c:v>
                </c:pt>
                <c:pt idx="28">
                  <c:v>3.5470875000000002E-3</c:v>
                </c:pt>
                <c:pt idx="29">
                  <c:v>4.5930403000000002E-3</c:v>
                </c:pt>
                <c:pt idx="30">
                  <c:v>6.0597276000000002E-3</c:v>
                </c:pt>
                <c:pt idx="31">
                  <c:v>8.0739399000000003E-3</c:v>
                </c:pt>
                <c:pt idx="32">
                  <c:v>1.0881134299999999E-2</c:v>
                </c:pt>
                <c:pt idx="33">
                  <c:v>1.44967325E-2</c:v>
                </c:pt>
                <c:pt idx="34">
                  <c:v>1.8790703299999999E-2</c:v>
                </c:pt>
                <c:pt idx="35">
                  <c:v>2.3427372799999999E-2</c:v>
                </c:pt>
                <c:pt idx="36">
                  <c:v>2.76834592E-2</c:v>
                </c:pt>
                <c:pt idx="37">
                  <c:v>3.0526846600000001E-2</c:v>
                </c:pt>
                <c:pt idx="38">
                  <c:v>3.1270239499999998E-2</c:v>
                </c:pt>
                <c:pt idx="39">
                  <c:v>2.9873402800000001E-2</c:v>
                </c:pt>
                <c:pt idx="40">
                  <c:v>2.7098532799999998E-2</c:v>
                </c:pt>
                <c:pt idx="41">
                  <c:v>2.3602547099999999E-2</c:v>
                </c:pt>
                <c:pt idx="42">
                  <c:v>2.0210029599999998E-2</c:v>
                </c:pt>
                <c:pt idx="43">
                  <c:v>1.71217192E-2</c:v>
                </c:pt>
                <c:pt idx="44">
                  <c:v>1.45219266E-2</c:v>
                </c:pt>
                <c:pt idx="45">
                  <c:v>1.2711686999999999E-2</c:v>
                </c:pt>
                <c:pt idx="46">
                  <c:v>1.1492113599999999E-2</c:v>
                </c:pt>
                <c:pt idx="47">
                  <c:v>1.0680367200000001E-2</c:v>
                </c:pt>
                <c:pt idx="48">
                  <c:v>9.9501684000000007E-3</c:v>
                </c:pt>
                <c:pt idx="49">
                  <c:v>9.1545385999999996E-3</c:v>
                </c:pt>
                <c:pt idx="50">
                  <c:v>8.4273926999999995E-3</c:v>
                </c:pt>
                <c:pt idx="51">
                  <c:v>8.1153018000000004E-3</c:v>
                </c:pt>
                <c:pt idx="52">
                  <c:v>8.4016918999999992E-3</c:v>
                </c:pt>
                <c:pt idx="53">
                  <c:v>9.1962684000000006E-3</c:v>
                </c:pt>
                <c:pt idx="54">
                  <c:v>1.01718204E-2</c:v>
                </c:pt>
                <c:pt idx="55">
                  <c:v>1.0992728199999999E-2</c:v>
                </c:pt>
                <c:pt idx="56">
                  <c:v>1.1432668199999999E-2</c:v>
                </c:pt>
                <c:pt idx="57">
                  <c:v>1.14548402E-2</c:v>
                </c:pt>
                <c:pt idx="58">
                  <c:v>1.1082969599999999E-2</c:v>
                </c:pt>
                <c:pt idx="59">
                  <c:v>1.05013326E-2</c:v>
                </c:pt>
                <c:pt idx="60">
                  <c:v>9.9224709000000008E-3</c:v>
                </c:pt>
                <c:pt idx="61">
                  <c:v>9.5862000999999992E-3</c:v>
                </c:pt>
                <c:pt idx="62">
                  <c:v>9.4693433000000004E-3</c:v>
                </c:pt>
                <c:pt idx="63">
                  <c:v>9.4124032000000007E-3</c:v>
                </c:pt>
                <c:pt idx="64">
                  <c:v>9.2060788999999994E-3</c:v>
                </c:pt>
                <c:pt idx="65">
                  <c:v>8.7353595999999992E-3</c:v>
                </c:pt>
                <c:pt idx="66">
                  <c:v>7.9602366000000001E-3</c:v>
                </c:pt>
                <c:pt idx="67">
                  <c:v>6.9525213999999998E-3</c:v>
                </c:pt>
                <c:pt idx="68">
                  <c:v>5.9179788999999998E-3</c:v>
                </c:pt>
                <c:pt idx="69">
                  <c:v>5.0470829000000004E-3</c:v>
                </c:pt>
                <c:pt idx="70">
                  <c:v>4.4598811999999998E-3</c:v>
                </c:pt>
                <c:pt idx="71">
                  <c:v>4.2083607999999998E-3</c:v>
                </c:pt>
                <c:pt idx="72">
                  <c:v>4.2008278000000001E-3</c:v>
                </c:pt>
                <c:pt idx="73">
                  <c:v>4.2263874999999996E-3</c:v>
                </c:pt>
                <c:pt idx="74">
                  <c:v>4.0019922999999999E-3</c:v>
                </c:pt>
                <c:pt idx="75">
                  <c:v>3.2952593000000001E-3</c:v>
                </c:pt>
                <c:pt idx="76">
                  <c:v>2.2672514999999998E-3</c:v>
                </c:pt>
                <c:pt idx="77">
                  <c:v>1.3971357999999999E-3</c:v>
                </c:pt>
                <c:pt idx="78">
                  <c:v>1.0764876000000001E-3</c:v>
                </c:pt>
                <c:pt idx="79">
                  <c:v>1.3137362999999999E-3</c:v>
                </c:pt>
                <c:pt idx="80">
                  <c:v>1.7348870000000001E-3</c:v>
                </c:pt>
                <c:pt idx="81">
                  <c:v>1.94735E-3</c:v>
                </c:pt>
                <c:pt idx="82">
                  <c:v>1.8618237999999999E-3</c:v>
                </c:pt>
                <c:pt idx="83">
                  <c:v>1.5901941000000001E-3</c:v>
                </c:pt>
                <c:pt idx="84">
                  <c:v>1.3071663999999999E-3</c:v>
                </c:pt>
                <c:pt idx="85">
                  <c:v>1.0943252E-3</c:v>
                </c:pt>
                <c:pt idx="86">
                  <c:v>9.0292490000000003E-4</c:v>
                </c:pt>
                <c:pt idx="87">
                  <c:v>6.4530109999999996E-4</c:v>
                </c:pt>
                <c:pt idx="88">
                  <c:v>2.8490509999999999E-4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2.880925E-4</c:v>
                </c:pt>
                <c:pt idx="98">
                  <c:v>5.7145980000000002E-4</c:v>
                </c:pt>
                <c:pt idx="99">
                  <c:v>7.6835E-4</c:v>
                </c:pt>
                <c:pt idx="100">
                  <c:v>8.6018930000000002E-4</c:v>
                </c:pt>
                <c:pt idx="101">
                  <c:v>8.7115089999999999E-4</c:v>
                </c:pt>
                <c:pt idx="102">
                  <c:v>9.568698E-4</c:v>
                </c:pt>
                <c:pt idx="103">
                  <c:v>9.8606270000000003E-4</c:v>
                </c:pt>
                <c:pt idx="104">
                  <c:v>1.0368154999999999E-3</c:v>
                </c:pt>
                <c:pt idx="105">
                  <c:v>1.1305385999999999E-3</c:v>
                </c:pt>
                <c:pt idx="106">
                  <c:v>1.2792991000000001E-3</c:v>
                </c:pt>
                <c:pt idx="107">
                  <c:v>1.4973464E-3</c:v>
                </c:pt>
                <c:pt idx="108">
                  <c:v>1.7946220000000001E-3</c:v>
                </c:pt>
                <c:pt idx="109">
                  <c:v>2.1999699999999999E-3</c:v>
                </c:pt>
                <c:pt idx="110">
                  <c:v>2.6971874999999999E-3</c:v>
                </c:pt>
                <c:pt idx="111">
                  <c:v>3.2332648999999999E-3</c:v>
                </c:pt>
                <c:pt idx="112">
                  <c:v>3.7983037000000001E-3</c:v>
                </c:pt>
                <c:pt idx="113">
                  <c:v>4.3797577000000004E-3</c:v>
                </c:pt>
                <c:pt idx="114">
                  <c:v>4.9475231000000001E-3</c:v>
                </c:pt>
                <c:pt idx="115">
                  <c:v>5.4732137E-3</c:v>
                </c:pt>
                <c:pt idx="116">
                  <c:v>5.9167389000000003E-3</c:v>
                </c:pt>
                <c:pt idx="117">
                  <c:v>6.2773521000000004E-3</c:v>
                </c:pt>
                <c:pt idx="118">
                  <c:v>6.3794888999999999E-3</c:v>
                </c:pt>
                <c:pt idx="119">
                  <c:v>6.4993482000000003E-3</c:v>
                </c:pt>
                <c:pt idx="120">
                  <c:v>6.4861312999999997E-3</c:v>
                </c:pt>
                <c:pt idx="121">
                  <c:v>6.3590364999999999E-3</c:v>
                </c:pt>
                <c:pt idx="122">
                  <c:v>6.1241113999999999E-3</c:v>
                </c:pt>
                <c:pt idx="123">
                  <c:v>5.8065015000000001E-3</c:v>
                </c:pt>
                <c:pt idx="124">
                  <c:v>5.4138307000000004E-3</c:v>
                </c:pt>
                <c:pt idx="125">
                  <c:v>4.9883326999999996E-3</c:v>
                </c:pt>
                <c:pt idx="126">
                  <c:v>4.5594429000000002E-3</c:v>
                </c:pt>
                <c:pt idx="127">
                  <c:v>4.0314328E-3</c:v>
                </c:pt>
                <c:pt idx="128">
                  <c:v>3.5265422999999998E-3</c:v>
                </c:pt>
                <c:pt idx="129">
                  <c:v>3.0488697999999999E-3</c:v>
                </c:pt>
                <c:pt idx="130">
                  <c:v>2.5909774000000001E-3</c:v>
                </c:pt>
                <c:pt idx="131">
                  <c:v>2.1816195999999999E-3</c:v>
                </c:pt>
                <c:pt idx="132">
                  <c:v>1.8147657000000001E-3</c:v>
                </c:pt>
                <c:pt idx="133">
                  <c:v>1.4953626000000001E-3</c:v>
                </c:pt>
                <c:pt idx="134">
                  <c:v>7.976697E-4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DBF-4BEC-B76F-5AFFC402E53A}"/>
            </c:ext>
          </c:extLst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反射白_LEDlow_暗櫃!$A$28:$EE$28</c:f>
              <c:numCache>
                <c:formatCode>General</c:formatCode>
                <c:ptCount val="135"/>
                <c:pt idx="0">
                  <c:v>2.3923499999999999E-5</c:v>
                </c:pt>
                <c:pt idx="1">
                  <c:v>0</c:v>
                </c:pt>
                <c:pt idx="2">
                  <c:v>0</c:v>
                </c:pt>
                <c:pt idx="3">
                  <c:v>8.6182300000000003E-5</c:v>
                </c:pt>
                <c:pt idx="4">
                  <c:v>4.4546739999999998E-4</c:v>
                </c:pt>
                <c:pt idx="5">
                  <c:v>5.9419889999999997E-4</c:v>
                </c:pt>
                <c:pt idx="6">
                  <c:v>6.1274669999999997E-4</c:v>
                </c:pt>
                <c:pt idx="7">
                  <c:v>6.1016789999999998E-4</c:v>
                </c:pt>
                <c:pt idx="8">
                  <c:v>6.885083E-4</c:v>
                </c:pt>
                <c:pt idx="9">
                  <c:v>7.6946399999999998E-4</c:v>
                </c:pt>
                <c:pt idx="10">
                  <c:v>8.0762640000000001E-4</c:v>
                </c:pt>
                <c:pt idx="11">
                  <c:v>8.4023859999999998E-4</c:v>
                </c:pt>
                <c:pt idx="12">
                  <c:v>1.0179232000000001E-3</c:v>
                </c:pt>
                <c:pt idx="13">
                  <c:v>1.3192163999999999E-3</c:v>
                </c:pt>
                <c:pt idx="14">
                  <c:v>1.7074648E-3</c:v>
                </c:pt>
                <c:pt idx="15">
                  <c:v>2.0363817000000001E-3</c:v>
                </c:pt>
                <c:pt idx="16">
                  <c:v>2.2202548999999999E-3</c:v>
                </c:pt>
                <c:pt idx="17">
                  <c:v>2.2590574999999998E-3</c:v>
                </c:pt>
                <c:pt idx="18">
                  <c:v>2.3409144000000001E-3</c:v>
                </c:pt>
                <c:pt idx="19">
                  <c:v>2.5103107999999998E-3</c:v>
                </c:pt>
                <c:pt idx="20">
                  <c:v>2.7474461000000002E-3</c:v>
                </c:pt>
                <c:pt idx="21">
                  <c:v>2.9179169999999999E-3</c:v>
                </c:pt>
                <c:pt idx="22">
                  <c:v>2.9221985000000002E-3</c:v>
                </c:pt>
                <c:pt idx="23">
                  <c:v>2.9319194E-3</c:v>
                </c:pt>
                <c:pt idx="24">
                  <c:v>3.0023539E-3</c:v>
                </c:pt>
                <c:pt idx="25">
                  <c:v>3.1683757E-3</c:v>
                </c:pt>
                <c:pt idx="26">
                  <c:v>3.3459419000000002E-3</c:v>
                </c:pt>
                <c:pt idx="27">
                  <c:v>3.4182675000000002E-3</c:v>
                </c:pt>
                <c:pt idx="28">
                  <c:v>3.5978429999999999E-3</c:v>
                </c:pt>
                <c:pt idx="29">
                  <c:v>4.2145979000000004E-3</c:v>
                </c:pt>
                <c:pt idx="30">
                  <c:v>5.3816666000000004E-3</c:v>
                </c:pt>
                <c:pt idx="31">
                  <c:v>7.2673275000000002E-3</c:v>
                </c:pt>
                <c:pt idx="32">
                  <c:v>1.00842472E-2</c:v>
                </c:pt>
                <c:pt idx="33">
                  <c:v>1.3839520500000001E-2</c:v>
                </c:pt>
                <c:pt idx="34">
                  <c:v>1.8489671900000001E-2</c:v>
                </c:pt>
                <c:pt idx="35">
                  <c:v>2.35767253E-2</c:v>
                </c:pt>
                <c:pt idx="36">
                  <c:v>2.8190180700000001E-2</c:v>
                </c:pt>
                <c:pt idx="37">
                  <c:v>3.1153319400000001E-2</c:v>
                </c:pt>
                <c:pt idx="38">
                  <c:v>3.1773455399999997E-2</c:v>
                </c:pt>
                <c:pt idx="39">
                  <c:v>3.0108779700000001E-2</c:v>
                </c:pt>
                <c:pt idx="40">
                  <c:v>2.7022671000000002E-2</c:v>
                </c:pt>
                <c:pt idx="41">
                  <c:v>2.3255270000000001E-2</c:v>
                </c:pt>
                <c:pt idx="42">
                  <c:v>1.9856486499999999E-2</c:v>
                </c:pt>
                <c:pt idx="43">
                  <c:v>1.6975304100000001E-2</c:v>
                </c:pt>
                <c:pt idx="44">
                  <c:v>1.45154111E-2</c:v>
                </c:pt>
                <c:pt idx="45">
                  <c:v>1.2585021599999999E-2</c:v>
                </c:pt>
                <c:pt idx="46">
                  <c:v>1.10833263E-2</c:v>
                </c:pt>
                <c:pt idx="47">
                  <c:v>1.0076273199999999E-2</c:v>
                </c:pt>
                <c:pt idx="48">
                  <c:v>9.4910859999999993E-3</c:v>
                </c:pt>
                <c:pt idx="49">
                  <c:v>9.0464008999999995E-3</c:v>
                </c:pt>
                <c:pt idx="50">
                  <c:v>8.6681833E-3</c:v>
                </c:pt>
                <c:pt idx="51">
                  <c:v>8.4959716000000008E-3</c:v>
                </c:pt>
                <c:pt idx="52">
                  <c:v>8.6749707999999991E-3</c:v>
                </c:pt>
                <c:pt idx="53">
                  <c:v>9.2421043999999994E-3</c:v>
                </c:pt>
                <c:pt idx="54">
                  <c:v>9.9756102999999999E-3</c:v>
                </c:pt>
                <c:pt idx="55">
                  <c:v>1.06049115E-2</c:v>
                </c:pt>
                <c:pt idx="56">
                  <c:v>1.10096512E-2</c:v>
                </c:pt>
                <c:pt idx="57">
                  <c:v>1.11567704E-2</c:v>
                </c:pt>
                <c:pt idx="58">
                  <c:v>1.1048439E-2</c:v>
                </c:pt>
                <c:pt idx="59">
                  <c:v>1.06633762E-2</c:v>
                </c:pt>
                <c:pt idx="60">
                  <c:v>1.0027227E-2</c:v>
                </c:pt>
                <c:pt idx="61">
                  <c:v>9.4431965000000007E-3</c:v>
                </c:pt>
                <c:pt idx="62">
                  <c:v>9.2391958000000007E-3</c:v>
                </c:pt>
                <c:pt idx="63">
                  <c:v>9.3979136999999997E-3</c:v>
                </c:pt>
                <c:pt idx="64">
                  <c:v>9.5144211999999995E-3</c:v>
                </c:pt>
                <c:pt idx="65">
                  <c:v>9.1402018000000008E-3</c:v>
                </c:pt>
                <c:pt idx="66">
                  <c:v>8.2808379000000008E-3</c:v>
                </c:pt>
                <c:pt idx="67">
                  <c:v>7.2273718999999997E-3</c:v>
                </c:pt>
                <c:pt idx="68">
                  <c:v>6.2475535E-3</c:v>
                </c:pt>
                <c:pt idx="69">
                  <c:v>5.4649082000000002E-3</c:v>
                </c:pt>
                <c:pt idx="70">
                  <c:v>4.8696110000000003E-3</c:v>
                </c:pt>
                <c:pt idx="71">
                  <c:v>4.3706559000000001E-3</c:v>
                </c:pt>
                <c:pt idx="72">
                  <c:v>3.9010557999999999E-3</c:v>
                </c:pt>
                <c:pt idx="73">
                  <c:v>3.4636187000000001E-3</c:v>
                </c:pt>
                <c:pt idx="74">
                  <c:v>3.1134994000000002E-3</c:v>
                </c:pt>
                <c:pt idx="75">
                  <c:v>2.8005191E-3</c:v>
                </c:pt>
                <c:pt idx="76">
                  <c:v>2.3885982000000001E-3</c:v>
                </c:pt>
                <c:pt idx="77">
                  <c:v>1.7497626E-3</c:v>
                </c:pt>
                <c:pt idx="78">
                  <c:v>1.1416659999999999E-3</c:v>
                </c:pt>
                <c:pt idx="79">
                  <c:v>9.8126810000000002E-4</c:v>
                </c:pt>
                <c:pt idx="80">
                  <c:v>1.3216466000000001E-3</c:v>
                </c:pt>
                <c:pt idx="81">
                  <c:v>1.7394322E-3</c:v>
                </c:pt>
                <c:pt idx="82">
                  <c:v>1.8572361E-3</c:v>
                </c:pt>
                <c:pt idx="83">
                  <c:v>1.5856064E-3</c:v>
                </c:pt>
                <c:pt idx="84">
                  <c:v>1.1890290000000001E-3</c:v>
                </c:pt>
                <c:pt idx="85">
                  <c:v>9.1485120000000001E-4</c:v>
                </c:pt>
                <c:pt idx="86">
                  <c:v>8.1014680000000003E-4</c:v>
                </c:pt>
                <c:pt idx="87">
                  <c:v>7.2279359999999999E-4</c:v>
                </c:pt>
                <c:pt idx="88">
                  <c:v>4.9200809999999998E-4</c:v>
                </c:pt>
                <c:pt idx="89">
                  <c:v>9.3844099999999998E-5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1.418461E-4</c:v>
                </c:pt>
                <c:pt idx="97">
                  <c:v>5.0529679999999997E-4</c:v>
                </c:pt>
                <c:pt idx="98">
                  <c:v>7.5146060000000001E-4</c:v>
                </c:pt>
                <c:pt idx="99">
                  <c:v>8.6796720000000005E-4</c:v>
                </c:pt>
                <c:pt idx="100">
                  <c:v>8.6777000000000002E-4</c:v>
                </c:pt>
                <c:pt idx="101">
                  <c:v>7.8467040000000004E-4</c:v>
                </c:pt>
                <c:pt idx="102">
                  <c:v>8.3315829999999996E-4</c:v>
                </c:pt>
                <c:pt idx="103">
                  <c:v>8.149737E-4</c:v>
                </c:pt>
                <c:pt idx="104">
                  <c:v>8.4529669999999996E-4</c:v>
                </c:pt>
                <c:pt idx="105">
                  <c:v>9.3838440000000003E-4</c:v>
                </c:pt>
                <c:pt idx="106">
                  <c:v>1.1049569999999999E-3</c:v>
                </c:pt>
                <c:pt idx="107">
                  <c:v>1.3496999000000001E-3</c:v>
                </c:pt>
                <c:pt idx="108">
                  <c:v>1.6743914E-3</c:v>
                </c:pt>
                <c:pt idx="109">
                  <c:v>2.1117371999999999E-3</c:v>
                </c:pt>
                <c:pt idx="110">
                  <c:v>2.6569126999999998E-3</c:v>
                </c:pt>
                <c:pt idx="111">
                  <c:v>3.2147794999999998E-3</c:v>
                </c:pt>
                <c:pt idx="112">
                  <c:v>3.7975239E-3</c:v>
                </c:pt>
                <c:pt idx="113">
                  <c:v>4.3851365000000002E-3</c:v>
                </c:pt>
                <c:pt idx="114">
                  <c:v>4.9341912000000002E-3</c:v>
                </c:pt>
                <c:pt idx="115">
                  <c:v>5.4314914000000002E-3</c:v>
                </c:pt>
                <c:pt idx="116">
                  <c:v>5.8582666999999998E-3</c:v>
                </c:pt>
                <c:pt idx="117">
                  <c:v>6.1794355999999998E-3</c:v>
                </c:pt>
                <c:pt idx="118">
                  <c:v>6.4385681999999996E-3</c:v>
                </c:pt>
                <c:pt idx="119">
                  <c:v>6.4846636000000001E-3</c:v>
                </c:pt>
                <c:pt idx="120">
                  <c:v>6.4038810999999998E-3</c:v>
                </c:pt>
                <c:pt idx="121">
                  <c:v>6.2194709000000003E-3</c:v>
                </c:pt>
                <c:pt idx="122">
                  <c:v>5.9406533999999999E-3</c:v>
                </c:pt>
                <c:pt idx="123">
                  <c:v>5.5768644000000001E-3</c:v>
                </c:pt>
                <c:pt idx="124">
                  <c:v>5.1197246999999998E-3</c:v>
                </c:pt>
                <c:pt idx="125">
                  <c:v>4.6156499999999998E-3</c:v>
                </c:pt>
                <c:pt idx="126">
                  <c:v>4.1660038E-3</c:v>
                </c:pt>
                <c:pt idx="127">
                  <c:v>3.5637733999999998E-3</c:v>
                </c:pt>
                <c:pt idx="128">
                  <c:v>3.0015463E-3</c:v>
                </c:pt>
                <c:pt idx="129">
                  <c:v>2.4448012E-3</c:v>
                </c:pt>
                <c:pt idx="130">
                  <c:v>1.8972424000000001E-3</c:v>
                </c:pt>
                <c:pt idx="131">
                  <c:v>1.4079253999999999E-3</c:v>
                </c:pt>
                <c:pt idx="132">
                  <c:v>9.7156049999999996E-4</c:v>
                </c:pt>
                <c:pt idx="133">
                  <c:v>6.0075880000000001E-4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5DBF-4BEC-B76F-5AFFC402E53A}"/>
            </c:ext>
          </c:extLst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反射白_LEDlow_暗櫃!$A$29:$EE$29</c:f>
              <c:numCache>
                <c:formatCode>General</c:formatCode>
                <c:ptCount val="135"/>
                <c:pt idx="0">
                  <c:v>2.0176795999999999E-3</c:v>
                </c:pt>
                <c:pt idx="1">
                  <c:v>1.5195356E-3</c:v>
                </c:pt>
                <c:pt idx="2">
                  <c:v>1.0771184000000001E-3</c:v>
                </c:pt>
                <c:pt idx="3">
                  <c:v>6.9468929999999996E-4</c:v>
                </c:pt>
                <c:pt idx="4">
                  <c:v>7.2451350000000004E-4</c:v>
                </c:pt>
                <c:pt idx="5">
                  <c:v>8.876833E-4</c:v>
                </c:pt>
                <c:pt idx="6">
                  <c:v>9.692422E-4</c:v>
                </c:pt>
                <c:pt idx="7">
                  <c:v>8.6076570000000001E-4</c:v>
                </c:pt>
                <c:pt idx="8">
                  <c:v>6.1172139999999999E-4</c:v>
                </c:pt>
                <c:pt idx="9">
                  <c:v>3.0221160000000003E-4</c:v>
                </c:pt>
                <c:pt idx="10">
                  <c:v>1.246218E-4</c:v>
                </c:pt>
                <c:pt idx="11">
                  <c:v>1.087699E-4</c:v>
                </c:pt>
                <c:pt idx="12">
                  <c:v>3.4829890000000001E-4</c:v>
                </c:pt>
                <c:pt idx="13">
                  <c:v>7.561264E-4</c:v>
                </c:pt>
                <c:pt idx="14">
                  <c:v>1.2998831E-3</c:v>
                </c:pt>
                <c:pt idx="15">
                  <c:v>1.8985900999999999E-3</c:v>
                </c:pt>
                <c:pt idx="16">
                  <c:v>2.4203205999999999E-3</c:v>
                </c:pt>
                <c:pt idx="17">
                  <c:v>2.8162894000000002E-3</c:v>
                </c:pt>
                <c:pt idx="18">
                  <c:v>3.0055551000000001E-3</c:v>
                </c:pt>
                <c:pt idx="19">
                  <c:v>3.1372664999999998E-3</c:v>
                </c:pt>
                <c:pt idx="20">
                  <c:v>3.2370209E-3</c:v>
                </c:pt>
                <c:pt idx="21">
                  <c:v>3.2639689999999998E-3</c:v>
                </c:pt>
                <c:pt idx="22">
                  <c:v>3.2577689000000002E-3</c:v>
                </c:pt>
                <c:pt idx="23">
                  <c:v>3.2784562E-3</c:v>
                </c:pt>
                <c:pt idx="24">
                  <c:v>3.3578245999999999E-3</c:v>
                </c:pt>
                <c:pt idx="25">
                  <c:v>3.3794162000000002E-3</c:v>
                </c:pt>
                <c:pt idx="26">
                  <c:v>3.3581794999999999E-3</c:v>
                </c:pt>
                <c:pt idx="27">
                  <c:v>3.3455968E-3</c:v>
                </c:pt>
                <c:pt idx="28">
                  <c:v>3.5245211000000001E-3</c:v>
                </c:pt>
                <c:pt idx="29">
                  <c:v>4.1474983999999996E-3</c:v>
                </c:pt>
                <c:pt idx="30">
                  <c:v>5.1781311999999999E-3</c:v>
                </c:pt>
                <c:pt idx="31">
                  <c:v>6.8014162000000003E-3</c:v>
                </c:pt>
                <c:pt idx="32">
                  <c:v>9.3903942000000008E-3</c:v>
                </c:pt>
                <c:pt idx="33">
                  <c:v>1.3101582400000001E-2</c:v>
                </c:pt>
                <c:pt idx="34">
                  <c:v>1.79174803E-2</c:v>
                </c:pt>
                <c:pt idx="35">
                  <c:v>2.32481267E-2</c:v>
                </c:pt>
                <c:pt idx="36">
                  <c:v>2.8166182299999998E-2</c:v>
                </c:pt>
                <c:pt idx="37">
                  <c:v>3.1439740200000003E-2</c:v>
                </c:pt>
                <c:pt idx="38">
                  <c:v>3.24163996E-2</c:v>
                </c:pt>
                <c:pt idx="39">
                  <c:v>3.0880458699999998E-2</c:v>
                </c:pt>
                <c:pt idx="40">
                  <c:v>2.7619399100000001E-2</c:v>
                </c:pt>
                <c:pt idx="41">
                  <c:v>2.35750861E-2</c:v>
                </c:pt>
                <c:pt idx="42">
                  <c:v>1.9883392400000002E-2</c:v>
                </c:pt>
                <c:pt idx="43">
                  <c:v>1.6747238099999999E-2</c:v>
                </c:pt>
                <c:pt idx="44">
                  <c:v>1.41499005E-2</c:v>
                </c:pt>
                <c:pt idx="45">
                  <c:v>1.22557273E-2</c:v>
                </c:pt>
                <c:pt idx="46">
                  <c:v>1.09437788E-2</c:v>
                </c:pt>
                <c:pt idx="47">
                  <c:v>1.00529669E-2</c:v>
                </c:pt>
                <c:pt idx="48">
                  <c:v>9.2491219000000006E-3</c:v>
                </c:pt>
                <c:pt idx="49">
                  <c:v>8.4764882999999996E-3</c:v>
                </c:pt>
                <c:pt idx="50">
                  <c:v>8.0709810999999992E-3</c:v>
                </c:pt>
                <c:pt idx="51">
                  <c:v>8.3097181999999999E-3</c:v>
                </c:pt>
                <c:pt idx="52">
                  <c:v>8.9884186000000008E-3</c:v>
                </c:pt>
                <c:pt idx="53">
                  <c:v>9.6327568999999991E-3</c:v>
                </c:pt>
                <c:pt idx="54">
                  <c:v>9.9533963999999999E-3</c:v>
                </c:pt>
                <c:pt idx="55">
                  <c:v>1.01117026E-2</c:v>
                </c:pt>
                <c:pt idx="56">
                  <c:v>1.03849936E-2</c:v>
                </c:pt>
                <c:pt idx="57">
                  <c:v>1.08249104E-2</c:v>
                </c:pt>
                <c:pt idx="58">
                  <c:v>1.1109076400000001E-2</c:v>
                </c:pt>
                <c:pt idx="59">
                  <c:v>1.09975049E-2</c:v>
                </c:pt>
                <c:pt idx="60">
                  <c:v>1.05144E-2</c:v>
                </c:pt>
                <c:pt idx="61">
                  <c:v>9.9156126000000001E-3</c:v>
                </c:pt>
                <c:pt idx="62">
                  <c:v>9.4073283999999997E-3</c:v>
                </c:pt>
                <c:pt idx="63">
                  <c:v>9.0761771000000008E-3</c:v>
                </c:pt>
                <c:pt idx="64">
                  <c:v>8.8073565000000003E-3</c:v>
                </c:pt>
                <c:pt idx="65">
                  <c:v>8.3954930000000004E-3</c:v>
                </c:pt>
                <c:pt idx="66">
                  <c:v>7.7530569000000002E-3</c:v>
                </c:pt>
                <c:pt idx="67">
                  <c:v>7.0048393999999998E-3</c:v>
                </c:pt>
                <c:pt idx="68">
                  <c:v>6.4093227999999997E-3</c:v>
                </c:pt>
                <c:pt idx="69">
                  <c:v>6.1199725999999998E-3</c:v>
                </c:pt>
                <c:pt idx="70">
                  <c:v>5.9236782E-3</c:v>
                </c:pt>
                <c:pt idx="71">
                  <c:v>5.4343244999999997E-3</c:v>
                </c:pt>
                <c:pt idx="72">
                  <c:v>4.5082554999999998E-3</c:v>
                </c:pt>
                <c:pt idx="73">
                  <c:v>3.3717484000000001E-3</c:v>
                </c:pt>
                <c:pt idx="74">
                  <c:v>2.4123670999999999E-3</c:v>
                </c:pt>
                <c:pt idx="75">
                  <c:v>1.7522219999999999E-3</c:v>
                </c:pt>
                <c:pt idx="76">
                  <c:v>1.2778882000000001E-3</c:v>
                </c:pt>
                <c:pt idx="77">
                  <c:v>9.9558080000000009E-4</c:v>
                </c:pt>
                <c:pt idx="78">
                  <c:v>1.1076757E-3</c:v>
                </c:pt>
                <c:pt idx="79">
                  <c:v>1.6892775E-3</c:v>
                </c:pt>
                <c:pt idx="80">
                  <c:v>2.3575642E-3</c:v>
                </c:pt>
                <c:pt idx="81">
                  <c:v>2.6437326E-3</c:v>
                </c:pt>
                <c:pt idx="82">
                  <c:v>2.3756878999999999E-3</c:v>
                </c:pt>
                <c:pt idx="83">
                  <c:v>1.7266162999999999E-3</c:v>
                </c:pt>
                <c:pt idx="84">
                  <c:v>1.0081072999999999E-3</c:v>
                </c:pt>
                <c:pt idx="85">
                  <c:v>5.173577E-4</c:v>
                </c:pt>
                <c:pt idx="86">
                  <c:v>2.6611359999999999E-4</c:v>
                </c:pt>
                <c:pt idx="87">
                  <c:v>1.6973450000000001E-4</c:v>
                </c:pt>
                <c:pt idx="88">
                  <c:v>1.189427E-4</c:v>
                </c:pt>
                <c:pt idx="89">
                  <c:v>9.4178299999999999E-5</c:v>
                </c:pt>
                <c:pt idx="90">
                  <c:v>1.3449619999999999E-4</c:v>
                </c:pt>
                <c:pt idx="91">
                  <c:v>2.7408960000000003E-4</c:v>
                </c:pt>
                <c:pt idx="92">
                  <c:v>4.4854770000000001E-4</c:v>
                </c:pt>
                <c:pt idx="93">
                  <c:v>5.4306820000000003E-4</c:v>
                </c:pt>
                <c:pt idx="94">
                  <c:v>4.6450490000000001E-4</c:v>
                </c:pt>
                <c:pt idx="95">
                  <c:v>2.1841800000000001E-4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4.4515000000000003E-5</c:v>
                </c:pt>
                <c:pt idx="104">
                  <c:v>4.2468559999999999E-4</c:v>
                </c:pt>
                <c:pt idx="105">
                  <c:v>8.3586269999999996E-4</c:v>
                </c:pt>
                <c:pt idx="106">
                  <c:v>1.2619551E-3</c:v>
                </c:pt>
                <c:pt idx="107">
                  <c:v>1.714066E-3</c:v>
                </c:pt>
                <c:pt idx="108">
                  <c:v>2.1735765000000002E-3</c:v>
                </c:pt>
                <c:pt idx="109">
                  <c:v>2.6828414000000002E-3</c:v>
                </c:pt>
                <c:pt idx="110">
                  <c:v>3.2075695000000001E-3</c:v>
                </c:pt>
                <c:pt idx="111">
                  <c:v>3.6892686000000001E-3</c:v>
                </c:pt>
                <c:pt idx="112">
                  <c:v>4.1999760999999998E-3</c:v>
                </c:pt>
                <c:pt idx="113">
                  <c:v>4.7151655999999997E-3</c:v>
                </c:pt>
                <c:pt idx="114">
                  <c:v>5.2146283000000003E-3</c:v>
                </c:pt>
                <c:pt idx="115">
                  <c:v>5.6816130000000003E-3</c:v>
                </c:pt>
                <c:pt idx="116">
                  <c:v>6.0952660000000002E-3</c:v>
                </c:pt>
                <c:pt idx="117">
                  <c:v>6.5002128999999999E-3</c:v>
                </c:pt>
                <c:pt idx="118">
                  <c:v>6.7483643000000003E-3</c:v>
                </c:pt>
                <c:pt idx="119">
                  <c:v>6.8135234000000003E-3</c:v>
                </c:pt>
                <c:pt idx="120">
                  <c:v>6.7643542000000003E-3</c:v>
                </c:pt>
                <c:pt idx="121">
                  <c:v>6.6043585999999996E-3</c:v>
                </c:pt>
                <c:pt idx="122">
                  <c:v>6.3307661999999999E-3</c:v>
                </c:pt>
                <c:pt idx="123">
                  <c:v>5.9552933000000001E-3</c:v>
                </c:pt>
                <c:pt idx="124">
                  <c:v>5.5051828000000002E-3</c:v>
                </c:pt>
                <c:pt idx="125">
                  <c:v>4.9586138E-3</c:v>
                </c:pt>
                <c:pt idx="126">
                  <c:v>4.4456822999999999E-3</c:v>
                </c:pt>
                <c:pt idx="127">
                  <c:v>3.8299239000000001E-3</c:v>
                </c:pt>
                <c:pt idx="128">
                  <c:v>3.2038625999999998E-3</c:v>
                </c:pt>
                <c:pt idx="129">
                  <c:v>2.6336204999999999E-3</c:v>
                </c:pt>
                <c:pt idx="130">
                  <c:v>2.1246448E-3</c:v>
                </c:pt>
                <c:pt idx="131">
                  <c:v>1.6421700999999999E-3</c:v>
                </c:pt>
                <c:pt idx="132">
                  <c:v>1.206873E-3</c:v>
                </c:pt>
                <c:pt idx="133">
                  <c:v>8.3200829999999996E-4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5DBF-4BEC-B76F-5AFFC402E53A}"/>
            </c:ext>
          </c:extLst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反射白_LEDlow_暗櫃!$A$30:$EE$30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2.6741530000000001E-4</c:v>
                </c:pt>
                <c:pt idx="7">
                  <c:v>7.1505920000000005E-4</c:v>
                </c:pt>
                <c:pt idx="8">
                  <c:v>1.0020464000000001E-3</c:v>
                </c:pt>
                <c:pt idx="9">
                  <c:v>9.573734E-4</c:v>
                </c:pt>
                <c:pt idx="10">
                  <c:v>6.0306750000000005E-4</c:v>
                </c:pt>
                <c:pt idx="11">
                  <c:v>2.311887E-4</c:v>
                </c:pt>
                <c:pt idx="12">
                  <c:v>1.8246469999999999E-4</c:v>
                </c:pt>
                <c:pt idx="13">
                  <c:v>6.3838770000000005E-4</c:v>
                </c:pt>
                <c:pt idx="14">
                  <c:v>1.4808681E-3</c:v>
                </c:pt>
                <c:pt idx="15">
                  <c:v>2.2691907000000002E-3</c:v>
                </c:pt>
                <c:pt idx="16">
                  <c:v>2.600237E-3</c:v>
                </c:pt>
                <c:pt idx="17">
                  <c:v>2.4165667E-3</c:v>
                </c:pt>
                <c:pt idx="18">
                  <c:v>2.1698316999999999E-3</c:v>
                </c:pt>
                <c:pt idx="19">
                  <c:v>2.1766267999999999E-3</c:v>
                </c:pt>
                <c:pt idx="20">
                  <c:v>2.4776389000000002E-3</c:v>
                </c:pt>
                <c:pt idx="21">
                  <c:v>2.8849342000000001E-3</c:v>
                </c:pt>
                <c:pt idx="22">
                  <c:v>3.1979782999999999E-3</c:v>
                </c:pt>
                <c:pt idx="23">
                  <c:v>3.4255003999999999E-3</c:v>
                </c:pt>
                <c:pt idx="24">
                  <c:v>3.5045765999999999E-3</c:v>
                </c:pt>
                <c:pt idx="25">
                  <c:v>3.4756733E-3</c:v>
                </c:pt>
                <c:pt idx="26">
                  <c:v>3.3550254999999999E-3</c:v>
                </c:pt>
                <c:pt idx="27">
                  <c:v>3.2269E-3</c:v>
                </c:pt>
                <c:pt idx="28">
                  <c:v>3.4244942999999998E-3</c:v>
                </c:pt>
                <c:pt idx="29">
                  <c:v>4.2710016000000002E-3</c:v>
                </c:pt>
                <c:pt idx="30">
                  <c:v>5.6265458000000004E-3</c:v>
                </c:pt>
                <c:pt idx="31">
                  <c:v>7.4525805999999997E-3</c:v>
                </c:pt>
                <c:pt idx="32">
                  <c:v>9.9042308999999999E-3</c:v>
                </c:pt>
                <c:pt idx="33">
                  <c:v>1.3221564700000001E-2</c:v>
                </c:pt>
                <c:pt idx="34">
                  <c:v>1.7614254699999998E-2</c:v>
                </c:pt>
                <c:pt idx="35">
                  <c:v>2.27415282E-2</c:v>
                </c:pt>
                <c:pt idx="36">
                  <c:v>2.7552410999999999E-2</c:v>
                </c:pt>
                <c:pt idx="37">
                  <c:v>3.0700746899999999E-2</c:v>
                </c:pt>
                <c:pt idx="38">
                  <c:v>3.1399816300000001E-2</c:v>
                </c:pt>
                <c:pt idx="39">
                  <c:v>2.9910113700000001E-2</c:v>
                </c:pt>
                <c:pt idx="40">
                  <c:v>2.7240708499999999E-2</c:v>
                </c:pt>
                <c:pt idx="41">
                  <c:v>2.3999141500000001E-2</c:v>
                </c:pt>
                <c:pt idx="42">
                  <c:v>2.1029263699999998E-2</c:v>
                </c:pt>
                <c:pt idx="43">
                  <c:v>1.8299467900000001E-2</c:v>
                </c:pt>
                <c:pt idx="44">
                  <c:v>1.5727749100000001E-2</c:v>
                </c:pt>
                <c:pt idx="45">
                  <c:v>1.34888422E-2</c:v>
                </c:pt>
                <c:pt idx="46">
                  <c:v>1.1549700099999999E-2</c:v>
                </c:pt>
                <c:pt idx="47">
                  <c:v>1.0001290600000001E-2</c:v>
                </c:pt>
                <c:pt idx="48">
                  <c:v>8.9781125999999992E-3</c:v>
                </c:pt>
                <c:pt idx="49">
                  <c:v>8.4760514999999998E-3</c:v>
                </c:pt>
                <c:pt idx="50">
                  <c:v>8.4511655999999994E-3</c:v>
                </c:pt>
                <c:pt idx="51">
                  <c:v>8.8301961999999994E-3</c:v>
                </c:pt>
                <c:pt idx="52">
                  <c:v>9.3991226000000004E-3</c:v>
                </c:pt>
                <c:pt idx="53">
                  <c:v>9.9565721999999995E-3</c:v>
                </c:pt>
                <c:pt idx="54">
                  <c:v>1.03369681E-2</c:v>
                </c:pt>
                <c:pt idx="55">
                  <c:v>1.0469661099999999E-2</c:v>
                </c:pt>
                <c:pt idx="56">
                  <c:v>1.04316184E-2</c:v>
                </c:pt>
                <c:pt idx="57">
                  <c:v>1.0398564900000001E-2</c:v>
                </c:pt>
                <c:pt idx="58">
                  <c:v>1.0436840399999999E-2</c:v>
                </c:pt>
                <c:pt idx="59">
                  <c:v>1.03957588E-2</c:v>
                </c:pt>
                <c:pt idx="60">
                  <c:v>1.0211113799999999E-2</c:v>
                </c:pt>
                <c:pt idx="61">
                  <c:v>1.00568151E-2</c:v>
                </c:pt>
                <c:pt idx="62">
                  <c:v>1.01341764E-2</c:v>
                </c:pt>
                <c:pt idx="63">
                  <c:v>1.0333338799999999E-2</c:v>
                </c:pt>
                <c:pt idx="64">
                  <c:v>1.0241054899999999E-2</c:v>
                </c:pt>
                <c:pt idx="65">
                  <c:v>9.5998374999999997E-3</c:v>
                </c:pt>
                <c:pt idx="66">
                  <c:v>8.4701879000000004E-3</c:v>
                </c:pt>
                <c:pt idx="67">
                  <c:v>7.1154301999999999E-3</c:v>
                </c:pt>
                <c:pt idx="68">
                  <c:v>5.8582974999999999E-3</c:v>
                </c:pt>
                <c:pt idx="69">
                  <c:v>4.9260971000000004E-3</c:v>
                </c:pt>
                <c:pt idx="70">
                  <c:v>4.3360745000000003E-3</c:v>
                </c:pt>
                <c:pt idx="71">
                  <c:v>3.9291279E-3</c:v>
                </c:pt>
                <c:pt idx="72">
                  <c:v>3.4796109E-3</c:v>
                </c:pt>
                <c:pt idx="73">
                  <c:v>3.0041831000000001E-3</c:v>
                </c:pt>
                <c:pt idx="74">
                  <c:v>2.5950550999999998E-3</c:v>
                </c:pt>
                <c:pt idx="75">
                  <c:v>2.3435642999999999E-3</c:v>
                </c:pt>
                <c:pt idx="76">
                  <c:v>2.2833344999999999E-3</c:v>
                </c:pt>
                <c:pt idx="77">
                  <c:v>2.4631751999999998E-3</c:v>
                </c:pt>
                <c:pt idx="78">
                  <c:v>2.8361575999999999E-3</c:v>
                </c:pt>
                <c:pt idx="79">
                  <c:v>3.2099496999999999E-3</c:v>
                </c:pt>
                <c:pt idx="80">
                  <c:v>3.2127790999999998E-3</c:v>
                </c:pt>
                <c:pt idx="81">
                  <c:v>2.6234818999999999E-3</c:v>
                </c:pt>
                <c:pt idx="82">
                  <c:v>1.5663996E-3</c:v>
                </c:pt>
                <c:pt idx="83">
                  <c:v>3.6280060000000002E-4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2.2167190000000001E-4</c:v>
                </c:pt>
                <c:pt idx="89">
                  <c:v>5.6627860000000002E-4</c:v>
                </c:pt>
                <c:pt idx="90">
                  <c:v>7.3259789999999996E-4</c:v>
                </c:pt>
                <c:pt idx="91">
                  <c:v>7.3477310000000001E-4</c:v>
                </c:pt>
                <c:pt idx="92">
                  <c:v>6.5171000000000001E-4</c:v>
                </c:pt>
                <c:pt idx="93">
                  <c:v>5.3705850000000004E-4</c:v>
                </c:pt>
                <c:pt idx="94">
                  <c:v>4.0549009999999998E-4</c:v>
                </c:pt>
                <c:pt idx="95">
                  <c:v>3.1353659999999999E-4</c:v>
                </c:pt>
                <c:pt idx="96">
                  <c:v>2.7963180000000002E-4</c:v>
                </c:pt>
                <c:pt idx="97">
                  <c:v>2.3770949999999999E-4</c:v>
                </c:pt>
                <c:pt idx="98">
                  <c:v>2.2041709999999999E-4</c:v>
                </c:pt>
                <c:pt idx="99">
                  <c:v>2.500515E-4</c:v>
                </c:pt>
                <c:pt idx="100">
                  <c:v>3.1692210000000001E-4</c:v>
                </c:pt>
                <c:pt idx="101">
                  <c:v>4.473058E-4</c:v>
                </c:pt>
                <c:pt idx="102">
                  <c:v>5.1970420000000002E-4</c:v>
                </c:pt>
                <c:pt idx="103">
                  <c:v>7.527174E-4</c:v>
                </c:pt>
                <c:pt idx="104">
                  <c:v>1.0136863000000001E-3</c:v>
                </c:pt>
                <c:pt idx="105">
                  <c:v>1.301125E-3</c:v>
                </c:pt>
                <c:pt idx="106">
                  <c:v>1.6161607E-3</c:v>
                </c:pt>
                <c:pt idx="107">
                  <c:v>1.9470697000000001E-3</c:v>
                </c:pt>
                <c:pt idx="108">
                  <c:v>2.2857814999999999E-3</c:v>
                </c:pt>
                <c:pt idx="109">
                  <c:v>2.6495391999999999E-3</c:v>
                </c:pt>
                <c:pt idx="110">
                  <c:v>3.1665764000000001E-3</c:v>
                </c:pt>
                <c:pt idx="111">
                  <c:v>3.5835009000000002E-3</c:v>
                </c:pt>
                <c:pt idx="112">
                  <c:v>4.0251575000000003E-3</c:v>
                </c:pt>
                <c:pt idx="113">
                  <c:v>4.4734207999999999E-3</c:v>
                </c:pt>
                <c:pt idx="114">
                  <c:v>4.9141384999999999E-3</c:v>
                </c:pt>
                <c:pt idx="115">
                  <c:v>5.3348737000000002E-3</c:v>
                </c:pt>
                <c:pt idx="116">
                  <c:v>5.7083419999999999E-3</c:v>
                </c:pt>
                <c:pt idx="117">
                  <c:v>6.0200304999999997E-3</c:v>
                </c:pt>
                <c:pt idx="118">
                  <c:v>6.3270679999999999E-3</c:v>
                </c:pt>
                <c:pt idx="119">
                  <c:v>6.4071314000000001E-3</c:v>
                </c:pt>
                <c:pt idx="120">
                  <c:v>6.3587929999999997E-3</c:v>
                </c:pt>
                <c:pt idx="121">
                  <c:v>6.1923289000000003E-3</c:v>
                </c:pt>
                <c:pt idx="122">
                  <c:v>5.9004258000000002E-3</c:v>
                </c:pt>
                <c:pt idx="123">
                  <c:v>5.4978648999999997E-3</c:v>
                </c:pt>
                <c:pt idx="124">
                  <c:v>5.0014984000000002E-3</c:v>
                </c:pt>
                <c:pt idx="125">
                  <c:v>4.4575114999999997E-3</c:v>
                </c:pt>
                <c:pt idx="126">
                  <c:v>3.7444134E-3</c:v>
                </c:pt>
                <c:pt idx="127">
                  <c:v>3.1224847999999999E-3</c:v>
                </c:pt>
                <c:pt idx="128">
                  <c:v>2.5346277E-3</c:v>
                </c:pt>
                <c:pt idx="129">
                  <c:v>2.0052663E-3</c:v>
                </c:pt>
                <c:pt idx="130">
                  <c:v>1.5658643E-3</c:v>
                </c:pt>
                <c:pt idx="131">
                  <c:v>1.1937675E-3</c:v>
                </c:pt>
                <c:pt idx="132">
                  <c:v>8.9922039999999997E-4</c:v>
                </c:pt>
                <c:pt idx="133">
                  <c:v>6.7918090000000002E-4</c:v>
                </c:pt>
                <c:pt idx="134">
                  <c:v>1.2203269999999999E-4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DBF-4BEC-B76F-5AFFC402E53A}"/>
            </c:ext>
          </c:extLst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反射白_LEDlow_暗櫃!$A$31:$EE$31</c:f>
              <c:numCache>
                <c:formatCode>General</c:formatCode>
                <c:ptCount val="135"/>
                <c:pt idx="0">
                  <c:v>6.4191379999999998E-4</c:v>
                </c:pt>
                <c:pt idx="1">
                  <c:v>4.3946749999999998E-4</c:v>
                </c:pt>
                <c:pt idx="2">
                  <c:v>5.8369230000000002E-4</c:v>
                </c:pt>
                <c:pt idx="3">
                  <c:v>5.0898339999999999E-4</c:v>
                </c:pt>
                <c:pt idx="4">
                  <c:v>5.2477649999999997E-4</c:v>
                </c:pt>
                <c:pt idx="5">
                  <c:v>3.4764079999999997E-4</c:v>
                </c:pt>
                <c:pt idx="6">
                  <c:v>1.41471E-5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2.4043059999999999E-4</c:v>
                </c:pt>
                <c:pt idx="11">
                  <c:v>6.5213409999999999E-4</c:v>
                </c:pt>
                <c:pt idx="12">
                  <c:v>1.208396E-3</c:v>
                </c:pt>
                <c:pt idx="13">
                  <c:v>1.820611E-3</c:v>
                </c:pt>
                <c:pt idx="14">
                  <c:v>2.2892979999999999E-3</c:v>
                </c:pt>
                <c:pt idx="15">
                  <c:v>2.4759849E-3</c:v>
                </c:pt>
                <c:pt idx="16">
                  <c:v>2.4243937999999998E-3</c:v>
                </c:pt>
                <c:pt idx="17">
                  <c:v>2.3031593E-3</c:v>
                </c:pt>
                <c:pt idx="18">
                  <c:v>2.2218174000000002E-3</c:v>
                </c:pt>
                <c:pt idx="19">
                  <c:v>2.2583159000000002E-3</c:v>
                </c:pt>
                <c:pt idx="20">
                  <c:v>2.4674709000000001E-3</c:v>
                </c:pt>
                <c:pt idx="21">
                  <c:v>2.8946823000000001E-3</c:v>
                </c:pt>
                <c:pt idx="22">
                  <c:v>3.3246181000000001E-3</c:v>
                </c:pt>
                <c:pt idx="23">
                  <c:v>3.5624299000000001E-3</c:v>
                </c:pt>
                <c:pt idx="24">
                  <c:v>3.4757835999999999E-3</c:v>
                </c:pt>
                <c:pt idx="25">
                  <c:v>3.2504819999999999E-3</c:v>
                </c:pt>
                <c:pt idx="26">
                  <c:v>3.1506908000000001E-3</c:v>
                </c:pt>
                <c:pt idx="27">
                  <c:v>3.2921089000000001E-3</c:v>
                </c:pt>
                <c:pt idx="28">
                  <c:v>3.6814488000000002E-3</c:v>
                </c:pt>
                <c:pt idx="29">
                  <c:v>4.3481611999999998E-3</c:v>
                </c:pt>
                <c:pt idx="30">
                  <c:v>5.3146062000000004E-3</c:v>
                </c:pt>
                <c:pt idx="31">
                  <c:v>6.9525107000000001E-3</c:v>
                </c:pt>
                <c:pt idx="32">
                  <c:v>9.5308124999999994E-3</c:v>
                </c:pt>
                <c:pt idx="33">
                  <c:v>1.3180048200000001E-2</c:v>
                </c:pt>
                <c:pt idx="34">
                  <c:v>1.7799448200000002E-2</c:v>
                </c:pt>
                <c:pt idx="35">
                  <c:v>2.29193717E-2</c:v>
                </c:pt>
                <c:pt idx="36">
                  <c:v>2.7628278400000001E-2</c:v>
                </c:pt>
                <c:pt idx="37">
                  <c:v>3.0760549000000002E-2</c:v>
                </c:pt>
                <c:pt idx="38">
                  <c:v>3.1655851800000002E-2</c:v>
                </c:pt>
                <c:pt idx="39">
                  <c:v>3.0383365200000002E-2</c:v>
                </c:pt>
                <c:pt idx="40">
                  <c:v>2.7639377900000001E-2</c:v>
                </c:pt>
                <c:pt idx="41">
                  <c:v>2.4059146600000001E-2</c:v>
                </c:pt>
                <c:pt idx="42">
                  <c:v>2.0568126799999999E-2</c:v>
                </c:pt>
                <c:pt idx="43">
                  <c:v>1.7323510699999999E-2</c:v>
                </c:pt>
                <c:pt idx="44">
                  <c:v>1.4384736299999999E-2</c:v>
                </c:pt>
                <c:pt idx="45">
                  <c:v>1.2048958800000001E-2</c:v>
                </c:pt>
                <c:pt idx="46">
                  <c:v>1.0364481199999999E-2</c:v>
                </c:pt>
                <c:pt idx="47">
                  <c:v>9.3180043999999997E-3</c:v>
                </c:pt>
                <c:pt idx="48">
                  <c:v>8.7667946000000007E-3</c:v>
                </c:pt>
                <c:pt idx="49">
                  <c:v>8.5033793000000007E-3</c:v>
                </c:pt>
                <c:pt idx="50">
                  <c:v>8.5402485E-3</c:v>
                </c:pt>
                <c:pt idx="51">
                  <c:v>8.9606931000000001E-3</c:v>
                </c:pt>
                <c:pt idx="52">
                  <c:v>9.6237166000000002E-3</c:v>
                </c:pt>
                <c:pt idx="53">
                  <c:v>1.01822261E-2</c:v>
                </c:pt>
                <c:pt idx="54">
                  <c:v>1.0367160699999999E-2</c:v>
                </c:pt>
                <c:pt idx="55">
                  <c:v>1.0275076100000001E-2</c:v>
                </c:pt>
                <c:pt idx="56">
                  <c:v>1.01756873E-2</c:v>
                </c:pt>
                <c:pt idx="57">
                  <c:v>1.02597186E-2</c:v>
                </c:pt>
                <c:pt idx="58">
                  <c:v>1.04471967E-2</c:v>
                </c:pt>
                <c:pt idx="59">
                  <c:v>1.05225723E-2</c:v>
                </c:pt>
                <c:pt idx="60">
                  <c:v>1.0379225000000001E-2</c:v>
                </c:pt>
                <c:pt idx="61">
                  <c:v>1.0156896E-2</c:v>
                </c:pt>
                <c:pt idx="62">
                  <c:v>1.0020012E-2</c:v>
                </c:pt>
                <c:pt idx="63">
                  <c:v>1.0010960500000001E-2</c:v>
                </c:pt>
                <c:pt idx="64">
                  <c:v>9.9138132999999993E-3</c:v>
                </c:pt>
                <c:pt idx="65">
                  <c:v>9.4095506000000002E-3</c:v>
                </c:pt>
                <c:pt idx="66">
                  <c:v>8.3519918999999995E-3</c:v>
                </c:pt>
                <c:pt idx="67">
                  <c:v>6.8288580999999998E-3</c:v>
                </c:pt>
                <c:pt idx="68">
                  <c:v>5.1831886999999998E-3</c:v>
                </c:pt>
                <c:pt idx="69">
                  <c:v>3.8581647000000001E-3</c:v>
                </c:pt>
                <c:pt idx="70">
                  <c:v>3.1024745999999998E-3</c:v>
                </c:pt>
                <c:pt idx="71">
                  <c:v>2.9309217000000002E-3</c:v>
                </c:pt>
                <c:pt idx="72">
                  <c:v>3.1610974E-3</c:v>
                </c:pt>
                <c:pt idx="73">
                  <c:v>3.5984972E-3</c:v>
                </c:pt>
                <c:pt idx="74">
                  <c:v>4.0647401000000003E-3</c:v>
                </c:pt>
                <c:pt idx="75">
                  <c:v>4.2819082999999997E-3</c:v>
                </c:pt>
                <c:pt idx="76">
                  <c:v>4.1190712000000003E-3</c:v>
                </c:pt>
                <c:pt idx="77">
                  <c:v>3.5285349000000001E-3</c:v>
                </c:pt>
                <c:pt idx="78">
                  <c:v>2.7053426000000001E-3</c:v>
                </c:pt>
                <c:pt idx="79">
                  <c:v>1.9427247000000001E-3</c:v>
                </c:pt>
                <c:pt idx="80">
                  <c:v>1.3836370000000001E-3</c:v>
                </c:pt>
                <c:pt idx="81">
                  <c:v>9.6667810000000004E-4</c:v>
                </c:pt>
                <c:pt idx="82">
                  <c:v>6.0992619999999996E-4</c:v>
                </c:pt>
                <c:pt idx="83">
                  <c:v>3.2649879999999999E-4</c:v>
                </c:pt>
                <c:pt idx="84">
                  <c:v>1.599987E-4</c:v>
                </c:pt>
                <c:pt idx="85">
                  <c:v>7.5739099999999995E-5</c:v>
                </c:pt>
                <c:pt idx="86">
                  <c:v>4.4145099999999999E-5</c:v>
                </c:pt>
                <c:pt idx="87">
                  <c:v>5.7882099999999999E-5</c:v>
                </c:pt>
                <c:pt idx="88">
                  <c:v>1.072557E-4</c:v>
                </c:pt>
                <c:pt idx="89">
                  <c:v>2.188952E-4</c:v>
                </c:pt>
                <c:pt idx="90">
                  <c:v>3.5062439999999998E-4</c:v>
                </c:pt>
                <c:pt idx="91">
                  <c:v>4.3360669999999998E-4</c:v>
                </c:pt>
                <c:pt idx="92">
                  <c:v>3.9744090000000003E-4</c:v>
                </c:pt>
                <c:pt idx="93">
                  <c:v>3.3048810000000002E-4</c:v>
                </c:pt>
                <c:pt idx="94">
                  <c:v>2.8078709999999999E-4</c:v>
                </c:pt>
                <c:pt idx="95">
                  <c:v>3.5223999999999997E-4</c:v>
                </c:pt>
                <c:pt idx="96">
                  <c:v>5.505226E-4</c:v>
                </c:pt>
                <c:pt idx="97">
                  <c:v>8.0685520000000005E-4</c:v>
                </c:pt>
                <c:pt idx="98">
                  <c:v>1.0436232999999999E-3</c:v>
                </c:pt>
                <c:pt idx="99">
                  <c:v>1.1603517E-3</c:v>
                </c:pt>
                <c:pt idx="100">
                  <c:v>1.1360385E-3</c:v>
                </c:pt>
                <c:pt idx="101">
                  <c:v>9.9229950000000004E-4</c:v>
                </c:pt>
                <c:pt idx="102">
                  <c:v>9.3785690000000002E-4</c:v>
                </c:pt>
                <c:pt idx="103">
                  <c:v>7.2639419999999996E-4</c:v>
                </c:pt>
                <c:pt idx="104">
                  <c:v>5.3802449999999996E-4</c:v>
                </c:pt>
                <c:pt idx="105">
                  <c:v>4.0567020000000002E-4</c:v>
                </c:pt>
                <c:pt idx="106">
                  <c:v>3.6027489999999998E-4</c:v>
                </c:pt>
                <c:pt idx="107">
                  <c:v>4.2089980000000003E-4</c:v>
                </c:pt>
                <c:pt idx="108">
                  <c:v>6.2096030000000004E-4</c:v>
                </c:pt>
                <c:pt idx="109">
                  <c:v>9.9160820000000001E-4</c:v>
                </c:pt>
                <c:pt idx="110">
                  <c:v>1.5417625999999999E-3</c:v>
                </c:pt>
                <c:pt idx="111">
                  <c:v>2.2011953000000001E-3</c:v>
                </c:pt>
                <c:pt idx="112">
                  <c:v>2.9258155000000002E-3</c:v>
                </c:pt>
                <c:pt idx="113">
                  <c:v>3.7170331999999999E-3</c:v>
                </c:pt>
                <c:pt idx="114">
                  <c:v>4.4841422000000001E-3</c:v>
                </c:pt>
                <c:pt idx="115">
                  <c:v>5.2192141000000003E-3</c:v>
                </c:pt>
                <c:pt idx="116">
                  <c:v>5.8910758000000002E-3</c:v>
                </c:pt>
                <c:pt idx="117">
                  <c:v>6.4777009999999998E-3</c:v>
                </c:pt>
                <c:pt idx="118">
                  <c:v>6.7021511000000004E-3</c:v>
                </c:pt>
                <c:pt idx="119">
                  <c:v>6.9508673999999996E-3</c:v>
                </c:pt>
                <c:pt idx="120">
                  <c:v>7.0471954999999998E-3</c:v>
                </c:pt>
                <c:pt idx="121">
                  <c:v>7.0004580000000002E-3</c:v>
                </c:pt>
                <c:pt idx="122">
                  <c:v>6.8203337000000003E-3</c:v>
                </c:pt>
                <c:pt idx="123">
                  <c:v>6.5220939000000004E-3</c:v>
                </c:pt>
                <c:pt idx="124">
                  <c:v>6.1298673999999999E-3</c:v>
                </c:pt>
                <c:pt idx="125">
                  <c:v>5.6973477E-3</c:v>
                </c:pt>
                <c:pt idx="126">
                  <c:v>5.2723270000000003E-3</c:v>
                </c:pt>
                <c:pt idx="127">
                  <c:v>4.6321391E-3</c:v>
                </c:pt>
                <c:pt idx="128">
                  <c:v>3.9665656999999998E-3</c:v>
                </c:pt>
                <c:pt idx="129">
                  <c:v>3.3575943999999999E-3</c:v>
                </c:pt>
                <c:pt idx="130">
                  <c:v>2.7689060999999998E-3</c:v>
                </c:pt>
                <c:pt idx="131">
                  <c:v>2.2416319999999999E-3</c:v>
                </c:pt>
                <c:pt idx="132">
                  <c:v>1.7607733999999999E-3</c:v>
                </c:pt>
                <c:pt idx="133">
                  <c:v>1.3407645999999999E-3</c:v>
                </c:pt>
                <c:pt idx="134">
                  <c:v>5.174919E-4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5DBF-4BEC-B76F-5AFFC402E53A}"/>
            </c:ext>
          </c:extLst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反射白_LEDlow_暗櫃!$A$32:$EE$32</c:f>
              <c:numCache>
                <c:formatCode>General</c:formatCode>
                <c:ptCount val="135"/>
                <c:pt idx="0">
                  <c:v>3.989048E-4</c:v>
                </c:pt>
                <c:pt idx="1">
                  <c:v>4.702552E-4</c:v>
                </c:pt>
                <c:pt idx="2">
                  <c:v>6.2197740000000004E-4</c:v>
                </c:pt>
                <c:pt idx="3">
                  <c:v>5.2010649999999995E-4</c:v>
                </c:pt>
                <c:pt idx="4">
                  <c:v>1.0971310000000001E-4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3.0421970000000002E-4</c:v>
                </c:pt>
                <c:pt idx="9">
                  <c:v>7.7987409999999999E-4</c:v>
                </c:pt>
                <c:pt idx="10">
                  <c:v>1.0019575000000001E-3</c:v>
                </c:pt>
                <c:pt idx="11">
                  <c:v>1.0387383000000001E-3</c:v>
                </c:pt>
                <c:pt idx="12">
                  <c:v>9.5764839999999999E-4</c:v>
                </c:pt>
                <c:pt idx="13">
                  <c:v>1.0421397999999999E-3</c:v>
                </c:pt>
                <c:pt idx="14">
                  <c:v>1.454438E-3</c:v>
                </c:pt>
                <c:pt idx="15">
                  <c:v>2.0825085E-3</c:v>
                </c:pt>
                <c:pt idx="16">
                  <c:v>2.5995532000000002E-3</c:v>
                </c:pt>
                <c:pt idx="17">
                  <c:v>2.7109658999999999E-3</c:v>
                </c:pt>
                <c:pt idx="18">
                  <c:v>2.4986446000000002E-3</c:v>
                </c:pt>
                <c:pt idx="19">
                  <c:v>2.2324901000000002E-3</c:v>
                </c:pt>
                <c:pt idx="20">
                  <c:v>2.1435059999999999E-3</c:v>
                </c:pt>
                <c:pt idx="21">
                  <c:v>2.3642911000000002E-3</c:v>
                </c:pt>
                <c:pt idx="22">
                  <c:v>2.8785511000000001E-3</c:v>
                </c:pt>
                <c:pt idx="23">
                  <c:v>3.4290868999999999E-3</c:v>
                </c:pt>
                <c:pt idx="24">
                  <c:v>3.9086496000000004E-3</c:v>
                </c:pt>
                <c:pt idx="25">
                  <c:v>4.2067933999999996E-3</c:v>
                </c:pt>
                <c:pt idx="26">
                  <c:v>4.2410273999999998E-3</c:v>
                </c:pt>
                <c:pt idx="27">
                  <c:v>4.0934761E-3</c:v>
                </c:pt>
                <c:pt idx="28">
                  <c:v>4.0199650000000003E-3</c:v>
                </c:pt>
                <c:pt idx="29">
                  <c:v>4.3408832999999999E-3</c:v>
                </c:pt>
                <c:pt idx="30">
                  <c:v>5.1733962999999999E-3</c:v>
                </c:pt>
                <c:pt idx="31">
                  <c:v>6.7807292000000002E-3</c:v>
                </c:pt>
                <c:pt idx="32">
                  <c:v>9.4123567000000009E-3</c:v>
                </c:pt>
                <c:pt idx="33">
                  <c:v>1.30726518E-2</c:v>
                </c:pt>
                <c:pt idx="34">
                  <c:v>1.7734373000000001E-2</c:v>
                </c:pt>
                <c:pt idx="35">
                  <c:v>2.2832196200000002E-2</c:v>
                </c:pt>
                <c:pt idx="36">
                  <c:v>2.74924096E-2</c:v>
                </c:pt>
                <c:pt idx="37">
                  <c:v>3.0619602700000002E-2</c:v>
                </c:pt>
                <c:pt idx="38">
                  <c:v>3.16134915E-2</c:v>
                </c:pt>
                <c:pt idx="39">
                  <c:v>3.04125082E-2</c:v>
                </c:pt>
                <c:pt idx="40">
                  <c:v>2.7784148200000001E-2</c:v>
                </c:pt>
                <c:pt idx="41">
                  <c:v>2.4212352900000001E-2</c:v>
                </c:pt>
                <c:pt idx="42">
                  <c:v>2.0581096399999999E-2</c:v>
                </c:pt>
                <c:pt idx="43">
                  <c:v>1.7172709099999999E-2</c:v>
                </c:pt>
                <c:pt idx="44">
                  <c:v>1.42539889E-2</c:v>
                </c:pt>
                <c:pt idx="45">
                  <c:v>1.22092087E-2</c:v>
                </c:pt>
                <c:pt idx="46">
                  <c:v>1.0829736499999999E-2</c:v>
                </c:pt>
                <c:pt idx="47">
                  <c:v>9.9074915000000006E-3</c:v>
                </c:pt>
                <c:pt idx="48">
                  <c:v>9.2121419E-3</c:v>
                </c:pt>
                <c:pt idx="49">
                  <c:v>8.7495390000000006E-3</c:v>
                </c:pt>
                <c:pt idx="50">
                  <c:v>8.6255911999999994E-3</c:v>
                </c:pt>
                <c:pt idx="51">
                  <c:v>8.8394526000000005E-3</c:v>
                </c:pt>
                <c:pt idx="52">
                  <c:v>9.1410745000000005E-3</c:v>
                </c:pt>
                <c:pt idx="53">
                  <c:v>9.3525676000000002E-3</c:v>
                </c:pt>
                <c:pt idx="54">
                  <c:v>9.4701023999999995E-3</c:v>
                </c:pt>
                <c:pt idx="55">
                  <c:v>9.6274214000000007E-3</c:v>
                </c:pt>
                <c:pt idx="56">
                  <c:v>9.9239983000000004E-3</c:v>
                </c:pt>
                <c:pt idx="57">
                  <c:v>1.03397053E-2</c:v>
                </c:pt>
                <c:pt idx="58">
                  <c:v>1.0794999099999999E-2</c:v>
                </c:pt>
                <c:pt idx="59">
                  <c:v>1.11566307E-2</c:v>
                </c:pt>
                <c:pt idx="60">
                  <c:v>1.13076931E-2</c:v>
                </c:pt>
                <c:pt idx="61">
                  <c:v>1.10881878E-2</c:v>
                </c:pt>
                <c:pt idx="62">
                  <c:v>1.04806367E-2</c:v>
                </c:pt>
                <c:pt idx="63">
                  <c:v>9.6328183999999997E-3</c:v>
                </c:pt>
                <c:pt idx="64">
                  <c:v>8.7393288999999992E-3</c:v>
                </c:pt>
                <c:pt idx="65">
                  <c:v>7.9486016000000007E-3</c:v>
                </c:pt>
                <c:pt idx="66">
                  <c:v>7.3356992000000003E-3</c:v>
                </c:pt>
                <c:pt idx="67">
                  <c:v>6.7885439000000001E-3</c:v>
                </c:pt>
                <c:pt idx="68">
                  <c:v>6.1784199999999996E-3</c:v>
                </c:pt>
                <c:pt idx="69">
                  <c:v>5.4970710000000001E-3</c:v>
                </c:pt>
                <c:pt idx="70">
                  <c:v>4.8304079E-3</c:v>
                </c:pt>
                <c:pt idx="71">
                  <c:v>4.3075224000000004E-3</c:v>
                </c:pt>
                <c:pt idx="72">
                  <c:v>4.0089050000000001E-3</c:v>
                </c:pt>
                <c:pt idx="73">
                  <c:v>3.8830777999999998E-3</c:v>
                </c:pt>
                <c:pt idx="74">
                  <c:v>3.7373839999999998E-3</c:v>
                </c:pt>
                <c:pt idx="75">
                  <c:v>3.2995027E-3</c:v>
                </c:pt>
                <c:pt idx="76">
                  <c:v>2.5236423000000001E-3</c:v>
                </c:pt>
                <c:pt idx="77">
                  <c:v>1.6441514000000001E-3</c:v>
                </c:pt>
                <c:pt idx="78">
                  <c:v>1.0638547E-3</c:v>
                </c:pt>
                <c:pt idx="79">
                  <c:v>1.0221434E-3</c:v>
                </c:pt>
                <c:pt idx="80">
                  <c:v>1.4358229000000001E-3</c:v>
                </c:pt>
                <c:pt idx="81">
                  <c:v>1.946031E-3</c:v>
                </c:pt>
                <c:pt idx="82">
                  <c:v>2.2221849999999998E-3</c:v>
                </c:pt>
                <c:pt idx="83">
                  <c:v>2.0959046999999998E-3</c:v>
                </c:pt>
                <c:pt idx="84">
                  <c:v>1.6168415000000001E-3</c:v>
                </c:pt>
                <c:pt idx="85">
                  <c:v>8.8223260000000003E-4</c:v>
                </c:pt>
                <c:pt idx="86">
                  <c:v>6.9843600000000003E-5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1.8507469999999999E-4</c:v>
                </c:pt>
                <c:pt idx="92">
                  <c:v>6.7554360000000001E-4</c:v>
                </c:pt>
                <c:pt idx="93">
                  <c:v>1.0387826E-3</c:v>
                </c:pt>
                <c:pt idx="94">
                  <c:v>1.2321169E-3</c:v>
                </c:pt>
                <c:pt idx="95">
                  <c:v>1.1226111E-3</c:v>
                </c:pt>
                <c:pt idx="96">
                  <c:v>8.5356090000000004E-4</c:v>
                </c:pt>
                <c:pt idx="97">
                  <c:v>5.5000719999999999E-4</c:v>
                </c:pt>
                <c:pt idx="98">
                  <c:v>2.5207479999999997E-4</c:v>
                </c:pt>
                <c:pt idx="99">
                  <c:v>6.0452000000000002E-6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7.9071000000000002E-5</c:v>
                </c:pt>
                <c:pt idx="104">
                  <c:v>2.5574689999999998E-4</c:v>
                </c:pt>
                <c:pt idx="105">
                  <c:v>5.0286120000000002E-4</c:v>
                </c:pt>
                <c:pt idx="106">
                  <c:v>8.2319279999999999E-4</c:v>
                </c:pt>
                <c:pt idx="107">
                  <c:v>1.2025804999999999E-3</c:v>
                </c:pt>
                <c:pt idx="108">
                  <c:v>1.6385027E-3</c:v>
                </c:pt>
                <c:pt idx="109">
                  <c:v>2.1258154999999998E-3</c:v>
                </c:pt>
                <c:pt idx="110">
                  <c:v>2.6244654E-3</c:v>
                </c:pt>
                <c:pt idx="111">
                  <c:v>3.1898987999999999E-3</c:v>
                </c:pt>
                <c:pt idx="112">
                  <c:v>3.7127964000000001E-3</c:v>
                </c:pt>
                <c:pt idx="113">
                  <c:v>4.2112838E-3</c:v>
                </c:pt>
                <c:pt idx="114">
                  <c:v>4.6901E-3</c:v>
                </c:pt>
                <c:pt idx="115">
                  <c:v>5.1164063999999997E-3</c:v>
                </c:pt>
                <c:pt idx="116">
                  <c:v>5.4691336000000004E-3</c:v>
                </c:pt>
                <c:pt idx="117">
                  <c:v>5.8222426999999998E-3</c:v>
                </c:pt>
                <c:pt idx="118">
                  <c:v>5.9626916999999998E-3</c:v>
                </c:pt>
                <c:pt idx="119">
                  <c:v>6.0379277E-3</c:v>
                </c:pt>
                <c:pt idx="120">
                  <c:v>5.9933764999999996E-3</c:v>
                </c:pt>
                <c:pt idx="121">
                  <c:v>5.8547705000000002E-3</c:v>
                </c:pt>
                <c:pt idx="122">
                  <c:v>5.6224396000000001E-3</c:v>
                </c:pt>
                <c:pt idx="123">
                  <c:v>5.3154728000000002E-3</c:v>
                </c:pt>
                <c:pt idx="124">
                  <c:v>4.9302204999999997E-3</c:v>
                </c:pt>
                <c:pt idx="125">
                  <c:v>4.4946773000000004E-3</c:v>
                </c:pt>
                <c:pt idx="126">
                  <c:v>3.9582801999999999E-3</c:v>
                </c:pt>
                <c:pt idx="127">
                  <c:v>3.4206269999999999E-3</c:v>
                </c:pt>
                <c:pt idx="128">
                  <c:v>2.9376652E-3</c:v>
                </c:pt>
                <c:pt idx="129">
                  <c:v>2.4563188000000001E-3</c:v>
                </c:pt>
                <c:pt idx="130">
                  <c:v>1.9865862999999999E-3</c:v>
                </c:pt>
                <c:pt idx="131">
                  <c:v>1.5782613E-3</c:v>
                </c:pt>
                <c:pt idx="132">
                  <c:v>1.2003176E-3</c:v>
                </c:pt>
                <c:pt idx="133">
                  <c:v>8.5834799999999999E-4</c:v>
                </c:pt>
                <c:pt idx="134">
                  <c:v>2.6551599999999998E-5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5DBF-4BEC-B76F-5AFFC402E53A}"/>
            </c:ext>
          </c:extLst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反射白_LEDlow_暗櫃!$A$33:$EE$33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1.947688E-4</c:v>
                </c:pt>
                <c:pt idx="6">
                  <c:v>3.7893360000000001E-4</c:v>
                </c:pt>
                <c:pt idx="7">
                  <c:v>5.3753449999999995E-4</c:v>
                </c:pt>
                <c:pt idx="8">
                  <c:v>7.6208579999999997E-4</c:v>
                </c:pt>
                <c:pt idx="9">
                  <c:v>1.0252954E-3</c:v>
                </c:pt>
                <c:pt idx="10">
                  <c:v>1.2673864E-3</c:v>
                </c:pt>
                <c:pt idx="11">
                  <c:v>1.3367444999999999E-3</c:v>
                </c:pt>
                <c:pt idx="12">
                  <c:v>1.3330261E-3</c:v>
                </c:pt>
                <c:pt idx="13">
                  <c:v>1.3819788999999999E-3</c:v>
                </c:pt>
                <c:pt idx="14">
                  <c:v>1.5256574000000001E-3</c:v>
                </c:pt>
                <c:pt idx="15">
                  <c:v>1.7585672E-3</c:v>
                </c:pt>
                <c:pt idx="16">
                  <c:v>1.9510040999999999E-3</c:v>
                </c:pt>
                <c:pt idx="17">
                  <c:v>2.0600914000000001E-3</c:v>
                </c:pt>
                <c:pt idx="18">
                  <c:v>2.2037008000000001E-3</c:v>
                </c:pt>
                <c:pt idx="19">
                  <c:v>2.4063309999999998E-3</c:v>
                </c:pt>
                <c:pt idx="20">
                  <c:v>2.7323393E-3</c:v>
                </c:pt>
                <c:pt idx="21">
                  <c:v>3.1521686000000001E-3</c:v>
                </c:pt>
                <c:pt idx="22">
                  <c:v>3.5735779E-3</c:v>
                </c:pt>
                <c:pt idx="23">
                  <c:v>3.9198528999999996E-3</c:v>
                </c:pt>
                <c:pt idx="24">
                  <c:v>4.0520495E-3</c:v>
                </c:pt>
                <c:pt idx="25">
                  <c:v>3.8803052000000002E-3</c:v>
                </c:pt>
                <c:pt idx="26">
                  <c:v>3.5609488999999999E-3</c:v>
                </c:pt>
                <c:pt idx="27">
                  <c:v>3.3037538999999999E-3</c:v>
                </c:pt>
                <c:pt idx="28">
                  <c:v>3.3734978999999999E-3</c:v>
                </c:pt>
                <c:pt idx="29">
                  <c:v>3.9372061999999996E-3</c:v>
                </c:pt>
                <c:pt idx="30">
                  <c:v>4.9808457999999996E-3</c:v>
                </c:pt>
                <c:pt idx="31">
                  <c:v>6.6931075E-3</c:v>
                </c:pt>
                <c:pt idx="32">
                  <c:v>9.3478243999999995E-3</c:v>
                </c:pt>
                <c:pt idx="33">
                  <c:v>1.3107332399999999E-2</c:v>
                </c:pt>
                <c:pt idx="34">
                  <c:v>1.7872283199999998E-2</c:v>
                </c:pt>
                <c:pt idx="35">
                  <c:v>2.32158303E-2</c:v>
                </c:pt>
                <c:pt idx="36">
                  <c:v>2.82112341E-2</c:v>
                </c:pt>
                <c:pt idx="37">
                  <c:v>3.1561315100000001E-2</c:v>
                </c:pt>
                <c:pt idx="38">
                  <c:v>3.2353546499999997E-2</c:v>
                </c:pt>
                <c:pt idx="39">
                  <c:v>3.0526904399999999E-2</c:v>
                </c:pt>
                <c:pt idx="40">
                  <c:v>2.7109393799999999E-2</c:v>
                </c:pt>
                <c:pt idx="41">
                  <c:v>2.30243355E-2</c:v>
                </c:pt>
                <c:pt idx="42">
                  <c:v>1.9405406E-2</c:v>
                </c:pt>
                <c:pt idx="43">
                  <c:v>1.6429500699999999E-2</c:v>
                </c:pt>
                <c:pt idx="44">
                  <c:v>1.4036543699999999E-2</c:v>
                </c:pt>
                <c:pt idx="45">
                  <c:v>1.23141976E-2</c:v>
                </c:pt>
                <c:pt idx="46">
                  <c:v>1.0909800399999999E-2</c:v>
                </c:pt>
                <c:pt idx="47">
                  <c:v>9.6982755000000007E-3</c:v>
                </c:pt>
                <c:pt idx="48">
                  <c:v>8.7415333999999994E-3</c:v>
                </c:pt>
                <c:pt idx="49">
                  <c:v>8.1476503999999995E-3</c:v>
                </c:pt>
                <c:pt idx="50">
                  <c:v>8.0028576999999993E-3</c:v>
                </c:pt>
                <c:pt idx="51">
                  <c:v>8.2747145000000005E-3</c:v>
                </c:pt>
                <c:pt idx="52">
                  <c:v>8.7198251999999997E-3</c:v>
                </c:pt>
                <c:pt idx="53">
                  <c:v>9.1842702000000005E-3</c:v>
                </c:pt>
                <c:pt idx="54">
                  <c:v>9.5994155999999994E-3</c:v>
                </c:pt>
                <c:pt idx="55">
                  <c:v>9.9625196000000006E-3</c:v>
                </c:pt>
                <c:pt idx="56">
                  <c:v>1.03430515E-2</c:v>
                </c:pt>
                <c:pt idx="57">
                  <c:v>1.0807477899999999E-2</c:v>
                </c:pt>
                <c:pt idx="58">
                  <c:v>1.1230764900000001E-2</c:v>
                </c:pt>
                <c:pt idx="59">
                  <c:v>1.12843383E-2</c:v>
                </c:pt>
                <c:pt idx="60">
                  <c:v>1.08127706E-2</c:v>
                </c:pt>
                <c:pt idx="61">
                  <c:v>1.00053009E-2</c:v>
                </c:pt>
                <c:pt idx="62">
                  <c:v>9.3093541999999998E-3</c:v>
                </c:pt>
                <c:pt idx="63">
                  <c:v>8.9923031999999993E-3</c:v>
                </c:pt>
                <c:pt idx="64">
                  <c:v>8.9358492000000001E-3</c:v>
                </c:pt>
                <c:pt idx="65">
                  <c:v>8.6793853000000001E-3</c:v>
                </c:pt>
                <c:pt idx="66">
                  <c:v>7.9446685999999996E-3</c:v>
                </c:pt>
                <c:pt idx="67">
                  <c:v>6.8696928000000004E-3</c:v>
                </c:pt>
                <c:pt idx="68">
                  <c:v>5.9396094000000003E-3</c:v>
                </c:pt>
                <c:pt idx="69">
                  <c:v>5.4750726999999999E-3</c:v>
                </c:pt>
                <c:pt idx="70">
                  <c:v>5.3633400000000003E-3</c:v>
                </c:pt>
                <c:pt idx="71">
                  <c:v>5.2463505000000001E-3</c:v>
                </c:pt>
                <c:pt idx="72">
                  <c:v>4.8771407000000001E-3</c:v>
                </c:pt>
                <c:pt idx="73">
                  <c:v>4.2280679999999998E-3</c:v>
                </c:pt>
                <c:pt idx="74">
                  <c:v>3.4162158000000001E-3</c:v>
                </c:pt>
                <c:pt idx="75">
                  <c:v>2.5323912999999998E-3</c:v>
                </c:pt>
                <c:pt idx="76">
                  <c:v>1.7874041000000001E-3</c:v>
                </c:pt>
                <c:pt idx="77">
                  <c:v>1.4839732E-3</c:v>
                </c:pt>
                <c:pt idx="78">
                  <c:v>1.7430843000000001E-3</c:v>
                </c:pt>
                <c:pt idx="79">
                  <c:v>2.3483632000000001E-3</c:v>
                </c:pt>
                <c:pt idx="80">
                  <c:v>2.7138249E-3</c:v>
                </c:pt>
                <c:pt idx="81">
                  <c:v>2.4021654000000001E-3</c:v>
                </c:pt>
                <c:pt idx="82">
                  <c:v>1.4436534E-3</c:v>
                </c:pt>
                <c:pt idx="83">
                  <c:v>1.6302140000000001E-4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1.10414E-4</c:v>
                </c:pt>
                <c:pt idx="88">
                  <c:v>1.1530626E-3</c:v>
                </c:pt>
                <c:pt idx="89">
                  <c:v>1.9501358E-3</c:v>
                </c:pt>
                <c:pt idx="90">
                  <c:v>2.2671302000000001E-3</c:v>
                </c:pt>
                <c:pt idx="91">
                  <c:v>2.0049670999999999E-3</c:v>
                </c:pt>
                <c:pt idx="92">
                  <c:v>1.2274721000000001E-3</c:v>
                </c:pt>
                <c:pt idx="93">
                  <c:v>2.8902939999999997E-4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2.8629350000000003E-4</c:v>
                </c:pt>
                <c:pt idx="102">
                  <c:v>6.7350060000000004E-4</c:v>
                </c:pt>
                <c:pt idx="103">
                  <c:v>1.0466941E-3</c:v>
                </c:pt>
                <c:pt idx="104">
                  <c:v>1.3778518000000001E-3</c:v>
                </c:pt>
                <c:pt idx="105">
                  <c:v>1.6883336E-3</c:v>
                </c:pt>
                <c:pt idx="106">
                  <c:v>1.9863287000000001E-3</c:v>
                </c:pt>
                <c:pt idx="107">
                  <c:v>2.3041085999999998E-3</c:v>
                </c:pt>
                <c:pt idx="108">
                  <c:v>2.6478614000000002E-3</c:v>
                </c:pt>
                <c:pt idx="109">
                  <c:v>3.0349651000000002E-3</c:v>
                </c:pt>
                <c:pt idx="110">
                  <c:v>3.4392562E-3</c:v>
                </c:pt>
                <c:pt idx="111">
                  <c:v>3.8828980000000001E-3</c:v>
                </c:pt>
                <c:pt idx="112">
                  <c:v>4.3572141000000003E-3</c:v>
                </c:pt>
                <c:pt idx="113">
                  <c:v>4.8608630999999996E-3</c:v>
                </c:pt>
                <c:pt idx="114">
                  <c:v>5.3286916000000002E-3</c:v>
                </c:pt>
                <c:pt idx="115">
                  <c:v>5.7593970999999999E-3</c:v>
                </c:pt>
                <c:pt idx="116">
                  <c:v>6.1225654000000001E-3</c:v>
                </c:pt>
                <c:pt idx="117">
                  <c:v>6.4576896999999998E-3</c:v>
                </c:pt>
                <c:pt idx="118">
                  <c:v>6.4758304999999999E-3</c:v>
                </c:pt>
                <c:pt idx="119">
                  <c:v>6.5500350000000001E-3</c:v>
                </c:pt>
                <c:pt idx="120">
                  <c:v>6.4900093999999998E-3</c:v>
                </c:pt>
                <c:pt idx="121">
                  <c:v>6.3069136999999997E-3</c:v>
                </c:pt>
                <c:pt idx="122">
                  <c:v>6.0062305999999998E-3</c:v>
                </c:pt>
                <c:pt idx="123">
                  <c:v>5.6110257000000002E-3</c:v>
                </c:pt>
                <c:pt idx="124">
                  <c:v>5.1403752999999996E-3</c:v>
                </c:pt>
                <c:pt idx="125">
                  <c:v>4.6358583000000002E-3</c:v>
                </c:pt>
                <c:pt idx="126">
                  <c:v>4.1450812000000002E-3</c:v>
                </c:pt>
                <c:pt idx="127">
                  <c:v>3.5810642999999998E-3</c:v>
                </c:pt>
                <c:pt idx="128">
                  <c:v>3.0415994E-3</c:v>
                </c:pt>
                <c:pt idx="129">
                  <c:v>2.6156873999999999E-3</c:v>
                </c:pt>
                <c:pt idx="130">
                  <c:v>2.2183207E-3</c:v>
                </c:pt>
                <c:pt idx="131">
                  <c:v>1.9194555E-3</c:v>
                </c:pt>
                <c:pt idx="132">
                  <c:v>1.679196E-3</c:v>
                </c:pt>
                <c:pt idx="133">
                  <c:v>1.4864829E-3</c:v>
                </c:pt>
                <c:pt idx="134">
                  <c:v>9.2950249999999997E-4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DBF-4BEC-B76F-5AFFC402E53A}"/>
            </c:ext>
          </c:extLst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反射白_LEDlow_暗櫃!$A$34:$EE$34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1.9395090000000001E-4</c:v>
                </c:pt>
                <c:pt idx="4">
                  <c:v>3.9261610000000002E-4</c:v>
                </c:pt>
                <c:pt idx="5">
                  <c:v>4.1288769999999999E-4</c:v>
                </c:pt>
                <c:pt idx="6">
                  <c:v>3.1431450000000001E-4</c:v>
                </c:pt>
                <c:pt idx="7">
                  <c:v>2.621562E-4</c:v>
                </c:pt>
                <c:pt idx="8">
                  <c:v>3.381673E-4</c:v>
                </c:pt>
                <c:pt idx="9">
                  <c:v>4.9616449999999996E-4</c:v>
                </c:pt>
                <c:pt idx="10">
                  <c:v>5.0350459999999998E-4</c:v>
                </c:pt>
                <c:pt idx="11">
                  <c:v>5.2981390000000005E-4</c:v>
                </c:pt>
                <c:pt idx="12">
                  <c:v>5.7738229999999998E-4</c:v>
                </c:pt>
                <c:pt idx="13">
                  <c:v>8.1506370000000001E-4</c:v>
                </c:pt>
                <c:pt idx="14">
                  <c:v>1.1791372999999999E-3</c:v>
                </c:pt>
                <c:pt idx="15">
                  <c:v>1.5687383E-3</c:v>
                </c:pt>
                <c:pt idx="16">
                  <c:v>1.9372924000000001E-3</c:v>
                </c:pt>
                <c:pt idx="17">
                  <c:v>2.2692734000000002E-3</c:v>
                </c:pt>
                <c:pt idx="18">
                  <c:v>2.5878274000000001E-3</c:v>
                </c:pt>
                <c:pt idx="19">
                  <c:v>2.8511261999999999E-3</c:v>
                </c:pt>
                <c:pt idx="20">
                  <c:v>3.0665149000000001E-3</c:v>
                </c:pt>
                <c:pt idx="21">
                  <c:v>3.2776718000000001E-3</c:v>
                </c:pt>
                <c:pt idx="22">
                  <c:v>3.5389443000000001E-3</c:v>
                </c:pt>
                <c:pt idx="23">
                  <c:v>3.6836967E-3</c:v>
                </c:pt>
                <c:pt idx="24">
                  <c:v>3.6300970000000001E-3</c:v>
                </c:pt>
                <c:pt idx="25">
                  <c:v>3.3549396000000001E-3</c:v>
                </c:pt>
                <c:pt idx="26">
                  <c:v>3.0595298999999999E-3</c:v>
                </c:pt>
                <c:pt idx="27">
                  <c:v>3.0406932000000002E-3</c:v>
                </c:pt>
                <c:pt idx="28">
                  <c:v>3.4122140999999998E-3</c:v>
                </c:pt>
                <c:pt idx="29">
                  <c:v>4.2250329E-3</c:v>
                </c:pt>
                <c:pt idx="30">
                  <c:v>5.3973221E-3</c:v>
                </c:pt>
                <c:pt idx="31">
                  <c:v>7.2915582000000001E-3</c:v>
                </c:pt>
                <c:pt idx="32">
                  <c:v>1.03011979E-2</c:v>
                </c:pt>
                <c:pt idx="33">
                  <c:v>1.44437347E-2</c:v>
                </c:pt>
                <c:pt idx="34">
                  <c:v>1.9466858399999998E-2</c:v>
                </c:pt>
                <c:pt idx="35">
                  <c:v>2.46967617E-2</c:v>
                </c:pt>
                <c:pt idx="36">
                  <c:v>2.9141495E-2</c:v>
                </c:pt>
                <c:pt idx="37">
                  <c:v>3.1735923100000001E-2</c:v>
                </c:pt>
                <c:pt idx="38">
                  <c:v>3.2109044500000003E-2</c:v>
                </c:pt>
                <c:pt idx="39">
                  <c:v>3.0294666099999999E-2</c:v>
                </c:pt>
                <c:pt idx="40">
                  <c:v>2.72099804E-2</c:v>
                </c:pt>
                <c:pt idx="41">
                  <c:v>2.3298407E-2</c:v>
                </c:pt>
                <c:pt idx="42">
                  <c:v>1.96774807E-2</c:v>
                </c:pt>
                <c:pt idx="43">
                  <c:v>1.66424513E-2</c:v>
                </c:pt>
                <c:pt idx="44">
                  <c:v>1.42675014E-2</c:v>
                </c:pt>
                <c:pt idx="45">
                  <c:v>1.24500785E-2</c:v>
                </c:pt>
                <c:pt idx="46">
                  <c:v>1.0888354899999999E-2</c:v>
                </c:pt>
                <c:pt idx="47">
                  <c:v>9.6367281000000003E-3</c:v>
                </c:pt>
                <c:pt idx="48">
                  <c:v>8.8851750000000004E-3</c:v>
                </c:pt>
                <c:pt idx="49">
                  <c:v>8.5385526000000007E-3</c:v>
                </c:pt>
                <c:pt idx="50">
                  <c:v>8.4303812999999995E-3</c:v>
                </c:pt>
                <c:pt idx="51">
                  <c:v>8.4543414000000008E-3</c:v>
                </c:pt>
                <c:pt idx="52">
                  <c:v>8.7305549999999992E-3</c:v>
                </c:pt>
                <c:pt idx="53">
                  <c:v>9.3326717999999993E-3</c:v>
                </c:pt>
                <c:pt idx="54">
                  <c:v>1.0168584099999999E-2</c:v>
                </c:pt>
                <c:pt idx="55">
                  <c:v>1.09030837E-2</c:v>
                </c:pt>
                <c:pt idx="56">
                  <c:v>1.13103753E-2</c:v>
                </c:pt>
                <c:pt idx="57">
                  <c:v>1.13324476E-2</c:v>
                </c:pt>
                <c:pt idx="58">
                  <c:v>1.1061958E-2</c:v>
                </c:pt>
                <c:pt idx="59">
                  <c:v>1.0658724200000001E-2</c:v>
                </c:pt>
                <c:pt idx="60">
                  <c:v>1.0131713000000001E-2</c:v>
                </c:pt>
                <c:pt idx="61">
                  <c:v>9.6737779999999992E-3</c:v>
                </c:pt>
                <c:pt idx="62">
                  <c:v>9.3998490000000001E-3</c:v>
                </c:pt>
                <c:pt idx="63">
                  <c:v>9.308775E-3</c:v>
                </c:pt>
                <c:pt idx="64">
                  <c:v>9.1725225000000004E-3</c:v>
                </c:pt>
                <c:pt idx="65">
                  <c:v>8.7219961000000006E-3</c:v>
                </c:pt>
                <c:pt idx="66">
                  <c:v>8.0285211999999995E-3</c:v>
                </c:pt>
                <c:pt idx="67">
                  <c:v>7.3184618000000003E-3</c:v>
                </c:pt>
                <c:pt idx="68">
                  <c:v>6.6919242999999998E-3</c:v>
                </c:pt>
                <c:pt idx="69">
                  <c:v>6.0347583999999996E-3</c:v>
                </c:pt>
                <c:pt idx="70">
                  <c:v>5.1441328000000003E-3</c:v>
                </c:pt>
                <c:pt idx="71">
                  <c:v>4.1348705999999999E-3</c:v>
                </c:pt>
                <c:pt idx="72">
                  <c:v>3.3931477999999998E-3</c:v>
                </c:pt>
                <c:pt idx="73">
                  <c:v>3.1566960000000001E-3</c:v>
                </c:pt>
                <c:pt idx="74">
                  <c:v>3.2546023999999998E-3</c:v>
                </c:pt>
                <c:pt idx="75">
                  <c:v>3.2261903E-3</c:v>
                </c:pt>
                <c:pt idx="76">
                  <c:v>2.8195956E-3</c:v>
                </c:pt>
                <c:pt idx="77">
                  <c:v>2.1687783000000002E-3</c:v>
                </c:pt>
                <c:pt idx="78">
                  <c:v>1.6285926999999999E-3</c:v>
                </c:pt>
                <c:pt idx="79">
                  <c:v>1.4258166999999999E-3</c:v>
                </c:pt>
                <c:pt idx="80">
                  <c:v>1.4630164000000001E-3</c:v>
                </c:pt>
                <c:pt idx="81">
                  <c:v>1.5048713E-3</c:v>
                </c:pt>
                <c:pt idx="82">
                  <c:v>1.3921383999999999E-3</c:v>
                </c:pt>
                <c:pt idx="83">
                  <c:v>1.0933098E-3</c:v>
                </c:pt>
                <c:pt idx="84">
                  <c:v>7.910638E-4</c:v>
                </c:pt>
                <c:pt idx="85">
                  <c:v>7.2962340000000002E-4</c:v>
                </c:pt>
                <c:pt idx="86">
                  <c:v>8.6320910000000002E-4</c:v>
                </c:pt>
                <c:pt idx="87">
                  <c:v>9.8525689999999998E-4</c:v>
                </c:pt>
                <c:pt idx="88">
                  <c:v>9.0608829999999998E-4</c:v>
                </c:pt>
                <c:pt idx="89">
                  <c:v>5.5161170000000005E-4</c:v>
                </c:pt>
                <c:pt idx="90">
                  <c:v>8.0270999999999998E-6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1.5647499999999999E-5</c:v>
                </c:pt>
                <c:pt idx="98">
                  <c:v>3.3295610000000001E-4</c:v>
                </c:pt>
                <c:pt idx="99">
                  <c:v>5.9327450000000003E-4</c:v>
                </c:pt>
                <c:pt idx="100">
                  <c:v>7.7969629999999996E-4</c:v>
                </c:pt>
                <c:pt idx="101">
                  <c:v>9.1465429999999998E-4</c:v>
                </c:pt>
                <c:pt idx="102">
                  <c:v>9.7537969999999998E-4</c:v>
                </c:pt>
                <c:pt idx="103">
                  <c:v>1.0866777000000001E-3</c:v>
                </c:pt>
                <c:pt idx="104">
                  <c:v>1.1911497000000001E-3</c:v>
                </c:pt>
                <c:pt idx="105">
                  <c:v>1.317576E-3</c:v>
                </c:pt>
                <c:pt idx="106">
                  <c:v>1.4885389000000001E-3</c:v>
                </c:pt>
                <c:pt idx="107">
                  <c:v>1.7105864E-3</c:v>
                </c:pt>
                <c:pt idx="108">
                  <c:v>2.0031216999999999E-3</c:v>
                </c:pt>
                <c:pt idx="109">
                  <c:v>2.3829598999999999E-3</c:v>
                </c:pt>
                <c:pt idx="110">
                  <c:v>2.7873067000000001E-3</c:v>
                </c:pt>
                <c:pt idx="111">
                  <c:v>3.3102652999999998E-3</c:v>
                </c:pt>
                <c:pt idx="112">
                  <c:v>3.8896605999999999E-3</c:v>
                </c:pt>
                <c:pt idx="113">
                  <c:v>4.5133242E-3</c:v>
                </c:pt>
                <c:pt idx="114">
                  <c:v>5.1166066000000003E-3</c:v>
                </c:pt>
                <c:pt idx="115">
                  <c:v>5.6823901999999999E-3</c:v>
                </c:pt>
                <c:pt idx="116">
                  <c:v>6.1731357000000004E-3</c:v>
                </c:pt>
                <c:pt idx="117">
                  <c:v>6.5927911000000002E-3</c:v>
                </c:pt>
                <c:pt idx="118">
                  <c:v>6.9254902000000004E-3</c:v>
                </c:pt>
                <c:pt idx="119">
                  <c:v>7.0287096000000004E-3</c:v>
                </c:pt>
                <c:pt idx="120">
                  <c:v>6.9832085E-3</c:v>
                </c:pt>
                <c:pt idx="121">
                  <c:v>6.8049473000000001E-3</c:v>
                </c:pt>
                <c:pt idx="122">
                  <c:v>6.5152976E-3</c:v>
                </c:pt>
                <c:pt idx="123">
                  <c:v>6.1254348000000002E-3</c:v>
                </c:pt>
                <c:pt idx="124">
                  <c:v>5.6554073999999996E-3</c:v>
                </c:pt>
                <c:pt idx="125">
                  <c:v>5.1007205999999998E-3</c:v>
                </c:pt>
                <c:pt idx="126">
                  <c:v>4.6638525000000002E-3</c:v>
                </c:pt>
                <c:pt idx="127">
                  <c:v>4.1037061999999996E-3</c:v>
                </c:pt>
                <c:pt idx="128">
                  <c:v>3.5461887999999999E-3</c:v>
                </c:pt>
                <c:pt idx="129">
                  <c:v>3.0173782999999999E-3</c:v>
                </c:pt>
                <c:pt idx="130">
                  <c:v>2.5340966000000002E-3</c:v>
                </c:pt>
                <c:pt idx="131">
                  <c:v>2.0760961E-3</c:v>
                </c:pt>
                <c:pt idx="132">
                  <c:v>1.6534791000000001E-3</c:v>
                </c:pt>
                <c:pt idx="133">
                  <c:v>1.2720206E-3</c:v>
                </c:pt>
                <c:pt idx="134">
                  <c:v>3.2802020000000001E-4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5DBF-4BEC-B76F-5AFFC402E53A}"/>
            </c:ext>
          </c:extLst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反射白_LEDlow_暗櫃!$A$35:$EE$35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8.99695E-5</c:v>
                </c:pt>
                <c:pt idx="5">
                  <c:v>3.6588840000000001E-4</c:v>
                </c:pt>
                <c:pt idx="6">
                  <c:v>3.7932999999999999E-4</c:v>
                </c:pt>
                <c:pt idx="7">
                  <c:v>1.2434739999999999E-4</c:v>
                </c:pt>
                <c:pt idx="8">
                  <c:v>0</c:v>
                </c:pt>
                <c:pt idx="9">
                  <c:v>0</c:v>
                </c:pt>
                <c:pt idx="10">
                  <c:v>1.824281E-4</c:v>
                </c:pt>
                <c:pt idx="11">
                  <c:v>7.225256E-4</c:v>
                </c:pt>
                <c:pt idx="12">
                  <c:v>1.2912904E-3</c:v>
                </c:pt>
                <c:pt idx="13">
                  <c:v>1.7034403E-3</c:v>
                </c:pt>
                <c:pt idx="14">
                  <c:v>1.9996399E-3</c:v>
                </c:pt>
                <c:pt idx="15">
                  <c:v>2.2013508999999998E-3</c:v>
                </c:pt>
                <c:pt idx="16">
                  <c:v>2.2456718000000001E-3</c:v>
                </c:pt>
                <c:pt idx="17">
                  <c:v>2.1250347999999999E-3</c:v>
                </c:pt>
                <c:pt idx="18">
                  <c:v>1.9159307E-3</c:v>
                </c:pt>
                <c:pt idx="19">
                  <c:v>1.857465E-3</c:v>
                </c:pt>
                <c:pt idx="20">
                  <c:v>2.1130900999999998E-3</c:v>
                </c:pt>
                <c:pt idx="21">
                  <c:v>2.6436148000000001E-3</c:v>
                </c:pt>
                <c:pt idx="22">
                  <c:v>3.2414086000000001E-3</c:v>
                </c:pt>
                <c:pt idx="23">
                  <c:v>3.6538944000000001E-3</c:v>
                </c:pt>
                <c:pt idx="24">
                  <c:v>3.8099291000000001E-3</c:v>
                </c:pt>
                <c:pt idx="25">
                  <c:v>3.7011333999999998E-3</c:v>
                </c:pt>
                <c:pt idx="26">
                  <c:v>3.542169E-3</c:v>
                </c:pt>
                <c:pt idx="27">
                  <c:v>3.4280638000000001E-3</c:v>
                </c:pt>
                <c:pt idx="28">
                  <c:v>3.5701329E-3</c:v>
                </c:pt>
                <c:pt idx="29">
                  <c:v>4.1996719999999998E-3</c:v>
                </c:pt>
                <c:pt idx="30">
                  <c:v>5.2650552000000003E-3</c:v>
                </c:pt>
                <c:pt idx="31">
                  <c:v>6.9584547999999996E-3</c:v>
                </c:pt>
                <c:pt idx="32">
                  <c:v>9.5968070000000006E-3</c:v>
                </c:pt>
                <c:pt idx="33">
                  <c:v>1.3463553E-2</c:v>
                </c:pt>
                <c:pt idx="34">
                  <c:v>1.8454093500000001E-2</c:v>
                </c:pt>
                <c:pt idx="35">
                  <c:v>2.39841994E-2</c:v>
                </c:pt>
                <c:pt idx="36">
                  <c:v>2.8866730600000001E-2</c:v>
                </c:pt>
                <c:pt idx="37">
                  <c:v>3.1806066600000002E-2</c:v>
                </c:pt>
                <c:pt idx="38">
                  <c:v>3.2187458100000003E-2</c:v>
                </c:pt>
                <c:pt idx="39">
                  <c:v>3.0218526700000001E-2</c:v>
                </c:pt>
                <c:pt idx="40">
                  <c:v>2.70065814E-2</c:v>
                </c:pt>
                <c:pt idx="41">
                  <c:v>2.3223807999999999E-2</c:v>
                </c:pt>
                <c:pt idx="42">
                  <c:v>1.9819609799999999E-2</c:v>
                </c:pt>
                <c:pt idx="43">
                  <c:v>1.6877701500000002E-2</c:v>
                </c:pt>
                <c:pt idx="44">
                  <c:v>1.4344317800000001E-2</c:v>
                </c:pt>
                <c:pt idx="45">
                  <c:v>1.24050733E-2</c:v>
                </c:pt>
                <c:pt idx="46">
                  <c:v>1.0845962900000001E-2</c:v>
                </c:pt>
                <c:pt idx="47">
                  <c:v>9.6364785000000001E-3</c:v>
                </c:pt>
                <c:pt idx="48">
                  <c:v>8.7830992E-3</c:v>
                </c:pt>
                <c:pt idx="49">
                  <c:v>8.2797407999999992E-3</c:v>
                </c:pt>
                <c:pt idx="50">
                  <c:v>8.1748050000000003E-3</c:v>
                </c:pt>
                <c:pt idx="51">
                  <c:v>8.5082157000000002E-3</c:v>
                </c:pt>
                <c:pt idx="52">
                  <c:v>9.1932472000000008E-3</c:v>
                </c:pt>
                <c:pt idx="53">
                  <c:v>1.0016301599999999E-2</c:v>
                </c:pt>
                <c:pt idx="54">
                  <c:v>1.0721630399999999E-2</c:v>
                </c:pt>
                <c:pt idx="55">
                  <c:v>1.1070676099999999E-2</c:v>
                </c:pt>
                <c:pt idx="56">
                  <c:v>1.1002087000000001E-2</c:v>
                </c:pt>
                <c:pt idx="57">
                  <c:v>1.06702875E-2</c:v>
                </c:pt>
                <c:pt idx="58">
                  <c:v>1.0336290999999999E-2</c:v>
                </c:pt>
                <c:pt idx="59">
                  <c:v>1.01858908E-2</c:v>
                </c:pt>
                <c:pt idx="60">
                  <c:v>1.0151142300000001E-2</c:v>
                </c:pt>
                <c:pt idx="61">
                  <c:v>1.0088075E-2</c:v>
                </c:pt>
                <c:pt idx="62">
                  <c:v>9.8767484999999992E-3</c:v>
                </c:pt>
                <c:pt idx="63">
                  <c:v>9.5292785999999997E-3</c:v>
                </c:pt>
                <c:pt idx="64">
                  <c:v>9.0567301999999999E-3</c:v>
                </c:pt>
                <c:pt idx="65">
                  <c:v>8.4922081000000007E-3</c:v>
                </c:pt>
                <c:pt idx="66">
                  <c:v>7.8469840999999992E-3</c:v>
                </c:pt>
                <c:pt idx="67">
                  <c:v>7.1507534000000003E-3</c:v>
                </c:pt>
                <c:pt idx="68">
                  <c:v>6.4411364000000002E-3</c:v>
                </c:pt>
                <c:pt idx="69">
                  <c:v>5.8437614000000004E-3</c:v>
                </c:pt>
                <c:pt idx="70">
                  <c:v>5.3548607999999998E-3</c:v>
                </c:pt>
                <c:pt idx="71">
                  <c:v>4.8941104000000003E-3</c:v>
                </c:pt>
                <c:pt idx="72">
                  <c:v>4.3587848000000004E-3</c:v>
                </c:pt>
                <c:pt idx="73">
                  <c:v>3.7584489E-3</c:v>
                </c:pt>
                <c:pt idx="74">
                  <c:v>3.1797335999999999E-3</c:v>
                </c:pt>
                <c:pt idx="75">
                  <c:v>2.6690117E-3</c:v>
                </c:pt>
                <c:pt idx="76">
                  <c:v>2.2852223000000001E-3</c:v>
                </c:pt>
                <c:pt idx="77">
                  <c:v>2.0572918E-3</c:v>
                </c:pt>
                <c:pt idx="78">
                  <c:v>1.9671150999999998E-3</c:v>
                </c:pt>
                <c:pt idx="79">
                  <c:v>1.9116757000000001E-3</c:v>
                </c:pt>
                <c:pt idx="80">
                  <c:v>1.8355877999999999E-3</c:v>
                </c:pt>
                <c:pt idx="81">
                  <c:v>1.7630331E-3</c:v>
                </c:pt>
                <c:pt idx="82">
                  <c:v>1.6643056E-3</c:v>
                </c:pt>
                <c:pt idx="83">
                  <c:v>1.5089624999999999E-3</c:v>
                </c:pt>
                <c:pt idx="84">
                  <c:v>1.2250951000000001E-3</c:v>
                </c:pt>
                <c:pt idx="85">
                  <c:v>7.611594E-4</c:v>
                </c:pt>
                <c:pt idx="86">
                  <c:v>1.4650749999999999E-4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9.9047600000000004E-5</c:v>
                </c:pt>
                <c:pt idx="92">
                  <c:v>6.082088E-4</c:v>
                </c:pt>
                <c:pt idx="93">
                  <c:v>9.0912920000000002E-4</c:v>
                </c:pt>
                <c:pt idx="94">
                  <c:v>1.0746677999999999E-3</c:v>
                </c:pt>
                <c:pt idx="95">
                  <c:v>1.0612359999999999E-3</c:v>
                </c:pt>
                <c:pt idx="96">
                  <c:v>9.4411060000000005E-4</c:v>
                </c:pt>
                <c:pt idx="97">
                  <c:v>8.3865860000000003E-4</c:v>
                </c:pt>
                <c:pt idx="98">
                  <c:v>7.2357729999999998E-4</c:v>
                </c:pt>
                <c:pt idx="99">
                  <c:v>6.2624559999999998E-4</c:v>
                </c:pt>
                <c:pt idx="100">
                  <c:v>5.4494720000000001E-4</c:v>
                </c:pt>
                <c:pt idx="101">
                  <c:v>4.8473249999999999E-4</c:v>
                </c:pt>
                <c:pt idx="102">
                  <c:v>5.9019610000000001E-4</c:v>
                </c:pt>
                <c:pt idx="103">
                  <c:v>6.2599550000000002E-4</c:v>
                </c:pt>
                <c:pt idx="104">
                  <c:v>7.1475360000000003E-4</c:v>
                </c:pt>
                <c:pt idx="105">
                  <c:v>8.6915319999999996E-4</c:v>
                </c:pt>
                <c:pt idx="106">
                  <c:v>1.1077140999999999E-3</c:v>
                </c:pt>
                <c:pt idx="107">
                  <c:v>1.4121006000000001E-3</c:v>
                </c:pt>
                <c:pt idx="108">
                  <c:v>1.8037895E-3</c:v>
                </c:pt>
                <c:pt idx="109">
                  <c:v>2.2702438000000002E-3</c:v>
                </c:pt>
                <c:pt idx="110">
                  <c:v>2.7642643999999999E-3</c:v>
                </c:pt>
                <c:pt idx="111">
                  <c:v>3.3492015000000002E-3</c:v>
                </c:pt>
                <c:pt idx="112">
                  <c:v>3.9419796999999998E-3</c:v>
                </c:pt>
                <c:pt idx="113">
                  <c:v>4.5337262999999997E-3</c:v>
                </c:pt>
                <c:pt idx="114">
                  <c:v>5.1011555000000002E-3</c:v>
                </c:pt>
                <c:pt idx="115">
                  <c:v>5.6162113E-3</c:v>
                </c:pt>
                <c:pt idx="116">
                  <c:v>6.0371892000000002E-3</c:v>
                </c:pt>
                <c:pt idx="117">
                  <c:v>6.3520455999999999E-3</c:v>
                </c:pt>
                <c:pt idx="118">
                  <c:v>6.4527546E-3</c:v>
                </c:pt>
                <c:pt idx="119">
                  <c:v>6.5351562000000004E-3</c:v>
                </c:pt>
                <c:pt idx="120">
                  <c:v>6.4801121999999997E-3</c:v>
                </c:pt>
                <c:pt idx="121">
                  <c:v>6.3073705000000002E-3</c:v>
                </c:pt>
                <c:pt idx="122">
                  <c:v>6.0275336999999997E-3</c:v>
                </c:pt>
                <c:pt idx="123">
                  <c:v>5.6616147000000004E-3</c:v>
                </c:pt>
                <c:pt idx="124">
                  <c:v>5.2210594999999999E-3</c:v>
                </c:pt>
                <c:pt idx="125">
                  <c:v>4.7638867999999996E-3</c:v>
                </c:pt>
                <c:pt idx="126">
                  <c:v>4.1742715999999996E-3</c:v>
                </c:pt>
                <c:pt idx="127">
                  <c:v>3.6279501E-3</c:v>
                </c:pt>
                <c:pt idx="128">
                  <c:v>3.1201394999999998E-3</c:v>
                </c:pt>
                <c:pt idx="129">
                  <c:v>2.6489077000000001E-3</c:v>
                </c:pt>
                <c:pt idx="130">
                  <c:v>2.2101768000000002E-3</c:v>
                </c:pt>
                <c:pt idx="131">
                  <c:v>1.8501786000000001E-3</c:v>
                </c:pt>
                <c:pt idx="132">
                  <c:v>1.5348670999999999E-3</c:v>
                </c:pt>
                <c:pt idx="133">
                  <c:v>1.2650545E-3</c:v>
                </c:pt>
                <c:pt idx="134">
                  <c:v>5.6666219999999996E-4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5DBF-4BEC-B76F-5AFFC402E53A}"/>
            </c:ext>
          </c:extLst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反射白_LEDlow_暗櫃!$A$36:$EE$36</c:f>
              <c:numCache>
                <c:formatCode>General</c:formatCode>
                <c:ptCount val="135"/>
                <c:pt idx="0">
                  <c:v>1.1794072E-3</c:v>
                </c:pt>
                <c:pt idx="1">
                  <c:v>8.9371830000000005E-4</c:v>
                </c:pt>
                <c:pt idx="2">
                  <c:v>7.8337220000000002E-4</c:v>
                </c:pt>
                <c:pt idx="3">
                  <c:v>3.313058E-4</c:v>
                </c:pt>
                <c:pt idx="4">
                  <c:v>1.507004E-4</c:v>
                </c:pt>
                <c:pt idx="5">
                  <c:v>2.1754209999999999E-4</c:v>
                </c:pt>
                <c:pt idx="6">
                  <c:v>5.2281859999999997E-4</c:v>
                </c:pt>
                <c:pt idx="7">
                  <c:v>8.6706860000000001E-4</c:v>
                </c:pt>
                <c:pt idx="8">
                  <c:v>9.795149E-4</c:v>
                </c:pt>
                <c:pt idx="9">
                  <c:v>8.3783220000000001E-4</c:v>
                </c:pt>
                <c:pt idx="10">
                  <c:v>6.1293260000000005E-4</c:v>
                </c:pt>
                <c:pt idx="11">
                  <c:v>5.3093200000000002E-4</c:v>
                </c:pt>
                <c:pt idx="12">
                  <c:v>8.2580749999999997E-4</c:v>
                </c:pt>
                <c:pt idx="13">
                  <c:v>1.3405362999999999E-3</c:v>
                </c:pt>
                <c:pt idx="14">
                  <c:v>1.8752742E-3</c:v>
                </c:pt>
                <c:pt idx="15">
                  <c:v>2.2605135999999998E-3</c:v>
                </c:pt>
                <c:pt idx="16">
                  <c:v>2.4973935999999999E-3</c:v>
                </c:pt>
                <c:pt idx="17">
                  <c:v>2.6428655000000001E-3</c:v>
                </c:pt>
                <c:pt idx="18">
                  <c:v>2.7734493E-3</c:v>
                </c:pt>
                <c:pt idx="19">
                  <c:v>2.8655582999999999E-3</c:v>
                </c:pt>
                <c:pt idx="20">
                  <c:v>2.9439465E-3</c:v>
                </c:pt>
                <c:pt idx="21">
                  <c:v>2.9113451000000001E-3</c:v>
                </c:pt>
                <c:pt idx="22">
                  <c:v>2.7492465000000001E-3</c:v>
                </c:pt>
                <c:pt idx="23">
                  <c:v>2.5974498000000002E-3</c:v>
                </c:pt>
                <c:pt idx="24">
                  <c:v>2.6393800999999998E-3</c:v>
                </c:pt>
                <c:pt idx="25">
                  <c:v>2.9987688E-3</c:v>
                </c:pt>
                <c:pt idx="26">
                  <c:v>3.537999E-3</c:v>
                </c:pt>
                <c:pt idx="27">
                  <c:v>4.0256027000000003E-3</c:v>
                </c:pt>
                <c:pt idx="28">
                  <c:v>4.4671557999999998E-3</c:v>
                </c:pt>
                <c:pt idx="29">
                  <c:v>5.1078577999999998E-3</c:v>
                </c:pt>
                <c:pt idx="30">
                  <c:v>6.095713E-3</c:v>
                </c:pt>
                <c:pt idx="31">
                  <c:v>7.6326946999999996E-3</c:v>
                </c:pt>
                <c:pt idx="32">
                  <c:v>1.00918589E-2</c:v>
                </c:pt>
                <c:pt idx="33">
                  <c:v>1.3665215099999999E-2</c:v>
                </c:pt>
                <c:pt idx="34">
                  <c:v>1.83668528E-2</c:v>
                </c:pt>
                <c:pt idx="35">
                  <c:v>2.3783935199999998E-2</c:v>
                </c:pt>
                <c:pt idx="36">
                  <c:v>2.8807682899999999E-2</c:v>
                </c:pt>
                <c:pt idx="37">
                  <c:v>3.1989358400000001E-2</c:v>
                </c:pt>
                <c:pt idx="38">
                  <c:v>3.2649274899999997E-2</c:v>
                </c:pt>
                <c:pt idx="39">
                  <c:v>3.0885452399999999E-2</c:v>
                </c:pt>
                <c:pt idx="40">
                  <c:v>2.76592877E-2</c:v>
                </c:pt>
                <c:pt idx="41">
                  <c:v>2.3837318600000001E-2</c:v>
                </c:pt>
                <c:pt idx="42">
                  <c:v>2.03137361E-2</c:v>
                </c:pt>
                <c:pt idx="43">
                  <c:v>1.7204940299999999E-2</c:v>
                </c:pt>
                <c:pt idx="44">
                  <c:v>1.44504327E-2</c:v>
                </c:pt>
                <c:pt idx="45">
                  <c:v>1.2192211099999999E-2</c:v>
                </c:pt>
                <c:pt idx="46">
                  <c:v>1.0315956500000001E-2</c:v>
                </c:pt>
                <c:pt idx="47">
                  <c:v>8.9369406999999998E-3</c:v>
                </c:pt>
                <c:pt idx="48">
                  <c:v>8.0902119999999994E-3</c:v>
                </c:pt>
                <c:pt idx="49">
                  <c:v>7.7280550999999998E-3</c:v>
                </c:pt>
                <c:pt idx="50">
                  <c:v>7.9067302999999995E-3</c:v>
                </c:pt>
                <c:pt idx="51">
                  <c:v>8.6541408999999993E-3</c:v>
                </c:pt>
                <c:pt idx="52">
                  <c:v>9.7636458999999995E-3</c:v>
                </c:pt>
                <c:pt idx="53">
                  <c:v>1.08406553E-2</c:v>
                </c:pt>
                <c:pt idx="54">
                  <c:v>1.1478858099999999E-2</c:v>
                </c:pt>
                <c:pt idx="55">
                  <c:v>1.15079936E-2</c:v>
                </c:pt>
                <c:pt idx="56">
                  <c:v>1.10846786E-2</c:v>
                </c:pt>
                <c:pt idx="57">
                  <c:v>1.0586162099999999E-2</c:v>
                </c:pt>
                <c:pt idx="58">
                  <c:v>1.0288111900000001E-2</c:v>
                </c:pt>
                <c:pt idx="59">
                  <c:v>1.0262025500000001E-2</c:v>
                </c:pt>
                <c:pt idx="60">
                  <c:v>1.02965273E-2</c:v>
                </c:pt>
                <c:pt idx="61">
                  <c:v>1.02615794E-2</c:v>
                </c:pt>
                <c:pt idx="62">
                  <c:v>1.00739812E-2</c:v>
                </c:pt>
                <c:pt idx="63">
                  <c:v>9.7498102000000003E-3</c:v>
                </c:pt>
                <c:pt idx="64">
                  <c:v>9.2627946000000006E-3</c:v>
                </c:pt>
                <c:pt idx="65">
                  <c:v>8.5939308999999995E-3</c:v>
                </c:pt>
                <c:pt idx="66">
                  <c:v>7.8713241999999999E-3</c:v>
                </c:pt>
                <c:pt idx="67">
                  <c:v>7.2221029999999997E-3</c:v>
                </c:pt>
                <c:pt idx="68">
                  <c:v>6.6080117000000002E-3</c:v>
                </c:pt>
                <c:pt idx="69">
                  <c:v>5.8543192999999999E-3</c:v>
                </c:pt>
                <c:pt idx="70">
                  <c:v>4.8402677999999999E-3</c:v>
                </c:pt>
                <c:pt idx="71">
                  <c:v>3.764627E-3</c:v>
                </c:pt>
                <c:pt idx="72">
                  <c:v>2.9923818E-3</c:v>
                </c:pt>
                <c:pt idx="73">
                  <c:v>2.6884325999999999E-3</c:v>
                </c:pt>
                <c:pt idx="74">
                  <c:v>2.6825753000000001E-3</c:v>
                </c:pt>
                <c:pt idx="75">
                  <c:v>2.6963667000000002E-3</c:v>
                </c:pt>
                <c:pt idx="76">
                  <c:v>2.6888153999999999E-3</c:v>
                </c:pt>
                <c:pt idx="77">
                  <c:v>2.728018E-3</c:v>
                </c:pt>
                <c:pt idx="78">
                  <c:v>2.8459658000000001E-3</c:v>
                </c:pt>
                <c:pt idx="79">
                  <c:v>2.9725032000000001E-3</c:v>
                </c:pt>
                <c:pt idx="80">
                  <c:v>2.9707676999999998E-3</c:v>
                </c:pt>
                <c:pt idx="81">
                  <c:v>2.7111272999999999E-3</c:v>
                </c:pt>
                <c:pt idx="82">
                  <c:v>2.1527992E-3</c:v>
                </c:pt>
                <c:pt idx="83">
                  <c:v>1.4259311999999999E-3</c:v>
                </c:pt>
                <c:pt idx="84">
                  <c:v>7.9744340000000003E-4</c:v>
                </c:pt>
                <c:pt idx="85">
                  <c:v>4.3617820000000002E-4</c:v>
                </c:pt>
                <c:pt idx="86">
                  <c:v>2.5875630000000001E-4</c:v>
                </c:pt>
                <c:pt idx="87">
                  <c:v>8.2247099999999994E-5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1.072582E-4</c:v>
                </c:pt>
                <c:pt idx="96">
                  <c:v>2.8699919999999998E-4</c:v>
                </c:pt>
                <c:pt idx="97">
                  <c:v>4.1817219999999998E-4</c:v>
                </c:pt>
                <c:pt idx="98">
                  <c:v>5.4927049999999999E-4</c:v>
                </c:pt>
                <c:pt idx="99">
                  <c:v>6.8363799999999998E-4</c:v>
                </c:pt>
                <c:pt idx="100">
                  <c:v>8.0121930000000004E-4</c:v>
                </c:pt>
                <c:pt idx="101">
                  <c:v>8.9685920000000003E-4</c:v>
                </c:pt>
                <c:pt idx="102">
                  <c:v>1.0576646E-3</c:v>
                </c:pt>
                <c:pt idx="103">
                  <c:v>1.1538903E-3</c:v>
                </c:pt>
                <c:pt idx="104">
                  <c:v>1.2584098000000001E-3</c:v>
                </c:pt>
                <c:pt idx="105">
                  <c:v>1.3833342E-3</c:v>
                </c:pt>
                <c:pt idx="106">
                  <c:v>1.5366531000000001E-3</c:v>
                </c:pt>
                <c:pt idx="107">
                  <c:v>1.7218247999999999E-3</c:v>
                </c:pt>
                <c:pt idx="108">
                  <c:v>1.9516409E-3</c:v>
                </c:pt>
                <c:pt idx="109">
                  <c:v>2.2699856000000002E-3</c:v>
                </c:pt>
                <c:pt idx="110">
                  <c:v>2.8074451E-3</c:v>
                </c:pt>
                <c:pt idx="111">
                  <c:v>3.2779878999999999E-3</c:v>
                </c:pt>
                <c:pt idx="112">
                  <c:v>3.8190697999999999E-3</c:v>
                </c:pt>
                <c:pt idx="113">
                  <c:v>4.4024396000000004E-3</c:v>
                </c:pt>
                <c:pt idx="114">
                  <c:v>5.0060232000000001E-3</c:v>
                </c:pt>
                <c:pt idx="115">
                  <c:v>5.5948072000000003E-3</c:v>
                </c:pt>
                <c:pt idx="116">
                  <c:v>6.1209545999999998E-3</c:v>
                </c:pt>
                <c:pt idx="117">
                  <c:v>6.5970476999999998E-3</c:v>
                </c:pt>
                <c:pt idx="118">
                  <c:v>6.7830145999999997E-3</c:v>
                </c:pt>
                <c:pt idx="119">
                  <c:v>6.9274226999999997E-3</c:v>
                </c:pt>
                <c:pt idx="120">
                  <c:v>6.9118822000000003E-3</c:v>
                </c:pt>
                <c:pt idx="121">
                  <c:v>6.7492350999999997E-3</c:v>
                </c:pt>
                <c:pt idx="122">
                  <c:v>6.4399237999999996E-3</c:v>
                </c:pt>
                <c:pt idx="123">
                  <c:v>6.0092849E-3</c:v>
                </c:pt>
                <c:pt idx="124">
                  <c:v>5.4910150000000001E-3</c:v>
                </c:pt>
                <c:pt idx="125">
                  <c:v>4.8769186000000003E-3</c:v>
                </c:pt>
                <c:pt idx="126">
                  <c:v>4.4139377000000004E-3</c:v>
                </c:pt>
                <c:pt idx="127">
                  <c:v>3.7191897000000002E-3</c:v>
                </c:pt>
                <c:pt idx="128">
                  <c:v>3.0343420999999998E-3</c:v>
                </c:pt>
                <c:pt idx="129">
                  <c:v>2.4697046999999999E-3</c:v>
                </c:pt>
                <c:pt idx="130">
                  <c:v>1.9394604E-3</c:v>
                </c:pt>
                <c:pt idx="131">
                  <c:v>1.4828274000000001E-3</c:v>
                </c:pt>
                <c:pt idx="132">
                  <c:v>1.0954232E-3</c:v>
                </c:pt>
                <c:pt idx="133">
                  <c:v>7.7528519999999997E-4</c:v>
                </c:pt>
                <c:pt idx="134">
                  <c:v>4.5921499999999997E-5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5DBF-4BEC-B76F-5AFFC402E53A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反射白_LEDlow_暗櫃!$A$37:$EE$37</c:f>
              <c:numCache>
                <c:formatCode>General</c:formatCode>
                <c:ptCount val="135"/>
                <c:pt idx="0">
                  <c:v>1.9024459999999999E-4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3.8894370000000001E-4</c:v>
                </c:pt>
                <c:pt idx="6">
                  <c:v>9.2698870000000003E-4</c:v>
                </c:pt>
                <c:pt idx="7">
                  <c:v>1.2245584999999999E-3</c:v>
                </c:pt>
                <c:pt idx="8">
                  <c:v>1.2137754E-3</c:v>
                </c:pt>
                <c:pt idx="9">
                  <c:v>9.4998629999999999E-4</c:v>
                </c:pt>
                <c:pt idx="10">
                  <c:v>4.7872399999999998E-4</c:v>
                </c:pt>
                <c:pt idx="11">
                  <c:v>1.5036539999999999E-4</c:v>
                </c:pt>
                <c:pt idx="12">
                  <c:v>1.6479170000000001E-4</c:v>
                </c:pt>
                <c:pt idx="13">
                  <c:v>5.9634949999999999E-4</c:v>
                </c:pt>
                <c:pt idx="14">
                  <c:v>1.1994949E-3</c:v>
                </c:pt>
                <c:pt idx="15">
                  <c:v>1.7064026000000001E-3</c:v>
                </c:pt>
                <c:pt idx="16">
                  <c:v>1.9876992E-3</c:v>
                </c:pt>
                <c:pt idx="17">
                  <c:v>2.1626439E-3</c:v>
                </c:pt>
                <c:pt idx="18">
                  <c:v>2.3391306999999998E-3</c:v>
                </c:pt>
                <c:pt idx="19">
                  <c:v>2.5930804999999999E-3</c:v>
                </c:pt>
                <c:pt idx="20">
                  <c:v>2.8964574E-3</c:v>
                </c:pt>
                <c:pt idx="21">
                  <c:v>3.1210833999999999E-3</c:v>
                </c:pt>
                <c:pt idx="22">
                  <c:v>3.2547344000000001E-3</c:v>
                </c:pt>
                <c:pt idx="23">
                  <c:v>3.2800792E-3</c:v>
                </c:pt>
                <c:pt idx="24">
                  <c:v>3.2926111E-3</c:v>
                </c:pt>
                <c:pt idx="25">
                  <c:v>3.2779705E-3</c:v>
                </c:pt>
                <c:pt idx="26">
                  <c:v>3.3436605999999998E-3</c:v>
                </c:pt>
                <c:pt idx="27">
                  <c:v>3.53922E-3</c:v>
                </c:pt>
                <c:pt idx="28">
                  <c:v>3.9633940999999999E-3</c:v>
                </c:pt>
                <c:pt idx="29">
                  <c:v>4.7818590000000003E-3</c:v>
                </c:pt>
                <c:pt idx="30">
                  <c:v>6.0105985000000004E-3</c:v>
                </c:pt>
                <c:pt idx="31">
                  <c:v>7.7737103999999998E-3</c:v>
                </c:pt>
                <c:pt idx="32">
                  <c:v>1.03280712E-2</c:v>
                </c:pt>
                <c:pt idx="33">
                  <c:v>1.3831139500000001E-2</c:v>
                </c:pt>
                <c:pt idx="34">
                  <c:v>1.82602797E-2</c:v>
                </c:pt>
                <c:pt idx="35">
                  <c:v>2.3230535900000002E-2</c:v>
                </c:pt>
                <c:pt idx="36">
                  <c:v>2.7839848800000001E-2</c:v>
                </c:pt>
                <c:pt idx="37">
                  <c:v>3.0879225600000001E-2</c:v>
                </c:pt>
                <c:pt idx="38">
                  <c:v>3.1677097100000003E-2</c:v>
                </c:pt>
                <c:pt idx="39">
                  <c:v>3.0126633100000001E-2</c:v>
                </c:pt>
                <c:pt idx="40">
                  <c:v>2.69462187E-2</c:v>
                </c:pt>
                <c:pt idx="41">
                  <c:v>2.3039953799999999E-2</c:v>
                </c:pt>
                <c:pt idx="42">
                  <c:v>1.9354877999999999E-2</c:v>
                </c:pt>
                <c:pt idx="43">
                  <c:v>1.62556451E-2</c:v>
                </c:pt>
                <c:pt idx="44">
                  <c:v>1.3809726600000001E-2</c:v>
                </c:pt>
                <c:pt idx="45">
                  <c:v>1.22092916E-2</c:v>
                </c:pt>
                <c:pt idx="46">
                  <c:v>1.1111924400000001E-2</c:v>
                </c:pt>
                <c:pt idx="47">
                  <c:v>1.03218285E-2</c:v>
                </c:pt>
                <c:pt idx="48">
                  <c:v>9.6621699999999994E-3</c:v>
                </c:pt>
                <c:pt idx="49">
                  <c:v>9.1281673000000001E-3</c:v>
                </c:pt>
                <c:pt idx="50">
                  <c:v>8.9026298000000007E-3</c:v>
                </c:pt>
                <c:pt idx="51">
                  <c:v>9.1020306999999995E-3</c:v>
                </c:pt>
                <c:pt idx="52">
                  <c:v>9.5825036999999998E-3</c:v>
                </c:pt>
                <c:pt idx="53">
                  <c:v>1.00534149E-2</c:v>
                </c:pt>
                <c:pt idx="54">
                  <c:v>1.03468485E-2</c:v>
                </c:pt>
                <c:pt idx="55">
                  <c:v>1.04496563E-2</c:v>
                </c:pt>
                <c:pt idx="56">
                  <c:v>1.0524286000000001E-2</c:v>
                </c:pt>
                <c:pt idx="57">
                  <c:v>1.05760405E-2</c:v>
                </c:pt>
                <c:pt idx="58">
                  <c:v>1.0594659500000001E-2</c:v>
                </c:pt>
                <c:pt idx="59">
                  <c:v>1.04175415E-2</c:v>
                </c:pt>
                <c:pt idx="60">
                  <c:v>1.0001640799999999E-2</c:v>
                </c:pt>
                <c:pt idx="61">
                  <c:v>9.4703277999999991E-3</c:v>
                </c:pt>
                <c:pt idx="62">
                  <c:v>9.1303698999999992E-3</c:v>
                </c:pt>
                <c:pt idx="63">
                  <c:v>9.1365669000000004E-3</c:v>
                </c:pt>
                <c:pt idx="64">
                  <c:v>9.2392527000000006E-3</c:v>
                </c:pt>
                <c:pt idx="65">
                  <c:v>9.0494462999999997E-3</c:v>
                </c:pt>
                <c:pt idx="66">
                  <c:v>8.3206752000000005E-3</c:v>
                </c:pt>
                <c:pt idx="67">
                  <c:v>7.1747657000000003E-3</c:v>
                </c:pt>
                <c:pt idx="68">
                  <c:v>5.9437448999999998E-3</c:v>
                </c:pt>
                <c:pt idx="69">
                  <c:v>5.0475192000000004E-3</c:v>
                </c:pt>
                <c:pt idx="70">
                  <c:v>4.7048083999999997E-3</c:v>
                </c:pt>
                <c:pt idx="71">
                  <c:v>4.7393874000000004E-3</c:v>
                </c:pt>
                <c:pt idx="72">
                  <c:v>4.6887365000000004E-3</c:v>
                </c:pt>
                <c:pt idx="73">
                  <c:v>4.1986517999999997E-3</c:v>
                </c:pt>
                <c:pt idx="74">
                  <c:v>3.3249229E-3</c:v>
                </c:pt>
                <c:pt idx="75">
                  <c:v>2.3463324000000002E-3</c:v>
                </c:pt>
                <c:pt idx="76">
                  <c:v>1.5649838999999999E-3</c:v>
                </c:pt>
                <c:pt idx="77">
                  <c:v>1.1379241E-3</c:v>
                </c:pt>
                <c:pt idx="78">
                  <c:v>1.1519076E-3</c:v>
                </c:pt>
                <c:pt idx="79">
                  <c:v>1.5178423E-3</c:v>
                </c:pt>
                <c:pt idx="80">
                  <c:v>2.0094533000000001E-3</c:v>
                </c:pt>
                <c:pt idx="81">
                  <c:v>2.2457753999999999E-3</c:v>
                </c:pt>
                <c:pt idx="82">
                  <c:v>2.0990339E-3</c:v>
                </c:pt>
                <c:pt idx="83">
                  <c:v>1.6157999999999999E-3</c:v>
                </c:pt>
                <c:pt idx="84">
                  <c:v>1.0818099000000001E-3</c:v>
                </c:pt>
                <c:pt idx="85">
                  <c:v>6.3286609999999997E-4</c:v>
                </c:pt>
                <c:pt idx="86">
                  <c:v>3.2481159999999998E-4</c:v>
                </c:pt>
                <c:pt idx="87">
                  <c:v>1.015254E-4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8.3973000000000004E-5</c:v>
                </c:pt>
                <c:pt idx="95">
                  <c:v>2.8157120000000001E-4</c:v>
                </c:pt>
                <c:pt idx="96">
                  <c:v>4.855126E-4</c:v>
                </c:pt>
                <c:pt idx="97">
                  <c:v>6.9030570000000002E-4</c:v>
                </c:pt>
                <c:pt idx="98">
                  <c:v>8.2082450000000001E-4</c:v>
                </c:pt>
                <c:pt idx="99">
                  <c:v>8.7881060000000004E-4</c:v>
                </c:pt>
                <c:pt idx="100">
                  <c:v>8.4812989999999997E-4</c:v>
                </c:pt>
                <c:pt idx="101">
                  <c:v>7.5804349999999997E-4</c:v>
                </c:pt>
                <c:pt idx="102">
                  <c:v>7.8410320000000004E-4</c:v>
                </c:pt>
                <c:pt idx="103">
                  <c:v>7.6959700000000001E-4</c:v>
                </c:pt>
                <c:pt idx="104">
                  <c:v>8.1147890000000001E-4</c:v>
                </c:pt>
                <c:pt idx="105">
                  <c:v>9.2265450000000003E-4</c:v>
                </c:pt>
                <c:pt idx="106">
                  <c:v>1.1260956999999999E-3</c:v>
                </c:pt>
                <c:pt idx="107">
                  <c:v>1.4056032999999999E-3</c:v>
                </c:pt>
                <c:pt idx="108">
                  <c:v>1.7762583000000001E-3</c:v>
                </c:pt>
                <c:pt idx="109">
                  <c:v>2.2301731999999999E-3</c:v>
                </c:pt>
                <c:pt idx="110">
                  <c:v>2.8128123000000001E-3</c:v>
                </c:pt>
                <c:pt idx="111">
                  <c:v>3.4410385000000002E-3</c:v>
                </c:pt>
                <c:pt idx="112">
                  <c:v>4.0893819999999999E-3</c:v>
                </c:pt>
                <c:pt idx="113">
                  <c:v>4.7496687999999997E-3</c:v>
                </c:pt>
                <c:pt idx="114">
                  <c:v>5.3615853999999996E-3</c:v>
                </c:pt>
                <c:pt idx="115">
                  <c:v>5.9174796999999996E-3</c:v>
                </c:pt>
                <c:pt idx="116">
                  <c:v>6.3795908000000004E-3</c:v>
                </c:pt>
                <c:pt idx="117">
                  <c:v>6.7465184000000001E-3</c:v>
                </c:pt>
                <c:pt idx="118">
                  <c:v>6.9364895999999999E-3</c:v>
                </c:pt>
                <c:pt idx="119">
                  <c:v>7.0222117999999998E-3</c:v>
                </c:pt>
                <c:pt idx="120">
                  <c:v>6.9510713000000002E-3</c:v>
                </c:pt>
                <c:pt idx="121">
                  <c:v>6.7517315000000001E-3</c:v>
                </c:pt>
                <c:pt idx="122">
                  <c:v>6.4349593999999998E-3</c:v>
                </c:pt>
                <c:pt idx="123">
                  <c:v>6.0195448000000002E-3</c:v>
                </c:pt>
                <c:pt idx="124">
                  <c:v>5.5329463999999997E-3</c:v>
                </c:pt>
                <c:pt idx="125">
                  <c:v>5.0324191999999998E-3</c:v>
                </c:pt>
                <c:pt idx="126">
                  <c:v>4.5154714000000002E-3</c:v>
                </c:pt>
                <c:pt idx="127">
                  <c:v>3.9232839000000004E-3</c:v>
                </c:pt>
                <c:pt idx="128">
                  <c:v>3.3354328E-3</c:v>
                </c:pt>
                <c:pt idx="129">
                  <c:v>2.8473022E-3</c:v>
                </c:pt>
                <c:pt idx="130">
                  <c:v>2.4072693000000002E-3</c:v>
                </c:pt>
                <c:pt idx="131">
                  <c:v>2.0319045999999999E-3</c:v>
                </c:pt>
                <c:pt idx="132">
                  <c:v>1.6929492999999999E-3</c:v>
                </c:pt>
                <c:pt idx="133">
                  <c:v>1.3742383E-3</c:v>
                </c:pt>
                <c:pt idx="134">
                  <c:v>6.7038250000000003E-4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5DBF-4BEC-B76F-5AFFC402E53A}"/>
            </c:ext>
          </c:extLst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反射白_LEDlow_暗櫃!$A$38:$EE$38</c:f>
              <c:numCache>
                <c:formatCode>General</c:formatCode>
                <c:ptCount val="135"/>
                <c:pt idx="0">
                  <c:v>1.4976796E-3</c:v>
                </c:pt>
                <c:pt idx="1">
                  <c:v>9.0030920000000003E-4</c:v>
                </c:pt>
                <c:pt idx="2">
                  <c:v>2.8405660000000002E-4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5.3665060000000005E-4</c:v>
                </c:pt>
                <c:pt idx="7">
                  <c:v>1.0140239000000001E-3</c:v>
                </c:pt>
                <c:pt idx="8">
                  <c:v>1.1214485999999999E-3</c:v>
                </c:pt>
                <c:pt idx="9">
                  <c:v>8.3155390000000005E-4</c:v>
                </c:pt>
                <c:pt idx="10">
                  <c:v>5.7250029999999998E-4</c:v>
                </c:pt>
                <c:pt idx="11">
                  <c:v>4.1518259999999998E-4</c:v>
                </c:pt>
                <c:pt idx="12">
                  <c:v>7.3721639999999998E-4</c:v>
                </c:pt>
                <c:pt idx="13">
                  <c:v>1.4666967E-3</c:v>
                </c:pt>
                <c:pt idx="14">
                  <c:v>2.2199806000000001E-3</c:v>
                </c:pt>
                <c:pt idx="15">
                  <c:v>2.6633325000000002E-3</c:v>
                </c:pt>
                <c:pt idx="16">
                  <c:v>2.5971969999999999E-3</c:v>
                </c:pt>
                <c:pt idx="17">
                  <c:v>2.2852123000000001E-3</c:v>
                </c:pt>
                <c:pt idx="18">
                  <c:v>2.0627822000000001E-3</c:v>
                </c:pt>
                <c:pt idx="19">
                  <c:v>2.1473777E-3</c:v>
                </c:pt>
                <c:pt idx="20">
                  <c:v>2.5170378E-3</c:v>
                </c:pt>
                <c:pt idx="21">
                  <c:v>2.9905719999999999E-3</c:v>
                </c:pt>
                <c:pt idx="22">
                  <c:v>3.324521E-3</c:v>
                </c:pt>
                <c:pt idx="23">
                  <c:v>3.5483250000000002E-3</c:v>
                </c:pt>
                <c:pt idx="24">
                  <c:v>3.5807706999999999E-3</c:v>
                </c:pt>
                <c:pt idx="25">
                  <c:v>3.4381459E-3</c:v>
                </c:pt>
                <c:pt idx="26">
                  <c:v>3.2753350999999999E-3</c:v>
                </c:pt>
                <c:pt idx="27">
                  <c:v>3.1945501E-3</c:v>
                </c:pt>
                <c:pt idx="28">
                  <c:v>3.4018338000000002E-3</c:v>
                </c:pt>
                <c:pt idx="29">
                  <c:v>4.1373688999999996E-3</c:v>
                </c:pt>
                <c:pt idx="30">
                  <c:v>5.4442761000000001E-3</c:v>
                </c:pt>
                <c:pt idx="31">
                  <c:v>7.4454695000000003E-3</c:v>
                </c:pt>
                <c:pt idx="32">
                  <c:v>1.0409294600000001E-2</c:v>
                </c:pt>
                <c:pt idx="33">
                  <c:v>1.43105816E-2</c:v>
                </c:pt>
                <c:pt idx="34">
                  <c:v>1.8983911700000002E-2</c:v>
                </c:pt>
                <c:pt idx="35">
                  <c:v>2.3961789899999999E-2</c:v>
                </c:pt>
                <c:pt idx="36">
                  <c:v>2.8404379300000001E-2</c:v>
                </c:pt>
                <c:pt idx="37">
                  <c:v>3.12174242E-2</c:v>
                </c:pt>
                <c:pt idx="38">
                  <c:v>3.1747706200000003E-2</c:v>
                </c:pt>
                <c:pt idx="39">
                  <c:v>3.0072139599999999E-2</c:v>
                </c:pt>
                <c:pt idx="40">
                  <c:v>2.7085671200000001E-2</c:v>
                </c:pt>
                <c:pt idx="41">
                  <c:v>2.3434130500000001E-2</c:v>
                </c:pt>
                <c:pt idx="42">
                  <c:v>2.0088676400000002E-2</c:v>
                </c:pt>
                <c:pt idx="43">
                  <c:v>1.7247142300000001E-2</c:v>
                </c:pt>
                <c:pt idx="44">
                  <c:v>1.49584981E-2</c:v>
                </c:pt>
                <c:pt idx="45">
                  <c:v>1.31837577E-2</c:v>
                </c:pt>
                <c:pt idx="46">
                  <c:v>1.1542384500000001E-2</c:v>
                </c:pt>
                <c:pt idx="47">
                  <c:v>9.9885575000000001E-3</c:v>
                </c:pt>
                <c:pt idx="48">
                  <c:v>8.7646506999999995E-3</c:v>
                </c:pt>
                <c:pt idx="49">
                  <c:v>8.1266370000000008E-3</c:v>
                </c:pt>
                <c:pt idx="50">
                  <c:v>8.1315785999999998E-3</c:v>
                </c:pt>
                <c:pt idx="51">
                  <c:v>8.5866684000000006E-3</c:v>
                </c:pt>
                <c:pt idx="52">
                  <c:v>9.1460598999999997E-3</c:v>
                </c:pt>
                <c:pt idx="53">
                  <c:v>9.7104274000000008E-3</c:v>
                </c:pt>
                <c:pt idx="54">
                  <c:v>1.027516E-2</c:v>
                </c:pt>
                <c:pt idx="55">
                  <c:v>1.08215623E-2</c:v>
                </c:pt>
                <c:pt idx="56">
                  <c:v>1.1185456099999999E-2</c:v>
                </c:pt>
                <c:pt idx="57">
                  <c:v>1.1188722200000001E-2</c:v>
                </c:pt>
                <c:pt idx="58">
                  <c:v>1.0790260499999999E-2</c:v>
                </c:pt>
                <c:pt idx="59">
                  <c:v>1.0165166999999999E-2</c:v>
                </c:pt>
                <c:pt idx="60">
                  <c:v>9.6252466999999994E-3</c:v>
                </c:pt>
                <c:pt idx="61">
                  <c:v>9.4353528999999992E-3</c:v>
                </c:pt>
                <c:pt idx="62">
                  <c:v>9.5956344000000006E-3</c:v>
                </c:pt>
                <c:pt idx="63">
                  <c:v>9.8588765000000005E-3</c:v>
                </c:pt>
                <c:pt idx="64">
                  <c:v>9.8552303000000001E-3</c:v>
                </c:pt>
                <c:pt idx="65">
                  <c:v>9.3369231999999996E-3</c:v>
                </c:pt>
                <c:pt idx="66">
                  <c:v>8.3614541000000004E-3</c:v>
                </c:pt>
                <c:pt idx="67">
                  <c:v>7.1778939999999998E-3</c:v>
                </c:pt>
                <c:pt idx="68">
                  <c:v>6.1018835000000004E-3</c:v>
                </c:pt>
                <c:pt idx="69">
                  <c:v>5.2554760999999998E-3</c:v>
                </c:pt>
                <c:pt idx="70">
                  <c:v>4.5830076999999999E-3</c:v>
                </c:pt>
                <c:pt idx="71">
                  <c:v>4.0241879999999997E-3</c:v>
                </c:pt>
                <c:pt idx="72">
                  <c:v>3.5913675E-3</c:v>
                </c:pt>
                <c:pt idx="73">
                  <c:v>3.3661288000000002E-3</c:v>
                </c:pt>
                <c:pt idx="74">
                  <c:v>3.2956005999999999E-3</c:v>
                </c:pt>
                <c:pt idx="75">
                  <c:v>3.0533193999999998E-3</c:v>
                </c:pt>
                <c:pt idx="76">
                  <c:v>2.4737857999999999E-3</c:v>
                </c:pt>
                <c:pt idx="77">
                  <c:v>1.7971179999999999E-3</c:v>
                </c:pt>
                <c:pt idx="78">
                  <c:v>1.4369655000000001E-3</c:v>
                </c:pt>
                <c:pt idx="79">
                  <c:v>1.5795296000000001E-3</c:v>
                </c:pt>
                <c:pt idx="80">
                  <c:v>1.9659181000000001E-3</c:v>
                </c:pt>
                <c:pt idx="81">
                  <c:v>2.1651941000000001E-3</c:v>
                </c:pt>
                <c:pt idx="82">
                  <c:v>2.0121968999999998E-3</c:v>
                </c:pt>
                <c:pt idx="83">
                  <c:v>1.6166467E-3</c:v>
                </c:pt>
                <c:pt idx="84">
                  <c:v>1.227746E-3</c:v>
                </c:pt>
                <c:pt idx="85">
                  <c:v>1.0011444E-3</c:v>
                </c:pt>
                <c:pt idx="86">
                  <c:v>8.8170670000000003E-4</c:v>
                </c:pt>
                <c:pt idx="87">
                  <c:v>7.2654049999999997E-4</c:v>
                </c:pt>
                <c:pt idx="88">
                  <c:v>4.164929E-4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2.06784E-4</c:v>
                </c:pt>
                <c:pt idx="97">
                  <c:v>5.9437100000000001E-4</c:v>
                </c:pt>
                <c:pt idx="98">
                  <c:v>8.6235420000000003E-4</c:v>
                </c:pt>
                <c:pt idx="99">
                  <c:v>1.0156551000000001E-3</c:v>
                </c:pt>
                <c:pt idx="100">
                  <c:v>1.0808923000000001E-3</c:v>
                </c:pt>
                <c:pt idx="101">
                  <c:v>1.0978359E-3</c:v>
                </c:pt>
                <c:pt idx="102">
                  <c:v>1.1183755E-3</c:v>
                </c:pt>
                <c:pt idx="103">
                  <c:v>1.1462999E-3</c:v>
                </c:pt>
                <c:pt idx="104">
                  <c:v>1.1973607E-3</c:v>
                </c:pt>
                <c:pt idx="105">
                  <c:v>1.2795523999999999E-3</c:v>
                </c:pt>
                <c:pt idx="106">
                  <c:v>1.3973162000000001E-3</c:v>
                </c:pt>
                <c:pt idx="107">
                  <c:v>1.5602839000000001E-3</c:v>
                </c:pt>
                <c:pt idx="108">
                  <c:v>1.7618317E-3</c:v>
                </c:pt>
                <c:pt idx="109">
                  <c:v>2.0281319000000002E-3</c:v>
                </c:pt>
                <c:pt idx="110">
                  <c:v>2.4915172E-3</c:v>
                </c:pt>
                <c:pt idx="111">
                  <c:v>2.9001628999999998E-3</c:v>
                </c:pt>
                <c:pt idx="112">
                  <c:v>3.3302822E-3</c:v>
                </c:pt>
                <c:pt idx="113">
                  <c:v>3.7831012000000002E-3</c:v>
                </c:pt>
                <c:pt idx="114">
                  <c:v>4.2613432999999996E-3</c:v>
                </c:pt>
                <c:pt idx="115">
                  <c:v>4.7234701999999996E-3</c:v>
                </c:pt>
                <c:pt idx="116">
                  <c:v>5.1362361000000002E-3</c:v>
                </c:pt>
                <c:pt idx="117">
                  <c:v>5.4861652000000004E-3</c:v>
                </c:pt>
                <c:pt idx="118">
                  <c:v>5.8357226999999996E-3</c:v>
                </c:pt>
                <c:pt idx="119">
                  <c:v>5.9961835000000002E-3</c:v>
                </c:pt>
                <c:pt idx="120">
                  <c:v>6.0375165000000003E-3</c:v>
                </c:pt>
                <c:pt idx="121">
                  <c:v>5.9636766000000004E-3</c:v>
                </c:pt>
                <c:pt idx="122">
                  <c:v>5.7642036000000001E-3</c:v>
                </c:pt>
                <c:pt idx="123">
                  <c:v>5.4681785000000004E-3</c:v>
                </c:pt>
                <c:pt idx="124">
                  <c:v>5.0768628999999996E-3</c:v>
                </c:pt>
                <c:pt idx="125">
                  <c:v>4.6143712999999996E-3</c:v>
                </c:pt>
                <c:pt idx="126">
                  <c:v>4.0969164000000001E-3</c:v>
                </c:pt>
                <c:pt idx="127">
                  <c:v>3.5512900999999999E-3</c:v>
                </c:pt>
                <c:pt idx="128">
                  <c:v>3.0624775999999999E-3</c:v>
                </c:pt>
                <c:pt idx="129">
                  <c:v>2.5892577E-3</c:v>
                </c:pt>
                <c:pt idx="130">
                  <c:v>2.1633336000000001E-3</c:v>
                </c:pt>
                <c:pt idx="131">
                  <c:v>1.7746382000000001E-3</c:v>
                </c:pt>
                <c:pt idx="132">
                  <c:v>1.435417E-3</c:v>
                </c:pt>
                <c:pt idx="133">
                  <c:v>1.1427465E-3</c:v>
                </c:pt>
                <c:pt idx="134">
                  <c:v>4.8818409999999999E-4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5DBF-4BEC-B76F-5AFFC402E53A}"/>
            </c:ext>
          </c:extLst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反射白_LEDlow_暗櫃!$A$39:$EE$39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6.9894420000000002E-4</c:v>
                </c:pt>
                <c:pt idx="7">
                  <c:v>1.3757512E-3</c:v>
                </c:pt>
                <c:pt idx="8">
                  <c:v>1.4499201E-3</c:v>
                </c:pt>
                <c:pt idx="9">
                  <c:v>1.0842366999999999E-3</c:v>
                </c:pt>
                <c:pt idx="10">
                  <c:v>7.0273229999999996E-4</c:v>
                </c:pt>
                <c:pt idx="11">
                  <c:v>6.2946740000000001E-4</c:v>
                </c:pt>
                <c:pt idx="12">
                  <c:v>7.7910410000000001E-4</c:v>
                </c:pt>
                <c:pt idx="13">
                  <c:v>9.691945E-4</c:v>
                </c:pt>
                <c:pt idx="14">
                  <c:v>9.8292330000000002E-4</c:v>
                </c:pt>
                <c:pt idx="15">
                  <c:v>8.9606009999999999E-4</c:v>
                </c:pt>
                <c:pt idx="16">
                  <c:v>8.5282879999999998E-4</c:v>
                </c:pt>
                <c:pt idx="17">
                  <c:v>1.1358068999999999E-3</c:v>
                </c:pt>
                <c:pt idx="18">
                  <c:v>1.7835513999999999E-3</c:v>
                </c:pt>
                <c:pt idx="19">
                  <c:v>2.7180605000000002E-3</c:v>
                </c:pt>
                <c:pt idx="20">
                  <c:v>3.6390973000000001E-3</c:v>
                </c:pt>
                <c:pt idx="21">
                  <c:v>4.2087747999999996E-3</c:v>
                </c:pt>
                <c:pt idx="22">
                  <c:v>4.1793435999999996E-3</c:v>
                </c:pt>
                <c:pt idx="23">
                  <c:v>3.6737434999999999E-3</c:v>
                </c:pt>
                <c:pt idx="24">
                  <c:v>3.0152529999999999E-3</c:v>
                </c:pt>
                <c:pt idx="25">
                  <c:v>2.4634546000000001E-3</c:v>
                </c:pt>
                <c:pt idx="26">
                  <c:v>2.2060042000000002E-3</c:v>
                </c:pt>
                <c:pt idx="27">
                  <c:v>2.3971476999999999E-3</c:v>
                </c:pt>
                <c:pt idx="28">
                  <c:v>3.0416325E-3</c:v>
                </c:pt>
                <c:pt idx="29">
                  <c:v>4.2605465000000002E-3</c:v>
                </c:pt>
                <c:pt idx="30">
                  <c:v>5.8919215000000002E-3</c:v>
                </c:pt>
                <c:pt idx="31">
                  <c:v>7.9127671000000007E-3</c:v>
                </c:pt>
                <c:pt idx="32">
                  <c:v>1.05743902E-2</c:v>
                </c:pt>
                <c:pt idx="33">
                  <c:v>1.4087352900000001E-2</c:v>
                </c:pt>
                <c:pt idx="34">
                  <c:v>1.8529687100000001E-2</c:v>
                </c:pt>
                <c:pt idx="35">
                  <c:v>2.3458562799999999E-2</c:v>
                </c:pt>
                <c:pt idx="36">
                  <c:v>2.79183369E-2</c:v>
                </c:pt>
                <c:pt idx="37">
                  <c:v>3.0729448400000001E-2</c:v>
                </c:pt>
                <c:pt idx="38">
                  <c:v>3.12713347E-2</c:v>
                </c:pt>
                <c:pt idx="39">
                  <c:v>2.9743189E-2</c:v>
                </c:pt>
                <c:pt idx="40">
                  <c:v>2.7043214100000001E-2</c:v>
                </c:pt>
                <c:pt idx="41">
                  <c:v>2.36829091E-2</c:v>
                </c:pt>
                <c:pt idx="42">
                  <c:v>2.04708371E-2</c:v>
                </c:pt>
                <c:pt idx="43">
                  <c:v>1.74750462E-2</c:v>
                </c:pt>
                <c:pt idx="44">
                  <c:v>1.4752184E-2</c:v>
                </c:pt>
                <c:pt idx="45">
                  <c:v>1.2572465499999999E-2</c:v>
                </c:pt>
                <c:pt idx="46">
                  <c:v>1.0865056E-2</c:v>
                </c:pt>
                <c:pt idx="47">
                  <c:v>9.6537125999999994E-3</c:v>
                </c:pt>
                <c:pt idx="48">
                  <c:v>8.9121023000000004E-3</c:v>
                </c:pt>
                <c:pt idx="49">
                  <c:v>8.5661234000000003E-3</c:v>
                </c:pt>
                <c:pt idx="50">
                  <c:v>8.5508404000000007E-3</c:v>
                </c:pt>
                <c:pt idx="51">
                  <c:v>8.8515729000000001E-3</c:v>
                </c:pt>
                <c:pt idx="52">
                  <c:v>9.3084229000000001E-3</c:v>
                </c:pt>
                <c:pt idx="53">
                  <c:v>9.7841275999999994E-3</c:v>
                </c:pt>
                <c:pt idx="54">
                  <c:v>1.01755634E-2</c:v>
                </c:pt>
                <c:pt idx="55">
                  <c:v>1.05096828E-2</c:v>
                </c:pt>
                <c:pt idx="56">
                  <c:v>1.08087398E-2</c:v>
                </c:pt>
                <c:pt idx="57">
                  <c:v>1.11088539E-2</c:v>
                </c:pt>
                <c:pt idx="58">
                  <c:v>1.12853413E-2</c:v>
                </c:pt>
                <c:pt idx="59">
                  <c:v>1.1217483300000001E-2</c:v>
                </c:pt>
                <c:pt idx="60">
                  <c:v>1.08735403E-2</c:v>
                </c:pt>
                <c:pt idx="61">
                  <c:v>1.04351575E-2</c:v>
                </c:pt>
                <c:pt idx="62">
                  <c:v>9.9561466000000001E-3</c:v>
                </c:pt>
                <c:pt idx="63">
                  <c:v>9.3898438000000004E-3</c:v>
                </c:pt>
                <c:pt idx="64">
                  <c:v>8.6401496000000008E-3</c:v>
                </c:pt>
                <c:pt idx="65">
                  <c:v>7.7326032000000003E-3</c:v>
                </c:pt>
                <c:pt idx="66">
                  <c:v>6.8230037999999996E-3</c:v>
                </c:pt>
                <c:pt idx="67">
                  <c:v>6.1298654999999997E-3</c:v>
                </c:pt>
                <c:pt idx="68">
                  <c:v>5.8322102000000001E-3</c:v>
                </c:pt>
                <c:pt idx="69">
                  <c:v>5.8468976000000004E-3</c:v>
                </c:pt>
                <c:pt idx="70">
                  <c:v>5.8856891E-3</c:v>
                </c:pt>
                <c:pt idx="71">
                  <c:v>5.6517855000000001E-3</c:v>
                </c:pt>
                <c:pt idx="72">
                  <c:v>4.9918406000000002E-3</c:v>
                </c:pt>
                <c:pt idx="73">
                  <c:v>4.0118154000000003E-3</c:v>
                </c:pt>
                <c:pt idx="74">
                  <c:v>2.9725439000000001E-3</c:v>
                </c:pt>
                <c:pt idx="75">
                  <c:v>2.0923854000000001E-3</c:v>
                </c:pt>
                <c:pt idx="76">
                  <c:v>1.5503305000000001E-3</c:v>
                </c:pt>
                <c:pt idx="77">
                  <c:v>1.4420969E-3</c:v>
                </c:pt>
                <c:pt idx="78">
                  <c:v>1.6656289E-3</c:v>
                </c:pt>
                <c:pt idx="79">
                  <c:v>1.9634677999999998E-3</c:v>
                </c:pt>
                <c:pt idx="80">
                  <c:v>2.0127723E-3</c:v>
                </c:pt>
                <c:pt idx="81">
                  <c:v>1.7260691E-3</c:v>
                </c:pt>
                <c:pt idx="82">
                  <c:v>1.2410979999999999E-3</c:v>
                </c:pt>
                <c:pt idx="83">
                  <c:v>7.7804160000000003E-4</c:v>
                </c:pt>
                <c:pt idx="84">
                  <c:v>4.6363449999999999E-4</c:v>
                </c:pt>
                <c:pt idx="85">
                  <c:v>3.7703010000000002E-4</c:v>
                </c:pt>
                <c:pt idx="86">
                  <c:v>4.9241759999999997E-4</c:v>
                </c:pt>
                <c:pt idx="87">
                  <c:v>7.1285689999999997E-4</c:v>
                </c:pt>
                <c:pt idx="88">
                  <c:v>9.1124830000000002E-4</c:v>
                </c:pt>
                <c:pt idx="89">
                  <c:v>9.8160809999999995E-4</c:v>
                </c:pt>
                <c:pt idx="90">
                  <c:v>8.9162690000000005E-4</c:v>
                </c:pt>
                <c:pt idx="91">
                  <c:v>6.6634120000000005E-4</c:v>
                </c:pt>
                <c:pt idx="92">
                  <c:v>3.8992349999999998E-4</c:v>
                </c:pt>
                <c:pt idx="93">
                  <c:v>1.5803249999999999E-4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5.2315899999999998E-5</c:v>
                </c:pt>
                <c:pt idx="104">
                  <c:v>2.6255320000000002E-4</c:v>
                </c:pt>
                <c:pt idx="105">
                  <c:v>5.4077360000000002E-4</c:v>
                </c:pt>
                <c:pt idx="106">
                  <c:v>8.8588299999999996E-4</c:v>
                </c:pt>
                <c:pt idx="107">
                  <c:v>1.3036706E-3</c:v>
                </c:pt>
                <c:pt idx="108">
                  <c:v>1.7804565000000001E-3</c:v>
                </c:pt>
                <c:pt idx="109">
                  <c:v>2.3485019000000001E-3</c:v>
                </c:pt>
                <c:pt idx="110">
                  <c:v>2.9293864000000001E-3</c:v>
                </c:pt>
                <c:pt idx="111">
                  <c:v>3.5073750000000001E-3</c:v>
                </c:pt>
                <c:pt idx="112">
                  <c:v>4.0842672E-3</c:v>
                </c:pt>
                <c:pt idx="113">
                  <c:v>4.6362896000000002E-3</c:v>
                </c:pt>
                <c:pt idx="114">
                  <c:v>5.1342864000000002E-3</c:v>
                </c:pt>
                <c:pt idx="115">
                  <c:v>5.5688289000000004E-3</c:v>
                </c:pt>
                <c:pt idx="116">
                  <c:v>5.9297984000000001E-3</c:v>
                </c:pt>
                <c:pt idx="117">
                  <c:v>6.2529863999999996E-3</c:v>
                </c:pt>
                <c:pt idx="118">
                  <c:v>6.2603885000000001E-3</c:v>
                </c:pt>
                <c:pt idx="119">
                  <c:v>6.3069891000000003E-3</c:v>
                </c:pt>
                <c:pt idx="120">
                  <c:v>6.2290923999999996E-3</c:v>
                </c:pt>
                <c:pt idx="121">
                  <c:v>6.0585183000000003E-3</c:v>
                </c:pt>
                <c:pt idx="122">
                  <c:v>5.7925711999999999E-3</c:v>
                </c:pt>
                <c:pt idx="123">
                  <c:v>5.4566030999999996E-3</c:v>
                </c:pt>
                <c:pt idx="124">
                  <c:v>5.0450553999999998E-3</c:v>
                </c:pt>
                <c:pt idx="125">
                  <c:v>4.5979693999999996E-3</c:v>
                </c:pt>
                <c:pt idx="126">
                  <c:v>3.9989743000000003E-3</c:v>
                </c:pt>
                <c:pt idx="127">
                  <c:v>3.4956203000000002E-3</c:v>
                </c:pt>
                <c:pt idx="128">
                  <c:v>2.9996956999999999E-3</c:v>
                </c:pt>
                <c:pt idx="129">
                  <c:v>2.5091738999999998E-3</c:v>
                </c:pt>
                <c:pt idx="130">
                  <c:v>2.0312364000000002E-3</c:v>
                </c:pt>
                <c:pt idx="131">
                  <c:v>1.5881529999999999E-3</c:v>
                </c:pt>
                <c:pt idx="132">
                  <c:v>1.1700516000000001E-3</c:v>
                </c:pt>
                <c:pt idx="133">
                  <c:v>7.8725699999999997E-4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5DBF-4BEC-B76F-5AFFC402E53A}"/>
            </c:ext>
          </c:extLst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反射白_LEDlow_暗櫃!$A$40:$EE$40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4.9543760000000004E-4</c:v>
                </c:pt>
                <c:pt idx="6">
                  <c:v>9.5493209999999995E-4</c:v>
                </c:pt>
                <c:pt idx="7">
                  <c:v>1.1337007000000001E-3</c:v>
                </c:pt>
                <c:pt idx="8">
                  <c:v>9.7705269999999998E-4</c:v>
                </c:pt>
                <c:pt idx="9">
                  <c:v>6.5819809999999996E-4</c:v>
                </c:pt>
                <c:pt idx="10">
                  <c:v>4.7520629999999998E-4</c:v>
                </c:pt>
                <c:pt idx="11">
                  <c:v>3.5405229999999998E-4</c:v>
                </c:pt>
                <c:pt idx="12">
                  <c:v>4.6727839999999998E-4</c:v>
                </c:pt>
                <c:pt idx="13">
                  <c:v>8.6132479999999996E-4</c:v>
                </c:pt>
                <c:pt idx="14">
                  <c:v>1.3673735E-3</c:v>
                </c:pt>
                <c:pt idx="15">
                  <c:v>1.7791663000000001E-3</c:v>
                </c:pt>
                <c:pt idx="16">
                  <c:v>1.8570834E-3</c:v>
                </c:pt>
                <c:pt idx="17">
                  <c:v>1.7179764000000001E-3</c:v>
                </c:pt>
                <c:pt idx="18">
                  <c:v>1.8950900999999999E-3</c:v>
                </c:pt>
                <c:pt idx="19">
                  <c:v>2.4211619000000001E-3</c:v>
                </c:pt>
                <c:pt idx="20">
                  <c:v>3.0862836000000002E-3</c:v>
                </c:pt>
                <c:pt idx="21">
                  <c:v>3.6289351999999999E-3</c:v>
                </c:pt>
                <c:pt idx="22">
                  <c:v>3.8186960999999999E-3</c:v>
                </c:pt>
                <c:pt idx="23">
                  <c:v>3.7408382999999999E-3</c:v>
                </c:pt>
                <c:pt idx="24">
                  <c:v>3.5519693E-3</c:v>
                </c:pt>
                <c:pt idx="25">
                  <c:v>3.1939389000000002E-3</c:v>
                </c:pt>
                <c:pt idx="26">
                  <c:v>2.9452643000000001E-3</c:v>
                </c:pt>
                <c:pt idx="27">
                  <c:v>3.0250902999999999E-3</c:v>
                </c:pt>
                <c:pt idx="28">
                  <c:v>3.5737641000000001E-3</c:v>
                </c:pt>
                <c:pt idx="29">
                  <c:v>4.7319932000000004E-3</c:v>
                </c:pt>
                <c:pt idx="30">
                  <c:v>6.2685134E-3</c:v>
                </c:pt>
                <c:pt idx="31">
                  <c:v>8.1800594999999997E-3</c:v>
                </c:pt>
                <c:pt idx="32">
                  <c:v>1.0783019499999999E-2</c:v>
                </c:pt>
                <c:pt idx="33">
                  <c:v>1.42881237E-2</c:v>
                </c:pt>
                <c:pt idx="34">
                  <c:v>1.8715206500000001E-2</c:v>
                </c:pt>
                <c:pt idx="35">
                  <c:v>2.3608874500000002E-2</c:v>
                </c:pt>
                <c:pt idx="36">
                  <c:v>2.7967535000000002E-2</c:v>
                </c:pt>
                <c:pt idx="37">
                  <c:v>3.06266844E-2</c:v>
                </c:pt>
                <c:pt idx="38">
                  <c:v>3.1140012700000001E-2</c:v>
                </c:pt>
                <c:pt idx="39">
                  <c:v>2.9644552599999999E-2</c:v>
                </c:pt>
                <c:pt idx="40">
                  <c:v>2.6921823599999999E-2</c:v>
                </c:pt>
                <c:pt idx="41">
                  <c:v>2.3518027699999999E-2</c:v>
                </c:pt>
                <c:pt idx="42">
                  <c:v>2.0280817499999999E-2</c:v>
                </c:pt>
                <c:pt idx="43">
                  <c:v>1.7399122900000001E-2</c:v>
                </c:pt>
                <c:pt idx="44">
                  <c:v>1.4879060899999999E-2</c:v>
                </c:pt>
                <c:pt idx="45">
                  <c:v>1.2883825200000001E-2</c:v>
                </c:pt>
                <c:pt idx="46">
                  <c:v>1.1271758E-2</c:v>
                </c:pt>
                <c:pt idx="47">
                  <c:v>1.0132723499999999E-2</c:v>
                </c:pt>
                <c:pt idx="48">
                  <c:v>9.4367024000000001E-3</c:v>
                </c:pt>
                <c:pt idx="49">
                  <c:v>9.1223390999999997E-3</c:v>
                </c:pt>
                <c:pt idx="50">
                  <c:v>9.1207427999999997E-3</c:v>
                </c:pt>
                <c:pt idx="51">
                  <c:v>9.3818054999999997E-3</c:v>
                </c:pt>
                <c:pt idx="52">
                  <c:v>9.7614024000000008E-3</c:v>
                </c:pt>
                <c:pt idx="53">
                  <c:v>1.0048127699999999E-2</c:v>
                </c:pt>
                <c:pt idx="54">
                  <c:v>1.0188170700000001E-2</c:v>
                </c:pt>
                <c:pt idx="55">
                  <c:v>1.0277140000000001E-2</c:v>
                </c:pt>
                <c:pt idx="56">
                  <c:v>1.04284622E-2</c:v>
                </c:pt>
                <c:pt idx="57">
                  <c:v>1.0591921400000001E-2</c:v>
                </c:pt>
                <c:pt idx="58">
                  <c:v>1.06351413E-2</c:v>
                </c:pt>
                <c:pt idx="59">
                  <c:v>1.04307914E-2</c:v>
                </c:pt>
                <c:pt idx="60">
                  <c:v>1.0049914E-2</c:v>
                </c:pt>
                <c:pt idx="61">
                  <c:v>9.7752920999999993E-3</c:v>
                </c:pt>
                <c:pt idx="62">
                  <c:v>9.7399652000000007E-3</c:v>
                </c:pt>
                <c:pt idx="63">
                  <c:v>9.8501927999999992E-3</c:v>
                </c:pt>
                <c:pt idx="64">
                  <c:v>9.7803808999999998E-3</c:v>
                </c:pt>
                <c:pt idx="65">
                  <c:v>9.2599186999999996E-3</c:v>
                </c:pt>
                <c:pt idx="66">
                  <c:v>8.2862888999999992E-3</c:v>
                </c:pt>
                <c:pt idx="67">
                  <c:v>7.0905945999999997E-3</c:v>
                </c:pt>
                <c:pt idx="68">
                  <c:v>5.9676360999999997E-3</c:v>
                </c:pt>
                <c:pt idx="69">
                  <c:v>5.1302509000000001E-3</c:v>
                </c:pt>
                <c:pt idx="70">
                  <c:v>4.6933260999999999E-3</c:v>
                </c:pt>
                <c:pt idx="71">
                  <c:v>4.5935400000000001E-3</c:v>
                </c:pt>
                <c:pt idx="72">
                  <c:v>4.5499774000000003E-3</c:v>
                </c:pt>
                <c:pt idx="73">
                  <c:v>4.2791851000000001E-3</c:v>
                </c:pt>
                <c:pt idx="74">
                  <c:v>3.6944071999999999E-3</c:v>
                </c:pt>
                <c:pt idx="75">
                  <c:v>2.9042156000000001E-3</c:v>
                </c:pt>
                <c:pt idx="76">
                  <c:v>2.1554477999999998E-3</c:v>
                </c:pt>
                <c:pt idx="77">
                  <c:v>1.6559680000000001E-3</c:v>
                </c:pt>
                <c:pt idx="78">
                  <c:v>1.5322134000000001E-3</c:v>
                </c:pt>
                <c:pt idx="79">
                  <c:v>1.7447369999999999E-3</c:v>
                </c:pt>
                <c:pt idx="80">
                  <c:v>2.0065201E-3</c:v>
                </c:pt>
                <c:pt idx="81">
                  <c:v>1.9833456999999999E-3</c:v>
                </c:pt>
                <c:pt idx="82">
                  <c:v>1.5759522999999999E-3</c:v>
                </c:pt>
                <c:pt idx="83">
                  <c:v>9.6136360000000001E-4</c:v>
                </c:pt>
                <c:pt idx="84">
                  <c:v>4.8482830000000002E-4</c:v>
                </c:pt>
                <c:pt idx="85">
                  <c:v>2.6977549999999999E-4</c:v>
                </c:pt>
                <c:pt idx="86">
                  <c:v>2.2676080000000001E-4</c:v>
                </c:pt>
                <c:pt idx="87">
                  <c:v>1.7046809999999999E-4</c:v>
                </c:pt>
                <c:pt idx="88">
                  <c:v>8.2460000000000001E-7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9.1661000000000002E-5</c:v>
                </c:pt>
                <c:pt idx="94">
                  <c:v>3.740134E-4</c:v>
                </c:pt>
                <c:pt idx="95">
                  <c:v>5.7424790000000004E-4</c:v>
                </c:pt>
                <c:pt idx="96">
                  <c:v>7.2411719999999999E-4</c:v>
                </c:pt>
                <c:pt idx="97">
                  <c:v>7.5470620000000002E-4</c:v>
                </c:pt>
                <c:pt idx="98">
                  <c:v>7.4107570000000002E-4</c:v>
                </c:pt>
                <c:pt idx="99">
                  <c:v>7.1569750000000001E-4</c:v>
                </c:pt>
                <c:pt idx="100">
                  <c:v>6.8304710000000003E-4</c:v>
                </c:pt>
                <c:pt idx="101">
                  <c:v>6.4834219999999995E-4</c:v>
                </c:pt>
                <c:pt idx="102">
                  <c:v>6.4004540000000003E-4</c:v>
                </c:pt>
                <c:pt idx="103">
                  <c:v>6.6855650000000001E-4</c:v>
                </c:pt>
                <c:pt idx="104">
                  <c:v>7.424854E-4</c:v>
                </c:pt>
                <c:pt idx="105">
                  <c:v>8.6970989999999996E-4</c:v>
                </c:pt>
                <c:pt idx="106">
                  <c:v>1.0706272000000001E-3</c:v>
                </c:pt>
                <c:pt idx="107">
                  <c:v>1.3297023E-3</c:v>
                </c:pt>
                <c:pt idx="108">
                  <c:v>1.6632292000000001E-3</c:v>
                </c:pt>
                <c:pt idx="109">
                  <c:v>2.1171786000000001E-3</c:v>
                </c:pt>
                <c:pt idx="110">
                  <c:v>2.6342173E-3</c:v>
                </c:pt>
                <c:pt idx="111">
                  <c:v>3.1992928000000001E-3</c:v>
                </c:pt>
                <c:pt idx="112">
                  <c:v>3.8272002999999999E-3</c:v>
                </c:pt>
                <c:pt idx="113">
                  <c:v>4.4921665000000003E-3</c:v>
                </c:pt>
                <c:pt idx="114">
                  <c:v>5.1246857999999998E-3</c:v>
                </c:pt>
                <c:pt idx="115">
                  <c:v>5.7182205000000002E-3</c:v>
                </c:pt>
                <c:pt idx="116">
                  <c:v>6.2400451999999997E-3</c:v>
                </c:pt>
                <c:pt idx="117">
                  <c:v>6.6973069E-3</c:v>
                </c:pt>
                <c:pt idx="118">
                  <c:v>6.9145355E-3</c:v>
                </c:pt>
                <c:pt idx="119">
                  <c:v>7.0047429999999999E-3</c:v>
                </c:pt>
                <c:pt idx="120">
                  <c:v>6.9348519000000004E-3</c:v>
                </c:pt>
                <c:pt idx="121">
                  <c:v>6.7258314E-3</c:v>
                </c:pt>
                <c:pt idx="122">
                  <c:v>6.3921385000000001E-3</c:v>
                </c:pt>
                <c:pt idx="123">
                  <c:v>5.9625106000000001E-3</c:v>
                </c:pt>
                <c:pt idx="124">
                  <c:v>5.4545211999999996E-3</c:v>
                </c:pt>
                <c:pt idx="125">
                  <c:v>4.9208020999999998E-3</c:v>
                </c:pt>
                <c:pt idx="126">
                  <c:v>4.4147264999999996E-3</c:v>
                </c:pt>
                <c:pt idx="127">
                  <c:v>3.7926636000000001E-3</c:v>
                </c:pt>
                <c:pt idx="128">
                  <c:v>3.2534454999999999E-3</c:v>
                </c:pt>
                <c:pt idx="129">
                  <c:v>2.7899824E-3</c:v>
                </c:pt>
                <c:pt idx="130">
                  <c:v>2.3484684E-3</c:v>
                </c:pt>
                <c:pt idx="131">
                  <c:v>1.9902815000000002E-3</c:v>
                </c:pt>
                <c:pt idx="132">
                  <c:v>1.6874059E-3</c:v>
                </c:pt>
                <c:pt idx="133">
                  <c:v>1.4287194999999999E-3</c:v>
                </c:pt>
                <c:pt idx="134">
                  <c:v>6.4674739999999995E-4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5DBF-4BEC-B76F-5AFFC402E53A}"/>
            </c:ext>
          </c:extLst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反射白_LEDlow_暗櫃!$A$41:$EE$41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3.2905219999999999E-4</c:v>
                </c:pt>
                <c:pt idx="6">
                  <c:v>6.824531E-4</c:v>
                </c:pt>
                <c:pt idx="7">
                  <c:v>8.126028E-4</c:v>
                </c:pt>
                <c:pt idx="8">
                  <c:v>6.5408950000000001E-4</c:v>
                </c:pt>
                <c:pt idx="9">
                  <c:v>4.3658560000000001E-4</c:v>
                </c:pt>
                <c:pt idx="10">
                  <c:v>4.627721E-4</c:v>
                </c:pt>
                <c:pt idx="11">
                  <c:v>7.5902360000000004E-4</c:v>
                </c:pt>
                <c:pt idx="12">
                  <c:v>1.1906130999999999E-3</c:v>
                </c:pt>
                <c:pt idx="13">
                  <c:v>1.5759567999999999E-3</c:v>
                </c:pt>
                <c:pt idx="14">
                  <c:v>1.8179827999999999E-3</c:v>
                </c:pt>
                <c:pt idx="15">
                  <c:v>2.0212403000000002E-3</c:v>
                </c:pt>
                <c:pt idx="16">
                  <c:v>2.2024702999999999E-3</c:v>
                </c:pt>
                <c:pt idx="17">
                  <c:v>2.3422355E-3</c:v>
                </c:pt>
                <c:pt idx="18">
                  <c:v>2.5873566000000001E-3</c:v>
                </c:pt>
                <c:pt idx="19">
                  <c:v>2.7637669999999999E-3</c:v>
                </c:pt>
                <c:pt idx="20">
                  <c:v>2.8643500999999999E-3</c:v>
                </c:pt>
                <c:pt idx="21">
                  <c:v>2.9774545999999998E-3</c:v>
                </c:pt>
                <c:pt idx="22">
                  <c:v>3.0656517000000002E-3</c:v>
                </c:pt>
                <c:pt idx="23">
                  <c:v>3.1518172E-3</c:v>
                </c:pt>
                <c:pt idx="24">
                  <c:v>3.1823634999999999E-3</c:v>
                </c:pt>
                <c:pt idx="25">
                  <c:v>3.1037886999999999E-3</c:v>
                </c:pt>
                <c:pt idx="26">
                  <c:v>3.1546540999999998E-3</c:v>
                </c:pt>
                <c:pt idx="27">
                  <c:v>3.4287471999999999E-3</c:v>
                </c:pt>
                <c:pt idx="28">
                  <c:v>4.0126164000000002E-3</c:v>
                </c:pt>
                <c:pt idx="29">
                  <c:v>4.9008243000000003E-3</c:v>
                </c:pt>
                <c:pt idx="30">
                  <c:v>5.9397523000000001E-3</c:v>
                </c:pt>
                <c:pt idx="31">
                  <c:v>7.4623288000000001E-3</c:v>
                </c:pt>
                <c:pt idx="32">
                  <c:v>9.9309868999999992E-3</c:v>
                </c:pt>
                <c:pt idx="33">
                  <c:v>1.36368433E-2</c:v>
                </c:pt>
                <c:pt idx="34">
                  <c:v>1.8352035400000001E-2</c:v>
                </c:pt>
                <c:pt idx="35">
                  <c:v>2.3471888199999999E-2</c:v>
                </c:pt>
                <c:pt idx="36">
                  <c:v>2.80398987E-2</c:v>
                </c:pt>
                <c:pt idx="37">
                  <c:v>3.1009184200000001E-2</c:v>
                </c:pt>
                <c:pt idx="38">
                  <c:v>3.1897917400000003E-2</c:v>
                </c:pt>
                <c:pt idx="39">
                  <c:v>3.0734369500000001E-2</c:v>
                </c:pt>
                <c:pt idx="40">
                  <c:v>2.8154274399999998E-2</c:v>
                </c:pt>
                <c:pt idx="41">
                  <c:v>2.4548739199999999E-2</c:v>
                </c:pt>
                <c:pt idx="42">
                  <c:v>2.0927458999999999E-2</c:v>
                </c:pt>
                <c:pt idx="43">
                  <c:v>1.7617348599999999E-2</c:v>
                </c:pt>
                <c:pt idx="44">
                  <c:v>1.48330666E-2</c:v>
                </c:pt>
                <c:pt idx="45">
                  <c:v>1.2741572200000001E-2</c:v>
                </c:pt>
                <c:pt idx="46">
                  <c:v>1.1121036500000001E-2</c:v>
                </c:pt>
                <c:pt idx="47">
                  <c:v>9.9580455999999998E-3</c:v>
                </c:pt>
                <c:pt idx="48">
                  <c:v>9.2449634999999999E-3</c:v>
                </c:pt>
                <c:pt idx="49">
                  <c:v>8.7849739999999992E-3</c:v>
                </c:pt>
                <c:pt idx="50">
                  <c:v>8.4152371000000004E-3</c:v>
                </c:pt>
                <c:pt idx="51">
                  <c:v>8.2061327999999999E-3</c:v>
                </c:pt>
                <c:pt idx="52">
                  <c:v>8.3671388999999995E-3</c:v>
                </c:pt>
                <c:pt idx="53">
                  <c:v>9.0271187999999992E-3</c:v>
                </c:pt>
                <c:pt idx="54">
                  <c:v>9.9462774E-3</c:v>
                </c:pt>
                <c:pt idx="55">
                  <c:v>1.07050976E-2</c:v>
                </c:pt>
                <c:pt idx="56">
                  <c:v>1.1006703600000001E-2</c:v>
                </c:pt>
                <c:pt idx="57">
                  <c:v>1.0916277800000001E-2</c:v>
                </c:pt>
                <c:pt idx="58">
                  <c:v>1.07286228E-2</c:v>
                </c:pt>
                <c:pt idx="59">
                  <c:v>1.0670863100000001E-2</c:v>
                </c:pt>
                <c:pt idx="60">
                  <c:v>1.0655324000000001E-2</c:v>
                </c:pt>
                <c:pt idx="61">
                  <c:v>1.06469532E-2</c:v>
                </c:pt>
                <c:pt idx="62">
                  <c:v>1.05353631E-2</c:v>
                </c:pt>
                <c:pt idx="63">
                  <c:v>1.0267425300000001E-2</c:v>
                </c:pt>
                <c:pt idx="64">
                  <c:v>9.7828796000000006E-3</c:v>
                </c:pt>
                <c:pt idx="65">
                  <c:v>9.0648979000000005E-3</c:v>
                </c:pt>
                <c:pt idx="66">
                  <c:v>8.2501024000000006E-3</c:v>
                </c:pt>
                <c:pt idx="67">
                  <c:v>7.4383747E-3</c:v>
                </c:pt>
                <c:pt idx="68">
                  <c:v>6.6158151999999998E-3</c:v>
                </c:pt>
                <c:pt idx="69">
                  <c:v>5.7221846999999998E-3</c:v>
                </c:pt>
                <c:pt idx="70">
                  <c:v>4.6340701999999998E-3</c:v>
                </c:pt>
                <c:pt idx="71">
                  <c:v>3.6188739000000002E-3</c:v>
                </c:pt>
                <c:pt idx="72">
                  <c:v>3.0613836999999998E-3</c:v>
                </c:pt>
                <c:pt idx="73">
                  <c:v>3.2030182999999999E-3</c:v>
                </c:pt>
                <c:pt idx="74">
                  <c:v>3.7537340999999999E-3</c:v>
                </c:pt>
                <c:pt idx="75">
                  <c:v>4.0143807000000004E-3</c:v>
                </c:pt>
                <c:pt idx="76">
                  <c:v>3.5600524999999999E-3</c:v>
                </c:pt>
                <c:pt idx="77">
                  <c:v>2.5702062999999999E-3</c:v>
                </c:pt>
                <c:pt idx="78">
                  <c:v>1.5596753000000001E-3</c:v>
                </c:pt>
                <c:pt idx="79">
                  <c:v>9.3884649999999997E-4</c:v>
                </c:pt>
                <c:pt idx="80">
                  <c:v>7.7396970000000002E-4</c:v>
                </c:pt>
                <c:pt idx="81">
                  <c:v>9.1194319999999998E-4</c:v>
                </c:pt>
                <c:pt idx="82">
                  <c:v>1.1340771999999999E-3</c:v>
                </c:pt>
                <c:pt idx="83">
                  <c:v>1.2930648000000001E-3</c:v>
                </c:pt>
                <c:pt idx="84">
                  <c:v>1.3012751E-3</c:v>
                </c:pt>
                <c:pt idx="85">
                  <c:v>1.213378E-3</c:v>
                </c:pt>
                <c:pt idx="86">
                  <c:v>1.0070554999999999E-3</c:v>
                </c:pt>
                <c:pt idx="87">
                  <c:v>7.1467139999999998E-4</c:v>
                </c:pt>
                <c:pt idx="88">
                  <c:v>3.7570049999999998E-4</c:v>
                </c:pt>
                <c:pt idx="89">
                  <c:v>5.5195899999999998E-5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6.0526499999999997E-5</c:v>
                </c:pt>
                <c:pt idx="96">
                  <c:v>2.5443390000000002E-4</c:v>
                </c:pt>
                <c:pt idx="97">
                  <c:v>4.6963259999999998E-4</c:v>
                </c:pt>
                <c:pt idx="98">
                  <c:v>6.6170819999999996E-4</c:v>
                </c:pt>
                <c:pt idx="99">
                  <c:v>7.9832820000000002E-4</c:v>
                </c:pt>
                <c:pt idx="100">
                  <c:v>8.5567979999999998E-4</c:v>
                </c:pt>
                <c:pt idx="101">
                  <c:v>8.5277430000000004E-4</c:v>
                </c:pt>
                <c:pt idx="102">
                  <c:v>9.330117E-4</c:v>
                </c:pt>
                <c:pt idx="103">
                  <c:v>9.4840300000000001E-4</c:v>
                </c:pt>
                <c:pt idx="104">
                  <c:v>9.8536299999999995E-4</c:v>
                </c:pt>
                <c:pt idx="105">
                  <c:v>1.0617484000000001E-3</c:v>
                </c:pt>
                <c:pt idx="106">
                  <c:v>1.1995933E-3</c:v>
                </c:pt>
                <c:pt idx="107">
                  <c:v>1.3860184000000001E-3</c:v>
                </c:pt>
                <c:pt idx="108">
                  <c:v>1.6437329000000001E-3</c:v>
                </c:pt>
                <c:pt idx="109">
                  <c:v>1.9950838999999998E-3</c:v>
                </c:pt>
                <c:pt idx="110">
                  <c:v>2.5407197000000001E-3</c:v>
                </c:pt>
                <c:pt idx="111">
                  <c:v>3.0590394000000001E-3</c:v>
                </c:pt>
                <c:pt idx="112">
                  <c:v>3.6299038000000001E-3</c:v>
                </c:pt>
                <c:pt idx="113">
                  <c:v>4.2178644999999997E-3</c:v>
                </c:pt>
                <c:pt idx="114">
                  <c:v>4.7943066000000001E-3</c:v>
                </c:pt>
                <c:pt idx="115">
                  <c:v>5.3194803000000002E-3</c:v>
                </c:pt>
                <c:pt idx="116">
                  <c:v>5.7638981000000004E-3</c:v>
                </c:pt>
                <c:pt idx="117">
                  <c:v>6.1187404000000003E-3</c:v>
                </c:pt>
                <c:pt idx="118">
                  <c:v>6.2541016E-3</c:v>
                </c:pt>
                <c:pt idx="119">
                  <c:v>6.3341442E-3</c:v>
                </c:pt>
                <c:pt idx="120">
                  <c:v>6.2505729000000001E-3</c:v>
                </c:pt>
                <c:pt idx="121">
                  <c:v>6.0442407E-3</c:v>
                </c:pt>
                <c:pt idx="122">
                  <c:v>5.7279742000000003E-3</c:v>
                </c:pt>
                <c:pt idx="123">
                  <c:v>5.3223856E-3</c:v>
                </c:pt>
                <c:pt idx="124">
                  <c:v>4.8457020999999999E-3</c:v>
                </c:pt>
                <c:pt idx="125">
                  <c:v>4.2866989999999997E-3</c:v>
                </c:pt>
                <c:pt idx="126">
                  <c:v>3.8751939000000002E-3</c:v>
                </c:pt>
                <c:pt idx="127">
                  <c:v>3.2726870999999999E-3</c:v>
                </c:pt>
                <c:pt idx="128">
                  <c:v>2.7276885E-3</c:v>
                </c:pt>
                <c:pt idx="129">
                  <c:v>2.2240083000000001E-3</c:v>
                </c:pt>
                <c:pt idx="130">
                  <c:v>1.7756183E-3</c:v>
                </c:pt>
                <c:pt idx="131">
                  <c:v>1.3763796E-3</c:v>
                </c:pt>
                <c:pt idx="132">
                  <c:v>1.0179818000000001E-3</c:v>
                </c:pt>
                <c:pt idx="133">
                  <c:v>7.0611860000000003E-4</c:v>
                </c:pt>
                <c:pt idx="134">
                  <c:v>1.200003E-4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5DBF-4BEC-B76F-5AFFC402E53A}"/>
            </c:ext>
          </c:extLst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反射白_LEDlow_暗櫃!$A$42:$EE$42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1.131888E-4</c:v>
                </c:pt>
                <c:pt idx="8">
                  <c:v>5.8349710000000002E-4</c:v>
                </c:pt>
                <c:pt idx="9">
                  <c:v>9.6997190000000001E-4</c:v>
                </c:pt>
                <c:pt idx="10">
                  <c:v>1.2200656E-3</c:v>
                </c:pt>
                <c:pt idx="11">
                  <c:v>1.3351005E-3</c:v>
                </c:pt>
                <c:pt idx="12">
                  <c:v>1.2712655999999999E-3</c:v>
                </c:pt>
                <c:pt idx="13">
                  <c:v>1.0668753E-3</c:v>
                </c:pt>
                <c:pt idx="14">
                  <c:v>9.3137540000000005E-4</c:v>
                </c:pt>
                <c:pt idx="15">
                  <c:v>1.1195848999999999E-3</c:v>
                </c:pt>
                <c:pt idx="16">
                  <c:v>1.6248522E-3</c:v>
                </c:pt>
                <c:pt idx="17">
                  <c:v>2.3056301E-3</c:v>
                </c:pt>
                <c:pt idx="18">
                  <c:v>2.9219722000000002E-3</c:v>
                </c:pt>
                <c:pt idx="19">
                  <c:v>3.3470164000000001E-3</c:v>
                </c:pt>
                <c:pt idx="20">
                  <c:v>3.5660325E-3</c:v>
                </c:pt>
                <c:pt idx="21">
                  <c:v>3.6234749000000001E-3</c:v>
                </c:pt>
                <c:pt idx="22">
                  <c:v>3.5419192000000002E-3</c:v>
                </c:pt>
                <c:pt idx="23">
                  <c:v>3.2971082000000001E-3</c:v>
                </c:pt>
                <c:pt idx="24">
                  <c:v>3.0290030000000002E-3</c:v>
                </c:pt>
                <c:pt idx="25">
                  <c:v>2.9517015999999999E-3</c:v>
                </c:pt>
                <c:pt idx="26">
                  <c:v>3.1666232E-3</c:v>
                </c:pt>
                <c:pt idx="27">
                  <c:v>3.5495707E-3</c:v>
                </c:pt>
                <c:pt idx="28">
                  <c:v>3.9370102000000004E-3</c:v>
                </c:pt>
                <c:pt idx="29">
                  <c:v>4.4691097000000004E-3</c:v>
                </c:pt>
                <c:pt idx="30">
                  <c:v>5.2224988999999998E-3</c:v>
                </c:pt>
                <c:pt idx="31">
                  <c:v>6.6687198999999999E-3</c:v>
                </c:pt>
                <c:pt idx="32">
                  <c:v>9.2143304999999995E-3</c:v>
                </c:pt>
                <c:pt idx="33">
                  <c:v>1.3049201099999999E-2</c:v>
                </c:pt>
                <c:pt idx="34">
                  <c:v>1.80124901E-2</c:v>
                </c:pt>
                <c:pt idx="35">
                  <c:v>2.3464705799999999E-2</c:v>
                </c:pt>
                <c:pt idx="36">
                  <c:v>2.8310591400000001E-2</c:v>
                </c:pt>
                <c:pt idx="37">
                  <c:v>3.1404461699999997E-2</c:v>
                </c:pt>
                <c:pt idx="38">
                  <c:v>3.2322708499999998E-2</c:v>
                </c:pt>
                <c:pt idx="39">
                  <c:v>3.1145269100000001E-2</c:v>
                </c:pt>
                <c:pt idx="40">
                  <c:v>2.8591359E-2</c:v>
                </c:pt>
                <c:pt idx="41">
                  <c:v>2.47948505E-2</c:v>
                </c:pt>
                <c:pt idx="42">
                  <c:v>2.0872423399999999E-2</c:v>
                </c:pt>
                <c:pt idx="43">
                  <c:v>1.7247555800000001E-2</c:v>
                </c:pt>
                <c:pt idx="44">
                  <c:v>1.4246510299999999E-2</c:v>
                </c:pt>
                <c:pt idx="45">
                  <c:v>1.21921133E-2</c:v>
                </c:pt>
                <c:pt idx="46">
                  <c:v>1.0846860700000001E-2</c:v>
                </c:pt>
                <c:pt idx="47">
                  <c:v>1.0006132500000001E-2</c:v>
                </c:pt>
                <c:pt idx="48">
                  <c:v>9.4772102000000007E-3</c:v>
                </c:pt>
                <c:pt idx="49">
                  <c:v>8.9914677999999998E-3</c:v>
                </c:pt>
                <c:pt idx="50">
                  <c:v>8.5286376999999993E-3</c:v>
                </c:pt>
                <c:pt idx="51">
                  <c:v>8.3090095000000006E-3</c:v>
                </c:pt>
                <c:pt idx="52">
                  <c:v>8.4451977000000004E-3</c:v>
                </c:pt>
                <c:pt idx="53">
                  <c:v>8.9235762E-3</c:v>
                </c:pt>
                <c:pt idx="54">
                  <c:v>9.5724034999999999E-3</c:v>
                </c:pt>
                <c:pt idx="55">
                  <c:v>1.023285E-2</c:v>
                </c:pt>
                <c:pt idx="56">
                  <c:v>1.0826759E-2</c:v>
                </c:pt>
                <c:pt idx="57">
                  <c:v>1.13476319E-2</c:v>
                </c:pt>
                <c:pt idx="58">
                  <c:v>1.17228096E-2</c:v>
                </c:pt>
                <c:pt idx="59">
                  <c:v>1.1814488999999999E-2</c:v>
                </c:pt>
                <c:pt idx="60">
                  <c:v>1.1435606500000001E-2</c:v>
                </c:pt>
                <c:pt idx="61">
                  <c:v>1.06947524E-2</c:v>
                </c:pt>
                <c:pt idx="62">
                  <c:v>9.7548793999999994E-3</c:v>
                </c:pt>
                <c:pt idx="63">
                  <c:v>8.8903503000000005E-3</c:v>
                </c:pt>
                <c:pt idx="64">
                  <c:v>8.2596652000000003E-3</c:v>
                </c:pt>
                <c:pt idx="65">
                  <c:v>7.8060281999999996E-3</c:v>
                </c:pt>
                <c:pt idx="66">
                  <c:v>7.4322991999999999E-3</c:v>
                </c:pt>
                <c:pt idx="67">
                  <c:v>7.1174879999999999E-3</c:v>
                </c:pt>
                <c:pt idx="68">
                  <c:v>6.934104E-3</c:v>
                </c:pt>
                <c:pt idx="69">
                  <c:v>6.8275486000000003E-3</c:v>
                </c:pt>
                <c:pt idx="70">
                  <c:v>6.5084606999999996E-3</c:v>
                </c:pt>
                <c:pt idx="71">
                  <c:v>5.7770158000000002E-3</c:v>
                </c:pt>
                <c:pt idx="72">
                  <c:v>4.7674891999999998E-3</c:v>
                </c:pt>
                <c:pt idx="73">
                  <c:v>3.8264482000000002E-3</c:v>
                </c:pt>
                <c:pt idx="74">
                  <c:v>3.1875154999999999E-3</c:v>
                </c:pt>
                <c:pt idx="75">
                  <c:v>2.6810428000000001E-3</c:v>
                </c:pt>
                <c:pt idx="76">
                  <c:v>2.0729476000000001E-3</c:v>
                </c:pt>
                <c:pt idx="77">
                  <c:v>1.3728233999999999E-3</c:v>
                </c:pt>
                <c:pt idx="78">
                  <c:v>7.7050969999999997E-4</c:v>
                </c:pt>
                <c:pt idx="79">
                  <c:v>5.0341049999999999E-4</c:v>
                </c:pt>
                <c:pt idx="80">
                  <c:v>5.6490770000000004E-4</c:v>
                </c:pt>
                <c:pt idx="81">
                  <c:v>7.5799739999999997E-4</c:v>
                </c:pt>
                <c:pt idx="82">
                  <c:v>9.4466479999999995E-4</c:v>
                </c:pt>
                <c:pt idx="83">
                  <c:v>1.0845474000000001E-3</c:v>
                </c:pt>
                <c:pt idx="84">
                  <c:v>1.1447216E-3</c:v>
                </c:pt>
                <c:pt idx="85">
                  <c:v>1.1193403E-3</c:v>
                </c:pt>
                <c:pt idx="86">
                  <c:v>1.0439123E-3</c:v>
                </c:pt>
                <c:pt idx="87">
                  <c:v>9.9489380000000001E-4</c:v>
                </c:pt>
                <c:pt idx="88">
                  <c:v>1.0258520000000001E-3</c:v>
                </c:pt>
                <c:pt idx="89">
                  <c:v>1.1462261E-3</c:v>
                </c:pt>
                <c:pt idx="90">
                  <c:v>1.2858176000000001E-3</c:v>
                </c:pt>
                <c:pt idx="91">
                  <c:v>1.3516152999999999E-3</c:v>
                </c:pt>
                <c:pt idx="92">
                  <c:v>1.1949473999999999E-3</c:v>
                </c:pt>
                <c:pt idx="93">
                  <c:v>8.9896150000000005E-4</c:v>
                </c:pt>
                <c:pt idx="94">
                  <c:v>5.1077390000000005E-4</c:v>
                </c:pt>
                <c:pt idx="95">
                  <c:v>2.0379800000000001E-5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2.9408229999999997E-4</c:v>
                </c:pt>
                <c:pt idx="105">
                  <c:v>7.1265749999999996E-4</c:v>
                </c:pt>
                <c:pt idx="106">
                  <c:v>1.1498559000000001E-3</c:v>
                </c:pt>
                <c:pt idx="107">
                  <c:v>1.6196699999999999E-3</c:v>
                </c:pt>
                <c:pt idx="108">
                  <c:v>2.1115093999999998E-3</c:v>
                </c:pt>
                <c:pt idx="109">
                  <c:v>2.6277501999999999E-3</c:v>
                </c:pt>
                <c:pt idx="110">
                  <c:v>3.2005409999999999E-3</c:v>
                </c:pt>
                <c:pt idx="111">
                  <c:v>3.7253767000000001E-3</c:v>
                </c:pt>
                <c:pt idx="112">
                  <c:v>4.2367083999999998E-3</c:v>
                </c:pt>
                <c:pt idx="113">
                  <c:v>4.7212201000000004E-3</c:v>
                </c:pt>
                <c:pt idx="114">
                  <c:v>5.1415912000000001E-3</c:v>
                </c:pt>
                <c:pt idx="115">
                  <c:v>5.5031981000000004E-3</c:v>
                </c:pt>
                <c:pt idx="116">
                  <c:v>5.7868444999999999E-3</c:v>
                </c:pt>
                <c:pt idx="117">
                  <c:v>6.0392301999999997E-3</c:v>
                </c:pt>
                <c:pt idx="118">
                  <c:v>6.0282367999999996E-3</c:v>
                </c:pt>
                <c:pt idx="119">
                  <c:v>6.0098152999999996E-3</c:v>
                </c:pt>
                <c:pt idx="120">
                  <c:v>5.9016831E-3</c:v>
                </c:pt>
                <c:pt idx="121">
                  <c:v>5.7221996000000001E-3</c:v>
                </c:pt>
                <c:pt idx="122">
                  <c:v>5.4804663999999999E-3</c:v>
                </c:pt>
                <c:pt idx="123">
                  <c:v>5.1889596999999997E-3</c:v>
                </c:pt>
                <c:pt idx="124">
                  <c:v>4.8680332999999996E-3</c:v>
                </c:pt>
                <c:pt idx="125">
                  <c:v>4.4830790999999997E-3</c:v>
                </c:pt>
                <c:pt idx="126">
                  <c:v>4.1862135E-3</c:v>
                </c:pt>
                <c:pt idx="127">
                  <c:v>3.7517195999999999E-3</c:v>
                </c:pt>
                <c:pt idx="128">
                  <c:v>3.3223494000000002E-3</c:v>
                </c:pt>
                <c:pt idx="129">
                  <c:v>2.9224015E-3</c:v>
                </c:pt>
                <c:pt idx="130">
                  <c:v>2.5071647999999999E-3</c:v>
                </c:pt>
                <c:pt idx="131">
                  <c:v>2.1145099E-3</c:v>
                </c:pt>
                <c:pt idx="132">
                  <c:v>1.7416198999999999E-3</c:v>
                </c:pt>
                <c:pt idx="133">
                  <c:v>1.4033101000000001E-3</c:v>
                </c:pt>
                <c:pt idx="134">
                  <c:v>6.7973570000000002E-4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5DBF-4BEC-B76F-5AFFC402E53A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反射白_LEDlow_暗櫃!$A$43:$EE$43</c:f>
              <c:numCache>
                <c:formatCode>General</c:formatCode>
                <c:ptCount val="135"/>
                <c:pt idx="0">
                  <c:v>6.0140580000000001E-4</c:v>
                </c:pt>
                <c:pt idx="1">
                  <c:v>6.8662020000000005E-4</c:v>
                </c:pt>
                <c:pt idx="2">
                  <c:v>9.483378E-4</c:v>
                </c:pt>
                <c:pt idx="3">
                  <c:v>1.3802129999999999E-3</c:v>
                </c:pt>
                <c:pt idx="4">
                  <c:v>1.4732187999999999E-3</c:v>
                </c:pt>
                <c:pt idx="5">
                  <c:v>1.0138208E-3</c:v>
                </c:pt>
                <c:pt idx="6">
                  <c:v>2.6290729999999999E-4</c:v>
                </c:pt>
                <c:pt idx="7">
                  <c:v>0</c:v>
                </c:pt>
                <c:pt idx="8">
                  <c:v>0</c:v>
                </c:pt>
                <c:pt idx="9">
                  <c:v>1.1386700000000001E-5</c:v>
                </c:pt>
                <c:pt idx="10">
                  <c:v>4.4558800000000002E-4</c:v>
                </c:pt>
                <c:pt idx="11">
                  <c:v>6.9234370000000002E-4</c:v>
                </c:pt>
                <c:pt idx="12">
                  <c:v>8.8313499999999995E-4</c:v>
                </c:pt>
                <c:pt idx="13">
                  <c:v>1.3029699E-3</c:v>
                </c:pt>
                <c:pt idx="14">
                  <c:v>1.9142744E-3</c:v>
                </c:pt>
                <c:pt idx="15">
                  <c:v>2.5422205000000002E-3</c:v>
                </c:pt>
                <c:pt idx="16">
                  <c:v>2.9453053000000002E-3</c:v>
                </c:pt>
                <c:pt idx="17">
                  <c:v>3.0544576999999998E-3</c:v>
                </c:pt>
                <c:pt idx="18">
                  <c:v>3.0762907E-3</c:v>
                </c:pt>
                <c:pt idx="19">
                  <c:v>3.1001730999999999E-3</c:v>
                </c:pt>
                <c:pt idx="20">
                  <c:v>3.1148538000000002E-3</c:v>
                </c:pt>
                <c:pt idx="21">
                  <c:v>2.9589401000000002E-3</c:v>
                </c:pt>
                <c:pt idx="22">
                  <c:v>2.7755604E-3</c:v>
                </c:pt>
                <c:pt idx="23">
                  <c:v>2.6517658999999998E-3</c:v>
                </c:pt>
                <c:pt idx="24">
                  <c:v>2.7745300999999999E-3</c:v>
                </c:pt>
                <c:pt idx="25">
                  <c:v>3.1197101E-3</c:v>
                </c:pt>
                <c:pt idx="26">
                  <c:v>3.6777343999999999E-3</c:v>
                </c:pt>
                <c:pt idx="27">
                  <c:v>4.3159792999999998E-3</c:v>
                </c:pt>
                <c:pt idx="28">
                  <c:v>4.8211323999999998E-3</c:v>
                </c:pt>
                <c:pt idx="29">
                  <c:v>5.3651658999999997E-3</c:v>
                </c:pt>
                <c:pt idx="30">
                  <c:v>6.1031397999999999E-3</c:v>
                </c:pt>
                <c:pt idx="31">
                  <c:v>7.4355289999999997E-3</c:v>
                </c:pt>
                <c:pt idx="32">
                  <c:v>9.7529356999999997E-3</c:v>
                </c:pt>
                <c:pt idx="33">
                  <c:v>1.3191225900000001E-2</c:v>
                </c:pt>
                <c:pt idx="34">
                  <c:v>1.76648833E-2</c:v>
                </c:pt>
                <c:pt idx="35">
                  <c:v>2.27656104E-2</c:v>
                </c:pt>
                <c:pt idx="36">
                  <c:v>2.7677593800000001E-2</c:v>
                </c:pt>
                <c:pt idx="37">
                  <c:v>3.1174352400000001E-2</c:v>
                </c:pt>
                <c:pt idx="38">
                  <c:v>3.26068625E-2</c:v>
                </c:pt>
                <c:pt idx="39">
                  <c:v>3.1578768E-2</c:v>
                </c:pt>
                <c:pt idx="40">
                  <c:v>2.8777459599999999E-2</c:v>
                </c:pt>
                <c:pt idx="41">
                  <c:v>2.46790629E-2</c:v>
                </c:pt>
                <c:pt idx="42">
                  <c:v>2.0637709600000002E-2</c:v>
                </c:pt>
                <c:pt idx="43">
                  <c:v>1.7171751700000001E-2</c:v>
                </c:pt>
                <c:pt idx="44">
                  <c:v>1.43957119E-2</c:v>
                </c:pt>
                <c:pt idx="45">
                  <c:v>1.2311499599999999E-2</c:v>
                </c:pt>
                <c:pt idx="46">
                  <c:v>1.05695324E-2</c:v>
                </c:pt>
                <c:pt idx="47">
                  <c:v>9.2404606E-3</c:v>
                </c:pt>
                <c:pt idx="48">
                  <c:v>8.5783218999999997E-3</c:v>
                </c:pt>
                <c:pt idx="49">
                  <c:v>8.5503850000000006E-3</c:v>
                </c:pt>
                <c:pt idx="50">
                  <c:v>8.8881357000000008E-3</c:v>
                </c:pt>
                <c:pt idx="51">
                  <c:v>9.2780050000000006E-3</c:v>
                </c:pt>
                <c:pt idx="52">
                  <c:v>9.5939143000000008E-3</c:v>
                </c:pt>
                <c:pt idx="53">
                  <c:v>9.9096884999999996E-3</c:v>
                </c:pt>
                <c:pt idx="54">
                  <c:v>1.03177037E-2</c:v>
                </c:pt>
                <c:pt idx="55">
                  <c:v>1.0746205199999999E-2</c:v>
                </c:pt>
                <c:pt idx="56">
                  <c:v>1.1019078099999999E-2</c:v>
                </c:pt>
                <c:pt idx="57">
                  <c:v>1.10243736E-2</c:v>
                </c:pt>
                <c:pt idx="58">
                  <c:v>1.0767501800000001E-2</c:v>
                </c:pt>
                <c:pt idx="59">
                  <c:v>1.0255356300000001E-2</c:v>
                </c:pt>
                <c:pt idx="60">
                  <c:v>9.6551776000000002E-3</c:v>
                </c:pt>
                <c:pt idx="61">
                  <c:v>9.2501314000000001E-3</c:v>
                </c:pt>
                <c:pt idx="62">
                  <c:v>9.2505673E-3</c:v>
                </c:pt>
                <c:pt idx="63">
                  <c:v>9.5212188999999996E-3</c:v>
                </c:pt>
                <c:pt idx="64">
                  <c:v>9.5877311999999996E-3</c:v>
                </c:pt>
                <c:pt idx="65">
                  <c:v>9.0765897000000002E-3</c:v>
                </c:pt>
                <c:pt idx="66">
                  <c:v>8.0489917000000008E-3</c:v>
                </c:pt>
                <c:pt idx="67">
                  <c:v>6.8881791E-3</c:v>
                </c:pt>
                <c:pt idx="68">
                  <c:v>5.9680426E-3</c:v>
                </c:pt>
                <c:pt idx="69">
                  <c:v>5.3392155000000002E-3</c:v>
                </c:pt>
                <c:pt idx="70">
                  <c:v>4.8392983000000002E-3</c:v>
                </c:pt>
                <c:pt idx="71">
                  <c:v>4.3927580000000001E-3</c:v>
                </c:pt>
                <c:pt idx="72">
                  <c:v>4.0363617999999999E-3</c:v>
                </c:pt>
                <c:pt idx="73">
                  <c:v>3.8058821E-3</c:v>
                </c:pt>
                <c:pt idx="74">
                  <c:v>3.5998593000000001E-3</c:v>
                </c:pt>
                <c:pt idx="75">
                  <c:v>3.1784545E-3</c:v>
                </c:pt>
                <c:pt idx="76">
                  <c:v>2.5890955999999998E-3</c:v>
                </c:pt>
                <c:pt idx="77">
                  <c:v>2.1145449000000002E-3</c:v>
                </c:pt>
                <c:pt idx="78">
                  <c:v>2.0474743000000002E-3</c:v>
                </c:pt>
                <c:pt idx="79">
                  <c:v>2.4263815000000002E-3</c:v>
                </c:pt>
                <c:pt idx="80">
                  <c:v>2.8815996000000001E-3</c:v>
                </c:pt>
                <c:pt idx="81">
                  <c:v>2.8652831000000002E-3</c:v>
                </c:pt>
                <c:pt idx="82">
                  <c:v>2.1839877999999999E-3</c:v>
                </c:pt>
                <c:pt idx="83">
                  <c:v>1.0351371E-3</c:v>
                </c:pt>
                <c:pt idx="84">
                  <c:v>3.4245800000000003E-5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8.2959899999999998E-5</c:v>
                </c:pt>
                <c:pt idx="89">
                  <c:v>4.6869000000000001E-5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7.9676200000000001E-5</c:v>
                </c:pt>
                <c:pt idx="95">
                  <c:v>4.1681949999999998E-4</c:v>
                </c:pt>
                <c:pt idx="96">
                  <c:v>7.1480790000000001E-4</c:v>
                </c:pt>
                <c:pt idx="97">
                  <c:v>9.0186949999999998E-4</c:v>
                </c:pt>
                <c:pt idx="98">
                  <c:v>9.390523E-4</c:v>
                </c:pt>
                <c:pt idx="99">
                  <c:v>8.80177E-4</c:v>
                </c:pt>
                <c:pt idx="100">
                  <c:v>7.8803949999999999E-4</c:v>
                </c:pt>
                <c:pt idx="101">
                  <c:v>7.2071129999999996E-4</c:v>
                </c:pt>
                <c:pt idx="102">
                  <c:v>6.7334239999999998E-4</c:v>
                </c:pt>
                <c:pt idx="103">
                  <c:v>7.3317770000000003E-4</c:v>
                </c:pt>
                <c:pt idx="104">
                  <c:v>8.6108560000000003E-4</c:v>
                </c:pt>
                <c:pt idx="105">
                  <c:v>1.057739E-3</c:v>
                </c:pt>
                <c:pt idx="106">
                  <c:v>1.3323975999999999E-3</c:v>
                </c:pt>
                <c:pt idx="107">
                  <c:v>1.6516509E-3</c:v>
                </c:pt>
                <c:pt idx="108">
                  <c:v>2.0190056000000001E-3</c:v>
                </c:pt>
                <c:pt idx="109">
                  <c:v>2.4181939999999998E-3</c:v>
                </c:pt>
                <c:pt idx="110">
                  <c:v>2.9498077999999999E-3</c:v>
                </c:pt>
                <c:pt idx="111">
                  <c:v>3.4171217000000002E-3</c:v>
                </c:pt>
                <c:pt idx="112">
                  <c:v>3.8829340999999998E-3</c:v>
                </c:pt>
                <c:pt idx="113">
                  <c:v>4.3358295E-3</c:v>
                </c:pt>
                <c:pt idx="114">
                  <c:v>4.7613591999999998E-3</c:v>
                </c:pt>
                <c:pt idx="115">
                  <c:v>5.1532056999999999E-3</c:v>
                </c:pt>
                <c:pt idx="116">
                  <c:v>5.4845633000000001E-3</c:v>
                </c:pt>
                <c:pt idx="117">
                  <c:v>5.7439585000000001E-3</c:v>
                </c:pt>
                <c:pt idx="118">
                  <c:v>6.0164229999999999E-3</c:v>
                </c:pt>
                <c:pt idx="119">
                  <c:v>6.0567510999999996E-3</c:v>
                </c:pt>
                <c:pt idx="120">
                  <c:v>6.0107772999999998E-3</c:v>
                </c:pt>
                <c:pt idx="121">
                  <c:v>5.8685211000000003E-3</c:v>
                </c:pt>
                <c:pt idx="122">
                  <c:v>5.6238742999999997E-3</c:v>
                </c:pt>
                <c:pt idx="123">
                  <c:v>5.2975373999999999E-3</c:v>
                </c:pt>
                <c:pt idx="124">
                  <c:v>4.8828945000000002E-3</c:v>
                </c:pt>
                <c:pt idx="125">
                  <c:v>4.4392737999999999E-3</c:v>
                </c:pt>
                <c:pt idx="126">
                  <c:v>3.7298955000000002E-3</c:v>
                </c:pt>
                <c:pt idx="127">
                  <c:v>3.2263345000000001E-3</c:v>
                </c:pt>
                <c:pt idx="128">
                  <c:v>2.7387500999999999E-3</c:v>
                </c:pt>
                <c:pt idx="129">
                  <c:v>2.2571965000000001E-3</c:v>
                </c:pt>
                <c:pt idx="130">
                  <c:v>1.8136567999999999E-3</c:v>
                </c:pt>
                <c:pt idx="131">
                  <c:v>1.4020037E-3</c:v>
                </c:pt>
                <c:pt idx="132">
                  <c:v>1.0344206000000001E-3</c:v>
                </c:pt>
                <c:pt idx="133">
                  <c:v>7.1673549999999998E-4</c:v>
                </c:pt>
                <c:pt idx="134">
                  <c:v>9.3880000000000006E-6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5DBF-4BEC-B76F-5AFFC402E53A}"/>
            </c:ext>
          </c:extLst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反射白_LEDlow_暗櫃!$A$44:$EE$44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6.0405039999999999E-4</c:v>
                </c:pt>
                <c:pt idx="4">
                  <c:v>8.6763020000000005E-4</c:v>
                </c:pt>
                <c:pt idx="5">
                  <c:v>7.5863000000000005E-4</c:v>
                </c:pt>
                <c:pt idx="6">
                  <c:v>5.1500039999999997E-4</c:v>
                </c:pt>
                <c:pt idx="7">
                  <c:v>2.9630789999999998E-4</c:v>
                </c:pt>
                <c:pt idx="8">
                  <c:v>4.09934E-5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2.8856740000000002E-4</c:v>
                </c:pt>
                <c:pt idx="13">
                  <c:v>9.5321589999999997E-4</c:v>
                </c:pt>
                <c:pt idx="14">
                  <c:v>1.7096571000000001E-3</c:v>
                </c:pt>
                <c:pt idx="15">
                  <c:v>2.376796E-3</c:v>
                </c:pt>
                <c:pt idx="16">
                  <c:v>2.7680723E-3</c:v>
                </c:pt>
                <c:pt idx="17">
                  <c:v>2.8938861000000001E-3</c:v>
                </c:pt>
                <c:pt idx="18">
                  <c:v>2.8134491E-3</c:v>
                </c:pt>
                <c:pt idx="19">
                  <c:v>2.8267397999999998E-3</c:v>
                </c:pt>
                <c:pt idx="20">
                  <c:v>2.9338073999999998E-3</c:v>
                </c:pt>
                <c:pt idx="21">
                  <c:v>3.0330003000000002E-3</c:v>
                </c:pt>
                <c:pt idx="22">
                  <c:v>2.9630794000000001E-3</c:v>
                </c:pt>
                <c:pt idx="23">
                  <c:v>2.8143951E-3</c:v>
                </c:pt>
                <c:pt idx="24">
                  <c:v>2.6879522E-3</c:v>
                </c:pt>
                <c:pt idx="25">
                  <c:v>2.5715531999999999E-3</c:v>
                </c:pt>
                <c:pt idx="26">
                  <c:v>2.6557149999999999E-3</c:v>
                </c:pt>
                <c:pt idx="27">
                  <c:v>2.9955362000000001E-3</c:v>
                </c:pt>
                <c:pt idx="28">
                  <c:v>3.6619205000000001E-3</c:v>
                </c:pt>
                <c:pt idx="29">
                  <c:v>4.7618453000000003E-3</c:v>
                </c:pt>
                <c:pt idx="30">
                  <c:v>6.2334258000000002E-3</c:v>
                </c:pt>
                <c:pt idx="31">
                  <c:v>8.2079600999999999E-3</c:v>
                </c:pt>
                <c:pt idx="32">
                  <c:v>1.10249287E-2</c:v>
                </c:pt>
                <c:pt idx="33">
                  <c:v>1.47759607E-2</c:v>
                </c:pt>
                <c:pt idx="34">
                  <c:v>1.9309425700000001E-2</c:v>
                </c:pt>
                <c:pt idx="35">
                  <c:v>2.4153918E-2</c:v>
                </c:pt>
                <c:pt idx="36">
                  <c:v>2.8420111200000001E-2</c:v>
                </c:pt>
                <c:pt idx="37">
                  <c:v>3.1042352299999999E-2</c:v>
                </c:pt>
                <c:pt idx="38">
                  <c:v>3.1558088999999998E-2</c:v>
                </c:pt>
                <c:pt idx="39">
                  <c:v>2.9918456499999999E-2</c:v>
                </c:pt>
                <c:pt idx="40">
                  <c:v>2.6930658100000001E-2</c:v>
                </c:pt>
                <c:pt idx="41">
                  <c:v>2.3366944899999999E-2</c:v>
                </c:pt>
                <c:pt idx="42">
                  <c:v>2.0144928199999999E-2</c:v>
                </c:pt>
                <c:pt idx="43">
                  <c:v>1.7352387300000001E-2</c:v>
                </c:pt>
                <c:pt idx="44">
                  <c:v>1.4816686500000001E-2</c:v>
                </c:pt>
                <c:pt idx="45">
                  <c:v>1.26267355E-2</c:v>
                </c:pt>
                <c:pt idx="46">
                  <c:v>1.0762967199999999E-2</c:v>
                </c:pt>
                <c:pt idx="47">
                  <c:v>9.3536851999999997E-3</c:v>
                </c:pt>
                <c:pt idx="48">
                  <c:v>8.5026026000000008E-3</c:v>
                </c:pt>
                <c:pt idx="49">
                  <c:v>8.1594130000000008E-3</c:v>
                </c:pt>
                <c:pt idx="50">
                  <c:v>8.3746797999999997E-3</c:v>
                </c:pt>
                <c:pt idx="51">
                  <c:v>9.0303076000000006E-3</c:v>
                </c:pt>
                <c:pt idx="52">
                  <c:v>9.8348007999999997E-3</c:v>
                </c:pt>
                <c:pt idx="53">
                  <c:v>1.04287229E-2</c:v>
                </c:pt>
                <c:pt idx="54">
                  <c:v>1.0707926899999999E-2</c:v>
                </c:pt>
                <c:pt idx="55">
                  <c:v>1.07620088E-2</c:v>
                </c:pt>
                <c:pt idx="56">
                  <c:v>1.07668079E-2</c:v>
                </c:pt>
                <c:pt idx="57">
                  <c:v>1.08318515E-2</c:v>
                </c:pt>
                <c:pt idx="58">
                  <c:v>1.08925663E-2</c:v>
                </c:pt>
                <c:pt idx="59">
                  <c:v>1.08207483E-2</c:v>
                </c:pt>
                <c:pt idx="60">
                  <c:v>1.0561922600000001E-2</c:v>
                </c:pt>
                <c:pt idx="61">
                  <c:v>1.02794887E-2</c:v>
                </c:pt>
                <c:pt idx="62">
                  <c:v>1.01388767E-2</c:v>
                </c:pt>
                <c:pt idx="63">
                  <c:v>1.01386402E-2</c:v>
                </c:pt>
                <c:pt idx="64">
                  <c:v>9.9645880999999995E-3</c:v>
                </c:pt>
                <c:pt idx="65">
                  <c:v>9.3238660999999997E-3</c:v>
                </c:pt>
                <c:pt idx="66">
                  <c:v>8.2425400999999992E-3</c:v>
                </c:pt>
                <c:pt idx="67">
                  <c:v>7.0149260999999999E-3</c:v>
                </c:pt>
                <c:pt idx="68">
                  <c:v>5.9806992999999996E-3</c:v>
                </c:pt>
                <c:pt idx="69">
                  <c:v>5.2515022E-3</c:v>
                </c:pt>
                <c:pt idx="70">
                  <c:v>4.6944398999999998E-3</c:v>
                </c:pt>
                <c:pt idx="71">
                  <c:v>4.1859992999999998E-3</c:v>
                </c:pt>
                <c:pt idx="72">
                  <c:v>3.7474658E-3</c:v>
                </c:pt>
                <c:pt idx="73">
                  <c:v>3.4796488E-3</c:v>
                </c:pt>
                <c:pt idx="74">
                  <c:v>3.3595583E-3</c:v>
                </c:pt>
                <c:pt idx="75">
                  <c:v>3.1884766999999998E-3</c:v>
                </c:pt>
                <c:pt idx="76">
                  <c:v>2.7563698000000001E-3</c:v>
                </c:pt>
                <c:pt idx="77">
                  <c:v>2.1230818E-3</c:v>
                </c:pt>
                <c:pt idx="78">
                  <c:v>1.4855239E-3</c:v>
                </c:pt>
                <c:pt idx="79">
                  <c:v>1.0893592999999999E-3</c:v>
                </c:pt>
                <c:pt idx="80">
                  <c:v>1.0141684999999999E-3</c:v>
                </c:pt>
                <c:pt idx="81">
                  <c:v>1.1703013E-3</c:v>
                </c:pt>
                <c:pt idx="82">
                  <c:v>1.4461509000000001E-3</c:v>
                </c:pt>
                <c:pt idx="83">
                  <c:v>1.6717386000000001E-3</c:v>
                </c:pt>
                <c:pt idx="84">
                  <c:v>1.6727624000000001E-3</c:v>
                </c:pt>
                <c:pt idx="85">
                  <c:v>1.45516E-3</c:v>
                </c:pt>
                <c:pt idx="86">
                  <c:v>1.0781199999999999E-3</c:v>
                </c:pt>
                <c:pt idx="87">
                  <c:v>6.3504230000000004E-4</c:v>
                </c:pt>
                <c:pt idx="88">
                  <c:v>2.0259069999999999E-4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3.6816000000000001E-5</c:v>
                </c:pt>
                <c:pt idx="96">
                  <c:v>1.4810919999999999E-4</c:v>
                </c:pt>
                <c:pt idx="97">
                  <c:v>2.2645289999999999E-4</c:v>
                </c:pt>
                <c:pt idx="98">
                  <c:v>2.6368909999999998E-4</c:v>
                </c:pt>
                <c:pt idx="99">
                  <c:v>2.5438529999999998E-4</c:v>
                </c:pt>
                <c:pt idx="100">
                  <c:v>1.9792329999999999E-4</c:v>
                </c:pt>
                <c:pt idx="101">
                  <c:v>1.1205590000000001E-4</c:v>
                </c:pt>
                <c:pt idx="102">
                  <c:v>1.4049519999999999E-4</c:v>
                </c:pt>
                <c:pt idx="103">
                  <c:v>1.9350469999999999E-4</c:v>
                </c:pt>
                <c:pt idx="104">
                  <c:v>3.1644639999999999E-4</c:v>
                </c:pt>
                <c:pt idx="105">
                  <c:v>5.1046730000000001E-4</c:v>
                </c:pt>
                <c:pt idx="106">
                  <c:v>7.7686529999999995E-4</c:v>
                </c:pt>
                <c:pt idx="107">
                  <c:v>1.1265856E-3</c:v>
                </c:pt>
                <c:pt idx="108">
                  <c:v>1.5468522999999999E-3</c:v>
                </c:pt>
                <c:pt idx="109">
                  <c:v>2.0447909000000002E-3</c:v>
                </c:pt>
                <c:pt idx="110">
                  <c:v>2.6633311000000002E-3</c:v>
                </c:pt>
                <c:pt idx="111">
                  <c:v>3.2427278000000002E-3</c:v>
                </c:pt>
                <c:pt idx="112">
                  <c:v>3.8473770999999999E-3</c:v>
                </c:pt>
                <c:pt idx="113">
                  <c:v>4.4545339999999996E-3</c:v>
                </c:pt>
                <c:pt idx="114">
                  <c:v>4.9932366000000001E-3</c:v>
                </c:pt>
                <c:pt idx="115">
                  <c:v>5.4744737999999999E-3</c:v>
                </c:pt>
                <c:pt idx="116">
                  <c:v>5.8808052000000003E-3</c:v>
                </c:pt>
                <c:pt idx="117">
                  <c:v>6.2034465000000002E-3</c:v>
                </c:pt>
                <c:pt idx="118">
                  <c:v>6.4295530000000002E-3</c:v>
                </c:pt>
                <c:pt idx="119">
                  <c:v>6.5285185999999999E-3</c:v>
                </c:pt>
                <c:pt idx="120">
                  <c:v>6.5182382000000001E-3</c:v>
                </c:pt>
                <c:pt idx="121">
                  <c:v>6.4200228000000003E-3</c:v>
                </c:pt>
                <c:pt idx="122">
                  <c:v>6.2318193000000001E-3</c:v>
                </c:pt>
                <c:pt idx="123">
                  <c:v>5.9643635E-3</c:v>
                </c:pt>
                <c:pt idx="124">
                  <c:v>5.6096356999999998E-3</c:v>
                </c:pt>
                <c:pt idx="125">
                  <c:v>5.2347495000000001E-3</c:v>
                </c:pt>
                <c:pt idx="126">
                  <c:v>4.8577925000000003E-3</c:v>
                </c:pt>
                <c:pt idx="127">
                  <c:v>4.2824452000000002E-3</c:v>
                </c:pt>
                <c:pt idx="128">
                  <c:v>3.6877831000000001E-3</c:v>
                </c:pt>
                <c:pt idx="129">
                  <c:v>3.1012276E-3</c:v>
                </c:pt>
                <c:pt idx="130">
                  <c:v>2.5203878000000001E-3</c:v>
                </c:pt>
                <c:pt idx="131">
                  <c:v>1.9345321999999999E-3</c:v>
                </c:pt>
                <c:pt idx="132">
                  <c:v>1.3716195999999999E-3</c:v>
                </c:pt>
                <c:pt idx="133">
                  <c:v>8.3863609999999995E-4</c:v>
                </c:pt>
                <c:pt idx="134">
                  <c:v>1.004271E-4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5DBF-4BEC-B76F-5AFFC402E53A}"/>
            </c:ext>
          </c:extLst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反射白_LEDlow_暗櫃!$A$45:$EE$45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7.0797190000000004E-4</c:v>
                </c:pt>
                <c:pt idx="5">
                  <c:v>1.1386846E-3</c:v>
                </c:pt>
                <c:pt idx="6">
                  <c:v>1.0148615000000001E-3</c:v>
                </c:pt>
                <c:pt idx="7">
                  <c:v>6.4183429999999997E-4</c:v>
                </c:pt>
                <c:pt idx="8">
                  <c:v>4.521018E-4</c:v>
                </c:pt>
                <c:pt idx="9">
                  <c:v>4.9206569999999999E-4</c:v>
                </c:pt>
                <c:pt idx="10">
                  <c:v>6.3246590000000001E-4</c:v>
                </c:pt>
                <c:pt idx="11">
                  <c:v>5.5599070000000004E-4</c:v>
                </c:pt>
                <c:pt idx="12">
                  <c:v>3.9861999999999997E-4</c:v>
                </c:pt>
                <c:pt idx="13">
                  <c:v>3.8397149999999999E-4</c:v>
                </c:pt>
                <c:pt idx="14">
                  <c:v>6.6081569999999995E-4</c:v>
                </c:pt>
                <c:pt idx="15">
                  <c:v>1.2860273E-3</c:v>
                </c:pt>
                <c:pt idx="16">
                  <c:v>2.0805086999999998E-3</c:v>
                </c:pt>
                <c:pt idx="17">
                  <c:v>2.8369240000000002E-3</c:v>
                </c:pt>
                <c:pt idx="18">
                  <c:v>3.3763042000000002E-3</c:v>
                </c:pt>
                <c:pt idx="19">
                  <c:v>3.5659493999999998E-3</c:v>
                </c:pt>
                <c:pt idx="20">
                  <c:v>3.4857807000000002E-3</c:v>
                </c:pt>
                <c:pt idx="21">
                  <c:v>3.2084675000000002E-3</c:v>
                </c:pt>
                <c:pt idx="22">
                  <c:v>2.9284926000000002E-3</c:v>
                </c:pt>
                <c:pt idx="23">
                  <c:v>2.8063301000000001E-3</c:v>
                </c:pt>
                <c:pt idx="24">
                  <c:v>2.7862518999999999E-3</c:v>
                </c:pt>
                <c:pt idx="25">
                  <c:v>2.8118431000000001E-3</c:v>
                </c:pt>
                <c:pt idx="26">
                  <c:v>2.9226737E-3</c:v>
                </c:pt>
                <c:pt idx="27">
                  <c:v>3.1990472000000001E-3</c:v>
                </c:pt>
                <c:pt idx="28">
                  <c:v>3.704845E-3</c:v>
                </c:pt>
                <c:pt idx="29">
                  <c:v>4.6169510999999998E-3</c:v>
                </c:pt>
                <c:pt idx="30">
                  <c:v>5.8466409999999996E-3</c:v>
                </c:pt>
                <c:pt idx="31">
                  <c:v>7.5148903000000003E-3</c:v>
                </c:pt>
                <c:pt idx="32">
                  <c:v>1.00611057E-2</c:v>
                </c:pt>
                <c:pt idx="33">
                  <c:v>1.3795983E-2</c:v>
                </c:pt>
                <c:pt idx="34">
                  <c:v>1.86437164E-2</c:v>
                </c:pt>
                <c:pt idx="35">
                  <c:v>2.40151137E-2</c:v>
                </c:pt>
                <c:pt idx="36">
                  <c:v>2.8797864900000001E-2</c:v>
                </c:pt>
                <c:pt idx="37">
                  <c:v>3.1804870800000003E-2</c:v>
                </c:pt>
                <c:pt idx="38">
                  <c:v>3.2511513700000001E-2</c:v>
                </c:pt>
                <c:pt idx="39">
                  <c:v>3.1023832000000001E-2</c:v>
                </c:pt>
                <c:pt idx="40">
                  <c:v>2.8107760499999999E-2</c:v>
                </c:pt>
                <c:pt idx="41">
                  <c:v>2.4261597499999999E-2</c:v>
                </c:pt>
                <c:pt idx="42">
                  <c:v>2.0437892499999999E-2</c:v>
                </c:pt>
                <c:pt idx="43">
                  <c:v>1.6918240099999999E-2</c:v>
                </c:pt>
                <c:pt idx="44">
                  <c:v>1.39638409E-2</c:v>
                </c:pt>
                <c:pt idx="45">
                  <c:v>1.18784215E-2</c:v>
                </c:pt>
                <c:pt idx="46">
                  <c:v>1.0445326600000001E-2</c:v>
                </c:pt>
                <c:pt idx="47">
                  <c:v>9.5605086999999995E-3</c:v>
                </c:pt>
                <c:pt idx="48">
                  <c:v>9.0547361999999999E-3</c:v>
                </c:pt>
                <c:pt idx="49">
                  <c:v>8.8196079999999996E-3</c:v>
                </c:pt>
                <c:pt idx="50">
                  <c:v>8.8564698000000008E-3</c:v>
                </c:pt>
                <c:pt idx="51">
                  <c:v>9.1433729999999998E-3</c:v>
                </c:pt>
                <c:pt idx="52">
                  <c:v>9.4971824E-3</c:v>
                </c:pt>
                <c:pt idx="53">
                  <c:v>9.8405052000000003E-3</c:v>
                </c:pt>
                <c:pt idx="54">
                  <c:v>1.0146754799999999E-2</c:v>
                </c:pt>
                <c:pt idx="55">
                  <c:v>1.0445172900000001E-2</c:v>
                </c:pt>
                <c:pt idx="56">
                  <c:v>1.0817256799999999E-2</c:v>
                </c:pt>
                <c:pt idx="57">
                  <c:v>1.1213630400000001E-2</c:v>
                </c:pt>
                <c:pt idx="58">
                  <c:v>1.1417329299999999E-2</c:v>
                </c:pt>
                <c:pt idx="59">
                  <c:v>1.11975363E-2</c:v>
                </c:pt>
                <c:pt idx="60">
                  <c:v>1.04976641E-2</c:v>
                </c:pt>
                <c:pt idx="61">
                  <c:v>9.6408854999999998E-3</c:v>
                </c:pt>
                <c:pt idx="62">
                  <c:v>9.0341745000000005E-3</c:v>
                </c:pt>
                <c:pt idx="63">
                  <c:v>8.8259940999999998E-3</c:v>
                </c:pt>
                <c:pt idx="64">
                  <c:v>8.7347263000000005E-3</c:v>
                </c:pt>
                <c:pt idx="65">
                  <c:v>8.3445077999999995E-3</c:v>
                </c:pt>
                <c:pt idx="66">
                  <c:v>7.6127523000000001E-3</c:v>
                </c:pt>
                <c:pt idx="67">
                  <c:v>6.8184198000000003E-3</c:v>
                </c:pt>
                <c:pt idx="68">
                  <c:v>6.2179141999999998E-3</c:v>
                </c:pt>
                <c:pt idx="69">
                  <c:v>5.8517563000000002E-3</c:v>
                </c:pt>
                <c:pt idx="70">
                  <c:v>5.5355472000000001E-3</c:v>
                </c:pt>
                <c:pt idx="71">
                  <c:v>5.0632055E-3</c:v>
                </c:pt>
                <c:pt idx="72">
                  <c:v>4.43218E-3</c:v>
                </c:pt>
                <c:pt idx="73">
                  <c:v>3.7337990999999999E-3</c:v>
                </c:pt>
                <c:pt idx="74">
                  <c:v>3.1168620999999998E-3</c:v>
                </c:pt>
                <c:pt idx="75">
                  <c:v>2.6636412000000001E-3</c:v>
                </c:pt>
                <c:pt idx="76">
                  <c:v>2.3688502000000001E-3</c:v>
                </c:pt>
                <c:pt idx="77">
                  <c:v>2.2038372999999998E-3</c:v>
                </c:pt>
                <c:pt idx="78">
                  <c:v>2.1274080999999999E-3</c:v>
                </c:pt>
                <c:pt idx="79">
                  <c:v>2.0833410999999999E-3</c:v>
                </c:pt>
                <c:pt idx="80">
                  <c:v>1.9217094999999999E-3</c:v>
                </c:pt>
                <c:pt idx="81">
                  <c:v>1.5340722999999999E-3</c:v>
                </c:pt>
                <c:pt idx="82">
                  <c:v>9.4164509999999999E-4</c:v>
                </c:pt>
                <c:pt idx="83">
                  <c:v>3.0308830000000002E-4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2.9642269999999998E-4</c:v>
                </c:pt>
                <c:pt idx="88">
                  <c:v>7.1939309999999995E-4</c:v>
                </c:pt>
                <c:pt idx="89">
                  <c:v>1.0556845E-3</c:v>
                </c:pt>
                <c:pt idx="90">
                  <c:v>1.200581E-3</c:v>
                </c:pt>
                <c:pt idx="91">
                  <c:v>1.100296E-3</c:v>
                </c:pt>
                <c:pt idx="92">
                  <c:v>7.2377499999999996E-4</c:v>
                </c:pt>
                <c:pt idx="93">
                  <c:v>2.7814400000000003E-4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2.2226139999999999E-4</c:v>
                </c:pt>
                <c:pt idx="101">
                  <c:v>4.381338E-4</c:v>
                </c:pt>
                <c:pt idx="102">
                  <c:v>6.7571700000000005E-4</c:v>
                </c:pt>
                <c:pt idx="103">
                  <c:v>8.6554769999999995E-4</c:v>
                </c:pt>
                <c:pt idx="104">
                  <c:v>1.0457318000000001E-3</c:v>
                </c:pt>
                <c:pt idx="105">
                  <c:v>1.2401421999999999E-3</c:v>
                </c:pt>
                <c:pt idx="106">
                  <c:v>1.4548495E-3</c:v>
                </c:pt>
                <c:pt idx="107">
                  <c:v>1.7250729999999999E-3</c:v>
                </c:pt>
                <c:pt idx="108">
                  <c:v>2.0516445000000002E-3</c:v>
                </c:pt>
                <c:pt idx="109">
                  <c:v>2.4650050000000001E-3</c:v>
                </c:pt>
                <c:pt idx="110">
                  <c:v>2.8568036E-3</c:v>
                </c:pt>
                <c:pt idx="111">
                  <c:v>3.345045E-3</c:v>
                </c:pt>
                <c:pt idx="112">
                  <c:v>3.8626466000000002E-3</c:v>
                </c:pt>
                <c:pt idx="113">
                  <c:v>4.3963930000000002E-3</c:v>
                </c:pt>
                <c:pt idx="114">
                  <c:v>4.9040322000000001E-3</c:v>
                </c:pt>
                <c:pt idx="115">
                  <c:v>5.3718011000000003E-3</c:v>
                </c:pt>
                <c:pt idx="116">
                  <c:v>5.7653975999999996E-3</c:v>
                </c:pt>
                <c:pt idx="117">
                  <c:v>6.1131483000000002E-3</c:v>
                </c:pt>
                <c:pt idx="118">
                  <c:v>6.1536202999999999E-3</c:v>
                </c:pt>
                <c:pt idx="119">
                  <c:v>6.2635853E-3</c:v>
                </c:pt>
                <c:pt idx="120">
                  <c:v>6.2510496999999996E-3</c:v>
                </c:pt>
                <c:pt idx="121">
                  <c:v>6.1379001000000004E-3</c:v>
                </c:pt>
                <c:pt idx="122">
                  <c:v>5.9278509999999996E-3</c:v>
                </c:pt>
                <c:pt idx="123">
                  <c:v>5.6458645999999998E-3</c:v>
                </c:pt>
                <c:pt idx="124">
                  <c:v>5.3056963E-3</c:v>
                </c:pt>
                <c:pt idx="125">
                  <c:v>4.9259517999999999E-3</c:v>
                </c:pt>
                <c:pt idx="126">
                  <c:v>4.4998853E-3</c:v>
                </c:pt>
                <c:pt idx="127">
                  <c:v>4.0156436000000004E-3</c:v>
                </c:pt>
                <c:pt idx="128">
                  <c:v>3.5454283999999999E-3</c:v>
                </c:pt>
                <c:pt idx="129">
                  <c:v>3.0416661999999998E-3</c:v>
                </c:pt>
                <c:pt idx="130">
                  <c:v>2.5729212999999998E-3</c:v>
                </c:pt>
                <c:pt idx="131">
                  <c:v>2.0863464999999999E-3</c:v>
                </c:pt>
                <c:pt idx="132">
                  <c:v>1.6235295E-3</c:v>
                </c:pt>
                <c:pt idx="133">
                  <c:v>1.203665E-3</c:v>
                </c:pt>
                <c:pt idx="134">
                  <c:v>3.2502099999999999E-4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5DBF-4BEC-B76F-5AFFC402E53A}"/>
            </c:ext>
          </c:extLst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反射白_LEDlow_暗櫃!$A$46:$EE$46</c:f>
              <c:numCache>
                <c:formatCode>General</c:formatCode>
                <c:ptCount val="135"/>
                <c:pt idx="0">
                  <c:v>4.2471810000000002E-4</c:v>
                </c:pt>
                <c:pt idx="1">
                  <c:v>5.0138549999999998E-4</c:v>
                </c:pt>
                <c:pt idx="2">
                  <c:v>5.8817699999999995E-4</c:v>
                </c:pt>
                <c:pt idx="3">
                  <c:v>7.7127040000000003E-4</c:v>
                </c:pt>
                <c:pt idx="4">
                  <c:v>8.0805880000000001E-4</c:v>
                </c:pt>
                <c:pt idx="5">
                  <c:v>7.181081E-4</c:v>
                </c:pt>
                <c:pt idx="6">
                  <c:v>3.962363E-4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4.2611070000000002E-4</c:v>
                </c:pt>
                <c:pt idx="12">
                  <c:v>1.3526390999999999E-3</c:v>
                </c:pt>
                <c:pt idx="13">
                  <c:v>1.8848140000000001E-3</c:v>
                </c:pt>
                <c:pt idx="14">
                  <c:v>1.9595695000000002E-3</c:v>
                </c:pt>
                <c:pt idx="15">
                  <c:v>1.8645258E-3</c:v>
                </c:pt>
                <c:pt idx="16">
                  <c:v>1.8265324E-3</c:v>
                </c:pt>
                <c:pt idx="17">
                  <c:v>1.9603467000000002E-3</c:v>
                </c:pt>
                <c:pt idx="18">
                  <c:v>2.2449833E-3</c:v>
                </c:pt>
                <c:pt idx="19">
                  <c:v>2.6453009E-3</c:v>
                </c:pt>
                <c:pt idx="20">
                  <c:v>3.1070694999999998E-3</c:v>
                </c:pt>
                <c:pt idx="21">
                  <c:v>3.4489764E-3</c:v>
                </c:pt>
                <c:pt idx="22">
                  <c:v>3.4928757000000001E-3</c:v>
                </c:pt>
                <c:pt idx="23">
                  <c:v>3.2154805999999999E-3</c:v>
                </c:pt>
                <c:pt idx="24">
                  <c:v>2.9247459000000002E-3</c:v>
                </c:pt>
                <c:pt idx="25">
                  <c:v>2.8567690999999999E-3</c:v>
                </c:pt>
                <c:pt idx="26">
                  <c:v>3.0487158999999999E-3</c:v>
                </c:pt>
                <c:pt idx="27">
                  <c:v>3.4257077999999999E-3</c:v>
                </c:pt>
                <c:pt idx="28">
                  <c:v>3.9491765000000002E-3</c:v>
                </c:pt>
                <c:pt idx="29">
                  <c:v>4.7899103000000002E-3</c:v>
                </c:pt>
                <c:pt idx="30">
                  <c:v>5.9030126000000002E-3</c:v>
                </c:pt>
                <c:pt idx="31">
                  <c:v>7.5058006000000002E-3</c:v>
                </c:pt>
                <c:pt idx="32">
                  <c:v>9.9982005000000002E-3</c:v>
                </c:pt>
                <c:pt idx="33">
                  <c:v>1.35386754E-2</c:v>
                </c:pt>
                <c:pt idx="34">
                  <c:v>1.80210453E-2</c:v>
                </c:pt>
                <c:pt idx="35">
                  <c:v>2.2977931399999998E-2</c:v>
                </c:pt>
                <c:pt idx="36">
                  <c:v>2.7552587900000002E-2</c:v>
                </c:pt>
                <c:pt idx="37">
                  <c:v>3.0587099499999999E-2</c:v>
                </c:pt>
                <c:pt idx="38">
                  <c:v>3.1506437800000002E-2</c:v>
                </c:pt>
                <c:pt idx="39">
                  <c:v>3.0206996900000001E-2</c:v>
                </c:pt>
                <c:pt idx="40">
                  <c:v>2.7426702899999999E-2</c:v>
                </c:pt>
                <c:pt idx="41">
                  <c:v>2.3875229099999999E-2</c:v>
                </c:pt>
                <c:pt idx="42">
                  <c:v>2.0534718399999999E-2</c:v>
                </c:pt>
                <c:pt idx="43">
                  <c:v>1.7648216299999998E-2</c:v>
                </c:pt>
                <c:pt idx="44">
                  <c:v>1.51759107E-2</c:v>
                </c:pt>
                <c:pt idx="45">
                  <c:v>1.3227545699999999E-2</c:v>
                </c:pt>
                <c:pt idx="46">
                  <c:v>1.15778958E-2</c:v>
                </c:pt>
                <c:pt idx="47">
                  <c:v>1.02631897E-2</c:v>
                </c:pt>
                <c:pt idx="48">
                  <c:v>9.2023144999999994E-3</c:v>
                </c:pt>
                <c:pt idx="49">
                  <c:v>8.3612901999999996E-3</c:v>
                </c:pt>
                <c:pt idx="50">
                  <c:v>7.8587708999999992E-3</c:v>
                </c:pt>
                <c:pt idx="51">
                  <c:v>7.8757489E-3</c:v>
                </c:pt>
                <c:pt idx="52">
                  <c:v>8.4511628000000002E-3</c:v>
                </c:pt>
                <c:pt idx="53">
                  <c:v>9.3243569000000005E-3</c:v>
                </c:pt>
                <c:pt idx="54">
                  <c:v>1.0144601600000001E-2</c:v>
                </c:pt>
                <c:pt idx="55">
                  <c:v>1.06925992E-2</c:v>
                </c:pt>
                <c:pt idx="56">
                  <c:v>1.0892692000000001E-2</c:v>
                </c:pt>
                <c:pt idx="57">
                  <c:v>1.0872671400000001E-2</c:v>
                </c:pt>
                <c:pt idx="58">
                  <c:v>1.0795961099999999E-2</c:v>
                </c:pt>
                <c:pt idx="59">
                  <c:v>1.07801771E-2</c:v>
                </c:pt>
                <c:pt idx="60">
                  <c:v>1.0796640099999999E-2</c:v>
                </c:pt>
                <c:pt idx="61">
                  <c:v>1.07196849E-2</c:v>
                </c:pt>
                <c:pt idx="62">
                  <c:v>1.030959E-2</c:v>
                </c:pt>
                <c:pt idx="63">
                  <c:v>9.5097823000000001E-3</c:v>
                </c:pt>
                <c:pt idx="64">
                  <c:v>8.4828995000000001E-3</c:v>
                </c:pt>
                <c:pt idx="65">
                  <c:v>7.5722919E-3</c:v>
                </c:pt>
                <c:pt idx="66">
                  <c:v>7.0494813999999999E-3</c:v>
                </c:pt>
                <c:pt idx="67">
                  <c:v>6.8940846000000002E-3</c:v>
                </c:pt>
                <c:pt idx="68">
                  <c:v>6.8484651999999998E-3</c:v>
                </c:pt>
                <c:pt idx="69">
                  <c:v>6.5697213000000003E-3</c:v>
                </c:pt>
                <c:pt idx="70">
                  <c:v>5.8801304999999996E-3</c:v>
                </c:pt>
                <c:pt idx="71">
                  <c:v>4.9437400999999999E-3</c:v>
                </c:pt>
                <c:pt idx="72">
                  <c:v>4.1014939000000002E-3</c:v>
                </c:pt>
                <c:pt idx="73">
                  <c:v>3.6288510999999998E-3</c:v>
                </c:pt>
                <c:pt idx="74">
                  <c:v>3.4197387000000001E-3</c:v>
                </c:pt>
                <c:pt idx="75">
                  <c:v>3.0789051999999999E-3</c:v>
                </c:pt>
                <c:pt idx="76">
                  <c:v>2.4111839000000002E-3</c:v>
                </c:pt>
                <c:pt idx="77">
                  <c:v>1.6798157999999999E-3</c:v>
                </c:pt>
                <c:pt idx="78">
                  <c:v>1.2552012999999999E-3</c:v>
                </c:pt>
                <c:pt idx="79">
                  <c:v>1.2637218E-3</c:v>
                </c:pt>
                <c:pt idx="80">
                  <c:v>1.4719735000000001E-3</c:v>
                </c:pt>
                <c:pt idx="81">
                  <c:v>1.6657295999999999E-3</c:v>
                </c:pt>
                <c:pt idx="82">
                  <c:v>1.7734367E-3</c:v>
                </c:pt>
                <c:pt idx="83">
                  <c:v>1.7696385E-3</c:v>
                </c:pt>
                <c:pt idx="84">
                  <c:v>1.5917629999999999E-3</c:v>
                </c:pt>
                <c:pt idx="85">
                  <c:v>1.2055497E-3</c:v>
                </c:pt>
                <c:pt idx="86">
                  <c:v>6.5768130000000001E-4</c:v>
                </c:pt>
                <c:pt idx="87">
                  <c:v>7.3481799999999998E-5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1.6000939999999999E-4</c:v>
                </c:pt>
                <c:pt idx="95">
                  <c:v>3.8773079999999998E-4</c:v>
                </c:pt>
                <c:pt idx="96">
                  <c:v>5.2629949999999999E-4</c:v>
                </c:pt>
                <c:pt idx="97">
                  <c:v>5.579936E-4</c:v>
                </c:pt>
                <c:pt idx="98">
                  <c:v>4.9291869999999998E-4</c:v>
                </c:pt>
                <c:pt idx="99">
                  <c:v>3.790563E-4</c:v>
                </c:pt>
                <c:pt idx="100">
                  <c:v>2.549502E-4</c:v>
                </c:pt>
                <c:pt idx="101">
                  <c:v>1.7094589999999999E-4</c:v>
                </c:pt>
                <c:pt idx="102">
                  <c:v>1.8467860000000001E-4</c:v>
                </c:pt>
                <c:pt idx="103">
                  <c:v>2.686802E-4</c:v>
                </c:pt>
                <c:pt idx="104">
                  <c:v>4.377664E-4</c:v>
                </c:pt>
                <c:pt idx="105">
                  <c:v>6.9656820000000002E-4</c:v>
                </c:pt>
                <c:pt idx="106">
                  <c:v>1.054569E-3</c:v>
                </c:pt>
                <c:pt idx="107">
                  <c:v>1.4980767999999999E-3</c:v>
                </c:pt>
                <c:pt idx="108">
                  <c:v>2.0284054000000002E-3</c:v>
                </c:pt>
                <c:pt idx="109">
                  <c:v>2.6504052999999999E-3</c:v>
                </c:pt>
                <c:pt idx="110">
                  <c:v>3.2416526E-3</c:v>
                </c:pt>
                <c:pt idx="111">
                  <c:v>3.9170901000000003E-3</c:v>
                </c:pt>
                <c:pt idx="112">
                  <c:v>4.5814313999999997E-3</c:v>
                </c:pt>
                <c:pt idx="113">
                  <c:v>5.2130329000000001E-3</c:v>
                </c:pt>
                <c:pt idx="114">
                  <c:v>5.7956776999999998E-3</c:v>
                </c:pt>
                <c:pt idx="115">
                  <c:v>6.2935370999999997E-3</c:v>
                </c:pt>
                <c:pt idx="116">
                  <c:v>6.6784163999999997E-3</c:v>
                </c:pt>
                <c:pt idx="117">
                  <c:v>6.9564142999999998E-3</c:v>
                </c:pt>
                <c:pt idx="118">
                  <c:v>7.1327826E-3</c:v>
                </c:pt>
                <c:pt idx="119">
                  <c:v>7.0408093999999996E-3</c:v>
                </c:pt>
                <c:pt idx="120">
                  <c:v>6.8063628999999997E-3</c:v>
                </c:pt>
                <c:pt idx="121">
                  <c:v>6.4600454999999999E-3</c:v>
                </c:pt>
                <c:pt idx="122">
                  <c:v>6.0159825000000002E-3</c:v>
                </c:pt>
                <c:pt idx="123">
                  <c:v>5.4999953000000002E-3</c:v>
                </c:pt>
                <c:pt idx="124">
                  <c:v>4.9237105999999997E-3</c:v>
                </c:pt>
                <c:pt idx="125">
                  <c:v>4.3046804999999997E-3</c:v>
                </c:pt>
                <c:pt idx="126">
                  <c:v>3.6193426E-3</c:v>
                </c:pt>
                <c:pt idx="127">
                  <c:v>3.0324275E-3</c:v>
                </c:pt>
                <c:pt idx="128">
                  <c:v>2.5076630999999999E-3</c:v>
                </c:pt>
                <c:pt idx="129">
                  <c:v>2.0154992000000001E-3</c:v>
                </c:pt>
                <c:pt idx="130">
                  <c:v>1.5773740999999999E-3</c:v>
                </c:pt>
                <c:pt idx="131">
                  <c:v>1.2183421999999999E-3</c:v>
                </c:pt>
                <c:pt idx="132">
                  <c:v>9.2155329999999997E-4</c:v>
                </c:pt>
                <c:pt idx="133">
                  <c:v>6.9316389999999999E-4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5DBF-4BEC-B76F-5AFFC402E53A}"/>
            </c:ext>
          </c:extLst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反射白_LEDlow_暗櫃!$A$47:$EE$47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3.3167100000000003E-5</c:v>
                </c:pt>
                <c:pt idx="6">
                  <c:v>4.1055170000000002E-4</c:v>
                </c:pt>
                <c:pt idx="7">
                  <c:v>6.6657000000000001E-4</c:v>
                </c:pt>
                <c:pt idx="8">
                  <c:v>6.5262640000000004E-4</c:v>
                </c:pt>
                <c:pt idx="9">
                  <c:v>4.8049870000000001E-4</c:v>
                </c:pt>
                <c:pt idx="10">
                  <c:v>3.1649569999999999E-4</c:v>
                </c:pt>
                <c:pt idx="11">
                  <c:v>3.793372E-4</c:v>
                </c:pt>
                <c:pt idx="12">
                  <c:v>7.3305790000000005E-4</c:v>
                </c:pt>
                <c:pt idx="13">
                  <c:v>1.2913833E-3</c:v>
                </c:pt>
                <c:pt idx="14">
                  <c:v>1.8439213E-3</c:v>
                </c:pt>
                <c:pt idx="15">
                  <c:v>2.1713817999999998E-3</c:v>
                </c:pt>
                <c:pt idx="16">
                  <c:v>2.2784099000000002E-3</c:v>
                </c:pt>
                <c:pt idx="17">
                  <c:v>2.2907734E-3</c:v>
                </c:pt>
                <c:pt idx="18">
                  <c:v>2.3039733000000001E-3</c:v>
                </c:pt>
                <c:pt idx="19">
                  <c:v>2.4195365000000001E-3</c:v>
                </c:pt>
                <c:pt idx="20">
                  <c:v>2.7084688000000002E-3</c:v>
                </c:pt>
                <c:pt idx="21">
                  <c:v>3.1307405000000001E-3</c:v>
                </c:pt>
                <c:pt idx="22">
                  <c:v>3.5596566999999998E-3</c:v>
                </c:pt>
                <c:pt idx="23">
                  <c:v>3.8080453E-3</c:v>
                </c:pt>
                <c:pt idx="24">
                  <c:v>3.6885085999999998E-3</c:v>
                </c:pt>
                <c:pt idx="25">
                  <c:v>3.3083293000000001E-3</c:v>
                </c:pt>
                <c:pt idx="26">
                  <c:v>2.9757514000000001E-3</c:v>
                </c:pt>
                <c:pt idx="27">
                  <c:v>3.0427708E-3</c:v>
                </c:pt>
                <c:pt idx="28">
                  <c:v>3.5931314E-3</c:v>
                </c:pt>
                <c:pt idx="29">
                  <c:v>4.6052033999999997E-3</c:v>
                </c:pt>
                <c:pt idx="30">
                  <c:v>5.9298798000000002E-3</c:v>
                </c:pt>
                <c:pt idx="31">
                  <c:v>7.7881453999999999E-3</c:v>
                </c:pt>
                <c:pt idx="32">
                  <c:v>1.04824398E-2</c:v>
                </c:pt>
                <c:pt idx="33">
                  <c:v>1.4277464700000001E-2</c:v>
                </c:pt>
                <c:pt idx="34">
                  <c:v>1.8958181099999999E-2</c:v>
                </c:pt>
                <c:pt idx="35">
                  <c:v>2.3947078699999999E-2</c:v>
                </c:pt>
                <c:pt idx="36">
                  <c:v>2.8299950099999999E-2</c:v>
                </c:pt>
                <c:pt idx="37">
                  <c:v>3.0945729500000001E-2</c:v>
                </c:pt>
                <c:pt idx="38">
                  <c:v>3.1603183600000001E-2</c:v>
                </c:pt>
                <c:pt idx="39">
                  <c:v>3.02471016E-2</c:v>
                </c:pt>
                <c:pt idx="40">
                  <c:v>2.7482722000000001E-2</c:v>
                </c:pt>
                <c:pt idx="41">
                  <c:v>2.3879293400000001E-2</c:v>
                </c:pt>
                <c:pt idx="42">
                  <c:v>2.03383304E-2</c:v>
                </c:pt>
                <c:pt idx="43">
                  <c:v>1.7323812500000001E-2</c:v>
                </c:pt>
                <c:pt idx="44">
                  <c:v>1.4984127099999999E-2</c:v>
                </c:pt>
                <c:pt idx="45">
                  <c:v>1.3257897500000001E-2</c:v>
                </c:pt>
                <c:pt idx="46">
                  <c:v>1.1665891899999999E-2</c:v>
                </c:pt>
                <c:pt idx="47">
                  <c:v>1.0199368E-2</c:v>
                </c:pt>
                <c:pt idx="48">
                  <c:v>9.1078653999999998E-3</c:v>
                </c:pt>
                <c:pt idx="49">
                  <c:v>8.5809211999999992E-3</c:v>
                </c:pt>
                <c:pt idx="50">
                  <c:v>8.5606695999999993E-3</c:v>
                </c:pt>
                <c:pt idx="51">
                  <c:v>8.8269821999999998E-3</c:v>
                </c:pt>
                <c:pt idx="52">
                  <c:v>9.1507062000000007E-3</c:v>
                </c:pt>
                <c:pt idx="53">
                  <c:v>9.4727483000000001E-3</c:v>
                </c:pt>
                <c:pt idx="54">
                  <c:v>9.8331076999999996E-3</c:v>
                </c:pt>
                <c:pt idx="55">
                  <c:v>1.02612069E-2</c:v>
                </c:pt>
                <c:pt idx="56">
                  <c:v>1.0728642300000001E-2</c:v>
                </c:pt>
                <c:pt idx="57">
                  <c:v>1.09879682E-2</c:v>
                </c:pt>
                <c:pt idx="58">
                  <c:v>1.0904043E-2</c:v>
                </c:pt>
                <c:pt idx="59">
                  <c:v>1.05268294E-2</c:v>
                </c:pt>
                <c:pt idx="60">
                  <c:v>1.01126367E-2</c:v>
                </c:pt>
                <c:pt idx="61">
                  <c:v>9.9537531000000005E-3</c:v>
                </c:pt>
                <c:pt idx="62">
                  <c:v>1.0026582500000001E-2</c:v>
                </c:pt>
                <c:pt idx="63">
                  <c:v>1.00038443E-2</c:v>
                </c:pt>
                <c:pt idx="64">
                  <c:v>9.4537204000000007E-3</c:v>
                </c:pt>
                <c:pt idx="65">
                  <c:v>8.3900326999999993E-3</c:v>
                </c:pt>
                <c:pt idx="66">
                  <c:v>7.255035E-3</c:v>
                </c:pt>
                <c:pt idx="67">
                  <c:v>6.5434793999999998E-3</c:v>
                </c:pt>
                <c:pt idx="68">
                  <c:v>6.387752E-3</c:v>
                </c:pt>
                <c:pt idx="69">
                  <c:v>6.5137562E-3</c:v>
                </c:pt>
                <c:pt idx="70">
                  <c:v>6.4253801999999997E-3</c:v>
                </c:pt>
                <c:pt idx="71">
                  <c:v>5.7655140000000002E-3</c:v>
                </c:pt>
                <c:pt idx="72">
                  <c:v>4.5714913999999997E-3</c:v>
                </c:pt>
                <c:pt idx="73">
                  <c:v>3.2708453999999998E-3</c:v>
                </c:pt>
                <c:pt idx="74">
                  <c:v>2.2752695000000001E-3</c:v>
                </c:pt>
                <c:pt idx="75">
                  <c:v>1.7058925E-3</c:v>
                </c:pt>
                <c:pt idx="76">
                  <c:v>1.4161497E-3</c:v>
                </c:pt>
                <c:pt idx="77">
                  <c:v>1.3169993E-3</c:v>
                </c:pt>
                <c:pt idx="78">
                  <c:v>1.4378306E-3</c:v>
                </c:pt>
                <c:pt idx="79">
                  <c:v>1.7511951999999999E-3</c:v>
                </c:pt>
                <c:pt idx="80">
                  <c:v>2.0830045E-3</c:v>
                </c:pt>
                <c:pt idx="81">
                  <c:v>2.1954593E-3</c:v>
                </c:pt>
                <c:pt idx="82">
                  <c:v>2.0254181999999998E-3</c:v>
                </c:pt>
                <c:pt idx="83">
                  <c:v>1.6632527000000001E-3</c:v>
                </c:pt>
                <c:pt idx="84">
                  <c:v>1.2420883E-3</c:v>
                </c:pt>
                <c:pt idx="85">
                  <c:v>8.3155010000000005E-4</c:v>
                </c:pt>
                <c:pt idx="86">
                  <c:v>4.5379120000000001E-4</c:v>
                </c:pt>
                <c:pt idx="87">
                  <c:v>1.3336190000000001E-4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7.5504499999999995E-5</c:v>
                </c:pt>
                <c:pt idx="92">
                  <c:v>3.079197E-4</c:v>
                </c:pt>
                <c:pt idx="93">
                  <c:v>4.432053E-4</c:v>
                </c:pt>
                <c:pt idx="94">
                  <c:v>4.296468E-4</c:v>
                </c:pt>
                <c:pt idx="95">
                  <c:v>2.8614089999999998E-4</c:v>
                </c:pt>
                <c:pt idx="96">
                  <c:v>7.08558E-5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2.4667200000000003E-4</c:v>
                </c:pt>
                <c:pt idx="103">
                  <c:v>5.626273E-4</c:v>
                </c:pt>
                <c:pt idx="104">
                  <c:v>9.2478429999999999E-4</c:v>
                </c:pt>
                <c:pt idx="105">
                  <c:v>1.3304261E-3</c:v>
                </c:pt>
                <c:pt idx="106">
                  <c:v>1.7745307000000001E-3</c:v>
                </c:pt>
                <c:pt idx="107">
                  <c:v>2.2429925999999998E-3</c:v>
                </c:pt>
                <c:pt idx="108">
                  <c:v>2.7360071E-3</c:v>
                </c:pt>
                <c:pt idx="109">
                  <c:v>3.2511103999999999E-3</c:v>
                </c:pt>
                <c:pt idx="110">
                  <c:v>3.7749424E-3</c:v>
                </c:pt>
                <c:pt idx="111">
                  <c:v>4.2745229000000001E-3</c:v>
                </c:pt>
                <c:pt idx="112">
                  <c:v>4.7589471E-3</c:v>
                </c:pt>
                <c:pt idx="113">
                  <c:v>5.2254023000000002E-3</c:v>
                </c:pt>
                <c:pt idx="114">
                  <c:v>5.6463759000000002E-3</c:v>
                </c:pt>
                <c:pt idx="115">
                  <c:v>6.0178749000000002E-3</c:v>
                </c:pt>
                <c:pt idx="116">
                  <c:v>6.3230763000000001E-3</c:v>
                </c:pt>
                <c:pt idx="117">
                  <c:v>6.6143898000000003E-3</c:v>
                </c:pt>
                <c:pt idx="118">
                  <c:v>6.7281555000000002E-3</c:v>
                </c:pt>
                <c:pt idx="119">
                  <c:v>6.7315711999999996E-3</c:v>
                </c:pt>
                <c:pt idx="120">
                  <c:v>6.6339685999999998E-3</c:v>
                </c:pt>
                <c:pt idx="121">
                  <c:v>6.4518600999999998E-3</c:v>
                </c:pt>
                <c:pt idx="122">
                  <c:v>6.1814942999999997E-3</c:v>
                </c:pt>
                <c:pt idx="123">
                  <c:v>5.8267871000000004E-3</c:v>
                </c:pt>
                <c:pt idx="124">
                  <c:v>5.4135863000000003E-3</c:v>
                </c:pt>
                <c:pt idx="125">
                  <c:v>4.9971588999999997E-3</c:v>
                </c:pt>
                <c:pt idx="126">
                  <c:v>4.3961060999999999E-3</c:v>
                </c:pt>
                <c:pt idx="127">
                  <c:v>3.9167604000000002E-3</c:v>
                </c:pt>
                <c:pt idx="128">
                  <c:v>3.3465222999999999E-3</c:v>
                </c:pt>
                <c:pt idx="129">
                  <c:v>2.8672150999999998E-3</c:v>
                </c:pt>
                <c:pt idx="130">
                  <c:v>2.4123460000000001E-3</c:v>
                </c:pt>
                <c:pt idx="131">
                  <c:v>1.9600359E-3</c:v>
                </c:pt>
                <c:pt idx="132">
                  <c:v>1.5464078999999999E-3</c:v>
                </c:pt>
                <c:pt idx="133">
                  <c:v>1.19246E-3</c:v>
                </c:pt>
                <c:pt idx="134">
                  <c:v>5.0979420000000001E-4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5DBF-4BEC-B76F-5AFFC402E53A}"/>
            </c:ext>
          </c:extLst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反射白_LEDlow_暗櫃!$A$48:$EE$48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2.0232959999999999E-4</c:v>
                </c:pt>
                <c:pt idx="7">
                  <c:v>6.1219829999999999E-4</c:v>
                </c:pt>
                <c:pt idx="8">
                  <c:v>7.6827530000000001E-4</c:v>
                </c:pt>
                <c:pt idx="9">
                  <c:v>7.6680849999999996E-4</c:v>
                </c:pt>
                <c:pt idx="10">
                  <c:v>9.3880289999999996E-4</c:v>
                </c:pt>
                <c:pt idx="11">
                  <c:v>1.0805719999999999E-3</c:v>
                </c:pt>
                <c:pt idx="12">
                  <c:v>1.3128707999999999E-3</c:v>
                </c:pt>
                <c:pt idx="13">
                  <c:v>1.6059780000000001E-3</c:v>
                </c:pt>
                <c:pt idx="14">
                  <c:v>1.8577503999999999E-3</c:v>
                </c:pt>
                <c:pt idx="15">
                  <c:v>2.053713E-3</c:v>
                </c:pt>
                <c:pt idx="16">
                  <c:v>2.1639315000000002E-3</c:v>
                </c:pt>
                <c:pt idx="17">
                  <c:v>2.2662478000000002E-3</c:v>
                </c:pt>
                <c:pt idx="18">
                  <c:v>2.5156663999999999E-3</c:v>
                </c:pt>
                <c:pt idx="19">
                  <c:v>2.8407094E-3</c:v>
                </c:pt>
                <c:pt idx="20">
                  <c:v>3.1283598000000001E-3</c:v>
                </c:pt>
                <c:pt idx="21">
                  <c:v>3.3293173000000001E-3</c:v>
                </c:pt>
                <c:pt idx="22">
                  <c:v>3.2433430000000001E-3</c:v>
                </c:pt>
                <c:pt idx="23">
                  <c:v>3.0915794999999999E-3</c:v>
                </c:pt>
                <c:pt idx="24">
                  <c:v>3.0001226999999998E-3</c:v>
                </c:pt>
                <c:pt idx="25">
                  <c:v>3.1003751999999999E-3</c:v>
                </c:pt>
                <c:pt idx="26">
                  <c:v>3.4614925000000002E-3</c:v>
                </c:pt>
                <c:pt idx="27">
                  <c:v>3.9486699E-3</c:v>
                </c:pt>
                <c:pt idx="28">
                  <c:v>4.4713154999999997E-3</c:v>
                </c:pt>
                <c:pt idx="29">
                  <c:v>5.2170673999999998E-3</c:v>
                </c:pt>
                <c:pt idx="30">
                  <c:v>6.2927045000000003E-3</c:v>
                </c:pt>
                <c:pt idx="31">
                  <c:v>7.9532657E-3</c:v>
                </c:pt>
                <c:pt idx="32">
                  <c:v>1.0435470400000001E-2</c:v>
                </c:pt>
                <c:pt idx="33">
                  <c:v>1.37165217E-2</c:v>
                </c:pt>
                <c:pt idx="34">
                  <c:v>1.7792962499999999E-2</c:v>
                </c:pt>
                <c:pt idx="35">
                  <c:v>2.2484214999999998E-2</c:v>
                </c:pt>
                <c:pt idx="36">
                  <c:v>2.7109861400000001E-2</c:v>
                </c:pt>
                <c:pt idx="37">
                  <c:v>3.04837897E-2</c:v>
                </c:pt>
                <c:pt idx="38">
                  <c:v>3.1696353099999998E-2</c:v>
                </c:pt>
                <c:pt idx="39">
                  <c:v>3.0572010199999999E-2</c:v>
                </c:pt>
                <c:pt idx="40">
                  <c:v>2.7832582599999999E-2</c:v>
                </c:pt>
                <c:pt idx="41">
                  <c:v>2.42818203E-2</c:v>
                </c:pt>
                <c:pt idx="42">
                  <c:v>2.0860428E-2</c:v>
                </c:pt>
                <c:pt idx="43">
                  <c:v>1.77826341E-2</c:v>
                </c:pt>
                <c:pt idx="44">
                  <c:v>1.5132140400000001E-2</c:v>
                </c:pt>
                <c:pt idx="45">
                  <c:v>1.31299542E-2</c:v>
                </c:pt>
                <c:pt idx="46">
                  <c:v>1.1613621399999999E-2</c:v>
                </c:pt>
                <c:pt idx="47">
                  <c:v>1.0536721900000001E-2</c:v>
                </c:pt>
                <c:pt idx="48">
                  <c:v>9.7619239000000003E-3</c:v>
                </c:pt>
                <c:pt idx="49">
                  <c:v>9.2768241000000008E-3</c:v>
                </c:pt>
                <c:pt idx="50">
                  <c:v>9.1420197999999998E-3</c:v>
                </c:pt>
                <c:pt idx="51">
                  <c:v>9.3840257999999992E-3</c:v>
                </c:pt>
                <c:pt idx="52">
                  <c:v>9.7455661999999998E-3</c:v>
                </c:pt>
                <c:pt idx="53">
                  <c:v>9.9267187E-3</c:v>
                </c:pt>
                <c:pt idx="54">
                  <c:v>9.8963138000000006E-3</c:v>
                </c:pt>
                <c:pt idx="55">
                  <c:v>9.9529158E-3</c:v>
                </c:pt>
                <c:pt idx="56">
                  <c:v>1.0326576400000001E-2</c:v>
                </c:pt>
                <c:pt idx="57">
                  <c:v>1.0842089500000001E-2</c:v>
                </c:pt>
                <c:pt idx="58">
                  <c:v>1.10903922E-2</c:v>
                </c:pt>
                <c:pt idx="59">
                  <c:v>1.0804954E-2</c:v>
                </c:pt>
                <c:pt idx="60">
                  <c:v>1.0264969400000001E-2</c:v>
                </c:pt>
                <c:pt idx="61">
                  <c:v>9.7699742999999995E-3</c:v>
                </c:pt>
                <c:pt idx="62">
                  <c:v>9.4571616999999993E-3</c:v>
                </c:pt>
                <c:pt idx="63">
                  <c:v>9.2316129999999996E-3</c:v>
                </c:pt>
                <c:pt idx="64">
                  <c:v>8.8947135999999996E-3</c:v>
                </c:pt>
                <c:pt idx="65">
                  <c:v>8.3591398000000001E-3</c:v>
                </c:pt>
                <c:pt idx="66">
                  <c:v>7.6057594000000003E-3</c:v>
                </c:pt>
                <c:pt idx="67">
                  <c:v>6.6452715999999997E-3</c:v>
                </c:pt>
                <c:pt idx="68">
                  <c:v>5.6908814999999998E-3</c:v>
                </c:pt>
                <c:pt idx="69">
                  <c:v>4.9974518000000002E-3</c:v>
                </c:pt>
                <c:pt idx="70">
                  <c:v>4.6652606999999999E-3</c:v>
                </c:pt>
                <c:pt idx="71">
                  <c:v>4.6475921000000003E-3</c:v>
                </c:pt>
                <c:pt idx="72">
                  <c:v>4.7280146000000002E-3</c:v>
                </c:pt>
                <c:pt idx="73">
                  <c:v>4.7046817000000003E-3</c:v>
                </c:pt>
                <c:pt idx="74">
                  <c:v>4.3111416000000003E-3</c:v>
                </c:pt>
                <c:pt idx="75">
                  <c:v>3.3378207999999999E-3</c:v>
                </c:pt>
                <c:pt idx="76">
                  <c:v>2.0543436999999999E-3</c:v>
                </c:pt>
                <c:pt idx="77">
                  <c:v>1.0865149000000001E-3</c:v>
                </c:pt>
                <c:pt idx="78">
                  <c:v>9.4430450000000004E-4</c:v>
                </c:pt>
                <c:pt idx="79">
                  <c:v>1.5191715999999999E-3</c:v>
                </c:pt>
                <c:pt idx="80">
                  <c:v>2.1741788E-3</c:v>
                </c:pt>
                <c:pt idx="81">
                  <c:v>2.3210169999999999E-3</c:v>
                </c:pt>
                <c:pt idx="82">
                  <c:v>1.8582392000000001E-3</c:v>
                </c:pt>
                <c:pt idx="83">
                  <c:v>1.1151421E-3</c:v>
                </c:pt>
                <c:pt idx="84">
                  <c:v>5.277166E-4</c:v>
                </c:pt>
                <c:pt idx="85">
                  <c:v>3.0468610000000001E-4</c:v>
                </c:pt>
                <c:pt idx="86">
                  <c:v>2.9896049999999998E-4</c:v>
                </c:pt>
                <c:pt idx="87">
                  <c:v>3.1158109999999999E-4</c:v>
                </c:pt>
                <c:pt idx="88">
                  <c:v>2.8570340000000003E-4</c:v>
                </c:pt>
                <c:pt idx="89">
                  <c:v>2.5616320000000002E-4</c:v>
                </c:pt>
                <c:pt idx="90">
                  <c:v>2.8434260000000002E-4</c:v>
                </c:pt>
                <c:pt idx="91">
                  <c:v>3.6944570000000001E-4</c:v>
                </c:pt>
                <c:pt idx="92">
                  <c:v>4.6424239999999999E-4</c:v>
                </c:pt>
                <c:pt idx="93">
                  <c:v>5.3952160000000004E-4</c:v>
                </c:pt>
                <c:pt idx="94">
                  <c:v>5.4181629999999997E-4</c:v>
                </c:pt>
                <c:pt idx="95">
                  <c:v>5.6115120000000004E-4</c:v>
                </c:pt>
                <c:pt idx="96">
                  <c:v>5.6196600000000001E-4</c:v>
                </c:pt>
                <c:pt idx="97">
                  <c:v>5.1843859999999996E-4</c:v>
                </c:pt>
                <c:pt idx="98">
                  <c:v>4.423203E-4</c:v>
                </c:pt>
                <c:pt idx="99">
                  <c:v>3.2315179999999998E-4</c:v>
                </c:pt>
                <c:pt idx="100">
                  <c:v>2.0248750000000001E-4</c:v>
                </c:pt>
                <c:pt idx="101">
                  <c:v>1.200006E-4</c:v>
                </c:pt>
                <c:pt idx="102">
                  <c:v>2.5753210000000002E-4</c:v>
                </c:pt>
                <c:pt idx="103">
                  <c:v>3.1485310000000001E-4</c:v>
                </c:pt>
                <c:pt idx="104">
                  <c:v>4.4634189999999998E-4</c:v>
                </c:pt>
                <c:pt idx="105">
                  <c:v>6.5449849999999995E-4</c:v>
                </c:pt>
                <c:pt idx="106">
                  <c:v>9.4473300000000001E-4</c:v>
                </c:pt>
                <c:pt idx="107">
                  <c:v>1.3167831E-3</c:v>
                </c:pt>
                <c:pt idx="108">
                  <c:v>1.7677651E-3</c:v>
                </c:pt>
                <c:pt idx="109">
                  <c:v>2.3039103999999999E-3</c:v>
                </c:pt>
                <c:pt idx="110">
                  <c:v>2.8270475999999998E-3</c:v>
                </c:pt>
                <c:pt idx="111">
                  <c:v>3.4413299999999998E-3</c:v>
                </c:pt>
                <c:pt idx="112">
                  <c:v>4.0379897999999999E-3</c:v>
                </c:pt>
                <c:pt idx="113">
                  <c:v>4.6160919999999996E-3</c:v>
                </c:pt>
                <c:pt idx="114">
                  <c:v>5.1472484999999998E-3</c:v>
                </c:pt>
                <c:pt idx="115">
                  <c:v>5.6208339999999999E-3</c:v>
                </c:pt>
                <c:pt idx="116">
                  <c:v>6.0178167000000003E-3</c:v>
                </c:pt>
                <c:pt idx="117">
                  <c:v>6.3420925000000003E-3</c:v>
                </c:pt>
                <c:pt idx="118">
                  <c:v>6.5932591000000002E-3</c:v>
                </c:pt>
                <c:pt idx="119">
                  <c:v>6.5888287000000004E-3</c:v>
                </c:pt>
                <c:pt idx="120">
                  <c:v>6.4880359000000004E-3</c:v>
                </c:pt>
                <c:pt idx="121">
                  <c:v>6.2959339E-3</c:v>
                </c:pt>
                <c:pt idx="122">
                  <c:v>6.0110203999999999E-3</c:v>
                </c:pt>
                <c:pt idx="123">
                  <c:v>5.6535187000000004E-3</c:v>
                </c:pt>
                <c:pt idx="124">
                  <c:v>5.2143381999999999E-3</c:v>
                </c:pt>
                <c:pt idx="125">
                  <c:v>4.7421800000000004E-3</c:v>
                </c:pt>
                <c:pt idx="126">
                  <c:v>4.1204961E-3</c:v>
                </c:pt>
                <c:pt idx="127">
                  <c:v>3.5564114999999999E-3</c:v>
                </c:pt>
                <c:pt idx="128">
                  <c:v>3.0084751000000001E-3</c:v>
                </c:pt>
                <c:pt idx="129">
                  <c:v>2.4580341E-3</c:v>
                </c:pt>
                <c:pt idx="130">
                  <c:v>1.8917192000000001E-3</c:v>
                </c:pt>
                <c:pt idx="131">
                  <c:v>1.3934881000000001E-3</c:v>
                </c:pt>
                <c:pt idx="132">
                  <c:v>9.2867039999999996E-4</c:v>
                </c:pt>
                <c:pt idx="133">
                  <c:v>5.0098470000000002E-4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5DBF-4BEC-B76F-5AFFC402E53A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反射白_LEDlow_暗櫃!$A$49:$EE$49</c:f>
              <c:numCache>
                <c:formatCode>General</c:formatCode>
                <c:ptCount val="135"/>
                <c:pt idx="0">
                  <c:v>1.5226358999999999E-3</c:v>
                </c:pt>
                <c:pt idx="1">
                  <c:v>1.1653805999999999E-3</c:v>
                </c:pt>
                <c:pt idx="2">
                  <c:v>6.5301430000000004E-4</c:v>
                </c:pt>
                <c:pt idx="3">
                  <c:v>7.5116000000000002E-6</c:v>
                </c:pt>
                <c:pt idx="4">
                  <c:v>0</c:v>
                </c:pt>
                <c:pt idx="5">
                  <c:v>1.322947E-4</c:v>
                </c:pt>
                <c:pt idx="6">
                  <c:v>6.2574090000000005E-4</c:v>
                </c:pt>
                <c:pt idx="7">
                  <c:v>1.0342940000000001E-3</c:v>
                </c:pt>
                <c:pt idx="8">
                  <c:v>1.2245995E-3</c:v>
                </c:pt>
                <c:pt idx="9">
                  <c:v>1.2509918E-3</c:v>
                </c:pt>
                <c:pt idx="10">
                  <c:v>1.1545565999999999E-3</c:v>
                </c:pt>
                <c:pt idx="11">
                  <c:v>1.0587989E-3</c:v>
                </c:pt>
                <c:pt idx="12">
                  <c:v>9.3076970000000004E-4</c:v>
                </c:pt>
                <c:pt idx="13">
                  <c:v>8.4956120000000005E-4</c:v>
                </c:pt>
                <c:pt idx="14">
                  <c:v>9.6936940000000001E-4</c:v>
                </c:pt>
                <c:pt idx="15">
                  <c:v>1.3697079E-3</c:v>
                </c:pt>
                <c:pt idx="16">
                  <c:v>1.8209408999999999E-3</c:v>
                </c:pt>
                <c:pt idx="17">
                  <c:v>2.1673314999999999E-3</c:v>
                </c:pt>
                <c:pt idx="18">
                  <c:v>2.4791446000000002E-3</c:v>
                </c:pt>
                <c:pt idx="19">
                  <c:v>2.7784166999999999E-3</c:v>
                </c:pt>
                <c:pt idx="20">
                  <c:v>3.0952049000000001E-3</c:v>
                </c:pt>
                <c:pt idx="21">
                  <c:v>3.2887241999999999E-3</c:v>
                </c:pt>
                <c:pt idx="22">
                  <c:v>3.2526320000000001E-3</c:v>
                </c:pt>
                <c:pt idx="23">
                  <c:v>3.0599921000000001E-3</c:v>
                </c:pt>
                <c:pt idx="24">
                  <c:v>2.887957E-3</c:v>
                </c:pt>
                <c:pt idx="25">
                  <c:v>2.9081069E-3</c:v>
                </c:pt>
                <c:pt idx="26">
                  <c:v>3.1236708000000001E-3</c:v>
                </c:pt>
                <c:pt idx="27">
                  <c:v>3.3654104999999998E-3</c:v>
                </c:pt>
                <c:pt idx="28">
                  <c:v>3.7125094999999999E-3</c:v>
                </c:pt>
                <c:pt idx="29">
                  <c:v>4.4257469000000002E-3</c:v>
                </c:pt>
                <c:pt idx="30">
                  <c:v>5.5048292999999998E-3</c:v>
                </c:pt>
                <c:pt idx="31">
                  <c:v>7.2136405000000001E-3</c:v>
                </c:pt>
                <c:pt idx="32">
                  <c:v>9.8279044000000003E-3</c:v>
                </c:pt>
                <c:pt idx="33">
                  <c:v>1.35698169E-2</c:v>
                </c:pt>
                <c:pt idx="34">
                  <c:v>1.8409281999999999E-2</c:v>
                </c:pt>
                <c:pt idx="35">
                  <c:v>2.38380786E-2</c:v>
                </c:pt>
                <c:pt idx="36">
                  <c:v>2.8737151999999998E-2</c:v>
                </c:pt>
                <c:pt idx="37">
                  <c:v>3.1780376999999999E-2</c:v>
                </c:pt>
                <c:pt idx="38">
                  <c:v>3.2341446699999998E-2</c:v>
                </c:pt>
                <c:pt idx="39">
                  <c:v>3.05318628E-2</c:v>
                </c:pt>
                <c:pt idx="40">
                  <c:v>2.7393670799999999E-2</c:v>
                </c:pt>
                <c:pt idx="41">
                  <c:v>2.3484373499999999E-2</c:v>
                </c:pt>
                <c:pt idx="42">
                  <c:v>1.9873779300000002E-2</c:v>
                </c:pt>
                <c:pt idx="43">
                  <c:v>1.67729948E-2</c:v>
                </c:pt>
                <c:pt idx="44">
                  <c:v>1.4205341200000001E-2</c:v>
                </c:pt>
                <c:pt idx="45">
                  <c:v>1.23253949E-2</c:v>
                </c:pt>
                <c:pt idx="46">
                  <c:v>1.0819020699999999E-2</c:v>
                </c:pt>
                <c:pt idx="47">
                  <c:v>9.6935722999999998E-3</c:v>
                </c:pt>
                <c:pt idx="48">
                  <c:v>8.9504505000000002E-3</c:v>
                </c:pt>
                <c:pt idx="49">
                  <c:v>8.5108484999999994E-3</c:v>
                </c:pt>
                <c:pt idx="50">
                  <c:v>8.3943130000000005E-3</c:v>
                </c:pt>
                <c:pt idx="51">
                  <c:v>8.6671150999999991E-3</c:v>
                </c:pt>
                <c:pt idx="52">
                  <c:v>9.2702284000000003E-3</c:v>
                </c:pt>
                <c:pt idx="53">
                  <c:v>1.00935847E-2</c:v>
                </c:pt>
                <c:pt idx="54">
                  <c:v>1.0872207599999999E-2</c:v>
                </c:pt>
                <c:pt idx="55">
                  <c:v>1.1359523999999999E-2</c:v>
                </c:pt>
                <c:pt idx="56">
                  <c:v>1.13985157E-2</c:v>
                </c:pt>
                <c:pt idx="57">
                  <c:v>1.10797584E-2</c:v>
                </c:pt>
                <c:pt idx="58">
                  <c:v>1.06168753E-2</c:v>
                </c:pt>
                <c:pt idx="59">
                  <c:v>1.02809444E-2</c:v>
                </c:pt>
                <c:pt idx="60">
                  <c:v>1.0103477200000001E-2</c:v>
                </c:pt>
                <c:pt idx="61">
                  <c:v>1.00750579E-2</c:v>
                </c:pt>
                <c:pt idx="62">
                  <c:v>1.0047758E-2</c:v>
                </c:pt>
                <c:pt idx="63">
                  <c:v>9.9128940999999998E-3</c:v>
                </c:pt>
                <c:pt idx="64">
                  <c:v>9.5675215000000004E-3</c:v>
                </c:pt>
                <c:pt idx="65">
                  <c:v>9.0026789999999995E-3</c:v>
                </c:pt>
                <c:pt idx="66">
                  <c:v>8.3022592999999999E-3</c:v>
                </c:pt>
                <c:pt idx="67">
                  <c:v>7.6003023000000003E-3</c:v>
                </c:pt>
                <c:pt idx="68">
                  <c:v>6.9381590000000002E-3</c:v>
                </c:pt>
                <c:pt idx="69">
                  <c:v>6.2528593E-3</c:v>
                </c:pt>
                <c:pt idx="70">
                  <c:v>5.4366589000000003E-3</c:v>
                </c:pt>
                <c:pt idx="71">
                  <c:v>4.5135436000000003E-3</c:v>
                </c:pt>
                <c:pt idx="72">
                  <c:v>3.6102835999999999E-3</c:v>
                </c:pt>
                <c:pt idx="73">
                  <c:v>2.8624034E-3</c:v>
                </c:pt>
                <c:pt idx="74">
                  <c:v>2.3915076E-3</c:v>
                </c:pt>
                <c:pt idx="75">
                  <c:v>2.1250321999999999E-3</c:v>
                </c:pt>
                <c:pt idx="76">
                  <c:v>1.9219279E-3</c:v>
                </c:pt>
                <c:pt idx="77">
                  <c:v>1.7009359000000001E-3</c:v>
                </c:pt>
                <c:pt idx="78">
                  <c:v>1.5111008000000001E-3</c:v>
                </c:pt>
                <c:pt idx="79">
                  <c:v>1.4427373E-3</c:v>
                </c:pt>
                <c:pt idx="80">
                  <c:v>1.4736726999999999E-3</c:v>
                </c:pt>
                <c:pt idx="81">
                  <c:v>1.5990182000000001E-3</c:v>
                </c:pt>
                <c:pt idx="82">
                  <c:v>1.7748015000000001E-3</c:v>
                </c:pt>
                <c:pt idx="83">
                  <c:v>1.9315000000000001E-3</c:v>
                </c:pt>
                <c:pt idx="84">
                  <c:v>1.8681169000000001E-3</c:v>
                </c:pt>
                <c:pt idx="85">
                  <c:v>1.5201493E-3</c:v>
                </c:pt>
                <c:pt idx="86">
                  <c:v>9.6684210000000002E-4</c:v>
                </c:pt>
                <c:pt idx="87">
                  <c:v>4.0338819999999998E-4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6.8606200000000001E-5</c:v>
                </c:pt>
                <c:pt idx="96">
                  <c:v>2.001781E-4</c:v>
                </c:pt>
                <c:pt idx="97">
                  <c:v>3.1337489999999998E-4</c:v>
                </c:pt>
                <c:pt idx="98">
                  <c:v>4.0703750000000002E-4</c:v>
                </c:pt>
                <c:pt idx="99">
                  <c:v>4.9253670000000004E-4</c:v>
                </c:pt>
                <c:pt idx="100">
                  <c:v>5.5659679999999997E-4</c:v>
                </c:pt>
                <c:pt idx="101">
                  <c:v>6.1074060000000001E-4</c:v>
                </c:pt>
                <c:pt idx="102">
                  <c:v>6.6795039999999997E-4</c:v>
                </c:pt>
                <c:pt idx="103">
                  <c:v>7.1101889999999998E-4</c:v>
                </c:pt>
                <c:pt idx="104">
                  <c:v>7.7589320000000001E-4</c:v>
                </c:pt>
                <c:pt idx="105">
                  <c:v>8.7979759999999997E-4</c:v>
                </c:pt>
                <c:pt idx="106">
                  <c:v>1.0286422E-3</c:v>
                </c:pt>
                <c:pt idx="107">
                  <c:v>1.2467988E-3</c:v>
                </c:pt>
                <c:pt idx="108">
                  <c:v>1.536569E-3</c:v>
                </c:pt>
                <c:pt idx="109">
                  <c:v>1.9258751999999999E-3</c:v>
                </c:pt>
                <c:pt idx="110">
                  <c:v>2.4305658999999999E-3</c:v>
                </c:pt>
                <c:pt idx="111">
                  <c:v>3.0043966000000001E-3</c:v>
                </c:pt>
                <c:pt idx="112">
                  <c:v>3.6292986000000002E-3</c:v>
                </c:pt>
                <c:pt idx="113">
                  <c:v>4.2995591999999997E-3</c:v>
                </c:pt>
                <c:pt idx="114">
                  <c:v>4.9908948000000003E-3</c:v>
                </c:pt>
                <c:pt idx="115">
                  <c:v>5.6628548000000004E-3</c:v>
                </c:pt>
                <c:pt idx="116">
                  <c:v>6.2787965999999999E-3</c:v>
                </c:pt>
                <c:pt idx="117">
                  <c:v>6.8355975999999999E-3</c:v>
                </c:pt>
                <c:pt idx="118">
                  <c:v>7.2114429999999997E-3</c:v>
                </c:pt>
                <c:pt idx="119">
                  <c:v>7.3908474E-3</c:v>
                </c:pt>
                <c:pt idx="120">
                  <c:v>7.4134767000000002E-3</c:v>
                </c:pt>
                <c:pt idx="121">
                  <c:v>7.2797523000000001E-3</c:v>
                </c:pt>
                <c:pt idx="122">
                  <c:v>6.9887227999999996E-3</c:v>
                </c:pt>
                <c:pt idx="123">
                  <c:v>6.5669604000000003E-3</c:v>
                </c:pt>
                <c:pt idx="124">
                  <c:v>6.0558091000000001E-3</c:v>
                </c:pt>
                <c:pt idx="125">
                  <c:v>5.4685441000000001E-3</c:v>
                </c:pt>
                <c:pt idx="126">
                  <c:v>4.8364740999999999E-3</c:v>
                </c:pt>
                <c:pt idx="127">
                  <c:v>4.1182898000000001E-3</c:v>
                </c:pt>
                <c:pt idx="128">
                  <c:v>3.3987154999999998E-3</c:v>
                </c:pt>
                <c:pt idx="129">
                  <c:v>2.7636890000000002E-3</c:v>
                </c:pt>
                <c:pt idx="130">
                  <c:v>2.1512453000000001E-3</c:v>
                </c:pt>
                <c:pt idx="131">
                  <c:v>1.6116491E-3</c:v>
                </c:pt>
                <c:pt idx="132">
                  <c:v>1.1268029E-3</c:v>
                </c:pt>
                <c:pt idx="133">
                  <c:v>7.0223140000000002E-4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5DBF-4BEC-B76F-5AFFC402E53A}"/>
            </c:ext>
          </c:extLst>
        </c:ser>
        <c:ser>
          <c:idx val="49"/>
          <c:order val="49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反射白_LEDlow_暗櫃!$A$50:$EE$50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6.1607730000000002E-4</c:v>
                </c:pt>
                <c:pt idx="4">
                  <c:v>9.4745110000000001E-4</c:v>
                </c:pt>
                <c:pt idx="5">
                  <c:v>5.9964109999999997E-4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5.9561010000000003E-4</c:v>
                </c:pt>
                <c:pt idx="11">
                  <c:v>1.0413579E-3</c:v>
                </c:pt>
                <c:pt idx="12">
                  <c:v>1.2737624E-3</c:v>
                </c:pt>
                <c:pt idx="13">
                  <c:v>1.4400692000000001E-3</c:v>
                </c:pt>
                <c:pt idx="14">
                  <c:v>1.7164361E-3</c:v>
                </c:pt>
                <c:pt idx="15">
                  <c:v>2.0436014000000001E-3</c:v>
                </c:pt>
                <c:pt idx="16">
                  <c:v>2.3358448E-3</c:v>
                </c:pt>
                <c:pt idx="17">
                  <c:v>2.4929437999999999E-3</c:v>
                </c:pt>
                <c:pt idx="18">
                  <c:v>2.4511480999999998E-3</c:v>
                </c:pt>
                <c:pt idx="19">
                  <c:v>2.2750042999999998E-3</c:v>
                </c:pt>
                <c:pt idx="20">
                  <c:v>2.1116113999999999E-3</c:v>
                </c:pt>
                <c:pt idx="21">
                  <c:v>2.2312504999999999E-3</c:v>
                </c:pt>
                <c:pt idx="22">
                  <c:v>2.6386859999999999E-3</c:v>
                </c:pt>
                <c:pt idx="23">
                  <c:v>3.1260487E-3</c:v>
                </c:pt>
                <c:pt idx="24">
                  <c:v>3.4689622E-3</c:v>
                </c:pt>
                <c:pt idx="25">
                  <c:v>3.6009016999999999E-3</c:v>
                </c:pt>
                <c:pt idx="26">
                  <c:v>3.6950061999999999E-3</c:v>
                </c:pt>
                <c:pt idx="27">
                  <c:v>3.7522711999999998E-3</c:v>
                </c:pt>
                <c:pt idx="28">
                  <c:v>3.931202E-3</c:v>
                </c:pt>
                <c:pt idx="29">
                  <c:v>4.3178302999999996E-3</c:v>
                </c:pt>
                <c:pt idx="30">
                  <c:v>5.1331752999999999E-3</c:v>
                </c:pt>
                <c:pt idx="31">
                  <c:v>6.7269620000000004E-3</c:v>
                </c:pt>
                <c:pt idx="32">
                  <c:v>9.3674129000000002E-3</c:v>
                </c:pt>
                <c:pt idx="33">
                  <c:v>1.3166337300000001E-2</c:v>
                </c:pt>
                <c:pt idx="34">
                  <c:v>1.8058959400000001E-2</c:v>
                </c:pt>
                <c:pt idx="35">
                  <c:v>2.3543877500000001E-2</c:v>
                </c:pt>
                <c:pt idx="36">
                  <c:v>2.8566369800000001E-2</c:v>
                </c:pt>
                <c:pt idx="37">
                  <c:v>3.1778194000000003E-2</c:v>
                </c:pt>
                <c:pt idx="38">
                  <c:v>3.2525997600000002E-2</c:v>
                </c:pt>
                <c:pt idx="39">
                  <c:v>3.0884519199999998E-2</c:v>
                </c:pt>
                <c:pt idx="40">
                  <c:v>2.7870476200000001E-2</c:v>
                </c:pt>
                <c:pt idx="41">
                  <c:v>2.39400063E-2</c:v>
                </c:pt>
                <c:pt idx="42">
                  <c:v>2.02076528E-2</c:v>
                </c:pt>
                <c:pt idx="43">
                  <c:v>1.6979008899999998E-2</c:v>
                </c:pt>
                <c:pt idx="44">
                  <c:v>1.4387556399999999E-2</c:v>
                </c:pt>
                <c:pt idx="45">
                  <c:v>1.26026478E-2</c:v>
                </c:pt>
                <c:pt idx="46">
                  <c:v>1.1231084400000001E-2</c:v>
                </c:pt>
                <c:pt idx="47">
                  <c:v>1.01277381E-2</c:v>
                </c:pt>
                <c:pt idx="48">
                  <c:v>9.2947473999999992E-3</c:v>
                </c:pt>
                <c:pt idx="49">
                  <c:v>8.6400648999999993E-3</c:v>
                </c:pt>
                <c:pt idx="50">
                  <c:v>8.2101746999999996E-3</c:v>
                </c:pt>
                <c:pt idx="51">
                  <c:v>8.1754093999999999E-3</c:v>
                </c:pt>
                <c:pt idx="52">
                  <c:v>8.6160442000000007E-3</c:v>
                </c:pt>
                <c:pt idx="53">
                  <c:v>9.5049570999999992E-3</c:v>
                </c:pt>
                <c:pt idx="54">
                  <c:v>1.0520835399999999E-2</c:v>
                </c:pt>
                <c:pt idx="55">
                  <c:v>1.1284798400000001E-2</c:v>
                </c:pt>
                <c:pt idx="56">
                  <c:v>1.15560908E-2</c:v>
                </c:pt>
                <c:pt idx="57">
                  <c:v>1.13523202E-2</c:v>
                </c:pt>
                <c:pt idx="58">
                  <c:v>1.0928852500000001E-2</c:v>
                </c:pt>
                <c:pt idx="59">
                  <c:v>1.0529802200000001E-2</c:v>
                </c:pt>
                <c:pt idx="60">
                  <c:v>1.0339111999999999E-2</c:v>
                </c:pt>
                <c:pt idx="61">
                  <c:v>1.0282957000000001E-2</c:v>
                </c:pt>
                <c:pt idx="62">
                  <c:v>1.01755671E-2</c:v>
                </c:pt>
                <c:pt idx="63">
                  <c:v>9.8539963000000008E-3</c:v>
                </c:pt>
                <c:pt idx="64">
                  <c:v>9.2995334000000006E-3</c:v>
                </c:pt>
                <c:pt idx="65">
                  <c:v>8.5713426000000002E-3</c:v>
                </c:pt>
                <c:pt idx="66">
                  <c:v>7.7927591999999999E-3</c:v>
                </c:pt>
                <c:pt idx="67">
                  <c:v>7.0150066000000001E-3</c:v>
                </c:pt>
                <c:pt idx="68">
                  <c:v>6.2150657000000003E-3</c:v>
                </c:pt>
                <c:pt idx="69">
                  <c:v>5.4219797999999998E-3</c:v>
                </c:pt>
                <c:pt idx="70">
                  <c:v>4.7479840000000002E-3</c:v>
                </c:pt>
                <c:pt idx="71">
                  <c:v>4.3723872000000002E-3</c:v>
                </c:pt>
                <c:pt idx="72">
                  <c:v>4.3168929E-3</c:v>
                </c:pt>
                <c:pt idx="73">
                  <c:v>4.3933558999999997E-3</c:v>
                </c:pt>
                <c:pt idx="74">
                  <c:v>4.2312074999999996E-3</c:v>
                </c:pt>
                <c:pt idx="75">
                  <c:v>3.5395231000000002E-3</c:v>
                </c:pt>
                <c:pt idx="76">
                  <c:v>2.4636427000000001E-3</c:v>
                </c:pt>
                <c:pt idx="77">
                  <c:v>1.4683891999999999E-3</c:v>
                </c:pt>
                <c:pt idx="78">
                  <c:v>9.9082490000000005E-4</c:v>
                </c:pt>
                <c:pt idx="79">
                  <c:v>1.1022816999999999E-3</c:v>
                </c:pt>
                <c:pt idx="80">
                  <c:v>1.5181493E-3</c:v>
                </c:pt>
                <c:pt idx="81">
                  <c:v>1.8826104E-3</c:v>
                </c:pt>
                <c:pt idx="82">
                  <c:v>1.9675844999999998E-3</c:v>
                </c:pt>
                <c:pt idx="83">
                  <c:v>1.7241394000000001E-3</c:v>
                </c:pt>
                <c:pt idx="84">
                  <c:v>1.3657923999999999E-3</c:v>
                </c:pt>
                <c:pt idx="85">
                  <c:v>1.1009116E-3</c:v>
                </c:pt>
                <c:pt idx="86">
                  <c:v>9.7016020000000004E-4</c:v>
                </c:pt>
                <c:pt idx="87">
                  <c:v>8.4611820000000005E-4</c:v>
                </c:pt>
                <c:pt idx="88">
                  <c:v>5.6975099999999996E-4</c:v>
                </c:pt>
                <c:pt idx="89">
                  <c:v>1.042758E-4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7.0169500000000006E-5</c:v>
                </c:pt>
                <c:pt idx="98">
                  <c:v>3.1624890000000002E-4</c:v>
                </c:pt>
                <c:pt idx="99">
                  <c:v>4.7664119999999999E-4</c:v>
                </c:pt>
                <c:pt idx="100">
                  <c:v>5.6268810000000002E-4</c:v>
                </c:pt>
                <c:pt idx="101">
                  <c:v>6.0755599999999998E-4</c:v>
                </c:pt>
                <c:pt idx="102">
                  <c:v>6.784216E-4</c:v>
                </c:pt>
                <c:pt idx="103">
                  <c:v>7.7080680000000002E-4</c:v>
                </c:pt>
                <c:pt idx="104">
                  <c:v>9.0284700000000002E-4</c:v>
                </c:pt>
                <c:pt idx="105">
                  <c:v>1.0903194999999999E-3</c:v>
                </c:pt>
                <c:pt idx="106">
                  <c:v>1.3478085E-3</c:v>
                </c:pt>
                <c:pt idx="107">
                  <c:v>1.6661987E-3</c:v>
                </c:pt>
                <c:pt idx="108">
                  <c:v>2.0629341999999998E-3</c:v>
                </c:pt>
                <c:pt idx="109">
                  <c:v>2.5577239999999999E-3</c:v>
                </c:pt>
                <c:pt idx="110">
                  <c:v>3.1021701E-3</c:v>
                </c:pt>
                <c:pt idx="111">
                  <c:v>3.6992992000000001E-3</c:v>
                </c:pt>
                <c:pt idx="112">
                  <c:v>4.2932383000000001E-3</c:v>
                </c:pt>
                <c:pt idx="113">
                  <c:v>4.8808324999999996E-3</c:v>
                </c:pt>
                <c:pt idx="114">
                  <c:v>5.4289754000000001E-3</c:v>
                </c:pt>
                <c:pt idx="115">
                  <c:v>5.9121855999999997E-3</c:v>
                </c:pt>
                <c:pt idx="116">
                  <c:v>6.3099866000000003E-3</c:v>
                </c:pt>
                <c:pt idx="117">
                  <c:v>6.6573018999999999E-3</c:v>
                </c:pt>
                <c:pt idx="118">
                  <c:v>6.7156721000000003E-3</c:v>
                </c:pt>
                <c:pt idx="119">
                  <c:v>6.7350565999999999E-3</c:v>
                </c:pt>
                <c:pt idx="120">
                  <c:v>6.6247698999999998E-3</c:v>
                </c:pt>
                <c:pt idx="121">
                  <c:v>6.4108943999999996E-3</c:v>
                </c:pt>
                <c:pt idx="122">
                  <c:v>6.0986768999999998E-3</c:v>
                </c:pt>
                <c:pt idx="123">
                  <c:v>5.7125962000000004E-3</c:v>
                </c:pt>
                <c:pt idx="124">
                  <c:v>5.2672848E-3</c:v>
                </c:pt>
                <c:pt idx="125">
                  <c:v>4.7763646999999998E-3</c:v>
                </c:pt>
                <c:pt idx="126">
                  <c:v>4.2064008000000002E-3</c:v>
                </c:pt>
                <c:pt idx="127">
                  <c:v>3.6216417999999999E-3</c:v>
                </c:pt>
                <c:pt idx="128">
                  <c:v>3.0550612E-3</c:v>
                </c:pt>
                <c:pt idx="129">
                  <c:v>2.4794035E-3</c:v>
                </c:pt>
                <c:pt idx="130">
                  <c:v>1.9366754E-3</c:v>
                </c:pt>
                <c:pt idx="131">
                  <c:v>1.4002293999999999E-3</c:v>
                </c:pt>
                <c:pt idx="132">
                  <c:v>8.8777539999999996E-4</c:v>
                </c:pt>
                <c:pt idx="133">
                  <c:v>4.1899119999999997E-4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5DBF-4BEC-B76F-5AFFC402E53A}"/>
            </c:ext>
          </c:extLst>
        </c:ser>
        <c:ser>
          <c:idx val="50"/>
          <c:order val="5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反射白_LEDlow_暗櫃!$A$51:$EE$51</c:f>
              <c:numCache>
                <c:formatCode>General</c:formatCode>
                <c:ptCount val="135"/>
                <c:pt idx="0">
                  <c:v>1.6561677000000001E-3</c:v>
                </c:pt>
                <c:pt idx="1">
                  <c:v>1.1655305000000001E-3</c:v>
                </c:pt>
                <c:pt idx="2">
                  <c:v>6.6113260000000003E-4</c:v>
                </c:pt>
                <c:pt idx="3">
                  <c:v>1.237062E-4</c:v>
                </c:pt>
                <c:pt idx="4">
                  <c:v>1.956068E-4</c:v>
                </c:pt>
                <c:pt idx="5">
                  <c:v>6.0654839999999997E-4</c:v>
                </c:pt>
                <c:pt idx="6">
                  <c:v>1.0538581E-3</c:v>
                </c:pt>
                <c:pt idx="7">
                  <c:v>1.2435650000000001E-3</c:v>
                </c:pt>
                <c:pt idx="8">
                  <c:v>1.1016632E-3</c:v>
                </c:pt>
                <c:pt idx="9">
                  <c:v>7.2910879999999996E-4</c:v>
                </c:pt>
                <c:pt idx="10">
                  <c:v>3.884898E-4</c:v>
                </c:pt>
                <c:pt idx="11">
                  <c:v>2.9619120000000002E-4</c:v>
                </c:pt>
                <c:pt idx="12">
                  <c:v>4.9844400000000001E-4</c:v>
                </c:pt>
                <c:pt idx="13">
                  <c:v>8.8646969999999999E-4</c:v>
                </c:pt>
                <c:pt idx="14">
                  <c:v>1.3798466000000001E-3</c:v>
                </c:pt>
                <c:pt idx="15">
                  <c:v>1.9195022999999999E-3</c:v>
                </c:pt>
                <c:pt idx="16">
                  <c:v>2.3889601999999999E-3</c:v>
                </c:pt>
                <c:pt idx="17">
                  <c:v>2.7755520000000001E-3</c:v>
                </c:pt>
                <c:pt idx="18">
                  <c:v>2.9280360000000002E-3</c:v>
                </c:pt>
                <c:pt idx="19">
                  <c:v>3.0030488999999998E-3</c:v>
                </c:pt>
                <c:pt idx="20">
                  <c:v>3.1069911E-3</c:v>
                </c:pt>
                <c:pt idx="21">
                  <c:v>3.1969763999999999E-3</c:v>
                </c:pt>
                <c:pt idx="22">
                  <c:v>3.2156464000000001E-3</c:v>
                </c:pt>
                <c:pt idx="23">
                  <c:v>3.1997086000000001E-3</c:v>
                </c:pt>
                <c:pt idx="24">
                  <c:v>3.0954151999999999E-3</c:v>
                </c:pt>
                <c:pt idx="25">
                  <c:v>3.0221447999999999E-3</c:v>
                </c:pt>
                <c:pt idx="26">
                  <c:v>2.9817985000000001E-3</c:v>
                </c:pt>
                <c:pt idx="27">
                  <c:v>2.9938954E-3</c:v>
                </c:pt>
                <c:pt idx="28">
                  <c:v>3.2623191000000001E-3</c:v>
                </c:pt>
                <c:pt idx="29">
                  <c:v>4.0474324000000002E-3</c:v>
                </c:pt>
                <c:pt idx="30">
                  <c:v>5.2894335000000002E-3</c:v>
                </c:pt>
                <c:pt idx="31">
                  <c:v>7.1424642000000003E-3</c:v>
                </c:pt>
                <c:pt idx="32">
                  <c:v>9.9270482999999996E-3</c:v>
                </c:pt>
                <c:pt idx="33">
                  <c:v>1.3752499600000001E-2</c:v>
                </c:pt>
                <c:pt idx="34">
                  <c:v>1.8549818499999999E-2</c:v>
                </c:pt>
                <c:pt idx="35">
                  <c:v>2.3826885999999999E-2</c:v>
                </c:pt>
                <c:pt idx="36">
                  <c:v>2.8625622399999998E-2</c:v>
                </c:pt>
                <c:pt idx="37">
                  <c:v>3.1811084599999997E-2</c:v>
                </c:pt>
                <c:pt idx="38">
                  <c:v>3.2624084499999997E-2</c:v>
                </c:pt>
                <c:pt idx="39">
                  <c:v>3.1092872800000001E-2</c:v>
                </c:pt>
                <c:pt idx="40">
                  <c:v>2.80602314E-2</c:v>
                </c:pt>
                <c:pt idx="41">
                  <c:v>2.4161757900000001E-2</c:v>
                </c:pt>
                <c:pt idx="42">
                  <c:v>2.05181036E-2</c:v>
                </c:pt>
                <c:pt idx="43">
                  <c:v>1.7320781899999999E-2</c:v>
                </c:pt>
                <c:pt idx="44">
                  <c:v>1.45762116E-2</c:v>
                </c:pt>
                <c:pt idx="45">
                  <c:v>1.24476571E-2</c:v>
                </c:pt>
                <c:pt idx="46">
                  <c:v>1.0735115E-2</c:v>
                </c:pt>
                <c:pt idx="47">
                  <c:v>9.4504971E-3</c:v>
                </c:pt>
                <c:pt idx="48">
                  <c:v>8.6323171999999997E-3</c:v>
                </c:pt>
                <c:pt idx="49">
                  <c:v>8.2531879000000002E-3</c:v>
                </c:pt>
                <c:pt idx="50">
                  <c:v>8.2845893000000007E-3</c:v>
                </c:pt>
                <c:pt idx="51">
                  <c:v>8.6348317999999993E-3</c:v>
                </c:pt>
                <c:pt idx="52">
                  <c:v>9.1537526000000004E-3</c:v>
                </c:pt>
                <c:pt idx="53">
                  <c:v>9.7215604000000008E-3</c:v>
                </c:pt>
                <c:pt idx="54">
                  <c:v>1.02602635E-2</c:v>
                </c:pt>
                <c:pt idx="55">
                  <c:v>1.0670592099999999E-2</c:v>
                </c:pt>
                <c:pt idx="56">
                  <c:v>1.09015685E-2</c:v>
                </c:pt>
                <c:pt idx="57">
                  <c:v>1.09647028E-2</c:v>
                </c:pt>
                <c:pt idx="58">
                  <c:v>1.0817341499999999E-2</c:v>
                </c:pt>
                <c:pt idx="59">
                  <c:v>1.04220137E-2</c:v>
                </c:pt>
                <c:pt idx="60">
                  <c:v>9.8498166000000002E-3</c:v>
                </c:pt>
                <c:pt idx="61">
                  <c:v>9.4140944999999993E-3</c:v>
                </c:pt>
                <c:pt idx="62">
                  <c:v>9.4318836999999992E-3</c:v>
                </c:pt>
                <c:pt idx="63">
                  <c:v>9.8682110999999996E-3</c:v>
                </c:pt>
                <c:pt idx="64">
                  <c:v>1.0179718000000001E-2</c:v>
                </c:pt>
                <c:pt idx="65">
                  <c:v>9.8105277999999997E-3</c:v>
                </c:pt>
                <c:pt idx="66">
                  <c:v>8.6503280000000005E-3</c:v>
                </c:pt>
                <c:pt idx="67">
                  <c:v>7.1577778999999996E-3</c:v>
                </c:pt>
                <c:pt idx="68">
                  <c:v>5.9802565000000004E-3</c:v>
                </c:pt>
                <c:pt idx="69">
                  <c:v>5.3953170000000002E-3</c:v>
                </c:pt>
                <c:pt idx="70">
                  <c:v>5.2181659000000002E-3</c:v>
                </c:pt>
                <c:pt idx="71">
                  <c:v>5.0174319E-3</c:v>
                </c:pt>
                <c:pt idx="72">
                  <c:v>4.5145167999999999E-3</c:v>
                </c:pt>
                <c:pt idx="73">
                  <c:v>3.7211429000000001E-3</c:v>
                </c:pt>
                <c:pt idx="74">
                  <c:v>2.8923030000000001E-3</c:v>
                </c:pt>
                <c:pt idx="75">
                  <c:v>2.2000659000000001E-3</c:v>
                </c:pt>
                <c:pt idx="76">
                  <c:v>1.7161011000000001E-3</c:v>
                </c:pt>
                <c:pt idx="77">
                  <c:v>1.4124016E-3</c:v>
                </c:pt>
                <c:pt idx="78">
                  <c:v>1.2550172E-3</c:v>
                </c:pt>
                <c:pt idx="79">
                  <c:v>1.2666859999999999E-3</c:v>
                </c:pt>
                <c:pt idx="80">
                  <c:v>1.3550632E-3</c:v>
                </c:pt>
                <c:pt idx="81">
                  <c:v>1.4225499E-3</c:v>
                </c:pt>
                <c:pt idx="82">
                  <c:v>1.4635061000000001E-3</c:v>
                </c:pt>
                <c:pt idx="83">
                  <c:v>1.5530639E-3</c:v>
                </c:pt>
                <c:pt idx="84">
                  <c:v>1.7311373000000001E-3</c:v>
                </c:pt>
                <c:pt idx="85">
                  <c:v>1.8802894E-3</c:v>
                </c:pt>
                <c:pt idx="86">
                  <c:v>1.8471917E-3</c:v>
                </c:pt>
                <c:pt idx="87">
                  <c:v>1.4797469E-3</c:v>
                </c:pt>
                <c:pt idx="88">
                  <c:v>7.9491079999999997E-4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2.5661519999999998E-4</c:v>
                </c:pt>
                <c:pt idx="97">
                  <c:v>5.3316829999999998E-4</c:v>
                </c:pt>
                <c:pt idx="98">
                  <c:v>6.6587269999999999E-4</c:v>
                </c:pt>
                <c:pt idx="99">
                  <c:v>6.9287220000000004E-4</c:v>
                </c:pt>
                <c:pt idx="100">
                  <c:v>6.4141389999999995E-4</c:v>
                </c:pt>
                <c:pt idx="101">
                  <c:v>5.7125419999999995E-4</c:v>
                </c:pt>
                <c:pt idx="102">
                  <c:v>5.8161159999999999E-4</c:v>
                </c:pt>
                <c:pt idx="103">
                  <c:v>6.3281730000000003E-4</c:v>
                </c:pt>
                <c:pt idx="104">
                  <c:v>7.3526319999999996E-4</c:v>
                </c:pt>
                <c:pt idx="105">
                  <c:v>8.9426869999999995E-4</c:v>
                </c:pt>
                <c:pt idx="106">
                  <c:v>1.1206556999999999E-3</c:v>
                </c:pt>
                <c:pt idx="107">
                  <c:v>1.3928304E-3</c:v>
                </c:pt>
                <c:pt idx="108">
                  <c:v>1.7100821E-3</c:v>
                </c:pt>
                <c:pt idx="109">
                  <c:v>2.0824932E-3</c:v>
                </c:pt>
                <c:pt idx="110">
                  <c:v>2.5624243999999999E-3</c:v>
                </c:pt>
                <c:pt idx="111">
                  <c:v>3.0206586000000001E-3</c:v>
                </c:pt>
                <c:pt idx="112">
                  <c:v>3.4900120999999998E-3</c:v>
                </c:pt>
                <c:pt idx="113">
                  <c:v>3.9554144999999997E-3</c:v>
                </c:pt>
                <c:pt idx="114">
                  <c:v>4.4192499E-3</c:v>
                </c:pt>
                <c:pt idx="115">
                  <c:v>4.8583513E-3</c:v>
                </c:pt>
                <c:pt idx="116">
                  <c:v>5.2532102000000004E-3</c:v>
                </c:pt>
                <c:pt idx="117">
                  <c:v>5.5961837E-3</c:v>
                </c:pt>
                <c:pt idx="118">
                  <c:v>5.7959127999999997E-3</c:v>
                </c:pt>
                <c:pt idx="119">
                  <c:v>5.8985799999999996E-3</c:v>
                </c:pt>
                <c:pt idx="120">
                  <c:v>5.8991796999999999E-3</c:v>
                </c:pt>
                <c:pt idx="121">
                  <c:v>5.8072013999999998E-3</c:v>
                </c:pt>
                <c:pt idx="122">
                  <c:v>5.6148049999999996E-3</c:v>
                </c:pt>
                <c:pt idx="123">
                  <c:v>5.3373650000000002E-3</c:v>
                </c:pt>
                <c:pt idx="124">
                  <c:v>4.9797649999999997E-3</c:v>
                </c:pt>
                <c:pt idx="125">
                  <c:v>4.5581976999999997E-3</c:v>
                </c:pt>
                <c:pt idx="126">
                  <c:v>4.1820523E-3</c:v>
                </c:pt>
                <c:pt idx="127">
                  <c:v>3.6777518999999998E-3</c:v>
                </c:pt>
                <c:pt idx="128">
                  <c:v>3.1819717999999999E-3</c:v>
                </c:pt>
                <c:pt idx="129">
                  <c:v>2.7388492999999999E-3</c:v>
                </c:pt>
                <c:pt idx="130">
                  <c:v>2.3382781000000001E-3</c:v>
                </c:pt>
                <c:pt idx="131">
                  <c:v>1.9783878000000001E-3</c:v>
                </c:pt>
                <c:pt idx="132">
                  <c:v>1.6588944999999999E-3</c:v>
                </c:pt>
                <c:pt idx="133">
                  <c:v>1.3834985000000001E-3</c:v>
                </c:pt>
                <c:pt idx="134">
                  <c:v>8.0804650000000004E-4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5DBF-4BEC-B76F-5AFFC402E53A}"/>
            </c:ext>
          </c:extLst>
        </c:ser>
        <c:ser>
          <c:idx val="51"/>
          <c:order val="51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反射白_LEDlow_暗櫃!$A$52:$EE$52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8.2674899999999997E-5</c:v>
                </c:pt>
                <c:pt idx="5">
                  <c:v>5.4991709999999995E-4</c:v>
                </c:pt>
                <c:pt idx="6">
                  <c:v>9.3801439999999995E-4</c:v>
                </c:pt>
                <c:pt idx="7">
                  <c:v>1.1036092E-3</c:v>
                </c:pt>
                <c:pt idx="8">
                  <c:v>9.3898750000000002E-4</c:v>
                </c:pt>
                <c:pt idx="9">
                  <c:v>5.4093200000000004E-4</c:v>
                </c:pt>
                <c:pt idx="10">
                  <c:v>8.69289E-5</c:v>
                </c:pt>
                <c:pt idx="11">
                  <c:v>3.4095099999999998E-5</c:v>
                </c:pt>
                <c:pt idx="12">
                  <c:v>2.4160779999999999E-4</c:v>
                </c:pt>
                <c:pt idx="13">
                  <c:v>5.6832279999999996E-4</c:v>
                </c:pt>
                <c:pt idx="14">
                  <c:v>8.6481220000000003E-4</c:v>
                </c:pt>
                <c:pt idx="15">
                  <c:v>1.2430071E-3</c:v>
                </c:pt>
                <c:pt idx="16">
                  <c:v>1.7779401E-3</c:v>
                </c:pt>
                <c:pt idx="17">
                  <c:v>2.4070779E-3</c:v>
                </c:pt>
                <c:pt idx="18">
                  <c:v>2.921225E-3</c:v>
                </c:pt>
                <c:pt idx="19">
                  <c:v>3.2478757000000001E-3</c:v>
                </c:pt>
                <c:pt idx="20">
                  <c:v>3.4172586E-3</c:v>
                </c:pt>
                <c:pt idx="21">
                  <c:v>3.4419290999999999E-3</c:v>
                </c:pt>
                <c:pt idx="22">
                  <c:v>3.3516889000000001E-3</c:v>
                </c:pt>
                <c:pt idx="23">
                  <c:v>3.1260473E-3</c:v>
                </c:pt>
                <c:pt idx="24">
                  <c:v>2.9417676999999999E-3</c:v>
                </c:pt>
                <c:pt idx="25">
                  <c:v>2.8640591E-3</c:v>
                </c:pt>
                <c:pt idx="26">
                  <c:v>2.9292278999999998E-3</c:v>
                </c:pt>
                <c:pt idx="27">
                  <c:v>3.2259760999999998E-3</c:v>
                </c:pt>
                <c:pt idx="28">
                  <c:v>3.8394441000000001E-3</c:v>
                </c:pt>
                <c:pt idx="29">
                  <c:v>4.8701487999999998E-3</c:v>
                </c:pt>
                <c:pt idx="30">
                  <c:v>6.1538136000000004E-3</c:v>
                </c:pt>
                <c:pt idx="31">
                  <c:v>7.7265878000000003E-3</c:v>
                </c:pt>
                <c:pt idx="32">
                  <c:v>9.9946344000000006E-3</c:v>
                </c:pt>
                <c:pt idx="33">
                  <c:v>1.3315331200000001E-2</c:v>
                </c:pt>
                <c:pt idx="34">
                  <c:v>1.7775628700000001E-2</c:v>
                </c:pt>
                <c:pt idx="35">
                  <c:v>2.2923171499999999E-2</c:v>
                </c:pt>
                <c:pt idx="36">
                  <c:v>2.7710305500000001E-2</c:v>
                </c:pt>
                <c:pt idx="37">
                  <c:v>3.0828658500000002E-2</c:v>
                </c:pt>
                <c:pt idx="38">
                  <c:v>3.1558539699999999E-2</c:v>
                </c:pt>
                <c:pt idx="39">
                  <c:v>3.0061235700000001E-2</c:v>
                </c:pt>
                <c:pt idx="40">
                  <c:v>2.7228483899999999E-2</c:v>
                </c:pt>
                <c:pt idx="41">
                  <c:v>2.3898944299999999E-2</c:v>
                </c:pt>
                <c:pt idx="42">
                  <c:v>2.0755782699999999E-2</c:v>
                </c:pt>
                <c:pt idx="43">
                  <c:v>1.78230591E-2</c:v>
                </c:pt>
                <c:pt idx="44">
                  <c:v>1.50553528E-2</c:v>
                </c:pt>
                <c:pt idx="45">
                  <c:v>1.28228487E-2</c:v>
                </c:pt>
                <c:pt idx="46">
                  <c:v>1.1049899300000001E-2</c:v>
                </c:pt>
                <c:pt idx="47">
                  <c:v>9.7701539999999996E-3</c:v>
                </c:pt>
                <c:pt idx="48">
                  <c:v>8.9375385999999994E-3</c:v>
                </c:pt>
                <c:pt idx="49">
                  <c:v>8.4612221000000005E-3</c:v>
                </c:pt>
                <c:pt idx="50">
                  <c:v>8.4513528000000008E-3</c:v>
                </c:pt>
                <c:pt idx="51">
                  <c:v>8.9374547999999995E-3</c:v>
                </c:pt>
                <c:pt idx="52">
                  <c:v>9.6176565000000002E-3</c:v>
                </c:pt>
                <c:pt idx="53">
                  <c:v>1.0120726199999999E-2</c:v>
                </c:pt>
                <c:pt idx="54">
                  <c:v>1.02500618E-2</c:v>
                </c:pt>
                <c:pt idx="55">
                  <c:v>1.01425387E-2</c:v>
                </c:pt>
                <c:pt idx="56">
                  <c:v>1.0101256899999999E-2</c:v>
                </c:pt>
                <c:pt idx="57">
                  <c:v>1.0268065099999999E-2</c:v>
                </c:pt>
                <c:pt idx="58">
                  <c:v>1.0557240799999999E-2</c:v>
                </c:pt>
                <c:pt idx="59">
                  <c:v>1.0710735799999999E-2</c:v>
                </c:pt>
                <c:pt idx="60">
                  <c:v>1.0597056699999999E-2</c:v>
                </c:pt>
                <c:pt idx="61">
                  <c:v>1.0182943200000001E-2</c:v>
                </c:pt>
                <c:pt idx="62">
                  <c:v>9.6411770000000008E-3</c:v>
                </c:pt>
                <c:pt idx="63">
                  <c:v>9.2205042000000001E-3</c:v>
                </c:pt>
                <c:pt idx="64">
                  <c:v>9.0023559E-3</c:v>
                </c:pt>
                <c:pt idx="65">
                  <c:v>8.8651263999999994E-3</c:v>
                </c:pt>
                <c:pt idx="66">
                  <c:v>8.5492311000000005E-3</c:v>
                </c:pt>
                <c:pt idx="67">
                  <c:v>7.8783641000000001E-3</c:v>
                </c:pt>
                <c:pt idx="68">
                  <c:v>6.9171963000000001E-3</c:v>
                </c:pt>
                <c:pt idx="69">
                  <c:v>5.9009539000000003E-3</c:v>
                </c:pt>
                <c:pt idx="70">
                  <c:v>5.0890724999999998E-3</c:v>
                </c:pt>
                <c:pt idx="71">
                  <c:v>4.5764237000000003E-3</c:v>
                </c:pt>
                <c:pt idx="72">
                  <c:v>4.2944085000000002E-3</c:v>
                </c:pt>
                <c:pt idx="73">
                  <c:v>4.0618805000000001E-3</c:v>
                </c:pt>
                <c:pt idx="74">
                  <c:v>3.708771E-3</c:v>
                </c:pt>
                <c:pt idx="75">
                  <c:v>3.1221749E-3</c:v>
                </c:pt>
                <c:pt idx="76">
                  <c:v>2.4257975000000001E-3</c:v>
                </c:pt>
                <c:pt idx="77">
                  <c:v>1.8955065999999999E-3</c:v>
                </c:pt>
                <c:pt idx="78">
                  <c:v>1.7326511E-3</c:v>
                </c:pt>
                <c:pt idx="79">
                  <c:v>1.8592324000000001E-3</c:v>
                </c:pt>
                <c:pt idx="80">
                  <c:v>1.9764906999999998E-3</c:v>
                </c:pt>
                <c:pt idx="81">
                  <c:v>1.8620022E-3</c:v>
                </c:pt>
                <c:pt idx="82">
                  <c:v>1.5041417000000001E-3</c:v>
                </c:pt>
                <c:pt idx="83">
                  <c:v>1.0027110999999999E-3</c:v>
                </c:pt>
                <c:pt idx="84">
                  <c:v>4.9367370000000005E-4</c:v>
                </c:pt>
                <c:pt idx="85">
                  <c:v>5.4858000000000001E-6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2.5127690000000002E-4</c:v>
                </c:pt>
                <c:pt idx="92">
                  <c:v>4.2528869999999998E-4</c:v>
                </c:pt>
                <c:pt idx="93">
                  <c:v>5.2504560000000001E-4</c:v>
                </c:pt>
                <c:pt idx="94">
                  <c:v>5.3233149999999999E-4</c:v>
                </c:pt>
                <c:pt idx="95">
                  <c:v>3.6156619999999997E-4</c:v>
                </c:pt>
                <c:pt idx="96">
                  <c:v>1.1650399999999999E-4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2.6127289999999998E-4</c:v>
                </c:pt>
                <c:pt idx="104">
                  <c:v>6.0838920000000005E-4</c:v>
                </c:pt>
                <c:pt idx="105">
                  <c:v>1.0146011E-3</c:v>
                </c:pt>
                <c:pt idx="106">
                  <c:v>1.4783657E-3</c:v>
                </c:pt>
                <c:pt idx="107">
                  <c:v>1.9837825000000001E-3</c:v>
                </c:pt>
                <c:pt idx="108">
                  <c:v>2.5408657E-3</c:v>
                </c:pt>
                <c:pt idx="109">
                  <c:v>3.1311823999999999E-3</c:v>
                </c:pt>
                <c:pt idx="110">
                  <c:v>3.698715E-3</c:v>
                </c:pt>
                <c:pt idx="111">
                  <c:v>4.3379826999999996E-3</c:v>
                </c:pt>
                <c:pt idx="112">
                  <c:v>4.9451859999999999E-3</c:v>
                </c:pt>
                <c:pt idx="113">
                  <c:v>5.5281812999999997E-3</c:v>
                </c:pt>
                <c:pt idx="114">
                  <c:v>6.0849985999999997E-3</c:v>
                </c:pt>
                <c:pt idx="115">
                  <c:v>6.5822386999999996E-3</c:v>
                </c:pt>
                <c:pt idx="116">
                  <c:v>6.9864425000000004E-3</c:v>
                </c:pt>
                <c:pt idx="117">
                  <c:v>7.3512932000000001E-3</c:v>
                </c:pt>
                <c:pt idx="118">
                  <c:v>7.4798837000000003E-3</c:v>
                </c:pt>
                <c:pt idx="119">
                  <c:v>7.4392664000000001E-3</c:v>
                </c:pt>
                <c:pt idx="120">
                  <c:v>7.2494838000000004E-3</c:v>
                </c:pt>
                <c:pt idx="121">
                  <c:v>6.9305631000000003E-3</c:v>
                </c:pt>
                <c:pt idx="122">
                  <c:v>6.4941393E-3</c:v>
                </c:pt>
                <c:pt idx="123">
                  <c:v>5.9622731000000002E-3</c:v>
                </c:pt>
                <c:pt idx="124">
                  <c:v>5.3613306999999999E-3</c:v>
                </c:pt>
                <c:pt idx="125">
                  <c:v>4.7160615000000003E-3</c:v>
                </c:pt>
                <c:pt idx="126">
                  <c:v>4.0891924999999999E-3</c:v>
                </c:pt>
                <c:pt idx="127">
                  <c:v>3.4348548E-3</c:v>
                </c:pt>
                <c:pt idx="128">
                  <c:v>2.8097286999999999E-3</c:v>
                </c:pt>
                <c:pt idx="129">
                  <c:v>2.2917138000000002E-3</c:v>
                </c:pt>
                <c:pt idx="130">
                  <c:v>1.8389820000000001E-3</c:v>
                </c:pt>
                <c:pt idx="131">
                  <c:v>1.4568442E-3</c:v>
                </c:pt>
                <c:pt idx="132">
                  <c:v>1.1426838000000001E-3</c:v>
                </c:pt>
                <c:pt idx="133">
                  <c:v>8.8052360000000001E-4</c:v>
                </c:pt>
                <c:pt idx="134">
                  <c:v>1.835316E-4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5DBF-4BEC-B76F-5AFFC402E53A}"/>
            </c:ext>
          </c:extLst>
        </c:ser>
        <c:ser>
          <c:idx val="52"/>
          <c:order val="5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反射白_LEDlow_暗櫃!$A$53:$EE$53</c:f>
              <c:numCache>
                <c:formatCode>General</c:formatCode>
                <c:ptCount val="135"/>
                <c:pt idx="0">
                  <c:v>4.7519750000000002E-4</c:v>
                </c:pt>
                <c:pt idx="1">
                  <c:v>4.023373E-4</c:v>
                </c:pt>
                <c:pt idx="2">
                  <c:v>1.640608E-4</c:v>
                </c:pt>
                <c:pt idx="3">
                  <c:v>5.6520999999999996E-6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1.025E-7</c:v>
                </c:pt>
                <c:pt idx="9">
                  <c:v>4.5981590000000001E-4</c:v>
                </c:pt>
                <c:pt idx="10">
                  <c:v>1.0778747E-3</c:v>
                </c:pt>
                <c:pt idx="11">
                  <c:v>1.5471478000000001E-3</c:v>
                </c:pt>
                <c:pt idx="12">
                  <c:v>1.7328833000000001E-3</c:v>
                </c:pt>
                <c:pt idx="13">
                  <c:v>1.6393752000000001E-3</c:v>
                </c:pt>
                <c:pt idx="14">
                  <c:v>1.3737953E-3</c:v>
                </c:pt>
                <c:pt idx="15">
                  <c:v>1.1662716E-3</c:v>
                </c:pt>
                <c:pt idx="16">
                  <c:v>1.1366998E-3</c:v>
                </c:pt>
                <c:pt idx="17">
                  <c:v>1.3010425E-3</c:v>
                </c:pt>
                <c:pt idx="18">
                  <c:v>1.6323562E-3</c:v>
                </c:pt>
                <c:pt idx="19">
                  <c:v>2.0120260000000001E-3</c:v>
                </c:pt>
                <c:pt idx="20">
                  <c:v>2.4715215000000001E-3</c:v>
                </c:pt>
                <c:pt idx="21">
                  <c:v>2.9528508999999998E-3</c:v>
                </c:pt>
                <c:pt idx="22">
                  <c:v>3.3014768000000001E-3</c:v>
                </c:pt>
                <c:pt idx="23">
                  <c:v>3.4301357999999998E-3</c:v>
                </c:pt>
                <c:pt idx="24">
                  <c:v>3.3526365000000002E-3</c:v>
                </c:pt>
                <c:pt idx="25">
                  <c:v>3.1579236999999998E-3</c:v>
                </c:pt>
                <c:pt idx="26">
                  <c:v>3.1544555000000002E-3</c:v>
                </c:pt>
                <c:pt idx="27">
                  <c:v>3.4166641999999999E-3</c:v>
                </c:pt>
                <c:pt idx="28">
                  <c:v>3.9024416000000002E-3</c:v>
                </c:pt>
                <c:pt idx="29">
                  <c:v>4.6644318000000004E-3</c:v>
                </c:pt>
                <c:pt idx="30">
                  <c:v>5.6837284999999996E-3</c:v>
                </c:pt>
                <c:pt idx="31">
                  <c:v>7.2086132000000001E-3</c:v>
                </c:pt>
                <c:pt idx="32">
                  <c:v>9.6713677000000008E-3</c:v>
                </c:pt>
                <c:pt idx="33">
                  <c:v>1.32590691E-2</c:v>
                </c:pt>
                <c:pt idx="34">
                  <c:v>1.7800023799999998E-2</c:v>
                </c:pt>
                <c:pt idx="35">
                  <c:v>2.2888241300000001E-2</c:v>
                </c:pt>
                <c:pt idx="36">
                  <c:v>2.76636891E-2</c:v>
                </c:pt>
                <c:pt idx="37">
                  <c:v>3.10101435E-2</c:v>
                </c:pt>
                <c:pt idx="38">
                  <c:v>3.2246541199999999E-2</c:v>
                </c:pt>
                <c:pt idx="39">
                  <c:v>3.1221697100000001E-2</c:v>
                </c:pt>
                <c:pt idx="40">
                  <c:v>2.8591807899999998E-2</c:v>
                </c:pt>
                <c:pt idx="41">
                  <c:v>2.4891546000000001E-2</c:v>
                </c:pt>
                <c:pt idx="42">
                  <c:v>2.1090488899999999E-2</c:v>
                </c:pt>
                <c:pt idx="43">
                  <c:v>1.7559546999999998E-2</c:v>
                </c:pt>
                <c:pt idx="44">
                  <c:v>1.4533991899999999E-2</c:v>
                </c:pt>
                <c:pt idx="45">
                  <c:v>1.2361725800000001E-2</c:v>
                </c:pt>
                <c:pt idx="46">
                  <c:v>1.0812890699999999E-2</c:v>
                </c:pt>
                <c:pt idx="47">
                  <c:v>9.6517996999999998E-3</c:v>
                </c:pt>
                <c:pt idx="48">
                  <c:v>8.8289240000000001E-3</c:v>
                </c:pt>
                <c:pt idx="49">
                  <c:v>8.3926143000000002E-3</c:v>
                </c:pt>
                <c:pt idx="50">
                  <c:v>8.4490235999999993E-3</c:v>
                </c:pt>
                <c:pt idx="51">
                  <c:v>8.9997388000000005E-3</c:v>
                </c:pt>
                <c:pt idx="52">
                  <c:v>9.6907261999999994E-3</c:v>
                </c:pt>
                <c:pt idx="53">
                  <c:v>1.02581484E-2</c:v>
                </c:pt>
                <c:pt idx="54">
                  <c:v>1.0640876400000001E-2</c:v>
                </c:pt>
                <c:pt idx="55">
                  <c:v>1.0999836000000001E-2</c:v>
                </c:pt>
                <c:pt idx="56">
                  <c:v>1.13716684E-2</c:v>
                </c:pt>
                <c:pt idx="57">
                  <c:v>1.1594300199999999E-2</c:v>
                </c:pt>
                <c:pt idx="58">
                  <c:v>1.15205338E-2</c:v>
                </c:pt>
                <c:pt idx="59">
                  <c:v>1.1089682599999999E-2</c:v>
                </c:pt>
                <c:pt idx="60">
                  <c:v>1.05067296E-2</c:v>
                </c:pt>
                <c:pt idx="61">
                  <c:v>1.00162206E-2</c:v>
                </c:pt>
                <c:pt idx="62">
                  <c:v>9.6866768000000002E-3</c:v>
                </c:pt>
                <c:pt idx="63">
                  <c:v>9.4544981E-3</c:v>
                </c:pt>
                <c:pt idx="64">
                  <c:v>9.1542442999999994E-3</c:v>
                </c:pt>
                <c:pt idx="65">
                  <c:v>8.5976664000000005E-3</c:v>
                </c:pt>
                <c:pt idx="66">
                  <c:v>7.7441790999999999E-3</c:v>
                </c:pt>
                <c:pt idx="67">
                  <c:v>6.7612818000000003E-3</c:v>
                </c:pt>
                <c:pt idx="68">
                  <c:v>5.9977062000000003E-3</c:v>
                </c:pt>
                <c:pt idx="69">
                  <c:v>5.6091225999999996E-3</c:v>
                </c:pt>
                <c:pt idx="70">
                  <c:v>5.4522101000000003E-3</c:v>
                </c:pt>
                <c:pt idx="71">
                  <c:v>5.1829116000000003E-3</c:v>
                </c:pt>
                <c:pt idx="72">
                  <c:v>4.5460863000000001E-3</c:v>
                </c:pt>
                <c:pt idx="73">
                  <c:v>3.6314947000000001E-3</c:v>
                </c:pt>
                <c:pt idx="74">
                  <c:v>2.8129880999999998E-3</c:v>
                </c:pt>
                <c:pt idx="75">
                  <c:v>2.4231362999999999E-3</c:v>
                </c:pt>
                <c:pt idx="76">
                  <c:v>2.5374617000000002E-3</c:v>
                </c:pt>
                <c:pt idx="77">
                  <c:v>2.8939491999999999E-3</c:v>
                </c:pt>
                <c:pt idx="78">
                  <c:v>3.0194973E-3</c:v>
                </c:pt>
                <c:pt idx="79">
                  <c:v>2.6106230999999999E-3</c:v>
                </c:pt>
                <c:pt idx="80">
                  <c:v>1.7490876000000001E-3</c:v>
                </c:pt>
                <c:pt idx="81">
                  <c:v>8.2024530000000004E-4</c:v>
                </c:pt>
                <c:pt idx="82">
                  <c:v>1.5372620000000001E-4</c:v>
                </c:pt>
                <c:pt idx="83">
                  <c:v>0</c:v>
                </c:pt>
                <c:pt idx="84">
                  <c:v>5.9327000000000003E-5</c:v>
                </c:pt>
                <c:pt idx="85">
                  <c:v>2.9894060000000002E-4</c:v>
                </c:pt>
                <c:pt idx="86">
                  <c:v>4.871745E-4</c:v>
                </c:pt>
                <c:pt idx="87">
                  <c:v>5.1611020000000003E-4</c:v>
                </c:pt>
                <c:pt idx="88">
                  <c:v>3.8367350000000002E-4</c:v>
                </c:pt>
                <c:pt idx="89">
                  <c:v>1.769168E-4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3.2855000000000001E-6</c:v>
                </c:pt>
                <c:pt idx="96">
                  <c:v>1.538701E-4</c:v>
                </c:pt>
                <c:pt idx="97">
                  <c:v>2.7245859999999999E-4</c:v>
                </c:pt>
                <c:pt idx="98">
                  <c:v>3.3785009999999998E-4</c:v>
                </c:pt>
                <c:pt idx="99">
                  <c:v>3.8888710000000001E-4</c:v>
                </c:pt>
                <c:pt idx="100">
                  <c:v>4.5135640000000001E-4</c:v>
                </c:pt>
                <c:pt idx="101">
                  <c:v>5.2690009999999999E-4</c:v>
                </c:pt>
                <c:pt idx="102">
                  <c:v>5.8656769999999999E-4</c:v>
                </c:pt>
                <c:pt idx="103">
                  <c:v>7.3255990000000001E-4</c:v>
                </c:pt>
                <c:pt idx="104">
                  <c:v>9.2418009999999996E-4</c:v>
                </c:pt>
                <c:pt idx="105">
                  <c:v>1.1635529999999999E-3</c:v>
                </c:pt>
                <c:pt idx="106">
                  <c:v>1.4585586E-3</c:v>
                </c:pt>
                <c:pt idx="107">
                  <c:v>1.7893785000000001E-3</c:v>
                </c:pt>
                <c:pt idx="108">
                  <c:v>2.1498570999999998E-3</c:v>
                </c:pt>
                <c:pt idx="109">
                  <c:v>2.5413981999999999E-3</c:v>
                </c:pt>
                <c:pt idx="110">
                  <c:v>3.0435015999999999E-3</c:v>
                </c:pt>
                <c:pt idx="111">
                  <c:v>3.4768055000000001E-3</c:v>
                </c:pt>
                <c:pt idx="112">
                  <c:v>3.9357430999999998E-3</c:v>
                </c:pt>
                <c:pt idx="113">
                  <c:v>4.3952580999999996E-3</c:v>
                </c:pt>
                <c:pt idx="114">
                  <c:v>4.8068798999999999E-3</c:v>
                </c:pt>
                <c:pt idx="115">
                  <c:v>5.1832134E-3</c:v>
                </c:pt>
                <c:pt idx="116">
                  <c:v>5.4924311000000003E-3</c:v>
                </c:pt>
                <c:pt idx="117">
                  <c:v>5.7218056000000002E-3</c:v>
                </c:pt>
                <c:pt idx="118">
                  <c:v>5.8866515999999999E-3</c:v>
                </c:pt>
                <c:pt idx="119">
                  <c:v>5.9203687000000003E-3</c:v>
                </c:pt>
                <c:pt idx="120">
                  <c:v>5.8385520000000003E-3</c:v>
                </c:pt>
                <c:pt idx="121">
                  <c:v>5.6528118E-3</c:v>
                </c:pt>
                <c:pt idx="122">
                  <c:v>5.3626936999999998E-3</c:v>
                </c:pt>
                <c:pt idx="123">
                  <c:v>4.9799079999999999E-3</c:v>
                </c:pt>
                <c:pt idx="124">
                  <c:v>4.5117921999999998E-3</c:v>
                </c:pt>
                <c:pt idx="125">
                  <c:v>3.9907600999999999E-3</c:v>
                </c:pt>
                <c:pt idx="126">
                  <c:v>3.3026129999999998E-3</c:v>
                </c:pt>
                <c:pt idx="127">
                  <c:v>2.8082176999999998E-3</c:v>
                </c:pt>
                <c:pt idx="128">
                  <c:v>2.3100187999999999E-3</c:v>
                </c:pt>
                <c:pt idx="129">
                  <c:v>1.867592E-3</c:v>
                </c:pt>
                <c:pt idx="130">
                  <c:v>1.4574022000000001E-3</c:v>
                </c:pt>
                <c:pt idx="131">
                  <c:v>1.1004537E-3</c:v>
                </c:pt>
                <c:pt idx="132">
                  <c:v>8.0309770000000003E-4</c:v>
                </c:pt>
                <c:pt idx="133">
                  <c:v>5.6808330000000004E-4</c:v>
                </c:pt>
                <c:pt idx="134">
                  <c:v>1.037378E-4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5DBF-4BEC-B76F-5AFFC402E53A}"/>
            </c:ext>
          </c:extLst>
        </c:ser>
        <c:ser>
          <c:idx val="53"/>
          <c:order val="53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反射白_LEDlow_暗櫃!$A$54:$EE$54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1.3931309999999999E-4</c:v>
                </c:pt>
                <c:pt idx="4">
                  <c:v>3.6193569999999999E-4</c:v>
                </c:pt>
                <c:pt idx="5">
                  <c:v>3.5483360000000002E-4</c:v>
                </c:pt>
                <c:pt idx="6">
                  <c:v>5.794509E-4</c:v>
                </c:pt>
                <c:pt idx="7">
                  <c:v>1.1583973999999999E-3</c:v>
                </c:pt>
                <c:pt idx="8">
                  <c:v>1.6002452E-3</c:v>
                </c:pt>
                <c:pt idx="9">
                  <c:v>1.3700958E-3</c:v>
                </c:pt>
                <c:pt idx="10">
                  <c:v>5.5657410000000004E-4</c:v>
                </c:pt>
                <c:pt idx="11">
                  <c:v>0</c:v>
                </c:pt>
                <c:pt idx="12">
                  <c:v>0</c:v>
                </c:pt>
                <c:pt idx="13">
                  <c:v>2.308729E-4</c:v>
                </c:pt>
                <c:pt idx="14">
                  <c:v>1.4344888000000001E-3</c:v>
                </c:pt>
                <c:pt idx="15">
                  <c:v>2.4433793E-3</c:v>
                </c:pt>
                <c:pt idx="16">
                  <c:v>2.8629145E-3</c:v>
                </c:pt>
                <c:pt idx="17">
                  <c:v>2.8338700000000001E-3</c:v>
                </c:pt>
                <c:pt idx="18">
                  <c:v>2.7168824E-3</c:v>
                </c:pt>
                <c:pt idx="19">
                  <c:v>2.7053657000000002E-3</c:v>
                </c:pt>
                <c:pt idx="20">
                  <c:v>2.8390617000000002E-3</c:v>
                </c:pt>
                <c:pt idx="21">
                  <c:v>2.9899378000000001E-3</c:v>
                </c:pt>
                <c:pt idx="22">
                  <c:v>3.1128591E-3</c:v>
                </c:pt>
                <c:pt idx="23">
                  <c:v>3.2726870999999999E-3</c:v>
                </c:pt>
                <c:pt idx="24">
                  <c:v>3.3571129000000001E-3</c:v>
                </c:pt>
                <c:pt idx="25">
                  <c:v>3.2786782999999998E-3</c:v>
                </c:pt>
                <c:pt idx="26">
                  <c:v>3.1162595999999999E-3</c:v>
                </c:pt>
                <c:pt idx="27">
                  <c:v>3.0524495999999998E-3</c:v>
                </c:pt>
                <c:pt idx="28">
                  <c:v>3.3979333999999998E-3</c:v>
                </c:pt>
                <c:pt idx="29">
                  <c:v>4.409296E-3</c:v>
                </c:pt>
                <c:pt idx="30">
                  <c:v>5.9317503999999997E-3</c:v>
                </c:pt>
                <c:pt idx="31">
                  <c:v>8.0410596000000008E-3</c:v>
                </c:pt>
                <c:pt idx="32">
                  <c:v>1.10449521E-2</c:v>
                </c:pt>
                <c:pt idx="33">
                  <c:v>1.50021557E-2</c:v>
                </c:pt>
                <c:pt idx="34">
                  <c:v>1.9690197E-2</c:v>
                </c:pt>
                <c:pt idx="35">
                  <c:v>2.4500347700000001E-2</c:v>
                </c:pt>
                <c:pt idx="36">
                  <c:v>2.85796244E-2</c:v>
                </c:pt>
                <c:pt idx="37">
                  <c:v>3.0957883200000001E-2</c:v>
                </c:pt>
                <c:pt idx="38">
                  <c:v>3.1297385699999999E-2</c:v>
                </c:pt>
                <c:pt idx="39">
                  <c:v>2.9575001399999998E-2</c:v>
                </c:pt>
                <c:pt idx="40">
                  <c:v>2.6518283399999999E-2</c:v>
                </c:pt>
                <c:pt idx="41">
                  <c:v>2.28967089E-2</c:v>
                </c:pt>
                <c:pt idx="42">
                  <c:v>1.9549569100000001E-2</c:v>
                </c:pt>
                <c:pt idx="43">
                  <c:v>1.6653630900000001E-2</c:v>
                </c:pt>
                <c:pt idx="44">
                  <c:v>1.42356381E-2</c:v>
                </c:pt>
                <c:pt idx="45">
                  <c:v>1.23980893E-2</c:v>
                </c:pt>
                <c:pt idx="46">
                  <c:v>1.10476054E-2</c:v>
                </c:pt>
                <c:pt idx="47">
                  <c:v>1.00794761E-2</c:v>
                </c:pt>
                <c:pt idx="48">
                  <c:v>9.4480560999999994E-3</c:v>
                </c:pt>
                <c:pt idx="49">
                  <c:v>9.1532943999999995E-3</c:v>
                </c:pt>
                <c:pt idx="50">
                  <c:v>9.2240534999999992E-3</c:v>
                </c:pt>
                <c:pt idx="51">
                  <c:v>9.5643727000000005E-3</c:v>
                </c:pt>
                <c:pt idx="52">
                  <c:v>9.9825951999999996E-3</c:v>
                </c:pt>
                <c:pt idx="53">
                  <c:v>1.0322503699999999E-2</c:v>
                </c:pt>
                <c:pt idx="54">
                  <c:v>1.06731495E-2</c:v>
                </c:pt>
                <c:pt idx="55">
                  <c:v>1.11139612E-2</c:v>
                </c:pt>
                <c:pt idx="56">
                  <c:v>1.15218284E-2</c:v>
                </c:pt>
                <c:pt idx="57">
                  <c:v>1.1601099700000001E-2</c:v>
                </c:pt>
                <c:pt idx="58">
                  <c:v>1.11904936E-2</c:v>
                </c:pt>
                <c:pt idx="59">
                  <c:v>1.0483110299999999E-2</c:v>
                </c:pt>
                <c:pt idx="60">
                  <c:v>9.7709214000000003E-3</c:v>
                </c:pt>
                <c:pt idx="61">
                  <c:v>9.3742749E-3</c:v>
                </c:pt>
                <c:pt idx="62">
                  <c:v>9.2936362999999998E-3</c:v>
                </c:pt>
                <c:pt idx="63">
                  <c:v>9.3470970000000004E-3</c:v>
                </c:pt>
                <c:pt idx="64">
                  <c:v>9.1425664999999993E-3</c:v>
                </c:pt>
                <c:pt idx="65">
                  <c:v>8.5692097999999998E-3</c:v>
                </c:pt>
                <c:pt idx="66">
                  <c:v>7.7522071000000001E-3</c:v>
                </c:pt>
                <c:pt idx="67">
                  <c:v>7.0008420999999998E-3</c:v>
                </c:pt>
                <c:pt idx="68">
                  <c:v>6.4946244999999998E-3</c:v>
                </c:pt>
                <c:pt idx="69">
                  <c:v>6.1335284000000002E-3</c:v>
                </c:pt>
                <c:pt idx="70">
                  <c:v>5.6998915999999997E-3</c:v>
                </c:pt>
                <c:pt idx="71">
                  <c:v>5.0467104000000004E-3</c:v>
                </c:pt>
                <c:pt idx="72">
                  <c:v>4.1719531000000004E-3</c:v>
                </c:pt>
                <c:pt idx="73">
                  <c:v>3.1900040000000002E-3</c:v>
                </c:pt>
                <c:pt idx="74">
                  <c:v>2.3341315999999999E-3</c:v>
                </c:pt>
                <c:pt idx="75">
                  <c:v>1.7450928E-3</c:v>
                </c:pt>
                <c:pt idx="76">
                  <c:v>1.5324962E-3</c:v>
                </c:pt>
                <c:pt idx="77">
                  <c:v>1.6207957E-3</c:v>
                </c:pt>
                <c:pt idx="78">
                  <c:v>1.8245776E-3</c:v>
                </c:pt>
                <c:pt idx="79">
                  <c:v>1.8863655E-3</c:v>
                </c:pt>
                <c:pt idx="80">
                  <c:v>1.7644417999999999E-3</c:v>
                </c:pt>
                <c:pt idx="81">
                  <c:v>1.5798260000000001E-3</c:v>
                </c:pt>
                <c:pt idx="82">
                  <c:v>1.4598427000000001E-3</c:v>
                </c:pt>
                <c:pt idx="83">
                  <c:v>1.5071132999999999E-3</c:v>
                </c:pt>
                <c:pt idx="84">
                  <c:v>1.6267841999999999E-3</c:v>
                </c:pt>
                <c:pt idx="85">
                  <c:v>1.6057739000000001E-3</c:v>
                </c:pt>
                <c:pt idx="86">
                  <c:v>1.3325596000000001E-3</c:v>
                </c:pt>
                <c:pt idx="87">
                  <c:v>8.465581E-4</c:v>
                </c:pt>
                <c:pt idx="88">
                  <c:v>3.0659449999999999E-4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5.0628899999999999E-5</c:v>
                </c:pt>
                <c:pt idx="101">
                  <c:v>2.6276119999999999E-4</c:v>
                </c:pt>
                <c:pt idx="102">
                  <c:v>5.7534630000000001E-4</c:v>
                </c:pt>
                <c:pt idx="103">
                  <c:v>7.9487980000000002E-4</c:v>
                </c:pt>
                <c:pt idx="104">
                  <c:v>1.0338188E-3</c:v>
                </c:pt>
                <c:pt idx="105">
                  <c:v>1.3014125E-3</c:v>
                </c:pt>
                <c:pt idx="106">
                  <c:v>1.6112983E-3</c:v>
                </c:pt>
                <c:pt idx="107">
                  <c:v>1.9493747000000001E-3</c:v>
                </c:pt>
                <c:pt idx="108">
                  <c:v>2.3331711999999998E-3</c:v>
                </c:pt>
                <c:pt idx="109">
                  <c:v>2.7710310999999998E-3</c:v>
                </c:pt>
                <c:pt idx="110">
                  <c:v>3.2226476000000001E-3</c:v>
                </c:pt>
                <c:pt idx="111">
                  <c:v>3.7214351E-3</c:v>
                </c:pt>
                <c:pt idx="112">
                  <c:v>4.2478461E-3</c:v>
                </c:pt>
                <c:pt idx="113">
                  <c:v>4.7958530000000001E-3</c:v>
                </c:pt>
                <c:pt idx="114">
                  <c:v>5.3139086999999998E-3</c:v>
                </c:pt>
                <c:pt idx="115">
                  <c:v>5.8009098000000002E-3</c:v>
                </c:pt>
                <c:pt idx="116">
                  <c:v>6.2370532999999999E-3</c:v>
                </c:pt>
                <c:pt idx="117">
                  <c:v>6.6129090000000001E-3</c:v>
                </c:pt>
                <c:pt idx="118">
                  <c:v>6.9037671000000004E-3</c:v>
                </c:pt>
                <c:pt idx="119">
                  <c:v>7.0304410000000001E-3</c:v>
                </c:pt>
                <c:pt idx="120">
                  <c:v>7.0423926E-3</c:v>
                </c:pt>
                <c:pt idx="121">
                  <c:v>6.9373272999999997E-3</c:v>
                </c:pt>
                <c:pt idx="122">
                  <c:v>6.7106765000000002E-3</c:v>
                </c:pt>
                <c:pt idx="123">
                  <c:v>6.375609E-3</c:v>
                </c:pt>
                <c:pt idx="124">
                  <c:v>5.9424033000000003E-3</c:v>
                </c:pt>
                <c:pt idx="125">
                  <c:v>5.4397569000000003E-3</c:v>
                </c:pt>
                <c:pt idx="126">
                  <c:v>4.7653820000000003E-3</c:v>
                </c:pt>
                <c:pt idx="127">
                  <c:v>4.1040317E-3</c:v>
                </c:pt>
                <c:pt idx="128">
                  <c:v>3.4399671E-3</c:v>
                </c:pt>
                <c:pt idx="129">
                  <c:v>2.7753345000000001E-3</c:v>
                </c:pt>
                <c:pt idx="130">
                  <c:v>2.1154570999999999E-3</c:v>
                </c:pt>
                <c:pt idx="131">
                  <c:v>1.5010231E-3</c:v>
                </c:pt>
                <c:pt idx="132">
                  <c:v>9.3643890000000003E-4</c:v>
                </c:pt>
                <c:pt idx="133">
                  <c:v>4.3729190000000001E-4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5DBF-4BEC-B76F-5AFFC402E53A}"/>
            </c:ext>
          </c:extLst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反射白_LEDlow_暗櫃!$A$55:$EE$55</c:f>
              <c:numCache>
                <c:formatCode>General</c:formatCode>
                <c:ptCount val="135"/>
                <c:pt idx="0">
                  <c:v>1.0312794000000001E-3</c:v>
                </c:pt>
                <c:pt idx="1">
                  <c:v>8.9111780000000003E-4</c:v>
                </c:pt>
                <c:pt idx="2">
                  <c:v>7.5247569999999998E-4</c:v>
                </c:pt>
                <c:pt idx="3">
                  <c:v>3.6907889999999999E-4</c:v>
                </c:pt>
                <c:pt idx="4">
                  <c:v>1.045489E-4</c:v>
                </c:pt>
                <c:pt idx="5">
                  <c:v>2.0964499999999999E-5</c:v>
                </c:pt>
                <c:pt idx="6">
                  <c:v>1.14793E-5</c:v>
                </c:pt>
                <c:pt idx="7">
                  <c:v>5.2935500000000002E-5</c:v>
                </c:pt>
                <c:pt idx="8">
                  <c:v>6.4831699999999998E-5</c:v>
                </c:pt>
                <c:pt idx="9">
                  <c:v>1.9630170000000001E-4</c:v>
                </c:pt>
                <c:pt idx="10">
                  <c:v>6.0308849999999995E-4</c:v>
                </c:pt>
                <c:pt idx="11">
                  <c:v>1.2082127E-3</c:v>
                </c:pt>
                <c:pt idx="12">
                  <c:v>1.766728E-3</c:v>
                </c:pt>
                <c:pt idx="13">
                  <c:v>2.0940608999999999E-3</c:v>
                </c:pt>
                <c:pt idx="14">
                  <c:v>2.196487E-3</c:v>
                </c:pt>
                <c:pt idx="15">
                  <c:v>2.0969571E-3</c:v>
                </c:pt>
                <c:pt idx="16">
                  <c:v>2.0089508000000001E-3</c:v>
                </c:pt>
                <c:pt idx="17">
                  <c:v>2.0614052000000002E-3</c:v>
                </c:pt>
                <c:pt idx="18">
                  <c:v>2.3178691000000002E-3</c:v>
                </c:pt>
                <c:pt idx="19">
                  <c:v>2.7146117999999999E-3</c:v>
                </c:pt>
                <c:pt idx="20">
                  <c:v>3.0718662E-3</c:v>
                </c:pt>
                <c:pt idx="21">
                  <c:v>3.3835901000000002E-3</c:v>
                </c:pt>
                <c:pt idx="22">
                  <c:v>3.5306186999999999E-3</c:v>
                </c:pt>
                <c:pt idx="23">
                  <c:v>3.5298765000000001E-3</c:v>
                </c:pt>
                <c:pt idx="24">
                  <c:v>3.4217725000000002E-3</c:v>
                </c:pt>
                <c:pt idx="25">
                  <c:v>3.3227268000000001E-3</c:v>
                </c:pt>
                <c:pt idx="26">
                  <c:v>3.3220856E-3</c:v>
                </c:pt>
                <c:pt idx="27">
                  <c:v>3.4563451E-3</c:v>
                </c:pt>
                <c:pt idx="28">
                  <c:v>3.736947E-3</c:v>
                </c:pt>
                <c:pt idx="29">
                  <c:v>4.2481986000000001E-3</c:v>
                </c:pt>
                <c:pt idx="30">
                  <c:v>5.2460218000000003E-3</c:v>
                </c:pt>
                <c:pt idx="31">
                  <c:v>7.1215946000000004E-3</c:v>
                </c:pt>
                <c:pt idx="32">
                  <c:v>1.0080473499999999E-2</c:v>
                </c:pt>
                <c:pt idx="33">
                  <c:v>1.3955097600000001E-2</c:v>
                </c:pt>
                <c:pt idx="34">
                  <c:v>1.85549427E-2</c:v>
                </c:pt>
                <c:pt idx="35">
                  <c:v>2.34996118E-2</c:v>
                </c:pt>
                <c:pt idx="36">
                  <c:v>2.8096240000000001E-2</c:v>
                </c:pt>
                <c:pt idx="37">
                  <c:v>3.1224904599999999E-2</c:v>
                </c:pt>
                <c:pt idx="38">
                  <c:v>3.2166555499999999E-2</c:v>
                </c:pt>
                <c:pt idx="39">
                  <c:v>3.08000054E-2</c:v>
                </c:pt>
                <c:pt idx="40">
                  <c:v>2.7912952000000001E-2</c:v>
                </c:pt>
                <c:pt idx="41">
                  <c:v>2.41112746E-2</c:v>
                </c:pt>
                <c:pt idx="42">
                  <c:v>2.0293487200000002E-2</c:v>
                </c:pt>
                <c:pt idx="43">
                  <c:v>1.68850031E-2</c:v>
                </c:pt>
                <c:pt idx="44">
                  <c:v>1.4230134E-2</c:v>
                </c:pt>
                <c:pt idx="45">
                  <c:v>1.25804869E-2</c:v>
                </c:pt>
                <c:pt idx="46">
                  <c:v>1.1509985699999999E-2</c:v>
                </c:pt>
                <c:pt idx="47">
                  <c:v>1.07385004E-2</c:v>
                </c:pt>
                <c:pt idx="48">
                  <c:v>1.00333299E-2</c:v>
                </c:pt>
                <c:pt idx="49">
                  <c:v>9.3458955999999992E-3</c:v>
                </c:pt>
                <c:pt idx="50">
                  <c:v>8.6969015999999993E-3</c:v>
                </c:pt>
                <c:pt idx="51">
                  <c:v>8.2939564999999996E-3</c:v>
                </c:pt>
                <c:pt idx="52">
                  <c:v>8.2853966999999994E-3</c:v>
                </c:pt>
                <c:pt idx="53">
                  <c:v>8.8128801E-3</c:v>
                </c:pt>
                <c:pt idx="54">
                  <c:v>9.7324652999999997E-3</c:v>
                </c:pt>
                <c:pt idx="55">
                  <c:v>1.07307537E-2</c:v>
                </c:pt>
                <c:pt idx="56">
                  <c:v>1.1490838600000001E-2</c:v>
                </c:pt>
                <c:pt idx="57">
                  <c:v>1.18460096E-2</c:v>
                </c:pt>
                <c:pt idx="58">
                  <c:v>1.1808384200000001E-2</c:v>
                </c:pt>
                <c:pt idx="59">
                  <c:v>1.14262775E-2</c:v>
                </c:pt>
                <c:pt idx="60">
                  <c:v>1.07826972E-2</c:v>
                </c:pt>
                <c:pt idx="61">
                  <c:v>1.00283045E-2</c:v>
                </c:pt>
                <c:pt idx="62">
                  <c:v>9.3089425999999999E-3</c:v>
                </c:pt>
                <c:pt idx="63">
                  <c:v>8.6803929999999998E-3</c:v>
                </c:pt>
                <c:pt idx="64">
                  <c:v>8.0799861000000004E-3</c:v>
                </c:pt>
                <c:pt idx="65">
                  <c:v>7.5224410000000004E-3</c:v>
                </c:pt>
                <c:pt idx="66">
                  <c:v>7.1181491999999999E-3</c:v>
                </c:pt>
                <c:pt idx="67">
                  <c:v>6.8958950999999996E-3</c:v>
                </c:pt>
                <c:pt idx="68">
                  <c:v>6.7201652999999998E-3</c:v>
                </c:pt>
                <c:pt idx="69">
                  <c:v>6.3935644000000002E-3</c:v>
                </c:pt>
                <c:pt idx="70">
                  <c:v>5.8299125999999998E-3</c:v>
                </c:pt>
                <c:pt idx="71">
                  <c:v>5.1753119999999996E-3</c:v>
                </c:pt>
                <c:pt idx="72">
                  <c:v>4.5756846999999998E-3</c:v>
                </c:pt>
                <c:pt idx="73">
                  <c:v>4.0143182999999999E-3</c:v>
                </c:pt>
                <c:pt idx="74">
                  <c:v>3.3518736999999998E-3</c:v>
                </c:pt>
                <c:pt idx="75">
                  <c:v>2.4820763999999999E-3</c:v>
                </c:pt>
                <c:pt idx="76">
                  <c:v>1.6367759999999999E-3</c:v>
                </c:pt>
                <c:pt idx="77">
                  <c:v>1.2453549E-3</c:v>
                </c:pt>
                <c:pt idx="78">
                  <c:v>1.5032123E-3</c:v>
                </c:pt>
                <c:pt idx="79">
                  <c:v>2.0957383999999999E-3</c:v>
                </c:pt>
                <c:pt idx="80">
                  <c:v>2.4316342999999999E-3</c:v>
                </c:pt>
                <c:pt idx="81">
                  <c:v>2.2172541000000001E-3</c:v>
                </c:pt>
                <c:pt idx="82">
                  <c:v>1.5773603E-3</c:v>
                </c:pt>
                <c:pt idx="83">
                  <c:v>8.190208E-4</c:v>
                </c:pt>
                <c:pt idx="84">
                  <c:v>2.715746E-4</c:v>
                </c:pt>
                <c:pt idx="85">
                  <c:v>1.5993790000000001E-4</c:v>
                </c:pt>
                <c:pt idx="86">
                  <c:v>4.006859E-4</c:v>
                </c:pt>
                <c:pt idx="87">
                  <c:v>7.6665030000000001E-4</c:v>
                </c:pt>
                <c:pt idx="88">
                  <c:v>1.0086667999999999E-3</c:v>
                </c:pt>
                <c:pt idx="89">
                  <c:v>1.0250680000000001E-3</c:v>
                </c:pt>
                <c:pt idx="90">
                  <c:v>8.1989420000000001E-4</c:v>
                </c:pt>
                <c:pt idx="91">
                  <c:v>4.5617640000000001E-4</c:v>
                </c:pt>
                <c:pt idx="92">
                  <c:v>6.8091999999999998E-5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1.5238510000000001E-4</c:v>
                </c:pt>
                <c:pt idx="102">
                  <c:v>4.1222269999999998E-4</c:v>
                </c:pt>
                <c:pt idx="103">
                  <c:v>7.4600749999999998E-4</c:v>
                </c:pt>
                <c:pt idx="104">
                  <c:v>1.1036956E-3</c:v>
                </c:pt>
                <c:pt idx="105">
                  <c:v>1.488208E-3</c:v>
                </c:pt>
                <c:pt idx="106">
                  <c:v>1.8909936999999999E-3</c:v>
                </c:pt>
                <c:pt idx="107">
                  <c:v>2.3295480999999999E-3</c:v>
                </c:pt>
                <c:pt idx="108">
                  <c:v>2.7790585999999998E-3</c:v>
                </c:pt>
                <c:pt idx="109">
                  <c:v>3.2718917000000001E-3</c:v>
                </c:pt>
                <c:pt idx="110">
                  <c:v>3.7415911999999999E-3</c:v>
                </c:pt>
                <c:pt idx="111">
                  <c:v>4.1941842000000002E-3</c:v>
                </c:pt>
                <c:pt idx="112">
                  <c:v>4.6581173999999999E-3</c:v>
                </c:pt>
                <c:pt idx="113">
                  <c:v>5.1178839E-3</c:v>
                </c:pt>
                <c:pt idx="114">
                  <c:v>5.5125345999999997E-3</c:v>
                </c:pt>
                <c:pt idx="115">
                  <c:v>5.8572249999999998E-3</c:v>
                </c:pt>
                <c:pt idx="116">
                  <c:v>6.1426680000000004E-3</c:v>
                </c:pt>
                <c:pt idx="117">
                  <c:v>6.3557676000000002E-3</c:v>
                </c:pt>
                <c:pt idx="118">
                  <c:v>6.5028187999999999E-3</c:v>
                </c:pt>
                <c:pt idx="119">
                  <c:v>6.4649451999999998E-3</c:v>
                </c:pt>
                <c:pt idx="120">
                  <c:v>6.3058165999999999E-3</c:v>
                </c:pt>
                <c:pt idx="121">
                  <c:v>6.0439854999999997E-3</c:v>
                </c:pt>
                <c:pt idx="122">
                  <c:v>5.6828618999999999E-3</c:v>
                </c:pt>
                <c:pt idx="123">
                  <c:v>5.2354801000000003E-3</c:v>
                </c:pt>
                <c:pt idx="124">
                  <c:v>4.7104297999999998E-3</c:v>
                </c:pt>
                <c:pt idx="125">
                  <c:v>4.0877298000000003E-3</c:v>
                </c:pt>
                <c:pt idx="126">
                  <c:v>3.3804913999999999E-3</c:v>
                </c:pt>
                <c:pt idx="127">
                  <c:v>2.7940997000000002E-3</c:v>
                </c:pt>
                <c:pt idx="128">
                  <c:v>2.2403983999999999E-3</c:v>
                </c:pt>
                <c:pt idx="129">
                  <c:v>1.7247739000000001E-3</c:v>
                </c:pt>
                <c:pt idx="130">
                  <c:v>1.2547115999999999E-3</c:v>
                </c:pt>
                <c:pt idx="131">
                  <c:v>8.7408349999999995E-4</c:v>
                </c:pt>
                <c:pt idx="132">
                  <c:v>5.6192880000000001E-4</c:v>
                </c:pt>
                <c:pt idx="133">
                  <c:v>3.3102089999999999E-4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5DBF-4BEC-B76F-5AFFC402E53A}"/>
            </c:ext>
          </c:extLst>
        </c:ser>
        <c:ser>
          <c:idx val="55"/>
          <c:order val="55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反射白_LEDlow_暗櫃!$A$56:$EE$56</c:f>
              <c:numCache>
                <c:formatCode>General</c:formatCode>
                <c:ptCount val="135"/>
                <c:pt idx="0">
                  <c:v>5.9318390000000004E-4</c:v>
                </c:pt>
                <c:pt idx="1">
                  <c:v>3.3153810000000002E-4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5.2058629999999996E-4</c:v>
                </c:pt>
                <c:pt idx="6">
                  <c:v>9.7373760000000001E-4</c:v>
                </c:pt>
                <c:pt idx="7">
                  <c:v>9.8842320000000006E-4</c:v>
                </c:pt>
                <c:pt idx="8">
                  <c:v>6.6633060000000001E-4</c:v>
                </c:pt>
                <c:pt idx="9">
                  <c:v>4.5707009999999999E-4</c:v>
                </c:pt>
                <c:pt idx="10">
                  <c:v>6.5956990000000002E-4</c:v>
                </c:pt>
                <c:pt idx="11">
                  <c:v>1.0676189999999999E-3</c:v>
                </c:pt>
                <c:pt idx="12">
                  <c:v>1.5032794000000001E-3</c:v>
                </c:pt>
                <c:pt idx="13">
                  <c:v>1.7861907E-3</c:v>
                </c:pt>
                <c:pt idx="14">
                  <c:v>1.8627228000000001E-3</c:v>
                </c:pt>
                <c:pt idx="15">
                  <c:v>1.7926778E-3</c:v>
                </c:pt>
                <c:pt idx="16">
                  <c:v>1.6612193999999999E-3</c:v>
                </c:pt>
                <c:pt idx="17">
                  <c:v>1.6781553000000001E-3</c:v>
                </c:pt>
                <c:pt idx="18">
                  <c:v>2.1180457000000001E-3</c:v>
                </c:pt>
                <c:pt idx="19">
                  <c:v>2.7917625999999999E-3</c:v>
                </c:pt>
                <c:pt idx="20">
                  <c:v>3.3728359000000001E-3</c:v>
                </c:pt>
                <c:pt idx="21">
                  <c:v>3.7021199000000001E-3</c:v>
                </c:pt>
                <c:pt idx="22">
                  <c:v>3.6913734000000001E-3</c:v>
                </c:pt>
                <c:pt idx="23">
                  <c:v>3.5665135000000001E-3</c:v>
                </c:pt>
                <c:pt idx="24">
                  <c:v>3.4234738000000001E-3</c:v>
                </c:pt>
                <c:pt idx="25">
                  <c:v>3.2539183999999999E-3</c:v>
                </c:pt>
                <c:pt idx="26">
                  <c:v>3.1964699999999999E-3</c:v>
                </c:pt>
                <c:pt idx="27">
                  <c:v>3.3258036999999998E-3</c:v>
                </c:pt>
                <c:pt idx="28">
                  <c:v>3.7089374E-3</c:v>
                </c:pt>
                <c:pt idx="29">
                  <c:v>4.4859471000000001E-3</c:v>
                </c:pt>
                <c:pt idx="30">
                  <c:v>5.5143259999999999E-3</c:v>
                </c:pt>
                <c:pt idx="31">
                  <c:v>7.0769083999999999E-3</c:v>
                </c:pt>
                <c:pt idx="32">
                  <c:v>9.5555242000000002E-3</c:v>
                </c:pt>
                <c:pt idx="33">
                  <c:v>1.31871579E-2</c:v>
                </c:pt>
                <c:pt idx="34">
                  <c:v>1.7964117200000001E-2</c:v>
                </c:pt>
                <c:pt idx="35">
                  <c:v>2.3307429599999999E-2</c:v>
                </c:pt>
                <c:pt idx="36">
                  <c:v>2.81623602E-2</c:v>
                </c:pt>
                <c:pt idx="37">
                  <c:v>3.1260184900000001E-2</c:v>
                </c:pt>
                <c:pt idx="38">
                  <c:v>3.2117292300000003E-2</c:v>
                </c:pt>
                <c:pt idx="39">
                  <c:v>3.0788477500000001E-2</c:v>
                </c:pt>
                <c:pt idx="40">
                  <c:v>2.7975235099999999E-2</c:v>
                </c:pt>
                <c:pt idx="41">
                  <c:v>2.4167815200000001E-2</c:v>
                </c:pt>
                <c:pt idx="42">
                  <c:v>2.0313350500000001E-2</c:v>
                </c:pt>
                <c:pt idx="43">
                  <c:v>1.6845291500000002E-2</c:v>
                </c:pt>
                <c:pt idx="44">
                  <c:v>1.39826788E-2</c:v>
                </c:pt>
                <c:pt idx="45">
                  <c:v>1.20569076E-2</c:v>
                </c:pt>
                <c:pt idx="46">
                  <c:v>1.08541278E-2</c:v>
                </c:pt>
                <c:pt idx="47">
                  <c:v>1.01960208E-2</c:v>
                </c:pt>
                <c:pt idx="48">
                  <c:v>9.8422904999999998E-3</c:v>
                </c:pt>
                <c:pt idx="49">
                  <c:v>9.5387007999999992E-3</c:v>
                </c:pt>
                <c:pt idx="50">
                  <c:v>9.3107586999999995E-3</c:v>
                </c:pt>
                <c:pt idx="51">
                  <c:v>9.3228575000000001E-3</c:v>
                </c:pt>
                <c:pt idx="52">
                  <c:v>9.5874471999999999E-3</c:v>
                </c:pt>
                <c:pt idx="53">
                  <c:v>9.9114999000000006E-3</c:v>
                </c:pt>
                <c:pt idx="54">
                  <c:v>1.0115801400000001E-2</c:v>
                </c:pt>
                <c:pt idx="55">
                  <c:v>1.02120293E-2</c:v>
                </c:pt>
                <c:pt idx="56">
                  <c:v>1.0345408699999999E-2</c:v>
                </c:pt>
                <c:pt idx="57">
                  <c:v>1.05830058E-2</c:v>
                </c:pt>
                <c:pt idx="58">
                  <c:v>1.08377878E-2</c:v>
                </c:pt>
                <c:pt idx="59">
                  <c:v>1.08481655E-2</c:v>
                </c:pt>
                <c:pt idx="60">
                  <c:v>1.0598246E-2</c:v>
                </c:pt>
                <c:pt idx="61">
                  <c:v>1.0186675900000001E-2</c:v>
                </c:pt>
                <c:pt idx="62">
                  <c:v>9.8370751000000003E-3</c:v>
                </c:pt>
                <c:pt idx="63">
                  <c:v>9.5820716000000004E-3</c:v>
                </c:pt>
                <c:pt idx="64">
                  <c:v>9.2414673000000003E-3</c:v>
                </c:pt>
                <c:pt idx="65">
                  <c:v>8.5626635999999992E-3</c:v>
                </c:pt>
                <c:pt idx="66">
                  <c:v>7.5674909000000004E-3</c:v>
                </c:pt>
                <c:pt idx="67">
                  <c:v>6.4730569999999999E-3</c:v>
                </c:pt>
                <c:pt idx="68">
                  <c:v>5.5617573999999998E-3</c:v>
                </c:pt>
                <c:pt idx="69">
                  <c:v>5.0153354999999998E-3</c:v>
                </c:pt>
                <c:pt idx="70">
                  <c:v>4.8027961000000003E-3</c:v>
                </c:pt>
                <c:pt idx="71">
                  <c:v>4.6865040999999998E-3</c:v>
                </c:pt>
                <c:pt idx="72">
                  <c:v>4.4097937999999998E-3</c:v>
                </c:pt>
                <c:pt idx="73">
                  <c:v>3.8932319999999999E-3</c:v>
                </c:pt>
                <c:pt idx="74">
                  <c:v>3.2881532999999999E-3</c:v>
                </c:pt>
                <c:pt idx="75">
                  <c:v>2.7797413000000002E-3</c:v>
                </c:pt>
                <c:pt idx="76">
                  <c:v>2.4845032E-3</c:v>
                </c:pt>
                <c:pt idx="77">
                  <c:v>2.3473836E-3</c:v>
                </c:pt>
                <c:pt idx="78">
                  <c:v>2.2785362999999999E-3</c:v>
                </c:pt>
                <c:pt idx="79">
                  <c:v>2.1826342999999998E-3</c:v>
                </c:pt>
                <c:pt idx="80">
                  <c:v>1.9215127E-3</c:v>
                </c:pt>
                <c:pt idx="81">
                  <c:v>1.4264388E-3</c:v>
                </c:pt>
                <c:pt idx="82">
                  <c:v>8.3916239999999999E-4</c:v>
                </c:pt>
                <c:pt idx="83">
                  <c:v>3.5352309999999999E-4</c:v>
                </c:pt>
                <c:pt idx="84">
                  <c:v>1.653395E-4</c:v>
                </c:pt>
                <c:pt idx="85">
                  <c:v>2.2699450000000001E-4</c:v>
                </c:pt>
                <c:pt idx="86">
                  <c:v>3.9537650000000003E-4</c:v>
                </c:pt>
                <c:pt idx="87">
                  <c:v>4.9855190000000005E-4</c:v>
                </c:pt>
                <c:pt idx="88">
                  <c:v>4.6509900000000001E-4</c:v>
                </c:pt>
                <c:pt idx="89">
                  <c:v>3.6673039999999998E-4</c:v>
                </c:pt>
                <c:pt idx="90">
                  <c:v>2.9143030000000001E-4</c:v>
                </c:pt>
                <c:pt idx="91">
                  <c:v>2.7619949999999998E-4</c:v>
                </c:pt>
                <c:pt idx="92">
                  <c:v>2.9988049999999999E-4</c:v>
                </c:pt>
                <c:pt idx="93">
                  <c:v>3.2028820000000002E-4</c:v>
                </c:pt>
                <c:pt idx="94">
                  <c:v>3.0337670000000003E-4</c:v>
                </c:pt>
                <c:pt idx="95">
                  <c:v>3.451517E-4</c:v>
                </c:pt>
                <c:pt idx="96">
                  <c:v>4.1817850000000001E-4</c:v>
                </c:pt>
                <c:pt idx="97">
                  <c:v>4.954534E-4</c:v>
                </c:pt>
                <c:pt idx="98">
                  <c:v>5.6663700000000004E-4</c:v>
                </c:pt>
                <c:pt idx="99">
                  <c:v>6.0661929999999997E-4</c:v>
                </c:pt>
                <c:pt idx="100">
                  <c:v>6.0643019999999999E-4</c:v>
                </c:pt>
                <c:pt idx="101">
                  <c:v>5.6685130000000005E-4</c:v>
                </c:pt>
                <c:pt idx="102">
                  <c:v>5.8744359999999998E-4</c:v>
                </c:pt>
                <c:pt idx="103">
                  <c:v>6.3727499999999997E-4</c:v>
                </c:pt>
                <c:pt idx="104">
                  <c:v>7.0357099999999995E-4</c:v>
                </c:pt>
                <c:pt idx="105">
                  <c:v>8.0830780000000003E-4</c:v>
                </c:pt>
                <c:pt idx="106">
                  <c:v>9.7393239999999997E-4</c:v>
                </c:pt>
                <c:pt idx="107">
                  <c:v>1.1905056999999999E-3</c:v>
                </c:pt>
                <c:pt idx="108">
                  <c:v>1.4751807E-3</c:v>
                </c:pt>
                <c:pt idx="109">
                  <c:v>1.8620993E-3</c:v>
                </c:pt>
                <c:pt idx="110">
                  <c:v>2.3407876000000002E-3</c:v>
                </c:pt>
                <c:pt idx="111">
                  <c:v>2.8703729999999998E-3</c:v>
                </c:pt>
                <c:pt idx="112">
                  <c:v>3.4548462999999998E-3</c:v>
                </c:pt>
                <c:pt idx="113">
                  <c:v>4.0602405000000003E-3</c:v>
                </c:pt>
                <c:pt idx="114">
                  <c:v>4.6330933000000001E-3</c:v>
                </c:pt>
                <c:pt idx="115">
                  <c:v>5.1646256000000001E-3</c:v>
                </c:pt>
                <c:pt idx="116">
                  <c:v>5.6265671999999999E-3</c:v>
                </c:pt>
                <c:pt idx="117">
                  <c:v>5.9935539000000003E-3</c:v>
                </c:pt>
                <c:pt idx="118">
                  <c:v>6.2298980000000002E-3</c:v>
                </c:pt>
                <c:pt idx="119">
                  <c:v>6.2821926999999996E-3</c:v>
                </c:pt>
                <c:pt idx="120">
                  <c:v>6.2104869000000002E-3</c:v>
                </c:pt>
                <c:pt idx="121">
                  <c:v>6.0299220000000001E-3</c:v>
                </c:pt>
                <c:pt idx="122">
                  <c:v>5.7476493999999998E-3</c:v>
                </c:pt>
                <c:pt idx="123">
                  <c:v>5.3970175999999998E-3</c:v>
                </c:pt>
                <c:pt idx="124">
                  <c:v>4.997395E-3</c:v>
                </c:pt>
                <c:pt idx="125">
                  <c:v>4.5532738000000003E-3</c:v>
                </c:pt>
                <c:pt idx="126">
                  <c:v>4.1498975000000002E-3</c:v>
                </c:pt>
                <c:pt idx="127">
                  <c:v>3.6046233E-3</c:v>
                </c:pt>
                <c:pt idx="128">
                  <c:v>3.1443255000000001E-3</c:v>
                </c:pt>
                <c:pt idx="129">
                  <c:v>2.6768385000000001E-3</c:v>
                </c:pt>
                <c:pt idx="130">
                  <c:v>2.2488283000000001E-3</c:v>
                </c:pt>
                <c:pt idx="131">
                  <c:v>1.8667198E-3</c:v>
                </c:pt>
                <c:pt idx="132">
                  <c:v>1.5234256999999999E-3</c:v>
                </c:pt>
                <c:pt idx="133">
                  <c:v>1.2294885000000001E-3</c:v>
                </c:pt>
                <c:pt idx="134">
                  <c:v>3.7005570000000002E-4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5DBF-4BEC-B76F-5AFFC402E53A}"/>
            </c:ext>
          </c:extLst>
        </c:ser>
        <c:ser>
          <c:idx val="56"/>
          <c:order val="5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反射白_LEDlow_暗櫃!$A$57:$EE$57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6.6359999999999995E-5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5.7652000000000003E-6</c:v>
                </c:pt>
                <c:pt idx="9">
                  <c:v>6.9382899999999997E-4</c:v>
                </c:pt>
                <c:pt idx="10">
                  <c:v>1.3937858000000001E-3</c:v>
                </c:pt>
                <c:pt idx="11">
                  <c:v>1.6522049000000001E-3</c:v>
                </c:pt>
                <c:pt idx="12">
                  <c:v>1.5919252E-3</c:v>
                </c:pt>
                <c:pt idx="13">
                  <c:v>1.4293750000000001E-3</c:v>
                </c:pt>
                <c:pt idx="14">
                  <c:v>1.4224972000000001E-3</c:v>
                </c:pt>
                <c:pt idx="15">
                  <c:v>1.6105402E-3</c:v>
                </c:pt>
                <c:pt idx="16">
                  <c:v>1.9766148000000001E-3</c:v>
                </c:pt>
                <c:pt idx="17">
                  <c:v>2.4162828999999999E-3</c:v>
                </c:pt>
                <c:pt idx="18">
                  <c:v>2.8949130999999999E-3</c:v>
                </c:pt>
                <c:pt idx="19">
                  <c:v>3.2368271999999999E-3</c:v>
                </c:pt>
                <c:pt idx="20">
                  <c:v>3.3711043999999999E-3</c:v>
                </c:pt>
                <c:pt idx="21">
                  <c:v>3.3185367999999998E-3</c:v>
                </c:pt>
                <c:pt idx="22">
                  <c:v>3.1446896000000002E-3</c:v>
                </c:pt>
                <c:pt idx="23">
                  <c:v>2.9959697E-3</c:v>
                </c:pt>
                <c:pt idx="24">
                  <c:v>2.827558E-3</c:v>
                </c:pt>
                <c:pt idx="25">
                  <c:v>2.8100978E-3</c:v>
                </c:pt>
                <c:pt idx="26">
                  <c:v>3.0342513000000001E-3</c:v>
                </c:pt>
                <c:pt idx="27">
                  <c:v>3.4879411000000001E-3</c:v>
                </c:pt>
                <c:pt idx="28">
                  <c:v>4.1515058999999997E-3</c:v>
                </c:pt>
                <c:pt idx="29">
                  <c:v>4.9561895000000003E-3</c:v>
                </c:pt>
                <c:pt idx="30">
                  <c:v>5.9281233999999997E-3</c:v>
                </c:pt>
                <c:pt idx="31">
                  <c:v>7.4399975E-3</c:v>
                </c:pt>
                <c:pt idx="32">
                  <c:v>9.9861034999999994E-3</c:v>
                </c:pt>
                <c:pt idx="33">
                  <c:v>1.3690770600000001E-2</c:v>
                </c:pt>
                <c:pt idx="34">
                  <c:v>1.8373409300000001E-2</c:v>
                </c:pt>
                <c:pt idx="35">
                  <c:v>2.3425346199999999E-2</c:v>
                </c:pt>
                <c:pt idx="36">
                  <c:v>2.7942072599999999E-2</c:v>
                </c:pt>
                <c:pt idx="37">
                  <c:v>3.0892031300000001E-2</c:v>
                </c:pt>
                <c:pt idx="38">
                  <c:v>3.17683853E-2</c:v>
                </c:pt>
                <c:pt idx="39">
                  <c:v>3.0570799499999999E-2</c:v>
                </c:pt>
                <c:pt idx="40">
                  <c:v>2.7978472399999999E-2</c:v>
                </c:pt>
                <c:pt idx="41">
                  <c:v>2.4384003099999999E-2</c:v>
                </c:pt>
                <c:pt idx="42">
                  <c:v>2.0767374000000002E-2</c:v>
                </c:pt>
                <c:pt idx="43">
                  <c:v>1.74797475E-2</c:v>
                </c:pt>
                <c:pt idx="44">
                  <c:v>1.47554027E-2</c:v>
                </c:pt>
                <c:pt idx="45">
                  <c:v>1.2682664200000001E-2</c:v>
                </c:pt>
                <c:pt idx="46">
                  <c:v>1.0952035000000001E-2</c:v>
                </c:pt>
                <c:pt idx="47">
                  <c:v>9.6316197999999995E-3</c:v>
                </c:pt>
                <c:pt idx="48">
                  <c:v>8.8811480000000002E-3</c:v>
                </c:pt>
                <c:pt idx="49">
                  <c:v>8.7170432999999995E-3</c:v>
                </c:pt>
                <c:pt idx="50">
                  <c:v>8.9140114999999992E-3</c:v>
                </c:pt>
                <c:pt idx="51">
                  <c:v>9.1568641000000003E-3</c:v>
                </c:pt>
                <c:pt idx="52">
                  <c:v>9.2157665999999996E-3</c:v>
                </c:pt>
                <c:pt idx="53">
                  <c:v>9.1833183999999995E-3</c:v>
                </c:pt>
                <c:pt idx="54">
                  <c:v>9.2691109000000004E-3</c:v>
                </c:pt>
                <c:pt idx="55">
                  <c:v>9.6492469000000001E-3</c:v>
                </c:pt>
                <c:pt idx="56">
                  <c:v>1.0352284600000001E-2</c:v>
                </c:pt>
                <c:pt idx="57">
                  <c:v>1.1096063099999999E-2</c:v>
                </c:pt>
                <c:pt idx="58">
                  <c:v>1.15095079E-2</c:v>
                </c:pt>
                <c:pt idx="59">
                  <c:v>1.1358191300000001E-2</c:v>
                </c:pt>
                <c:pt idx="60">
                  <c:v>1.0671412599999999E-2</c:v>
                </c:pt>
                <c:pt idx="61">
                  <c:v>9.7944280000000009E-3</c:v>
                </c:pt>
                <c:pt idx="62">
                  <c:v>9.1018733000000004E-3</c:v>
                </c:pt>
                <c:pt idx="63">
                  <c:v>8.7745162000000005E-3</c:v>
                </c:pt>
                <c:pt idx="64">
                  <c:v>8.6427628999999999E-3</c:v>
                </c:pt>
                <c:pt idx="65">
                  <c:v>8.3884140000000003E-3</c:v>
                </c:pt>
                <c:pt idx="66">
                  <c:v>7.9181110000000002E-3</c:v>
                </c:pt>
                <c:pt idx="67">
                  <c:v>7.2609051000000003E-3</c:v>
                </c:pt>
                <c:pt idx="68">
                  <c:v>6.5251794E-3</c:v>
                </c:pt>
                <c:pt idx="69">
                  <c:v>5.7919015999999997E-3</c:v>
                </c:pt>
                <c:pt idx="70">
                  <c:v>5.0256833999999997E-3</c:v>
                </c:pt>
                <c:pt idx="71">
                  <c:v>4.2667831000000002E-3</c:v>
                </c:pt>
                <c:pt idx="72">
                  <c:v>3.7039868000000001E-3</c:v>
                </c:pt>
                <c:pt idx="73">
                  <c:v>3.5103554999999999E-3</c:v>
                </c:pt>
                <c:pt idx="74">
                  <c:v>3.6168291999999999E-3</c:v>
                </c:pt>
                <c:pt idx="75">
                  <c:v>3.6959215000000002E-3</c:v>
                </c:pt>
                <c:pt idx="76">
                  <c:v>3.4734536999999998E-3</c:v>
                </c:pt>
                <c:pt idx="77">
                  <c:v>2.9421960999999998E-3</c:v>
                </c:pt>
                <c:pt idx="78">
                  <c:v>2.2631751000000001E-3</c:v>
                </c:pt>
                <c:pt idx="79">
                  <c:v>1.5692586E-3</c:v>
                </c:pt>
                <c:pt idx="80">
                  <c:v>8.7840870000000003E-4</c:v>
                </c:pt>
                <c:pt idx="81">
                  <c:v>3.0030120000000001E-4</c:v>
                </c:pt>
                <c:pt idx="82">
                  <c:v>7.7247999999999993E-6</c:v>
                </c:pt>
                <c:pt idx="83">
                  <c:v>1.076591E-4</c:v>
                </c:pt>
                <c:pt idx="84">
                  <c:v>5.0149440000000003E-4</c:v>
                </c:pt>
                <c:pt idx="85">
                  <c:v>9.8512160000000003E-4</c:v>
                </c:pt>
                <c:pt idx="86">
                  <c:v>1.3469714999999999E-3</c:v>
                </c:pt>
                <c:pt idx="87">
                  <c:v>1.4542863E-3</c:v>
                </c:pt>
                <c:pt idx="88">
                  <c:v>1.2786891E-3</c:v>
                </c:pt>
                <c:pt idx="89">
                  <c:v>8.7727370000000005E-4</c:v>
                </c:pt>
                <c:pt idx="90">
                  <c:v>3.5410379999999998E-4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2.8453220000000001E-4</c:v>
                </c:pt>
                <c:pt idx="98">
                  <c:v>5.5607289999999999E-4</c:v>
                </c:pt>
                <c:pt idx="99">
                  <c:v>7.294135E-4</c:v>
                </c:pt>
                <c:pt idx="100">
                  <c:v>8.0026559999999997E-4</c:v>
                </c:pt>
                <c:pt idx="101">
                  <c:v>7.8429439999999997E-4</c:v>
                </c:pt>
                <c:pt idx="102">
                  <c:v>7.9313270000000002E-4</c:v>
                </c:pt>
                <c:pt idx="103">
                  <c:v>8.0659639999999995E-4</c:v>
                </c:pt>
                <c:pt idx="104">
                  <c:v>8.56538E-4</c:v>
                </c:pt>
                <c:pt idx="105">
                  <c:v>9.7225709999999995E-4</c:v>
                </c:pt>
                <c:pt idx="106">
                  <c:v>1.1700109000000001E-3</c:v>
                </c:pt>
                <c:pt idx="107">
                  <c:v>1.4617649E-3</c:v>
                </c:pt>
                <c:pt idx="108">
                  <c:v>1.8633017E-3</c:v>
                </c:pt>
                <c:pt idx="109">
                  <c:v>2.3827022000000001E-3</c:v>
                </c:pt>
                <c:pt idx="110">
                  <c:v>2.9280703000000002E-3</c:v>
                </c:pt>
                <c:pt idx="111">
                  <c:v>3.6068164999999998E-3</c:v>
                </c:pt>
                <c:pt idx="112">
                  <c:v>4.2726225E-3</c:v>
                </c:pt>
                <c:pt idx="113">
                  <c:v>4.9414816000000004E-3</c:v>
                </c:pt>
                <c:pt idx="114">
                  <c:v>5.5662239999999998E-3</c:v>
                </c:pt>
                <c:pt idx="115">
                  <c:v>6.1283516999999996E-3</c:v>
                </c:pt>
                <c:pt idx="116">
                  <c:v>6.6008545000000004E-3</c:v>
                </c:pt>
                <c:pt idx="117">
                  <c:v>7.0018101999999999E-3</c:v>
                </c:pt>
                <c:pt idx="118">
                  <c:v>7.0773297999999997E-3</c:v>
                </c:pt>
                <c:pt idx="119">
                  <c:v>7.1355519000000003E-3</c:v>
                </c:pt>
                <c:pt idx="120">
                  <c:v>7.0522403999999997E-3</c:v>
                </c:pt>
                <c:pt idx="121">
                  <c:v>6.8525527999999999E-3</c:v>
                </c:pt>
                <c:pt idx="122">
                  <c:v>6.5517904999999998E-3</c:v>
                </c:pt>
                <c:pt idx="123">
                  <c:v>6.1583313999999997E-3</c:v>
                </c:pt>
                <c:pt idx="124">
                  <c:v>5.7007936000000002E-3</c:v>
                </c:pt>
                <c:pt idx="125">
                  <c:v>5.2407234999999998E-3</c:v>
                </c:pt>
                <c:pt idx="126">
                  <c:v>4.6522137999999999E-3</c:v>
                </c:pt>
                <c:pt idx="127">
                  <c:v>4.0651057000000001E-3</c:v>
                </c:pt>
                <c:pt idx="128">
                  <c:v>3.4665870000000001E-3</c:v>
                </c:pt>
                <c:pt idx="129">
                  <c:v>2.9219999000000001E-3</c:v>
                </c:pt>
                <c:pt idx="130">
                  <c:v>2.3898207999999998E-3</c:v>
                </c:pt>
                <c:pt idx="131">
                  <c:v>1.9347491E-3</c:v>
                </c:pt>
                <c:pt idx="132">
                  <c:v>1.5414313999999999E-3</c:v>
                </c:pt>
                <c:pt idx="133">
                  <c:v>1.2250617E-3</c:v>
                </c:pt>
                <c:pt idx="134">
                  <c:v>5.1683610000000004E-4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5DBF-4BEC-B76F-5AFFC402E53A}"/>
            </c:ext>
          </c:extLst>
        </c:ser>
        <c:ser>
          <c:idx val="57"/>
          <c:order val="57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反射白_LEDlow_暗櫃!$A$58:$EE$58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5.1354470000000002E-4</c:v>
                </c:pt>
                <c:pt idx="6">
                  <c:v>1.0319731999999999E-3</c:v>
                </c:pt>
                <c:pt idx="7">
                  <c:v>1.3838366E-3</c:v>
                </c:pt>
                <c:pt idx="8">
                  <c:v>1.4988688E-3</c:v>
                </c:pt>
                <c:pt idx="9">
                  <c:v>1.3488755E-3</c:v>
                </c:pt>
                <c:pt idx="10">
                  <c:v>9.8261490000000002E-4</c:v>
                </c:pt>
                <c:pt idx="11">
                  <c:v>5.6006549999999995E-4</c:v>
                </c:pt>
                <c:pt idx="12">
                  <c:v>3.3920560000000002E-4</c:v>
                </c:pt>
                <c:pt idx="13">
                  <c:v>5.2841550000000002E-4</c:v>
                </c:pt>
                <c:pt idx="14">
                  <c:v>1.1725456999999999E-3</c:v>
                </c:pt>
                <c:pt idx="15">
                  <c:v>2.0128665E-3</c:v>
                </c:pt>
                <c:pt idx="16">
                  <c:v>2.6600545E-3</c:v>
                </c:pt>
                <c:pt idx="17">
                  <c:v>2.9444757E-3</c:v>
                </c:pt>
                <c:pt idx="18">
                  <c:v>2.9804841999999999E-3</c:v>
                </c:pt>
                <c:pt idx="19">
                  <c:v>2.9367756000000002E-3</c:v>
                </c:pt>
                <c:pt idx="20">
                  <c:v>3.0149624000000001E-3</c:v>
                </c:pt>
                <c:pt idx="21">
                  <c:v>3.2453993E-3</c:v>
                </c:pt>
                <c:pt idx="22">
                  <c:v>3.4983852000000002E-3</c:v>
                </c:pt>
                <c:pt idx="23">
                  <c:v>3.660684E-3</c:v>
                </c:pt>
                <c:pt idx="24">
                  <c:v>3.5777306000000001E-3</c:v>
                </c:pt>
                <c:pt idx="25">
                  <c:v>3.3470383000000002E-3</c:v>
                </c:pt>
                <c:pt idx="26">
                  <c:v>3.2195447000000002E-3</c:v>
                </c:pt>
                <c:pt idx="27">
                  <c:v>3.2526155000000001E-3</c:v>
                </c:pt>
                <c:pt idx="28">
                  <c:v>3.6072236999999999E-3</c:v>
                </c:pt>
                <c:pt idx="29">
                  <c:v>4.4136866999999998E-3</c:v>
                </c:pt>
                <c:pt idx="30">
                  <c:v>5.7227340999999998E-3</c:v>
                </c:pt>
                <c:pt idx="31">
                  <c:v>7.8499847999999994E-3</c:v>
                </c:pt>
                <c:pt idx="32">
                  <c:v>1.0876077200000001E-2</c:v>
                </c:pt>
                <c:pt idx="33">
                  <c:v>1.4727765699999999E-2</c:v>
                </c:pt>
                <c:pt idx="34">
                  <c:v>1.9261876099999999E-2</c:v>
                </c:pt>
                <c:pt idx="35">
                  <c:v>2.4100968600000001E-2</c:v>
                </c:pt>
                <c:pt idx="36">
                  <c:v>2.84060761E-2</c:v>
                </c:pt>
                <c:pt idx="37">
                  <c:v>3.09889764E-2</c:v>
                </c:pt>
                <c:pt idx="38">
                  <c:v>3.1312737600000001E-2</c:v>
                </c:pt>
                <c:pt idx="39">
                  <c:v>2.9497141000000001E-2</c:v>
                </c:pt>
                <c:pt idx="40">
                  <c:v>2.6480799499999999E-2</c:v>
                </c:pt>
                <c:pt idx="41">
                  <c:v>2.29241271E-2</c:v>
                </c:pt>
                <c:pt idx="42">
                  <c:v>1.96237862E-2</c:v>
                </c:pt>
                <c:pt idx="43">
                  <c:v>1.6831265799999998E-2</c:v>
                </c:pt>
                <c:pt idx="44">
                  <c:v>1.4615659600000001E-2</c:v>
                </c:pt>
                <c:pt idx="45">
                  <c:v>1.31035969E-2</c:v>
                </c:pt>
                <c:pt idx="46">
                  <c:v>1.1907463E-2</c:v>
                </c:pt>
                <c:pt idx="47">
                  <c:v>1.09203663E-2</c:v>
                </c:pt>
                <c:pt idx="48">
                  <c:v>1.00899376E-2</c:v>
                </c:pt>
                <c:pt idx="49">
                  <c:v>9.3677751999999993E-3</c:v>
                </c:pt>
                <c:pt idx="50">
                  <c:v>8.8016511999999998E-3</c:v>
                </c:pt>
                <c:pt idx="51">
                  <c:v>8.6001670000000006E-3</c:v>
                </c:pt>
                <c:pt idx="52">
                  <c:v>8.8805687000000008E-3</c:v>
                </c:pt>
                <c:pt idx="53">
                  <c:v>9.6551086999999997E-3</c:v>
                </c:pt>
                <c:pt idx="54">
                  <c:v>1.0604183200000001E-2</c:v>
                </c:pt>
                <c:pt idx="55">
                  <c:v>1.1381452E-2</c:v>
                </c:pt>
                <c:pt idx="56">
                  <c:v>1.17177106E-2</c:v>
                </c:pt>
                <c:pt idx="57">
                  <c:v>1.1508966799999999E-2</c:v>
                </c:pt>
                <c:pt idx="58">
                  <c:v>1.0914207400000001E-2</c:v>
                </c:pt>
                <c:pt idx="59">
                  <c:v>1.02705872E-2</c:v>
                </c:pt>
                <c:pt idx="60">
                  <c:v>9.7483777999999993E-3</c:v>
                </c:pt>
                <c:pt idx="61">
                  <c:v>9.4122392999999999E-3</c:v>
                </c:pt>
                <c:pt idx="62">
                  <c:v>9.1374674999999995E-3</c:v>
                </c:pt>
                <c:pt idx="63">
                  <c:v>8.9154261999999998E-3</c:v>
                </c:pt>
                <c:pt idx="64">
                  <c:v>8.7401504000000005E-3</c:v>
                </c:pt>
                <c:pt idx="65">
                  <c:v>8.5318414000000002E-3</c:v>
                </c:pt>
                <c:pt idx="66">
                  <c:v>8.0970525999999998E-3</c:v>
                </c:pt>
                <c:pt idx="67">
                  <c:v>7.3698927000000001E-3</c:v>
                </c:pt>
                <c:pt idx="68">
                  <c:v>6.4825797000000003E-3</c:v>
                </c:pt>
                <c:pt idx="69">
                  <c:v>5.7088857999999998E-3</c:v>
                </c:pt>
                <c:pt idx="70">
                  <c:v>5.1755769999999998E-3</c:v>
                </c:pt>
                <c:pt idx="71">
                  <c:v>4.7900737000000004E-3</c:v>
                </c:pt>
                <c:pt idx="72">
                  <c:v>4.3377653E-3</c:v>
                </c:pt>
                <c:pt idx="73">
                  <c:v>3.7087039000000001E-3</c:v>
                </c:pt>
                <c:pt idx="74">
                  <c:v>2.9712759000000001E-3</c:v>
                </c:pt>
                <c:pt idx="75">
                  <c:v>2.2166141E-3</c:v>
                </c:pt>
                <c:pt idx="76">
                  <c:v>1.5585459E-3</c:v>
                </c:pt>
                <c:pt idx="77">
                  <c:v>1.2196022E-3</c:v>
                </c:pt>
                <c:pt idx="78">
                  <c:v>1.3126965999999999E-3</c:v>
                </c:pt>
                <c:pt idx="79">
                  <c:v>1.6959009000000001E-3</c:v>
                </c:pt>
                <c:pt idx="80">
                  <c:v>1.9991818999999999E-3</c:v>
                </c:pt>
                <c:pt idx="81">
                  <c:v>2.0212202999999999E-3</c:v>
                </c:pt>
                <c:pt idx="82">
                  <c:v>1.8089765000000001E-3</c:v>
                </c:pt>
                <c:pt idx="83">
                  <c:v>1.5363671999999999E-3</c:v>
                </c:pt>
                <c:pt idx="84">
                  <c:v>1.2841121E-3</c:v>
                </c:pt>
                <c:pt idx="85">
                  <c:v>1.0105086E-3</c:v>
                </c:pt>
                <c:pt idx="86">
                  <c:v>7.0379109999999998E-4</c:v>
                </c:pt>
                <c:pt idx="87">
                  <c:v>4.3683600000000002E-4</c:v>
                </c:pt>
                <c:pt idx="88">
                  <c:v>3.0882819999999999E-4</c:v>
                </c:pt>
                <c:pt idx="89">
                  <c:v>3.4379119999999999E-4</c:v>
                </c:pt>
                <c:pt idx="90">
                  <c:v>4.5509130000000002E-4</c:v>
                </c:pt>
                <c:pt idx="91">
                  <c:v>4.8568800000000002E-4</c:v>
                </c:pt>
                <c:pt idx="92">
                  <c:v>3.0033940000000003E-4</c:v>
                </c:pt>
                <c:pt idx="93">
                  <c:v>3.0644800000000002E-5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9.4261799999999999E-5</c:v>
                </c:pt>
                <c:pt idx="101">
                  <c:v>2.263183E-4</c:v>
                </c:pt>
                <c:pt idx="102">
                  <c:v>4.7872080000000003E-4</c:v>
                </c:pt>
                <c:pt idx="103">
                  <c:v>6.5602719999999996E-4</c:v>
                </c:pt>
                <c:pt idx="104">
                  <c:v>8.5869940000000001E-4</c:v>
                </c:pt>
                <c:pt idx="105">
                  <c:v>1.0992389000000001E-3</c:v>
                </c:pt>
                <c:pt idx="106">
                  <c:v>1.3907533000000001E-3</c:v>
                </c:pt>
                <c:pt idx="107">
                  <c:v>1.7266694E-3</c:v>
                </c:pt>
                <c:pt idx="108">
                  <c:v>2.1186308000000001E-3</c:v>
                </c:pt>
                <c:pt idx="109">
                  <c:v>2.5603894999999999E-3</c:v>
                </c:pt>
                <c:pt idx="110">
                  <c:v>3.0519769E-3</c:v>
                </c:pt>
                <c:pt idx="111">
                  <c:v>3.6160088999999999E-3</c:v>
                </c:pt>
                <c:pt idx="112">
                  <c:v>4.1699060000000001E-3</c:v>
                </c:pt>
                <c:pt idx="113">
                  <c:v>4.7272592999999998E-3</c:v>
                </c:pt>
                <c:pt idx="114">
                  <c:v>5.2594677999999997E-3</c:v>
                </c:pt>
                <c:pt idx="115">
                  <c:v>5.7517825999999998E-3</c:v>
                </c:pt>
                <c:pt idx="116">
                  <c:v>6.1705965000000002E-3</c:v>
                </c:pt>
                <c:pt idx="117">
                  <c:v>6.5084836E-3</c:v>
                </c:pt>
                <c:pt idx="118">
                  <c:v>6.7171393999999997E-3</c:v>
                </c:pt>
                <c:pt idx="119">
                  <c:v>6.7740986000000003E-3</c:v>
                </c:pt>
                <c:pt idx="120">
                  <c:v>6.7114267000000002E-3</c:v>
                </c:pt>
                <c:pt idx="121">
                  <c:v>6.5325977999999996E-3</c:v>
                </c:pt>
                <c:pt idx="122">
                  <c:v>6.2388842999999998E-3</c:v>
                </c:pt>
                <c:pt idx="123">
                  <c:v>5.8500575999999999E-3</c:v>
                </c:pt>
                <c:pt idx="124">
                  <c:v>5.3796874999999999E-3</c:v>
                </c:pt>
                <c:pt idx="125">
                  <c:v>4.8656156000000004E-3</c:v>
                </c:pt>
                <c:pt idx="126">
                  <c:v>4.3218238000000001E-3</c:v>
                </c:pt>
                <c:pt idx="127">
                  <c:v>3.7418961999999998E-3</c:v>
                </c:pt>
                <c:pt idx="128">
                  <c:v>3.1696137000000002E-3</c:v>
                </c:pt>
                <c:pt idx="129">
                  <c:v>2.6518268999999998E-3</c:v>
                </c:pt>
                <c:pt idx="130">
                  <c:v>2.1834774000000002E-3</c:v>
                </c:pt>
                <c:pt idx="131">
                  <c:v>1.7523562999999999E-3</c:v>
                </c:pt>
                <c:pt idx="132">
                  <c:v>1.3677424000000001E-3</c:v>
                </c:pt>
                <c:pt idx="133">
                  <c:v>1.0346054E-3</c:v>
                </c:pt>
                <c:pt idx="134">
                  <c:v>2.0468520000000001E-4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5DBF-4BEC-B76F-5AFFC402E53A}"/>
            </c:ext>
          </c:extLst>
        </c:ser>
        <c:ser>
          <c:idx val="58"/>
          <c:order val="5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反射白_LEDlow_暗櫃!$A$59:$EE$59</c:f>
              <c:numCache>
                <c:formatCode>General</c:formatCode>
                <c:ptCount val="135"/>
                <c:pt idx="0">
                  <c:v>1.2943230000000001E-4</c:v>
                </c:pt>
                <c:pt idx="1">
                  <c:v>2.0539230000000001E-4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4.8690730000000001E-4</c:v>
                </c:pt>
                <c:pt idx="8">
                  <c:v>1.0969326000000001E-3</c:v>
                </c:pt>
                <c:pt idx="9">
                  <c:v>1.4405239000000001E-3</c:v>
                </c:pt>
                <c:pt idx="10">
                  <c:v>1.3722959E-3</c:v>
                </c:pt>
                <c:pt idx="11">
                  <c:v>1.0074268999999999E-3</c:v>
                </c:pt>
                <c:pt idx="12">
                  <c:v>5.6813019999999998E-4</c:v>
                </c:pt>
                <c:pt idx="13">
                  <c:v>4.374243E-4</c:v>
                </c:pt>
                <c:pt idx="14">
                  <c:v>8.6469300000000004E-4</c:v>
                </c:pt>
                <c:pt idx="15">
                  <c:v>1.7115203999999999E-3</c:v>
                </c:pt>
                <c:pt idx="16">
                  <c:v>2.6443484000000001E-3</c:v>
                </c:pt>
                <c:pt idx="17">
                  <c:v>3.2907331000000001E-3</c:v>
                </c:pt>
                <c:pt idx="18">
                  <c:v>3.4617750999999999E-3</c:v>
                </c:pt>
                <c:pt idx="19">
                  <c:v>3.3528588000000001E-3</c:v>
                </c:pt>
                <c:pt idx="20">
                  <c:v>3.1752986999999998E-3</c:v>
                </c:pt>
                <c:pt idx="21">
                  <c:v>3.0279369E-3</c:v>
                </c:pt>
                <c:pt idx="22">
                  <c:v>2.9158349999999999E-3</c:v>
                </c:pt>
                <c:pt idx="23">
                  <c:v>2.8185539E-3</c:v>
                </c:pt>
                <c:pt idx="24">
                  <c:v>2.7385550000000002E-3</c:v>
                </c:pt>
                <c:pt idx="25">
                  <c:v>2.8576266E-3</c:v>
                </c:pt>
                <c:pt idx="26">
                  <c:v>3.1618986E-3</c:v>
                </c:pt>
                <c:pt idx="27">
                  <c:v>3.6378767999999998E-3</c:v>
                </c:pt>
                <c:pt idx="28">
                  <c:v>4.2316172999999997E-3</c:v>
                </c:pt>
                <c:pt idx="29">
                  <c:v>4.9810773000000001E-3</c:v>
                </c:pt>
                <c:pt idx="30">
                  <c:v>5.8721950999999998E-3</c:v>
                </c:pt>
                <c:pt idx="31">
                  <c:v>7.2787603999999997E-3</c:v>
                </c:pt>
                <c:pt idx="32">
                  <c:v>9.6543021999999992E-3</c:v>
                </c:pt>
                <c:pt idx="33">
                  <c:v>1.33366575E-2</c:v>
                </c:pt>
                <c:pt idx="34">
                  <c:v>1.81947332E-2</c:v>
                </c:pt>
                <c:pt idx="35">
                  <c:v>2.3565940600000002E-2</c:v>
                </c:pt>
                <c:pt idx="36">
                  <c:v>2.8372142499999999E-2</c:v>
                </c:pt>
                <c:pt idx="37">
                  <c:v>3.1403187700000001E-2</c:v>
                </c:pt>
                <c:pt idx="38">
                  <c:v>3.2198548299999998E-2</c:v>
                </c:pt>
                <c:pt idx="39">
                  <c:v>3.07057817E-2</c:v>
                </c:pt>
                <c:pt idx="40">
                  <c:v>2.7710726500000001E-2</c:v>
                </c:pt>
                <c:pt idx="41">
                  <c:v>2.3858163500000001E-2</c:v>
                </c:pt>
                <c:pt idx="42">
                  <c:v>2.01809872E-2</c:v>
                </c:pt>
                <c:pt idx="43">
                  <c:v>1.69563275E-2</c:v>
                </c:pt>
                <c:pt idx="44">
                  <c:v>1.42209977E-2</c:v>
                </c:pt>
                <c:pt idx="45">
                  <c:v>1.2137765999999999E-2</c:v>
                </c:pt>
                <c:pt idx="46">
                  <c:v>1.05301682E-2</c:v>
                </c:pt>
                <c:pt idx="47">
                  <c:v>9.3908878000000008E-3</c:v>
                </c:pt>
                <c:pt idx="48">
                  <c:v>8.7465579000000002E-3</c:v>
                </c:pt>
                <c:pt idx="49">
                  <c:v>8.4589300999999995E-3</c:v>
                </c:pt>
                <c:pt idx="50">
                  <c:v>8.4292050000000004E-3</c:v>
                </c:pt>
                <c:pt idx="51">
                  <c:v>8.5841427000000001E-3</c:v>
                </c:pt>
                <c:pt idx="52">
                  <c:v>8.9297881000000006E-3</c:v>
                </c:pt>
                <c:pt idx="53">
                  <c:v>9.4467578000000003E-3</c:v>
                </c:pt>
                <c:pt idx="54">
                  <c:v>1.0108348E-2</c:v>
                </c:pt>
                <c:pt idx="55">
                  <c:v>1.07680745E-2</c:v>
                </c:pt>
                <c:pt idx="56">
                  <c:v>1.13131152E-2</c:v>
                </c:pt>
                <c:pt idx="57">
                  <c:v>1.1647815799999999E-2</c:v>
                </c:pt>
                <c:pt idx="58">
                  <c:v>1.1790100499999999E-2</c:v>
                </c:pt>
                <c:pt idx="59">
                  <c:v>1.16413552E-2</c:v>
                </c:pt>
                <c:pt idx="60">
                  <c:v>1.11118834E-2</c:v>
                </c:pt>
                <c:pt idx="61">
                  <c:v>1.0262318899999999E-2</c:v>
                </c:pt>
                <c:pt idx="62">
                  <c:v>9.3767680000000006E-3</c:v>
                </c:pt>
                <c:pt idx="63">
                  <c:v>8.7820841000000004E-3</c:v>
                </c:pt>
                <c:pt idx="64">
                  <c:v>8.5106938999999996E-3</c:v>
                </c:pt>
                <c:pt idx="65">
                  <c:v>8.3445609000000007E-3</c:v>
                </c:pt>
                <c:pt idx="66">
                  <c:v>8.0213574999999995E-3</c:v>
                </c:pt>
                <c:pt idx="67">
                  <c:v>7.5076292000000001E-3</c:v>
                </c:pt>
                <c:pt idx="68">
                  <c:v>6.9753174000000001E-3</c:v>
                </c:pt>
                <c:pt idx="69">
                  <c:v>6.5548363999999998E-3</c:v>
                </c:pt>
                <c:pt idx="70">
                  <c:v>6.1031096E-3</c:v>
                </c:pt>
                <c:pt idx="71">
                  <c:v>5.3365043999999999E-3</c:v>
                </c:pt>
                <c:pt idx="72">
                  <c:v>4.2008143000000003E-3</c:v>
                </c:pt>
                <c:pt idx="73">
                  <c:v>2.9891323999999999E-3</c:v>
                </c:pt>
                <c:pt idx="74">
                  <c:v>2.1273489000000001E-3</c:v>
                </c:pt>
                <c:pt idx="75">
                  <c:v>1.7642629E-3</c:v>
                </c:pt>
                <c:pt idx="76">
                  <c:v>1.7566518E-3</c:v>
                </c:pt>
                <c:pt idx="77">
                  <c:v>1.8750838999999999E-3</c:v>
                </c:pt>
                <c:pt idx="78">
                  <c:v>2.0188521999999999E-3</c:v>
                </c:pt>
                <c:pt idx="79">
                  <c:v>2.1645115000000002E-3</c:v>
                </c:pt>
                <c:pt idx="80">
                  <c:v>2.2385706999999999E-3</c:v>
                </c:pt>
                <c:pt idx="81">
                  <c:v>2.1027544999999998E-3</c:v>
                </c:pt>
                <c:pt idx="82">
                  <c:v>1.724936E-3</c:v>
                </c:pt>
                <c:pt idx="83">
                  <c:v>1.1955543E-3</c:v>
                </c:pt>
                <c:pt idx="84">
                  <c:v>7.4306860000000004E-4</c:v>
                </c:pt>
                <c:pt idx="85">
                  <c:v>5.9266349999999995E-4</c:v>
                </c:pt>
                <c:pt idx="86">
                  <c:v>7.4110509999999997E-4</c:v>
                </c:pt>
                <c:pt idx="87">
                  <c:v>1.0026509E-3</c:v>
                </c:pt>
                <c:pt idx="88">
                  <c:v>1.1426329000000001E-3</c:v>
                </c:pt>
                <c:pt idx="89">
                  <c:v>1.0566982000000001E-3</c:v>
                </c:pt>
                <c:pt idx="90">
                  <c:v>7.7766059999999999E-4</c:v>
                </c:pt>
                <c:pt idx="91">
                  <c:v>3.9293420000000002E-4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4.6290380000000002E-4</c:v>
                </c:pt>
                <c:pt idx="104">
                  <c:v>1.0170623000000001E-3</c:v>
                </c:pt>
                <c:pt idx="105">
                  <c:v>1.5535891E-3</c:v>
                </c:pt>
                <c:pt idx="106">
                  <c:v>2.0709138E-3</c:v>
                </c:pt>
                <c:pt idx="107">
                  <c:v>2.5775312000000002E-3</c:v>
                </c:pt>
                <c:pt idx="108">
                  <c:v>3.0828035E-3</c:v>
                </c:pt>
                <c:pt idx="109">
                  <c:v>3.6182342999999998E-3</c:v>
                </c:pt>
                <c:pt idx="110">
                  <c:v>4.0271776E-3</c:v>
                </c:pt>
                <c:pt idx="111">
                  <c:v>4.5590172999999999E-3</c:v>
                </c:pt>
                <c:pt idx="112">
                  <c:v>5.0825193000000003E-3</c:v>
                </c:pt>
                <c:pt idx="113">
                  <c:v>5.6255949000000001E-3</c:v>
                </c:pt>
                <c:pt idx="114">
                  <c:v>6.1480490999999996E-3</c:v>
                </c:pt>
                <c:pt idx="115">
                  <c:v>6.6422019000000002E-3</c:v>
                </c:pt>
                <c:pt idx="116">
                  <c:v>7.0954603000000002E-3</c:v>
                </c:pt>
                <c:pt idx="117">
                  <c:v>7.5387418999999997E-3</c:v>
                </c:pt>
                <c:pt idx="118">
                  <c:v>7.7765383999999996E-3</c:v>
                </c:pt>
                <c:pt idx="119">
                  <c:v>7.8610433000000004E-3</c:v>
                </c:pt>
                <c:pt idx="120">
                  <c:v>7.8236842999999997E-3</c:v>
                </c:pt>
                <c:pt idx="121">
                  <c:v>7.6685920000000001E-3</c:v>
                </c:pt>
                <c:pt idx="122">
                  <c:v>7.4060204999999999E-3</c:v>
                </c:pt>
                <c:pt idx="123">
                  <c:v>7.0439693999999999E-3</c:v>
                </c:pt>
                <c:pt idx="124">
                  <c:v>6.5879566000000001E-3</c:v>
                </c:pt>
                <c:pt idx="125">
                  <c:v>5.9669529999999997E-3</c:v>
                </c:pt>
                <c:pt idx="126">
                  <c:v>5.6175762000000001E-3</c:v>
                </c:pt>
                <c:pt idx="127">
                  <c:v>4.9129357E-3</c:v>
                </c:pt>
                <c:pt idx="128">
                  <c:v>4.2193155000000001E-3</c:v>
                </c:pt>
                <c:pt idx="129">
                  <c:v>3.5567811999999998E-3</c:v>
                </c:pt>
                <c:pt idx="130">
                  <c:v>2.9012236999999999E-3</c:v>
                </c:pt>
                <c:pt idx="131">
                  <c:v>2.3068294E-3</c:v>
                </c:pt>
                <c:pt idx="132">
                  <c:v>1.7590589000000001E-3</c:v>
                </c:pt>
                <c:pt idx="133">
                  <c:v>1.2626647E-3</c:v>
                </c:pt>
                <c:pt idx="134">
                  <c:v>2.1763260000000001E-4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5DBF-4BEC-B76F-5AFFC402E53A}"/>
            </c:ext>
          </c:extLst>
        </c:ser>
        <c:ser>
          <c:idx val="59"/>
          <c:order val="59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反射白_LEDlow_暗櫃!$A$60:$EE$60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8.9203399999999994E-5</c:v>
                </c:pt>
                <c:pt idx="6">
                  <c:v>2.470296E-4</c:v>
                </c:pt>
                <c:pt idx="7">
                  <c:v>3.9455499999999999E-4</c:v>
                </c:pt>
                <c:pt idx="8">
                  <c:v>3.7535059999999998E-4</c:v>
                </c:pt>
                <c:pt idx="9">
                  <c:v>2.470269E-4</c:v>
                </c:pt>
                <c:pt idx="10">
                  <c:v>1.6146539999999999E-4</c:v>
                </c:pt>
                <c:pt idx="11">
                  <c:v>2.364031E-4</c:v>
                </c:pt>
                <c:pt idx="12">
                  <c:v>5.9545530000000004E-4</c:v>
                </c:pt>
                <c:pt idx="13">
                  <c:v>1.16113E-3</c:v>
                </c:pt>
                <c:pt idx="14">
                  <c:v>1.7558557E-3</c:v>
                </c:pt>
                <c:pt idx="15">
                  <c:v>2.2137095000000001E-3</c:v>
                </c:pt>
                <c:pt idx="16">
                  <c:v>2.4276553E-3</c:v>
                </c:pt>
                <c:pt idx="17">
                  <c:v>2.5472670999999998E-3</c:v>
                </c:pt>
                <c:pt idx="18">
                  <c:v>2.6315475999999999E-3</c:v>
                </c:pt>
                <c:pt idx="19">
                  <c:v>2.7626731999999998E-3</c:v>
                </c:pt>
                <c:pt idx="20">
                  <c:v>2.8667482999999998E-3</c:v>
                </c:pt>
                <c:pt idx="21">
                  <c:v>2.9003498999999999E-3</c:v>
                </c:pt>
                <c:pt idx="22">
                  <c:v>2.9271700999999998E-3</c:v>
                </c:pt>
                <c:pt idx="23">
                  <c:v>3.0090838999999999E-3</c:v>
                </c:pt>
                <c:pt idx="24">
                  <c:v>3.1279036999999998E-3</c:v>
                </c:pt>
                <c:pt idx="25">
                  <c:v>3.2893035000000001E-3</c:v>
                </c:pt>
                <c:pt idx="26">
                  <c:v>3.4998771999999998E-3</c:v>
                </c:pt>
                <c:pt idx="27">
                  <c:v>3.6918001999999999E-3</c:v>
                </c:pt>
                <c:pt idx="28">
                  <c:v>4.0127784E-3</c:v>
                </c:pt>
                <c:pt idx="29">
                  <c:v>4.7050356E-3</c:v>
                </c:pt>
                <c:pt idx="30">
                  <c:v>5.9147584000000001E-3</c:v>
                </c:pt>
                <c:pt idx="31">
                  <c:v>7.8839342999999992E-3</c:v>
                </c:pt>
                <c:pt idx="32">
                  <c:v>1.0719194099999999E-2</c:v>
                </c:pt>
                <c:pt idx="33">
                  <c:v>1.44467391E-2</c:v>
                </c:pt>
                <c:pt idx="34">
                  <c:v>1.8908129999999999E-2</c:v>
                </c:pt>
                <c:pt idx="35">
                  <c:v>2.37270482E-2</c:v>
                </c:pt>
                <c:pt idx="36">
                  <c:v>2.8100561400000001E-2</c:v>
                </c:pt>
                <c:pt idx="37">
                  <c:v>3.09935044E-2</c:v>
                </c:pt>
                <c:pt idx="38">
                  <c:v>3.1799484000000003E-2</c:v>
                </c:pt>
                <c:pt idx="39">
                  <c:v>3.0457774199999999E-2</c:v>
                </c:pt>
                <c:pt idx="40">
                  <c:v>2.7677778199999999E-2</c:v>
                </c:pt>
                <c:pt idx="41">
                  <c:v>2.4043448299999999E-2</c:v>
                </c:pt>
                <c:pt idx="42">
                  <c:v>2.0519457800000002E-2</c:v>
                </c:pt>
                <c:pt idx="43">
                  <c:v>1.7375504600000001E-2</c:v>
                </c:pt>
                <c:pt idx="44">
                  <c:v>1.47421667E-2</c:v>
                </c:pt>
                <c:pt idx="45">
                  <c:v>1.2914548600000001E-2</c:v>
                </c:pt>
                <c:pt idx="46">
                  <c:v>1.16938753E-2</c:v>
                </c:pt>
                <c:pt idx="47">
                  <c:v>1.0824780900000001E-2</c:v>
                </c:pt>
                <c:pt idx="48">
                  <c:v>1.00425407E-2</c:v>
                </c:pt>
                <c:pt idx="49">
                  <c:v>9.1553348999999992E-3</c:v>
                </c:pt>
                <c:pt idx="50">
                  <c:v>8.4034492999999991E-3</c:v>
                </c:pt>
                <c:pt idx="51">
                  <c:v>8.1589920000000003E-3</c:v>
                </c:pt>
                <c:pt idx="52">
                  <c:v>8.5093062000000004E-3</c:v>
                </c:pt>
                <c:pt idx="53">
                  <c:v>9.2025427E-3</c:v>
                </c:pt>
                <c:pt idx="54">
                  <c:v>9.9091409000000002E-3</c:v>
                </c:pt>
                <c:pt idx="55">
                  <c:v>1.0474798299999999E-2</c:v>
                </c:pt>
                <c:pt idx="56">
                  <c:v>1.0949445E-2</c:v>
                </c:pt>
                <c:pt idx="57">
                  <c:v>1.13501651E-2</c:v>
                </c:pt>
                <c:pt idx="58">
                  <c:v>1.14760138E-2</c:v>
                </c:pt>
                <c:pt idx="59">
                  <c:v>1.1115864899999999E-2</c:v>
                </c:pt>
                <c:pt idx="60">
                  <c:v>1.02123935E-2</c:v>
                </c:pt>
                <c:pt idx="61">
                  <c:v>9.2122322E-3</c:v>
                </c:pt>
                <c:pt idx="62">
                  <c:v>8.6211524999999997E-3</c:v>
                </c:pt>
                <c:pt idx="63">
                  <c:v>8.6424443999999993E-3</c:v>
                </c:pt>
                <c:pt idx="64">
                  <c:v>8.9118704000000007E-3</c:v>
                </c:pt>
                <c:pt idx="65">
                  <c:v>8.9735817000000002E-3</c:v>
                </c:pt>
                <c:pt idx="66">
                  <c:v>8.5444943999999998E-3</c:v>
                </c:pt>
                <c:pt idx="67">
                  <c:v>7.6683764000000003E-3</c:v>
                </c:pt>
                <c:pt idx="68">
                  <c:v>6.6000023000000003E-3</c:v>
                </c:pt>
                <c:pt idx="69">
                  <c:v>5.6229927999999997E-3</c:v>
                </c:pt>
                <c:pt idx="70">
                  <c:v>4.9252178999999998E-3</c:v>
                </c:pt>
                <c:pt idx="71">
                  <c:v>4.5305798000000001E-3</c:v>
                </c:pt>
                <c:pt idx="72">
                  <c:v>4.2757899999999998E-3</c:v>
                </c:pt>
                <c:pt idx="73">
                  <c:v>3.8694530000000001E-3</c:v>
                </c:pt>
                <c:pt idx="74">
                  <c:v>3.1183782999999999E-3</c:v>
                </c:pt>
                <c:pt idx="75">
                  <c:v>2.0550596999999999E-3</c:v>
                </c:pt>
                <c:pt idx="76">
                  <c:v>1.1043404E-3</c:v>
                </c:pt>
                <c:pt idx="77">
                  <c:v>7.1010799999999998E-4</c:v>
                </c:pt>
                <c:pt idx="78">
                  <c:v>1.0485002E-3</c:v>
                </c:pt>
                <c:pt idx="79">
                  <c:v>1.7833746999999999E-3</c:v>
                </c:pt>
                <c:pt idx="80">
                  <c:v>2.3705889000000002E-3</c:v>
                </c:pt>
                <c:pt idx="81">
                  <c:v>2.4350511000000002E-3</c:v>
                </c:pt>
                <c:pt idx="82">
                  <c:v>2.0520680000000002E-3</c:v>
                </c:pt>
                <c:pt idx="83">
                  <c:v>1.5306079000000001E-3</c:v>
                </c:pt>
                <c:pt idx="84">
                  <c:v>1.2111464000000001E-3</c:v>
                </c:pt>
                <c:pt idx="85">
                  <c:v>1.1450249E-3</c:v>
                </c:pt>
                <c:pt idx="86">
                  <c:v>1.1752078E-3</c:v>
                </c:pt>
                <c:pt idx="87">
                  <c:v>1.0778442E-3</c:v>
                </c:pt>
                <c:pt idx="88">
                  <c:v>7.6951400000000001E-4</c:v>
                </c:pt>
                <c:pt idx="89">
                  <c:v>3.1278030000000002E-4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1.863042E-4</c:v>
                </c:pt>
                <c:pt idx="98">
                  <c:v>3.4817559999999998E-4</c:v>
                </c:pt>
                <c:pt idx="99">
                  <c:v>4.62743E-4</c:v>
                </c:pt>
                <c:pt idx="100">
                  <c:v>5.285121E-4</c:v>
                </c:pt>
                <c:pt idx="101">
                  <c:v>5.7397049999999999E-4</c:v>
                </c:pt>
                <c:pt idx="102">
                  <c:v>6.9972369999999999E-4</c:v>
                </c:pt>
                <c:pt idx="103">
                  <c:v>8.2310469999999998E-4</c:v>
                </c:pt>
                <c:pt idx="104">
                  <c:v>9.9200460000000009E-4</c:v>
                </c:pt>
                <c:pt idx="105">
                  <c:v>1.2073595E-3</c:v>
                </c:pt>
                <c:pt idx="106">
                  <c:v>1.4782583E-3</c:v>
                </c:pt>
                <c:pt idx="107">
                  <c:v>1.7907915000000001E-3</c:v>
                </c:pt>
                <c:pt idx="108">
                  <c:v>2.1579148999999998E-3</c:v>
                </c:pt>
                <c:pt idx="109">
                  <c:v>2.5920379E-3</c:v>
                </c:pt>
                <c:pt idx="110">
                  <c:v>3.0313723000000002E-3</c:v>
                </c:pt>
                <c:pt idx="111">
                  <c:v>3.5473217999999998E-3</c:v>
                </c:pt>
                <c:pt idx="112">
                  <c:v>4.0258085000000002E-3</c:v>
                </c:pt>
                <c:pt idx="113">
                  <c:v>4.4928268000000004E-3</c:v>
                </c:pt>
                <c:pt idx="114">
                  <c:v>4.9585452999999996E-3</c:v>
                </c:pt>
                <c:pt idx="115">
                  <c:v>5.3968006000000004E-3</c:v>
                </c:pt>
                <c:pt idx="116">
                  <c:v>5.7896919999999999E-3</c:v>
                </c:pt>
                <c:pt idx="117">
                  <c:v>6.1317956999999996E-3</c:v>
                </c:pt>
                <c:pt idx="118">
                  <c:v>6.2746060999999999E-3</c:v>
                </c:pt>
                <c:pt idx="119">
                  <c:v>6.4171180000000003E-3</c:v>
                </c:pt>
                <c:pt idx="120">
                  <c:v>6.4485356999999998E-3</c:v>
                </c:pt>
                <c:pt idx="121">
                  <c:v>6.3818748999999999E-3</c:v>
                </c:pt>
                <c:pt idx="122">
                  <c:v>6.2165813999999998E-3</c:v>
                </c:pt>
                <c:pt idx="123">
                  <c:v>5.9430851000000003E-3</c:v>
                </c:pt>
                <c:pt idx="124">
                  <c:v>5.5796760000000004E-3</c:v>
                </c:pt>
                <c:pt idx="125">
                  <c:v>5.1442542999999997E-3</c:v>
                </c:pt>
                <c:pt idx="126">
                  <c:v>4.6595526000000002E-3</c:v>
                </c:pt>
                <c:pt idx="127">
                  <c:v>4.1074157000000003E-3</c:v>
                </c:pt>
                <c:pt idx="128">
                  <c:v>3.4794507000000001E-3</c:v>
                </c:pt>
                <c:pt idx="129">
                  <c:v>2.9179551999999999E-3</c:v>
                </c:pt>
                <c:pt idx="130">
                  <c:v>2.3899400000000001E-3</c:v>
                </c:pt>
                <c:pt idx="131">
                  <c:v>1.9143252E-3</c:v>
                </c:pt>
                <c:pt idx="132">
                  <c:v>1.4947824E-3</c:v>
                </c:pt>
                <c:pt idx="133">
                  <c:v>1.1515035000000001E-3</c:v>
                </c:pt>
                <c:pt idx="134">
                  <c:v>3.071212E-4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5DBF-4BEC-B76F-5AFFC402E53A}"/>
            </c:ext>
          </c:extLst>
        </c:ser>
        <c:ser>
          <c:idx val="60"/>
          <c:order val="6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反射白_LEDlow_暗櫃!$A$61:$EE$61</c:f>
              <c:numCache>
                <c:formatCode>General</c:formatCode>
                <c:ptCount val="135"/>
                <c:pt idx="0">
                  <c:v>1.0024E-4</c:v>
                </c:pt>
                <c:pt idx="1">
                  <c:v>0</c:v>
                </c:pt>
                <c:pt idx="2">
                  <c:v>0</c:v>
                </c:pt>
                <c:pt idx="3">
                  <c:v>1.900855E-4</c:v>
                </c:pt>
                <c:pt idx="4">
                  <c:v>6.7758610000000002E-4</c:v>
                </c:pt>
                <c:pt idx="5">
                  <c:v>1.0985457000000001E-3</c:v>
                </c:pt>
                <c:pt idx="6">
                  <c:v>1.1419072E-3</c:v>
                </c:pt>
                <c:pt idx="7">
                  <c:v>8.4460999999999998E-4</c:v>
                </c:pt>
                <c:pt idx="8">
                  <c:v>4.155985E-4</c:v>
                </c:pt>
                <c:pt idx="9">
                  <c:v>2.293501E-4</c:v>
                </c:pt>
                <c:pt idx="10">
                  <c:v>3.8245750000000001E-4</c:v>
                </c:pt>
                <c:pt idx="11">
                  <c:v>8.8129379999999995E-4</c:v>
                </c:pt>
                <c:pt idx="12">
                  <c:v>1.3742539000000001E-3</c:v>
                </c:pt>
                <c:pt idx="13">
                  <c:v>1.6740882000000001E-3</c:v>
                </c:pt>
                <c:pt idx="14">
                  <c:v>1.9061199E-3</c:v>
                </c:pt>
                <c:pt idx="15">
                  <c:v>2.2821079000000001E-3</c:v>
                </c:pt>
                <c:pt idx="16">
                  <c:v>2.7669055999999998E-3</c:v>
                </c:pt>
                <c:pt idx="17">
                  <c:v>3.1597076000000001E-3</c:v>
                </c:pt>
                <c:pt idx="18">
                  <c:v>3.2902580999999999E-3</c:v>
                </c:pt>
                <c:pt idx="19">
                  <c:v>3.2166861999999999E-3</c:v>
                </c:pt>
                <c:pt idx="20">
                  <c:v>3.1041115999999999E-3</c:v>
                </c:pt>
                <c:pt idx="21">
                  <c:v>3.0610125999999999E-3</c:v>
                </c:pt>
                <c:pt idx="22">
                  <c:v>3.0510759000000002E-3</c:v>
                </c:pt>
                <c:pt idx="23">
                  <c:v>2.9979427000000002E-3</c:v>
                </c:pt>
                <c:pt idx="24">
                  <c:v>3.0270968999999998E-3</c:v>
                </c:pt>
                <c:pt idx="25">
                  <c:v>3.3428838999999999E-3</c:v>
                </c:pt>
                <c:pt idx="26">
                  <c:v>3.8425644999999999E-3</c:v>
                </c:pt>
                <c:pt idx="27">
                  <c:v>4.3139933E-3</c:v>
                </c:pt>
                <c:pt idx="28">
                  <c:v>4.7328038999999997E-3</c:v>
                </c:pt>
                <c:pt idx="29">
                  <c:v>5.2691804999999998E-3</c:v>
                </c:pt>
                <c:pt idx="30">
                  <c:v>6.0299239000000003E-3</c:v>
                </c:pt>
                <c:pt idx="31">
                  <c:v>7.3193922000000002E-3</c:v>
                </c:pt>
                <c:pt idx="32">
                  <c:v>9.5122334999999999E-3</c:v>
                </c:pt>
                <c:pt idx="33">
                  <c:v>1.2772556399999999E-2</c:v>
                </c:pt>
                <c:pt idx="34">
                  <c:v>1.7215060099999999E-2</c:v>
                </c:pt>
                <c:pt idx="35">
                  <c:v>2.2432716599999999E-2</c:v>
                </c:pt>
                <c:pt idx="36">
                  <c:v>2.7501529100000002E-2</c:v>
                </c:pt>
                <c:pt idx="37">
                  <c:v>3.1070766999999999E-2</c:v>
                </c:pt>
                <c:pt idx="38">
                  <c:v>3.2244406599999997E-2</c:v>
                </c:pt>
                <c:pt idx="39">
                  <c:v>3.0936064199999998E-2</c:v>
                </c:pt>
                <c:pt idx="40">
                  <c:v>2.8056504199999999E-2</c:v>
                </c:pt>
                <c:pt idx="41">
                  <c:v>2.42942404E-2</c:v>
                </c:pt>
                <c:pt idx="42">
                  <c:v>2.07123645E-2</c:v>
                </c:pt>
                <c:pt idx="43">
                  <c:v>1.7486013500000001E-2</c:v>
                </c:pt>
                <c:pt idx="44">
                  <c:v>1.46834757E-2</c:v>
                </c:pt>
                <c:pt idx="45">
                  <c:v>1.2537916200000001E-2</c:v>
                </c:pt>
                <c:pt idx="46">
                  <c:v>1.08577507E-2</c:v>
                </c:pt>
                <c:pt idx="47">
                  <c:v>9.6272462999999996E-3</c:v>
                </c:pt>
                <c:pt idx="48">
                  <c:v>8.7880790000000007E-3</c:v>
                </c:pt>
                <c:pt idx="49">
                  <c:v>8.3456960999999993E-3</c:v>
                </c:pt>
                <c:pt idx="50">
                  <c:v>8.3051081999999995E-3</c:v>
                </c:pt>
                <c:pt idx="51">
                  <c:v>8.5592194999999996E-3</c:v>
                </c:pt>
                <c:pt idx="52">
                  <c:v>8.9795207999999998E-3</c:v>
                </c:pt>
                <c:pt idx="53">
                  <c:v>9.4564287E-3</c:v>
                </c:pt>
                <c:pt idx="54">
                  <c:v>9.9908280999999998E-3</c:v>
                </c:pt>
                <c:pt idx="55">
                  <c:v>1.04952836E-2</c:v>
                </c:pt>
                <c:pt idx="56">
                  <c:v>1.08307162E-2</c:v>
                </c:pt>
                <c:pt idx="57">
                  <c:v>1.10014854E-2</c:v>
                </c:pt>
                <c:pt idx="58">
                  <c:v>1.11145359E-2</c:v>
                </c:pt>
                <c:pt idx="59">
                  <c:v>1.11781443E-2</c:v>
                </c:pt>
                <c:pt idx="60">
                  <c:v>1.1046333199999999E-2</c:v>
                </c:pt>
                <c:pt idx="61">
                  <c:v>1.0630463200000001E-2</c:v>
                </c:pt>
                <c:pt idx="62">
                  <c:v>1.00429235E-2</c:v>
                </c:pt>
                <c:pt idx="63">
                  <c:v>9.5075760000000002E-3</c:v>
                </c:pt>
                <c:pt idx="64">
                  <c:v>9.0996753000000003E-3</c:v>
                </c:pt>
                <c:pt idx="65">
                  <c:v>8.6583197000000001E-3</c:v>
                </c:pt>
                <c:pt idx="66">
                  <c:v>8.0390190999999993E-3</c:v>
                </c:pt>
                <c:pt idx="67">
                  <c:v>7.2941999000000002E-3</c:v>
                </c:pt>
                <c:pt idx="68">
                  <c:v>6.6171600000000004E-3</c:v>
                </c:pt>
                <c:pt idx="69">
                  <c:v>6.125709E-3</c:v>
                </c:pt>
                <c:pt idx="70">
                  <c:v>5.5399467000000003E-3</c:v>
                </c:pt>
                <c:pt idx="71">
                  <c:v>4.6180161000000004E-3</c:v>
                </c:pt>
                <c:pt idx="72">
                  <c:v>3.4734032E-3</c:v>
                </c:pt>
                <c:pt idx="73">
                  <c:v>2.5900793E-3</c:v>
                </c:pt>
                <c:pt idx="74">
                  <c:v>2.3460210999999998E-3</c:v>
                </c:pt>
                <c:pt idx="75">
                  <c:v>2.4972930999999999E-3</c:v>
                </c:pt>
                <c:pt idx="76">
                  <c:v>2.4929023000000001E-3</c:v>
                </c:pt>
                <c:pt idx="77">
                  <c:v>2.0983957000000001E-3</c:v>
                </c:pt>
                <c:pt idx="78">
                  <c:v>1.5501247E-3</c:v>
                </c:pt>
                <c:pt idx="79">
                  <c:v>1.2326806000000001E-3</c:v>
                </c:pt>
                <c:pt idx="80">
                  <c:v>1.1989577000000001E-3</c:v>
                </c:pt>
                <c:pt idx="81">
                  <c:v>1.2941979000000001E-3</c:v>
                </c:pt>
                <c:pt idx="82">
                  <c:v>1.3453245999999999E-3</c:v>
                </c:pt>
                <c:pt idx="83">
                  <c:v>1.3847521E-3</c:v>
                </c:pt>
                <c:pt idx="84">
                  <c:v>1.4246096000000001E-3</c:v>
                </c:pt>
                <c:pt idx="85">
                  <c:v>1.5292376999999999E-3</c:v>
                </c:pt>
                <c:pt idx="86">
                  <c:v>1.5760819999999999E-3</c:v>
                </c:pt>
                <c:pt idx="87">
                  <c:v>1.4688314E-3</c:v>
                </c:pt>
                <c:pt idx="88">
                  <c:v>1.150611E-3</c:v>
                </c:pt>
                <c:pt idx="89">
                  <c:v>6.8121299999999996E-4</c:v>
                </c:pt>
                <c:pt idx="90">
                  <c:v>1.868103E-4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1.97104E-5</c:v>
                </c:pt>
                <c:pt idx="100">
                  <c:v>4.9818399999999997E-5</c:v>
                </c:pt>
                <c:pt idx="101">
                  <c:v>6.94805E-5</c:v>
                </c:pt>
                <c:pt idx="102">
                  <c:v>2.4537339999999998E-4</c:v>
                </c:pt>
                <c:pt idx="103">
                  <c:v>4.0302520000000001E-4</c:v>
                </c:pt>
                <c:pt idx="104">
                  <c:v>6.1811570000000005E-4</c:v>
                </c:pt>
                <c:pt idx="105">
                  <c:v>8.8910810000000003E-4</c:v>
                </c:pt>
                <c:pt idx="106">
                  <c:v>1.2133586999999999E-3</c:v>
                </c:pt>
                <c:pt idx="107">
                  <c:v>1.5906557000000001E-3</c:v>
                </c:pt>
                <c:pt idx="108">
                  <c:v>2.0110727999999999E-3</c:v>
                </c:pt>
                <c:pt idx="109">
                  <c:v>2.4932946999999999E-3</c:v>
                </c:pt>
                <c:pt idx="110">
                  <c:v>3.0976031E-3</c:v>
                </c:pt>
                <c:pt idx="111">
                  <c:v>3.6410405000000001E-3</c:v>
                </c:pt>
                <c:pt idx="112">
                  <c:v>4.1549815999999996E-3</c:v>
                </c:pt>
                <c:pt idx="113">
                  <c:v>4.6459227000000001E-3</c:v>
                </c:pt>
                <c:pt idx="114">
                  <c:v>5.1193740000000003E-3</c:v>
                </c:pt>
                <c:pt idx="115">
                  <c:v>5.5450279999999996E-3</c:v>
                </c:pt>
                <c:pt idx="116">
                  <c:v>5.8991992999999996E-3</c:v>
                </c:pt>
                <c:pt idx="117">
                  <c:v>6.2112644999999999E-3</c:v>
                </c:pt>
                <c:pt idx="118">
                  <c:v>6.2927855000000001E-3</c:v>
                </c:pt>
                <c:pt idx="119">
                  <c:v>6.360203E-3</c:v>
                </c:pt>
                <c:pt idx="120">
                  <c:v>6.3191224000000001E-3</c:v>
                </c:pt>
                <c:pt idx="121">
                  <c:v>6.1852252E-3</c:v>
                </c:pt>
                <c:pt idx="122">
                  <c:v>5.9489929E-3</c:v>
                </c:pt>
                <c:pt idx="123">
                  <c:v>5.6301140999999999E-3</c:v>
                </c:pt>
                <c:pt idx="124">
                  <c:v>5.2378546000000003E-3</c:v>
                </c:pt>
                <c:pt idx="125">
                  <c:v>4.7818432000000001E-3</c:v>
                </c:pt>
                <c:pt idx="126">
                  <c:v>4.3135787999999996E-3</c:v>
                </c:pt>
                <c:pt idx="127">
                  <c:v>3.7560610000000002E-3</c:v>
                </c:pt>
                <c:pt idx="128">
                  <c:v>3.2189168999999999E-3</c:v>
                </c:pt>
                <c:pt idx="129">
                  <c:v>2.7429658999999999E-3</c:v>
                </c:pt>
                <c:pt idx="130">
                  <c:v>2.2865989999999998E-3</c:v>
                </c:pt>
                <c:pt idx="131">
                  <c:v>1.8987305999999999E-3</c:v>
                </c:pt>
                <c:pt idx="132">
                  <c:v>1.5589261E-3</c:v>
                </c:pt>
                <c:pt idx="133">
                  <c:v>1.2781215000000001E-3</c:v>
                </c:pt>
                <c:pt idx="134">
                  <c:v>7.7112350000000003E-4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5DBF-4BEC-B76F-5AFFC402E53A}"/>
            </c:ext>
          </c:extLst>
        </c:ser>
        <c:ser>
          <c:idx val="61"/>
          <c:order val="61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反射白_LEDlow_暗櫃!$A$62:$EE$62</c:f>
              <c:numCache>
                <c:formatCode>General</c:formatCode>
                <c:ptCount val="135"/>
                <c:pt idx="0">
                  <c:v>4.9377929999999996E-4</c:v>
                </c:pt>
                <c:pt idx="1">
                  <c:v>3.0850700000000002E-4</c:v>
                </c:pt>
                <c:pt idx="2">
                  <c:v>2.072295E-4</c:v>
                </c:pt>
                <c:pt idx="3">
                  <c:v>6.1337199999999999E-5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8.8725400000000003E-5</c:v>
                </c:pt>
                <c:pt idx="9">
                  <c:v>2.8761709999999997E-4</c:v>
                </c:pt>
                <c:pt idx="10">
                  <c:v>6.3039810000000004E-4</c:v>
                </c:pt>
                <c:pt idx="11">
                  <c:v>8.2003329999999995E-4</c:v>
                </c:pt>
                <c:pt idx="12">
                  <c:v>8.7921760000000005E-4</c:v>
                </c:pt>
                <c:pt idx="13">
                  <c:v>8.6978350000000001E-4</c:v>
                </c:pt>
                <c:pt idx="14">
                  <c:v>8.4806699999999998E-4</c:v>
                </c:pt>
                <c:pt idx="15">
                  <c:v>9.6019400000000004E-4</c:v>
                </c:pt>
                <c:pt idx="16">
                  <c:v>1.2974207999999999E-3</c:v>
                </c:pt>
                <c:pt idx="17">
                  <c:v>1.8722806E-3</c:v>
                </c:pt>
                <c:pt idx="18">
                  <c:v>2.4837567E-3</c:v>
                </c:pt>
                <c:pt idx="19">
                  <c:v>2.9609293999999999E-3</c:v>
                </c:pt>
                <c:pt idx="20">
                  <c:v>3.2287592E-3</c:v>
                </c:pt>
                <c:pt idx="21">
                  <c:v>3.3064345000000002E-3</c:v>
                </c:pt>
                <c:pt idx="22">
                  <c:v>3.3244619000000002E-3</c:v>
                </c:pt>
                <c:pt idx="23">
                  <c:v>3.2855118999999999E-3</c:v>
                </c:pt>
                <c:pt idx="24">
                  <c:v>3.2162495999999998E-3</c:v>
                </c:pt>
                <c:pt idx="25">
                  <c:v>3.0676140000000002E-3</c:v>
                </c:pt>
                <c:pt idx="26">
                  <c:v>3.0237539E-3</c:v>
                </c:pt>
                <c:pt idx="27">
                  <c:v>3.2193051E-3</c:v>
                </c:pt>
                <c:pt idx="28">
                  <c:v>3.6554839E-3</c:v>
                </c:pt>
                <c:pt idx="29">
                  <c:v>4.4428072999999997E-3</c:v>
                </c:pt>
                <c:pt idx="30">
                  <c:v>5.6411949999999999E-3</c:v>
                </c:pt>
                <c:pt idx="31">
                  <c:v>7.4399048000000001E-3</c:v>
                </c:pt>
                <c:pt idx="32">
                  <c:v>1.0091437E-2</c:v>
                </c:pt>
                <c:pt idx="33">
                  <c:v>1.36941085E-2</c:v>
                </c:pt>
                <c:pt idx="34">
                  <c:v>1.8143713499999999E-2</c:v>
                </c:pt>
                <c:pt idx="35">
                  <c:v>2.3037649699999999E-2</c:v>
                </c:pt>
                <c:pt idx="36">
                  <c:v>2.76179966E-2</c:v>
                </c:pt>
                <c:pt idx="37">
                  <c:v>3.07788495E-2</c:v>
                </c:pt>
                <c:pt idx="38">
                  <c:v>3.1867846800000002E-2</c:v>
                </c:pt>
                <c:pt idx="39">
                  <c:v>3.0758496400000002E-2</c:v>
                </c:pt>
                <c:pt idx="40">
                  <c:v>2.8104333200000001E-2</c:v>
                </c:pt>
                <c:pt idx="41">
                  <c:v>2.44538654E-2</c:v>
                </c:pt>
                <c:pt idx="42">
                  <c:v>2.0727748099999999E-2</c:v>
                </c:pt>
                <c:pt idx="43">
                  <c:v>1.72871873E-2</c:v>
                </c:pt>
                <c:pt idx="44">
                  <c:v>1.44368047E-2</c:v>
                </c:pt>
                <c:pt idx="45">
                  <c:v>1.2422819599999999E-2</c:v>
                </c:pt>
                <c:pt idx="46">
                  <c:v>1.0962232000000001E-2</c:v>
                </c:pt>
                <c:pt idx="47">
                  <c:v>9.8108034999999996E-3</c:v>
                </c:pt>
                <c:pt idx="48">
                  <c:v>8.9595113000000004E-3</c:v>
                </c:pt>
                <c:pt idx="49">
                  <c:v>8.4542044999999996E-3</c:v>
                </c:pt>
                <c:pt idx="50">
                  <c:v>8.3730351000000005E-3</c:v>
                </c:pt>
                <c:pt idx="51">
                  <c:v>8.7047080000000002E-3</c:v>
                </c:pt>
                <c:pt idx="52">
                  <c:v>9.2495773000000007E-3</c:v>
                </c:pt>
                <c:pt idx="53">
                  <c:v>9.8009119000000006E-3</c:v>
                </c:pt>
                <c:pt idx="54">
                  <c:v>1.02949757E-2</c:v>
                </c:pt>
                <c:pt idx="55">
                  <c:v>1.0747386100000001E-2</c:v>
                </c:pt>
                <c:pt idx="56">
                  <c:v>1.1148045800000001E-2</c:v>
                </c:pt>
                <c:pt idx="57">
                  <c:v>1.14269787E-2</c:v>
                </c:pt>
                <c:pt idx="58">
                  <c:v>1.1489651199999999E-2</c:v>
                </c:pt>
                <c:pt idx="59">
                  <c:v>1.12855257E-2</c:v>
                </c:pt>
                <c:pt idx="60">
                  <c:v>1.0873331700000001E-2</c:v>
                </c:pt>
                <c:pt idx="61">
                  <c:v>1.03275664E-2</c:v>
                </c:pt>
                <c:pt idx="62">
                  <c:v>9.7095667999999996E-3</c:v>
                </c:pt>
                <c:pt idx="63">
                  <c:v>9.1178705999999995E-3</c:v>
                </c:pt>
                <c:pt idx="64">
                  <c:v>8.6833155000000002E-3</c:v>
                </c:pt>
                <c:pt idx="65">
                  <c:v>8.3349766000000002E-3</c:v>
                </c:pt>
                <c:pt idx="66">
                  <c:v>7.9277726000000007E-3</c:v>
                </c:pt>
                <c:pt idx="67">
                  <c:v>7.2508631000000002E-3</c:v>
                </c:pt>
                <c:pt idx="68">
                  <c:v>6.3837273000000002E-3</c:v>
                </c:pt>
                <c:pt idx="69">
                  <c:v>5.6091309999999998E-3</c:v>
                </c:pt>
                <c:pt idx="70">
                  <c:v>5.0388797999999999E-3</c:v>
                </c:pt>
                <c:pt idx="71">
                  <c:v>4.6759890000000002E-3</c:v>
                </c:pt>
                <c:pt idx="72">
                  <c:v>4.4379909999999996E-3</c:v>
                </c:pt>
                <c:pt idx="73">
                  <c:v>4.2230617E-3</c:v>
                </c:pt>
                <c:pt idx="74">
                  <c:v>3.8011931000000001E-3</c:v>
                </c:pt>
                <c:pt idx="75">
                  <c:v>3.0291366999999998E-3</c:v>
                </c:pt>
                <c:pt idx="76">
                  <c:v>2.1384453999999998E-3</c:v>
                </c:pt>
                <c:pt idx="77">
                  <c:v>1.5957268000000001E-3</c:v>
                </c:pt>
                <c:pt idx="78">
                  <c:v>1.5769353999999999E-3</c:v>
                </c:pt>
                <c:pt idx="79">
                  <c:v>1.8664243000000001E-3</c:v>
                </c:pt>
                <c:pt idx="80">
                  <c:v>2.0506626000000002E-3</c:v>
                </c:pt>
                <c:pt idx="81">
                  <c:v>1.9534086E-3</c:v>
                </c:pt>
                <c:pt idx="82">
                  <c:v>1.6051666000000001E-3</c:v>
                </c:pt>
                <c:pt idx="83">
                  <c:v>1.0778713999999999E-3</c:v>
                </c:pt>
                <c:pt idx="84">
                  <c:v>4.9097620000000002E-4</c:v>
                </c:pt>
                <c:pt idx="85">
                  <c:v>6.7908999999999996E-6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2.5207460000000001E-4</c:v>
                </c:pt>
                <c:pt idx="90">
                  <c:v>6.144608E-4</c:v>
                </c:pt>
                <c:pt idx="91">
                  <c:v>8.8002459999999996E-4</c:v>
                </c:pt>
                <c:pt idx="92">
                  <c:v>8.8205779999999995E-4</c:v>
                </c:pt>
                <c:pt idx="93">
                  <c:v>6.674087E-4</c:v>
                </c:pt>
                <c:pt idx="94">
                  <c:v>2.7116480000000001E-4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5.5660199999999999E-5</c:v>
                </c:pt>
                <c:pt idx="103">
                  <c:v>4.065769E-4</c:v>
                </c:pt>
                <c:pt idx="104">
                  <c:v>7.7738890000000004E-4</c:v>
                </c:pt>
                <c:pt idx="105">
                  <c:v>1.1694635999999999E-3</c:v>
                </c:pt>
                <c:pt idx="106">
                  <c:v>1.581091E-3</c:v>
                </c:pt>
                <c:pt idx="107">
                  <c:v>2.0333399999999998E-3</c:v>
                </c:pt>
                <c:pt idx="108">
                  <c:v>2.5105715999999998E-3</c:v>
                </c:pt>
                <c:pt idx="109">
                  <c:v>3.0375961000000001E-3</c:v>
                </c:pt>
                <c:pt idx="110">
                  <c:v>3.5389877999999998E-3</c:v>
                </c:pt>
                <c:pt idx="111">
                  <c:v>4.0668346999999999E-3</c:v>
                </c:pt>
                <c:pt idx="112">
                  <c:v>4.5964428999999999E-3</c:v>
                </c:pt>
                <c:pt idx="113">
                  <c:v>5.1078764E-3</c:v>
                </c:pt>
                <c:pt idx="114">
                  <c:v>5.5717798000000001E-3</c:v>
                </c:pt>
                <c:pt idx="115">
                  <c:v>5.9644733999999998E-3</c:v>
                </c:pt>
                <c:pt idx="116">
                  <c:v>6.2634335000000003E-3</c:v>
                </c:pt>
                <c:pt idx="117">
                  <c:v>6.4972863000000002E-3</c:v>
                </c:pt>
                <c:pt idx="118">
                  <c:v>6.5572141E-3</c:v>
                </c:pt>
                <c:pt idx="119">
                  <c:v>6.4700269000000001E-3</c:v>
                </c:pt>
                <c:pt idx="120">
                  <c:v>6.2586320999999997E-3</c:v>
                </c:pt>
                <c:pt idx="121">
                  <c:v>5.9436424999999996E-3</c:v>
                </c:pt>
                <c:pt idx="122">
                  <c:v>5.531088E-3</c:v>
                </c:pt>
                <c:pt idx="123">
                  <c:v>5.0378758000000001E-3</c:v>
                </c:pt>
                <c:pt idx="124">
                  <c:v>4.4969277999999998E-3</c:v>
                </c:pt>
                <c:pt idx="125">
                  <c:v>3.9028350999999999E-3</c:v>
                </c:pt>
                <c:pt idx="126">
                  <c:v>3.3818939999999999E-3</c:v>
                </c:pt>
                <c:pt idx="127">
                  <c:v>2.7837893000000002E-3</c:v>
                </c:pt>
                <c:pt idx="128">
                  <c:v>2.2236037E-3</c:v>
                </c:pt>
                <c:pt idx="129">
                  <c:v>1.7609780000000001E-3</c:v>
                </c:pt>
                <c:pt idx="130">
                  <c:v>1.3631008E-3</c:v>
                </c:pt>
                <c:pt idx="131">
                  <c:v>1.0421986E-3</c:v>
                </c:pt>
                <c:pt idx="132">
                  <c:v>7.8808410000000002E-4</c:v>
                </c:pt>
                <c:pt idx="133">
                  <c:v>6.0607119999999998E-4</c:v>
                </c:pt>
                <c:pt idx="134">
                  <c:v>3.8237999999999997E-6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5DBF-4BEC-B76F-5AFFC402E53A}"/>
            </c:ext>
          </c:extLst>
        </c:ser>
        <c:ser>
          <c:idx val="62"/>
          <c:order val="6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反射白_LEDlow_暗櫃!$A$63:$EE$63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7.1611400000000004E-5</c:v>
                </c:pt>
                <c:pt idx="7">
                  <c:v>3.6815600000000002E-4</c:v>
                </c:pt>
                <c:pt idx="8">
                  <c:v>6.2279369999999998E-4</c:v>
                </c:pt>
                <c:pt idx="9">
                  <c:v>6.722659E-4</c:v>
                </c:pt>
                <c:pt idx="10">
                  <c:v>8.4157649999999997E-4</c:v>
                </c:pt>
                <c:pt idx="11">
                  <c:v>8.870242E-4</c:v>
                </c:pt>
                <c:pt idx="12">
                  <c:v>1.1061865000000001E-3</c:v>
                </c:pt>
                <c:pt idx="13">
                  <c:v>1.3840356E-3</c:v>
                </c:pt>
                <c:pt idx="14">
                  <c:v>1.6864441999999999E-3</c:v>
                </c:pt>
                <c:pt idx="15">
                  <c:v>1.8759819E-3</c:v>
                </c:pt>
                <c:pt idx="16">
                  <c:v>1.8103301E-3</c:v>
                </c:pt>
                <c:pt idx="17">
                  <c:v>1.6980986999999999E-3</c:v>
                </c:pt>
                <c:pt idx="18">
                  <c:v>1.7669623000000001E-3</c:v>
                </c:pt>
                <c:pt idx="19">
                  <c:v>2.1501619000000001E-3</c:v>
                </c:pt>
                <c:pt idx="20">
                  <c:v>2.7079156000000002E-3</c:v>
                </c:pt>
                <c:pt idx="21">
                  <c:v>3.2093308000000001E-3</c:v>
                </c:pt>
                <c:pt idx="22">
                  <c:v>3.4849096999999998E-3</c:v>
                </c:pt>
                <c:pt idx="23">
                  <c:v>3.6493392999999998E-3</c:v>
                </c:pt>
                <c:pt idx="24">
                  <c:v>3.6678539999999999E-3</c:v>
                </c:pt>
                <c:pt idx="25">
                  <c:v>3.6517632999999998E-3</c:v>
                </c:pt>
                <c:pt idx="26">
                  <c:v>3.8132424999999998E-3</c:v>
                </c:pt>
                <c:pt idx="27">
                  <c:v>3.9965273000000003E-3</c:v>
                </c:pt>
                <c:pt idx="28">
                  <c:v>4.1922918000000002E-3</c:v>
                </c:pt>
                <c:pt idx="29">
                  <c:v>4.4801933999999996E-3</c:v>
                </c:pt>
                <c:pt idx="30">
                  <c:v>5.1246340999999999E-3</c:v>
                </c:pt>
                <c:pt idx="31">
                  <c:v>6.6928663000000001E-3</c:v>
                </c:pt>
                <c:pt idx="32">
                  <c:v>9.4890463999999994E-3</c:v>
                </c:pt>
                <c:pt idx="33">
                  <c:v>1.35142561E-2</c:v>
                </c:pt>
                <c:pt idx="34">
                  <c:v>1.8428042499999998E-2</c:v>
                </c:pt>
                <c:pt idx="35">
                  <c:v>2.3584079000000001E-2</c:v>
                </c:pt>
                <c:pt idx="36">
                  <c:v>2.8073573500000001E-2</c:v>
                </c:pt>
                <c:pt idx="37">
                  <c:v>3.0984481800000001E-2</c:v>
                </c:pt>
                <c:pt idx="38">
                  <c:v>3.1753610799999998E-2</c:v>
                </c:pt>
                <c:pt idx="39">
                  <c:v>3.0323790400000002E-2</c:v>
                </c:pt>
                <c:pt idx="40">
                  <c:v>2.7328286300000001E-2</c:v>
                </c:pt>
                <c:pt idx="41">
                  <c:v>2.33927518E-2</c:v>
                </c:pt>
                <c:pt idx="42">
                  <c:v>1.95505638E-2</c:v>
                </c:pt>
                <c:pt idx="43">
                  <c:v>1.6139105000000001E-2</c:v>
                </c:pt>
                <c:pt idx="44">
                  <c:v>1.33991409E-2</c:v>
                </c:pt>
                <c:pt idx="45">
                  <c:v>1.16462605E-2</c:v>
                </c:pt>
                <c:pt idx="46">
                  <c:v>1.0757314E-2</c:v>
                </c:pt>
                <c:pt idx="47">
                  <c:v>1.0394890800000001E-2</c:v>
                </c:pt>
                <c:pt idx="48">
                  <c:v>1.0110789E-2</c:v>
                </c:pt>
                <c:pt idx="49">
                  <c:v>9.5707532000000005E-3</c:v>
                </c:pt>
                <c:pt idx="50">
                  <c:v>8.9320744999999997E-3</c:v>
                </c:pt>
                <c:pt idx="51">
                  <c:v>8.5531119000000003E-3</c:v>
                </c:pt>
                <c:pt idx="52">
                  <c:v>8.6272721999999993E-3</c:v>
                </c:pt>
                <c:pt idx="53">
                  <c:v>9.0692117999999992E-3</c:v>
                </c:pt>
                <c:pt idx="54">
                  <c:v>9.6563165999999992E-3</c:v>
                </c:pt>
                <c:pt idx="55">
                  <c:v>1.0179295200000001E-2</c:v>
                </c:pt>
                <c:pt idx="56">
                  <c:v>1.05346413E-2</c:v>
                </c:pt>
                <c:pt idx="57">
                  <c:v>1.0744408699999999E-2</c:v>
                </c:pt>
                <c:pt idx="58">
                  <c:v>1.08048413E-2</c:v>
                </c:pt>
                <c:pt idx="59">
                  <c:v>1.07075516E-2</c:v>
                </c:pt>
                <c:pt idx="60">
                  <c:v>1.04399705E-2</c:v>
                </c:pt>
                <c:pt idx="61">
                  <c:v>1.0049800399999999E-2</c:v>
                </c:pt>
                <c:pt idx="62">
                  <c:v>9.5429205999999992E-3</c:v>
                </c:pt>
                <c:pt idx="63">
                  <c:v>8.8958023000000001E-3</c:v>
                </c:pt>
                <c:pt idx="64">
                  <c:v>8.1264497999999994E-3</c:v>
                </c:pt>
                <c:pt idx="65">
                  <c:v>7.3375795000000001E-3</c:v>
                </c:pt>
                <c:pt idx="66">
                  <c:v>6.8108216000000001E-3</c:v>
                </c:pt>
                <c:pt idx="67">
                  <c:v>6.6797165000000002E-3</c:v>
                </c:pt>
                <c:pt idx="68">
                  <c:v>6.7795151999999999E-3</c:v>
                </c:pt>
                <c:pt idx="69">
                  <c:v>6.7501632000000001E-3</c:v>
                </c:pt>
                <c:pt idx="70">
                  <c:v>6.3048903999999998E-3</c:v>
                </c:pt>
                <c:pt idx="71">
                  <c:v>5.5146096000000004E-3</c:v>
                </c:pt>
                <c:pt idx="72">
                  <c:v>4.6361019E-3</c:v>
                </c:pt>
                <c:pt idx="73">
                  <c:v>3.8798254000000001E-3</c:v>
                </c:pt>
                <c:pt idx="74">
                  <c:v>3.2638642000000001E-3</c:v>
                </c:pt>
                <c:pt idx="75">
                  <c:v>2.6951713999999998E-3</c:v>
                </c:pt>
                <c:pt idx="76">
                  <c:v>2.2417932999999998E-3</c:v>
                </c:pt>
                <c:pt idx="77">
                  <c:v>1.928651E-3</c:v>
                </c:pt>
                <c:pt idx="78">
                  <c:v>1.7708139000000001E-3</c:v>
                </c:pt>
                <c:pt idx="79">
                  <c:v>1.7686526000000001E-3</c:v>
                </c:pt>
                <c:pt idx="80">
                  <c:v>1.7666424E-3</c:v>
                </c:pt>
                <c:pt idx="81">
                  <c:v>1.6524341E-3</c:v>
                </c:pt>
                <c:pt idx="82">
                  <c:v>1.4029336000000001E-3</c:v>
                </c:pt>
                <c:pt idx="83">
                  <c:v>1.1249121000000001E-3</c:v>
                </c:pt>
                <c:pt idx="84">
                  <c:v>9.6284479999999997E-4</c:v>
                </c:pt>
                <c:pt idx="85">
                  <c:v>8.7471079999999995E-4</c:v>
                </c:pt>
                <c:pt idx="86">
                  <c:v>7.5792320000000004E-4</c:v>
                </c:pt>
                <c:pt idx="87">
                  <c:v>5.4397430000000001E-4</c:v>
                </c:pt>
                <c:pt idx="88">
                  <c:v>2.4698390000000003E-4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1.5792599999999999E-5</c:v>
                </c:pt>
                <c:pt idx="100">
                  <c:v>1.085452E-4</c:v>
                </c:pt>
                <c:pt idx="101">
                  <c:v>2.2991710000000001E-4</c:v>
                </c:pt>
                <c:pt idx="102">
                  <c:v>5.4515019999999996E-4</c:v>
                </c:pt>
                <c:pt idx="103">
                  <c:v>7.4185410000000005E-4</c:v>
                </c:pt>
                <c:pt idx="104">
                  <c:v>9.683227E-4</c:v>
                </c:pt>
                <c:pt idx="105">
                  <c:v>1.2382976E-3</c:v>
                </c:pt>
                <c:pt idx="106">
                  <c:v>1.5644268999999999E-3</c:v>
                </c:pt>
                <c:pt idx="107">
                  <c:v>1.9371640999999999E-3</c:v>
                </c:pt>
                <c:pt idx="108">
                  <c:v>2.3760552999999998E-3</c:v>
                </c:pt>
                <c:pt idx="109">
                  <c:v>2.8877264999999999E-3</c:v>
                </c:pt>
                <c:pt idx="110">
                  <c:v>3.3721938000000002E-3</c:v>
                </c:pt>
                <c:pt idx="111">
                  <c:v>3.9586276000000004E-3</c:v>
                </c:pt>
                <c:pt idx="112">
                  <c:v>4.5299251000000002E-3</c:v>
                </c:pt>
                <c:pt idx="113">
                  <c:v>5.1021961999999999E-3</c:v>
                </c:pt>
                <c:pt idx="114">
                  <c:v>5.6325843999999996E-3</c:v>
                </c:pt>
                <c:pt idx="115">
                  <c:v>6.1028167000000003E-3</c:v>
                </c:pt>
                <c:pt idx="116">
                  <c:v>6.4831232000000004E-3</c:v>
                </c:pt>
                <c:pt idx="117">
                  <c:v>6.8068523000000001E-3</c:v>
                </c:pt>
                <c:pt idx="118">
                  <c:v>6.9161164999999997E-3</c:v>
                </c:pt>
                <c:pt idx="119">
                  <c:v>6.9216112999999999E-3</c:v>
                </c:pt>
                <c:pt idx="120">
                  <c:v>6.813047E-3</c:v>
                </c:pt>
                <c:pt idx="121">
                  <c:v>6.5954966000000004E-3</c:v>
                </c:pt>
                <c:pt idx="122">
                  <c:v>6.2820478000000001E-3</c:v>
                </c:pt>
                <c:pt idx="123">
                  <c:v>5.8879008999999996E-3</c:v>
                </c:pt>
                <c:pt idx="124">
                  <c:v>5.4329805999999998E-3</c:v>
                </c:pt>
                <c:pt idx="125">
                  <c:v>4.9805785999999996E-3</c:v>
                </c:pt>
                <c:pt idx="126">
                  <c:v>4.4694794000000003E-3</c:v>
                </c:pt>
                <c:pt idx="127">
                  <c:v>3.9416169999999997E-3</c:v>
                </c:pt>
                <c:pt idx="128">
                  <c:v>3.4007671999999999E-3</c:v>
                </c:pt>
                <c:pt idx="129">
                  <c:v>2.8982533E-3</c:v>
                </c:pt>
                <c:pt idx="130">
                  <c:v>2.4424734999999999E-3</c:v>
                </c:pt>
                <c:pt idx="131">
                  <c:v>1.9971546999999999E-3</c:v>
                </c:pt>
                <c:pt idx="132">
                  <c:v>1.5975017000000001E-3</c:v>
                </c:pt>
                <c:pt idx="133">
                  <c:v>1.2566121000000001E-3</c:v>
                </c:pt>
                <c:pt idx="134">
                  <c:v>4.3070549999999998E-4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5DBF-4BEC-B76F-5AFFC402E53A}"/>
            </c:ext>
          </c:extLst>
        </c:ser>
        <c:ser>
          <c:idx val="63"/>
          <c:order val="63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反射白_LEDlow_暗櫃!$A$64:$EE$64</c:f>
              <c:numCache>
                <c:formatCode>General</c:formatCode>
                <c:ptCount val="135"/>
                <c:pt idx="0">
                  <c:v>2.0693666000000002E-3</c:v>
                </c:pt>
                <c:pt idx="1">
                  <c:v>1.5187111000000001E-3</c:v>
                </c:pt>
                <c:pt idx="2">
                  <c:v>9.9398379999999999E-4</c:v>
                </c:pt>
                <c:pt idx="3">
                  <c:v>3.2959489999999998E-4</c:v>
                </c:pt>
                <c:pt idx="4">
                  <c:v>1.573473E-4</c:v>
                </c:pt>
                <c:pt idx="5">
                  <c:v>1.452557E-4</c:v>
                </c:pt>
                <c:pt idx="6">
                  <c:v>1.1871290000000001E-4</c:v>
                </c:pt>
                <c:pt idx="7">
                  <c:v>1.9932049999999999E-4</c:v>
                </c:pt>
                <c:pt idx="8">
                  <c:v>4.0576030000000001E-4</c:v>
                </c:pt>
                <c:pt idx="9">
                  <c:v>7.2985430000000004E-4</c:v>
                </c:pt>
                <c:pt idx="10">
                  <c:v>1.0964884E-3</c:v>
                </c:pt>
                <c:pt idx="11">
                  <c:v>1.3846327E-3</c:v>
                </c:pt>
                <c:pt idx="12">
                  <c:v>1.5498726999999999E-3</c:v>
                </c:pt>
                <c:pt idx="13">
                  <c:v>1.6961725999999999E-3</c:v>
                </c:pt>
                <c:pt idx="14">
                  <c:v>1.9180918000000001E-3</c:v>
                </c:pt>
                <c:pt idx="15">
                  <c:v>2.2399490999999998E-3</c:v>
                </c:pt>
                <c:pt idx="16">
                  <c:v>2.5336547E-3</c:v>
                </c:pt>
                <c:pt idx="17">
                  <c:v>2.7270787000000002E-3</c:v>
                </c:pt>
                <c:pt idx="18">
                  <c:v>2.8493132000000001E-3</c:v>
                </c:pt>
                <c:pt idx="19">
                  <c:v>2.9977471999999999E-3</c:v>
                </c:pt>
                <c:pt idx="20">
                  <c:v>3.0960025999999998E-3</c:v>
                </c:pt>
                <c:pt idx="21">
                  <c:v>3.1192319E-3</c:v>
                </c:pt>
                <c:pt idx="22">
                  <c:v>2.9785597999999998E-3</c:v>
                </c:pt>
                <c:pt idx="23">
                  <c:v>2.8958432E-3</c:v>
                </c:pt>
                <c:pt idx="24">
                  <c:v>2.9204347999999998E-3</c:v>
                </c:pt>
                <c:pt idx="25">
                  <c:v>3.0652523999999998E-3</c:v>
                </c:pt>
                <c:pt idx="26">
                  <c:v>3.1730157999999998E-3</c:v>
                </c:pt>
                <c:pt idx="27">
                  <c:v>3.2286075999999999E-3</c:v>
                </c:pt>
                <c:pt idx="28">
                  <c:v>3.4116876999999999E-3</c:v>
                </c:pt>
                <c:pt idx="29">
                  <c:v>4.1080480000000004E-3</c:v>
                </c:pt>
                <c:pt idx="30">
                  <c:v>5.3921398000000001E-3</c:v>
                </c:pt>
                <c:pt idx="31">
                  <c:v>7.3627186999999997E-3</c:v>
                </c:pt>
                <c:pt idx="32">
                  <c:v>1.01371594E-2</c:v>
                </c:pt>
                <c:pt idx="33">
                  <c:v>1.37988925E-2</c:v>
                </c:pt>
                <c:pt idx="34">
                  <c:v>1.83424391E-2</c:v>
                </c:pt>
                <c:pt idx="35">
                  <c:v>2.3458229399999999E-2</c:v>
                </c:pt>
                <c:pt idx="36">
                  <c:v>2.8258355299999999E-2</c:v>
                </c:pt>
                <c:pt idx="37">
                  <c:v>3.1498208600000001E-2</c:v>
                </c:pt>
                <c:pt idx="38">
                  <c:v>3.2363012400000002E-2</c:v>
                </c:pt>
                <c:pt idx="39">
                  <c:v>3.07766441E-2</c:v>
                </c:pt>
                <c:pt idx="40">
                  <c:v>2.7659766400000001E-2</c:v>
                </c:pt>
                <c:pt idx="41">
                  <c:v>2.3725459399999999E-2</c:v>
                </c:pt>
                <c:pt idx="42">
                  <c:v>2.01938953E-2</c:v>
                </c:pt>
                <c:pt idx="43">
                  <c:v>1.7237223699999998E-2</c:v>
                </c:pt>
                <c:pt idx="44">
                  <c:v>1.47311045E-2</c:v>
                </c:pt>
                <c:pt idx="45">
                  <c:v>1.2827501599999999E-2</c:v>
                </c:pt>
                <c:pt idx="46">
                  <c:v>1.12970741E-2</c:v>
                </c:pt>
                <c:pt idx="47">
                  <c:v>1.0134269499999999E-2</c:v>
                </c:pt>
                <c:pt idx="48">
                  <c:v>9.3001126999999999E-3</c:v>
                </c:pt>
                <c:pt idx="49">
                  <c:v>8.6322277999999995E-3</c:v>
                </c:pt>
                <c:pt idx="50">
                  <c:v>8.2264729000000002E-3</c:v>
                </c:pt>
                <c:pt idx="51">
                  <c:v>8.3500464E-3</c:v>
                </c:pt>
                <c:pt idx="52">
                  <c:v>9.0323389000000007E-3</c:v>
                </c:pt>
                <c:pt idx="53">
                  <c:v>9.9471221000000005E-3</c:v>
                </c:pt>
                <c:pt idx="54">
                  <c:v>1.0667034400000001E-2</c:v>
                </c:pt>
                <c:pt idx="55">
                  <c:v>1.1048365399999999E-2</c:v>
                </c:pt>
                <c:pt idx="56">
                  <c:v>1.12460218E-2</c:v>
                </c:pt>
                <c:pt idx="57">
                  <c:v>1.13235321E-2</c:v>
                </c:pt>
                <c:pt idx="58">
                  <c:v>1.1201160999999999E-2</c:v>
                </c:pt>
                <c:pt idx="59">
                  <c:v>1.07115852E-2</c:v>
                </c:pt>
                <c:pt idx="60">
                  <c:v>9.9060759000000002E-3</c:v>
                </c:pt>
                <c:pt idx="61">
                  <c:v>9.1062634999999996E-3</c:v>
                </c:pt>
                <c:pt idx="62">
                  <c:v>8.6420075999999995E-3</c:v>
                </c:pt>
                <c:pt idx="63">
                  <c:v>8.6322342999999996E-3</c:v>
                </c:pt>
                <c:pt idx="64">
                  <c:v>8.8680200000000008E-3</c:v>
                </c:pt>
                <c:pt idx="65">
                  <c:v>8.9748473999999995E-3</c:v>
                </c:pt>
                <c:pt idx="66">
                  <c:v>8.7497997999999994E-3</c:v>
                </c:pt>
                <c:pt idx="67">
                  <c:v>8.1698195999999994E-3</c:v>
                </c:pt>
                <c:pt idx="68">
                  <c:v>7.3132422000000002E-3</c:v>
                </c:pt>
                <c:pt idx="69">
                  <c:v>6.2610054999999998E-3</c:v>
                </c:pt>
                <c:pt idx="70">
                  <c:v>5.1463241999999999E-3</c:v>
                </c:pt>
                <c:pt idx="71">
                  <c:v>4.2264568999999998E-3</c:v>
                </c:pt>
                <c:pt idx="72">
                  <c:v>3.694793E-3</c:v>
                </c:pt>
                <c:pt idx="73">
                  <c:v>3.4894323999999999E-3</c:v>
                </c:pt>
                <c:pt idx="74">
                  <c:v>3.2998072000000002E-3</c:v>
                </c:pt>
                <c:pt idx="75">
                  <c:v>2.8069108E-3</c:v>
                </c:pt>
                <c:pt idx="76">
                  <c:v>2.0992941999999999E-3</c:v>
                </c:pt>
                <c:pt idx="77">
                  <c:v>1.5293938E-3</c:v>
                </c:pt>
                <c:pt idx="78">
                  <c:v>1.3830572999999999E-3</c:v>
                </c:pt>
                <c:pt idx="79">
                  <c:v>1.6551929000000001E-3</c:v>
                </c:pt>
                <c:pt idx="80">
                  <c:v>1.9592265999999999E-3</c:v>
                </c:pt>
                <c:pt idx="81">
                  <c:v>1.9662897000000002E-3</c:v>
                </c:pt>
                <c:pt idx="82">
                  <c:v>1.6633297999999999E-3</c:v>
                </c:pt>
                <c:pt idx="83">
                  <c:v>1.2961322E-3</c:v>
                </c:pt>
                <c:pt idx="84">
                  <c:v>1.2133616E-3</c:v>
                </c:pt>
                <c:pt idx="85">
                  <c:v>1.5573798000000001E-3</c:v>
                </c:pt>
                <c:pt idx="86">
                  <c:v>2.0680132000000001E-3</c:v>
                </c:pt>
                <c:pt idx="87">
                  <c:v>2.3269223E-3</c:v>
                </c:pt>
                <c:pt idx="88">
                  <c:v>2.0606797E-3</c:v>
                </c:pt>
                <c:pt idx="89">
                  <c:v>1.2809885E-3</c:v>
                </c:pt>
                <c:pt idx="90">
                  <c:v>1.8860789999999999E-4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1.474274E-4</c:v>
                </c:pt>
                <c:pt idx="100">
                  <c:v>6.2648779999999995E-4</c:v>
                </c:pt>
                <c:pt idx="101">
                  <c:v>1.0058109000000001E-3</c:v>
                </c:pt>
                <c:pt idx="102">
                  <c:v>1.3154832E-3</c:v>
                </c:pt>
                <c:pt idx="103">
                  <c:v>1.5937384000000001E-3</c:v>
                </c:pt>
                <c:pt idx="104">
                  <c:v>1.8051821E-3</c:v>
                </c:pt>
                <c:pt idx="105">
                  <c:v>1.9788404000000001E-3</c:v>
                </c:pt>
                <c:pt idx="106">
                  <c:v>2.1361845999999999E-3</c:v>
                </c:pt>
                <c:pt idx="107">
                  <c:v>2.2818930000000001E-3</c:v>
                </c:pt>
                <c:pt idx="108">
                  <c:v>2.4517906999999999E-3</c:v>
                </c:pt>
                <c:pt idx="109">
                  <c:v>2.7077077E-3</c:v>
                </c:pt>
                <c:pt idx="110">
                  <c:v>2.9485891999999998E-3</c:v>
                </c:pt>
                <c:pt idx="111">
                  <c:v>3.2658501999999999E-3</c:v>
                </c:pt>
                <c:pt idx="112">
                  <c:v>3.6513787000000001E-3</c:v>
                </c:pt>
                <c:pt idx="113">
                  <c:v>4.0913764E-3</c:v>
                </c:pt>
                <c:pt idx="114">
                  <c:v>4.5136563000000001E-3</c:v>
                </c:pt>
                <c:pt idx="115">
                  <c:v>4.9300445000000004E-3</c:v>
                </c:pt>
                <c:pt idx="116">
                  <c:v>5.3060381000000004E-3</c:v>
                </c:pt>
                <c:pt idx="117">
                  <c:v>5.6644981E-3</c:v>
                </c:pt>
                <c:pt idx="118">
                  <c:v>5.7539347999999999E-3</c:v>
                </c:pt>
                <c:pt idx="119">
                  <c:v>5.8783302000000003E-3</c:v>
                </c:pt>
                <c:pt idx="120">
                  <c:v>5.8832937000000002E-3</c:v>
                </c:pt>
                <c:pt idx="121">
                  <c:v>5.7759481E-3</c:v>
                </c:pt>
                <c:pt idx="122">
                  <c:v>5.5602415999999998E-3</c:v>
                </c:pt>
                <c:pt idx="123">
                  <c:v>5.2451449000000001E-3</c:v>
                </c:pt>
                <c:pt idx="124">
                  <c:v>4.8520424999999997E-3</c:v>
                </c:pt>
                <c:pt idx="125">
                  <c:v>4.3845502999999997E-3</c:v>
                </c:pt>
                <c:pt idx="126">
                  <c:v>4.0483777000000004E-3</c:v>
                </c:pt>
                <c:pt idx="127">
                  <c:v>3.4642152000000002E-3</c:v>
                </c:pt>
                <c:pt idx="128">
                  <c:v>2.8491837000000002E-3</c:v>
                </c:pt>
                <c:pt idx="129">
                  <c:v>2.2535102999999999E-3</c:v>
                </c:pt>
                <c:pt idx="130">
                  <c:v>1.6972205999999999E-3</c:v>
                </c:pt>
                <c:pt idx="131">
                  <c:v>1.1510958E-3</c:v>
                </c:pt>
                <c:pt idx="132">
                  <c:v>6.3385739999999996E-4</c:v>
                </c:pt>
                <c:pt idx="133">
                  <c:v>1.7670359999999999E-4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5DBF-4BEC-B76F-5AFFC402E53A}"/>
            </c:ext>
          </c:extLst>
        </c:ser>
        <c:ser>
          <c:idx val="64"/>
          <c:order val="6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反射白_LEDlow_暗櫃!$A$65:$EE$65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2.8434549999999998E-4</c:v>
                </c:pt>
                <c:pt idx="8">
                  <c:v>6.0400169999999997E-4</c:v>
                </c:pt>
                <c:pt idx="9">
                  <c:v>8.3277350000000004E-4</c:v>
                </c:pt>
                <c:pt idx="10">
                  <c:v>1.2040625000000001E-3</c:v>
                </c:pt>
                <c:pt idx="11">
                  <c:v>1.5609402999999999E-3</c:v>
                </c:pt>
                <c:pt idx="12">
                  <c:v>1.729516E-3</c:v>
                </c:pt>
                <c:pt idx="13">
                  <c:v>1.5561393000000001E-3</c:v>
                </c:pt>
                <c:pt idx="14">
                  <c:v>1.135783E-3</c:v>
                </c:pt>
                <c:pt idx="15">
                  <c:v>7.7734449999999997E-4</c:v>
                </c:pt>
                <c:pt idx="16">
                  <c:v>7.5747749999999995E-4</c:v>
                </c:pt>
                <c:pt idx="17">
                  <c:v>1.140774E-3</c:v>
                </c:pt>
                <c:pt idx="18">
                  <c:v>1.7729355E-3</c:v>
                </c:pt>
                <c:pt idx="19">
                  <c:v>2.4530877999999999E-3</c:v>
                </c:pt>
                <c:pt idx="20">
                  <c:v>2.9918436999999999E-3</c:v>
                </c:pt>
                <c:pt idx="21">
                  <c:v>3.3035984000000002E-3</c:v>
                </c:pt>
                <c:pt idx="22">
                  <c:v>3.375608E-3</c:v>
                </c:pt>
                <c:pt idx="23">
                  <c:v>3.2634304E-3</c:v>
                </c:pt>
                <c:pt idx="24">
                  <c:v>3.1461876000000001E-3</c:v>
                </c:pt>
                <c:pt idx="25">
                  <c:v>3.1522627000000001E-3</c:v>
                </c:pt>
                <c:pt idx="26">
                  <c:v>3.4493681E-3</c:v>
                </c:pt>
                <c:pt idx="27">
                  <c:v>3.9421869000000002E-3</c:v>
                </c:pt>
                <c:pt idx="28">
                  <c:v>4.5505924999999997E-3</c:v>
                </c:pt>
                <c:pt idx="29">
                  <c:v>5.2899517999999996E-3</c:v>
                </c:pt>
                <c:pt idx="30">
                  <c:v>6.2828483000000003E-3</c:v>
                </c:pt>
                <c:pt idx="31">
                  <c:v>7.7758454999999997E-3</c:v>
                </c:pt>
                <c:pt idx="32">
                  <c:v>1.0147615299999999E-2</c:v>
                </c:pt>
                <c:pt idx="33">
                  <c:v>1.3526873700000001E-2</c:v>
                </c:pt>
                <c:pt idx="34">
                  <c:v>1.7827941100000001E-2</c:v>
                </c:pt>
                <c:pt idx="35">
                  <c:v>2.2660331799999999E-2</c:v>
                </c:pt>
                <c:pt idx="36">
                  <c:v>2.71542296E-2</c:v>
                </c:pt>
                <c:pt idx="37">
                  <c:v>3.02395131E-2</c:v>
                </c:pt>
                <c:pt idx="38">
                  <c:v>3.1238881900000001E-2</c:v>
                </c:pt>
                <c:pt idx="39">
                  <c:v>3.0125506199999999E-2</c:v>
                </c:pt>
                <c:pt idx="40">
                  <c:v>2.7614835599999998E-2</c:v>
                </c:pt>
                <c:pt idx="41">
                  <c:v>2.4103207500000001E-2</c:v>
                </c:pt>
                <c:pt idx="42">
                  <c:v>2.0670000500000001E-2</c:v>
                </c:pt>
                <c:pt idx="43">
                  <c:v>1.7532842199999999E-2</c:v>
                </c:pt>
                <c:pt idx="44">
                  <c:v>1.4771578800000001E-2</c:v>
                </c:pt>
                <c:pt idx="45">
                  <c:v>1.2656583500000001E-2</c:v>
                </c:pt>
                <c:pt idx="46">
                  <c:v>1.1062044700000001E-2</c:v>
                </c:pt>
                <c:pt idx="47">
                  <c:v>1.0080807799999999E-2</c:v>
                </c:pt>
                <c:pt idx="48">
                  <c:v>9.5459176000000003E-3</c:v>
                </c:pt>
                <c:pt idx="49">
                  <c:v>9.1571128000000005E-3</c:v>
                </c:pt>
                <c:pt idx="50">
                  <c:v>8.7669798999999993E-3</c:v>
                </c:pt>
                <c:pt idx="51">
                  <c:v>8.5072275000000006E-3</c:v>
                </c:pt>
                <c:pt idx="52">
                  <c:v>8.5633219999999999E-3</c:v>
                </c:pt>
                <c:pt idx="53">
                  <c:v>9.0131788000000004E-3</c:v>
                </c:pt>
                <c:pt idx="54">
                  <c:v>9.7346622000000008E-3</c:v>
                </c:pt>
                <c:pt idx="55">
                  <c:v>1.0510037700000001E-2</c:v>
                </c:pt>
                <c:pt idx="56">
                  <c:v>1.1049103899999999E-2</c:v>
                </c:pt>
                <c:pt idx="57">
                  <c:v>1.12804407E-2</c:v>
                </c:pt>
                <c:pt idx="58">
                  <c:v>1.1215840499999999E-2</c:v>
                </c:pt>
                <c:pt idx="59">
                  <c:v>1.09399687E-2</c:v>
                </c:pt>
                <c:pt idx="60">
                  <c:v>1.06335795E-2</c:v>
                </c:pt>
                <c:pt idx="61">
                  <c:v>1.04119703E-2</c:v>
                </c:pt>
                <c:pt idx="62">
                  <c:v>1.0180382999999999E-2</c:v>
                </c:pt>
                <c:pt idx="63">
                  <c:v>9.7437557000000004E-3</c:v>
                </c:pt>
                <c:pt idx="64">
                  <c:v>8.9973490999999996E-3</c:v>
                </c:pt>
                <c:pt idx="65">
                  <c:v>8.1207490999999996E-3</c:v>
                </c:pt>
                <c:pt idx="66">
                  <c:v>7.3262522999999998E-3</c:v>
                </c:pt>
                <c:pt idx="67">
                  <c:v>6.7137168000000001E-3</c:v>
                </c:pt>
                <c:pt idx="68">
                  <c:v>6.2505896000000002E-3</c:v>
                </c:pt>
                <c:pt idx="69">
                  <c:v>5.8098257999999996E-3</c:v>
                </c:pt>
                <c:pt idx="70">
                  <c:v>5.2970791999999997E-3</c:v>
                </c:pt>
                <c:pt idx="71">
                  <c:v>4.7486587E-3</c:v>
                </c:pt>
                <c:pt idx="72">
                  <c:v>4.2368042999999999E-3</c:v>
                </c:pt>
                <c:pt idx="73">
                  <c:v>3.8610881E-3</c:v>
                </c:pt>
                <c:pt idx="74">
                  <c:v>3.6421253000000001E-3</c:v>
                </c:pt>
                <c:pt idx="75">
                  <c:v>3.4032444999999999E-3</c:v>
                </c:pt>
                <c:pt idx="76">
                  <c:v>3.0341464999999999E-3</c:v>
                </c:pt>
                <c:pt idx="77">
                  <c:v>2.5600525999999999E-3</c:v>
                </c:pt>
                <c:pt idx="78">
                  <c:v>2.1325634000000002E-3</c:v>
                </c:pt>
                <c:pt idx="79">
                  <c:v>1.7808614E-3</c:v>
                </c:pt>
                <c:pt idx="80">
                  <c:v>1.4424894000000001E-3</c:v>
                </c:pt>
                <c:pt idx="81">
                  <c:v>1.0462253999999999E-3</c:v>
                </c:pt>
                <c:pt idx="82">
                  <c:v>6.3774510000000003E-4</c:v>
                </c:pt>
                <c:pt idx="83">
                  <c:v>3.605821E-4</c:v>
                </c:pt>
                <c:pt idx="84">
                  <c:v>3.176268E-4</c:v>
                </c:pt>
                <c:pt idx="85">
                  <c:v>5.151388E-4</c:v>
                </c:pt>
                <c:pt idx="86">
                  <c:v>7.3566219999999995E-4</c:v>
                </c:pt>
                <c:pt idx="87">
                  <c:v>7.7610419999999997E-4</c:v>
                </c:pt>
                <c:pt idx="88">
                  <c:v>5.6252920000000005E-4</c:v>
                </c:pt>
                <c:pt idx="89">
                  <c:v>2.101982E-4</c:v>
                </c:pt>
                <c:pt idx="90">
                  <c:v>0</c:v>
                </c:pt>
                <c:pt idx="91">
                  <c:v>0</c:v>
                </c:pt>
                <c:pt idx="92">
                  <c:v>2.7035299999999998E-5</c:v>
                </c:pt>
                <c:pt idx="93">
                  <c:v>2.363841E-4</c:v>
                </c:pt>
                <c:pt idx="94">
                  <c:v>3.970418E-4</c:v>
                </c:pt>
                <c:pt idx="95">
                  <c:v>4.6791839999999998E-4</c:v>
                </c:pt>
                <c:pt idx="96">
                  <c:v>4.5191900000000001E-4</c:v>
                </c:pt>
                <c:pt idx="97">
                  <c:v>3.8668300000000002E-4</c:v>
                </c:pt>
                <c:pt idx="98">
                  <c:v>2.9536150000000001E-4</c:v>
                </c:pt>
                <c:pt idx="99">
                  <c:v>2.1722709999999999E-4</c:v>
                </c:pt>
                <c:pt idx="100">
                  <c:v>1.644924E-4</c:v>
                </c:pt>
                <c:pt idx="101">
                  <c:v>1.6111169999999999E-4</c:v>
                </c:pt>
                <c:pt idx="102">
                  <c:v>2.2868890000000001E-4</c:v>
                </c:pt>
                <c:pt idx="103">
                  <c:v>4.0394619999999998E-4</c:v>
                </c:pt>
                <c:pt idx="104">
                  <c:v>6.2933230000000002E-4</c:v>
                </c:pt>
                <c:pt idx="105">
                  <c:v>9.1118139999999998E-4</c:v>
                </c:pt>
                <c:pt idx="106">
                  <c:v>1.2616763000000001E-3</c:v>
                </c:pt>
                <c:pt idx="107">
                  <c:v>1.6676701E-3</c:v>
                </c:pt>
                <c:pt idx="108">
                  <c:v>2.1395112999999999E-3</c:v>
                </c:pt>
                <c:pt idx="109">
                  <c:v>2.6791700999999998E-3</c:v>
                </c:pt>
                <c:pt idx="110">
                  <c:v>3.1535655999999999E-3</c:v>
                </c:pt>
                <c:pt idx="111">
                  <c:v>3.7300375E-3</c:v>
                </c:pt>
                <c:pt idx="112">
                  <c:v>4.3087782999999998E-3</c:v>
                </c:pt>
                <c:pt idx="113">
                  <c:v>4.8762322000000004E-3</c:v>
                </c:pt>
                <c:pt idx="114">
                  <c:v>5.4084053000000003E-3</c:v>
                </c:pt>
                <c:pt idx="115">
                  <c:v>5.8872387999999998E-3</c:v>
                </c:pt>
                <c:pt idx="116">
                  <c:v>6.2788198999999996E-3</c:v>
                </c:pt>
                <c:pt idx="117">
                  <c:v>6.6258078000000003E-3</c:v>
                </c:pt>
                <c:pt idx="118">
                  <c:v>6.8492153999999998E-3</c:v>
                </c:pt>
                <c:pt idx="119">
                  <c:v>6.8852886999999996E-3</c:v>
                </c:pt>
                <c:pt idx="120">
                  <c:v>6.8008158999999999E-3</c:v>
                </c:pt>
                <c:pt idx="121">
                  <c:v>6.6066277000000001E-3</c:v>
                </c:pt>
                <c:pt idx="122">
                  <c:v>6.3111130000000001E-3</c:v>
                </c:pt>
                <c:pt idx="123">
                  <c:v>5.9308433000000004E-3</c:v>
                </c:pt>
                <c:pt idx="124">
                  <c:v>5.4796793999999996E-3</c:v>
                </c:pt>
                <c:pt idx="125">
                  <c:v>5.0039059000000002E-3</c:v>
                </c:pt>
                <c:pt idx="126">
                  <c:v>4.4308780000000001E-3</c:v>
                </c:pt>
                <c:pt idx="127">
                  <c:v>3.8527515999999999E-3</c:v>
                </c:pt>
                <c:pt idx="128">
                  <c:v>3.3085800000000002E-3</c:v>
                </c:pt>
                <c:pt idx="129">
                  <c:v>2.7903784000000002E-3</c:v>
                </c:pt>
                <c:pt idx="130">
                  <c:v>2.3395831000000001E-3</c:v>
                </c:pt>
                <c:pt idx="131">
                  <c:v>1.9431793000000001E-3</c:v>
                </c:pt>
                <c:pt idx="132">
                  <c:v>1.613785E-3</c:v>
                </c:pt>
                <c:pt idx="133">
                  <c:v>1.3648403999999999E-3</c:v>
                </c:pt>
                <c:pt idx="134">
                  <c:v>5.9761730000000004E-4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5DBF-4BEC-B76F-5AFFC402E53A}"/>
            </c:ext>
          </c:extLst>
        </c:ser>
        <c:ser>
          <c:idx val="65"/>
          <c:order val="65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反射白_LEDlow_暗櫃!$A$66:$EE$66</c:f>
              <c:numCache>
                <c:formatCode>General</c:formatCode>
                <c:ptCount val="135"/>
                <c:pt idx="0">
                  <c:v>8.2420829999999999E-4</c:v>
                </c:pt>
                <c:pt idx="1">
                  <c:v>5.8645780000000003E-4</c:v>
                </c:pt>
                <c:pt idx="2">
                  <c:v>3.553974E-4</c:v>
                </c:pt>
                <c:pt idx="3">
                  <c:v>1.319851E-4</c:v>
                </c:pt>
                <c:pt idx="4">
                  <c:v>1.596403E-4</c:v>
                </c:pt>
                <c:pt idx="5">
                  <c:v>2.809698E-4</c:v>
                </c:pt>
                <c:pt idx="6">
                  <c:v>3.1798070000000001E-4</c:v>
                </c:pt>
                <c:pt idx="7">
                  <c:v>2.3696479999999999E-4</c:v>
                </c:pt>
                <c:pt idx="8">
                  <c:v>2.008732E-4</c:v>
                </c:pt>
                <c:pt idx="9">
                  <c:v>3.5425810000000002E-4</c:v>
                </c:pt>
                <c:pt idx="10">
                  <c:v>7.4431620000000003E-4</c:v>
                </c:pt>
                <c:pt idx="11">
                  <c:v>1.1480908999999999E-3</c:v>
                </c:pt>
                <c:pt idx="12">
                  <c:v>1.3673754E-3</c:v>
                </c:pt>
                <c:pt idx="13">
                  <c:v>1.4508120000000001E-3</c:v>
                </c:pt>
                <c:pt idx="14">
                  <c:v>1.6043036000000001E-3</c:v>
                </c:pt>
                <c:pt idx="15">
                  <c:v>1.9633283E-3</c:v>
                </c:pt>
                <c:pt idx="16">
                  <c:v>2.4038385999999999E-3</c:v>
                </c:pt>
                <c:pt idx="17">
                  <c:v>2.7043114000000002E-3</c:v>
                </c:pt>
                <c:pt idx="18">
                  <c:v>2.8659953000000002E-3</c:v>
                </c:pt>
                <c:pt idx="19">
                  <c:v>2.8892626999999999E-3</c:v>
                </c:pt>
                <c:pt idx="20">
                  <c:v>2.8522186999999999E-3</c:v>
                </c:pt>
                <c:pt idx="21">
                  <c:v>2.8087114999999999E-3</c:v>
                </c:pt>
                <c:pt idx="22">
                  <c:v>2.7620571000000001E-3</c:v>
                </c:pt>
                <c:pt idx="23">
                  <c:v>2.8107752999999998E-3</c:v>
                </c:pt>
                <c:pt idx="24">
                  <c:v>3.0823715000000002E-3</c:v>
                </c:pt>
                <c:pt idx="25">
                  <c:v>3.4595237000000002E-3</c:v>
                </c:pt>
                <c:pt idx="26">
                  <c:v>3.9193435000000002E-3</c:v>
                </c:pt>
                <c:pt idx="27">
                  <c:v>4.3402425999999996E-3</c:v>
                </c:pt>
                <c:pt idx="28">
                  <c:v>4.7015714999999996E-3</c:v>
                </c:pt>
                <c:pt idx="29">
                  <c:v>5.1459334999999998E-3</c:v>
                </c:pt>
                <c:pt idx="30">
                  <c:v>5.7497774000000003E-3</c:v>
                </c:pt>
                <c:pt idx="31">
                  <c:v>6.9474061000000002E-3</c:v>
                </c:pt>
                <c:pt idx="32">
                  <c:v>9.3236537999999997E-3</c:v>
                </c:pt>
                <c:pt idx="33">
                  <c:v>1.30704762E-2</c:v>
                </c:pt>
                <c:pt idx="34">
                  <c:v>1.7967796000000001E-2</c:v>
                </c:pt>
                <c:pt idx="35">
                  <c:v>2.33145058E-2</c:v>
                </c:pt>
                <c:pt idx="36">
                  <c:v>2.8138952299999999E-2</c:v>
                </c:pt>
                <c:pt idx="37">
                  <c:v>3.1323302499999997E-2</c:v>
                </c:pt>
                <c:pt idx="38">
                  <c:v>3.2345671200000002E-2</c:v>
                </c:pt>
                <c:pt idx="39">
                  <c:v>3.1070589999999999E-2</c:v>
                </c:pt>
                <c:pt idx="40">
                  <c:v>2.8136011200000002E-2</c:v>
                </c:pt>
                <c:pt idx="41">
                  <c:v>2.4292463399999999E-2</c:v>
                </c:pt>
                <c:pt idx="42">
                  <c:v>2.0369371399999999E-2</c:v>
                </c:pt>
                <c:pt idx="43">
                  <c:v>1.6814473999999999E-2</c:v>
                </c:pt>
                <c:pt idx="44">
                  <c:v>1.39192762E-2</c:v>
                </c:pt>
                <c:pt idx="45">
                  <c:v>1.20243821E-2</c:v>
                </c:pt>
                <c:pt idx="46">
                  <c:v>1.0904572E-2</c:v>
                </c:pt>
                <c:pt idx="47">
                  <c:v>1.0273875700000001E-2</c:v>
                </c:pt>
                <c:pt idx="48">
                  <c:v>9.8347086000000004E-3</c:v>
                </c:pt>
                <c:pt idx="49">
                  <c:v>9.4060237000000001E-3</c:v>
                </c:pt>
                <c:pt idx="50">
                  <c:v>9.1093639000000004E-3</c:v>
                </c:pt>
                <c:pt idx="51">
                  <c:v>9.1279725999999992E-3</c:v>
                </c:pt>
                <c:pt idx="52">
                  <c:v>9.3881859999999998E-3</c:v>
                </c:pt>
                <c:pt idx="53">
                  <c:v>9.6198479000000007E-3</c:v>
                </c:pt>
                <c:pt idx="54">
                  <c:v>9.7198095000000009E-3</c:v>
                </c:pt>
                <c:pt idx="55">
                  <c:v>9.8457037999999993E-3</c:v>
                </c:pt>
                <c:pt idx="56">
                  <c:v>1.02275005E-2</c:v>
                </c:pt>
                <c:pt idx="57">
                  <c:v>1.0811038300000001E-2</c:v>
                </c:pt>
                <c:pt idx="58">
                  <c:v>1.1316661699999999E-2</c:v>
                </c:pt>
                <c:pt idx="59">
                  <c:v>1.1396352199999999E-2</c:v>
                </c:pt>
                <c:pt idx="60">
                  <c:v>1.09756617E-2</c:v>
                </c:pt>
                <c:pt idx="61">
                  <c:v>1.0237559699999999E-2</c:v>
                </c:pt>
                <c:pt idx="62">
                  <c:v>9.4795478999999995E-3</c:v>
                </c:pt>
                <c:pt idx="63">
                  <c:v>8.9145117000000006E-3</c:v>
                </c:pt>
                <c:pt idx="64">
                  <c:v>8.4650599999999999E-3</c:v>
                </c:pt>
                <c:pt idx="65">
                  <c:v>8.0691865000000005E-3</c:v>
                </c:pt>
                <c:pt idx="66">
                  <c:v>7.6693376000000002E-3</c:v>
                </c:pt>
                <c:pt idx="67">
                  <c:v>7.1863261999999999E-3</c:v>
                </c:pt>
                <c:pt idx="68">
                  <c:v>6.5619601E-3</c:v>
                </c:pt>
                <c:pt idx="69">
                  <c:v>5.8046831000000002E-3</c:v>
                </c:pt>
                <c:pt idx="70">
                  <c:v>4.9783238E-3</c:v>
                </c:pt>
                <c:pt idx="71">
                  <c:v>4.2351986999999997E-3</c:v>
                </c:pt>
                <c:pt idx="72">
                  <c:v>3.7124555000000001E-3</c:v>
                </c:pt>
                <c:pt idx="73">
                  <c:v>3.4697937999999999E-3</c:v>
                </c:pt>
                <c:pt idx="74">
                  <c:v>3.3875139999999999E-3</c:v>
                </c:pt>
                <c:pt idx="75">
                  <c:v>3.1439045000000001E-3</c:v>
                </c:pt>
                <c:pt idx="76">
                  <c:v>2.6448772E-3</c:v>
                </c:pt>
                <c:pt idx="77">
                  <c:v>2.1394211999999999E-3</c:v>
                </c:pt>
                <c:pt idx="78">
                  <c:v>1.9697552000000002E-3</c:v>
                </c:pt>
                <c:pt idx="79">
                  <c:v>2.0617356000000001E-3</c:v>
                </c:pt>
                <c:pt idx="80">
                  <c:v>2.0394969999999999E-3</c:v>
                </c:pt>
                <c:pt idx="81">
                  <c:v>1.6288317999999999E-3</c:v>
                </c:pt>
                <c:pt idx="82">
                  <c:v>9.4353500000000001E-4</c:v>
                </c:pt>
                <c:pt idx="83">
                  <c:v>3.0653890000000001E-4</c:v>
                </c:pt>
                <c:pt idx="84">
                  <c:v>9.7136999999999998E-6</c:v>
                </c:pt>
                <c:pt idx="85">
                  <c:v>1.3389850000000001E-4</c:v>
                </c:pt>
                <c:pt idx="86">
                  <c:v>5.4483060000000004E-4</c:v>
                </c:pt>
                <c:pt idx="87">
                  <c:v>1.039295E-3</c:v>
                </c:pt>
                <c:pt idx="88">
                  <c:v>1.3969871E-3</c:v>
                </c:pt>
                <c:pt idx="89">
                  <c:v>1.5526983E-3</c:v>
                </c:pt>
                <c:pt idx="90">
                  <c:v>1.4813617000000001E-3</c:v>
                </c:pt>
                <c:pt idx="91">
                  <c:v>1.1883932999999999E-3</c:v>
                </c:pt>
                <c:pt idx="92">
                  <c:v>7.1419620000000002E-4</c:v>
                </c:pt>
                <c:pt idx="93">
                  <c:v>2.1719729999999999E-4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1.50488E-4</c:v>
                </c:pt>
                <c:pt idx="103">
                  <c:v>3.4216930000000002E-4</c:v>
                </c:pt>
                <c:pt idx="104">
                  <c:v>5.5260330000000003E-4</c:v>
                </c:pt>
                <c:pt idx="105">
                  <c:v>7.934385E-4</c:v>
                </c:pt>
                <c:pt idx="106">
                  <c:v>1.0802444999999999E-3</c:v>
                </c:pt>
                <c:pt idx="107">
                  <c:v>1.4042410000000001E-3</c:v>
                </c:pt>
                <c:pt idx="108">
                  <c:v>1.7900972999999999E-3</c:v>
                </c:pt>
                <c:pt idx="109">
                  <c:v>2.2569056999999998E-3</c:v>
                </c:pt>
                <c:pt idx="110">
                  <c:v>2.8504684999999998E-3</c:v>
                </c:pt>
                <c:pt idx="111">
                  <c:v>3.4383912999999999E-3</c:v>
                </c:pt>
                <c:pt idx="112">
                  <c:v>4.0299185000000001E-3</c:v>
                </c:pt>
                <c:pt idx="113">
                  <c:v>4.6253199999999996E-3</c:v>
                </c:pt>
                <c:pt idx="114">
                  <c:v>5.1788188999999998E-3</c:v>
                </c:pt>
                <c:pt idx="115">
                  <c:v>5.6790551000000002E-3</c:v>
                </c:pt>
                <c:pt idx="116">
                  <c:v>6.0882745E-3</c:v>
                </c:pt>
                <c:pt idx="117">
                  <c:v>6.4250506000000001E-3</c:v>
                </c:pt>
                <c:pt idx="118">
                  <c:v>6.4669959000000004E-3</c:v>
                </c:pt>
                <c:pt idx="119">
                  <c:v>6.5367081999999996E-3</c:v>
                </c:pt>
                <c:pt idx="120">
                  <c:v>6.4754471999999997E-3</c:v>
                </c:pt>
                <c:pt idx="121">
                  <c:v>6.3073508999999996E-3</c:v>
                </c:pt>
                <c:pt idx="122">
                  <c:v>6.0367566000000001E-3</c:v>
                </c:pt>
                <c:pt idx="123">
                  <c:v>5.6805909E-3</c:v>
                </c:pt>
                <c:pt idx="124">
                  <c:v>5.2598189000000002E-3</c:v>
                </c:pt>
                <c:pt idx="125">
                  <c:v>4.8013250000000004E-3</c:v>
                </c:pt>
                <c:pt idx="126">
                  <c:v>4.3664919E-3</c:v>
                </c:pt>
                <c:pt idx="127">
                  <c:v>3.8012533999999998E-3</c:v>
                </c:pt>
                <c:pt idx="128">
                  <c:v>3.2223524000000001E-3</c:v>
                </c:pt>
                <c:pt idx="129">
                  <c:v>2.6938502999999999E-3</c:v>
                </c:pt>
                <c:pt idx="130">
                  <c:v>2.1795675E-3</c:v>
                </c:pt>
                <c:pt idx="131">
                  <c:v>1.7197861000000001E-3</c:v>
                </c:pt>
                <c:pt idx="132">
                  <c:v>1.3073494999999999E-3</c:v>
                </c:pt>
                <c:pt idx="133">
                  <c:v>9.5015720000000004E-4</c:v>
                </c:pt>
                <c:pt idx="134">
                  <c:v>2.4135129999999999E-4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5DBF-4BEC-B76F-5AFFC402E53A}"/>
            </c:ext>
          </c:extLst>
        </c:ser>
        <c:ser>
          <c:idx val="66"/>
          <c:order val="66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反射白_LEDlow_暗櫃!$A$67:$EE$67</c:f>
              <c:numCache>
                <c:formatCode>General</c:formatCode>
                <c:ptCount val="135"/>
                <c:pt idx="0">
                  <c:v>1.4882049E-3</c:v>
                </c:pt>
                <c:pt idx="1">
                  <c:v>1.2697934999999999E-3</c:v>
                </c:pt>
                <c:pt idx="2">
                  <c:v>1.0159825999999999E-3</c:v>
                </c:pt>
                <c:pt idx="3">
                  <c:v>4.5801179999999998E-4</c:v>
                </c:pt>
                <c:pt idx="4">
                  <c:v>1.4839500000000001E-5</c:v>
                </c:pt>
                <c:pt idx="5">
                  <c:v>0</c:v>
                </c:pt>
                <c:pt idx="6">
                  <c:v>0</c:v>
                </c:pt>
                <c:pt idx="7">
                  <c:v>5.7080300000000003E-5</c:v>
                </c:pt>
                <c:pt idx="8">
                  <c:v>5.2999959999999995E-4</c:v>
                </c:pt>
                <c:pt idx="9">
                  <c:v>9.4231320000000003E-4</c:v>
                </c:pt>
                <c:pt idx="10">
                  <c:v>1.2346079000000001E-3</c:v>
                </c:pt>
                <c:pt idx="11">
                  <c:v>1.1979524999999999E-3</c:v>
                </c:pt>
                <c:pt idx="12">
                  <c:v>1.0447537000000001E-3</c:v>
                </c:pt>
                <c:pt idx="13">
                  <c:v>1.0502612000000001E-3</c:v>
                </c:pt>
                <c:pt idx="14">
                  <c:v>1.3951021000000001E-3</c:v>
                </c:pt>
                <c:pt idx="15">
                  <c:v>2.0013791999999998E-3</c:v>
                </c:pt>
                <c:pt idx="16">
                  <c:v>2.5191609999999998E-3</c:v>
                </c:pt>
                <c:pt idx="17">
                  <c:v>2.7186926000000002E-3</c:v>
                </c:pt>
                <c:pt idx="18">
                  <c:v>2.6354897000000002E-3</c:v>
                </c:pt>
                <c:pt idx="19">
                  <c:v>2.4676286000000001E-3</c:v>
                </c:pt>
                <c:pt idx="20">
                  <c:v>2.5028347E-3</c:v>
                </c:pt>
                <c:pt idx="21">
                  <c:v>2.7990334E-3</c:v>
                </c:pt>
                <c:pt idx="22">
                  <c:v>3.146098E-3</c:v>
                </c:pt>
                <c:pt idx="23">
                  <c:v>3.4124346E-3</c:v>
                </c:pt>
                <c:pt idx="24">
                  <c:v>3.4599265000000001E-3</c:v>
                </c:pt>
                <c:pt idx="25">
                  <c:v>3.3552539999999998E-3</c:v>
                </c:pt>
                <c:pt idx="26">
                  <c:v>3.3177318999999999E-3</c:v>
                </c:pt>
                <c:pt idx="27">
                  <c:v>3.4502738000000001E-3</c:v>
                </c:pt>
                <c:pt idx="28">
                  <c:v>3.8976825000000001E-3</c:v>
                </c:pt>
                <c:pt idx="29">
                  <c:v>4.7788140000000002E-3</c:v>
                </c:pt>
                <c:pt idx="30">
                  <c:v>6.0035543999999996E-3</c:v>
                </c:pt>
                <c:pt idx="31">
                  <c:v>7.7506127000000003E-3</c:v>
                </c:pt>
                <c:pt idx="32">
                  <c:v>1.0350974299999999E-2</c:v>
                </c:pt>
                <c:pt idx="33">
                  <c:v>1.40148904E-2</c:v>
                </c:pt>
                <c:pt idx="34">
                  <c:v>1.8639801099999999E-2</c:v>
                </c:pt>
                <c:pt idx="35">
                  <c:v>2.3677838999999999E-2</c:v>
                </c:pt>
                <c:pt idx="36">
                  <c:v>2.8184419499999998E-2</c:v>
                </c:pt>
                <c:pt idx="37">
                  <c:v>3.1041992800000001E-2</c:v>
                </c:pt>
                <c:pt idx="38">
                  <c:v>3.1661361499999999E-2</c:v>
                </c:pt>
                <c:pt idx="39">
                  <c:v>3.0167419500000001E-2</c:v>
                </c:pt>
                <c:pt idx="40">
                  <c:v>2.7294572400000001E-2</c:v>
                </c:pt>
                <c:pt idx="41">
                  <c:v>2.3770093900000001E-2</c:v>
                </c:pt>
                <c:pt idx="42">
                  <c:v>2.0417224599999999E-2</c:v>
                </c:pt>
                <c:pt idx="43">
                  <c:v>1.7451770599999999E-2</c:v>
                </c:pt>
                <c:pt idx="44">
                  <c:v>1.49500212E-2</c:v>
                </c:pt>
                <c:pt idx="45">
                  <c:v>1.3093926000000001E-2</c:v>
                </c:pt>
                <c:pt idx="46">
                  <c:v>1.1637363600000001E-2</c:v>
                </c:pt>
                <c:pt idx="47">
                  <c:v>1.0406123499999999E-2</c:v>
                </c:pt>
                <c:pt idx="48">
                  <c:v>9.3596055999999993E-3</c:v>
                </c:pt>
                <c:pt idx="49">
                  <c:v>8.5163852000000005E-3</c:v>
                </c:pt>
                <c:pt idx="50">
                  <c:v>8.0200507999999993E-3</c:v>
                </c:pt>
                <c:pt idx="51">
                  <c:v>8.0039585E-3</c:v>
                </c:pt>
                <c:pt idx="52">
                  <c:v>8.5094608000000002E-3</c:v>
                </c:pt>
                <c:pt idx="53">
                  <c:v>9.4311787000000008E-3</c:v>
                </c:pt>
                <c:pt idx="54">
                  <c:v>1.05184866E-2</c:v>
                </c:pt>
                <c:pt idx="55">
                  <c:v>1.13919005E-2</c:v>
                </c:pt>
                <c:pt idx="56">
                  <c:v>1.1774068699999999E-2</c:v>
                </c:pt>
                <c:pt idx="57">
                  <c:v>1.1633367299999999E-2</c:v>
                </c:pt>
                <c:pt idx="58">
                  <c:v>1.1159624E-2</c:v>
                </c:pt>
                <c:pt idx="59">
                  <c:v>1.0571885899999999E-2</c:v>
                </c:pt>
                <c:pt idx="60">
                  <c:v>1.0088766900000001E-2</c:v>
                </c:pt>
                <c:pt idx="61">
                  <c:v>9.8247183000000002E-3</c:v>
                </c:pt>
                <c:pt idx="62">
                  <c:v>9.7649004000000001E-3</c:v>
                </c:pt>
                <c:pt idx="63">
                  <c:v>9.7064040999999997E-3</c:v>
                </c:pt>
                <c:pt idx="64">
                  <c:v>9.3137546999999994E-3</c:v>
                </c:pt>
                <c:pt idx="65">
                  <c:v>8.5352872999999996E-3</c:v>
                </c:pt>
                <c:pt idx="66">
                  <c:v>7.5883013000000001E-3</c:v>
                </c:pt>
                <c:pt idx="67">
                  <c:v>6.8203368999999996E-3</c:v>
                </c:pt>
                <c:pt idx="68">
                  <c:v>6.4499587999999998E-3</c:v>
                </c:pt>
                <c:pt idx="69">
                  <c:v>6.3326381999999999E-3</c:v>
                </c:pt>
                <c:pt idx="70">
                  <c:v>6.1053988E-3</c:v>
                </c:pt>
                <c:pt idx="71">
                  <c:v>5.4933339999999999E-3</c:v>
                </c:pt>
                <c:pt idx="72">
                  <c:v>4.5321299999999997E-3</c:v>
                </c:pt>
                <c:pt idx="73">
                  <c:v>3.5010282999999999E-3</c:v>
                </c:pt>
                <c:pt idx="74">
                  <c:v>2.6610482000000001E-3</c:v>
                </c:pt>
                <c:pt idx="75">
                  <c:v>2.0104189999999998E-3</c:v>
                </c:pt>
                <c:pt idx="76">
                  <c:v>1.4736354E-3</c:v>
                </c:pt>
                <c:pt idx="77">
                  <c:v>1.0998907999999999E-3</c:v>
                </c:pt>
                <c:pt idx="78">
                  <c:v>1.0800861000000001E-3</c:v>
                </c:pt>
                <c:pt idx="79">
                  <c:v>1.4802293999999999E-3</c:v>
                </c:pt>
                <c:pt idx="80">
                  <c:v>2.0579314E-3</c:v>
                </c:pt>
                <c:pt idx="81">
                  <c:v>2.3744090000000001E-3</c:v>
                </c:pt>
                <c:pt idx="82">
                  <c:v>2.1941756999999998E-3</c:v>
                </c:pt>
                <c:pt idx="83">
                  <c:v>1.6095771000000001E-3</c:v>
                </c:pt>
                <c:pt idx="84">
                  <c:v>1.057449E-3</c:v>
                </c:pt>
                <c:pt idx="85">
                  <c:v>8.7213299999999998E-4</c:v>
                </c:pt>
                <c:pt idx="86">
                  <c:v>1.0157626999999999E-3</c:v>
                </c:pt>
                <c:pt idx="87">
                  <c:v>1.1936628999999999E-3</c:v>
                </c:pt>
                <c:pt idx="88">
                  <c:v>1.1316057E-3</c:v>
                </c:pt>
                <c:pt idx="89">
                  <c:v>7.4691440000000003E-4</c:v>
                </c:pt>
                <c:pt idx="90">
                  <c:v>1.2898909999999999E-4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3.6252999999999998E-6</c:v>
                </c:pt>
                <c:pt idx="100">
                  <c:v>1.201572E-4</c:v>
                </c:pt>
                <c:pt idx="101">
                  <c:v>2.3200860000000001E-4</c:v>
                </c:pt>
                <c:pt idx="102">
                  <c:v>4.2842709999999998E-4</c:v>
                </c:pt>
                <c:pt idx="103">
                  <c:v>6.7624320000000005E-4</c:v>
                </c:pt>
                <c:pt idx="104">
                  <c:v>9.4732020000000004E-4</c:v>
                </c:pt>
                <c:pt idx="105">
                  <c:v>1.2481643000000001E-3</c:v>
                </c:pt>
                <c:pt idx="106">
                  <c:v>1.5898312E-3</c:v>
                </c:pt>
                <c:pt idx="107">
                  <c:v>1.9508147E-3</c:v>
                </c:pt>
                <c:pt idx="108">
                  <c:v>2.3457263999999999E-3</c:v>
                </c:pt>
                <c:pt idx="109">
                  <c:v>2.7821320000000001E-3</c:v>
                </c:pt>
                <c:pt idx="110">
                  <c:v>3.2514902000000002E-3</c:v>
                </c:pt>
                <c:pt idx="111">
                  <c:v>3.7597505999999998E-3</c:v>
                </c:pt>
                <c:pt idx="112">
                  <c:v>4.2400904999999999E-3</c:v>
                </c:pt>
                <c:pt idx="113">
                  <c:v>4.7108354000000002E-3</c:v>
                </c:pt>
                <c:pt idx="114">
                  <c:v>5.1627718000000003E-3</c:v>
                </c:pt>
                <c:pt idx="115">
                  <c:v>5.5790092000000003E-3</c:v>
                </c:pt>
                <c:pt idx="116">
                  <c:v>5.9407241999999997E-3</c:v>
                </c:pt>
                <c:pt idx="117">
                  <c:v>6.2233736000000001E-3</c:v>
                </c:pt>
                <c:pt idx="118">
                  <c:v>6.5399975999999999E-3</c:v>
                </c:pt>
                <c:pt idx="119">
                  <c:v>6.6060727E-3</c:v>
                </c:pt>
                <c:pt idx="120">
                  <c:v>6.5751037999999999E-3</c:v>
                </c:pt>
                <c:pt idx="121">
                  <c:v>6.4541735000000003E-3</c:v>
                </c:pt>
                <c:pt idx="122">
                  <c:v>6.2381271E-3</c:v>
                </c:pt>
                <c:pt idx="123">
                  <c:v>5.9443680000000002E-3</c:v>
                </c:pt>
                <c:pt idx="124">
                  <c:v>5.5696265999999996E-3</c:v>
                </c:pt>
                <c:pt idx="125">
                  <c:v>5.0789894999999996E-3</c:v>
                </c:pt>
                <c:pt idx="126">
                  <c:v>4.7192615000000004E-3</c:v>
                </c:pt>
                <c:pt idx="127">
                  <c:v>4.1048116999999997E-3</c:v>
                </c:pt>
                <c:pt idx="128">
                  <c:v>3.5415678000000001E-3</c:v>
                </c:pt>
                <c:pt idx="129">
                  <c:v>2.9848934999999999E-3</c:v>
                </c:pt>
                <c:pt idx="130">
                  <c:v>2.4747998E-3</c:v>
                </c:pt>
                <c:pt idx="131">
                  <c:v>1.9960236000000002E-3</c:v>
                </c:pt>
                <c:pt idx="132">
                  <c:v>1.5790253000000001E-3</c:v>
                </c:pt>
                <c:pt idx="133">
                  <c:v>1.2381148000000001E-3</c:v>
                </c:pt>
                <c:pt idx="134">
                  <c:v>4.9663979999999995E-4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5DBF-4BEC-B76F-5AFFC402E53A}"/>
            </c:ext>
          </c:extLst>
        </c:ser>
        <c:ser>
          <c:idx val="67"/>
          <c:order val="67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反射白_LEDlow_暗櫃!$A$68:$EE$68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4.9772320000000001E-4</c:v>
                </c:pt>
                <c:pt idx="5">
                  <c:v>7.8933059999999997E-4</c:v>
                </c:pt>
                <c:pt idx="6">
                  <c:v>6.9903390000000004E-4</c:v>
                </c:pt>
                <c:pt idx="7">
                  <c:v>4.3933859999999999E-4</c:v>
                </c:pt>
                <c:pt idx="8">
                  <c:v>3.4075840000000001E-4</c:v>
                </c:pt>
                <c:pt idx="9">
                  <c:v>5.1902939999999998E-4</c:v>
                </c:pt>
                <c:pt idx="10">
                  <c:v>7.92485E-4</c:v>
                </c:pt>
                <c:pt idx="11">
                  <c:v>9.0243940000000003E-4</c:v>
                </c:pt>
                <c:pt idx="12">
                  <c:v>7.6327860000000003E-4</c:v>
                </c:pt>
                <c:pt idx="13">
                  <c:v>6.3232960000000004E-4</c:v>
                </c:pt>
                <c:pt idx="14">
                  <c:v>7.9631109999999999E-4</c:v>
                </c:pt>
                <c:pt idx="15">
                  <c:v>1.3498968E-3</c:v>
                </c:pt>
                <c:pt idx="16">
                  <c:v>2.1140184000000002E-3</c:v>
                </c:pt>
                <c:pt idx="17">
                  <c:v>2.7604906000000002E-3</c:v>
                </c:pt>
                <c:pt idx="18">
                  <c:v>3.1514542999999998E-3</c:v>
                </c:pt>
                <c:pt idx="19">
                  <c:v>3.1926949000000001E-3</c:v>
                </c:pt>
                <c:pt idx="20">
                  <c:v>2.9867041999999998E-3</c:v>
                </c:pt>
                <c:pt idx="21">
                  <c:v>2.704761E-3</c:v>
                </c:pt>
                <c:pt idx="22">
                  <c:v>2.5474508E-3</c:v>
                </c:pt>
                <c:pt idx="23">
                  <c:v>2.6045484000000001E-3</c:v>
                </c:pt>
                <c:pt idx="24">
                  <c:v>2.8483906999999999E-3</c:v>
                </c:pt>
                <c:pt idx="25">
                  <c:v>3.2031391999999999E-3</c:v>
                </c:pt>
                <c:pt idx="26">
                  <c:v>3.5893726000000002E-3</c:v>
                </c:pt>
                <c:pt idx="27">
                  <c:v>4.0052053999999997E-3</c:v>
                </c:pt>
                <c:pt idx="28">
                  <c:v>4.4763503000000001E-3</c:v>
                </c:pt>
                <c:pt idx="29">
                  <c:v>5.0470157999999996E-3</c:v>
                </c:pt>
                <c:pt idx="30">
                  <c:v>5.8163236999999998E-3</c:v>
                </c:pt>
                <c:pt idx="31">
                  <c:v>7.103519E-3</c:v>
                </c:pt>
                <c:pt idx="32">
                  <c:v>9.4255228000000007E-3</c:v>
                </c:pt>
                <c:pt idx="33">
                  <c:v>1.3043726800000001E-2</c:v>
                </c:pt>
                <c:pt idx="34">
                  <c:v>1.7851183199999999E-2</c:v>
                </c:pt>
                <c:pt idx="35">
                  <c:v>2.3256380100000001E-2</c:v>
                </c:pt>
                <c:pt idx="36">
                  <c:v>2.8168315100000001E-2</c:v>
                </c:pt>
                <c:pt idx="37">
                  <c:v>3.1336866300000002E-2</c:v>
                </c:pt>
                <c:pt idx="38">
                  <c:v>3.2093759600000001E-2</c:v>
                </c:pt>
                <c:pt idx="39">
                  <c:v>3.0628236E-2</c:v>
                </c:pt>
                <c:pt idx="40">
                  <c:v>2.77487449E-2</c:v>
                </c:pt>
                <c:pt idx="41">
                  <c:v>2.4145465299999998E-2</c:v>
                </c:pt>
                <c:pt idx="42">
                  <c:v>2.0502673499999999E-2</c:v>
                </c:pt>
                <c:pt idx="43">
                  <c:v>1.7123043500000001E-2</c:v>
                </c:pt>
                <c:pt idx="44">
                  <c:v>1.43715795E-2</c:v>
                </c:pt>
                <c:pt idx="45">
                  <c:v>1.25711057E-2</c:v>
                </c:pt>
                <c:pt idx="46">
                  <c:v>1.13142626E-2</c:v>
                </c:pt>
                <c:pt idx="47">
                  <c:v>1.0241778599999999E-2</c:v>
                </c:pt>
                <c:pt idx="48">
                  <c:v>9.2657803999999996E-3</c:v>
                </c:pt>
                <c:pt idx="49">
                  <c:v>8.5432957999999996E-3</c:v>
                </c:pt>
                <c:pt idx="50">
                  <c:v>8.3260023999999992E-3</c:v>
                </c:pt>
                <c:pt idx="51">
                  <c:v>8.7134949999999999E-3</c:v>
                </c:pt>
                <c:pt idx="52">
                  <c:v>9.3716727999999996E-3</c:v>
                </c:pt>
                <c:pt idx="53">
                  <c:v>9.9829984999999996E-3</c:v>
                </c:pt>
                <c:pt idx="54">
                  <c:v>1.0327966900000001E-2</c:v>
                </c:pt>
                <c:pt idx="55">
                  <c:v>1.04321213E-2</c:v>
                </c:pt>
                <c:pt idx="56">
                  <c:v>1.04843657E-2</c:v>
                </c:pt>
                <c:pt idx="57">
                  <c:v>1.0530507200000001E-2</c:v>
                </c:pt>
                <c:pt idx="58">
                  <c:v>1.04981316E-2</c:v>
                </c:pt>
                <c:pt idx="59">
                  <c:v>1.03119714E-2</c:v>
                </c:pt>
                <c:pt idx="60">
                  <c:v>1.00449696E-2</c:v>
                </c:pt>
                <c:pt idx="61">
                  <c:v>9.8621864000000004E-3</c:v>
                </c:pt>
                <c:pt idx="62">
                  <c:v>9.7571509000000008E-3</c:v>
                </c:pt>
                <c:pt idx="63">
                  <c:v>9.5263551999999994E-3</c:v>
                </c:pt>
                <c:pt idx="64">
                  <c:v>8.9364544999999997E-3</c:v>
                </c:pt>
                <c:pt idx="65">
                  <c:v>8.0175501999999992E-3</c:v>
                </c:pt>
                <c:pt idx="66">
                  <c:v>7.1065197999999998E-3</c:v>
                </c:pt>
                <c:pt idx="67">
                  <c:v>6.4758295000000004E-3</c:v>
                </c:pt>
                <c:pt idx="68">
                  <c:v>6.0772137000000004E-3</c:v>
                </c:pt>
                <c:pt idx="69">
                  <c:v>5.7157963000000001E-3</c:v>
                </c:pt>
                <c:pt idx="70">
                  <c:v>5.3060395E-3</c:v>
                </c:pt>
                <c:pt idx="71">
                  <c:v>4.8707825999999999E-3</c:v>
                </c:pt>
                <c:pt idx="72">
                  <c:v>4.4427887000000003E-3</c:v>
                </c:pt>
                <c:pt idx="73">
                  <c:v>3.9306297000000004E-3</c:v>
                </c:pt>
                <c:pt idx="74">
                  <c:v>3.1857934999999999E-3</c:v>
                </c:pt>
                <c:pt idx="75">
                  <c:v>2.2393755999999998E-3</c:v>
                </c:pt>
                <c:pt idx="76">
                  <c:v>1.4615069000000001E-3</c:v>
                </c:pt>
                <c:pt idx="77">
                  <c:v>1.2225224999999999E-3</c:v>
                </c:pt>
                <c:pt idx="78">
                  <c:v>1.6707161000000001E-3</c:v>
                </c:pt>
                <c:pt idx="79">
                  <c:v>2.5465408999999998E-3</c:v>
                </c:pt>
                <c:pt idx="80">
                  <c:v>3.2220804000000001E-3</c:v>
                </c:pt>
                <c:pt idx="81">
                  <c:v>3.1310981000000002E-3</c:v>
                </c:pt>
                <c:pt idx="82">
                  <c:v>2.2795799000000002E-3</c:v>
                </c:pt>
                <c:pt idx="83">
                  <c:v>9.9525880000000001E-4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2.7958380000000003E-4</c:v>
                </c:pt>
                <c:pt idx="88">
                  <c:v>6.7032539999999996E-4</c:v>
                </c:pt>
                <c:pt idx="89">
                  <c:v>7.1845980000000002E-4</c:v>
                </c:pt>
                <c:pt idx="90">
                  <c:v>4.4548519999999998E-4</c:v>
                </c:pt>
                <c:pt idx="91">
                  <c:v>1.14954E-5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2.1446710000000001E-4</c:v>
                </c:pt>
                <c:pt idx="97">
                  <c:v>5.2527840000000004E-4</c:v>
                </c:pt>
                <c:pt idx="98">
                  <c:v>7.3555050000000002E-4</c:v>
                </c:pt>
                <c:pt idx="99">
                  <c:v>8.1914379999999999E-4</c:v>
                </c:pt>
                <c:pt idx="100">
                  <c:v>7.7945949999999999E-4</c:v>
                </c:pt>
                <c:pt idx="101">
                  <c:v>6.6898330000000005E-4</c:v>
                </c:pt>
                <c:pt idx="102">
                  <c:v>6.0480950000000005E-4</c:v>
                </c:pt>
                <c:pt idx="103">
                  <c:v>5.985338E-4</c:v>
                </c:pt>
                <c:pt idx="104">
                  <c:v>6.3784300000000003E-4</c:v>
                </c:pt>
                <c:pt idx="105">
                  <c:v>7.4907190000000001E-4</c:v>
                </c:pt>
                <c:pt idx="106">
                  <c:v>9.4926530000000002E-4</c:v>
                </c:pt>
                <c:pt idx="107">
                  <c:v>1.2444813000000001E-3</c:v>
                </c:pt>
                <c:pt idx="108">
                  <c:v>1.6522958999999999E-3</c:v>
                </c:pt>
                <c:pt idx="109">
                  <c:v>2.1929789999999998E-3</c:v>
                </c:pt>
                <c:pt idx="110">
                  <c:v>2.7642786E-3</c:v>
                </c:pt>
                <c:pt idx="111">
                  <c:v>3.4429156000000002E-3</c:v>
                </c:pt>
                <c:pt idx="112">
                  <c:v>4.1402074999999997E-3</c:v>
                </c:pt>
                <c:pt idx="113">
                  <c:v>4.8426273000000001E-3</c:v>
                </c:pt>
                <c:pt idx="114">
                  <c:v>5.5064922000000001E-3</c:v>
                </c:pt>
                <c:pt idx="115">
                  <c:v>6.1095194E-3</c:v>
                </c:pt>
                <c:pt idx="116">
                  <c:v>6.6194288000000004E-3</c:v>
                </c:pt>
                <c:pt idx="117">
                  <c:v>7.0379991000000001E-3</c:v>
                </c:pt>
                <c:pt idx="118">
                  <c:v>7.1962867000000003E-3</c:v>
                </c:pt>
                <c:pt idx="119">
                  <c:v>7.2685223999999996E-3</c:v>
                </c:pt>
                <c:pt idx="120">
                  <c:v>7.1803177999999997E-3</c:v>
                </c:pt>
                <c:pt idx="121">
                  <c:v>6.9676395999999996E-3</c:v>
                </c:pt>
                <c:pt idx="122">
                  <c:v>6.6406638E-3</c:v>
                </c:pt>
                <c:pt idx="123">
                  <c:v>6.2187077000000002E-3</c:v>
                </c:pt>
                <c:pt idx="124">
                  <c:v>5.7276738999999998E-3</c:v>
                </c:pt>
                <c:pt idx="125">
                  <c:v>5.2037397000000004E-3</c:v>
                </c:pt>
                <c:pt idx="126">
                  <c:v>4.6570157000000003E-3</c:v>
                </c:pt>
                <c:pt idx="127">
                  <c:v>4.0557212E-3</c:v>
                </c:pt>
                <c:pt idx="128">
                  <c:v>3.4191198999999999E-3</c:v>
                </c:pt>
                <c:pt idx="129">
                  <c:v>2.8606865E-3</c:v>
                </c:pt>
                <c:pt idx="130">
                  <c:v>2.3375905999999998E-3</c:v>
                </c:pt>
                <c:pt idx="131">
                  <c:v>1.8855848999999999E-3</c:v>
                </c:pt>
                <c:pt idx="132">
                  <c:v>1.4853430000000001E-3</c:v>
                </c:pt>
                <c:pt idx="133">
                  <c:v>1.1478669000000001E-3</c:v>
                </c:pt>
                <c:pt idx="134">
                  <c:v>1.5634190000000001E-4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5DBF-4BEC-B76F-5AFFC402E53A}"/>
            </c:ext>
          </c:extLst>
        </c:ser>
        <c:ser>
          <c:idx val="68"/>
          <c:order val="6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反射白_LEDlow_暗櫃!$A$69:$EE$69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4.4201800000000001E-5</c:v>
                </c:pt>
                <c:pt idx="4">
                  <c:v>4.6213839999999999E-4</c:v>
                </c:pt>
                <c:pt idx="5">
                  <c:v>6.2419880000000002E-4</c:v>
                </c:pt>
                <c:pt idx="6">
                  <c:v>4.4952849999999999E-4</c:v>
                </c:pt>
                <c:pt idx="7">
                  <c:v>1.3260330000000001E-4</c:v>
                </c:pt>
                <c:pt idx="8">
                  <c:v>4.5099000000000003E-5</c:v>
                </c:pt>
                <c:pt idx="9">
                  <c:v>3.9589559999999999E-4</c:v>
                </c:pt>
                <c:pt idx="10">
                  <c:v>9.4381429999999995E-4</c:v>
                </c:pt>
                <c:pt idx="11">
                  <c:v>1.3906641E-3</c:v>
                </c:pt>
                <c:pt idx="12">
                  <c:v>1.5560598999999999E-3</c:v>
                </c:pt>
                <c:pt idx="13">
                  <c:v>1.5006885E-3</c:v>
                </c:pt>
                <c:pt idx="14">
                  <c:v>1.543761E-3</c:v>
                </c:pt>
                <c:pt idx="15">
                  <c:v>1.7626088E-3</c:v>
                </c:pt>
                <c:pt idx="16">
                  <c:v>2.0296499E-3</c:v>
                </c:pt>
                <c:pt idx="17">
                  <c:v>2.1799300000000001E-3</c:v>
                </c:pt>
                <c:pt idx="18">
                  <c:v>2.3552387000000002E-3</c:v>
                </c:pt>
                <c:pt idx="19">
                  <c:v>2.6074357000000002E-3</c:v>
                </c:pt>
                <c:pt idx="20">
                  <c:v>2.9712346999999999E-3</c:v>
                </c:pt>
                <c:pt idx="21">
                  <c:v>3.2993152000000002E-3</c:v>
                </c:pt>
                <c:pt idx="22">
                  <c:v>3.4619702E-3</c:v>
                </c:pt>
                <c:pt idx="23">
                  <c:v>3.4512560999999998E-3</c:v>
                </c:pt>
                <c:pt idx="24">
                  <c:v>3.3271656999999998E-3</c:v>
                </c:pt>
                <c:pt idx="25">
                  <c:v>3.181428E-3</c:v>
                </c:pt>
                <c:pt idx="26">
                  <c:v>3.1732267000000002E-3</c:v>
                </c:pt>
                <c:pt idx="27">
                  <c:v>3.2808901999999999E-3</c:v>
                </c:pt>
                <c:pt idx="28">
                  <c:v>3.6530043000000002E-3</c:v>
                </c:pt>
                <c:pt idx="29">
                  <c:v>4.4557125999999999E-3</c:v>
                </c:pt>
                <c:pt idx="30">
                  <c:v>5.5981777E-3</c:v>
                </c:pt>
                <c:pt idx="31">
                  <c:v>7.3584849000000001E-3</c:v>
                </c:pt>
                <c:pt idx="32">
                  <c:v>1.0044895099999999E-2</c:v>
                </c:pt>
                <c:pt idx="33">
                  <c:v>1.37666538E-2</c:v>
                </c:pt>
                <c:pt idx="34">
                  <c:v>1.8420664600000001E-2</c:v>
                </c:pt>
                <c:pt idx="35">
                  <c:v>2.34971847E-2</c:v>
                </c:pt>
                <c:pt idx="36">
                  <c:v>2.81195864E-2</c:v>
                </c:pt>
                <c:pt idx="37">
                  <c:v>3.1143156799999999E-2</c:v>
                </c:pt>
                <c:pt idx="38">
                  <c:v>3.1990930399999999E-2</c:v>
                </c:pt>
                <c:pt idx="39">
                  <c:v>3.0575267999999999E-2</c:v>
                </c:pt>
                <c:pt idx="40">
                  <c:v>2.7567181699999999E-2</c:v>
                </c:pt>
                <c:pt idx="41">
                  <c:v>2.3804390799999998E-2</c:v>
                </c:pt>
                <c:pt idx="42">
                  <c:v>2.0267255599999999E-2</c:v>
                </c:pt>
                <c:pt idx="43">
                  <c:v>1.7248604399999999E-2</c:v>
                </c:pt>
                <c:pt idx="44">
                  <c:v>1.4729551E-2</c:v>
                </c:pt>
                <c:pt idx="45">
                  <c:v>1.27868988E-2</c:v>
                </c:pt>
                <c:pt idx="46">
                  <c:v>1.1238150299999999E-2</c:v>
                </c:pt>
                <c:pt idx="47">
                  <c:v>1.00996252E-2</c:v>
                </c:pt>
                <c:pt idx="48">
                  <c:v>9.3297623000000007E-3</c:v>
                </c:pt>
                <c:pt idx="49">
                  <c:v>8.8296980000000004E-3</c:v>
                </c:pt>
                <c:pt idx="50">
                  <c:v>8.6155701000000008E-3</c:v>
                </c:pt>
                <c:pt idx="51">
                  <c:v>8.6907484E-3</c:v>
                </c:pt>
                <c:pt idx="52">
                  <c:v>8.9602404999999993E-3</c:v>
                </c:pt>
                <c:pt idx="53">
                  <c:v>9.3054826999999993E-3</c:v>
                </c:pt>
                <c:pt idx="54">
                  <c:v>9.7072831999999998E-3</c:v>
                </c:pt>
                <c:pt idx="55">
                  <c:v>1.0310593099999999E-2</c:v>
                </c:pt>
                <c:pt idx="56">
                  <c:v>1.12005183E-2</c:v>
                </c:pt>
                <c:pt idx="57">
                  <c:v>1.2075063800000001E-2</c:v>
                </c:pt>
                <c:pt idx="58">
                  <c:v>1.24881482E-2</c:v>
                </c:pt>
                <c:pt idx="59">
                  <c:v>1.2109570199999999E-2</c:v>
                </c:pt>
                <c:pt idx="60">
                  <c:v>1.1110669E-2</c:v>
                </c:pt>
                <c:pt idx="61">
                  <c:v>1.00197103E-2</c:v>
                </c:pt>
                <c:pt idx="62">
                  <c:v>9.3241269000000002E-3</c:v>
                </c:pt>
                <c:pt idx="63">
                  <c:v>9.0865213000000007E-3</c:v>
                </c:pt>
                <c:pt idx="64">
                  <c:v>8.8784964999999993E-3</c:v>
                </c:pt>
                <c:pt idx="65">
                  <c:v>8.3610481000000007E-3</c:v>
                </c:pt>
                <c:pt idx="66">
                  <c:v>7.5154960999999996E-3</c:v>
                </c:pt>
                <c:pt idx="67">
                  <c:v>6.5999348000000003E-3</c:v>
                </c:pt>
                <c:pt idx="68">
                  <c:v>5.9164027000000001E-3</c:v>
                </c:pt>
                <c:pt idx="69">
                  <c:v>5.6529772000000001E-3</c:v>
                </c:pt>
                <c:pt idx="70">
                  <c:v>5.5774800000000001E-3</c:v>
                </c:pt>
                <c:pt idx="71">
                  <c:v>5.2489587000000004E-3</c:v>
                </c:pt>
                <c:pt idx="72">
                  <c:v>4.4317436000000003E-3</c:v>
                </c:pt>
                <c:pt idx="73">
                  <c:v>3.4077982000000001E-3</c:v>
                </c:pt>
                <c:pt idx="74">
                  <c:v>2.6776769999999998E-3</c:v>
                </c:pt>
                <c:pt idx="75">
                  <c:v>2.3978287000000001E-3</c:v>
                </c:pt>
                <c:pt idx="76">
                  <c:v>2.2676876000000002E-3</c:v>
                </c:pt>
                <c:pt idx="77">
                  <c:v>2.0485667000000002E-3</c:v>
                </c:pt>
                <c:pt idx="78">
                  <c:v>1.7922054E-3</c:v>
                </c:pt>
                <c:pt idx="79">
                  <c:v>1.6469251000000001E-3</c:v>
                </c:pt>
                <c:pt idx="80">
                  <c:v>1.5923043E-3</c:v>
                </c:pt>
                <c:pt idx="81">
                  <c:v>1.5052361000000001E-3</c:v>
                </c:pt>
                <c:pt idx="82">
                  <c:v>1.2925152E-3</c:v>
                </c:pt>
                <c:pt idx="83">
                  <c:v>9.9720480000000007E-4</c:v>
                </c:pt>
                <c:pt idx="84">
                  <c:v>7.3730110000000003E-4</c:v>
                </c:pt>
                <c:pt idx="85">
                  <c:v>6.3830600000000005E-4</c:v>
                </c:pt>
                <c:pt idx="86">
                  <c:v>7.0278669999999997E-4</c:v>
                </c:pt>
                <c:pt idx="87">
                  <c:v>8.323836E-4</c:v>
                </c:pt>
                <c:pt idx="88">
                  <c:v>9.0426419999999996E-4</c:v>
                </c:pt>
                <c:pt idx="89">
                  <c:v>8.6737740000000004E-4</c:v>
                </c:pt>
                <c:pt idx="90">
                  <c:v>6.9599169999999999E-4</c:v>
                </c:pt>
                <c:pt idx="91">
                  <c:v>4.2048379999999998E-4</c:v>
                </c:pt>
                <c:pt idx="92">
                  <c:v>1.36973E-4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1.352116E-4</c:v>
                </c:pt>
                <c:pt idx="104">
                  <c:v>4.480008E-4</c:v>
                </c:pt>
                <c:pt idx="105">
                  <c:v>8.2304820000000001E-4</c:v>
                </c:pt>
                <c:pt idx="106">
                  <c:v>1.2545068999999999E-3</c:v>
                </c:pt>
                <c:pt idx="107">
                  <c:v>1.7322493E-3</c:v>
                </c:pt>
                <c:pt idx="108">
                  <c:v>2.2465303000000002E-3</c:v>
                </c:pt>
                <c:pt idx="109">
                  <c:v>2.7829229E-3</c:v>
                </c:pt>
                <c:pt idx="110">
                  <c:v>3.4798435E-3</c:v>
                </c:pt>
                <c:pt idx="111">
                  <c:v>4.0584458000000002E-3</c:v>
                </c:pt>
                <c:pt idx="112">
                  <c:v>4.6451087E-3</c:v>
                </c:pt>
                <c:pt idx="113">
                  <c:v>5.2082930000000001E-3</c:v>
                </c:pt>
                <c:pt idx="114">
                  <c:v>5.6978324E-3</c:v>
                </c:pt>
                <c:pt idx="115">
                  <c:v>6.1291525999999999E-3</c:v>
                </c:pt>
                <c:pt idx="116">
                  <c:v>6.4820177000000003E-3</c:v>
                </c:pt>
                <c:pt idx="117">
                  <c:v>6.7465169999999996E-3</c:v>
                </c:pt>
                <c:pt idx="118">
                  <c:v>6.9202376000000003E-3</c:v>
                </c:pt>
                <c:pt idx="119">
                  <c:v>6.9177211000000004E-3</c:v>
                </c:pt>
                <c:pt idx="120">
                  <c:v>6.8048266999999997E-3</c:v>
                </c:pt>
                <c:pt idx="121">
                  <c:v>6.5918141000000001E-3</c:v>
                </c:pt>
                <c:pt idx="122">
                  <c:v>6.2803998999999998E-3</c:v>
                </c:pt>
                <c:pt idx="123">
                  <c:v>5.8944797999999996E-3</c:v>
                </c:pt>
                <c:pt idx="124">
                  <c:v>5.4360609999999998E-3</c:v>
                </c:pt>
                <c:pt idx="125">
                  <c:v>4.8735938000000001E-3</c:v>
                </c:pt>
                <c:pt idx="126">
                  <c:v>4.2859133999999998E-3</c:v>
                </c:pt>
                <c:pt idx="127">
                  <c:v>3.6447262000000001E-3</c:v>
                </c:pt>
                <c:pt idx="128">
                  <c:v>3.0900637999999999E-3</c:v>
                </c:pt>
                <c:pt idx="129">
                  <c:v>2.5285045000000002E-3</c:v>
                </c:pt>
                <c:pt idx="130">
                  <c:v>2.01995E-3</c:v>
                </c:pt>
                <c:pt idx="131">
                  <c:v>1.5723686E-3</c:v>
                </c:pt>
                <c:pt idx="132">
                  <c:v>1.1714884E-3</c:v>
                </c:pt>
                <c:pt idx="133">
                  <c:v>8.2210080000000004E-4</c:v>
                </c:pt>
                <c:pt idx="134">
                  <c:v>2.6973900000000001E-4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5DBF-4BEC-B76F-5AFFC402E53A}"/>
            </c:ext>
          </c:extLst>
        </c:ser>
        <c:ser>
          <c:idx val="69"/>
          <c:order val="69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反射白_LEDlow_暗櫃!$A$70:$EE$70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1.32586E-5</c:v>
                </c:pt>
                <c:pt idx="8">
                  <c:v>3.1757729999999998E-4</c:v>
                </c:pt>
                <c:pt idx="9">
                  <c:v>5.821423E-4</c:v>
                </c:pt>
                <c:pt idx="10">
                  <c:v>9.0426899999999997E-4</c:v>
                </c:pt>
                <c:pt idx="11">
                  <c:v>1.1637143E-3</c:v>
                </c:pt>
                <c:pt idx="12">
                  <c:v>1.4187723000000001E-3</c:v>
                </c:pt>
                <c:pt idx="13">
                  <c:v>1.7648027E-3</c:v>
                </c:pt>
                <c:pt idx="14">
                  <c:v>2.1486882999999998E-3</c:v>
                </c:pt>
                <c:pt idx="15">
                  <c:v>2.4977096000000001E-3</c:v>
                </c:pt>
                <c:pt idx="16">
                  <c:v>2.6755632999999998E-3</c:v>
                </c:pt>
                <c:pt idx="17">
                  <c:v>2.6629523000000002E-3</c:v>
                </c:pt>
                <c:pt idx="18">
                  <c:v>2.6819488999999998E-3</c:v>
                </c:pt>
                <c:pt idx="19">
                  <c:v>2.8175629999999999E-3</c:v>
                </c:pt>
                <c:pt idx="20">
                  <c:v>3.0365838000000001E-3</c:v>
                </c:pt>
                <c:pt idx="21">
                  <c:v>3.2735734999999998E-3</c:v>
                </c:pt>
                <c:pt idx="22">
                  <c:v>3.4152006E-3</c:v>
                </c:pt>
                <c:pt idx="23">
                  <c:v>3.4096491999999999E-3</c:v>
                </c:pt>
                <c:pt idx="24">
                  <c:v>3.2744025999999998E-3</c:v>
                </c:pt>
                <c:pt idx="25">
                  <c:v>3.0255460000000001E-3</c:v>
                </c:pt>
                <c:pt idx="26">
                  <c:v>2.8442625999999999E-3</c:v>
                </c:pt>
                <c:pt idx="27">
                  <c:v>2.978615E-3</c:v>
                </c:pt>
                <c:pt idx="28">
                  <c:v>3.5195334000000002E-3</c:v>
                </c:pt>
                <c:pt idx="29">
                  <c:v>4.5492998E-3</c:v>
                </c:pt>
                <c:pt idx="30">
                  <c:v>5.9928087999999999E-3</c:v>
                </c:pt>
                <c:pt idx="31">
                  <c:v>7.8820381000000005E-3</c:v>
                </c:pt>
                <c:pt idx="32">
                  <c:v>1.0542035999999999E-2</c:v>
                </c:pt>
                <c:pt idx="33">
                  <c:v>1.4246747800000001E-2</c:v>
                </c:pt>
                <c:pt idx="34">
                  <c:v>1.90064684E-2</c:v>
                </c:pt>
                <c:pt idx="35">
                  <c:v>2.4287927899999999E-2</c:v>
                </c:pt>
                <c:pt idx="36">
                  <c:v>2.90257446E-2</c:v>
                </c:pt>
                <c:pt idx="37">
                  <c:v>3.2021857799999998E-2</c:v>
                </c:pt>
                <c:pt idx="38">
                  <c:v>3.2744113399999997E-2</c:v>
                </c:pt>
                <c:pt idx="39">
                  <c:v>3.12148537E-2</c:v>
                </c:pt>
                <c:pt idx="40">
                  <c:v>2.8183583200000001E-2</c:v>
                </c:pt>
                <c:pt idx="41">
                  <c:v>2.4133201699999999E-2</c:v>
                </c:pt>
                <c:pt idx="42">
                  <c:v>2.01516934E-2</c:v>
                </c:pt>
                <c:pt idx="43">
                  <c:v>1.6716841600000001E-2</c:v>
                </c:pt>
                <c:pt idx="44">
                  <c:v>1.4039571400000001E-2</c:v>
                </c:pt>
                <c:pt idx="45">
                  <c:v>1.23254126E-2</c:v>
                </c:pt>
                <c:pt idx="46">
                  <c:v>1.11746183E-2</c:v>
                </c:pt>
                <c:pt idx="47">
                  <c:v>1.02721481E-2</c:v>
                </c:pt>
                <c:pt idx="48">
                  <c:v>9.4135394000000004E-3</c:v>
                </c:pt>
                <c:pt idx="49">
                  <c:v>8.5909366999999993E-3</c:v>
                </c:pt>
                <c:pt idx="50">
                  <c:v>8.0864279999999997E-3</c:v>
                </c:pt>
                <c:pt idx="51">
                  <c:v>8.2141383999999994E-3</c:v>
                </c:pt>
                <c:pt idx="52">
                  <c:v>8.9044607999999997E-3</c:v>
                </c:pt>
                <c:pt idx="53">
                  <c:v>9.7734750999999998E-3</c:v>
                </c:pt>
                <c:pt idx="54">
                  <c:v>1.04225958E-2</c:v>
                </c:pt>
                <c:pt idx="55">
                  <c:v>1.0740092E-2</c:v>
                </c:pt>
                <c:pt idx="56">
                  <c:v>1.0908241399999999E-2</c:v>
                </c:pt>
                <c:pt idx="57">
                  <c:v>1.1069349900000001E-2</c:v>
                </c:pt>
                <c:pt idx="58">
                  <c:v>1.11337183E-2</c:v>
                </c:pt>
                <c:pt idx="59">
                  <c:v>1.0867546299999999E-2</c:v>
                </c:pt>
                <c:pt idx="60">
                  <c:v>1.02754422E-2</c:v>
                </c:pt>
                <c:pt idx="61">
                  <c:v>9.5579140000000007E-3</c:v>
                </c:pt>
                <c:pt idx="62">
                  <c:v>9.0140710000000002E-3</c:v>
                </c:pt>
                <c:pt idx="63">
                  <c:v>8.7853400000000009E-3</c:v>
                </c:pt>
                <c:pt idx="64">
                  <c:v>8.7394696000000008E-3</c:v>
                </c:pt>
                <c:pt idx="65">
                  <c:v>8.5702212999999999E-3</c:v>
                </c:pt>
                <c:pt idx="66">
                  <c:v>8.1173954999999992E-3</c:v>
                </c:pt>
                <c:pt idx="67">
                  <c:v>7.3758010000000004E-3</c:v>
                </c:pt>
                <c:pt idx="68">
                  <c:v>6.4743798999999996E-3</c:v>
                </c:pt>
                <c:pt idx="69">
                  <c:v>5.5563925E-3</c:v>
                </c:pt>
                <c:pt idx="70">
                  <c:v>4.7277565999999998E-3</c:v>
                </c:pt>
                <c:pt idx="71">
                  <c:v>4.1739591000000001E-3</c:v>
                </c:pt>
                <c:pt idx="72">
                  <c:v>4.0388917999999996E-3</c:v>
                </c:pt>
                <c:pt idx="73">
                  <c:v>4.1551553000000003E-3</c:v>
                </c:pt>
                <c:pt idx="74">
                  <c:v>4.0296953999999999E-3</c:v>
                </c:pt>
                <c:pt idx="75">
                  <c:v>3.1957821999999999E-3</c:v>
                </c:pt>
                <c:pt idx="76">
                  <c:v>1.8371557000000001E-3</c:v>
                </c:pt>
                <c:pt idx="77">
                  <c:v>6.8785630000000003E-4</c:v>
                </c:pt>
                <c:pt idx="78">
                  <c:v>4.2509690000000001E-4</c:v>
                </c:pt>
                <c:pt idx="79">
                  <c:v>1.1158800999999999E-3</c:v>
                </c:pt>
                <c:pt idx="80">
                  <c:v>2.1927990000000001E-3</c:v>
                </c:pt>
                <c:pt idx="81">
                  <c:v>2.9339853000000002E-3</c:v>
                </c:pt>
                <c:pt idx="82">
                  <c:v>2.9877179999999999E-3</c:v>
                </c:pt>
                <c:pt idx="83">
                  <c:v>2.4006441E-3</c:v>
                </c:pt>
                <c:pt idx="84">
                  <c:v>1.5852698000000001E-3</c:v>
                </c:pt>
                <c:pt idx="85">
                  <c:v>9.4837640000000004E-4</c:v>
                </c:pt>
                <c:pt idx="86">
                  <c:v>5.1880239999999998E-4</c:v>
                </c:pt>
                <c:pt idx="87">
                  <c:v>1.677607E-4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1.9037310000000001E-4</c:v>
                </c:pt>
                <c:pt idx="96">
                  <c:v>3.5166869999999999E-4</c:v>
                </c:pt>
                <c:pt idx="97">
                  <c:v>4.4313650000000002E-4</c:v>
                </c:pt>
                <c:pt idx="98">
                  <c:v>4.9634820000000004E-4</c:v>
                </c:pt>
                <c:pt idx="99">
                  <c:v>5.2853130000000005E-4</c:v>
                </c:pt>
                <c:pt idx="100">
                  <c:v>5.5793610000000001E-4</c:v>
                </c:pt>
                <c:pt idx="101">
                  <c:v>5.9068260000000002E-4</c:v>
                </c:pt>
                <c:pt idx="102">
                  <c:v>7.5460239999999997E-4</c:v>
                </c:pt>
                <c:pt idx="103">
                  <c:v>9.1875089999999995E-4</c:v>
                </c:pt>
                <c:pt idx="104">
                  <c:v>1.1210552E-3</c:v>
                </c:pt>
                <c:pt idx="105">
                  <c:v>1.3677857000000001E-3</c:v>
                </c:pt>
                <c:pt idx="106">
                  <c:v>1.6762927E-3</c:v>
                </c:pt>
                <c:pt idx="107">
                  <c:v>2.0240988000000001E-3</c:v>
                </c:pt>
                <c:pt idx="108">
                  <c:v>2.4272161999999999E-3</c:v>
                </c:pt>
                <c:pt idx="109">
                  <c:v>2.9060043999999999E-3</c:v>
                </c:pt>
                <c:pt idx="110">
                  <c:v>3.348466E-3</c:v>
                </c:pt>
                <c:pt idx="111">
                  <c:v>3.8520697999999999E-3</c:v>
                </c:pt>
                <c:pt idx="112">
                  <c:v>4.3866243000000001E-3</c:v>
                </c:pt>
                <c:pt idx="113">
                  <c:v>4.9174312E-3</c:v>
                </c:pt>
                <c:pt idx="114">
                  <c:v>5.4087965000000002E-3</c:v>
                </c:pt>
                <c:pt idx="115">
                  <c:v>5.8421799999999998E-3</c:v>
                </c:pt>
                <c:pt idx="116">
                  <c:v>6.2050736000000004E-3</c:v>
                </c:pt>
                <c:pt idx="117">
                  <c:v>6.5000127000000001E-3</c:v>
                </c:pt>
                <c:pt idx="118">
                  <c:v>6.7341262000000001E-3</c:v>
                </c:pt>
                <c:pt idx="119">
                  <c:v>6.7222280999999998E-3</c:v>
                </c:pt>
                <c:pt idx="120">
                  <c:v>6.5973382000000004E-3</c:v>
                </c:pt>
                <c:pt idx="121">
                  <c:v>6.3773001999999999E-3</c:v>
                </c:pt>
                <c:pt idx="122">
                  <c:v>6.0679106999999999E-3</c:v>
                </c:pt>
                <c:pt idx="123">
                  <c:v>5.6894016000000004E-3</c:v>
                </c:pt>
                <c:pt idx="124">
                  <c:v>5.2578957000000001E-3</c:v>
                </c:pt>
                <c:pt idx="125">
                  <c:v>4.7603790000000003E-3</c:v>
                </c:pt>
                <c:pt idx="126">
                  <c:v>4.3830852999999998E-3</c:v>
                </c:pt>
                <c:pt idx="127">
                  <c:v>3.7977786000000001E-3</c:v>
                </c:pt>
                <c:pt idx="128">
                  <c:v>3.2630506999999998E-3</c:v>
                </c:pt>
                <c:pt idx="129">
                  <c:v>2.7518947999999998E-3</c:v>
                </c:pt>
                <c:pt idx="130">
                  <c:v>2.2891682999999999E-3</c:v>
                </c:pt>
                <c:pt idx="131">
                  <c:v>1.8730203999999999E-3</c:v>
                </c:pt>
                <c:pt idx="132">
                  <c:v>1.5003614000000001E-3</c:v>
                </c:pt>
                <c:pt idx="133">
                  <c:v>1.1869001000000001E-3</c:v>
                </c:pt>
                <c:pt idx="134">
                  <c:v>4.2583079999999998E-4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5DBF-4BEC-B76F-5AFFC402E53A}"/>
            </c:ext>
          </c:extLst>
        </c:ser>
        <c:ser>
          <c:idx val="70"/>
          <c:order val="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反射白_LEDlow_暗櫃!$A$71:$EE$71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2.6343710000000003E-4</c:v>
                </c:pt>
                <c:pt idx="5">
                  <c:v>7.2959890000000001E-4</c:v>
                </c:pt>
                <c:pt idx="6">
                  <c:v>1.1090112000000001E-3</c:v>
                </c:pt>
                <c:pt idx="7">
                  <c:v>1.3423402999999999E-3</c:v>
                </c:pt>
                <c:pt idx="8">
                  <c:v>1.4241553E-3</c:v>
                </c:pt>
                <c:pt idx="9">
                  <c:v>1.2872323E-3</c:v>
                </c:pt>
                <c:pt idx="10">
                  <c:v>9.2958850000000003E-4</c:v>
                </c:pt>
                <c:pt idx="11">
                  <c:v>5.4922160000000001E-4</c:v>
                </c:pt>
                <c:pt idx="12">
                  <c:v>3.8137069999999998E-4</c:v>
                </c:pt>
                <c:pt idx="13">
                  <c:v>5.6630509999999995E-4</c:v>
                </c:pt>
                <c:pt idx="14">
                  <c:v>9.6600509999999996E-4</c:v>
                </c:pt>
                <c:pt idx="15">
                  <c:v>1.4144169E-3</c:v>
                </c:pt>
                <c:pt idx="16">
                  <c:v>1.7418695E-3</c:v>
                </c:pt>
                <c:pt idx="17">
                  <c:v>2.0083012000000002E-3</c:v>
                </c:pt>
                <c:pt idx="18">
                  <c:v>2.3054234000000002E-3</c:v>
                </c:pt>
                <c:pt idx="19">
                  <c:v>2.7135014999999998E-3</c:v>
                </c:pt>
                <c:pt idx="20">
                  <c:v>3.2405159000000001E-3</c:v>
                </c:pt>
                <c:pt idx="21">
                  <c:v>3.7950121E-3</c:v>
                </c:pt>
                <c:pt idx="22">
                  <c:v>4.2524062999999999E-3</c:v>
                </c:pt>
                <c:pt idx="23">
                  <c:v>4.4837389E-3</c:v>
                </c:pt>
                <c:pt idx="24">
                  <c:v>4.3821036999999998E-3</c:v>
                </c:pt>
                <c:pt idx="25">
                  <c:v>3.9773202000000004E-3</c:v>
                </c:pt>
                <c:pt idx="26">
                  <c:v>3.4907052999999999E-3</c:v>
                </c:pt>
                <c:pt idx="27">
                  <c:v>3.1558623999999999E-3</c:v>
                </c:pt>
                <c:pt idx="28">
                  <c:v>3.1665030000000002E-3</c:v>
                </c:pt>
                <c:pt idx="29">
                  <c:v>3.6828299000000002E-3</c:v>
                </c:pt>
                <c:pt idx="30">
                  <c:v>4.6281530999999999E-3</c:v>
                </c:pt>
                <c:pt idx="31">
                  <c:v>6.3343970000000003E-3</c:v>
                </c:pt>
                <c:pt idx="32">
                  <c:v>9.1662276999999997E-3</c:v>
                </c:pt>
                <c:pt idx="33">
                  <c:v>1.32729253E-2</c:v>
                </c:pt>
                <c:pt idx="34">
                  <c:v>1.8476314800000001E-2</c:v>
                </c:pt>
                <c:pt idx="35">
                  <c:v>2.4159774200000001E-2</c:v>
                </c:pt>
                <c:pt idx="36">
                  <c:v>2.92307734E-2</c:v>
                </c:pt>
                <c:pt idx="37">
                  <c:v>3.2457020099999997E-2</c:v>
                </c:pt>
                <c:pt idx="38">
                  <c:v>3.3159025000000002E-2</c:v>
                </c:pt>
                <c:pt idx="39">
                  <c:v>3.1459320300000003E-2</c:v>
                </c:pt>
                <c:pt idx="40">
                  <c:v>2.8251685200000001E-2</c:v>
                </c:pt>
                <c:pt idx="41">
                  <c:v>2.4171860900000001E-2</c:v>
                </c:pt>
                <c:pt idx="42">
                  <c:v>2.0378237600000002E-2</c:v>
                </c:pt>
                <c:pt idx="43">
                  <c:v>1.71404034E-2</c:v>
                </c:pt>
                <c:pt idx="44">
                  <c:v>1.44631788E-2</c:v>
                </c:pt>
                <c:pt idx="45">
                  <c:v>1.2411573E-2</c:v>
                </c:pt>
                <c:pt idx="46">
                  <c:v>1.0761876599999999E-2</c:v>
                </c:pt>
                <c:pt idx="47">
                  <c:v>9.4721158999999996E-3</c:v>
                </c:pt>
                <c:pt idx="48">
                  <c:v>8.6225335999999993E-3</c:v>
                </c:pt>
                <c:pt idx="49">
                  <c:v>8.2312402999999996E-3</c:v>
                </c:pt>
                <c:pt idx="50">
                  <c:v>8.3133345000000001E-3</c:v>
                </c:pt>
                <c:pt idx="51">
                  <c:v>8.7967924999999992E-3</c:v>
                </c:pt>
                <c:pt idx="52">
                  <c:v>9.3522117999999994E-3</c:v>
                </c:pt>
                <c:pt idx="53">
                  <c:v>9.8071610999999996E-3</c:v>
                </c:pt>
                <c:pt idx="54">
                  <c:v>1.0162647800000001E-2</c:v>
                </c:pt>
                <c:pt idx="55">
                  <c:v>1.05945142E-2</c:v>
                </c:pt>
                <c:pt idx="56">
                  <c:v>1.1228948799999999E-2</c:v>
                </c:pt>
                <c:pt idx="57">
                  <c:v>1.19488062E-2</c:v>
                </c:pt>
                <c:pt idx="58">
                  <c:v>1.2293410499999999E-2</c:v>
                </c:pt>
                <c:pt idx="59">
                  <c:v>1.1826979899999999E-2</c:v>
                </c:pt>
                <c:pt idx="60">
                  <c:v>1.0645667100000001E-2</c:v>
                </c:pt>
                <c:pt idx="61">
                  <c:v>9.2762038000000005E-3</c:v>
                </c:pt>
                <c:pt idx="62">
                  <c:v>8.3710140999999991E-3</c:v>
                </c:pt>
                <c:pt idx="63">
                  <c:v>8.1900358000000003E-3</c:v>
                </c:pt>
                <c:pt idx="64">
                  <c:v>8.4807984999999992E-3</c:v>
                </c:pt>
                <c:pt idx="65">
                  <c:v>8.6548970999999995E-3</c:v>
                </c:pt>
                <c:pt idx="66">
                  <c:v>8.4475343999999997E-3</c:v>
                </c:pt>
                <c:pt idx="67">
                  <c:v>7.8843525000000005E-3</c:v>
                </c:pt>
                <c:pt idx="68">
                  <c:v>7.0925116999999999E-3</c:v>
                </c:pt>
                <c:pt idx="69">
                  <c:v>6.0766129999999998E-3</c:v>
                </c:pt>
                <c:pt idx="70">
                  <c:v>4.9385083999999996E-3</c:v>
                </c:pt>
                <c:pt idx="71">
                  <c:v>3.9471248E-3</c:v>
                </c:pt>
                <c:pt idx="72">
                  <c:v>3.4050046999999999E-3</c:v>
                </c:pt>
                <c:pt idx="73">
                  <c:v>3.2412773E-3</c:v>
                </c:pt>
                <c:pt idx="74">
                  <c:v>3.1342077999999998E-3</c:v>
                </c:pt>
                <c:pt idx="75">
                  <c:v>2.7856388999999999E-3</c:v>
                </c:pt>
                <c:pt idx="76">
                  <c:v>2.2793249E-3</c:v>
                </c:pt>
                <c:pt idx="77">
                  <c:v>1.8677423E-3</c:v>
                </c:pt>
                <c:pt idx="78">
                  <c:v>1.7140873999999999E-3</c:v>
                </c:pt>
                <c:pt idx="79">
                  <c:v>1.7936082E-3</c:v>
                </c:pt>
                <c:pt idx="80">
                  <c:v>1.886731E-3</c:v>
                </c:pt>
                <c:pt idx="81">
                  <c:v>1.8294003E-3</c:v>
                </c:pt>
                <c:pt idx="82">
                  <c:v>1.6189746E-3</c:v>
                </c:pt>
                <c:pt idx="83">
                  <c:v>1.3261167E-3</c:v>
                </c:pt>
                <c:pt idx="84">
                  <c:v>1.1139934999999999E-3</c:v>
                </c:pt>
                <c:pt idx="85">
                  <c:v>1.0037959999999999E-3</c:v>
                </c:pt>
                <c:pt idx="86">
                  <c:v>9.7422079999999998E-4</c:v>
                </c:pt>
                <c:pt idx="87">
                  <c:v>9.4522189999999998E-4</c:v>
                </c:pt>
                <c:pt idx="88">
                  <c:v>8.824433E-4</c:v>
                </c:pt>
                <c:pt idx="89">
                  <c:v>8.0798220000000002E-4</c:v>
                </c:pt>
                <c:pt idx="90">
                  <c:v>6.8064929999999996E-4</c:v>
                </c:pt>
                <c:pt idx="91">
                  <c:v>4.6044949999999999E-4</c:v>
                </c:pt>
                <c:pt idx="92">
                  <c:v>1.089991E-4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1.2654889999999999E-4</c:v>
                </c:pt>
                <c:pt idx="100">
                  <c:v>3.950995E-4</c:v>
                </c:pt>
                <c:pt idx="101">
                  <c:v>6.0289410000000001E-4</c:v>
                </c:pt>
                <c:pt idx="102">
                  <c:v>8.1185090000000001E-4</c:v>
                </c:pt>
                <c:pt idx="103">
                  <c:v>9.6496289999999996E-4</c:v>
                </c:pt>
                <c:pt idx="104">
                  <c:v>1.0962696E-3</c:v>
                </c:pt>
                <c:pt idx="105">
                  <c:v>1.2268182E-3</c:v>
                </c:pt>
                <c:pt idx="106">
                  <c:v>1.3777681E-3</c:v>
                </c:pt>
                <c:pt idx="107">
                  <c:v>1.5396718000000001E-3</c:v>
                </c:pt>
                <c:pt idx="108">
                  <c:v>1.7287341E-3</c:v>
                </c:pt>
                <c:pt idx="109">
                  <c:v>1.9659616999999998E-3</c:v>
                </c:pt>
                <c:pt idx="110">
                  <c:v>2.3909068999999998E-3</c:v>
                </c:pt>
                <c:pt idx="111">
                  <c:v>2.7899677000000002E-3</c:v>
                </c:pt>
                <c:pt idx="112">
                  <c:v>3.2438828999999999E-3</c:v>
                </c:pt>
                <c:pt idx="113">
                  <c:v>3.7385093000000002E-3</c:v>
                </c:pt>
                <c:pt idx="114">
                  <c:v>4.2250886999999999E-3</c:v>
                </c:pt>
                <c:pt idx="115">
                  <c:v>4.7121908999999997E-3</c:v>
                </c:pt>
                <c:pt idx="116">
                  <c:v>5.1809116000000001E-3</c:v>
                </c:pt>
                <c:pt idx="117">
                  <c:v>5.6280525999999999E-3</c:v>
                </c:pt>
                <c:pt idx="118">
                  <c:v>5.7673411999999997E-3</c:v>
                </c:pt>
                <c:pt idx="119">
                  <c:v>5.9996038000000003E-3</c:v>
                </c:pt>
                <c:pt idx="120">
                  <c:v>6.1224451999999999E-3</c:v>
                </c:pt>
                <c:pt idx="121">
                  <c:v>6.1386684E-3</c:v>
                </c:pt>
                <c:pt idx="122">
                  <c:v>6.0401168000000002E-3</c:v>
                </c:pt>
                <c:pt idx="123">
                  <c:v>5.8406083999999999E-3</c:v>
                </c:pt>
                <c:pt idx="124">
                  <c:v>5.5570760999999998E-3</c:v>
                </c:pt>
                <c:pt idx="125">
                  <c:v>5.2421474999999997E-3</c:v>
                </c:pt>
                <c:pt idx="126">
                  <c:v>4.8713875000000002E-3</c:v>
                </c:pt>
                <c:pt idx="127">
                  <c:v>4.3448508000000002E-3</c:v>
                </c:pt>
                <c:pt idx="128">
                  <c:v>3.7870996000000001E-3</c:v>
                </c:pt>
                <c:pt idx="129">
                  <c:v>3.2679935E-3</c:v>
                </c:pt>
                <c:pt idx="130">
                  <c:v>2.7520732999999999E-3</c:v>
                </c:pt>
                <c:pt idx="131">
                  <c:v>2.2603564E-3</c:v>
                </c:pt>
                <c:pt idx="132">
                  <c:v>1.7826572000000001E-3</c:v>
                </c:pt>
                <c:pt idx="133">
                  <c:v>1.3300526E-3</c:v>
                </c:pt>
                <c:pt idx="134">
                  <c:v>5.9223109999999995E-4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5DBF-4BEC-B76F-5AFFC402E53A}"/>
            </c:ext>
          </c:extLst>
        </c:ser>
        <c:ser>
          <c:idx val="71"/>
          <c:order val="71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反射白_LEDlow_暗櫃!$A$72:$EE$72</c:f>
              <c:numCache>
                <c:formatCode>General</c:formatCode>
                <c:ptCount val="135"/>
                <c:pt idx="0">
                  <c:v>1.8653818E-3</c:v>
                </c:pt>
                <c:pt idx="1">
                  <c:v>1.5388344999999999E-3</c:v>
                </c:pt>
                <c:pt idx="2">
                  <c:v>1.1441864000000001E-3</c:v>
                </c:pt>
                <c:pt idx="3">
                  <c:v>7.3174500000000001E-4</c:v>
                </c:pt>
                <c:pt idx="4">
                  <c:v>4.1284310000000001E-4</c:v>
                </c:pt>
                <c:pt idx="5">
                  <c:v>8.5600100000000001E-5</c:v>
                </c:pt>
                <c:pt idx="6">
                  <c:v>0</c:v>
                </c:pt>
                <c:pt idx="7">
                  <c:v>0</c:v>
                </c:pt>
                <c:pt idx="8">
                  <c:v>1.2179769999999999E-4</c:v>
                </c:pt>
                <c:pt idx="9">
                  <c:v>6.4656230000000004E-4</c:v>
                </c:pt>
                <c:pt idx="10">
                  <c:v>1.0458942E-3</c:v>
                </c:pt>
                <c:pt idx="11">
                  <c:v>1.2290146E-3</c:v>
                </c:pt>
                <c:pt idx="12">
                  <c:v>1.2587277000000001E-3</c:v>
                </c:pt>
                <c:pt idx="13">
                  <c:v>1.2613289E-3</c:v>
                </c:pt>
                <c:pt idx="14">
                  <c:v>1.4871766E-3</c:v>
                </c:pt>
                <c:pt idx="15">
                  <c:v>1.9160494999999999E-3</c:v>
                </c:pt>
                <c:pt idx="16">
                  <c:v>2.3479089E-3</c:v>
                </c:pt>
                <c:pt idx="17">
                  <c:v>2.6019842E-3</c:v>
                </c:pt>
                <c:pt idx="18">
                  <c:v>2.5011135999999999E-3</c:v>
                </c:pt>
                <c:pt idx="19">
                  <c:v>2.3227483E-3</c:v>
                </c:pt>
                <c:pt idx="20">
                  <c:v>2.3434109000000001E-3</c:v>
                </c:pt>
                <c:pt idx="21">
                  <c:v>2.6586836E-3</c:v>
                </c:pt>
                <c:pt idx="22">
                  <c:v>3.1734526E-3</c:v>
                </c:pt>
                <c:pt idx="23">
                  <c:v>3.6615700999999999E-3</c:v>
                </c:pt>
                <c:pt idx="24">
                  <c:v>3.9719124000000003E-3</c:v>
                </c:pt>
                <c:pt idx="25">
                  <c:v>4.0874867999999998E-3</c:v>
                </c:pt>
                <c:pt idx="26">
                  <c:v>4.0364470000000003E-3</c:v>
                </c:pt>
                <c:pt idx="27">
                  <c:v>3.816542E-3</c:v>
                </c:pt>
                <c:pt idx="28">
                  <c:v>3.7532862999999999E-3</c:v>
                </c:pt>
                <c:pt idx="29">
                  <c:v>4.0979249999999997E-3</c:v>
                </c:pt>
                <c:pt idx="30">
                  <c:v>4.9930642999999999E-3</c:v>
                </c:pt>
                <c:pt idx="31">
                  <c:v>6.7181219000000004E-3</c:v>
                </c:pt>
                <c:pt idx="32">
                  <c:v>9.5017542999999999E-3</c:v>
                </c:pt>
                <c:pt idx="33">
                  <c:v>1.3435952399999999E-2</c:v>
                </c:pt>
                <c:pt idx="34">
                  <c:v>1.8295191200000002E-2</c:v>
                </c:pt>
                <c:pt idx="35">
                  <c:v>2.35022753E-2</c:v>
                </c:pt>
                <c:pt idx="36">
                  <c:v>2.8154956200000001E-2</c:v>
                </c:pt>
                <c:pt idx="37">
                  <c:v>3.1180961100000001E-2</c:v>
                </c:pt>
                <c:pt idx="38">
                  <c:v>3.2121237400000002E-2</c:v>
                </c:pt>
                <c:pt idx="39">
                  <c:v>3.09136156E-2</c:v>
                </c:pt>
                <c:pt idx="40">
                  <c:v>2.8183897999999999E-2</c:v>
                </c:pt>
                <c:pt idx="41">
                  <c:v>2.4374384400000001E-2</c:v>
                </c:pt>
                <c:pt idx="42">
                  <c:v>2.05967333E-2</c:v>
                </c:pt>
                <c:pt idx="43">
                  <c:v>1.72403026E-2</c:v>
                </c:pt>
                <c:pt idx="44">
                  <c:v>1.44726969E-2</c:v>
                </c:pt>
                <c:pt idx="45">
                  <c:v>1.24669094E-2</c:v>
                </c:pt>
                <c:pt idx="46">
                  <c:v>1.0975730600000001E-2</c:v>
                </c:pt>
                <c:pt idx="47">
                  <c:v>9.9430811000000008E-3</c:v>
                </c:pt>
                <c:pt idx="48">
                  <c:v>9.3235084999999992E-3</c:v>
                </c:pt>
                <c:pt idx="49">
                  <c:v>8.8577949999999999E-3</c:v>
                </c:pt>
                <c:pt idx="50">
                  <c:v>8.5158283000000001E-3</c:v>
                </c:pt>
                <c:pt idx="51">
                  <c:v>8.4531801000000007E-3</c:v>
                </c:pt>
                <c:pt idx="52">
                  <c:v>8.7478282000000001E-3</c:v>
                </c:pt>
                <c:pt idx="53">
                  <c:v>9.3678562E-3</c:v>
                </c:pt>
                <c:pt idx="54">
                  <c:v>1.00260386E-2</c:v>
                </c:pt>
                <c:pt idx="55">
                  <c:v>1.0494537700000001E-2</c:v>
                </c:pt>
                <c:pt idx="56">
                  <c:v>1.06864627E-2</c:v>
                </c:pt>
                <c:pt idx="57">
                  <c:v>1.0748198299999999E-2</c:v>
                </c:pt>
                <c:pt idx="58">
                  <c:v>1.0822857700000001E-2</c:v>
                </c:pt>
                <c:pt idx="59">
                  <c:v>1.09724542E-2</c:v>
                </c:pt>
                <c:pt idx="60">
                  <c:v>1.1067650300000001E-2</c:v>
                </c:pt>
                <c:pt idx="61">
                  <c:v>1.0987920700000001E-2</c:v>
                </c:pt>
                <c:pt idx="62">
                  <c:v>1.06035713E-2</c:v>
                </c:pt>
                <c:pt idx="63">
                  <c:v>9.9118194000000007E-3</c:v>
                </c:pt>
                <c:pt idx="64">
                  <c:v>9.0154931000000008E-3</c:v>
                </c:pt>
                <c:pt idx="65">
                  <c:v>8.0994190999999997E-3</c:v>
                </c:pt>
                <c:pt idx="66">
                  <c:v>7.4055739999999998E-3</c:v>
                </c:pt>
                <c:pt idx="67">
                  <c:v>6.9626508999999998E-3</c:v>
                </c:pt>
                <c:pt idx="68">
                  <c:v>6.5976283999999996E-3</c:v>
                </c:pt>
                <c:pt idx="69">
                  <c:v>6.0546202999999998E-3</c:v>
                </c:pt>
                <c:pt idx="70">
                  <c:v>5.1628482000000003E-3</c:v>
                </c:pt>
                <c:pt idx="71">
                  <c:v>4.1043138999999999E-3</c:v>
                </c:pt>
                <c:pt idx="72">
                  <c:v>3.2948633E-3</c:v>
                </c:pt>
                <c:pt idx="73">
                  <c:v>3.0940727E-3</c:v>
                </c:pt>
                <c:pt idx="74">
                  <c:v>3.4635146000000002E-3</c:v>
                </c:pt>
                <c:pt idx="75">
                  <c:v>3.8624398999999999E-3</c:v>
                </c:pt>
                <c:pt idx="76">
                  <c:v>3.7616455999999999E-3</c:v>
                </c:pt>
                <c:pt idx="77">
                  <c:v>3.0484448999999999E-3</c:v>
                </c:pt>
                <c:pt idx="78">
                  <c:v>2.045528E-3</c:v>
                </c:pt>
                <c:pt idx="79">
                  <c:v>1.1912335E-3</c:v>
                </c:pt>
                <c:pt idx="80">
                  <c:v>6.7563080000000004E-4</c:v>
                </c:pt>
                <c:pt idx="81">
                  <c:v>4.265998E-4</c:v>
                </c:pt>
                <c:pt idx="82">
                  <c:v>3.6570210000000001E-4</c:v>
                </c:pt>
                <c:pt idx="83">
                  <c:v>4.6743879999999998E-4</c:v>
                </c:pt>
                <c:pt idx="84">
                  <c:v>7.5410950000000005E-4</c:v>
                </c:pt>
                <c:pt idx="85">
                  <c:v>1.2253100000000001E-3</c:v>
                </c:pt>
                <c:pt idx="86">
                  <c:v>1.6260109999999999E-3</c:v>
                </c:pt>
                <c:pt idx="87">
                  <c:v>1.6594125E-3</c:v>
                </c:pt>
                <c:pt idx="88">
                  <c:v>1.2062938E-3</c:v>
                </c:pt>
                <c:pt idx="89">
                  <c:v>3.6318830000000001E-4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2.6848650000000003E-4</c:v>
                </c:pt>
                <c:pt idx="96">
                  <c:v>6.635225E-4</c:v>
                </c:pt>
                <c:pt idx="97">
                  <c:v>8.6581669999999996E-4</c:v>
                </c:pt>
                <c:pt idx="98">
                  <c:v>9.0625869999999998E-4</c:v>
                </c:pt>
                <c:pt idx="99">
                  <c:v>8.4298200000000004E-4</c:v>
                </c:pt>
                <c:pt idx="100">
                  <c:v>7.1349990000000002E-4</c:v>
                </c:pt>
                <c:pt idx="101">
                  <c:v>5.7453460000000001E-4</c:v>
                </c:pt>
                <c:pt idx="102">
                  <c:v>4.5859710000000002E-4</c:v>
                </c:pt>
                <c:pt idx="103">
                  <c:v>4.8162120000000002E-4</c:v>
                </c:pt>
                <c:pt idx="104">
                  <c:v>5.7671960000000005E-4</c:v>
                </c:pt>
                <c:pt idx="105">
                  <c:v>7.5207810000000003E-4</c:v>
                </c:pt>
                <c:pt idx="106">
                  <c:v>1.0193642000000001E-3</c:v>
                </c:pt>
                <c:pt idx="107">
                  <c:v>1.3671646999999999E-3</c:v>
                </c:pt>
                <c:pt idx="108">
                  <c:v>1.7955585E-3</c:v>
                </c:pt>
                <c:pt idx="109">
                  <c:v>2.3095885000000002E-3</c:v>
                </c:pt>
                <c:pt idx="110">
                  <c:v>2.8719585000000001E-3</c:v>
                </c:pt>
                <c:pt idx="111">
                  <c:v>3.4577979000000002E-3</c:v>
                </c:pt>
                <c:pt idx="112">
                  <c:v>4.0572458000000004E-3</c:v>
                </c:pt>
                <c:pt idx="113">
                  <c:v>4.6241409000000004E-3</c:v>
                </c:pt>
                <c:pt idx="114">
                  <c:v>5.1898519000000004E-3</c:v>
                </c:pt>
                <c:pt idx="115">
                  <c:v>5.6874174999999999E-3</c:v>
                </c:pt>
                <c:pt idx="116">
                  <c:v>6.0773622000000003E-3</c:v>
                </c:pt>
                <c:pt idx="117">
                  <c:v>6.3891722999999999E-3</c:v>
                </c:pt>
                <c:pt idx="118">
                  <c:v>6.6594617E-3</c:v>
                </c:pt>
                <c:pt idx="119">
                  <c:v>6.6568288000000003E-3</c:v>
                </c:pt>
                <c:pt idx="120">
                  <c:v>6.5417922999999999E-3</c:v>
                </c:pt>
                <c:pt idx="121">
                  <c:v>6.3246246000000002E-3</c:v>
                </c:pt>
                <c:pt idx="122">
                  <c:v>6.0075377000000001E-3</c:v>
                </c:pt>
                <c:pt idx="123">
                  <c:v>5.6199459000000002E-3</c:v>
                </c:pt>
                <c:pt idx="124">
                  <c:v>5.1665156999999998E-3</c:v>
                </c:pt>
                <c:pt idx="125">
                  <c:v>4.6663898999999998E-3</c:v>
                </c:pt>
                <c:pt idx="126">
                  <c:v>4.1810744E-3</c:v>
                </c:pt>
                <c:pt idx="127">
                  <c:v>3.6434019E-3</c:v>
                </c:pt>
                <c:pt idx="128">
                  <c:v>3.1334484999999998E-3</c:v>
                </c:pt>
                <c:pt idx="129">
                  <c:v>2.6509715E-3</c:v>
                </c:pt>
                <c:pt idx="130">
                  <c:v>2.2281774000000002E-3</c:v>
                </c:pt>
                <c:pt idx="131">
                  <c:v>1.8501552000000001E-3</c:v>
                </c:pt>
                <c:pt idx="132">
                  <c:v>1.5139183000000001E-3</c:v>
                </c:pt>
                <c:pt idx="133">
                  <c:v>1.2286212999999999E-3</c:v>
                </c:pt>
                <c:pt idx="134">
                  <c:v>6.5398690000000005E-4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5DBF-4BEC-B76F-5AFFC402E53A}"/>
            </c:ext>
          </c:extLst>
        </c:ser>
        <c:ser>
          <c:idx val="72"/>
          <c:order val="72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反射白_LEDlow_暗櫃!$A$73:$EE$73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2.9975279999999997E-4</c:v>
                </c:pt>
                <c:pt idx="5">
                  <c:v>6.0579939999999999E-4</c:v>
                </c:pt>
                <c:pt idx="6">
                  <c:v>6.1750330000000003E-4</c:v>
                </c:pt>
                <c:pt idx="7">
                  <c:v>4.009207E-4</c:v>
                </c:pt>
                <c:pt idx="8">
                  <c:v>2.3568339999999999E-4</c:v>
                </c:pt>
                <c:pt idx="9">
                  <c:v>4.2028930000000001E-4</c:v>
                </c:pt>
                <c:pt idx="10">
                  <c:v>8.5056050000000005E-4</c:v>
                </c:pt>
                <c:pt idx="11">
                  <c:v>1.4003322999999999E-3</c:v>
                </c:pt>
                <c:pt idx="12">
                  <c:v>1.6579466E-3</c:v>
                </c:pt>
                <c:pt idx="13">
                  <c:v>1.4994502999999999E-3</c:v>
                </c:pt>
                <c:pt idx="14">
                  <c:v>1.1583902000000001E-3</c:v>
                </c:pt>
                <c:pt idx="15">
                  <c:v>1.0650233999999999E-3</c:v>
                </c:pt>
                <c:pt idx="16">
                  <c:v>1.415361E-3</c:v>
                </c:pt>
                <c:pt idx="17">
                  <c:v>2.0508220999999999E-3</c:v>
                </c:pt>
                <c:pt idx="18">
                  <c:v>2.6719106999999998E-3</c:v>
                </c:pt>
                <c:pt idx="19">
                  <c:v>2.9873912999999999E-3</c:v>
                </c:pt>
                <c:pt idx="20">
                  <c:v>3.0406591999999999E-3</c:v>
                </c:pt>
                <c:pt idx="21">
                  <c:v>2.9925684999999999E-3</c:v>
                </c:pt>
                <c:pt idx="22">
                  <c:v>2.9569007E-3</c:v>
                </c:pt>
                <c:pt idx="23">
                  <c:v>2.9891427E-3</c:v>
                </c:pt>
                <c:pt idx="24">
                  <c:v>3.0799565999999998E-3</c:v>
                </c:pt>
                <c:pt idx="25">
                  <c:v>3.2531573000000001E-3</c:v>
                </c:pt>
                <c:pt idx="26">
                  <c:v>3.4203373E-3</c:v>
                </c:pt>
                <c:pt idx="27">
                  <c:v>3.6432488999999998E-3</c:v>
                </c:pt>
                <c:pt idx="28">
                  <c:v>4.0573450000000004E-3</c:v>
                </c:pt>
                <c:pt idx="29">
                  <c:v>4.8304376999999997E-3</c:v>
                </c:pt>
                <c:pt idx="30">
                  <c:v>5.8520389999999999E-3</c:v>
                </c:pt>
                <c:pt idx="31">
                  <c:v>7.3258202000000003E-3</c:v>
                </c:pt>
                <c:pt idx="32">
                  <c:v>9.6855125999999996E-3</c:v>
                </c:pt>
                <c:pt idx="33">
                  <c:v>1.3331701E-2</c:v>
                </c:pt>
                <c:pt idx="34">
                  <c:v>1.8181333300000001E-2</c:v>
                </c:pt>
                <c:pt idx="35">
                  <c:v>2.3665619999999998E-2</c:v>
                </c:pt>
                <c:pt idx="36">
                  <c:v>2.8641600199999999E-2</c:v>
                </c:pt>
                <c:pt idx="37">
                  <c:v>3.18447761E-2</c:v>
                </c:pt>
                <c:pt idx="38">
                  <c:v>3.2634627100000001E-2</c:v>
                </c:pt>
                <c:pt idx="39">
                  <c:v>3.10405679E-2</c:v>
                </c:pt>
                <c:pt idx="40">
                  <c:v>2.7821859300000001E-2</c:v>
                </c:pt>
                <c:pt idx="41">
                  <c:v>2.3754386200000002E-2</c:v>
                </c:pt>
                <c:pt idx="42">
                  <c:v>1.9926419500000001E-2</c:v>
                </c:pt>
                <c:pt idx="43">
                  <c:v>1.6640787899999999E-2</c:v>
                </c:pt>
                <c:pt idx="44">
                  <c:v>1.39121925E-2</c:v>
                </c:pt>
                <c:pt idx="45">
                  <c:v>1.1945205699999999E-2</c:v>
                </c:pt>
                <c:pt idx="46">
                  <c:v>1.0523612599999999E-2</c:v>
                </c:pt>
                <c:pt idx="47">
                  <c:v>9.5216733999999997E-3</c:v>
                </c:pt>
                <c:pt idx="48">
                  <c:v>8.8564622999999995E-3</c:v>
                </c:pt>
                <c:pt idx="49">
                  <c:v>8.4838783000000008E-3</c:v>
                </c:pt>
                <c:pt idx="50">
                  <c:v>8.4713306000000002E-3</c:v>
                </c:pt>
                <c:pt idx="51">
                  <c:v>8.7588998000000008E-3</c:v>
                </c:pt>
                <c:pt idx="52">
                  <c:v>9.1815487999999997E-3</c:v>
                </c:pt>
                <c:pt idx="53">
                  <c:v>9.6452356999999992E-3</c:v>
                </c:pt>
                <c:pt idx="54">
                  <c:v>1.0194998199999999E-2</c:v>
                </c:pt>
                <c:pt idx="55">
                  <c:v>1.0781331E-2</c:v>
                </c:pt>
                <c:pt idx="56">
                  <c:v>1.1226468700000001E-2</c:v>
                </c:pt>
                <c:pt idx="57">
                  <c:v>1.1354754700000001E-2</c:v>
                </c:pt>
                <c:pt idx="58">
                  <c:v>1.10998452E-2</c:v>
                </c:pt>
                <c:pt idx="59">
                  <c:v>1.05245458E-2</c:v>
                </c:pt>
                <c:pt idx="60">
                  <c:v>9.8489868000000008E-3</c:v>
                </c:pt>
                <c:pt idx="61">
                  <c:v>9.3208961E-3</c:v>
                </c:pt>
                <c:pt idx="62">
                  <c:v>9.1487328E-3</c:v>
                </c:pt>
                <c:pt idx="63">
                  <c:v>9.3185184999999993E-3</c:v>
                </c:pt>
                <c:pt idx="64">
                  <c:v>9.5319236000000005E-3</c:v>
                </c:pt>
                <c:pt idx="65">
                  <c:v>9.3434611000000004E-3</c:v>
                </c:pt>
                <c:pt idx="66">
                  <c:v>8.5254813999999998E-3</c:v>
                </c:pt>
                <c:pt idx="67">
                  <c:v>7.3071285000000001E-3</c:v>
                </c:pt>
                <c:pt idx="68">
                  <c:v>6.1959763999999999E-3</c:v>
                </c:pt>
                <c:pt idx="69">
                  <c:v>5.589101E-3</c:v>
                </c:pt>
                <c:pt idx="70">
                  <c:v>5.4404129999999998E-3</c:v>
                </c:pt>
                <c:pt idx="71">
                  <c:v>5.3218170000000004E-3</c:v>
                </c:pt>
                <c:pt idx="72">
                  <c:v>4.8321648999999998E-3</c:v>
                </c:pt>
                <c:pt idx="73">
                  <c:v>3.9236080000000003E-3</c:v>
                </c:pt>
                <c:pt idx="74">
                  <c:v>2.8857334999999999E-3</c:v>
                </c:pt>
                <c:pt idx="75">
                  <c:v>2.0142389000000001E-3</c:v>
                </c:pt>
                <c:pt idx="76">
                  <c:v>1.4446405E-3</c:v>
                </c:pt>
                <c:pt idx="77">
                  <c:v>1.2426472E-3</c:v>
                </c:pt>
                <c:pt idx="78">
                  <c:v>1.3824772000000001E-3</c:v>
                </c:pt>
                <c:pt idx="79">
                  <c:v>1.7329566999999999E-3</c:v>
                </c:pt>
                <c:pt idx="80">
                  <c:v>1.9764111E-3</c:v>
                </c:pt>
                <c:pt idx="81">
                  <c:v>1.9199613000000001E-3</c:v>
                </c:pt>
                <c:pt idx="82">
                  <c:v>1.6031190000000001E-3</c:v>
                </c:pt>
                <c:pt idx="83">
                  <c:v>1.2277815E-3</c:v>
                </c:pt>
                <c:pt idx="84">
                  <c:v>1.0276104999999999E-3</c:v>
                </c:pt>
                <c:pt idx="85">
                  <c:v>1.0996236000000001E-3</c:v>
                </c:pt>
                <c:pt idx="86">
                  <c:v>1.3500545E-3</c:v>
                </c:pt>
                <c:pt idx="87">
                  <c:v>1.5303259E-3</c:v>
                </c:pt>
                <c:pt idx="88">
                  <c:v>1.4058256999999999E-3</c:v>
                </c:pt>
                <c:pt idx="89">
                  <c:v>8.9915380000000003E-4</c:v>
                </c:pt>
                <c:pt idx="90">
                  <c:v>8.6679499999999996E-5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5.0554129999999997E-4</c:v>
                </c:pt>
                <c:pt idx="99">
                  <c:v>9.2779159999999996E-4</c:v>
                </c:pt>
                <c:pt idx="100">
                  <c:v>1.1264910000000001E-3</c:v>
                </c:pt>
                <c:pt idx="101">
                  <c:v>1.1348720999999999E-3</c:v>
                </c:pt>
                <c:pt idx="102">
                  <c:v>1.1558245999999999E-3</c:v>
                </c:pt>
                <c:pt idx="103">
                  <c:v>1.1145708999999999E-3</c:v>
                </c:pt>
                <c:pt idx="104">
                  <c:v>1.0795186E-3</c:v>
                </c:pt>
                <c:pt idx="105">
                  <c:v>1.0875339E-3</c:v>
                </c:pt>
                <c:pt idx="106">
                  <c:v>1.1627581999999999E-3</c:v>
                </c:pt>
                <c:pt idx="107">
                  <c:v>1.3341131999999999E-3</c:v>
                </c:pt>
                <c:pt idx="108">
                  <c:v>1.6114282000000001E-3</c:v>
                </c:pt>
                <c:pt idx="109">
                  <c:v>2.0220261000000002E-3</c:v>
                </c:pt>
                <c:pt idx="110">
                  <c:v>2.5607499000000001E-3</c:v>
                </c:pt>
                <c:pt idx="111">
                  <c:v>3.1758991999999999E-3</c:v>
                </c:pt>
                <c:pt idx="112">
                  <c:v>3.8432729999999999E-3</c:v>
                </c:pt>
                <c:pt idx="113">
                  <c:v>4.5541185E-3</c:v>
                </c:pt>
                <c:pt idx="114">
                  <c:v>5.2208398E-3</c:v>
                </c:pt>
                <c:pt idx="115">
                  <c:v>5.8402410000000004E-3</c:v>
                </c:pt>
                <c:pt idx="116">
                  <c:v>6.3872560999999996E-3</c:v>
                </c:pt>
                <c:pt idx="117">
                  <c:v>6.8534557000000003E-3</c:v>
                </c:pt>
                <c:pt idx="118">
                  <c:v>7.0109511999999997E-3</c:v>
                </c:pt>
                <c:pt idx="119">
                  <c:v>7.1470798E-3</c:v>
                </c:pt>
                <c:pt idx="120">
                  <c:v>7.1223210999999996E-3</c:v>
                </c:pt>
                <c:pt idx="121">
                  <c:v>6.9699436000000003E-3</c:v>
                </c:pt>
                <c:pt idx="122">
                  <c:v>6.689515E-3</c:v>
                </c:pt>
                <c:pt idx="123">
                  <c:v>6.3058306000000003E-3</c:v>
                </c:pt>
                <c:pt idx="124">
                  <c:v>5.8323089000000003E-3</c:v>
                </c:pt>
                <c:pt idx="125">
                  <c:v>5.3073516999999999E-3</c:v>
                </c:pt>
                <c:pt idx="126">
                  <c:v>4.9591501999999999E-3</c:v>
                </c:pt>
                <c:pt idx="127">
                  <c:v>4.2242724000000004E-3</c:v>
                </c:pt>
                <c:pt idx="128">
                  <c:v>3.4687349000000001E-3</c:v>
                </c:pt>
                <c:pt idx="129">
                  <c:v>2.7534211999999999E-3</c:v>
                </c:pt>
                <c:pt idx="130">
                  <c:v>2.1064561000000001E-3</c:v>
                </c:pt>
                <c:pt idx="131">
                  <c:v>1.4276037E-3</c:v>
                </c:pt>
                <c:pt idx="132">
                  <c:v>7.8263930000000001E-4</c:v>
                </c:pt>
                <c:pt idx="133">
                  <c:v>1.9142939999999999E-4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5DBF-4BEC-B76F-5AFFC402E53A}"/>
            </c:ext>
          </c:extLst>
        </c:ser>
        <c:ser>
          <c:idx val="73"/>
          <c:order val="73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反射白_LEDlow_暗櫃!$A$74:$EE$74</c:f>
              <c:numCache>
                <c:formatCode>General</c:formatCode>
                <c:ptCount val="135"/>
                <c:pt idx="0">
                  <c:v>6.9210639999999998E-4</c:v>
                </c:pt>
                <c:pt idx="1">
                  <c:v>3.085831E-4</c:v>
                </c:pt>
                <c:pt idx="2">
                  <c:v>1.6234800000000001E-4</c:v>
                </c:pt>
                <c:pt idx="3">
                  <c:v>1.2537320000000001E-4</c:v>
                </c:pt>
                <c:pt idx="4">
                  <c:v>4.4909890000000002E-4</c:v>
                </c:pt>
                <c:pt idx="5">
                  <c:v>7.5600150000000002E-4</c:v>
                </c:pt>
                <c:pt idx="6">
                  <c:v>9.1636569999999995E-4</c:v>
                </c:pt>
                <c:pt idx="7">
                  <c:v>9.1837920000000005E-4</c:v>
                </c:pt>
                <c:pt idx="8">
                  <c:v>7.8640229999999995E-4</c:v>
                </c:pt>
                <c:pt idx="9">
                  <c:v>5.1885980000000004E-4</c:v>
                </c:pt>
                <c:pt idx="10">
                  <c:v>3.545868E-4</c:v>
                </c:pt>
                <c:pt idx="11">
                  <c:v>2.765949E-4</c:v>
                </c:pt>
                <c:pt idx="12">
                  <c:v>3.9647100000000002E-4</c:v>
                </c:pt>
                <c:pt idx="13">
                  <c:v>6.8302309999999998E-4</c:v>
                </c:pt>
                <c:pt idx="14">
                  <c:v>1.0140450999999999E-3</c:v>
                </c:pt>
                <c:pt idx="15">
                  <c:v>1.3893718E-3</c:v>
                </c:pt>
                <c:pt idx="16">
                  <c:v>1.7486232E-3</c:v>
                </c:pt>
                <c:pt idx="17">
                  <c:v>2.1080321000000002E-3</c:v>
                </c:pt>
                <c:pt idx="18">
                  <c:v>2.4209695E-3</c:v>
                </c:pt>
                <c:pt idx="19">
                  <c:v>2.7369122999999999E-3</c:v>
                </c:pt>
                <c:pt idx="20">
                  <c:v>3.0267239000000001E-3</c:v>
                </c:pt>
                <c:pt idx="21">
                  <c:v>3.2086739999999999E-3</c:v>
                </c:pt>
                <c:pt idx="22">
                  <c:v>3.2334686E-3</c:v>
                </c:pt>
                <c:pt idx="23">
                  <c:v>3.2223498000000001E-3</c:v>
                </c:pt>
                <c:pt idx="24">
                  <c:v>3.1891890999999999E-3</c:v>
                </c:pt>
                <c:pt idx="25">
                  <c:v>3.0729760999999999E-3</c:v>
                </c:pt>
                <c:pt idx="26">
                  <c:v>2.9617901999999998E-3</c:v>
                </c:pt>
                <c:pt idx="27">
                  <c:v>2.9537793999999998E-3</c:v>
                </c:pt>
                <c:pt idx="28">
                  <c:v>3.2053202999999999E-3</c:v>
                </c:pt>
                <c:pt idx="29">
                  <c:v>3.9904411000000004E-3</c:v>
                </c:pt>
                <c:pt idx="30">
                  <c:v>5.2313129E-3</c:v>
                </c:pt>
                <c:pt idx="31">
                  <c:v>7.0281121999999996E-3</c:v>
                </c:pt>
                <c:pt idx="32">
                  <c:v>9.6501660999999996E-3</c:v>
                </c:pt>
                <c:pt idx="33">
                  <c:v>1.33599089E-2</c:v>
                </c:pt>
                <c:pt idx="34">
                  <c:v>1.8227478500000002E-2</c:v>
                </c:pt>
                <c:pt idx="35">
                  <c:v>2.3663276800000001E-2</c:v>
                </c:pt>
                <c:pt idx="36">
                  <c:v>2.84936745E-2</c:v>
                </c:pt>
                <c:pt idx="37">
                  <c:v>3.1354285799999999E-2</c:v>
                </c:pt>
                <c:pt idx="38">
                  <c:v>3.1697008800000002E-2</c:v>
                </c:pt>
                <c:pt idx="39">
                  <c:v>2.9830055300000002E-2</c:v>
                </c:pt>
                <c:pt idx="40">
                  <c:v>2.6804307499999999E-2</c:v>
                </c:pt>
                <c:pt idx="41">
                  <c:v>2.3206682900000001E-2</c:v>
                </c:pt>
                <c:pt idx="42">
                  <c:v>1.9982185199999999E-2</c:v>
                </c:pt>
                <c:pt idx="43">
                  <c:v>1.72686744E-2</c:v>
                </c:pt>
                <c:pt idx="44">
                  <c:v>1.5043497100000001E-2</c:v>
                </c:pt>
                <c:pt idx="45">
                  <c:v>1.3315753099999999E-2</c:v>
                </c:pt>
                <c:pt idx="46">
                  <c:v>1.17512615E-2</c:v>
                </c:pt>
                <c:pt idx="47">
                  <c:v>1.0322522400000001E-2</c:v>
                </c:pt>
                <c:pt idx="48">
                  <c:v>9.1695348000000003E-3</c:v>
                </c:pt>
                <c:pt idx="49">
                  <c:v>8.4393322E-3</c:v>
                </c:pt>
                <c:pt idx="50">
                  <c:v>8.2519594999999994E-3</c:v>
                </c:pt>
                <c:pt idx="51">
                  <c:v>8.5799395999999993E-3</c:v>
                </c:pt>
                <c:pt idx="52">
                  <c:v>9.1936178999999993E-3</c:v>
                </c:pt>
                <c:pt idx="53">
                  <c:v>9.8275570000000007E-3</c:v>
                </c:pt>
                <c:pt idx="54">
                  <c:v>1.0303848399999999E-2</c:v>
                </c:pt>
                <c:pt idx="55">
                  <c:v>1.06203202E-2</c:v>
                </c:pt>
                <c:pt idx="56">
                  <c:v>1.08081819E-2</c:v>
                </c:pt>
                <c:pt idx="57">
                  <c:v>1.0853585799999999E-2</c:v>
                </c:pt>
                <c:pt idx="58">
                  <c:v>1.0688908400000001E-2</c:v>
                </c:pt>
                <c:pt idx="59">
                  <c:v>1.0383097500000001E-2</c:v>
                </c:pt>
                <c:pt idx="60">
                  <c:v>1.01020746E-2</c:v>
                </c:pt>
                <c:pt idx="61">
                  <c:v>1.0048287899999999E-2</c:v>
                </c:pt>
                <c:pt idx="62">
                  <c:v>1.01696653E-2</c:v>
                </c:pt>
                <c:pt idx="63">
                  <c:v>1.02521647E-2</c:v>
                </c:pt>
                <c:pt idx="64">
                  <c:v>1.00239301E-2</c:v>
                </c:pt>
                <c:pt idx="65">
                  <c:v>9.4201062000000002E-3</c:v>
                </c:pt>
                <c:pt idx="66">
                  <c:v>8.5511291000000007E-3</c:v>
                </c:pt>
                <c:pt idx="67">
                  <c:v>7.5887999999999997E-3</c:v>
                </c:pt>
                <c:pt idx="68">
                  <c:v>6.7403404999999998E-3</c:v>
                </c:pt>
                <c:pt idx="69">
                  <c:v>6.1077544999999997E-3</c:v>
                </c:pt>
                <c:pt idx="70">
                  <c:v>5.5619594999999997E-3</c:v>
                </c:pt>
                <c:pt idx="71">
                  <c:v>4.8756264000000002E-3</c:v>
                </c:pt>
                <c:pt idx="72">
                  <c:v>3.922577E-3</c:v>
                </c:pt>
                <c:pt idx="73">
                  <c:v>2.8303228E-3</c:v>
                </c:pt>
                <c:pt idx="74">
                  <c:v>1.8723945000000001E-3</c:v>
                </c:pt>
                <c:pt idx="75">
                  <c:v>1.3242353000000001E-3</c:v>
                </c:pt>
                <c:pt idx="76">
                  <c:v>1.3879687000000001E-3</c:v>
                </c:pt>
                <c:pt idx="77">
                  <c:v>2.0076006000000002E-3</c:v>
                </c:pt>
                <c:pt idx="78">
                  <c:v>2.7948881000000002E-3</c:v>
                </c:pt>
                <c:pt idx="79">
                  <c:v>3.2369702000000001E-3</c:v>
                </c:pt>
                <c:pt idx="80">
                  <c:v>3.0246254000000001E-3</c:v>
                </c:pt>
                <c:pt idx="81">
                  <c:v>2.2195028000000002E-3</c:v>
                </c:pt>
                <c:pt idx="82">
                  <c:v>1.1592804999999999E-3</c:v>
                </c:pt>
                <c:pt idx="83">
                  <c:v>2.60108E-4</c:v>
                </c:pt>
                <c:pt idx="84">
                  <c:v>0</c:v>
                </c:pt>
                <c:pt idx="85">
                  <c:v>0</c:v>
                </c:pt>
                <c:pt idx="86">
                  <c:v>1.317802E-4</c:v>
                </c:pt>
                <c:pt idx="87">
                  <c:v>4.4069410000000003E-4</c:v>
                </c:pt>
                <c:pt idx="88">
                  <c:v>6.1583069999999996E-4</c:v>
                </c:pt>
                <c:pt idx="89">
                  <c:v>6.0126739999999998E-4</c:v>
                </c:pt>
                <c:pt idx="90">
                  <c:v>4.4518820000000002E-4</c:v>
                </c:pt>
                <c:pt idx="91">
                  <c:v>2.159427E-4</c:v>
                </c:pt>
                <c:pt idx="92">
                  <c:v>5.6990000000000004E-7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7.5702299999999995E-5</c:v>
                </c:pt>
                <c:pt idx="99">
                  <c:v>1.7878340000000001E-4</c:v>
                </c:pt>
                <c:pt idx="100">
                  <c:v>2.88616E-4</c:v>
                </c:pt>
                <c:pt idx="101">
                  <c:v>4.1035220000000002E-4</c:v>
                </c:pt>
                <c:pt idx="102">
                  <c:v>6.4614969999999996E-4</c:v>
                </c:pt>
                <c:pt idx="103">
                  <c:v>8.4534219999999997E-4</c:v>
                </c:pt>
                <c:pt idx="104">
                  <c:v>1.0631340999999999E-3</c:v>
                </c:pt>
                <c:pt idx="105">
                  <c:v>1.3054544999999999E-3</c:v>
                </c:pt>
                <c:pt idx="106">
                  <c:v>1.5749309000000001E-3</c:v>
                </c:pt>
                <c:pt idx="107">
                  <c:v>1.8670344E-3</c:v>
                </c:pt>
                <c:pt idx="108">
                  <c:v>2.1928974999999998E-3</c:v>
                </c:pt>
                <c:pt idx="109">
                  <c:v>2.5377175999999999E-3</c:v>
                </c:pt>
                <c:pt idx="110">
                  <c:v>2.9358269999999998E-3</c:v>
                </c:pt>
                <c:pt idx="111">
                  <c:v>3.3708010000000001E-3</c:v>
                </c:pt>
                <c:pt idx="112">
                  <c:v>3.7812926000000001E-3</c:v>
                </c:pt>
                <c:pt idx="113">
                  <c:v>4.1948799000000002E-3</c:v>
                </c:pt>
                <c:pt idx="114">
                  <c:v>4.6185697000000001E-3</c:v>
                </c:pt>
                <c:pt idx="115">
                  <c:v>5.0334116E-3</c:v>
                </c:pt>
                <c:pt idx="116">
                  <c:v>5.4146545000000003E-3</c:v>
                </c:pt>
                <c:pt idx="117">
                  <c:v>5.7821786E-3</c:v>
                </c:pt>
                <c:pt idx="118">
                  <c:v>5.9587876000000003E-3</c:v>
                </c:pt>
                <c:pt idx="119">
                  <c:v>6.1396345999999999E-3</c:v>
                </c:pt>
                <c:pt idx="120">
                  <c:v>6.2191942999999996E-3</c:v>
                </c:pt>
                <c:pt idx="121">
                  <c:v>6.1923632999999999E-3</c:v>
                </c:pt>
                <c:pt idx="122">
                  <c:v>6.0459818E-3</c:v>
                </c:pt>
                <c:pt idx="123">
                  <c:v>5.7875747E-3</c:v>
                </c:pt>
                <c:pt idx="124">
                  <c:v>5.4221827999999996E-3</c:v>
                </c:pt>
                <c:pt idx="125">
                  <c:v>4.9330229000000003E-3</c:v>
                </c:pt>
                <c:pt idx="126">
                  <c:v>4.4250534999999997E-3</c:v>
                </c:pt>
                <c:pt idx="127">
                  <c:v>3.7993280999999999E-3</c:v>
                </c:pt>
                <c:pt idx="128">
                  <c:v>3.1521276E-3</c:v>
                </c:pt>
                <c:pt idx="129">
                  <c:v>2.5053496999999998E-3</c:v>
                </c:pt>
                <c:pt idx="130">
                  <c:v>1.8903181E-3</c:v>
                </c:pt>
                <c:pt idx="131">
                  <c:v>1.3115072E-3</c:v>
                </c:pt>
                <c:pt idx="132">
                  <c:v>8.0269E-4</c:v>
                </c:pt>
                <c:pt idx="133">
                  <c:v>3.9240999999999999E-4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5DBF-4BEC-B76F-5AFFC402E53A}"/>
            </c:ext>
          </c:extLst>
        </c:ser>
        <c:ser>
          <c:idx val="74"/>
          <c:order val="7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反射白_LEDlow_暗櫃!$A$75:$EE$75</c:f>
              <c:numCache>
                <c:formatCode>General</c:formatCode>
                <c:ptCount val="135"/>
                <c:pt idx="0">
                  <c:v>6.8630969999999999E-4</c:v>
                </c:pt>
                <c:pt idx="1">
                  <c:v>4.8700540000000002E-4</c:v>
                </c:pt>
                <c:pt idx="2">
                  <c:v>4.954108E-4</c:v>
                </c:pt>
                <c:pt idx="3">
                  <c:v>4.0096750000000002E-4</c:v>
                </c:pt>
                <c:pt idx="4">
                  <c:v>4.4711339999999999E-4</c:v>
                </c:pt>
                <c:pt idx="5">
                  <c:v>4.530418E-4</c:v>
                </c:pt>
                <c:pt idx="6">
                  <c:v>4.1284109999999998E-4</c:v>
                </c:pt>
                <c:pt idx="7">
                  <c:v>3.7837169999999998E-4</c:v>
                </c:pt>
                <c:pt idx="8">
                  <c:v>4.7755360000000001E-4</c:v>
                </c:pt>
                <c:pt idx="9">
                  <c:v>6.6660630000000003E-4</c:v>
                </c:pt>
                <c:pt idx="10">
                  <c:v>9.2596449999999999E-4</c:v>
                </c:pt>
                <c:pt idx="11">
                  <c:v>9.9302180000000002E-4</c:v>
                </c:pt>
                <c:pt idx="12">
                  <c:v>1.0115370000000001E-3</c:v>
                </c:pt>
                <c:pt idx="13">
                  <c:v>1.1166325E-3</c:v>
                </c:pt>
                <c:pt idx="14">
                  <c:v>1.4445622E-3</c:v>
                </c:pt>
                <c:pt idx="15">
                  <c:v>1.8989788E-3</c:v>
                </c:pt>
                <c:pt idx="16">
                  <c:v>2.1940339000000001E-3</c:v>
                </c:pt>
                <c:pt idx="17">
                  <c:v>2.2448956E-3</c:v>
                </c:pt>
                <c:pt idx="18">
                  <c:v>2.2788302E-3</c:v>
                </c:pt>
                <c:pt idx="19">
                  <c:v>2.4627618999999998E-3</c:v>
                </c:pt>
                <c:pt idx="20">
                  <c:v>2.8229231999999998E-3</c:v>
                </c:pt>
                <c:pt idx="21">
                  <c:v>3.0889340999999998E-3</c:v>
                </c:pt>
                <c:pt idx="22">
                  <c:v>3.1459494E-3</c:v>
                </c:pt>
                <c:pt idx="23">
                  <c:v>3.1720951999999998E-3</c:v>
                </c:pt>
                <c:pt idx="24">
                  <c:v>3.1545125000000001E-3</c:v>
                </c:pt>
                <c:pt idx="25">
                  <c:v>3.1727855000000002E-3</c:v>
                </c:pt>
                <c:pt idx="26">
                  <c:v>3.2338495000000002E-3</c:v>
                </c:pt>
                <c:pt idx="27">
                  <c:v>3.2592302000000002E-3</c:v>
                </c:pt>
                <c:pt idx="28">
                  <c:v>3.4565161999999998E-3</c:v>
                </c:pt>
                <c:pt idx="29">
                  <c:v>4.1123135E-3</c:v>
                </c:pt>
                <c:pt idx="30">
                  <c:v>5.2618361000000002E-3</c:v>
                </c:pt>
                <c:pt idx="31">
                  <c:v>7.1235355E-3</c:v>
                </c:pt>
                <c:pt idx="32">
                  <c:v>9.9422251999999999E-3</c:v>
                </c:pt>
                <c:pt idx="33">
                  <c:v>1.37537271E-2</c:v>
                </c:pt>
                <c:pt idx="34">
                  <c:v>1.8406663100000002E-2</c:v>
                </c:pt>
                <c:pt idx="35">
                  <c:v>2.3459645000000001E-2</c:v>
                </c:pt>
                <c:pt idx="36">
                  <c:v>2.80485023E-2</c:v>
                </c:pt>
                <c:pt idx="37">
                  <c:v>3.1081907499999999E-2</c:v>
                </c:pt>
                <c:pt idx="38">
                  <c:v>3.1945731499999998E-2</c:v>
                </c:pt>
                <c:pt idx="39">
                  <c:v>3.0577825400000001E-2</c:v>
                </c:pt>
                <c:pt idx="40">
                  <c:v>2.7746727700000001E-2</c:v>
                </c:pt>
                <c:pt idx="41">
                  <c:v>2.41169091E-2</c:v>
                </c:pt>
                <c:pt idx="42">
                  <c:v>2.07787901E-2</c:v>
                </c:pt>
                <c:pt idx="43">
                  <c:v>1.7810165900000001E-2</c:v>
                </c:pt>
                <c:pt idx="44">
                  <c:v>1.5023333999999999E-2</c:v>
                </c:pt>
                <c:pt idx="45">
                  <c:v>1.26398932E-2</c:v>
                </c:pt>
                <c:pt idx="46">
                  <c:v>1.0830103400000001E-2</c:v>
                </c:pt>
                <c:pt idx="47">
                  <c:v>9.8826577999999998E-3</c:v>
                </c:pt>
                <c:pt idx="48">
                  <c:v>9.6438750999999993E-3</c:v>
                </c:pt>
                <c:pt idx="49">
                  <c:v>9.4797751000000006E-3</c:v>
                </c:pt>
                <c:pt idx="50">
                  <c:v>9.0923085999999997E-3</c:v>
                </c:pt>
                <c:pt idx="51">
                  <c:v>8.6446078000000006E-3</c:v>
                </c:pt>
                <c:pt idx="52">
                  <c:v>8.5401655999999999E-3</c:v>
                </c:pt>
                <c:pt idx="53">
                  <c:v>8.8952797999999993E-3</c:v>
                </c:pt>
                <c:pt idx="54">
                  <c:v>9.5038489000000004E-3</c:v>
                </c:pt>
                <c:pt idx="55">
                  <c:v>1.00836754E-2</c:v>
                </c:pt>
                <c:pt idx="56">
                  <c:v>1.0469007299999999E-2</c:v>
                </c:pt>
                <c:pt idx="57">
                  <c:v>1.0638658E-2</c:v>
                </c:pt>
                <c:pt idx="58">
                  <c:v>1.06739104E-2</c:v>
                </c:pt>
                <c:pt idx="59">
                  <c:v>1.06686521E-2</c:v>
                </c:pt>
                <c:pt idx="60">
                  <c:v>1.0693151499999999E-2</c:v>
                </c:pt>
                <c:pt idx="61">
                  <c:v>1.0839009700000001E-2</c:v>
                </c:pt>
                <c:pt idx="62">
                  <c:v>1.09216217E-2</c:v>
                </c:pt>
                <c:pt idx="63">
                  <c:v>1.06573906E-2</c:v>
                </c:pt>
                <c:pt idx="64">
                  <c:v>9.7505235999999999E-3</c:v>
                </c:pt>
                <c:pt idx="65">
                  <c:v>8.3647240000000005E-3</c:v>
                </c:pt>
                <c:pt idx="66">
                  <c:v>6.9761182999999996E-3</c:v>
                </c:pt>
                <c:pt idx="67">
                  <c:v>6.0554611999999999E-3</c:v>
                </c:pt>
                <c:pt idx="68">
                  <c:v>5.6836884000000002E-3</c:v>
                </c:pt>
                <c:pt idx="69">
                  <c:v>5.5816173999999998E-3</c:v>
                </c:pt>
                <c:pt idx="70">
                  <c:v>5.3611086000000001E-3</c:v>
                </c:pt>
                <c:pt idx="71">
                  <c:v>4.8971385999999999E-3</c:v>
                </c:pt>
                <c:pt idx="72">
                  <c:v>4.3055704E-3</c:v>
                </c:pt>
                <c:pt idx="73">
                  <c:v>3.8714677000000002E-3</c:v>
                </c:pt>
                <c:pt idx="74">
                  <c:v>3.6923904E-3</c:v>
                </c:pt>
                <c:pt idx="75">
                  <c:v>3.5128961000000002E-3</c:v>
                </c:pt>
                <c:pt idx="76">
                  <c:v>3.0002628999999999E-3</c:v>
                </c:pt>
                <c:pt idx="77">
                  <c:v>2.1654281000000001E-3</c:v>
                </c:pt>
                <c:pt idx="78">
                  <c:v>1.3630510000000001E-3</c:v>
                </c:pt>
                <c:pt idx="79">
                  <c:v>9.3855230000000004E-4</c:v>
                </c:pt>
                <c:pt idx="80">
                  <c:v>8.9214809999999998E-4</c:v>
                </c:pt>
                <c:pt idx="81">
                  <c:v>1.0084368E-3</c:v>
                </c:pt>
                <c:pt idx="82">
                  <c:v>1.1332147E-3</c:v>
                </c:pt>
                <c:pt idx="83">
                  <c:v>1.2060157E-3</c:v>
                </c:pt>
                <c:pt idx="84">
                  <c:v>1.1754209E-3</c:v>
                </c:pt>
                <c:pt idx="85">
                  <c:v>1.0629579000000001E-3</c:v>
                </c:pt>
                <c:pt idx="86">
                  <c:v>8.4906429999999995E-4</c:v>
                </c:pt>
                <c:pt idx="87">
                  <c:v>5.622658E-4</c:v>
                </c:pt>
                <c:pt idx="88">
                  <c:v>2.6480310000000001E-4</c:v>
                </c:pt>
                <c:pt idx="89">
                  <c:v>4.0650299999999999E-5</c:v>
                </c:pt>
                <c:pt idx="90">
                  <c:v>0</c:v>
                </c:pt>
                <c:pt idx="91">
                  <c:v>1.9959139999999999E-4</c:v>
                </c:pt>
                <c:pt idx="92">
                  <c:v>5.5785450000000005E-4</c:v>
                </c:pt>
                <c:pt idx="93">
                  <c:v>8.6022799999999999E-4</c:v>
                </c:pt>
                <c:pt idx="94">
                  <c:v>1.0018405000000001E-3</c:v>
                </c:pt>
                <c:pt idx="95">
                  <c:v>9.5582950000000001E-4</c:v>
                </c:pt>
                <c:pt idx="96">
                  <c:v>7.4541560000000002E-4</c:v>
                </c:pt>
                <c:pt idx="97">
                  <c:v>4.4046100000000001E-4</c:v>
                </c:pt>
                <c:pt idx="98">
                  <c:v>1.336071E-4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6.9226099999999998E-5</c:v>
                </c:pt>
                <c:pt idx="105">
                  <c:v>3.3817569999999999E-4</c:v>
                </c:pt>
                <c:pt idx="106">
                  <c:v>6.6436309999999999E-4</c:v>
                </c:pt>
                <c:pt idx="107">
                  <c:v>1.0462777E-3</c:v>
                </c:pt>
                <c:pt idx="108">
                  <c:v>1.4709864E-3</c:v>
                </c:pt>
                <c:pt idx="109">
                  <c:v>1.948324E-3</c:v>
                </c:pt>
                <c:pt idx="110">
                  <c:v>2.5389744E-3</c:v>
                </c:pt>
                <c:pt idx="111">
                  <c:v>3.0855589999999999E-3</c:v>
                </c:pt>
                <c:pt idx="112">
                  <c:v>3.6720338000000002E-3</c:v>
                </c:pt>
                <c:pt idx="113">
                  <c:v>4.2507368999999996E-3</c:v>
                </c:pt>
                <c:pt idx="114">
                  <c:v>4.8231947999999997E-3</c:v>
                </c:pt>
                <c:pt idx="115">
                  <c:v>5.3511378E-3</c:v>
                </c:pt>
                <c:pt idx="116">
                  <c:v>5.7994611999999997E-3</c:v>
                </c:pt>
                <c:pt idx="117">
                  <c:v>6.2215509999999996E-3</c:v>
                </c:pt>
                <c:pt idx="118">
                  <c:v>6.5714073999999997E-3</c:v>
                </c:pt>
                <c:pt idx="119">
                  <c:v>6.6019347999999997E-3</c:v>
                </c:pt>
                <c:pt idx="120">
                  <c:v>6.5130372999999998E-3</c:v>
                </c:pt>
                <c:pt idx="121">
                  <c:v>6.3056060999999997E-3</c:v>
                </c:pt>
                <c:pt idx="122">
                  <c:v>5.9788319999999999E-3</c:v>
                </c:pt>
                <c:pt idx="123">
                  <c:v>5.5611235999999996E-3</c:v>
                </c:pt>
                <c:pt idx="124">
                  <c:v>5.0563565000000003E-3</c:v>
                </c:pt>
                <c:pt idx="125">
                  <c:v>4.5046853000000001E-3</c:v>
                </c:pt>
                <c:pt idx="126">
                  <c:v>4.0036589000000001E-3</c:v>
                </c:pt>
                <c:pt idx="127">
                  <c:v>3.377185E-3</c:v>
                </c:pt>
                <c:pt idx="128">
                  <c:v>2.7996065999999998E-3</c:v>
                </c:pt>
                <c:pt idx="129">
                  <c:v>2.2843159000000002E-3</c:v>
                </c:pt>
                <c:pt idx="130">
                  <c:v>1.8164658E-3</c:v>
                </c:pt>
                <c:pt idx="131">
                  <c:v>1.4248667999999999E-3</c:v>
                </c:pt>
                <c:pt idx="132">
                  <c:v>1.0863972999999999E-3</c:v>
                </c:pt>
                <c:pt idx="133">
                  <c:v>7.9705369999999995E-4</c:v>
                </c:pt>
                <c:pt idx="134">
                  <c:v>8.06365E-5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5DBF-4BEC-B76F-5AFFC402E53A}"/>
            </c:ext>
          </c:extLst>
        </c:ser>
        <c:ser>
          <c:idx val="75"/>
          <c:order val="75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反射白_LEDlow_暗櫃!$A$76:$EE$76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1.3005300000000001E-4</c:v>
                </c:pt>
                <c:pt idx="7">
                  <c:v>4.586859E-4</c:v>
                </c:pt>
                <c:pt idx="8">
                  <c:v>5.8541319999999997E-4</c:v>
                </c:pt>
                <c:pt idx="9">
                  <c:v>5.2958560000000005E-4</c:v>
                </c:pt>
                <c:pt idx="10">
                  <c:v>6.0346689999999997E-4</c:v>
                </c:pt>
                <c:pt idx="11">
                  <c:v>9.8495549999999999E-4</c:v>
                </c:pt>
                <c:pt idx="12">
                  <c:v>1.5807904E-3</c:v>
                </c:pt>
                <c:pt idx="13">
                  <c:v>2.0557318000000002E-3</c:v>
                </c:pt>
                <c:pt idx="14">
                  <c:v>2.1420511999999999E-3</c:v>
                </c:pt>
                <c:pt idx="15">
                  <c:v>1.9505869999999999E-3</c:v>
                </c:pt>
                <c:pt idx="16">
                  <c:v>1.7135497E-3</c:v>
                </c:pt>
                <c:pt idx="17">
                  <c:v>1.7233071999999999E-3</c:v>
                </c:pt>
                <c:pt idx="18">
                  <c:v>2.1241420999999999E-3</c:v>
                </c:pt>
                <c:pt idx="19">
                  <c:v>2.7596538000000002E-3</c:v>
                </c:pt>
                <c:pt idx="20">
                  <c:v>3.2712850000000001E-3</c:v>
                </c:pt>
                <c:pt idx="21">
                  <c:v>3.5005738000000002E-3</c:v>
                </c:pt>
                <c:pt idx="22">
                  <c:v>3.4298098000000001E-3</c:v>
                </c:pt>
                <c:pt idx="23">
                  <c:v>3.2089636999999998E-3</c:v>
                </c:pt>
                <c:pt idx="24">
                  <c:v>3.1149289999999998E-3</c:v>
                </c:pt>
                <c:pt idx="25">
                  <c:v>3.0821052E-3</c:v>
                </c:pt>
                <c:pt idx="26">
                  <c:v>3.1806792000000001E-3</c:v>
                </c:pt>
                <c:pt idx="27">
                  <c:v>3.4435438000000001E-3</c:v>
                </c:pt>
                <c:pt idx="28">
                  <c:v>3.9126849999999999E-3</c:v>
                </c:pt>
                <c:pt idx="29">
                  <c:v>4.8113992000000001E-3</c:v>
                </c:pt>
                <c:pt idx="30">
                  <c:v>6.1434530999999997E-3</c:v>
                </c:pt>
                <c:pt idx="31">
                  <c:v>8.0024841999999999E-3</c:v>
                </c:pt>
                <c:pt idx="32">
                  <c:v>1.0658607800000001E-2</c:v>
                </c:pt>
                <c:pt idx="33">
                  <c:v>1.4205765E-2</c:v>
                </c:pt>
                <c:pt idx="34">
                  <c:v>1.85204931E-2</c:v>
                </c:pt>
                <c:pt idx="35">
                  <c:v>2.31873989E-2</c:v>
                </c:pt>
                <c:pt idx="36">
                  <c:v>2.7465572600000002E-2</c:v>
                </c:pt>
                <c:pt idx="37">
                  <c:v>3.0395191200000001E-2</c:v>
                </c:pt>
                <c:pt idx="38">
                  <c:v>3.14700194E-2</c:v>
                </c:pt>
                <c:pt idx="39">
                  <c:v>3.0594060199999999E-2</c:v>
                </c:pt>
                <c:pt idx="40">
                  <c:v>2.8334910099999999E-2</c:v>
                </c:pt>
                <c:pt idx="41">
                  <c:v>2.4941016E-2</c:v>
                </c:pt>
                <c:pt idx="42">
                  <c:v>2.1430388099999999E-2</c:v>
                </c:pt>
                <c:pt idx="43">
                  <c:v>1.8109561900000001E-2</c:v>
                </c:pt>
                <c:pt idx="44">
                  <c:v>1.51853124E-2</c:v>
                </c:pt>
                <c:pt idx="45">
                  <c:v>1.28299268E-2</c:v>
                </c:pt>
                <c:pt idx="46">
                  <c:v>1.0988407800000001E-2</c:v>
                </c:pt>
                <c:pt idx="47">
                  <c:v>9.7867510999999994E-3</c:v>
                </c:pt>
                <c:pt idx="48">
                  <c:v>9.2313698999999996E-3</c:v>
                </c:pt>
                <c:pt idx="49">
                  <c:v>8.9186839999999996E-3</c:v>
                </c:pt>
                <c:pt idx="50">
                  <c:v>8.6179003000000001E-3</c:v>
                </c:pt>
                <c:pt idx="51">
                  <c:v>8.4841958999999998E-3</c:v>
                </c:pt>
                <c:pt idx="52">
                  <c:v>8.7872612999999999E-3</c:v>
                </c:pt>
                <c:pt idx="53">
                  <c:v>9.5460814999999994E-3</c:v>
                </c:pt>
                <c:pt idx="54">
                  <c:v>1.02876276E-2</c:v>
                </c:pt>
                <c:pt idx="55">
                  <c:v>1.0606253499999999E-2</c:v>
                </c:pt>
                <c:pt idx="56">
                  <c:v>1.0467187500000001E-2</c:v>
                </c:pt>
                <c:pt idx="57">
                  <c:v>1.03012053E-2</c:v>
                </c:pt>
                <c:pt idx="58">
                  <c:v>1.03727635E-2</c:v>
                </c:pt>
                <c:pt idx="59">
                  <c:v>1.0664666999999999E-2</c:v>
                </c:pt>
                <c:pt idx="60">
                  <c:v>1.08498977E-2</c:v>
                </c:pt>
                <c:pt idx="61">
                  <c:v>1.07487151E-2</c:v>
                </c:pt>
                <c:pt idx="62">
                  <c:v>1.03247715E-2</c:v>
                </c:pt>
                <c:pt idx="63">
                  <c:v>9.7314519999999998E-3</c:v>
                </c:pt>
                <c:pt idx="64">
                  <c:v>9.0983882999999995E-3</c:v>
                </c:pt>
                <c:pt idx="65">
                  <c:v>8.4347446000000003E-3</c:v>
                </c:pt>
                <c:pt idx="66">
                  <c:v>7.6944748999999996E-3</c:v>
                </c:pt>
                <c:pt idx="67">
                  <c:v>6.8618669000000002E-3</c:v>
                </c:pt>
                <c:pt idx="68">
                  <c:v>6.0626435999999997E-3</c:v>
                </c:pt>
                <c:pt idx="69">
                  <c:v>5.3894640999999997E-3</c:v>
                </c:pt>
                <c:pt idx="70">
                  <c:v>4.8093236999999997E-3</c:v>
                </c:pt>
                <c:pt idx="71">
                  <c:v>4.3117431999999999E-3</c:v>
                </c:pt>
                <c:pt idx="72">
                  <c:v>3.9738133000000002E-3</c:v>
                </c:pt>
                <c:pt idx="73">
                  <c:v>3.8536892000000001E-3</c:v>
                </c:pt>
                <c:pt idx="74">
                  <c:v>3.8005783999999999E-3</c:v>
                </c:pt>
                <c:pt idx="75">
                  <c:v>3.5035161E-3</c:v>
                </c:pt>
                <c:pt idx="76">
                  <c:v>2.8515107E-3</c:v>
                </c:pt>
                <c:pt idx="77">
                  <c:v>2.0534300999999998E-3</c:v>
                </c:pt>
                <c:pt idx="78">
                  <c:v>1.4189439000000001E-3</c:v>
                </c:pt>
                <c:pt idx="79">
                  <c:v>1.1443431E-3</c:v>
                </c:pt>
                <c:pt idx="80">
                  <c:v>1.1379739999999999E-3</c:v>
                </c:pt>
                <c:pt idx="81">
                  <c:v>1.1902757E-3</c:v>
                </c:pt>
                <c:pt idx="82">
                  <c:v>1.2169328000000001E-3</c:v>
                </c:pt>
                <c:pt idx="83">
                  <c:v>1.2090702000000001E-3</c:v>
                </c:pt>
                <c:pt idx="84">
                  <c:v>1.1984612999999999E-3</c:v>
                </c:pt>
                <c:pt idx="85">
                  <c:v>1.1526793000000001E-3</c:v>
                </c:pt>
                <c:pt idx="86">
                  <c:v>9.811326E-4</c:v>
                </c:pt>
                <c:pt idx="87">
                  <c:v>6.4582080000000002E-4</c:v>
                </c:pt>
                <c:pt idx="88">
                  <c:v>2.0948939999999999E-4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3.71864E-5</c:v>
                </c:pt>
                <c:pt idx="94">
                  <c:v>3.805918E-4</c:v>
                </c:pt>
                <c:pt idx="95">
                  <c:v>6.7132659999999996E-4</c:v>
                </c:pt>
                <c:pt idx="96">
                  <c:v>8.9622849999999995E-4</c:v>
                </c:pt>
                <c:pt idx="97">
                  <c:v>9.5367170000000003E-4</c:v>
                </c:pt>
                <c:pt idx="98">
                  <c:v>8.5850599999999998E-4</c:v>
                </c:pt>
                <c:pt idx="99">
                  <c:v>6.5922970000000002E-4</c:v>
                </c:pt>
                <c:pt idx="100">
                  <c:v>4.2975789999999999E-4</c:v>
                </c:pt>
                <c:pt idx="101">
                  <c:v>2.148024E-4</c:v>
                </c:pt>
                <c:pt idx="102">
                  <c:v>1.357698E-4</c:v>
                </c:pt>
                <c:pt idx="103">
                  <c:v>1.024899E-4</c:v>
                </c:pt>
                <c:pt idx="104">
                  <c:v>1.6528859999999999E-4</c:v>
                </c:pt>
                <c:pt idx="105">
                  <c:v>3.2617259999999999E-4</c:v>
                </c:pt>
                <c:pt idx="106">
                  <c:v>5.9567639999999998E-4</c:v>
                </c:pt>
                <c:pt idx="107">
                  <c:v>9.5209039999999997E-4</c:v>
                </c:pt>
                <c:pt idx="108">
                  <c:v>1.4051528000000001E-3</c:v>
                </c:pt>
                <c:pt idx="109">
                  <c:v>1.9608350000000002E-3</c:v>
                </c:pt>
                <c:pt idx="110">
                  <c:v>2.5915004999999998E-3</c:v>
                </c:pt>
                <c:pt idx="111">
                  <c:v>3.2847428000000001E-3</c:v>
                </c:pt>
                <c:pt idx="112">
                  <c:v>3.9467820999999998E-3</c:v>
                </c:pt>
                <c:pt idx="113">
                  <c:v>4.6016629999999998E-3</c:v>
                </c:pt>
                <c:pt idx="114">
                  <c:v>5.1993038999999996E-3</c:v>
                </c:pt>
                <c:pt idx="115">
                  <c:v>5.7290303999999997E-3</c:v>
                </c:pt>
                <c:pt idx="116">
                  <c:v>6.1639588999999996E-3</c:v>
                </c:pt>
                <c:pt idx="117">
                  <c:v>6.4914365999999999E-3</c:v>
                </c:pt>
                <c:pt idx="118">
                  <c:v>6.7209364000000004E-3</c:v>
                </c:pt>
                <c:pt idx="119">
                  <c:v>6.7420984000000003E-3</c:v>
                </c:pt>
                <c:pt idx="120">
                  <c:v>6.6351876999999997E-3</c:v>
                </c:pt>
                <c:pt idx="121">
                  <c:v>6.4255926000000001E-3</c:v>
                </c:pt>
                <c:pt idx="122">
                  <c:v>6.1197318000000001E-3</c:v>
                </c:pt>
                <c:pt idx="123">
                  <c:v>5.7375873000000003E-3</c:v>
                </c:pt>
                <c:pt idx="124">
                  <c:v>5.2901557999999998E-3</c:v>
                </c:pt>
                <c:pt idx="125">
                  <c:v>4.7877309999999999E-3</c:v>
                </c:pt>
                <c:pt idx="126">
                  <c:v>4.2414367000000001E-3</c:v>
                </c:pt>
                <c:pt idx="127">
                  <c:v>3.6981717999999999E-3</c:v>
                </c:pt>
                <c:pt idx="128">
                  <c:v>3.1492099999999999E-3</c:v>
                </c:pt>
                <c:pt idx="129">
                  <c:v>2.6288745E-3</c:v>
                </c:pt>
                <c:pt idx="130">
                  <c:v>2.1216613E-3</c:v>
                </c:pt>
                <c:pt idx="131">
                  <c:v>1.6419396E-3</c:v>
                </c:pt>
                <c:pt idx="132">
                  <c:v>1.2007983E-3</c:v>
                </c:pt>
                <c:pt idx="133">
                  <c:v>8.0566820000000001E-4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5DBF-4BEC-B76F-5AFFC402E53A}"/>
            </c:ext>
          </c:extLst>
        </c:ser>
        <c:ser>
          <c:idx val="76"/>
          <c:order val="7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反射白_LEDlow_暗櫃!$A$77:$EE$77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1.9677559999999999E-4</c:v>
                </c:pt>
                <c:pt idx="3">
                  <c:v>6.0338869999999997E-4</c:v>
                </c:pt>
                <c:pt idx="4">
                  <c:v>7.7731429999999997E-4</c:v>
                </c:pt>
                <c:pt idx="5">
                  <c:v>6.3717609999999997E-4</c:v>
                </c:pt>
                <c:pt idx="6">
                  <c:v>3.81734E-4</c:v>
                </c:pt>
                <c:pt idx="7">
                  <c:v>3.1757209999999999E-4</c:v>
                </c:pt>
                <c:pt idx="8">
                  <c:v>6.1213160000000001E-4</c:v>
                </c:pt>
                <c:pt idx="9">
                  <c:v>1.0853646999999999E-3</c:v>
                </c:pt>
                <c:pt idx="10">
                  <c:v>1.3818611999999999E-3</c:v>
                </c:pt>
                <c:pt idx="11">
                  <c:v>1.4059828999999999E-3</c:v>
                </c:pt>
                <c:pt idx="12">
                  <c:v>1.180536E-3</c:v>
                </c:pt>
                <c:pt idx="13">
                  <c:v>9.570634E-4</c:v>
                </c:pt>
                <c:pt idx="14">
                  <c:v>1.0417696000000001E-3</c:v>
                </c:pt>
                <c:pt idx="15">
                  <c:v>1.4678318E-3</c:v>
                </c:pt>
                <c:pt idx="16">
                  <c:v>2.0151644E-3</c:v>
                </c:pt>
                <c:pt idx="17">
                  <c:v>2.4153749E-3</c:v>
                </c:pt>
                <c:pt idx="18">
                  <c:v>2.6822948999999999E-3</c:v>
                </c:pt>
                <c:pt idx="19">
                  <c:v>2.8845274000000001E-3</c:v>
                </c:pt>
                <c:pt idx="20">
                  <c:v>3.1384106000000001E-3</c:v>
                </c:pt>
                <c:pt idx="21">
                  <c:v>3.3149179E-3</c:v>
                </c:pt>
                <c:pt idx="22">
                  <c:v>3.3555898999999998E-3</c:v>
                </c:pt>
                <c:pt idx="23">
                  <c:v>3.2242953E-3</c:v>
                </c:pt>
                <c:pt idx="24">
                  <c:v>3.1219192E-3</c:v>
                </c:pt>
                <c:pt idx="25">
                  <c:v>3.1648153000000002E-3</c:v>
                </c:pt>
                <c:pt idx="26">
                  <c:v>3.3957727999999999E-3</c:v>
                </c:pt>
                <c:pt idx="27">
                  <c:v>3.7422114999999998E-3</c:v>
                </c:pt>
                <c:pt idx="28">
                  <c:v>4.2405906E-3</c:v>
                </c:pt>
                <c:pt idx="29">
                  <c:v>5.0629148999999998E-3</c:v>
                </c:pt>
                <c:pt idx="30">
                  <c:v>6.2003726999999998E-3</c:v>
                </c:pt>
                <c:pt idx="31">
                  <c:v>7.8843561999999996E-3</c:v>
                </c:pt>
                <c:pt idx="32">
                  <c:v>1.04071097E-2</c:v>
                </c:pt>
                <c:pt idx="33">
                  <c:v>1.40054412E-2</c:v>
                </c:pt>
                <c:pt idx="34">
                  <c:v>1.8566737E-2</c:v>
                </c:pt>
                <c:pt idx="35">
                  <c:v>2.36183703E-2</c:v>
                </c:pt>
                <c:pt idx="36">
                  <c:v>2.81867664E-2</c:v>
                </c:pt>
                <c:pt idx="37">
                  <c:v>3.1021501900000002E-2</c:v>
                </c:pt>
                <c:pt idx="38">
                  <c:v>3.1550198799999998E-2</c:v>
                </c:pt>
                <c:pt idx="39">
                  <c:v>2.98162475E-2</c:v>
                </c:pt>
                <c:pt idx="40">
                  <c:v>2.66809873E-2</c:v>
                </c:pt>
                <c:pt idx="41">
                  <c:v>2.30326857E-2</c:v>
                </c:pt>
                <c:pt idx="42">
                  <c:v>1.97061636E-2</c:v>
                </c:pt>
                <c:pt idx="43">
                  <c:v>1.6862165200000001E-2</c:v>
                </c:pt>
                <c:pt idx="44">
                  <c:v>1.44570386E-2</c:v>
                </c:pt>
                <c:pt idx="45">
                  <c:v>1.26120066E-2</c:v>
                </c:pt>
                <c:pt idx="46">
                  <c:v>1.12173967E-2</c:v>
                </c:pt>
                <c:pt idx="47">
                  <c:v>1.0238304700000001E-2</c:v>
                </c:pt>
                <c:pt idx="48">
                  <c:v>9.6536296999999993E-3</c:v>
                </c:pt>
                <c:pt idx="49">
                  <c:v>9.2334263E-3</c:v>
                </c:pt>
                <c:pt idx="50">
                  <c:v>8.8931574000000006E-3</c:v>
                </c:pt>
                <c:pt idx="51">
                  <c:v>8.6772758999999998E-3</c:v>
                </c:pt>
                <c:pt idx="52">
                  <c:v>8.6888559000000004E-3</c:v>
                </c:pt>
                <c:pt idx="53">
                  <c:v>9.0036551000000006E-3</c:v>
                </c:pt>
                <c:pt idx="54">
                  <c:v>9.5719509000000008E-3</c:v>
                </c:pt>
                <c:pt idx="55">
                  <c:v>1.02354065E-2</c:v>
                </c:pt>
                <c:pt idx="56">
                  <c:v>1.0801175600000001E-2</c:v>
                </c:pt>
                <c:pt idx="57">
                  <c:v>1.1132629600000001E-2</c:v>
                </c:pt>
                <c:pt idx="58">
                  <c:v>1.11955944E-2</c:v>
                </c:pt>
                <c:pt idx="59">
                  <c:v>1.1019193599999999E-2</c:v>
                </c:pt>
                <c:pt idx="60">
                  <c:v>1.0552411899999999E-2</c:v>
                </c:pt>
                <c:pt idx="61">
                  <c:v>9.9144569000000002E-3</c:v>
                </c:pt>
                <c:pt idx="62">
                  <c:v>9.3384255000000006E-3</c:v>
                </c:pt>
                <c:pt idx="63">
                  <c:v>9.0708034000000007E-3</c:v>
                </c:pt>
                <c:pt idx="64">
                  <c:v>9.0451222000000001E-3</c:v>
                </c:pt>
                <c:pt idx="65">
                  <c:v>9.0033895999999999E-3</c:v>
                </c:pt>
                <c:pt idx="66">
                  <c:v>8.5910019000000008E-3</c:v>
                </c:pt>
                <c:pt idx="67">
                  <c:v>7.6604430000000003E-3</c:v>
                </c:pt>
                <c:pt idx="68">
                  <c:v>6.4191808999999999E-3</c:v>
                </c:pt>
                <c:pt idx="69">
                  <c:v>5.313463E-3</c:v>
                </c:pt>
                <c:pt idx="70">
                  <c:v>4.6178219000000001E-3</c:v>
                </c:pt>
                <c:pt idx="71">
                  <c:v>4.3666753999999997E-3</c:v>
                </c:pt>
                <c:pt idx="72">
                  <c:v>4.3619215000000001E-3</c:v>
                </c:pt>
                <c:pt idx="73">
                  <c:v>4.3786405999999998E-3</c:v>
                </c:pt>
                <c:pt idx="74">
                  <c:v>4.1954530999999996E-3</c:v>
                </c:pt>
                <c:pt idx="75">
                  <c:v>3.5948606999999999E-3</c:v>
                </c:pt>
                <c:pt idx="76">
                  <c:v>2.6794766999999999E-3</c:v>
                </c:pt>
                <c:pt idx="77">
                  <c:v>1.7877520000000001E-3</c:v>
                </c:pt>
                <c:pt idx="78">
                  <c:v>1.2921649E-3</c:v>
                </c:pt>
                <c:pt idx="79">
                  <c:v>1.2053584E-3</c:v>
                </c:pt>
                <c:pt idx="80">
                  <c:v>1.3009582999999999E-3</c:v>
                </c:pt>
                <c:pt idx="81">
                  <c:v>1.3397462E-3</c:v>
                </c:pt>
                <c:pt idx="82">
                  <c:v>1.2770841E-3</c:v>
                </c:pt>
                <c:pt idx="83">
                  <c:v>1.2096155E-3</c:v>
                </c:pt>
                <c:pt idx="84">
                  <c:v>1.1751248000000001E-3</c:v>
                </c:pt>
                <c:pt idx="85">
                  <c:v>1.2497831E-3</c:v>
                </c:pt>
                <c:pt idx="86">
                  <c:v>1.3104855999999999E-3</c:v>
                </c:pt>
                <c:pt idx="87">
                  <c:v>1.228542E-3</c:v>
                </c:pt>
                <c:pt idx="88">
                  <c:v>9.2522609999999995E-4</c:v>
                </c:pt>
                <c:pt idx="89">
                  <c:v>4.353313E-4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1.4482349999999999E-4</c:v>
                </c:pt>
                <c:pt idx="99">
                  <c:v>3.7780929999999999E-4</c:v>
                </c:pt>
                <c:pt idx="100">
                  <c:v>5.1458809999999999E-4</c:v>
                </c:pt>
                <c:pt idx="101">
                  <c:v>5.7517500000000004E-4</c:v>
                </c:pt>
                <c:pt idx="102">
                  <c:v>7.3705159999999995E-4</c:v>
                </c:pt>
                <c:pt idx="103">
                  <c:v>8.2571109999999995E-4</c:v>
                </c:pt>
                <c:pt idx="104">
                  <c:v>9.3956129999999999E-4</c:v>
                </c:pt>
                <c:pt idx="105">
                  <c:v>1.1046679E-3</c:v>
                </c:pt>
                <c:pt idx="106">
                  <c:v>1.3280625E-3</c:v>
                </c:pt>
                <c:pt idx="107">
                  <c:v>1.6455212999999999E-3</c:v>
                </c:pt>
                <c:pt idx="108">
                  <c:v>2.0761129000000001E-3</c:v>
                </c:pt>
                <c:pt idx="109">
                  <c:v>2.6488604E-3</c:v>
                </c:pt>
                <c:pt idx="110">
                  <c:v>3.1452557999999999E-3</c:v>
                </c:pt>
                <c:pt idx="111">
                  <c:v>3.8087658999999999E-3</c:v>
                </c:pt>
                <c:pt idx="112">
                  <c:v>4.4971593000000002E-3</c:v>
                </c:pt>
                <c:pt idx="113">
                  <c:v>5.2133257999999998E-3</c:v>
                </c:pt>
                <c:pt idx="114">
                  <c:v>5.8708264999999997E-3</c:v>
                </c:pt>
                <c:pt idx="115">
                  <c:v>6.4640008000000004E-3</c:v>
                </c:pt>
                <c:pt idx="116">
                  <c:v>6.9397636999999996E-3</c:v>
                </c:pt>
                <c:pt idx="117">
                  <c:v>7.3231835999999998E-3</c:v>
                </c:pt>
                <c:pt idx="118">
                  <c:v>7.4581033999999999E-3</c:v>
                </c:pt>
                <c:pt idx="119">
                  <c:v>7.4988249999999998E-3</c:v>
                </c:pt>
                <c:pt idx="120">
                  <c:v>7.3760808000000004E-3</c:v>
                </c:pt>
                <c:pt idx="121">
                  <c:v>7.1179201000000003E-3</c:v>
                </c:pt>
                <c:pt idx="122">
                  <c:v>6.7441193000000003E-3</c:v>
                </c:pt>
                <c:pt idx="123">
                  <c:v>6.2736835999999997E-3</c:v>
                </c:pt>
                <c:pt idx="124">
                  <c:v>5.7090767999999998E-3</c:v>
                </c:pt>
                <c:pt idx="125">
                  <c:v>5.0774710000000001E-3</c:v>
                </c:pt>
                <c:pt idx="126">
                  <c:v>4.5415899000000003E-3</c:v>
                </c:pt>
                <c:pt idx="127">
                  <c:v>3.8218816999999999E-3</c:v>
                </c:pt>
                <c:pt idx="128">
                  <c:v>3.1213113E-3</c:v>
                </c:pt>
                <c:pt idx="129">
                  <c:v>2.4202655000000002E-3</c:v>
                </c:pt>
                <c:pt idx="130">
                  <c:v>1.780734E-3</c:v>
                </c:pt>
                <c:pt idx="131">
                  <c:v>1.1529704E-3</c:v>
                </c:pt>
                <c:pt idx="132">
                  <c:v>5.6977130000000005E-4</c:v>
                </c:pt>
                <c:pt idx="133">
                  <c:v>5.6413099999999997E-5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5DBF-4BEC-B76F-5AFFC402E53A}"/>
            </c:ext>
          </c:extLst>
        </c:ser>
        <c:ser>
          <c:idx val="77"/>
          <c:order val="77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反射白_LEDlow_暗櫃!$A$78:$EE$78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1.3564419999999999E-4</c:v>
                </c:pt>
                <c:pt idx="3">
                  <c:v>3.7536120000000001E-4</c:v>
                </c:pt>
                <c:pt idx="4">
                  <c:v>6.7603230000000002E-4</c:v>
                </c:pt>
                <c:pt idx="5">
                  <c:v>9.996416000000001E-4</c:v>
                </c:pt>
                <c:pt idx="6">
                  <c:v>1.2654216000000001E-3</c:v>
                </c:pt>
                <c:pt idx="7">
                  <c:v>1.2562603E-3</c:v>
                </c:pt>
                <c:pt idx="8">
                  <c:v>8.7807569999999999E-4</c:v>
                </c:pt>
                <c:pt idx="9">
                  <c:v>2.8028999999999999E-4</c:v>
                </c:pt>
                <c:pt idx="10">
                  <c:v>0</c:v>
                </c:pt>
                <c:pt idx="11">
                  <c:v>0</c:v>
                </c:pt>
                <c:pt idx="12">
                  <c:v>9.2201599999999995E-5</c:v>
                </c:pt>
                <c:pt idx="13">
                  <c:v>9.1768069999999995E-4</c:v>
                </c:pt>
                <c:pt idx="14">
                  <c:v>1.8948439000000001E-3</c:v>
                </c:pt>
                <c:pt idx="15">
                  <c:v>2.6879044999999998E-3</c:v>
                </c:pt>
                <c:pt idx="16">
                  <c:v>3.0559199000000001E-3</c:v>
                </c:pt>
                <c:pt idx="17">
                  <c:v>3.0121434999999998E-3</c:v>
                </c:pt>
                <c:pt idx="18">
                  <c:v>2.8962841999999999E-3</c:v>
                </c:pt>
                <c:pt idx="19">
                  <c:v>2.8722183999999999E-3</c:v>
                </c:pt>
                <c:pt idx="20">
                  <c:v>3.0128702E-3</c:v>
                </c:pt>
                <c:pt idx="21">
                  <c:v>3.2385782999999999E-3</c:v>
                </c:pt>
                <c:pt idx="22">
                  <c:v>3.4001074E-3</c:v>
                </c:pt>
                <c:pt idx="23">
                  <c:v>3.5412732999999998E-3</c:v>
                </c:pt>
                <c:pt idx="24">
                  <c:v>3.5166011999999999E-3</c:v>
                </c:pt>
                <c:pt idx="25">
                  <c:v>3.3086754999999998E-3</c:v>
                </c:pt>
                <c:pt idx="26">
                  <c:v>3.0573321999999999E-3</c:v>
                </c:pt>
                <c:pt idx="27">
                  <c:v>2.9526375999999999E-3</c:v>
                </c:pt>
                <c:pt idx="28">
                  <c:v>3.2888821E-3</c:v>
                </c:pt>
                <c:pt idx="29">
                  <c:v>4.2306208000000003E-3</c:v>
                </c:pt>
                <c:pt idx="30">
                  <c:v>5.6065745000000002E-3</c:v>
                </c:pt>
                <c:pt idx="31">
                  <c:v>7.5352667000000003E-3</c:v>
                </c:pt>
                <c:pt idx="32">
                  <c:v>1.0310472899999999E-2</c:v>
                </c:pt>
                <c:pt idx="33">
                  <c:v>1.4099197500000001E-2</c:v>
                </c:pt>
                <c:pt idx="34">
                  <c:v>1.8907153999999999E-2</c:v>
                </c:pt>
                <c:pt idx="35">
                  <c:v>2.4173457200000002E-2</c:v>
                </c:pt>
                <c:pt idx="36">
                  <c:v>2.8785141199999999E-2</c:v>
                </c:pt>
                <c:pt idx="37">
                  <c:v>3.1422872099999999E-2</c:v>
                </c:pt>
                <c:pt idx="38">
                  <c:v>3.16438042E-2</c:v>
                </c:pt>
                <c:pt idx="39">
                  <c:v>2.96410322E-2</c:v>
                </c:pt>
                <c:pt idx="40">
                  <c:v>2.6499642100000002E-2</c:v>
                </c:pt>
                <c:pt idx="41">
                  <c:v>2.2887663900000001E-2</c:v>
                </c:pt>
                <c:pt idx="42">
                  <c:v>1.97993778E-2</c:v>
                </c:pt>
                <c:pt idx="43">
                  <c:v>1.7305379700000002E-2</c:v>
                </c:pt>
                <c:pt idx="44">
                  <c:v>1.51335159E-2</c:v>
                </c:pt>
                <c:pt idx="45">
                  <c:v>1.32786958E-2</c:v>
                </c:pt>
                <c:pt idx="46">
                  <c:v>1.1613654899999999E-2</c:v>
                </c:pt>
                <c:pt idx="47">
                  <c:v>1.03355385E-2</c:v>
                </c:pt>
                <c:pt idx="48">
                  <c:v>9.5499800999999992E-3</c:v>
                </c:pt>
                <c:pt idx="49">
                  <c:v>9.0143624999999995E-3</c:v>
                </c:pt>
                <c:pt idx="50">
                  <c:v>8.6430050000000005E-3</c:v>
                </c:pt>
                <c:pt idx="51">
                  <c:v>8.5224033999999997E-3</c:v>
                </c:pt>
                <c:pt idx="52">
                  <c:v>8.8259176999999998E-3</c:v>
                </c:pt>
                <c:pt idx="53">
                  <c:v>9.4543853999999993E-3</c:v>
                </c:pt>
                <c:pt idx="54">
                  <c:v>1.01575255E-2</c:v>
                </c:pt>
                <c:pt idx="55">
                  <c:v>1.07080853E-2</c:v>
                </c:pt>
                <c:pt idx="56">
                  <c:v>1.1071349499999999E-2</c:v>
                </c:pt>
                <c:pt idx="57">
                  <c:v>1.11726178E-2</c:v>
                </c:pt>
                <c:pt idx="58">
                  <c:v>1.09384693E-2</c:v>
                </c:pt>
                <c:pt idx="59">
                  <c:v>1.03174793E-2</c:v>
                </c:pt>
                <c:pt idx="60">
                  <c:v>9.5214927999999997E-3</c:v>
                </c:pt>
                <c:pt idx="61">
                  <c:v>8.9868531000000008E-3</c:v>
                </c:pt>
                <c:pt idx="62">
                  <c:v>9.0287961E-3</c:v>
                </c:pt>
                <c:pt idx="63">
                  <c:v>9.5091182999999992E-3</c:v>
                </c:pt>
                <c:pt idx="64">
                  <c:v>9.9100041999999992E-3</c:v>
                </c:pt>
                <c:pt idx="65">
                  <c:v>9.6797933999999992E-3</c:v>
                </c:pt>
                <c:pt idx="66">
                  <c:v>8.8651683000000002E-3</c:v>
                </c:pt>
                <c:pt idx="67">
                  <c:v>7.8050745999999997E-3</c:v>
                </c:pt>
                <c:pt idx="68">
                  <c:v>6.8471896999999999E-3</c:v>
                </c:pt>
                <c:pt idx="69">
                  <c:v>6.0636759999999996E-3</c:v>
                </c:pt>
                <c:pt idx="70">
                  <c:v>5.2664121999999999E-3</c:v>
                </c:pt>
                <c:pt idx="71">
                  <c:v>4.3660747E-3</c:v>
                </c:pt>
                <c:pt idx="72">
                  <c:v>3.5225064E-3</c:v>
                </c:pt>
                <c:pt idx="73">
                  <c:v>3.0135880000000002E-3</c:v>
                </c:pt>
                <c:pt idx="74">
                  <c:v>2.8581832999999999E-3</c:v>
                </c:pt>
                <c:pt idx="75">
                  <c:v>2.7338282999999999E-3</c:v>
                </c:pt>
                <c:pt idx="76">
                  <c:v>2.3506108999999998E-3</c:v>
                </c:pt>
                <c:pt idx="77">
                  <c:v>1.8228134000000001E-3</c:v>
                </c:pt>
                <c:pt idx="78">
                  <c:v>1.495625E-3</c:v>
                </c:pt>
                <c:pt idx="79">
                  <c:v>1.5850548000000001E-3</c:v>
                </c:pt>
                <c:pt idx="80">
                  <c:v>1.8708016E-3</c:v>
                </c:pt>
                <c:pt idx="81">
                  <c:v>2.0967048999999999E-3</c:v>
                </c:pt>
                <c:pt idx="82">
                  <c:v>2.1260014999999999E-3</c:v>
                </c:pt>
                <c:pt idx="83">
                  <c:v>1.9736953999999998E-3</c:v>
                </c:pt>
                <c:pt idx="84">
                  <c:v>1.7185059E-3</c:v>
                </c:pt>
                <c:pt idx="85">
                  <c:v>1.4123445E-3</c:v>
                </c:pt>
                <c:pt idx="86">
                  <c:v>1.0528961E-3</c:v>
                </c:pt>
                <c:pt idx="87">
                  <c:v>6.632513E-4</c:v>
                </c:pt>
                <c:pt idx="88">
                  <c:v>3.0344319999999999E-4</c:v>
                </c:pt>
                <c:pt idx="89">
                  <c:v>2.7081E-5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3.7169699999999999E-4</c:v>
                </c:pt>
                <c:pt idx="103">
                  <c:v>9.1273410000000004E-4</c:v>
                </c:pt>
                <c:pt idx="104">
                  <c:v>1.4548848000000001E-3</c:v>
                </c:pt>
                <c:pt idx="105">
                  <c:v>1.9816478999999999E-3</c:v>
                </c:pt>
                <c:pt idx="106">
                  <c:v>2.4922716000000001E-3</c:v>
                </c:pt>
                <c:pt idx="107">
                  <c:v>2.9593552E-3</c:v>
                </c:pt>
                <c:pt idx="108">
                  <c:v>3.3869491999999998E-3</c:v>
                </c:pt>
                <c:pt idx="109">
                  <c:v>3.7933937000000002E-3</c:v>
                </c:pt>
                <c:pt idx="110">
                  <c:v>4.2081167999999999E-3</c:v>
                </c:pt>
                <c:pt idx="111">
                  <c:v>4.5708310999999996E-3</c:v>
                </c:pt>
                <c:pt idx="112">
                  <c:v>4.9084988000000001E-3</c:v>
                </c:pt>
                <c:pt idx="113">
                  <c:v>5.2341161999999997E-3</c:v>
                </c:pt>
                <c:pt idx="114">
                  <c:v>5.5530066999999999E-3</c:v>
                </c:pt>
                <c:pt idx="115">
                  <c:v>5.8627417000000001E-3</c:v>
                </c:pt>
                <c:pt idx="116">
                  <c:v>6.1347260999999997E-3</c:v>
                </c:pt>
                <c:pt idx="117">
                  <c:v>6.4435111999999999E-3</c:v>
                </c:pt>
                <c:pt idx="118">
                  <c:v>6.5158461000000001E-3</c:v>
                </c:pt>
                <c:pt idx="119">
                  <c:v>6.5746544999999998E-3</c:v>
                </c:pt>
                <c:pt idx="120">
                  <c:v>6.5412954000000001E-3</c:v>
                </c:pt>
                <c:pt idx="121">
                  <c:v>6.4202141999999997E-3</c:v>
                </c:pt>
                <c:pt idx="122">
                  <c:v>6.2071382999999997E-3</c:v>
                </c:pt>
                <c:pt idx="123">
                  <c:v>5.9054959999999997E-3</c:v>
                </c:pt>
                <c:pt idx="124">
                  <c:v>5.5393046000000003E-3</c:v>
                </c:pt>
                <c:pt idx="125">
                  <c:v>5.0567761000000003E-3</c:v>
                </c:pt>
                <c:pt idx="126">
                  <c:v>4.5418502000000001E-3</c:v>
                </c:pt>
                <c:pt idx="127">
                  <c:v>4.0677585999999996E-3</c:v>
                </c:pt>
                <c:pt idx="128">
                  <c:v>3.5824692000000001E-3</c:v>
                </c:pt>
                <c:pt idx="129">
                  <c:v>3.1714500000000001E-3</c:v>
                </c:pt>
                <c:pt idx="130">
                  <c:v>2.7807048E-3</c:v>
                </c:pt>
                <c:pt idx="131">
                  <c:v>2.4679988000000002E-3</c:v>
                </c:pt>
                <c:pt idx="132">
                  <c:v>2.2103125E-3</c:v>
                </c:pt>
                <c:pt idx="133">
                  <c:v>2.0009209000000001E-3</c:v>
                </c:pt>
                <c:pt idx="134">
                  <c:v>1.4844827000000001E-3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5DBF-4BEC-B76F-5AFFC402E53A}"/>
            </c:ext>
          </c:extLst>
        </c:ser>
        <c:ser>
          <c:idx val="78"/>
          <c:order val="7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反射白_LEDlow_暗櫃!$A$79:$EE$79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6.1920430000000004E-4</c:v>
                </c:pt>
                <c:pt idx="4">
                  <c:v>7.7538879999999996E-4</c:v>
                </c:pt>
                <c:pt idx="5">
                  <c:v>5.9628969999999998E-4</c:v>
                </c:pt>
                <c:pt idx="6">
                  <c:v>2.9881720000000001E-4</c:v>
                </c:pt>
                <c:pt idx="7">
                  <c:v>1.57255E-4</c:v>
                </c:pt>
                <c:pt idx="8">
                  <c:v>2.069164E-4</c:v>
                </c:pt>
                <c:pt idx="9">
                  <c:v>4.4617069999999999E-4</c:v>
                </c:pt>
                <c:pt idx="10">
                  <c:v>7.4815839999999999E-4</c:v>
                </c:pt>
                <c:pt idx="11">
                  <c:v>1.0110430999999999E-3</c:v>
                </c:pt>
                <c:pt idx="12">
                  <c:v>1.1392308E-3</c:v>
                </c:pt>
                <c:pt idx="13">
                  <c:v>1.2632284000000001E-3</c:v>
                </c:pt>
                <c:pt idx="14">
                  <c:v>1.5123421999999999E-3</c:v>
                </c:pt>
                <c:pt idx="15">
                  <c:v>1.8756135999999999E-3</c:v>
                </c:pt>
                <c:pt idx="16">
                  <c:v>2.2516658000000002E-3</c:v>
                </c:pt>
                <c:pt idx="17">
                  <c:v>2.4999508000000002E-3</c:v>
                </c:pt>
                <c:pt idx="18">
                  <c:v>2.6203196000000001E-3</c:v>
                </c:pt>
                <c:pt idx="19">
                  <c:v>2.6995527999999999E-3</c:v>
                </c:pt>
                <c:pt idx="20">
                  <c:v>2.7676268999999999E-3</c:v>
                </c:pt>
                <c:pt idx="21">
                  <c:v>2.8674845000000002E-3</c:v>
                </c:pt>
                <c:pt idx="22">
                  <c:v>3.0248757E-3</c:v>
                </c:pt>
                <c:pt idx="23">
                  <c:v>3.2253150999999999E-3</c:v>
                </c:pt>
                <c:pt idx="24">
                  <c:v>3.4662808999999998E-3</c:v>
                </c:pt>
                <c:pt idx="25">
                  <c:v>3.7523417E-3</c:v>
                </c:pt>
                <c:pt idx="26">
                  <c:v>3.9545242000000001E-3</c:v>
                </c:pt>
                <c:pt idx="27">
                  <c:v>4.0452149999999996E-3</c:v>
                </c:pt>
                <c:pt idx="28">
                  <c:v>4.1293171E-3</c:v>
                </c:pt>
                <c:pt idx="29">
                  <c:v>4.5464913999999999E-3</c:v>
                </c:pt>
                <c:pt idx="30">
                  <c:v>5.4831156000000004E-3</c:v>
                </c:pt>
                <c:pt idx="31">
                  <c:v>7.2079021E-3</c:v>
                </c:pt>
                <c:pt idx="32">
                  <c:v>9.9686970999999999E-3</c:v>
                </c:pt>
                <c:pt idx="33">
                  <c:v>1.38028814E-2</c:v>
                </c:pt>
                <c:pt idx="34">
                  <c:v>1.85689684E-2</c:v>
                </c:pt>
                <c:pt idx="35">
                  <c:v>2.3743063200000001E-2</c:v>
                </c:pt>
                <c:pt idx="36">
                  <c:v>2.8396965900000001E-2</c:v>
                </c:pt>
                <c:pt idx="37">
                  <c:v>3.14166658E-2</c:v>
                </c:pt>
                <c:pt idx="38">
                  <c:v>3.22873667E-2</c:v>
                </c:pt>
                <c:pt idx="39">
                  <c:v>3.0836239500000001E-2</c:v>
                </c:pt>
                <c:pt idx="40">
                  <c:v>2.76851431E-2</c:v>
                </c:pt>
                <c:pt idx="41">
                  <c:v>2.3462444499999999E-2</c:v>
                </c:pt>
                <c:pt idx="42">
                  <c:v>1.9582590099999998E-2</c:v>
                </c:pt>
                <c:pt idx="43">
                  <c:v>1.6608411399999998E-2</c:v>
                </c:pt>
                <c:pt idx="44">
                  <c:v>1.45011805E-2</c:v>
                </c:pt>
                <c:pt idx="45">
                  <c:v>1.31128244E-2</c:v>
                </c:pt>
                <c:pt idx="46">
                  <c:v>1.19477166E-2</c:v>
                </c:pt>
                <c:pt idx="47">
                  <c:v>1.08919078E-2</c:v>
                </c:pt>
                <c:pt idx="48">
                  <c:v>1.00421114E-2</c:v>
                </c:pt>
                <c:pt idx="49">
                  <c:v>9.4229979000000005E-3</c:v>
                </c:pt>
                <c:pt idx="50">
                  <c:v>9.1319485000000006E-3</c:v>
                </c:pt>
                <c:pt idx="51">
                  <c:v>9.1787352999999992E-3</c:v>
                </c:pt>
                <c:pt idx="52">
                  <c:v>9.3317684000000008E-3</c:v>
                </c:pt>
                <c:pt idx="53">
                  <c:v>9.4269216000000006E-3</c:v>
                </c:pt>
                <c:pt idx="54">
                  <c:v>9.4294101000000005E-3</c:v>
                </c:pt>
                <c:pt idx="55">
                  <c:v>9.5834946000000008E-3</c:v>
                </c:pt>
                <c:pt idx="56">
                  <c:v>1.0134950300000001E-2</c:v>
                </c:pt>
                <c:pt idx="57">
                  <c:v>1.0947675400000001E-2</c:v>
                </c:pt>
                <c:pt idx="58">
                  <c:v>1.16082346E-2</c:v>
                </c:pt>
                <c:pt idx="59">
                  <c:v>1.1689665700000001E-2</c:v>
                </c:pt>
                <c:pt idx="60">
                  <c:v>1.11275399E-2</c:v>
                </c:pt>
                <c:pt idx="61">
                  <c:v>1.0221322999999999E-2</c:v>
                </c:pt>
                <c:pt idx="62">
                  <c:v>9.3687894000000008E-3</c:v>
                </c:pt>
                <c:pt idx="63">
                  <c:v>8.7979901999999995E-3</c:v>
                </c:pt>
                <c:pt idx="64">
                  <c:v>8.3700130000000008E-3</c:v>
                </c:pt>
                <c:pt idx="65">
                  <c:v>7.8776078000000003E-3</c:v>
                </c:pt>
                <c:pt idx="66">
                  <c:v>7.2690932999999996E-3</c:v>
                </c:pt>
                <c:pt idx="67">
                  <c:v>6.630993E-3</c:v>
                </c:pt>
                <c:pt idx="68">
                  <c:v>6.0306474999999998E-3</c:v>
                </c:pt>
                <c:pt idx="69">
                  <c:v>5.4724016000000002E-3</c:v>
                </c:pt>
                <c:pt idx="70">
                  <c:v>4.9607660999999997E-3</c:v>
                </c:pt>
                <c:pt idx="71">
                  <c:v>4.5908418999999999E-3</c:v>
                </c:pt>
                <c:pt idx="72">
                  <c:v>4.4461275E-3</c:v>
                </c:pt>
                <c:pt idx="73">
                  <c:v>4.3899700999999996E-3</c:v>
                </c:pt>
                <c:pt idx="74">
                  <c:v>4.1632246999999999E-3</c:v>
                </c:pt>
                <c:pt idx="75">
                  <c:v>3.5452894000000002E-3</c:v>
                </c:pt>
                <c:pt idx="76">
                  <c:v>2.6434071E-3</c:v>
                </c:pt>
                <c:pt idx="77">
                  <c:v>1.7770673999999999E-3</c:v>
                </c:pt>
                <c:pt idx="78">
                  <c:v>1.251753E-3</c:v>
                </c:pt>
                <c:pt idx="79">
                  <c:v>1.0836399E-3</c:v>
                </c:pt>
                <c:pt idx="80">
                  <c:v>1.0281132000000001E-3</c:v>
                </c:pt>
                <c:pt idx="81">
                  <c:v>8.0361300000000001E-4</c:v>
                </c:pt>
                <c:pt idx="82">
                  <c:v>4.4266100000000001E-4</c:v>
                </c:pt>
                <c:pt idx="83">
                  <c:v>1.473225E-4</c:v>
                </c:pt>
                <c:pt idx="84">
                  <c:v>1.177662E-4</c:v>
                </c:pt>
                <c:pt idx="85">
                  <c:v>4.0354440000000001E-4</c:v>
                </c:pt>
                <c:pt idx="86">
                  <c:v>8.2650520000000002E-4</c:v>
                </c:pt>
                <c:pt idx="87">
                  <c:v>1.166362E-3</c:v>
                </c:pt>
                <c:pt idx="88">
                  <c:v>1.2880140000000001E-3</c:v>
                </c:pt>
                <c:pt idx="89">
                  <c:v>1.2148139E-3</c:v>
                </c:pt>
                <c:pt idx="90">
                  <c:v>1.0225442999999999E-3</c:v>
                </c:pt>
                <c:pt idx="91">
                  <c:v>7.7658999999999996E-4</c:v>
                </c:pt>
                <c:pt idx="92">
                  <c:v>5.1907359999999998E-4</c:v>
                </c:pt>
                <c:pt idx="93">
                  <c:v>2.6725700000000002E-4</c:v>
                </c:pt>
                <c:pt idx="94">
                  <c:v>3.8220000000000003E-5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9.9458000000000006E-6</c:v>
                </c:pt>
                <c:pt idx="100">
                  <c:v>7.1182300000000005E-5</c:v>
                </c:pt>
                <c:pt idx="101">
                  <c:v>1.01105E-4</c:v>
                </c:pt>
                <c:pt idx="102">
                  <c:v>2.0241939999999999E-4</c:v>
                </c:pt>
                <c:pt idx="103">
                  <c:v>3.4902570000000001E-4</c:v>
                </c:pt>
                <c:pt idx="104">
                  <c:v>5.2719129999999998E-4</c:v>
                </c:pt>
                <c:pt idx="105">
                  <c:v>7.54213E-4</c:v>
                </c:pt>
                <c:pt idx="106">
                  <c:v>1.0438339E-3</c:v>
                </c:pt>
                <c:pt idx="107">
                  <c:v>1.4063087E-3</c:v>
                </c:pt>
                <c:pt idx="108">
                  <c:v>1.8376801E-3</c:v>
                </c:pt>
                <c:pt idx="109">
                  <c:v>2.3552476999999998E-3</c:v>
                </c:pt>
                <c:pt idx="110">
                  <c:v>2.8706258000000002E-3</c:v>
                </c:pt>
                <c:pt idx="111">
                  <c:v>3.4612836000000001E-3</c:v>
                </c:pt>
                <c:pt idx="112">
                  <c:v>4.0921144999999997E-3</c:v>
                </c:pt>
                <c:pt idx="113">
                  <c:v>4.730972E-3</c:v>
                </c:pt>
                <c:pt idx="114">
                  <c:v>5.3144940000000003E-3</c:v>
                </c:pt>
                <c:pt idx="115">
                  <c:v>5.8329413E-3</c:v>
                </c:pt>
                <c:pt idx="116">
                  <c:v>6.2650292999999998E-3</c:v>
                </c:pt>
                <c:pt idx="117">
                  <c:v>6.5986131999999998E-3</c:v>
                </c:pt>
                <c:pt idx="118">
                  <c:v>6.7733806000000001E-3</c:v>
                </c:pt>
                <c:pt idx="119">
                  <c:v>6.7988303000000002E-3</c:v>
                </c:pt>
                <c:pt idx="120">
                  <c:v>6.6945967000000004E-3</c:v>
                </c:pt>
                <c:pt idx="121">
                  <c:v>6.4707104999999999E-3</c:v>
                </c:pt>
                <c:pt idx="122">
                  <c:v>6.1389599000000001E-3</c:v>
                </c:pt>
                <c:pt idx="123">
                  <c:v>5.7311276999999997E-3</c:v>
                </c:pt>
                <c:pt idx="124">
                  <c:v>5.2668424E-3</c:v>
                </c:pt>
                <c:pt idx="125">
                  <c:v>4.7673610999999999E-3</c:v>
                </c:pt>
                <c:pt idx="126">
                  <c:v>4.3142950000000001E-3</c:v>
                </c:pt>
                <c:pt idx="127">
                  <c:v>3.7221091E-3</c:v>
                </c:pt>
                <c:pt idx="128">
                  <c:v>3.2042004000000001E-3</c:v>
                </c:pt>
                <c:pt idx="129">
                  <c:v>2.6987490999999999E-3</c:v>
                </c:pt>
                <c:pt idx="130">
                  <c:v>2.2394282E-3</c:v>
                </c:pt>
                <c:pt idx="131">
                  <c:v>1.8213168E-3</c:v>
                </c:pt>
                <c:pt idx="132">
                  <c:v>1.4481453E-3</c:v>
                </c:pt>
                <c:pt idx="133">
                  <c:v>1.1267662E-3</c:v>
                </c:pt>
                <c:pt idx="134">
                  <c:v>3.358956E-4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5DBF-4BEC-B76F-5AFFC402E53A}"/>
            </c:ext>
          </c:extLst>
        </c:ser>
        <c:ser>
          <c:idx val="79"/>
          <c:order val="79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反射白_LEDlow_暗櫃!$A$80:$EE$80</c:f>
              <c:numCache>
                <c:formatCode>General</c:formatCode>
                <c:ptCount val="135"/>
                <c:pt idx="0">
                  <c:v>1.3516899E-3</c:v>
                </c:pt>
                <c:pt idx="1">
                  <c:v>1.1314639E-3</c:v>
                </c:pt>
                <c:pt idx="2">
                  <c:v>9.128335E-4</c:v>
                </c:pt>
                <c:pt idx="3">
                  <c:v>2.5945820000000002E-4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1.8783069999999999E-4</c:v>
                </c:pt>
                <c:pt idx="10">
                  <c:v>7.8994820000000002E-4</c:v>
                </c:pt>
                <c:pt idx="11">
                  <c:v>1.4866074E-3</c:v>
                </c:pt>
                <c:pt idx="12">
                  <c:v>2.045538E-3</c:v>
                </c:pt>
                <c:pt idx="13">
                  <c:v>2.2832802E-3</c:v>
                </c:pt>
                <c:pt idx="14">
                  <c:v>2.2595162000000001E-3</c:v>
                </c:pt>
                <c:pt idx="15">
                  <c:v>2.0814189000000001E-3</c:v>
                </c:pt>
                <c:pt idx="16">
                  <c:v>1.8629386E-3</c:v>
                </c:pt>
                <c:pt idx="17">
                  <c:v>1.7296999E-3</c:v>
                </c:pt>
                <c:pt idx="18">
                  <c:v>1.7638097999999999E-3</c:v>
                </c:pt>
                <c:pt idx="19">
                  <c:v>2.0514882999999999E-3</c:v>
                </c:pt>
                <c:pt idx="20">
                  <c:v>2.5413054999999999E-3</c:v>
                </c:pt>
                <c:pt idx="21">
                  <c:v>3.1558901999999998E-3</c:v>
                </c:pt>
                <c:pt idx="22">
                  <c:v>3.6490539000000001E-3</c:v>
                </c:pt>
                <c:pt idx="23">
                  <c:v>3.8452917000000001E-3</c:v>
                </c:pt>
                <c:pt idx="24">
                  <c:v>3.6774428999999998E-3</c:v>
                </c:pt>
                <c:pt idx="25">
                  <c:v>3.3128238000000002E-3</c:v>
                </c:pt>
                <c:pt idx="26">
                  <c:v>3.0732513E-3</c:v>
                </c:pt>
                <c:pt idx="27">
                  <c:v>3.1940488E-3</c:v>
                </c:pt>
                <c:pt idx="28">
                  <c:v>3.7309187E-3</c:v>
                </c:pt>
                <c:pt idx="29">
                  <c:v>4.6606086999999999E-3</c:v>
                </c:pt>
                <c:pt idx="30">
                  <c:v>5.9097819000000001E-3</c:v>
                </c:pt>
                <c:pt idx="31">
                  <c:v>7.7532106000000002E-3</c:v>
                </c:pt>
                <c:pt idx="32">
                  <c:v>1.0471724E-2</c:v>
                </c:pt>
                <c:pt idx="33">
                  <c:v>1.4098126399999999E-2</c:v>
                </c:pt>
                <c:pt idx="34">
                  <c:v>1.8475653599999999E-2</c:v>
                </c:pt>
                <c:pt idx="35">
                  <c:v>2.3268938100000001E-2</c:v>
                </c:pt>
                <c:pt idx="36">
                  <c:v>2.7748188E-2</c:v>
                </c:pt>
                <c:pt idx="37">
                  <c:v>3.0830899299999999E-2</c:v>
                </c:pt>
                <c:pt idx="38">
                  <c:v>3.1745556699999997E-2</c:v>
                </c:pt>
                <c:pt idx="39">
                  <c:v>3.0363973200000002E-2</c:v>
                </c:pt>
                <c:pt idx="40">
                  <c:v>2.74199322E-2</c:v>
                </c:pt>
                <c:pt idx="41">
                  <c:v>2.3732909900000002E-2</c:v>
                </c:pt>
                <c:pt idx="42">
                  <c:v>2.0229957999999999E-2</c:v>
                </c:pt>
                <c:pt idx="43">
                  <c:v>1.7107248299999999E-2</c:v>
                </c:pt>
                <c:pt idx="44">
                  <c:v>1.43881636E-2</c:v>
                </c:pt>
                <c:pt idx="45">
                  <c:v>1.2262283800000001E-2</c:v>
                </c:pt>
                <c:pt idx="46">
                  <c:v>1.06123295E-2</c:v>
                </c:pt>
                <c:pt idx="47">
                  <c:v>9.4672096999999997E-3</c:v>
                </c:pt>
                <c:pt idx="48">
                  <c:v>8.8223069999999997E-3</c:v>
                </c:pt>
                <c:pt idx="49">
                  <c:v>8.5552101999999998E-3</c:v>
                </c:pt>
                <c:pt idx="50">
                  <c:v>8.5400444999999998E-3</c:v>
                </c:pt>
                <c:pt idx="51">
                  <c:v>8.7505373999999993E-3</c:v>
                </c:pt>
                <c:pt idx="52">
                  <c:v>9.1066463E-3</c:v>
                </c:pt>
                <c:pt idx="53">
                  <c:v>9.5754080000000005E-3</c:v>
                </c:pt>
                <c:pt idx="54">
                  <c:v>1.0115217399999999E-2</c:v>
                </c:pt>
                <c:pt idx="55">
                  <c:v>1.0658851800000001E-2</c:v>
                </c:pt>
                <c:pt idx="56">
                  <c:v>1.1188375800000001E-2</c:v>
                </c:pt>
                <c:pt idx="57">
                  <c:v>1.16134277E-2</c:v>
                </c:pt>
                <c:pt idx="58">
                  <c:v>1.1800278000000001E-2</c:v>
                </c:pt>
                <c:pt idx="59">
                  <c:v>1.1537781E-2</c:v>
                </c:pt>
                <c:pt idx="60">
                  <c:v>1.0747486699999999E-2</c:v>
                </c:pt>
                <c:pt idx="61">
                  <c:v>9.7234594000000004E-3</c:v>
                </c:pt>
                <c:pt idx="62">
                  <c:v>8.8998927000000002E-3</c:v>
                </c:pt>
                <c:pt idx="63">
                  <c:v>8.5699865999999993E-3</c:v>
                </c:pt>
                <c:pt idx="64">
                  <c:v>8.6319976999999996E-3</c:v>
                </c:pt>
                <c:pt idx="65">
                  <c:v>8.5867801999999997E-3</c:v>
                </c:pt>
                <c:pt idx="66">
                  <c:v>8.1079797999999998E-3</c:v>
                </c:pt>
                <c:pt idx="67">
                  <c:v>7.2317867999999999E-3</c:v>
                </c:pt>
                <c:pt idx="68">
                  <c:v>6.2840600000000002E-3</c:v>
                </c:pt>
                <c:pt idx="69">
                  <c:v>5.5435904999999999E-3</c:v>
                </c:pt>
                <c:pt idx="70">
                  <c:v>5.0672125000000004E-3</c:v>
                </c:pt>
                <c:pt idx="71">
                  <c:v>4.8065484E-3</c:v>
                </c:pt>
                <c:pt idx="72">
                  <c:v>4.6820408000000004E-3</c:v>
                </c:pt>
                <c:pt idx="73">
                  <c:v>4.4693587999999999E-3</c:v>
                </c:pt>
                <c:pt idx="74">
                  <c:v>3.9602583E-3</c:v>
                </c:pt>
                <c:pt idx="75">
                  <c:v>3.1540776000000001E-3</c:v>
                </c:pt>
                <c:pt idx="76">
                  <c:v>2.3562893999999998E-3</c:v>
                </c:pt>
                <c:pt idx="77">
                  <c:v>1.8326319E-3</c:v>
                </c:pt>
                <c:pt idx="78">
                  <c:v>1.5550417999999999E-3</c:v>
                </c:pt>
                <c:pt idx="79">
                  <c:v>1.4407395000000001E-3</c:v>
                </c:pt>
                <c:pt idx="80">
                  <c:v>1.3319415000000001E-3</c:v>
                </c:pt>
                <c:pt idx="81">
                  <c:v>1.1327103E-3</c:v>
                </c:pt>
                <c:pt idx="82">
                  <c:v>8.2233890000000002E-4</c:v>
                </c:pt>
                <c:pt idx="83">
                  <c:v>4.6552870000000001E-4</c:v>
                </c:pt>
                <c:pt idx="84">
                  <c:v>2.5550799999999999E-4</c:v>
                </c:pt>
                <c:pt idx="85">
                  <c:v>2.751338E-4</c:v>
                </c:pt>
                <c:pt idx="86">
                  <c:v>5.3127770000000005E-4</c:v>
                </c:pt>
                <c:pt idx="87">
                  <c:v>8.8400200000000005E-4</c:v>
                </c:pt>
                <c:pt idx="88">
                  <c:v>1.1535196E-3</c:v>
                </c:pt>
                <c:pt idx="89">
                  <c:v>1.2102864E-3</c:v>
                </c:pt>
                <c:pt idx="90">
                  <c:v>1.0071364E-3</c:v>
                </c:pt>
                <c:pt idx="91">
                  <c:v>5.6675930000000001E-4</c:v>
                </c:pt>
                <c:pt idx="92">
                  <c:v>1.8169999999999999E-6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3.0275149999999998E-4</c:v>
                </c:pt>
                <c:pt idx="103">
                  <c:v>5.6083510000000001E-4</c:v>
                </c:pt>
                <c:pt idx="104">
                  <c:v>8.2279119999999998E-4</c:v>
                </c:pt>
                <c:pt idx="105">
                  <c:v>1.102504E-3</c:v>
                </c:pt>
                <c:pt idx="106">
                  <c:v>1.4143459999999999E-3</c:v>
                </c:pt>
                <c:pt idx="107">
                  <c:v>1.7612820000000001E-3</c:v>
                </c:pt>
                <c:pt idx="108">
                  <c:v>2.1604556000000001E-3</c:v>
                </c:pt>
                <c:pt idx="109">
                  <c:v>2.6251574000000001E-3</c:v>
                </c:pt>
                <c:pt idx="110">
                  <c:v>3.1306659999999998E-3</c:v>
                </c:pt>
                <c:pt idx="111">
                  <c:v>3.7177419E-3</c:v>
                </c:pt>
                <c:pt idx="112">
                  <c:v>4.2947506999999998E-3</c:v>
                </c:pt>
                <c:pt idx="113">
                  <c:v>4.9029397999999997E-3</c:v>
                </c:pt>
                <c:pt idx="114">
                  <c:v>5.4980945E-3</c:v>
                </c:pt>
                <c:pt idx="115">
                  <c:v>6.0685067000000002E-3</c:v>
                </c:pt>
                <c:pt idx="116">
                  <c:v>6.5702186000000003E-3</c:v>
                </c:pt>
                <c:pt idx="117">
                  <c:v>7.0315092000000001E-3</c:v>
                </c:pt>
                <c:pt idx="118">
                  <c:v>7.3328040999999997E-3</c:v>
                </c:pt>
                <c:pt idx="119">
                  <c:v>7.4905268999999998E-3</c:v>
                </c:pt>
                <c:pt idx="120">
                  <c:v>7.5186738000000003E-3</c:v>
                </c:pt>
                <c:pt idx="121">
                  <c:v>7.4211685000000003E-3</c:v>
                </c:pt>
                <c:pt idx="122">
                  <c:v>7.1938866999999998E-3</c:v>
                </c:pt>
                <c:pt idx="123">
                  <c:v>6.8528321999999997E-3</c:v>
                </c:pt>
                <c:pt idx="124">
                  <c:v>6.4104479000000004E-3</c:v>
                </c:pt>
                <c:pt idx="125">
                  <c:v>5.8846222E-3</c:v>
                </c:pt>
                <c:pt idx="126">
                  <c:v>5.4250271000000003E-3</c:v>
                </c:pt>
                <c:pt idx="127">
                  <c:v>4.7439578999999999E-3</c:v>
                </c:pt>
                <c:pt idx="128">
                  <c:v>4.0463297999999998E-3</c:v>
                </c:pt>
                <c:pt idx="129">
                  <c:v>3.4202138999999999E-3</c:v>
                </c:pt>
                <c:pt idx="130">
                  <c:v>2.8134100000000001E-3</c:v>
                </c:pt>
                <c:pt idx="131">
                  <c:v>2.2761309999999998E-3</c:v>
                </c:pt>
                <c:pt idx="132">
                  <c:v>1.8042014E-3</c:v>
                </c:pt>
                <c:pt idx="133">
                  <c:v>1.4124745999999999E-3</c:v>
                </c:pt>
                <c:pt idx="134">
                  <c:v>6.6548639999999999E-4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5DBF-4BEC-B76F-5AFFC402E53A}"/>
            </c:ext>
          </c:extLst>
        </c:ser>
        <c:ser>
          <c:idx val="80"/>
          <c:order val="8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反射白_LEDlow_暗櫃!$A$81:$EE$81</c:f>
              <c:numCache>
                <c:formatCode>General</c:formatCode>
                <c:ptCount val="135"/>
                <c:pt idx="0">
                  <c:v>6.5649700000000003E-4</c:v>
                </c:pt>
                <c:pt idx="1">
                  <c:v>1.719647E-4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3.9592179999999998E-4</c:v>
                </c:pt>
                <c:pt idx="6">
                  <c:v>8.8242319999999998E-4</c:v>
                </c:pt>
                <c:pt idx="7">
                  <c:v>1.2345193E-3</c:v>
                </c:pt>
                <c:pt idx="8">
                  <c:v>1.4015961E-3</c:v>
                </c:pt>
                <c:pt idx="9">
                  <c:v>1.3626067E-3</c:v>
                </c:pt>
                <c:pt idx="10">
                  <c:v>1.1438240999999999E-3</c:v>
                </c:pt>
                <c:pt idx="11">
                  <c:v>7.8924900000000001E-4</c:v>
                </c:pt>
                <c:pt idx="12">
                  <c:v>4.7621920000000002E-4</c:v>
                </c:pt>
                <c:pt idx="13">
                  <c:v>4.046656E-4</c:v>
                </c:pt>
                <c:pt idx="14">
                  <c:v>6.2530750000000003E-4</c:v>
                </c:pt>
                <c:pt idx="15">
                  <c:v>1.1385614999999999E-3</c:v>
                </c:pt>
                <c:pt idx="16">
                  <c:v>1.7913399E-3</c:v>
                </c:pt>
                <c:pt idx="17">
                  <c:v>2.5008798E-3</c:v>
                </c:pt>
                <c:pt idx="18">
                  <c:v>3.1352104E-3</c:v>
                </c:pt>
                <c:pt idx="19">
                  <c:v>3.5713468999999999E-3</c:v>
                </c:pt>
                <c:pt idx="20">
                  <c:v>3.7793064999999998E-3</c:v>
                </c:pt>
                <c:pt idx="21">
                  <c:v>3.7537192E-3</c:v>
                </c:pt>
                <c:pt idx="22">
                  <c:v>3.5324737000000002E-3</c:v>
                </c:pt>
                <c:pt idx="23">
                  <c:v>3.1985617000000002E-3</c:v>
                </c:pt>
                <c:pt idx="24">
                  <c:v>2.8095376000000002E-3</c:v>
                </c:pt>
                <c:pt idx="25">
                  <c:v>2.5414998999999999E-3</c:v>
                </c:pt>
                <c:pt idx="26">
                  <c:v>2.5145308999999999E-3</c:v>
                </c:pt>
                <c:pt idx="27">
                  <c:v>2.7639722E-3</c:v>
                </c:pt>
                <c:pt idx="28">
                  <c:v>3.3512748999999999E-3</c:v>
                </c:pt>
                <c:pt idx="29">
                  <c:v>4.3539180999999996E-3</c:v>
                </c:pt>
                <c:pt idx="30">
                  <c:v>5.7419393999999999E-3</c:v>
                </c:pt>
                <c:pt idx="31">
                  <c:v>7.7278512000000001E-3</c:v>
                </c:pt>
                <c:pt idx="32">
                  <c:v>1.05508771E-2</c:v>
                </c:pt>
                <c:pt idx="33">
                  <c:v>1.42782954E-2</c:v>
                </c:pt>
                <c:pt idx="34">
                  <c:v>1.8855141499999999E-2</c:v>
                </c:pt>
                <c:pt idx="35">
                  <c:v>2.38098055E-2</c:v>
                </c:pt>
                <c:pt idx="36">
                  <c:v>2.83039343E-2</c:v>
                </c:pt>
                <c:pt idx="37">
                  <c:v>3.1155958800000001E-2</c:v>
                </c:pt>
                <c:pt idx="38">
                  <c:v>3.1806353500000002E-2</c:v>
                </c:pt>
                <c:pt idx="39">
                  <c:v>3.0211815600000001E-2</c:v>
                </c:pt>
                <c:pt idx="40">
                  <c:v>2.7286404699999999E-2</c:v>
                </c:pt>
                <c:pt idx="41">
                  <c:v>2.36763023E-2</c:v>
                </c:pt>
                <c:pt idx="42">
                  <c:v>2.0312821500000001E-2</c:v>
                </c:pt>
                <c:pt idx="43">
                  <c:v>1.7321240200000001E-2</c:v>
                </c:pt>
                <c:pt idx="44">
                  <c:v>1.47753945E-2</c:v>
                </c:pt>
                <c:pt idx="45">
                  <c:v>1.2754158999999999E-2</c:v>
                </c:pt>
                <c:pt idx="46">
                  <c:v>1.1053555600000001E-2</c:v>
                </c:pt>
                <c:pt idx="47">
                  <c:v>9.6750641000000002E-3</c:v>
                </c:pt>
                <c:pt idx="48">
                  <c:v>8.6804740000000005E-3</c:v>
                </c:pt>
                <c:pt idx="49">
                  <c:v>8.2395895999999996E-3</c:v>
                </c:pt>
                <c:pt idx="50">
                  <c:v>8.4007978000000001E-3</c:v>
                </c:pt>
                <c:pt idx="51">
                  <c:v>9.0288370999999992E-3</c:v>
                </c:pt>
                <c:pt idx="52">
                  <c:v>9.7627956000000005E-3</c:v>
                </c:pt>
                <c:pt idx="53">
                  <c:v>1.02986377E-2</c:v>
                </c:pt>
                <c:pt idx="54">
                  <c:v>1.05613666E-2</c:v>
                </c:pt>
                <c:pt idx="55">
                  <c:v>1.0683662300000001E-2</c:v>
                </c:pt>
                <c:pt idx="56">
                  <c:v>1.0822554099999999E-2</c:v>
                </c:pt>
                <c:pt idx="57">
                  <c:v>1.09055769E-2</c:v>
                </c:pt>
                <c:pt idx="58">
                  <c:v>1.07511152E-2</c:v>
                </c:pt>
                <c:pt idx="59">
                  <c:v>1.0304945500000001E-2</c:v>
                </c:pt>
                <c:pt idx="60">
                  <c:v>9.7027980000000003E-3</c:v>
                </c:pt>
                <c:pt idx="61">
                  <c:v>9.2217372999999995E-3</c:v>
                </c:pt>
                <c:pt idx="62">
                  <c:v>8.9750522999999995E-3</c:v>
                </c:pt>
                <c:pt idx="63">
                  <c:v>8.8870674000000004E-3</c:v>
                </c:pt>
                <c:pt idx="64">
                  <c:v>8.6919283000000003E-3</c:v>
                </c:pt>
                <c:pt idx="65">
                  <c:v>8.3019184000000003E-3</c:v>
                </c:pt>
                <c:pt idx="66">
                  <c:v>7.8092841000000001E-3</c:v>
                </c:pt>
                <c:pt idx="67">
                  <c:v>7.3906411000000003E-3</c:v>
                </c:pt>
                <c:pt idx="68">
                  <c:v>7.0783113999999996E-3</c:v>
                </c:pt>
                <c:pt idx="69">
                  <c:v>6.7282990000000001E-3</c:v>
                </c:pt>
                <c:pt idx="70">
                  <c:v>6.0464166999999996E-3</c:v>
                </c:pt>
                <c:pt idx="71">
                  <c:v>4.9171802000000002E-3</c:v>
                </c:pt>
                <c:pt idx="72">
                  <c:v>3.5528855000000002E-3</c:v>
                </c:pt>
                <c:pt idx="73">
                  <c:v>2.4081985E-3</c:v>
                </c:pt>
                <c:pt idx="74">
                  <c:v>1.8693691000000001E-3</c:v>
                </c:pt>
                <c:pt idx="75">
                  <c:v>1.8760762E-3</c:v>
                </c:pt>
                <c:pt idx="76">
                  <c:v>2.0742156000000001E-3</c:v>
                </c:pt>
                <c:pt idx="77">
                  <c:v>2.2010922E-3</c:v>
                </c:pt>
                <c:pt idx="78">
                  <c:v>2.2554061999999998E-3</c:v>
                </c:pt>
                <c:pt idx="79">
                  <c:v>2.2779810000000001E-3</c:v>
                </c:pt>
                <c:pt idx="80">
                  <c:v>2.1438290999999999E-3</c:v>
                </c:pt>
                <c:pt idx="81">
                  <c:v>1.7493986999999999E-3</c:v>
                </c:pt>
                <c:pt idx="82">
                  <c:v>1.1654939E-3</c:v>
                </c:pt>
                <c:pt idx="83">
                  <c:v>6.4575709999999998E-4</c:v>
                </c:pt>
                <c:pt idx="84">
                  <c:v>4.003279E-4</c:v>
                </c:pt>
                <c:pt idx="85">
                  <c:v>5.0505340000000002E-4</c:v>
                </c:pt>
                <c:pt idx="86">
                  <c:v>7.7283660000000004E-4</c:v>
                </c:pt>
                <c:pt idx="87">
                  <c:v>9.8032340000000009E-4</c:v>
                </c:pt>
                <c:pt idx="88">
                  <c:v>1.0255771E-3</c:v>
                </c:pt>
                <c:pt idx="89">
                  <c:v>9.0543259999999995E-4</c:v>
                </c:pt>
                <c:pt idx="90">
                  <c:v>6.7287550000000003E-4</c:v>
                </c:pt>
                <c:pt idx="91">
                  <c:v>3.8169879999999998E-4</c:v>
                </c:pt>
                <c:pt idx="92">
                  <c:v>6.7673699999999995E-5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1.063584E-4</c:v>
                </c:pt>
                <c:pt idx="103">
                  <c:v>5.0363019999999999E-4</c:v>
                </c:pt>
                <c:pt idx="104">
                  <c:v>9.0607480000000004E-4</c:v>
                </c:pt>
                <c:pt idx="105">
                  <c:v>1.3209625999999999E-3</c:v>
                </c:pt>
                <c:pt idx="106">
                  <c:v>1.7561860000000001E-3</c:v>
                </c:pt>
                <c:pt idx="107">
                  <c:v>2.1938812E-3</c:v>
                </c:pt>
                <c:pt idx="108">
                  <c:v>2.6463558999999998E-3</c:v>
                </c:pt>
                <c:pt idx="109">
                  <c:v>3.1127670999999998E-3</c:v>
                </c:pt>
                <c:pt idx="110">
                  <c:v>3.6196772E-3</c:v>
                </c:pt>
                <c:pt idx="111">
                  <c:v>4.1201952999999998E-3</c:v>
                </c:pt>
                <c:pt idx="112">
                  <c:v>4.6414118000000001E-3</c:v>
                </c:pt>
                <c:pt idx="113">
                  <c:v>5.1604891000000003E-3</c:v>
                </c:pt>
                <c:pt idx="114">
                  <c:v>5.6378981000000002E-3</c:v>
                </c:pt>
                <c:pt idx="115">
                  <c:v>6.0750409000000002E-3</c:v>
                </c:pt>
                <c:pt idx="116">
                  <c:v>6.4562400999999998E-3</c:v>
                </c:pt>
                <c:pt idx="117">
                  <c:v>6.7933789E-3</c:v>
                </c:pt>
                <c:pt idx="118">
                  <c:v>6.9818613000000003E-3</c:v>
                </c:pt>
                <c:pt idx="119">
                  <c:v>6.9939266000000003E-3</c:v>
                </c:pt>
                <c:pt idx="120">
                  <c:v>6.8972898000000003E-3</c:v>
                </c:pt>
                <c:pt idx="121">
                  <c:v>6.6956910000000001E-3</c:v>
                </c:pt>
                <c:pt idx="122">
                  <c:v>6.3930387E-3</c:v>
                </c:pt>
                <c:pt idx="123">
                  <c:v>6.0001020000000002E-3</c:v>
                </c:pt>
                <c:pt idx="124">
                  <c:v>5.5428426999999999E-3</c:v>
                </c:pt>
                <c:pt idx="125">
                  <c:v>4.9352379999999998E-3</c:v>
                </c:pt>
                <c:pt idx="126">
                  <c:v>4.5682383000000002E-3</c:v>
                </c:pt>
                <c:pt idx="127">
                  <c:v>3.9789913999999996E-3</c:v>
                </c:pt>
                <c:pt idx="128">
                  <c:v>3.3974114000000001E-3</c:v>
                </c:pt>
                <c:pt idx="129">
                  <c:v>2.9016489E-3</c:v>
                </c:pt>
                <c:pt idx="130">
                  <c:v>2.4191494999999999E-3</c:v>
                </c:pt>
                <c:pt idx="131">
                  <c:v>2.0153793E-3</c:v>
                </c:pt>
                <c:pt idx="132">
                  <c:v>1.6616464E-3</c:v>
                </c:pt>
                <c:pt idx="133">
                  <c:v>1.3610643E-3</c:v>
                </c:pt>
                <c:pt idx="134">
                  <c:v>8.1172039999999996E-4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5DBF-4BEC-B76F-5AFFC402E53A}"/>
            </c:ext>
          </c:extLst>
        </c:ser>
        <c:ser>
          <c:idx val="81"/>
          <c:order val="81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反射白_LEDlow_暗櫃!$A$82:$EE$82</c:f>
              <c:numCache>
                <c:formatCode>General</c:formatCode>
                <c:ptCount val="135"/>
                <c:pt idx="0">
                  <c:v>6.9436600000000005E-5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2.1284299999999999E-4</c:v>
                </c:pt>
                <c:pt idx="5">
                  <c:v>7.0378110000000004E-4</c:v>
                </c:pt>
                <c:pt idx="6">
                  <c:v>1.0766839E-3</c:v>
                </c:pt>
                <c:pt idx="7">
                  <c:v>1.1296864999999999E-3</c:v>
                </c:pt>
                <c:pt idx="8">
                  <c:v>8.4994520000000002E-4</c:v>
                </c:pt>
                <c:pt idx="9">
                  <c:v>4.813819E-4</c:v>
                </c:pt>
                <c:pt idx="10">
                  <c:v>4.0044430000000001E-4</c:v>
                </c:pt>
                <c:pt idx="11">
                  <c:v>5.9885240000000001E-4</c:v>
                </c:pt>
                <c:pt idx="12">
                  <c:v>8.6370909999999997E-4</c:v>
                </c:pt>
                <c:pt idx="13">
                  <c:v>1.1279349E-3</c:v>
                </c:pt>
                <c:pt idx="14">
                  <c:v>1.2712531E-3</c:v>
                </c:pt>
                <c:pt idx="15">
                  <c:v>1.4850076E-3</c:v>
                </c:pt>
                <c:pt idx="16">
                  <c:v>1.7536894E-3</c:v>
                </c:pt>
                <c:pt idx="17">
                  <c:v>2.1366292999999998E-3</c:v>
                </c:pt>
                <c:pt idx="18">
                  <c:v>2.6576350999999998E-3</c:v>
                </c:pt>
                <c:pt idx="19">
                  <c:v>3.2313846000000001E-3</c:v>
                </c:pt>
                <c:pt idx="20">
                  <c:v>3.6608458000000001E-3</c:v>
                </c:pt>
                <c:pt idx="21">
                  <c:v>3.7781433E-3</c:v>
                </c:pt>
                <c:pt idx="22">
                  <c:v>3.6439240999999998E-3</c:v>
                </c:pt>
                <c:pt idx="23">
                  <c:v>3.3293094000000001E-3</c:v>
                </c:pt>
                <c:pt idx="24">
                  <c:v>3.0164876999999998E-3</c:v>
                </c:pt>
                <c:pt idx="25">
                  <c:v>2.7188376999999998E-3</c:v>
                </c:pt>
                <c:pt idx="26">
                  <c:v>2.6267845999999998E-3</c:v>
                </c:pt>
                <c:pt idx="27">
                  <c:v>2.8952125E-3</c:v>
                </c:pt>
                <c:pt idx="28">
                  <c:v>3.4782560999999999E-3</c:v>
                </c:pt>
                <c:pt idx="29">
                  <c:v>4.4934824000000002E-3</c:v>
                </c:pt>
                <c:pt idx="30">
                  <c:v>5.8318805E-3</c:v>
                </c:pt>
                <c:pt idx="31">
                  <c:v>7.7426754999999998E-3</c:v>
                </c:pt>
                <c:pt idx="32">
                  <c:v>1.0666578100000001E-2</c:v>
                </c:pt>
                <c:pt idx="33">
                  <c:v>1.47275645E-2</c:v>
                </c:pt>
                <c:pt idx="34">
                  <c:v>1.9656077000000001E-2</c:v>
                </c:pt>
                <c:pt idx="35">
                  <c:v>2.4793593199999998E-2</c:v>
                </c:pt>
                <c:pt idx="36">
                  <c:v>2.9175713700000001E-2</c:v>
                </c:pt>
                <c:pt idx="37">
                  <c:v>3.1791873300000002E-2</c:v>
                </c:pt>
                <c:pt idx="38">
                  <c:v>3.2280940600000002E-2</c:v>
                </c:pt>
                <c:pt idx="39">
                  <c:v>3.07499021E-2</c:v>
                </c:pt>
                <c:pt idx="40">
                  <c:v>2.7879674E-2</c:v>
                </c:pt>
                <c:pt idx="41">
                  <c:v>2.4043986600000001E-2</c:v>
                </c:pt>
                <c:pt idx="42">
                  <c:v>2.0327800900000002E-2</c:v>
                </c:pt>
                <c:pt idx="43">
                  <c:v>1.6996456300000001E-2</c:v>
                </c:pt>
                <c:pt idx="44">
                  <c:v>1.41333723E-2</c:v>
                </c:pt>
                <c:pt idx="45">
                  <c:v>1.19360369E-2</c:v>
                </c:pt>
                <c:pt idx="46">
                  <c:v>1.0333994399999999E-2</c:v>
                </c:pt>
                <c:pt idx="47">
                  <c:v>9.4327926999999995E-3</c:v>
                </c:pt>
                <c:pt idx="48">
                  <c:v>9.1325408E-3</c:v>
                </c:pt>
                <c:pt idx="49">
                  <c:v>8.9897532000000006E-3</c:v>
                </c:pt>
                <c:pt idx="50">
                  <c:v>8.8672182000000006E-3</c:v>
                </c:pt>
                <c:pt idx="51">
                  <c:v>8.9127561000000004E-3</c:v>
                </c:pt>
                <c:pt idx="52">
                  <c:v>9.2902313999999996E-3</c:v>
                </c:pt>
                <c:pt idx="53">
                  <c:v>9.9409986000000006E-3</c:v>
                </c:pt>
                <c:pt idx="54">
                  <c:v>1.05580958E-2</c:v>
                </c:pt>
                <c:pt idx="55">
                  <c:v>1.0979594699999999E-2</c:v>
                </c:pt>
                <c:pt idx="56">
                  <c:v>1.1246109400000001E-2</c:v>
                </c:pt>
                <c:pt idx="57">
                  <c:v>1.15128318E-2</c:v>
                </c:pt>
                <c:pt idx="58">
                  <c:v>1.16723739E-2</c:v>
                </c:pt>
                <c:pt idx="59">
                  <c:v>1.1576698200000001E-2</c:v>
                </c:pt>
                <c:pt idx="60">
                  <c:v>1.10319704E-2</c:v>
                </c:pt>
                <c:pt idx="61">
                  <c:v>1.02545554E-2</c:v>
                </c:pt>
                <c:pt idx="62">
                  <c:v>9.4762024999999993E-3</c:v>
                </c:pt>
                <c:pt idx="63">
                  <c:v>8.9169377000000005E-3</c:v>
                </c:pt>
                <c:pt idx="64">
                  <c:v>8.5443053000000008E-3</c:v>
                </c:pt>
                <c:pt idx="65">
                  <c:v>8.0957375000000002E-3</c:v>
                </c:pt>
                <c:pt idx="66">
                  <c:v>7.3706735999999997E-3</c:v>
                </c:pt>
                <c:pt idx="67">
                  <c:v>6.4184973000000001E-3</c:v>
                </c:pt>
                <c:pt idx="68">
                  <c:v>5.5617117000000002E-3</c:v>
                </c:pt>
                <c:pt idx="69">
                  <c:v>5.0932751E-3</c:v>
                </c:pt>
                <c:pt idx="70">
                  <c:v>4.9298196000000004E-3</c:v>
                </c:pt>
                <c:pt idx="71">
                  <c:v>4.8734709000000003E-3</c:v>
                </c:pt>
                <c:pt idx="72">
                  <c:v>4.7845077000000001E-3</c:v>
                </c:pt>
                <c:pt idx="73">
                  <c:v>4.6492568000000003E-3</c:v>
                </c:pt>
                <c:pt idx="74">
                  <c:v>4.3300441000000004E-3</c:v>
                </c:pt>
                <c:pt idx="75">
                  <c:v>3.6403765E-3</c:v>
                </c:pt>
                <c:pt idx="76">
                  <c:v>2.6069607E-3</c:v>
                </c:pt>
                <c:pt idx="77">
                  <c:v>1.6360501E-3</c:v>
                </c:pt>
                <c:pt idx="78">
                  <c:v>1.0482015999999999E-3</c:v>
                </c:pt>
                <c:pt idx="79">
                  <c:v>9.113891E-4</c:v>
                </c:pt>
                <c:pt idx="80">
                  <c:v>1.0229780999999999E-3</c:v>
                </c:pt>
                <c:pt idx="81">
                  <c:v>1.1741726E-3</c:v>
                </c:pt>
                <c:pt idx="82">
                  <c:v>1.2752357E-3</c:v>
                </c:pt>
                <c:pt idx="83">
                  <c:v>1.3123337E-3</c:v>
                </c:pt>
                <c:pt idx="84">
                  <c:v>1.3201726999999999E-3</c:v>
                </c:pt>
                <c:pt idx="85">
                  <c:v>1.3131894999999999E-3</c:v>
                </c:pt>
                <c:pt idx="86">
                  <c:v>1.2613952000000001E-3</c:v>
                </c:pt>
                <c:pt idx="87">
                  <c:v>1.1090885E-3</c:v>
                </c:pt>
                <c:pt idx="88">
                  <c:v>8.0130040000000004E-4</c:v>
                </c:pt>
                <c:pt idx="89">
                  <c:v>3.87019E-4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1.808608E-4</c:v>
                </c:pt>
                <c:pt idx="99">
                  <c:v>3.392685E-4</c:v>
                </c:pt>
                <c:pt idx="100">
                  <c:v>4.0660909999999998E-4</c:v>
                </c:pt>
                <c:pt idx="101">
                  <c:v>4.2337419999999998E-4</c:v>
                </c:pt>
                <c:pt idx="102">
                  <c:v>5.1369019999999998E-4</c:v>
                </c:pt>
                <c:pt idx="103">
                  <c:v>5.9855170000000003E-4</c:v>
                </c:pt>
                <c:pt idx="104">
                  <c:v>7.2451299999999998E-4</c:v>
                </c:pt>
                <c:pt idx="105">
                  <c:v>9.1125139999999999E-4</c:v>
                </c:pt>
                <c:pt idx="106">
                  <c:v>1.1779488999999999E-3</c:v>
                </c:pt>
                <c:pt idx="107">
                  <c:v>1.529961E-3</c:v>
                </c:pt>
                <c:pt idx="108">
                  <c:v>1.9921840000000001E-3</c:v>
                </c:pt>
                <c:pt idx="109">
                  <c:v>2.5862317999999999E-3</c:v>
                </c:pt>
                <c:pt idx="110">
                  <c:v>3.0414731999999999E-3</c:v>
                </c:pt>
                <c:pt idx="111">
                  <c:v>3.7278158E-3</c:v>
                </c:pt>
                <c:pt idx="112">
                  <c:v>4.3981578E-3</c:v>
                </c:pt>
                <c:pt idx="113">
                  <c:v>5.0743715999999996E-3</c:v>
                </c:pt>
                <c:pt idx="114">
                  <c:v>5.7044043000000003E-3</c:v>
                </c:pt>
                <c:pt idx="115">
                  <c:v>6.2663466999999997E-3</c:v>
                </c:pt>
                <c:pt idx="116">
                  <c:v>6.7137856999999997E-3</c:v>
                </c:pt>
                <c:pt idx="117">
                  <c:v>7.0150639000000001E-3</c:v>
                </c:pt>
                <c:pt idx="118">
                  <c:v>7.3068337999999998E-3</c:v>
                </c:pt>
                <c:pt idx="119">
                  <c:v>7.3033152000000004E-3</c:v>
                </c:pt>
                <c:pt idx="120">
                  <c:v>7.1821855000000004E-3</c:v>
                </c:pt>
                <c:pt idx="121">
                  <c:v>6.9574014999999999E-3</c:v>
                </c:pt>
                <c:pt idx="122">
                  <c:v>6.6475774999999997E-3</c:v>
                </c:pt>
                <c:pt idx="123">
                  <c:v>6.2726848E-3</c:v>
                </c:pt>
                <c:pt idx="124">
                  <c:v>5.8520315000000003E-3</c:v>
                </c:pt>
                <c:pt idx="125">
                  <c:v>5.3980182999999998E-3</c:v>
                </c:pt>
                <c:pt idx="126">
                  <c:v>4.9827680999999999E-3</c:v>
                </c:pt>
                <c:pt idx="127">
                  <c:v>4.4401948999999996E-3</c:v>
                </c:pt>
                <c:pt idx="128">
                  <c:v>3.9234548000000001E-3</c:v>
                </c:pt>
                <c:pt idx="129">
                  <c:v>3.4154559999999999E-3</c:v>
                </c:pt>
                <c:pt idx="130">
                  <c:v>2.9266775000000001E-3</c:v>
                </c:pt>
                <c:pt idx="131">
                  <c:v>2.4526132999999999E-3</c:v>
                </c:pt>
                <c:pt idx="132">
                  <c:v>1.9985666E-3</c:v>
                </c:pt>
                <c:pt idx="133">
                  <c:v>1.571034E-3</c:v>
                </c:pt>
                <c:pt idx="134">
                  <c:v>4.1848420000000001E-4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5DBF-4BEC-B76F-5AFFC402E53A}"/>
            </c:ext>
          </c:extLst>
        </c:ser>
        <c:ser>
          <c:idx val="82"/>
          <c:order val="8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反射白_LEDlow_暗櫃!$A$83:$EE$83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3.14785E-5</c:v>
                </c:pt>
                <c:pt idx="7">
                  <c:v>6.7443980000000004E-4</c:v>
                </c:pt>
                <c:pt idx="8">
                  <c:v>1.0783489999999999E-3</c:v>
                </c:pt>
                <c:pt idx="9">
                  <c:v>1.1346113000000001E-3</c:v>
                </c:pt>
                <c:pt idx="10">
                  <c:v>1.0006212E-3</c:v>
                </c:pt>
                <c:pt idx="11">
                  <c:v>1.076972E-3</c:v>
                </c:pt>
                <c:pt idx="12">
                  <c:v>1.2249922999999999E-3</c:v>
                </c:pt>
                <c:pt idx="13">
                  <c:v>1.2835297000000001E-3</c:v>
                </c:pt>
                <c:pt idx="14">
                  <c:v>1.2867713E-3</c:v>
                </c:pt>
                <c:pt idx="15">
                  <c:v>1.4048610999999999E-3</c:v>
                </c:pt>
                <c:pt idx="16">
                  <c:v>1.6297964999999999E-3</c:v>
                </c:pt>
                <c:pt idx="17">
                  <c:v>1.9012727999999999E-3</c:v>
                </c:pt>
                <c:pt idx="18">
                  <c:v>2.1808028999999998E-3</c:v>
                </c:pt>
                <c:pt idx="19">
                  <c:v>2.5348113999999998E-3</c:v>
                </c:pt>
                <c:pt idx="20">
                  <c:v>2.9494997999999998E-3</c:v>
                </c:pt>
                <c:pt idx="21">
                  <c:v>3.3719840000000002E-3</c:v>
                </c:pt>
                <c:pt idx="22">
                  <c:v>3.5456333E-3</c:v>
                </c:pt>
                <c:pt idx="23">
                  <c:v>3.4855781000000001E-3</c:v>
                </c:pt>
                <c:pt idx="24">
                  <c:v>3.3929308E-3</c:v>
                </c:pt>
                <c:pt idx="25">
                  <c:v>3.4308336000000001E-3</c:v>
                </c:pt>
                <c:pt idx="26">
                  <c:v>3.5339210000000002E-3</c:v>
                </c:pt>
                <c:pt idx="27">
                  <c:v>3.5727045000000001E-3</c:v>
                </c:pt>
                <c:pt idx="28">
                  <c:v>3.7083457999999999E-3</c:v>
                </c:pt>
                <c:pt idx="29">
                  <c:v>4.2719975999999998E-3</c:v>
                </c:pt>
                <c:pt idx="30">
                  <c:v>5.3057238000000003E-3</c:v>
                </c:pt>
                <c:pt idx="31">
                  <c:v>7.0497720000000002E-3</c:v>
                </c:pt>
                <c:pt idx="32">
                  <c:v>9.7381761000000008E-3</c:v>
                </c:pt>
                <c:pt idx="33">
                  <c:v>1.3406177999999999E-2</c:v>
                </c:pt>
                <c:pt idx="34">
                  <c:v>1.8080009099999999E-2</c:v>
                </c:pt>
                <c:pt idx="35">
                  <c:v>2.3312052699999999E-2</c:v>
                </c:pt>
                <c:pt idx="36">
                  <c:v>2.8256196500000001E-2</c:v>
                </c:pt>
                <c:pt idx="37">
                  <c:v>3.1644098500000002E-2</c:v>
                </c:pt>
                <c:pt idx="38">
                  <c:v>3.2699871800000002E-2</c:v>
                </c:pt>
                <c:pt idx="39">
                  <c:v>3.1268209200000001E-2</c:v>
                </c:pt>
                <c:pt idx="40">
                  <c:v>2.8187746199999999E-2</c:v>
                </c:pt>
                <c:pt idx="41">
                  <c:v>2.4162922100000001E-2</c:v>
                </c:pt>
                <c:pt idx="42">
                  <c:v>2.0300075399999999E-2</c:v>
                </c:pt>
                <c:pt idx="43">
                  <c:v>1.6945453400000001E-2</c:v>
                </c:pt>
                <c:pt idx="44">
                  <c:v>1.42084593E-2</c:v>
                </c:pt>
                <c:pt idx="45">
                  <c:v>1.21452212E-2</c:v>
                </c:pt>
                <c:pt idx="46">
                  <c:v>1.0455938999999999E-2</c:v>
                </c:pt>
                <c:pt idx="47">
                  <c:v>9.2335175999999995E-3</c:v>
                </c:pt>
                <c:pt idx="48">
                  <c:v>8.5814836999999998E-3</c:v>
                </c:pt>
                <c:pt idx="49">
                  <c:v>8.4776264000000004E-3</c:v>
                </c:pt>
                <c:pt idx="50">
                  <c:v>8.7272598999999992E-3</c:v>
                </c:pt>
                <c:pt idx="51">
                  <c:v>9.0997312000000007E-3</c:v>
                </c:pt>
                <c:pt idx="52">
                  <c:v>9.4704692999999993E-3</c:v>
                </c:pt>
                <c:pt idx="53">
                  <c:v>9.7789634E-3</c:v>
                </c:pt>
                <c:pt idx="54">
                  <c:v>9.9873542999999992E-3</c:v>
                </c:pt>
                <c:pt idx="55">
                  <c:v>1.0104489499999999E-2</c:v>
                </c:pt>
                <c:pt idx="56">
                  <c:v>1.02239624E-2</c:v>
                </c:pt>
                <c:pt idx="57">
                  <c:v>1.0427615600000001E-2</c:v>
                </c:pt>
                <c:pt idx="58">
                  <c:v>1.0735522000000001E-2</c:v>
                </c:pt>
                <c:pt idx="59">
                  <c:v>1.1073922700000001E-2</c:v>
                </c:pt>
                <c:pt idx="60">
                  <c:v>1.11887194E-2</c:v>
                </c:pt>
                <c:pt idx="61">
                  <c:v>1.10193212E-2</c:v>
                </c:pt>
                <c:pt idx="62">
                  <c:v>1.0572983899999999E-2</c:v>
                </c:pt>
                <c:pt idx="63">
                  <c:v>9.9532912000000005E-3</c:v>
                </c:pt>
                <c:pt idx="64">
                  <c:v>9.1879247000000008E-3</c:v>
                </c:pt>
                <c:pt idx="65">
                  <c:v>8.3091556999999993E-3</c:v>
                </c:pt>
                <c:pt idx="66">
                  <c:v>7.4346628999999997E-3</c:v>
                </c:pt>
                <c:pt idx="67">
                  <c:v>6.6579133000000002E-3</c:v>
                </c:pt>
                <c:pt idx="68">
                  <c:v>6.0102860000000001E-3</c:v>
                </c:pt>
                <c:pt idx="69">
                  <c:v>5.5493251000000004E-3</c:v>
                </c:pt>
                <c:pt idx="70">
                  <c:v>5.2058785000000003E-3</c:v>
                </c:pt>
                <c:pt idx="71">
                  <c:v>4.8985275999999999E-3</c:v>
                </c:pt>
                <c:pt idx="72">
                  <c:v>4.4945426999999996E-3</c:v>
                </c:pt>
                <c:pt idx="73">
                  <c:v>3.9353766000000002E-3</c:v>
                </c:pt>
                <c:pt idx="74">
                  <c:v>3.178214E-3</c:v>
                </c:pt>
                <c:pt idx="75">
                  <c:v>2.3121759E-3</c:v>
                </c:pt>
                <c:pt idx="76">
                  <c:v>1.5819180000000001E-3</c:v>
                </c:pt>
                <c:pt idx="77">
                  <c:v>1.2588387E-3</c:v>
                </c:pt>
                <c:pt idx="78">
                  <c:v>1.5021937E-3</c:v>
                </c:pt>
                <c:pt idx="79">
                  <c:v>2.1663716E-3</c:v>
                </c:pt>
                <c:pt idx="80">
                  <c:v>2.7517450999999999E-3</c:v>
                </c:pt>
                <c:pt idx="81">
                  <c:v>2.8042129999999998E-3</c:v>
                </c:pt>
                <c:pt idx="82">
                  <c:v>2.2010147000000001E-3</c:v>
                </c:pt>
                <c:pt idx="83">
                  <c:v>1.1716088E-3</c:v>
                </c:pt>
                <c:pt idx="84">
                  <c:v>1.913203E-4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3.98717E-5</c:v>
                </c:pt>
                <c:pt idx="89">
                  <c:v>4.1637910000000001E-4</c:v>
                </c:pt>
                <c:pt idx="90">
                  <c:v>7.5986140000000005E-4</c:v>
                </c:pt>
                <c:pt idx="91">
                  <c:v>1.0298557999999999E-3</c:v>
                </c:pt>
                <c:pt idx="92">
                  <c:v>1.1869860999999999E-3</c:v>
                </c:pt>
                <c:pt idx="93">
                  <c:v>1.2562248000000001E-3</c:v>
                </c:pt>
                <c:pt idx="94">
                  <c:v>1.1960695999999999E-3</c:v>
                </c:pt>
                <c:pt idx="95">
                  <c:v>9.7723990000000006E-4</c:v>
                </c:pt>
                <c:pt idx="96">
                  <c:v>6.750212E-4</c:v>
                </c:pt>
                <c:pt idx="97">
                  <c:v>2.7719719999999998E-4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6.3485599999999994E-5</c:v>
                </c:pt>
                <c:pt idx="106">
                  <c:v>4.4298770000000001E-4</c:v>
                </c:pt>
                <c:pt idx="107">
                  <c:v>8.8553999999999998E-4</c:v>
                </c:pt>
                <c:pt idx="108">
                  <c:v>1.3673413999999999E-3</c:v>
                </c:pt>
                <c:pt idx="109">
                  <c:v>1.8912959E-3</c:v>
                </c:pt>
                <c:pt idx="110">
                  <c:v>2.5667789999999999E-3</c:v>
                </c:pt>
                <c:pt idx="111">
                  <c:v>3.1445628999999999E-3</c:v>
                </c:pt>
                <c:pt idx="112">
                  <c:v>3.7351081E-3</c:v>
                </c:pt>
                <c:pt idx="113">
                  <c:v>4.3061567E-3</c:v>
                </c:pt>
                <c:pt idx="114">
                  <c:v>4.8431484000000004E-3</c:v>
                </c:pt>
                <c:pt idx="115">
                  <c:v>5.3409464000000002E-3</c:v>
                </c:pt>
                <c:pt idx="116">
                  <c:v>5.7814470000000003E-3</c:v>
                </c:pt>
                <c:pt idx="117">
                  <c:v>6.2117511000000002E-3</c:v>
                </c:pt>
                <c:pt idx="118">
                  <c:v>6.4786988999999996E-3</c:v>
                </c:pt>
                <c:pt idx="119">
                  <c:v>6.5586665000000001E-3</c:v>
                </c:pt>
                <c:pt idx="120">
                  <c:v>6.5319128000000002E-3</c:v>
                </c:pt>
                <c:pt idx="121">
                  <c:v>6.4046355000000003E-3</c:v>
                </c:pt>
                <c:pt idx="122">
                  <c:v>6.1704027E-3</c:v>
                </c:pt>
                <c:pt idx="123">
                  <c:v>5.8452165999999996E-3</c:v>
                </c:pt>
                <c:pt idx="124">
                  <c:v>5.4435194000000001E-3</c:v>
                </c:pt>
                <c:pt idx="125">
                  <c:v>4.9884053999999997E-3</c:v>
                </c:pt>
                <c:pt idx="126">
                  <c:v>4.4188005999999998E-3</c:v>
                </c:pt>
                <c:pt idx="127">
                  <c:v>3.8486710000000001E-3</c:v>
                </c:pt>
                <c:pt idx="128">
                  <c:v>3.2751797999999999E-3</c:v>
                </c:pt>
                <c:pt idx="129">
                  <c:v>2.7385799E-3</c:v>
                </c:pt>
                <c:pt idx="130">
                  <c:v>2.2275213000000002E-3</c:v>
                </c:pt>
                <c:pt idx="131">
                  <c:v>1.7451070000000001E-3</c:v>
                </c:pt>
                <c:pt idx="132">
                  <c:v>1.2869685E-3</c:v>
                </c:pt>
                <c:pt idx="133">
                  <c:v>8.6029029999999999E-4</c:v>
                </c:pt>
                <c:pt idx="134">
                  <c:v>1.4042779999999999E-4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5DBF-4BEC-B76F-5AFFC402E53A}"/>
            </c:ext>
          </c:extLst>
        </c:ser>
        <c:ser>
          <c:idx val="83"/>
          <c:order val="83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反射白_LEDlow_暗櫃!$A$84:$EE$84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1.564545E-4</c:v>
                </c:pt>
                <c:pt idx="8">
                  <c:v>3.2611880000000003E-4</c:v>
                </c:pt>
                <c:pt idx="9">
                  <c:v>5.037625E-4</c:v>
                </c:pt>
                <c:pt idx="10">
                  <c:v>6.9451660000000004E-4</c:v>
                </c:pt>
                <c:pt idx="11">
                  <c:v>8.4927500000000003E-4</c:v>
                </c:pt>
                <c:pt idx="12">
                  <c:v>1.0406804999999999E-3</c:v>
                </c:pt>
                <c:pt idx="13">
                  <c:v>1.3851398999999999E-3</c:v>
                </c:pt>
                <c:pt idx="14">
                  <c:v>1.8195291000000001E-3</c:v>
                </c:pt>
                <c:pt idx="15">
                  <c:v>2.1789379E-3</c:v>
                </c:pt>
                <c:pt idx="16">
                  <c:v>2.3866085999999999E-3</c:v>
                </c:pt>
                <c:pt idx="17">
                  <c:v>2.5077764999999999E-3</c:v>
                </c:pt>
                <c:pt idx="18">
                  <c:v>2.6780786000000002E-3</c:v>
                </c:pt>
                <c:pt idx="19">
                  <c:v>2.9122527E-3</c:v>
                </c:pt>
                <c:pt idx="20">
                  <c:v>3.1007777000000001E-3</c:v>
                </c:pt>
                <c:pt idx="21">
                  <c:v>3.2015434E-3</c:v>
                </c:pt>
                <c:pt idx="22">
                  <c:v>3.2636271999999999E-3</c:v>
                </c:pt>
                <c:pt idx="23">
                  <c:v>3.3108489999999998E-3</c:v>
                </c:pt>
                <c:pt idx="24">
                  <c:v>3.3430862E-3</c:v>
                </c:pt>
                <c:pt idx="25">
                  <c:v>3.3649831999999998E-3</c:v>
                </c:pt>
                <c:pt idx="26">
                  <c:v>3.4577036000000001E-3</c:v>
                </c:pt>
                <c:pt idx="27">
                  <c:v>3.7367402000000002E-3</c:v>
                </c:pt>
                <c:pt idx="28">
                  <c:v>4.1669932999999996E-3</c:v>
                </c:pt>
                <c:pt idx="29">
                  <c:v>4.8234593000000001E-3</c:v>
                </c:pt>
                <c:pt idx="30">
                  <c:v>5.7504972999999999E-3</c:v>
                </c:pt>
                <c:pt idx="31">
                  <c:v>7.2729583E-3</c:v>
                </c:pt>
                <c:pt idx="32">
                  <c:v>9.7945575000000003E-3</c:v>
                </c:pt>
                <c:pt idx="33">
                  <c:v>1.35206869E-2</c:v>
                </c:pt>
                <c:pt idx="34">
                  <c:v>1.8335174799999999E-2</c:v>
                </c:pt>
                <c:pt idx="35">
                  <c:v>2.3632599000000001E-2</c:v>
                </c:pt>
                <c:pt idx="36">
                  <c:v>2.8345631400000001E-2</c:v>
                </c:pt>
                <c:pt idx="37">
                  <c:v>3.1334906799999999E-2</c:v>
                </c:pt>
                <c:pt idx="38">
                  <c:v>3.2112970900000003E-2</c:v>
                </c:pt>
                <c:pt idx="39">
                  <c:v>3.0747043000000002E-2</c:v>
                </c:pt>
                <c:pt idx="40">
                  <c:v>2.8066547599999998E-2</c:v>
                </c:pt>
                <c:pt idx="41">
                  <c:v>2.4447295800000001E-2</c:v>
                </c:pt>
                <c:pt idx="42">
                  <c:v>2.0775681399999999E-2</c:v>
                </c:pt>
                <c:pt idx="43">
                  <c:v>1.7262108599999999E-2</c:v>
                </c:pt>
                <c:pt idx="44">
                  <c:v>1.41024841E-2</c:v>
                </c:pt>
                <c:pt idx="45">
                  <c:v>1.16780931E-2</c:v>
                </c:pt>
                <c:pt idx="46">
                  <c:v>1.00340033E-2</c:v>
                </c:pt>
                <c:pt idx="47">
                  <c:v>9.1756396000000004E-3</c:v>
                </c:pt>
                <c:pt idx="48">
                  <c:v>8.9500211000000003E-3</c:v>
                </c:pt>
                <c:pt idx="49">
                  <c:v>9.0402122999999994E-3</c:v>
                </c:pt>
                <c:pt idx="50">
                  <c:v>9.2168171E-3</c:v>
                </c:pt>
                <c:pt idx="51">
                  <c:v>9.4360438999999997E-3</c:v>
                </c:pt>
                <c:pt idx="52">
                  <c:v>9.6463318999999992E-3</c:v>
                </c:pt>
                <c:pt idx="53">
                  <c:v>9.7282222000000008E-3</c:v>
                </c:pt>
                <c:pt idx="54">
                  <c:v>9.6845543000000003E-3</c:v>
                </c:pt>
                <c:pt idx="55">
                  <c:v>9.6739223000000003E-3</c:v>
                </c:pt>
                <c:pt idx="56">
                  <c:v>9.9320830999999991E-3</c:v>
                </c:pt>
                <c:pt idx="57">
                  <c:v>1.0477800900000001E-2</c:v>
                </c:pt>
                <c:pt idx="58">
                  <c:v>1.1045777200000001E-2</c:v>
                </c:pt>
                <c:pt idx="59">
                  <c:v>1.1258512700000001E-2</c:v>
                </c:pt>
                <c:pt idx="60">
                  <c:v>1.09772515E-2</c:v>
                </c:pt>
                <c:pt idx="61">
                  <c:v>1.0387497000000001E-2</c:v>
                </c:pt>
                <c:pt idx="62">
                  <c:v>9.8094298E-3</c:v>
                </c:pt>
                <c:pt idx="63">
                  <c:v>9.4763552999999993E-3</c:v>
                </c:pt>
                <c:pt idx="64">
                  <c:v>9.2628971000000004E-3</c:v>
                </c:pt>
                <c:pt idx="65">
                  <c:v>8.8396780000000001E-3</c:v>
                </c:pt>
                <c:pt idx="66">
                  <c:v>8.0204448000000001E-3</c:v>
                </c:pt>
                <c:pt idx="67">
                  <c:v>6.9044991000000002E-3</c:v>
                </c:pt>
                <c:pt idx="68">
                  <c:v>5.8042468000000002E-3</c:v>
                </c:pt>
                <c:pt idx="69">
                  <c:v>4.9668695000000002E-3</c:v>
                </c:pt>
                <c:pt idx="70">
                  <c:v>4.4445502999999999E-3</c:v>
                </c:pt>
                <c:pt idx="71">
                  <c:v>4.2197587999999999E-3</c:v>
                </c:pt>
                <c:pt idx="72">
                  <c:v>4.2613E-3</c:v>
                </c:pt>
                <c:pt idx="73">
                  <c:v>4.3799607000000003E-3</c:v>
                </c:pt>
                <c:pt idx="74">
                  <c:v>4.2873533000000004E-3</c:v>
                </c:pt>
                <c:pt idx="75">
                  <c:v>3.6914062E-3</c:v>
                </c:pt>
                <c:pt idx="76">
                  <c:v>2.7132391000000001E-3</c:v>
                </c:pt>
                <c:pt idx="77">
                  <c:v>1.7613551000000001E-3</c:v>
                </c:pt>
                <c:pt idx="78">
                  <c:v>1.2573927E-3</c:v>
                </c:pt>
                <c:pt idx="79">
                  <c:v>1.3011184999999999E-3</c:v>
                </c:pt>
                <c:pt idx="80">
                  <c:v>1.5947223999999999E-3</c:v>
                </c:pt>
                <c:pt idx="81">
                  <c:v>1.7096457999999999E-3</c:v>
                </c:pt>
                <c:pt idx="82">
                  <c:v>1.4657651E-3</c:v>
                </c:pt>
                <c:pt idx="83">
                  <c:v>9.3267540000000003E-4</c:v>
                </c:pt>
                <c:pt idx="84">
                  <c:v>4.191512E-4</c:v>
                </c:pt>
                <c:pt idx="85">
                  <c:v>1.526896E-4</c:v>
                </c:pt>
                <c:pt idx="86">
                  <c:v>2.05441E-4</c:v>
                </c:pt>
                <c:pt idx="87">
                  <c:v>4.8116130000000002E-4</c:v>
                </c:pt>
                <c:pt idx="88">
                  <c:v>7.7457589999999998E-4</c:v>
                </c:pt>
                <c:pt idx="89">
                  <c:v>9.5347149999999996E-4</c:v>
                </c:pt>
                <c:pt idx="90">
                  <c:v>9.6522600000000002E-4</c:v>
                </c:pt>
                <c:pt idx="91">
                  <c:v>8.0504429999999998E-4</c:v>
                </c:pt>
                <c:pt idx="92">
                  <c:v>5.3669820000000002E-4</c:v>
                </c:pt>
                <c:pt idx="93">
                  <c:v>2.6142039999999997E-4</c:v>
                </c:pt>
                <c:pt idx="94">
                  <c:v>5.57472E-5</c:v>
                </c:pt>
                <c:pt idx="95">
                  <c:v>0</c:v>
                </c:pt>
                <c:pt idx="96">
                  <c:v>0</c:v>
                </c:pt>
                <c:pt idx="97">
                  <c:v>9.3146400000000007E-5</c:v>
                </c:pt>
                <c:pt idx="98">
                  <c:v>2.4032559999999999E-4</c:v>
                </c:pt>
                <c:pt idx="99">
                  <c:v>3.658871E-4</c:v>
                </c:pt>
                <c:pt idx="100">
                  <c:v>4.236466E-4</c:v>
                </c:pt>
                <c:pt idx="101">
                  <c:v>4.3834270000000001E-4</c:v>
                </c:pt>
                <c:pt idx="102">
                  <c:v>5.5876359999999998E-4</c:v>
                </c:pt>
                <c:pt idx="103">
                  <c:v>6.4134279999999999E-4</c:v>
                </c:pt>
                <c:pt idx="104">
                  <c:v>7.5087159999999995E-4</c:v>
                </c:pt>
                <c:pt idx="105">
                  <c:v>8.9802909999999998E-4</c:v>
                </c:pt>
                <c:pt idx="106">
                  <c:v>1.0862807E-3</c:v>
                </c:pt>
                <c:pt idx="107">
                  <c:v>1.3420535999999999E-3</c:v>
                </c:pt>
                <c:pt idx="108">
                  <c:v>1.6581988999999999E-3</c:v>
                </c:pt>
                <c:pt idx="109">
                  <c:v>2.0583418999999999E-3</c:v>
                </c:pt>
                <c:pt idx="110">
                  <c:v>2.5658575000000001E-3</c:v>
                </c:pt>
                <c:pt idx="111">
                  <c:v>3.0934910999999999E-3</c:v>
                </c:pt>
                <c:pt idx="112">
                  <c:v>3.6212197E-3</c:v>
                </c:pt>
                <c:pt idx="113">
                  <c:v>4.1619507E-3</c:v>
                </c:pt>
                <c:pt idx="114">
                  <c:v>4.6819946999999999E-3</c:v>
                </c:pt>
                <c:pt idx="115">
                  <c:v>5.1558152999999999E-3</c:v>
                </c:pt>
                <c:pt idx="116">
                  <c:v>5.5559188999999998E-3</c:v>
                </c:pt>
                <c:pt idx="117">
                  <c:v>5.8853398000000001E-3</c:v>
                </c:pt>
                <c:pt idx="118">
                  <c:v>6.0775313000000003E-3</c:v>
                </c:pt>
                <c:pt idx="119">
                  <c:v>6.2216106E-3</c:v>
                </c:pt>
                <c:pt idx="120">
                  <c:v>6.2480684999999996E-3</c:v>
                </c:pt>
                <c:pt idx="121">
                  <c:v>6.1679715000000001E-3</c:v>
                </c:pt>
                <c:pt idx="122">
                  <c:v>5.9837507999999998E-3</c:v>
                </c:pt>
                <c:pt idx="123">
                  <c:v>5.7092979999999998E-3</c:v>
                </c:pt>
                <c:pt idx="124">
                  <c:v>5.3497477999999996E-3</c:v>
                </c:pt>
                <c:pt idx="125">
                  <c:v>4.9506202000000003E-3</c:v>
                </c:pt>
                <c:pt idx="126">
                  <c:v>4.4902116000000002E-3</c:v>
                </c:pt>
                <c:pt idx="127">
                  <c:v>3.9501665000000004E-3</c:v>
                </c:pt>
                <c:pt idx="128">
                  <c:v>3.4159416999999998E-3</c:v>
                </c:pt>
                <c:pt idx="129">
                  <c:v>2.8821505000000002E-3</c:v>
                </c:pt>
                <c:pt idx="130">
                  <c:v>2.3607112999999998E-3</c:v>
                </c:pt>
                <c:pt idx="131">
                  <c:v>1.8905867999999999E-3</c:v>
                </c:pt>
                <c:pt idx="132">
                  <c:v>1.4553885999999999E-3</c:v>
                </c:pt>
                <c:pt idx="133">
                  <c:v>1.0532385999999999E-3</c:v>
                </c:pt>
                <c:pt idx="134">
                  <c:v>3.0987130000000002E-4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5DBF-4BEC-B76F-5AFFC402E53A}"/>
            </c:ext>
          </c:extLst>
        </c:ser>
        <c:ser>
          <c:idx val="84"/>
          <c:order val="84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反射白_LEDlow_暗櫃!$A$85:$EE$85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2.2780099999999999E-5</c:v>
                </c:pt>
                <c:pt idx="7">
                  <c:v>4.4376890000000002E-4</c:v>
                </c:pt>
                <c:pt idx="8">
                  <c:v>7.9416359999999995E-4</c:v>
                </c:pt>
                <c:pt idx="9">
                  <c:v>1.0940068000000001E-3</c:v>
                </c:pt>
                <c:pt idx="10">
                  <c:v>1.3451418000000001E-3</c:v>
                </c:pt>
                <c:pt idx="11">
                  <c:v>1.5570864E-3</c:v>
                </c:pt>
                <c:pt idx="12">
                  <c:v>1.6856396E-3</c:v>
                </c:pt>
                <c:pt idx="13">
                  <c:v>1.6362830999999999E-3</c:v>
                </c:pt>
                <c:pt idx="14">
                  <c:v>1.4430922000000001E-3</c:v>
                </c:pt>
                <c:pt idx="15">
                  <c:v>1.2375210999999999E-3</c:v>
                </c:pt>
                <c:pt idx="16">
                  <c:v>1.1656920000000001E-3</c:v>
                </c:pt>
                <c:pt idx="17">
                  <c:v>1.4191665000000001E-3</c:v>
                </c:pt>
                <c:pt idx="18">
                  <c:v>2.0251003999999999E-3</c:v>
                </c:pt>
                <c:pt idx="19">
                  <c:v>2.7925038999999999E-3</c:v>
                </c:pt>
                <c:pt idx="20">
                  <c:v>3.4487273000000001E-3</c:v>
                </c:pt>
                <c:pt idx="21">
                  <c:v>3.8082881E-3</c:v>
                </c:pt>
                <c:pt idx="22">
                  <c:v>3.8439108000000001E-3</c:v>
                </c:pt>
                <c:pt idx="23">
                  <c:v>3.6285773000000001E-3</c:v>
                </c:pt>
                <c:pt idx="24">
                  <c:v>3.3041232E-3</c:v>
                </c:pt>
                <c:pt idx="25">
                  <c:v>2.9760702E-3</c:v>
                </c:pt>
                <c:pt idx="26">
                  <c:v>2.9186952999999999E-3</c:v>
                </c:pt>
                <c:pt idx="27">
                  <c:v>3.2046153000000002E-3</c:v>
                </c:pt>
                <c:pt idx="28">
                  <c:v>3.8193035999999998E-3</c:v>
                </c:pt>
                <c:pt idx="29">
                  <c:v>4.6834787000000003E-3</c:v>
                </c:pt>
                <c:pt idx="30">
                  <c:v>5.7412888999999996E-3</c:v>
                </c:pt>
                <c:pt idx="31">
                  <c:v>7.3617650000000001E-3</c:v>
                </c:pt>
                <c:pt idx="32">
                  <c:v>9.9106841000000008E-3</c:v>
                </c:pt>
                <c:pt idx="33">
                  <c:v>1.35433171E-2</c:v>
                </c:pt>
                <c:pt idx="34">
                  <c:v>1.81594975E-2</c:v>
                </c:pt>
                <c:pt idx="35">
                  <c:v>2.3268755499999998E-2</c:v>
                </c:pt>
                <c:pt idx="36">
                  <c:v>2.7992129300000002E-2</c:v>
                </c:pt>
                <c:pt idx="37">
                  <c:v>3.1162800300000001E-2</c:v>
                </c:pt>
                <c:pt idx="38">
                  <c:v>3.2116897399999997E-2</c:v>
                </c:pt>
                <c:pt idx="39">
                  <c:v>3.07831168E-2</c:v>
                </c:pt>
                <c:pt idx="40">
                  <c:v>2.8005776900000001E-2</c:v>
                </c:pt>
                <c:pt idx="41">
                  <c:v>2.4454628999999999E-2</c:v>
                </c:pt>
                <c:pt idx="42">
                  <c:v>2.10361201E-2</c:v>
                </c:pt>
                <c:pt idx="43">
                  <c:v>1.79103743E-2</c:v>
                </c:pt>
                <c:pt idx="44">
                  <c:v>1.50954742E-2</c:v>
                </c:pt>
                <c:pt idx="45">
                  <c:v>1.2849477099999999E-2</c:v>
                </c:pt>
                <c:pt idx="46">
                  <c:v>1.1084527699999999E-2</c:v>
                </c:pt>
                <c:pt idx="47">
                  <c:v>9.8266629999999994E-3</c:v>
                </c:pt>
                <c:pt idx="48">
                  <c:v>9.0789570999999999E-3</c:v>
                </c:pt>
                <c:pt idx="49">
                  <c:v>8.7148565999999993E-3</c:v>
                </c:pt>
                <c:pt idx="50">
                  <c:v>8.7051782999999997E-3</c:v>
                </c:pt>
                <c:pt idx="51">
                  <c:v>8.9758736999999995E-3</c:v>
                </c:pt>
                <c:pt idx="52">
                  <c:v>9.3942004999999999E-3</c:v>
                </c:pt>
                <c:pt idx="53">
                  <c:v>9.7848754000000003E-3</c:v>
                </c:pt>
                <c:pt idx="54">
                  <c:v>1.01284971E-2</c:v>
                </c:pt>
                <c:pt idx="55">
                  <c:v>1.0457349899999999E-2</c:v>
                </c:pt>
                <c:pt idx="56">
                  <c:v>1.07861934E-2</c:v>
                </c:pt>
                <c:pt idx="57">
                  <c:v>1.10470671E-2</c:v>
                </c:pt>
                <c:pt idx="58">
                  <c:v>1.11746443E-2</c:v>
                </c:pt>
                <c:pt idx="59">
                  <c:v>1.10790292E-2</c:v>
                </c:pt>
                <c:pt idx="60">
                  <c:v>1.0761586E-2</c:v>
                </c:pt>
                <c:pt idx="61">
                  <c:v>1.03437584E-2</c:v>
                </c:pt>
                <c:pt idx="62">
                  <c:v>1.0005252399999999E-2</c:v>
                </c:pt>
                <c:pt idx="63">
                  <c:v>9.8221060000000006E-3</c:v>
                </c:pt>
                <c:pt idx="64">
                  <c:v>9.6143289E-3</c:v>
                </c:pt>
                <c:pt idx="65">
                  <c:v>9.1603919999999998E-3</c:v>
                </c:pt>
                <c:pt idx="66">
                  <c:v>8.4091192000000006E-3</c:v>
                </c:pt>
                <c:pt idx="67">
                  <c:v>7.4551762000000001E-3</c:v>
                </c:pt>
                <c:pt idx="68">
                  <c:v>6.4371554000000001E-3</c:v>
                </c:pt>
                <c:pt idx="69">
                  <c:v>5.4880893000000004E-3</c:v>
                </c:pt>
                <c:pt idx="70">
                  <c:v>4.6594618000000004E-3</c:v>
                </c:pt>
                <c:pt idx="71">
                  <c:v>4.0397849000000001E-3</c:v>
                </c:pt>
                <c:pt idx="72">
                  <c:v>3.6883155999999999E-3</c:v>
                </c:pt>
                <c:pt idx="73">
                  <c:v>3.6043493999999999E-3</c:v>
                </c:pt>
                <c:pt idx="74">
                  <c:v>3.6300775E-3</c:v>
                </c:pt>
                <c:pt idx="75">
                  <c:v>3.5022409000000001E-3</c:v>
                </c:pt>
                <c:pt idx="76">
                  <c:v>3.1224705999999998E-3</c:v>
                </c:pt>
                <c:pt idx="77">
                  <c:v>2.6159626000000001E-3</c:v>
                </c:pt>
                <c:pt idx="78">
                  <c:v>2.2304524000000001E-3</c:v>
                </c:pt>
                <c:pt idx="79">
                  <c:v>2.1451923999999999E-3</c:v>
                </c:pt>
                <c:pt idx="80">
                  <c:v>2.1665782999999998E-3</c:v>
                </c:pt>
                <c:pt idx="81">
                  <c:v>1.9712481000000001E-3</c:v>
                </c:pt>
                <c:pt idx="82">
                  <c:v>1.4339187E-3</c:v>
                </c:pt>
                <c:pt idx="83">
                  <c:v>7.0143359999999999E-4</c:v>
                </c:pt>
                <c:pt idx="84">
                  <c:v>9.6010999999999999E-5</c:v>
                </c:pt>
                <c:pt idx="85">
                  <c:v>0</c:v>
                </c:pt>
                <c:pt idx="86">
                  <c:v>0</c:v>
                </c:pt>
                <c:pt idx="87">
                  <c:v>1.0032919999999999E-4</c:v>
                </c:pt>
                <c:pt idx="88">
                  <c:v>3.5077120000000001E-4</c:v>
                </c:pt>
                <c:pt idx="89">
                  <c:v>4.4679490000000001E-4</c:v>
                </c:pt>
                <c:pt idx="90">
                  <c:v>3.3683770000000001E-4</c:v>
                </c:pt>
                <c:pt idx="91">
                  <c:v>5.1561499999999998E-5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1.3203149999999999E-4</c:v>
                </c:pt>
                <c:pt idx="100">
                  <c:v>2.774524E-4</c:v>
                </c:pt>
                <c:pt idx="101">
                  <c:v>3.841742E-4</c:v>
                </c:pt>
                <c:pt idx="102">
                  <c:v>5.1895900000000004E-4</c:v>
                </c:pt>
                <c:pt idx="103">
                  <c:v>6.183041E-4</c:v>
                </c:pt>
                <c:pt idx="104">
                  <c:v>7.2950390000000003E-4</c:v>
                </c:pt>
                <c:pt idx="105">
                  <c:v>8.7153960000000005E-4</c:v>
                </c:pt>
                <c:pt idx="106">
                  <c:v>1.0606814000000001E-3</c:v>
                </c:pt>
                <c:pt idx="107">
                  <c:v>1.3066144999999999E-3</c:v>
                </c:pt>
                <c:pt idx="108">
                  <c:v>1.6293653999999999E-3</c:v>
                </c:pt>
                <c:pt idx="109">
                  <c:v>2.032018E-3</c:v>
                </c:pt>
                <c:pt idx="110">
                  <c:v>2.4482232999999999E-3</c:v>
                </c:pt>
                <c:pt idx="111">
                  <c:v>3.0105804999999999E-3</c:v>
                </c:pt>
                <c:pt idx="112">
                  <c:v>3.5638764999999998E-3</c:v>
                </c:pt>
                <c:pt idx="113">
                  <c:v>4.1577582999999998E-3</c:v>
                </c:pt>
                <c:pt idx="114">
                  <c:v>4.7573735999999998E-3</c:v>
                </c:pt>
                <c:pt idx="115">
                  <c:v>5.3495345999999997E-3</c:v>
                </c:pt>
                <c:pt idx="116">
                  <c:v>5.8923270999999998E-3</c:v>
                </c:pt>
                <c:pt idx="117">
                  <c:v>6.4302129000000001E-3</c:v>
                </c:pt>
                <c:pt idx="118">
                  <c:v>6.7116334E-3</c:v>
                </c:pt>
                <c:pt idx="119">
                  <c:v>6.9287582000000002E-3</c:v>
                </c:pt>
                <c:pt idx="120">
                  <c:v>7.0111224999999996E-3</c:v>
                </c:pt>
                <c:pt idx="121">
                  <c:v>6.9642834999999997E-3</c:v>
                </c:pt>
                <c:pt idx="122">
                  <c:v>6.7831230999999999E-3</c:v>
                </c:pt>
                <c:pt idx="123">
                  <c:v>6.4783393999999998E-3</c:v>
                </c:pt>
                <c:pt idx="124">
                  <c:v>6.0578658999999998E-3</c:v>
                </c:pt>
                <c:pt idx="125">
                  <c:v>5.5318605000000002E-3</c:v>
                </c:pt>
                <c:pt idx="126">
                  <c:v>5.0453651E-3</c:v>
                </c:pt>
                <c:pt idx="127">
                  <c:v>4.4061276000000003E-3</c:v>
                </c:pt>
                <c:pt idx="128">
                  <c:v>3.7320787E-3</c:v>
                </c:pt>
                <c:pt idx="129">
                  <c:v>3.1319903E-3</c:v>
                </c:pt>
                <c:pt idx="130">
                  <c:v>2.5455911999999999E-3</c:v>
                </c:pt>
                <c:pt idx="131">
                  <c:v>2.0252721999999999E-3</c:v>
                </c:pt>
                <c:pt idx="132">
                  <c:v>1.5729651E-3</c:v>
                </c:pt>
                <c:pt idx="133">
                  <c:v>1.1915986999999999E-3</c:v>
                </c:pt>
                <c:pt idx="134">
                  <c:v>4.6906269999999998E-4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5DBF-4BEC-B76F-5AFFC402E53A}"/>
            </c:ext>
          </c:extLst>
        </c:ser>
        <c:ser>
          <c:idx val="85"/>
          <c:order val="85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反射白_LEDlow_暗櫃!$A$86:$EE$86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2.312901E-4</c:v>
                </c:pt>
                <c:pt idx="9">
                  <c:v>6.7329550000000003E-4</c:v>
                </c:pt>
                <c:pt idx="10">
                  <c:v>9.8765339999999993E-4</c:v>
                </c:pt>
                <c:pt idx="11">
                  <c:v>1.0881216E-3</c:v>
                </c:pt>
                <c:pt idx="12">
                  <c:v>1.0626889999999999E-3</c:v>
                </c:pt>
                <c:pt idx="13">
                  <c:v>1.1616980000000001E-3</c:v>
                </c:pt>
                <c:pt idx="14">
                  <c:v>1.5159424999999999E-3</c:v>
                </c:pt>
                <c:pt idx="15">
                  <c:v>1.9722708999999998E-3</c:v>
                </c:pt>
                <c:pt idx="16">
                  <c:v>2.3534548999999999E-3</c:v>
                </c:pt>
                <c:pt idx="17">
                  <c:v>2.5110072000000001E-3</c:v>
                </c:pt>
                <c:pt idx="18">
                  <c:v>2.4665060999999999E-3</c:v>
                </c:pt>
                <c:pt idx="19">
                  <c:v>2.4314559999999998E-3</c:v>
                </c:pt>
                <c:pt idx="20">
                  <c:v>2.4732402999999999E-3</c:v>
                </c:pt>
                <c:pt idx="21">
                  <c:v>2.6903318000000001E-3</c:v>
                </c:pt>
                <c:pt idx="22">
                  <c:v>3.0176917000000001E-3</c:v>
                </c:pt>
                <c:pt idx="23">
                  <c:v>3.3214746999999998E-3</c:v>
                </c:pt>
                <c:pt idx="24">
                  <c:v>3.5419581E-3</c:v>
                </c:pt>
                <c:pt idx="25">
                  <c:v>3.6568494999999999E-3</c:v>
                </c:pt>
                <c:pt idx="26">
                  <c:v>3.6646065000000001E-3</c:v>
                </c:pt>
                <c:pt idx="27">
                  <c:v>3.6631801999999999E-3</c:v>
                </c:pt>
                <c:pt idx="28">
                  <c:v>3.8375061000000001E-3</c:v>
                </c:pt>
                <c:pt idx="29">
                  <c:v>4.4221141999999996E-3</c:v>
                </c:pt>
                <c:pt idx="30">
                  <c:v>5.5199814999999999E-3</c:v>
                </c:pt>
                <c:pt idx="31">
                  <c:v>7.3219085999999996E-3</c:v>
                </c:pt>
                <c:pt idx="32">
                  <c:v>1.0025111E-2</c:v>
                </c:pt>
                <c:pt idx="33">
                  <c:v>1.37534263E-2</c:v>
                </c:pt>
                <c:pt idx="34">
                  <c:v>1.85174551E-2</c:v>
                </c:pt>
                <c:pt idx="35">
                  <c:v>2.3860622200000001E-2</c:v>
                </c:pt>
                <c:pt idx="36">
                  <c:v>2.8815142799999999E-2</c:v>
                </c:pt>
                <c:pt idx="37">
                  <c:v>3.2051336E-2</c:v>
                </c:pt>
                <c:pt idx="38">
                  <c:v>3.2779425399999999E-2</c:v>
                </c:pt>
                <c:pt idx="39">
                  <c:v>3.10575981E-2</c:v>
                </c:pt>
                <c:pt idx="40">
                  <c:v>2.77795773E-2</c:v>
                </c:pt>
                <c:pt idx="41">
                  <c:v>2.3761447500000001E-2</c:v>
                </c:pt>
                <c:pt idx="42">
                  <c:v>1.9933188300000002E-2</c:v>
                </c:pt>
                <c:pt idx="43">
                  <c:v>1.6523314599999998E-2</c:v>
                </c:pt>
                <c:pt idx="44">
                  <c:v>1.3711745900000001E-2</c:v>
                </c:pt>
                <c:pt idx="45">
                  <c:v>1.17836352E-2</c:v>
                </c:pt>
                <c:pt idx="46">
                  <c:v>1.05561037E-2</c:v>
                </c:pt>
                <c:pt idx="47">
                  <c:v>9.8391091E-3</c:v>
                </c:pt>
                <c:pt idx="48">
                  <c:v>9.4552821999999998E-3</c:v>
                </c:pt>
                <c:pt idx="49">
                  <c:v>9.1566871999999994E-3</c:v>
                </c:pt>
                <c:pt idx="50">
                  <c:v>8.8744814999999998E-3</c:v>
                </c:pt>
                <c:pt idx="51">
                  <c:v>8.7795974999999998E-3</c:v>
                </c:pt>
                <c:pt idx="52">
                  <c:v>9.0215512999999997E-3</c:v>
                </c:pt>
                <c:pt idx="53">
                  <c:v>9.5537416999999999E-3</c:v>
                </c:pt>
                <c:pt idx="54">
                  <c:v>1.00794723E-2</c:v>
                </c:pt>
                <c:pt idx="55">
                  <c:v>1.0301817200000001E-2</c:v>
                </c:pt>
                <c:pt idx="56">
                  <c:v>1.02827139E-2</c:v>
                </c:pt>
                <c:pt idx="57">
                  <c:v>1.0232321900000001E-2</c:v>
                </c:pt>
                <c:pt idx="58">
                  <c:v>1.04024215E-2</c:v>
                </c:pt>
                <c:pt idx="59">
                  <c:v>1.0748687200000001E-2</c:v>
                </c:pt>
                <c:pt idx="60">
                  <c:v>1.09152934E-2</c:v>
                </c:pt>
                <c:pt idx="61">
                  <c:v>1.0853258899999999E-2</c:v>
                </c:pt>
                <c:pt idx="62">
                  <c:v>1.0569917999999999E-2</c:v>
                </c:pt>
                <c:pt idx="63">
                  <c:v>1.0104171E-2</c:v>
                </c:pt>
                <c:pt idx="64">
                  <c:v>9.3594799000000003E-3</c:v>
                </c:pt>
                <c:pt idx="65">
                  <c:v>8.3131417999999999E-3</c:v>
                </c:pt>
                <c:pt idx="66">
                  <c:v>7.2220907999999999E-3</c:v>
                </c:pt>
                <c:pt idx="67">
                  <c:v>6.3991411999999998E-3</c:v>
                </c:pt>
                <c:pt idx="68">
                  <c:v>5.8466834000000002E-3</c:v>
                </c:pt>
                <c:pt idx="69">
                  <c:v>5.3482050999999996E-3</c:v>
                </c:pt>
                <c:pt idx="70">
                  <c:v>4.7469213999999996E-3</c:v>
                </c:pt>
                <c:pt idx="71">
                  <c:v>4.2209118000000002E-3</c:v>
                </c:pt>
                <c:pt idx="72">
                  <c:v>3.9603034999999998E-3</c:v>
                </c:pt>
                <c:pt idx="73">
                  <c:v>3.878664E-3</c:v>
                </c:pt>
                <c:pt idx="74">
                  <c:v>3.6410577999999999E-3</c:v>
                </c:pt>
                <c:pt idx="75">
                  <c:v>3.0580863999999999E-3</c:v>
                </c:pt>
                <c:pt idx="76">
                  <c:v>2.3987031999999999E-3</c:v>
                </c:pt>
                <c:pt idx="77">
                  <c:v>2.0544124E-3</c:v>
                </c:pt>
                <c:pt idx="78">
                  <c:v>2.1454684999999999E-3</c:v>
                </c:pt>
                <c:pt idx="79">
                  <c:v>2.4393742999999999E-3</c:v>
                </c:pt>
                <c:pt idx="80">
                  <c:v>2.5428832000000002E-3</c:v>
                </c:pt>
                <c:pt idx="81">
                  <c:v>2.1646911999999999E-3</c:v>
                </c:pt>
                <c:pt idx="82">
                  <c:v>1.4203531999999999E-3</c:v>
                </c:pt>
                <c:pt idx="83">
                  <c:v>5.7239210000000005E-4</c:v>
                </c:pt>
                <c:pt idx="84">
                  <c:v>1.09259E-5</c:v>
                </c:pt>
                <c:pt idx="85">
                  <c:v>0</c:v>
                </c:pt>
                <c:pt idx="86">
                  <c:v>2.7851120000000002E-4</c:v>
                </c:pt>
                <c:pt idx="87">
                  <c:v>7.4006729999999995E-4</c:v>
                </c:pt>
                <c:pt idx="88">
                  <c:v>1.060351E-3</c:v>
                </c:pt>
                <c:pt idx="89">
                  <c:v>1.1059802E-3</c:v>
                </c:pt>
                <c:pt idx="90">
                  <c:v>9.0536659999999999E-4</c:v>
                </c:pt>
                <c:pt idx="91">
                  <c:v>5.5548730000000001E-4</c:v>
                </c:pt>
                <c:pt idx="92">
                  <c:v>2.127524E-4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9.1348999999999996E-6</c:v>
                </c:pt>
                <c:pt idx="103">
                  <c:v>2.8833759999999999E-4</c:v>
                </c:pt>
                <c:pt idx="104">
                  <c:v>6.0261240000000001E-4</c:v>
                </c:pt>
                <c:pt idx="105">
                  <c:v>9.55213E-4</c:v>
                </c:pt>
                <c:pt idx="106">
                  <c:v>1.3472127E-3</c:v>
                </c:pt>
                <c:pt idx="107">
                  <c:v>1.7754324999999999E-3</c:v>
                </c:pt>
                <c:pt idx="108">
                  <c:v>2.2293676000000001E-3</c:v>
                </c:pt>
                <c:pt idx="109">
                  <c:v>2.7262464E-3</c:v>
                </c:pt>
                <c:pt idx="110">
                  <c:v>3.3287751E-3</c:v>
                </c:pt>
                <c:pt idx="111">
                  <c:v>3.8890363999999999E-3</c:v>
                </c:pt>
                <c:pt idx="112">
                  <c:v>4.4777797999999997E-3</c:v>
                </c:pt>
                <c:pt idx="113">
                  <c:v>5.0681909000000001E-3</c:v>
                </c:pt>
                <c:pt idx="114">
                  <c:v>5.6219668999999998E-3</c:v>
                </c:pt>
                <c:pt idx="115">
                  <c:v>6.1383912999999997E-3</c:v>
                </c:pt>
                <c:pt idx="116">
                  <c:v>6.5931495999999997E-3</c:v>
                </c:pt>
                <c:pt idx="117">
                  <c:v>7.0041082999999999E-3</c:v>
                </c:pt>
                <c:pt idx="118">
                  <c:v>7.1913684000000002E-3</c:v>
                </c:pt>
                <c:pt idx="119">
                  <c:v>7.2209173999999996E-3</c:v>
                </c:pt>
                <c:pt idx="120">
                  <c:v>7.0915789999999998E-3</c:v>
                </c:pt>
                <c:pt idx="121">
                  <c:v>6.8304259000000001E-3</c:v>
                </c:pt>
                <c:pt idx="122">
                  <c:v>6.4490531000000002E-3</c:v>
                </c:pt>
                <c:pt idx="123">
                  <c:v>5.9540770000000003E-3</c:v>
                </c:pt>
                <c:pt idx="124">
                  <c:v>5.3676282999999998E-3</c:v>
                </c:pt>
                <c:pt idx="125">
                  <c:v>4.6934821000000002E-3</c:v>
                </c:pt>
                <c:pt idx="126">
                  <c:v>4.0986286000000002E-3</c:v>
                </c:pt>
                <c:pt idx="127">
                  <c:v>3.4523372999999999E-3</c:v>
                </c:pt>
                <c:pt idx="128">
                  <c:v>2.8000793000000001E-3</c:v>
                </c:pt>
                <c:pt idx="129">
                  <c:v>2.2567745999999998E-3</c:v>
                </c:pt>
                <c:pt idx="130">
                  <c:v>1.7763362E-3</c:v>
                </c:pt>
                <c:pt idx="131">
                  <c:v>1.3607516999999999E-3</c:v>
                </c:pt>
                <c:pt idx="132">
                  <c:v>1.0190613E-3</c:v>
                </c:pt>
                <c:pt idx="133">
                  <c:v>7.4617900000000003E-4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5DBF-4BEC-B76F-5AFFC402E53A}"/>
            </c:ext>
          </c:extLst>
        </c:ser>
        <c:ser>
          <c:idx val="86"/>
          <c:order val="86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反射白_LEDlow_暗櫃!$A$87:$EE$87</c:f>
              <c:numCache>
                <c:formatCode>General</c:formatCode>
                <c:ptCount val="135"/>
                <c:pt idx="0">
                  <c:v>7.8889960000000001E-4</c:v>
                </c:pt>
                <c:pt idx="1">
                  <c:v>6.6351219999999996E-4</c:v>
                </c:pt>
                <c:pt idx="2">
                  <c:v>3.4924700000000001E-4</c:v>
                </c:pt>
                <c:pt idx="3">
                  <c:v>4.7416910000000001E-4</c:v>
                </c:pt>
                <c:pt idx="4">
                  <c:v>7.6256540000000002E-4</c:v>
                </c:pt>
                <c:pt idx="5">
                  <c:v>7.8995420000000001E-4</c:v>
                </c:pt>
                <c:pt idx="6">
                  <c:v>3.4163180000000001E-4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8.3512059999999995E-4</c:v>
                </c:pt>
                <c:pt idx="11">
                  <c:v>1.5199065999999999E-3</c:v>
                </c:pt>
                <c:pt idx="12">
                  <c:v>1.8244728E-3</c:v>
                </c:pt>
                <c:pt idx="13">
                  <c:v>1.8251408000000001E-3</c:v>
                </c:pt>
                <c:pt idx="14">
                  <c:v>1.949854E-3</c:v>
                </c:pt>
                <c:pt idx="15">
                  <c:v>2.3108877E-3</c:v>
                </c:pt>
                <c:pt idx="16">
                  <c:v>2.7404350999999999E-3</c:v>
                </c:pt>
                <c:pt idx="17">
                  <c:v>2.9614081E-3</c:v>
                </c:pt>
                <c:pt idx="18">
                  <c:v>2.9135113999999998E-3</c:v>
                </c:pt>
                <c:pt idx="19">
                  <c:v>2.7719926999999998E-3</c:v>
                </c:pt>
                <c:pt idx="20">
                  <c:v>2.6257096000000001E-3</c:v>
                </c:pt>
                <c:pt idx="21">
                  <c:v>2.5759788999999999E-3</c:v>
                </c:pt>
                <c:pt idx="22">
                  <c:v>2.6278049E-3</c:v>
                </c:pt>
                <c:pt idx="23">
                  <c:v>2.9184609000000002E-3</c:v>
                </c:pt>
                <c:pt idx="24">
                  <c:v>3.3178665000000002E-3</c:v>
                </c:pt>
                <c:pt idx="25">
                  <c:v>3.7206099E-3</c:v>
                </c:pt>
                <c:pt idx="26">
                  <c:v>4.0652863999999997E-3</c:v>
                </c:pt>
                <c:pt idx="27">
                  <c:v>4.2907652000000003E-3</c:v>
                </c:pt>
                <c:pt idx="28">
                  <c:v>4.5509323999999999E-3</c:v>
                </c:pt>
                <c:pt idx="29">
                  <c:v>4.9895863000000004E-3</c:v>
                </c:pt>
                <c:pt idx="30">
                  <c:v>5.6113824E-3</c:v>
                </c:pt>
                <c:pt idx="31">
                  <c:v>6.7646015E-3</c:v>
                </c:pt>
                <c:pt idx="32">
                  <c:v>8.9438547999999996E-3</c:v>
                </c:pt>
                <c:pt idx="33">
                  <c:v>1.23795094E-2</c:v>
                </c:pt>
                <c:pt idx="34">
                  <c:v>1.7198626000000002E-2</c:v>
                </c:pt>
                <c:pt idx="35">
                  <c:v>2.2768020600000001E-2</c:v>
                </c:pt>
                <c:pt idx="36">
                  <c:v>2.79506128E-2</c:v>
                </c:pt>
                <c:pt idx="37">
                  <c:v>3.1401213300000001E-2</c:v>
                </c:pt>
                <c:pt idx="38">
                  <c:v>3.2375104699999997E-2</c:v>
                </c:pt>
                <c:pt idx="39">
                  <c:v>3.1017229E-2</c:v>
                </c:pt>
                <c:pt idx="40">
                  <c:v>2.8333054900000001E-2</c:v>
                </c:pt>
                <c:pt idx="41">
                  <c:v>2.4799874100000001E-2</c:v>
                </c:pt>
                <c:pt idx="42">
                  <c:v>2.13297382E-2</c:v>
                </c:pt>
                <c:pt idx="43">
                  <c:v>1.80208813E-2</c:v>
                </c:pt>
                <c:pt idx="44">
                  <c:v>1.5035897499999999E-2</c:v>
                </c:pt>
                <c:pt idx="45">
                  <c:v>1.2686069100000001E-2</c:v>
                </c:pt>
                <c:pt idx="46">
                  <c:v>1.08573195E-2</c:v>
                </c:pt>
                <c:pt idx="47">
                  <c:v>9.5043330999999998E-3</c:v>
                </c:pt>
                <c:pt idx="48">
                  <c:v>8.5142980999999996E-3</c:v>
                </c:pt>
                <c:pt idx="49">
                  <c:v>7.9066799999999993E-3</c:v>
                </c:pt>
                <c:pt idx="50">
                  <c:v>7.7365380999999999E-3</c:v>
                </c:pt>
                <c:pt idx="51">
                  <c:v>8.0813887000000008E-3</c:v>
                </c:pt>
                <c:pt idx="52">
                  <c:v>8.7345149000000004E-3</c:v>
                </c:pt>
                <c:pt idx="53">
                  <c:v>9.4417696999999998E-3</c:v>
                </c:pt>
                <c:pt idx="54">
                  <c:v>9.9866586E-3</c:v>
                </c:pt>
                <c:pt idx="55">
                  <c:v>1.0398936500000001E-2</c:v>
                </c:pt>
                <c:pt idx="56">
                  <c:v>1.08290743E-2</c:v>
                </c:pt>
                <c:pt idx="57">
                  <c:v>1.1222339200000001E-2</c:v>
                </c:pt>
                <c:pt idx="58">
                  <c:v>1.1351458700000001E-2</c:v>
                </c:pt>
                <c:pt idx="59">
                  <c:v>1.1087156799999999E-2</c:v>
                </c:pt>
                <c:pt idx="60">
                  <c:v>1.0513543199999999E-2</c:v>
                </c:pt>
                <c:pt idx="61">
                  <c:v>1.00480011E-2</c:v>
                </c:pt>
                <c:pt idx="62">
                  <c:v>9.8910257000000001E-3</c:v>
                </c:pt>
                <c:pt idx="63">
                  <c:v>9.9361808999999992E-3</c:v>
                </c:pt>
                <c:pt idx="64">
                  <c:v>9.7586988E-3</c:v>
                </c:pt>
                <c:pt idx="65">
                  <c:v>9.0403166000000007E-3</c:v>
                </c:pt>
                <c:pt idx="66">
                  <c:v>7.8923524999999998E-3</c:v>
                </c:pt>
                <c:pt idx="67">
                  <c:v>6.8053515E-3</c:v>
                </c:pt>
                <c:pt idx="68">
                  <c:v>6.2581533999999999E-3</c:v>
                </c:pt>
                <c:pt idx="69">
                  <c:v>6.2438179999999999E-3</c:v>
                </c:pt>
                <c:pt idx="70">
                  <c:v>6.2182373000000003E-3</c:v>
                </c:pt>
                <c:pt idx="71">
                  <c:v>5.6546464999999999E-3</c:v>
                </c:pt>
                <c:pt idx="72">
                  <c:v>4.5015899999999998E-3</c:v>
                </c:pt>
                <c:pt idx="73">
                  <c:v>3.2175677E-3</c:v>
                </c:pt>
                <c:pt idx="74">
                  <c:v>2.2644375E-3</c:v>
                </c:pt>
                <c:pt idx="75">
                  <c:v>1.7273690000000001E-3</c:v>
                </c:pt>
                <c:pt idx="76">
                  <c:v>1.4701145E-3</c:v>
                </c:pt>
                <c:pt idx="77">
                  <c:v>1.4272152E-3</c:v>
                </c:pt>
                <c:pt idx="78">
                  <c:v>1.5748558000000001E-3</c:v>
                </c:pt>
                <c:pt idx="79">
                  <c:v>1.9011925000000001E-3</c:v>
                </c:pt>
                <c:pt idx="80">
                  <c:v>2.1977584999999999E-3</c:v>
                </c:pt>
                <c:pt idx="81">
                  <c:v>2.2802285000000002E-3</c:v>
                </c:pt>
                <c:pt idx="82">
                  <c:v>2.0898862000000001E-3</c:v>
                </c:pt>
                <c:pt idx="83">
                  <c:v>1.7177289000000001E-3</c:v>
                </c:pt>
                <c:pt idx="84">
                  <c:v>1.2918535999999999E-3</c:v>
                </c:pt>
                <c:pt idx="85">
                  <c:v>8.7537050000000005E-4</c:v>
                </c:pt>
                <c:pt idx="86">
                  <c:v>5.2836430000000002E-4</c:v>
                </c:pt>
                <c:pt idx="87">
                  <c:v>2.9854209999999998E-4</c:v>
                </c:pt>
                <c:pt idx="88">
                  <c:v>2.2669540000000001E-4</c:v>
                </c:pt>
                <c:pt idx="89">
                  <c:v>2.7427369999999998E-4</c:v>
                </c:pt>
                <c:pt idx="90">
                  <c:v>3.6739809999999999E-4</c:v>
                </c:pt>
                <c:pt idx="91">
                  <c:v>4.1510059999999999E-4</c:v>
                </c:pt>
                <c:pt idx="92">
                  <c:v>3.109985E-4</c:v>
                </c:pt>
                <c:pt idx="93">
                  <c:v>1.4129600000000001E-4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3.6417600000000002E-5</c:v>
                </c:pt>
                <c:pt idx="103">
                  <c:v>4.354289E-4</c:v>
                </c:pt>
                <c:pt idx="104">
                  <c:v>8.6785080000000004E-4</c:v>
                </c:pt>
                <c:pt idx="105">
                  <c:v>1.3267915000000001E-3</c:v>
                </c:pt>
                <c:pt idx="106">
                  <c:v>1.8061745E-3</c:v>
                </c:pt>
                <c:pt idx="107">
                  <c:v>2.2981366999999999E-3</c:v>
                </c:pt>
                <c:pt idx="108">
                  <c:v>2.7982402000000001E-3</c:v>
                </c:pt>
                <c:pt idx="109">
                  <c:v>3.2926993000000002E-3</c:v>
                </c:pt>
                <c:pt idx="110">
                  <c:v>3.7729826E-3</c:v>
                </c:pt>
                <c:pt idx="111">
                  <c:v>4.2833480999999998E-3</c:v>
                </c:pt>
                <c:pt idx="112">
                  <c:v>4.7481842E-3</c:v>
                </c:pt>
                <c:pt idx="113">
                  <c:v>5.1917122000000003E-3</c:v>
                </c:pt>
                <c:pt idx="114">
                  <c:v>5.6177218999999999E-3</c:v>
                </c:pt>
                <c:pt idx="115">
                  <c:v>6.0117822000000003E-3</c:v>
                </c:pt>
                <c:pt idx="116">
                  <c:v>6.3459611999999999E-3</c:v>
                </c:pt>
                <c:pt idx="117">
                  <c:v>6.6804993E-3</c:v>
                </c:pt>
                <c:pt idx="118">
                  <c:v>6.7640160999999999E-3</c:v>
                </c:pt>
                <c:pt idx="119">
                  <c:v>6.8085063000000003E-3</c:v>
                </c:pt>
                <c:pt idx="120">
                  <c:v>6.7404034E-3</c:v>
                </c:pt>
                <c:pt idx="121">
                  <c:v>6.5694287999999998E-3</c:v>
                </c:pt>
                <c:pt idx="122">
                  <c:v>6.2886690999999998E-3</c:v>
                </c:pt>
                <c:pt idx="123">
                  <c:v>5.9171822000000001E-3</c:v>
                </c:pt>
                <c:pt idx="124">
                  <c:v>5.4619242E-3</c:v>
                </c:pt>
                <c:pt idx="125">
                  <c:v>4.9369219000000002E-3</c:v>
                </c:pt>
                <c:pt idx="126">
                  <c:v>4.4029172999999998E-3</c:v>
                </c:pt>
                <c:pt idx="127">
                  <c:v>3.8093775999999998E-3</c:v>
                </c:pt>
                <c:pt idx="128">
                  <c:v>3.2033855000000002E-3</c:v>
                </c:pt>
                <c:pt idx="129">
                  <c:v>2.6805364E-3</c:v>
                </c:pt>
                <c:pt idx="130">
                  <c:v>2.1817274000000002E-3</c:v>
                </c:pt>
                <c:pt idx="131">
                  <c:v>1.7470851E-3</c:v>
                </c:pt>
                <c:pt idx="132">
                  <c:v>1.3648569999999999E-3</c:v>
                </c:pt>
                <c:pt idx="133">
                  <c:v>1.0351493000000001E-3</c:v>
                </c:pt>
                <c:pt idx="134">
                  <c:v>3.8174779999999999E-4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5DBF-4BEC-B76F-5AFFC402E53A}"/>
            </c:ext>
          </c:extLst>
        </c:ser>
        <c:ser>
          <c:idx val="87"/>
          <c:order val="87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反射白_LEDlow_暗櫃!$A$88:$EE$88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1.109589E-4</c:v>
                </c:pt>
                <c:pt idx="3">
                  <c:v>5.2729619999999997E-4</c:v>
                </c:pt>
                <c:pt idx="4">
                  <c:v>3.4575520000000001E-4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2.4567680000000001E-4</c:v>
                </c:pt>
                <c:pt idx="9">
                  <c:v>7.1543569999999996E-4</c:v>
                </c:pt>
                <c:pt idx="10">
                  <c:v>1.0244829E-3</c:v>
                </c:pt>
                <c:pt idx="11">
                  <c:v>1.051852E-3</c:v>
                </c:pt>
                <c:pt idx="12">
                  <c:v>9.3352039999999999E-4</c:v>
                </c:pt>
                <c:pt idx="13">
                  <c:v>9.478205E-4</c:v>
                </c:pt>
                <c:pt idx="14">
                  <c:v>1.2367966000000001E-3</c:v>
                </c:pt>
                <c:pt idx="15">
                  <c:v>1.7019848E-3</c:v>
                </c:pt>
                <c:pt idx="16">
                  <c:v>2.0267765999999999E-3</c:v>
                </c:pt>
                <c:pt idx="17">
                  <c:v>2.1398982E-3</c:v>
                </c:pt>
                <c:pt idx="18">
                  <c:v>2.1972819E-3</c:v>
                </c:pt>
                <c:pt idx="19">
                  <c:v>2.4292285E-3</c:v>
                </c:pt>
                <c:pt idx="20">
                  <c:v>2.9196261999999999E-3</c:v>
                </c:pt>
                <c:pt idx="21">
                  <c:v>3.4664526999999999E-3</c:v>
                </c:pt>
                <c:pt idx="22">
                  <c:v>3.8019121000000002E-3</c:v>
                </c:pt>
                <c:pt idx="23">
                  <c:v>3.7659572E-3</c:v>
                </c:pt>
                <c:pt idx="24">
                  <c:v>3.4604623999999998E-3</c:v>
                </c:pt>
                <c:pt idx="25">
                  <c:v>3.1448002000000002E-3</c:v>
                </c:pt>
                <c:pt idx="26">
                  <c:v>3.0016514999999999E-3</c:v>
                </c:pt>
                <c:pt idx="27">
                  <c:v>3.0004010000000002E-3</c:v>
                </c:pt>
                <c:pt idx="28">
                  <c:v>3.2478619999999998E-3</c:v>
                </c:pt>
                <c:pt idx="29">
                  <c:v>4.0157544E-3</c:v>
                </c:pt>
                <c:pt idx="30">
                  <c:v>5.3423545000000003E-3</c:v>
                </c:pt>
                <c:pt idx="31">
                  <c:v>7.3811761000000002E-3</c:v>
                </c:pt>
                <c:pt idx="32">
                  <c:v>1.02920411E-2</c:v>
                </c:pt>
                <c:pt idx="33">
                  <c:v>1.41176097E-2</c:v>
                </c:pt>
                <c:pt idx="34">
                  <c:v>1.8822742600000001E-2</c:v>
                </c:pt>
                <c:pt idx="35">
                  <c:v>2.39655618E-2</c:v>
                </c:pt>
                <c:pt idx="36">
                  <c:v>2.8677094699999999E-2</c:v>
                </c:pt>
                <c:pt idx="37">
                  <c:v>3.17469425E-2</c:v>
                </c:pt>
                <c:pt idx="38">
                  <c:v>3.2551467399999999E-2</c:v>
                </c:pt>
                <c:pt idx="39">
                  <c:v>3.0976686600000001E-2</c:v>
                </c:pt>
                <c:pt idx="40">
                  <c:v>2.78714579E-2</c:v>
                </c:pt>
                <c:pt idx="41">
                  <c:v>2.38923877E-2</c:v>
                </c:pt>
                <c:pt idx="42">
                  <c:v>2.0212115700000002E-2</c:v>
                </c:pt>
                <c:pt idx="43">
                  <c:v>1.71316974E-2</c:v>
                </c:pt>
                <c:pt idx="44">
                  <c:v>1.4632460700000001E-2</c:v>
                </c:pt>
                <c:pt idx="45">
                  <c:v>1.2685273800000001E-2</c:v>
                </c:pt>
                <c:pt idx="46">
                  <c:v>1.09416423E-2</c:v>
                </c:pt>
                <c:pt idx="47">
                  <c:v>9.4700912000000009E-3</c:v>
                </c:pt>
                <c:pt idx="48">
                  <c:v>8.4615470999999994E-3</c:v>
                </c:pt>
                <c:pt idx="49">
                  <c:v>7.9795169000000006E-3</c:v>
                </c:pt>
                <c:pt idx="50">
                  <c:v>7.9582891999999995E-3</c:v>
                </c:pt>
                <c:pt idx="51">
                  <c:v>8.2754445999999992E-3</c:v>
                </c:pt>
                <c:pt idx="52">
                  <c:v>8.8079460000000005E-3</c:v>
                </c:pt>
                <c:pt idx="53">
                  <c:v>9.5100831000000004E-3</c:v>
                </c:pt>
                <c:pt idx="54">
                  <c:v>1.0221881800000001E-2</c:v>
                </c:pt>
                <c:pt idx="55">
                  <c:v>1.0691837399999999E-2</c:v>
                </c:pt>
                <c:pt idx="56">
                  <c:v>1.0869257199999999E-2</c:v>
                </c:pt>
                <c:pt idx="57">
                  <c:v>1.08930152E-2</c:v>
                </c:pt>
                <c:pt idx="58">
                  <c:v>1.09766573E-2</c:v>
                </c:pt>
                <c:pt idx="59">
                  <c:v>1.10966899E-2</c:v>
                </c:pt>
                <c:pt idx="60">
                  <c:v>1.09760165E-2</c:v>
                </c:pt>
                <c:pt idx="61">
                  <c:v>1.0471920500000001E-2</c:v>
                </c:pt>
                <c:pt idx="62">
                  <c:v>9.7416006000000006E-3</c:v>
                </c:pt>
                <c:pt idx="63">
                  <c:v>9.0957377000000002E-3</c:v>
                </c:pt>
                <c:pt idx="64">
                  <c:v>8.6899204000000004E-3</c:v>
                </c:pt>
                <c:pt idx="65">
                  <c:v>8.3863976999999992E-3</c:v>
                </c:pt>
                <c:pt idx="66">
                  <c:v>8.0287008999999996E-3</c:v>
                </c:pt>
                <c:pt idx="67">
                  <c:v>7.5543961000000001E-3</c:v>
                </c:pt>
                <c:pt idx="68">
                  <c:v>7.0174238999999999E-3</c:v>
                </c:pt>
                <c:pt idx="69">
                  <c:v>6.4805638999999998E-3</c:v>
                </c:pt>
                <c:pt idx="70">
                  <c:v>5.8386413999999996E-3</c:v>
                </c:pt>
                <c:pt idx="71">
                  <c:v>5.0138403E-3</c:v>
                </c:pt>
                <c:pt idx="72">
                  <c:v>4.0979730000000004E-3</c:v>
                </c:pt>
                <c:pt idx="73">
                  <c:v>3.2577705999999999E-3</c:v>
                </c:pt>
                <c:pt idx="74">
                  <c:v>2.6049443999999998E-3</c:v>
                </c:pt>
                <c:pt idx="75">
                  <c:v>2.1341885000000001E-3</c:v>
                </c:pt>
                <c:pt idx="76">
                  <c:v>1.8627632E-3</c:v>
                </c:pt>
                <c:pt idx="77">
                  <c:v>1.8188318E-3</c:v>
                </c:pt>
                <c:pt idx="78">
                  <c:v>1.9241530000000001E-3</c:v>
                </c:pt>
                <c:pt idx="79">
                  <c:v>2.0408579E-3</c:v>
                </c:pt>
                <c:pt idx="80">
                  <c:v>1.9644413E-3</c:v>
                </c:pt>
                <c:pt idx="81">
                  <c:v>1.6609111E-3</c:v>
                </c:pt>
                <c:pt idx="82">
                  <c:v>1.2156675999999999E-3</c:v>
                </c:pt>
                <c:pt idx="83">
                  <c:v>7.7960740000000001E-4</c:v>
                </c:pt>
                <c:pt idx="84">
                  <c:v>4.635024E-4</c:v>
                </c:pt>
                <c:pt idx="85">
                  <c:v>3.0675599999999999E-4</c:v>
                </c:pt>
                <c:pt idx="86">
                  <c:v>2.3291760000000001E-4</c:v>
                </c:pt>
                <c:pt idx="87">
                  <c:v>1.7350309999999999E-4</c:v>
                </c:pt>
                <c:pt idx="88">
                  <c:v>1.258338E-4</c:v>
                </c:pt>
                <c:pt idx="89">
                  <c:v>1.3381490000000001E-4</c:v>
                </c:pt>
                <c:pt idx="90">
                  <c:v>2.5336709999999998E-4</c:v>
                </c:pt>
                <c:pt idx="91">
                  <c:v>4.556284E-4</c:v>
                </c:pt>
                <c:pt idx="92">
                  <c:v>6.1291250000000002E-4</c:v>
                </c:pt>
                <c:pt idx="93">
                  <c:v>6.6641349999999999E-4</c:v>
                </c:pt>
                <c:pt idx="94">
                  <c:v>5.9866080000000005E-4</c:v>
                </c:pt>
                <c:pt idx="95">
                  <c:v>4.0869069999999999E-4</c:v>
                </c:pt>
                <c:pt idx="96">
                  <c:v>1.785655E-4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5.0500600000000002E-5</c:v>
                </c:pt>
                <c:pt idx="101">
                  <c:v>3.1820770000000001E-4</c:v>
                </c:pt>
                <c:pt idx="102">
                  <c:v>5.3733310000000001E-4</c:v>
                </c:pt>
                <c:pt idx="103">
                  <c:v>8.5750159999999998E-4</c:v>
                </c:pt>
                <c:pt idx="104">
                  <c:v>1.1822446E-3</c:v>
                </c:pt>
                <c:pt idx="105">
                  <c:v>1.5136806999999999E-3</c:v>
                </c:pt>
                <c:pt idx="106">
                  <c:v>1.8532755999999999E-3</c:v>
                </c:pt>
                <c:pt idx="107">
                  <c:v>2.1843358000000002E-3</c:v>
                </c:pt>
                <c:pt idx="108">
                  <c:v>2.5116408000000002E-3</c:v>
                </c:pt>
                <c:pt idx="109">
                  <c:v>2.8640667E-3</c:v>
                </c:pt>
                <c:pt idx="110">
                  <c:v>3.2885952000000001E-3</c:v>
                </c:pt>
                <c:pt idx="111">
                  <c:v>3.6026678999999998E-3</c:v>
                </c:pt>
                <c:pt idx="112">
                  <c:v>4.0189787000000001E-3</c:v>
                </c:pt>
                <c:pt idx="113">
                  <c:v>4.4551762E-3</c:v>
                </c:pt>
                <c:pt idx="114">
                  <c:v>4.8669409E-3</c:v>
                </c:pt>
                <c:pt idx="115">
                  <c:v>5.2529485000000001E-3</c:v>
                </c:pt>
                <c:pt idx="116">
                  <c:v>5.5832219999999997E-3</c:v>
                </c:pt>
                <c:pt idx="117">
                  <c:v>5.8781998E-3</c:v>
                </c:pt>
                <c:pt idx="118">
                  <c:v>6.0385126000000004E-3</c:v>
                </c:pt>
                <c:pt idx="119">
                  <c:v>6.0376724999999997E-3</c:v>
                </c:pt>
                <c:pt idx="120">
                  <c:v>5.9069548999999997E-3</c:v>
                </c:pt>
                <c:pt idx="121">
                  <c:v>5.6553399000000004E-3</c:v>
                </c:pt>
                <c:pt idx="122">
                  <c:v>5.2925395000000004E-3</c:v>
                </c:pt>
                <c:pt idx="123">
                  <c:v>4.8523517000000002E-3</c:v>
                </c:pt>
                <c:pt idx="124">
                  <c:v>4.3558655000000002E-3</c:v>
                </c:pt>
                <c:pt idx="125">
                  <c:v>3.8605369999999998E-3</c:v>
                </c:pt>
                <c:pt idx="126">
                  <c:v>3.2370882E-3</c:v>
                </c:pt>
                <c:pt idx="127">
                  <c:v>2.7943652000000001E-3</c:v>
                </c:pt>
                <c:pt idx="128">
                  <c:v>2.4445418E-3</c:v>
                </c:pt>
                <c:pt idx="129">
                  <c:v>2.1613433000000001E-3</c:v>
                </c:pt>
                <c:pt idx="130">
                  <c:v>1.9465800000000001E-3</c:v>
                </c:pt>
                <c:pt idx="131">
                  <c:v>1.8100817000000001E-3</c:v>
                </c:pt>
                <c:pt idx="132">
                  <c:v>1.7307520999999999E-3</c:v>
                </c:pt>
                <c:pt idx="133">
                  <c:v>1.6915166999999999E-3</c:v>
                </c:pt>
                <c:pt idx="134">
                  <c:v>1.1524257999999999E-3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5DBF-4BEC-B76F-5AFFC402E53A}"/>
            </c:ext>
          </c:extLst>
        </c:ser>
        <c:ser>
          <c:idx val="88"/>
          <c:order val="88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反射白_LEDlow_暗櫃!$A$89:$EE$89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1.8192889999999999E-4</c:v>
                </c:pt>
                <c:pt idx="5">
                  <c:v>8.8204970000000001E-4</c:v>
                </c:pt>
                <c:pt idx="6">
                  <c:v>1.2800385E-3</c:v>
                </c:pt>
                <c:pt idx="7">
                  <c:v>1.2416131E-3</c:v>
                </c:pt>
                <c:pt idx="8">
                  <c:v>8.1299249999999997E-4</c:v>
                </c:pt>
                <c:pt idx="9">
                  <c:v>3.0220399999999998E-4</c:v>
                </c:pt>
                <c:pt idx="10">
                  <c:v>1.734451E-4</c:v>
                </c:pt>
                <c:pt idx="11">
                  <c:v>4.1690199999999997E-4</c:v>
                </c:pt>
                <c:pt idx="12">
                  <c:v>9.0755499999999999E-4</c:v>
                </c:pt>
                <c:pt idx="13">
                  <c:v>1.3988723999999999E-3</c:v>
                </c:pt>
                <c:pt idx="14">
                  <c:v>1.6800757999999999E-3</c:v>
                </c:pt>
                <c:pt idx="15">
                  <c:v>1.8367461E-3</c:v>
                </c:pt>
                <c:pt idx="16">
                  <c:v>1.9835759999999999E-3</c:v>
                </c:pt>
                <c:pt idx="17">
                  <c:v>2.262254E-3</c:v>
                </c:pt>
                <c:pt idx="18">
                  <c:v>2.6184435E-3</c:v>
                </c:pt>
                <c:pt idx="19">
                  <c:v>2.9607968999999998E-3</c:v>
                </c:pt>
                <c:pt idx="20">
                  <c:v>3.1407140000000002E-3</c:v>
                </c:pt>
                <c:pt idx="21">
                  <c:v>3.1581667999999999E-3</c:v>
                </c:pt>
                <c:pt idx="22">
                  <c:v>3.1096113000000001E-3</c:v>
                </c:pt>
                <c:pt idx="23">
                  <c:v>3.1158759E-3</c:v>
                </c:pt>
                <c:pt idx="24">
                  <c:v>3.1148754000000002E-3</c:v>
                </c:pt>
                <c:pt idx="25">
                  <c:v>3.1201125000000001E-3</c:v>
                </c:pt>
                <c:pt idx="26">
                  <c:v>3.1473255E-3</c:v>
                </c:pt>
                <c:pt idx="27">
                  <c:v>3.2669485000000002E-3</c:v>
                </c:pt>
                <c:pt idx="28">
                  <c:v>3.5922453000000001E-3</c:v>
                </c:pt>
                <c:pt idx="29">
                  <c:v>4.2987331000000004E-3</c:v>
                </c:pt>
                <c:pt idx="30">
                  <c:v>5.4317415000000001E-3</c:v>
                </c:pt>
                <c:pt idx="31">
                  <c:v>7.2082136999999996E-3</c:v>
                </c:pt>
                <c:pt idx="32">
                  <c:v>9.9612419000000008E-3</c:v>
                </c:pt>
                <c:pt idx="33">
                  <c:v>1.38249211E-2</c:v>
                </c:pt>
                <c:pt idx="34">
                  <c:v>1.87169425E-2</c:v>
                </c:pt>
                <c:pt idx="35">
                  <c:v>2.4032393499999999E-2</c:v>
                </c:pt>
                <c:pt idx="36">
                  <c:v>2.86471713E-2</c:v>
                </c:pt>
                <c:pt idx="37">
                  <c:v>3.1380105800000002E-2</c:v>
                </c:pt>
                <c:pt idx="38">
                  <c:v>3.1710851900000003E-2</c:v>
                </c:pt>
                <c:pt idx="39">
                  <c:v>2.9947861999999999E-2</c:v>
                </c:pt>
                <c:pt idx="40">
                  <c:v>2.7049718399999999E-2</c:v>
                </c:pt>
                <c:pt idx="41">
                  <c:v>2.3548725999999999E-2</c:v>
                </c:pt>
                <c:pt idx="42">
                  <c:v>2.0353993399999999E-2</c:v>
                </c:pt>
                <c:pt idx="43">
                  <c:v>1.7544500500000001E-2</c:v>
                </c:pt>
                <c:pt idx="44">
                  <c:v>1.5027618E-2</c:v>
                </c:pt>
                <c:pt idx="45">
                  <c:v>1.29290046E-2</c:v>
                </c:pt>
                <c:pt idx="46">
                  <c:v>1.11268181E-2</c:v>
                </c:pt>
                <c:pt idx="47">
                  <c:v>9.8287267999999997E-3</c:v>
                </c:pt>
                <c:pt idx="48">
                  <c:v>9.0468162999999997E-3</c:v>
                </c:pt>
                <c:pt idx="49">
                  <c:v>8.5922480000000002E-3</c:v>
                </c:pt>
                <c:pt idx="50">
                  <c:v>8.3702932999999997E-3</c:v>
                </c:pt>
                <c:pt idx="51">
                  <c:v>8.4608355999999992E-3</c:v>
                </c:pt>
                <c:pt idx="52">
                  <c:v>8.9522004000000006E-3</c:v>
                </c:pt>
                <c:pt idx="53">
                  <c:v>9.7713469999999997E-3</c:v>
                </c:pt>
                <c:pt idx="54">
                  <c:v>1.0585476599999999E-2</c:v>
                </c:pt>
                <c:pt idx="55">
                  <c:v>1.10676223E-2</c:v>
                </c:pt>
                <c:pt idx="56">
                  <c:v>1.1082115599999999E-2</c:v>
                </c:pt>
                <c:pt idx="57">
                  <c:v>1.0735138300000001E-2</c:v>
                </c:pt>
                <c:pt idx="58">
                  <c:v>1.0202445100000001E-2</c:v>
                </c:pt>
                <c:pt idx="59">
                  <c:v>9.6876620999999993E-3</c:v>
                </c:pt>
                <c:pt idx="60">
                  <c:v>9.3931443999999992E-3</c:v>
                </c:pt>
                <c:pt idx="61">
                  <c:v>9.4515429999999998E-3</c:v>
                </c:pt>
                <c:pt idx="62">
                  <c:v>9.8020723000000008E-3</c:v>
                </c:pt>
                <c:pt idx="63">
                  <c:v>1.0193909500000001E-2</c:v>
                </c:pt>
                <c:pt idx="64">
                  <c:v>1.03006978E-2</c:v>
                </c:pt>
                <c:pt idx="65">
                  <c:v>9.8535614000000004E-3</c:v>
                </c:pt>
                <c:pt idx="66">
                  <c:v>8.9037240999999996E-3</c:v>
                </c:pt>
                <c:pt idx="67">
                  <c:v>7.6894959999999997E-3</c:v>
                </c:pt>
                <c:pt idx="68">
                  <c:v>6.5237070000000001E-3</c:v>
                </c:pt>
                <c:pt idx="69">
                  <c:v>5.5712940999999997E-3</c:v>
                </c:pt>
                <c:pt idx="70">
                  <c:v>4.7360542E-3</c:v>
                </c:pt>
                <c:pt idx="71">
                  <c:v>3.9770016000000002E-3</c:v>
                </c:pt>
                <c:pt idx="72">
                  <c:v>3.4155836E-3</c:v>
                </c:pt>
                <c:pt idx="73">
                  <c:v>3.2481428000000001E-3</c:v>
                </c:pt>
                <c:pt idx="74">
                  <c:v>3.4403507999999998E-3</c:v>
                </c:pt>
                <c:pt idx="75">
                  <c:v>3.6079317999999998E-3</c:v>
                </c:pt>
                <c:pt idx="76">
                  <c:v>3.3703918999999998E-3</c:v>
                </c:pt>
                <c:pt idx="77">
                  <c:v>2.7388013E-3</c:v>
                </c:pt>
                <c:pt idx="78">
                  <c:v>1.9771007000000001E-3</c:v>
                </c:pt>
                <c:pt idx="79">
                  <c:v>1.3889073999999999E-3</c:v>
                </c:pt>
                <c:pt idx="80">
                  <c:v>1.0443153E-3</c:v>
                </c:pt>
                <c:pt idx="81">
                  <c:v>9.3395540000000001E-4</c:v>
                </c:pt>
                <c:pt idx="82">
                  <c:v>9.5890700000000005E-4</c:v>
                </c:pt>
                <c:pt idx="83">
                  <c:v>1.0567685E-3</c:v>
                </c:pt>
                <c:pt idx="84">
                  <c:v>1.0562258999999999E-3</c:v>
                </c:pt>
                <c:pt idx="85">
                  <c:v>8.6679089999999997E-4</c:v>
                </c:pt>
                <c:pt idx="86">
                  <c:v>4.5832419999999998E-4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3.0680399999999999E-5</c:v>
                </c:pt>
                <c:pt idx="93">
                  <c:v>2.374404E-4</c:v>
                </c:pt>
                <c:pt idx="94">
                  <c:v>3.0622700000000001E-4</c:v>
                </c:pt>
                <c:pt idx="95">
                  <c:v>2.4947640000000002E-4</c:v>
                </c:pt>
                <c:pt idx="96">
                  <c:v>1.4430749999999999E-4</c:v>
                </c:pt>
                <c:pt idx="97">
                  <c:v>8.6728E-5</c:v>
                </c:pt>
                <c:pt idx="98">
                  <c:v>1.1515309999999999E-4</c:v>
                </c:pt>
                <c:pt idx="99">
                  <c:v>2.36126E-4</c:v>
                </c:pt>
                <c:pt idx="100">
                  <c:v>3.945137E-4</c:v>
                </c:pt>
                <c:pt idx="101">
                  <c:v>5.5291819999999997E-4</c:v>
                </c:pt>
                <c:pt idx="102">
                  <c:v>7.3235040000000002E-4</c:v>
                </c:pt>
                <c:pt idx="103">
                  <c:v>8.7189799999999997E-4</c:v>
                </c:pt>
                <c:pt idx="104">
                  <c:v>1.0180176E-3</c:v>
                </c:pt>
                <c:pt idx="105">
                  <c:v>1.1871868000000001E-3</c:v>
                </c:pt>
                <c:pt idx="106">
                  <c:v>1.3967706000000001E-3</c:v>
                </c:pt>
                <c:pt idx="107">
                  <c:v>1.6382327999999999E-3</c:v>
                </c:pt>
                <c:pt idx="108">
                  <c:v>1.9413772000000001E-3</c:v>
                </c:pt>
                <c:pt idx="109">
                  <c:v>2.3266810000000001E-3</c:v>
                </c:pt>
                <c:pt idx="110">
                  <c:v>2.8399840999999999E-3</c:v>
                </c:pt>
                <c:pt idx="111">
                  <c:v>3.3614565999999999E-3</c:v>
                </c:pt>
                <c:pt idx="112">
                  <c:v>3.9448299999999999E-3</c:v>
                </c:pt>
                <c:pt idx="113">
                  <c:v>4.5578698999999999E-3</c:v>
                </c:pt>
                <c:pt idx="114">
                  <c:v>5.1705255000000002E-3</c:v>
                </c:pt>
                <c:pt idx="115">
                  <c:v>5.7476475000000004E-3</c:v>
                </c:pt>
                <c:pt idx="116">
                  <c:v>6.2523787000000001E-3</c:v>
                </c:pt>
                <c:pt idx="117">
                  <c:v>6.7207491999999999E-3</c:v>
                </c:pt>
                <c:pt idx="118">
                  <c:v>6.8246373000000003E-3</c:v>
                </c:pt>
                <c:pt idx="119">
                  <c:v>6.9163981999999999E-3</c:v>
                </c:pt>
                <c:pt idx="120">
                  <c:v>6.8592271000000003E-3</c:v>
                </c:pt>
                <c:pt idx="121">
                  <c:v>6.6597363999999996E-3</c:v>
                </c:pt>
                <c:pt idx="122">
                  <c:v>6.3237082E-3</c:v>
                </c:pt>
                <c:pt idx="123">
                  <c:v>5.8852551000000003E-3</c:v>
                </c:pt>
                <c:pt idx="124">
                  <c:v>5.3556146999999997E-3</c:v>
                </c:pt>
                <c:pt idx="125">
                  <c:v>4.8124930000000002E-3</c:v>
                </c:pt>
                <c:pt idx="126">
                  <c:v>4.2389291000000003E-3</c:v>
                </c:pt>
                <c:pt idx="127">
                  <c:v>3.5893639999999998E-3</c:v>
                </c:pt>
                <c:pt idx="128">
                  <c:v>2.9859531E-3</c:v>
                </c:pt>
                <c:pt idx="129">
                  <c:v>2.4422357999999999E-3</c:v>
                </c:pt>
                <c:pt idx="130">
                  <c:v>1.9437233E-3</c:v>
                </c:pt>
                <c:pt idx="131">
                  <c:v>1.5248815E-3</c:v>
                </c:pt>
                <c:pt idx="132">
                  <c:v>1.1724741E-3</c:v>
                </c:pt>
                <c:pt idx="133">
                  <c:v>8.9514450000000001E-4</c:v>
                </c:pt>
                <c:pt idx="134">
                  <c:v>3.5957900000000001E-4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5DBF-4BEC-B76F-5AFFC402E53A}"/>
            </c:ext>
          </c:extLst>
        </c:ser>
        <c:ser>
          <c:idx val="89"/>
          <c:order val="89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反射白_LEDlow_暗櫃!$A$90:$EE$90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4.7938769999999998E-4</c:v>
                </c:pt>
                <c:pt idx="5">
                  <c:v>1.0705951E-3</c:v>
                </c:pt>
                <c:pt idx="6">
                  <c:v>1.1281672999999999E-3</c:v>
                </c:pt>
                <c:pt idx="7">
                  <c:v>7.3022799999999998E-4</c:v>
                </c:pt>
                <c:pt idx="8">
                  <c:v>2.4259020000000001E-4</c:v>
                </c:pt>
                <c:pt idx="9">
                  <c:v>9.0705199999999993E-5</c:v>
                </c:pt>
                <c:pt idx="10">
                  <c:v>4.4299960000000001E-4</c:v>
                </c:pt>
                <c:pt idx="11">
                  <c:v>8.3161409999999998E-4</c:v>
                </c:pt>
                <c:pt idx="12">
                  <c:v>1.1268999999999999E-3</c:v>
                </c:pt>
                <c:pt idx="13">
                  <c:v>1.3471795E-3</c:v>
                </c:pt>
                <c:pt idx="14">
                  <c:v>1.7045408000000001E-3</c:v>
                </c:pt>
                <c:pt idx="15">
                  <c:v>2.1422475000000001E-3</c:v>
                </c:pt>
                <c:pt idx="16">
                  <c:v>2.4208438000000001E-3</c:v>
                </c:pt>
                <c:pt idx="17">
                  <c:v>2.3816261E-3</c:v>
                </c:pt>
                <c:pt idx="18">
                  <c:v>2.2277080000000001E-3</c:v>
                </c:pt>
                <c:pt idx="19">
                  <c:v>2.1291634E-3</c:v>
                </c:pt>
                <c:pt idx="20">
                  <c:v>2.2139439999999998E-3</c:v>
                </c:pt>
                <c:pt idx="21">
                  <c:v>2.5733139000000001E-3</c:v>
                </c:pt>
                <c:pt idx="22">
                  <c:v>2.9917507999999999E-3</c:v>
                </c:pt>
                <c:pt idx="23">
                  <c:v>3.4208628E-3</c:v>
                </c:pt>
                <c:pt idx="24">
                  <c:v>3.6602214000000001E-3</c:v>
                </c:pt>
                <c:pt idx="25">
                  <c:v>3.6572205999999999E-3</c:v>
                </c:pt>
                <c:pt idx="26">
                  <c:v>3.6675229000000002E-3</c:v>
                </c:pt>
                <c:pt idx="27">
                  <c:v>3.7551787999999999E-3</c:v>
                </c:pt>
                <c:pt idx="28">
                  <c:v>4.0578977000000002E-3</c:v>
                </c:pt>
                <c:pt idx="29">
                  <c:v>4.6020634000000001E-3</c:v>
                </c:pt>
                <c:pt idx="30">
                  <c:v>5.4297568000000003E-3</c:v>
                </c:pt>
                <c:pt idx="31">
                  <c:v>6.9639593999999997E-3</c:v>
                </c:pt>
                <c:pt idx="32">
                  <c:v>9.6407942000000003E-3</c:v>
                </c:pt>
                <c:pt idx="33">
                  <c:v>1.3544501699999999E-2</c:v>
                </c:pt>
                <c:pt idx="34">
                  <c:v>1.84617862E-2</c:v>
                </c:pt>
                <c:pt idx="35">
                  <c:v>2.37776954E-2</c:v>
                </c:pt>
                <c:pt idx="36">
                  <c:v>2.85350308E-2</c:v>
                </c:pt>
                <c:pt idx="37">
                  <c:v>3.1542345899999998E-2</c:v>
                </c:pt>
                <c:pt idx="38">
                  <c:v>3.2298866699999998E-2</c:v>
                </c:pt>
                <c:pt idx="39">
                  <c:v>3.0782528199999999E-2</c:v>
                </c:pt>
                <c:pt idx="40">
                  <c:v>2.78248452E-2</c:v>
                </c:pt>
                <c:pt idx="41">
                  <c:v>2.3979894799999998E-2</c:v>
                </c:pt>
                <c:pt idx="42">
                  <c:v>2.0343013100000001E-2</c:v>
                </c:pt>
                <c:pt idx="43">
                  <c:v>1.7151748800000002E-2</c:v>
                </c:pt>
                <c:pt idx="44">
                  <c:v>1.4421014100000001E-2</c:v>
                </c:pt>
                <c:pt idx="45">
                  <c:v>1.23051601E-2</c:v>
                </c:pt>
                <c:pt idx="46">
                  <c:v>1.06848571E-2</c:v>
                </c:pt>
                <c:pt idx="47">
                  <c:v>9.7207566999999995E-3</c:v>
                </c:pt>
                <c:pt idx="48">
                  <c:v>9.3407006999999993E-3</c:v>
                </c:pt>
                <c:pt idx="49">
                  <c:v>9.0421428999999994E-3</c:v>
                </c:pt>
                <c:pt idx="50">
                  <c:v>8.5609890999999994E-3</c:v>
                </c:pt>
                <c:pt idx="51">
                  <c:v>8.0944849000000006E-3</c:v>
                </c:pt>
                <c:pt idx="52">
                  <c:v>8.0958473999999999E-3</c:v>
                </c:pt>
                <c:pt idx="53">
                  <c:v>8.8309804000000006E-3</c:v>
                </c:pt>
                <c:pt idx="54">
                  <c:v>9.9964114000000003E-3</c:v>
                </c:pt>
                <c:pt idx="55">
                  <c:v>1.10746436E-2</c:v>
                </c:pt>
                <c:pt idx="56">
                  <c:v>1.1684732499999999E-2</c:v>
                </c:pt>
                <c:pt idx="57">
                  <c:v>1.1761367300000001E-2</c:v>
                </c:pt>
                <c:pt idx="58">
                  <c:v>1.14964126E-2</c:v>
                </c:pt>
                <c:pt idx="59">
                  <c:v>1.1093376199999999E-2</c:v>
                </c:pt>
                <c:pt idx="60">
                  <c:v>1.0726704300000001E-2</c:v>
                </c:pt>
                <c:pt idx="61">
                  <c:v>1.04716085E-2</c:v>
                </c:pt>
                <c:pt idx="62">
                  <c:v>1.01891151E-2</c:v>
                </c:pt>
                <c:pt idx="63">
                  <c:v>9.6587854999999993E-3</c:v>
                </c:pt>
                <c:pt idx="64">
                  <c:v>8.7934332000000007E-3</c:v>
                </c:pt>
                <c:pt idx="65">
                  <c:v>7.7797285999999998E-3</c:v>
                </c:pt>
                <c:pt idx="66">
                  <c:v>7.0560859E-3</c:v>
                </c:pt>
                <c:pt idx="67">
                  <c:v>6.7930096000000002E-3</c:v>
                </c:pt>
                <c:pt idx="68">
                  <c:v>6.7285141000000001E-3</c:v>
                </c:pt>
                <c:pt idx="69">
                  <c:v>6.4098187999999997E-3</c:v>
                </c:pt>
                <c:pt idx="70">
                  <c:v>5.6183216999999997E-3</c:v>
                </c:pt>
                <c:pt idx="71">
                  <c:v>4.6581974999999999E-3</c:v>
                </c:pt>
                <c:pt idx="72">
                  <c:v>3.9923134999999997E-3</c:v>
                </c:pt>
                <c:pt idx="73">
                  <c:v>3.8143601000000002E-3</c:v>
                </c:pt>
                <c:pt idx="74">
                  <c:v>3.7819456999999999E-3</c:v>
                </c:pt>
                <c:pt idx="75">
                  <c:v>3.4262792E-3</c:v>
                </c:pt>
                <c:pt idx="76">
                  <c:v>2.6215371000000002E-3</c:v>
                </c:pt>
                <c:pt idx="77">
                  <c:v>1.5967691999999999E-3</c:v>
                </c:pt>
                <c:pt idx="78">
                  <c:v>7.1085300000000001E-4</c:v>
                </c:pt>
                <c:pt idx="79">
                  <c:v>2.639947E-4</c:v>
                </c:pt>
                <c:pt idx="80">
                  <c:v>3.0960720000000001E-4</c:v>
                </c:pt>
                <c:pt idx="81">
                  <c:v>7.0968959999999999E-4</c:v>
                </c:pt>
                <c:pt idx="82">
                  <c:v>1.2211245E-3</c:v>
                </c:pt>
                <c:pt idx="83">
                  <c:v>1.6223502999999999E-3</c:v>
                </c:pt>
                <c:pt idx="84">
                  <c:v>1.8538507E-3</c:v>
                </c:pt>
                <c:pt idx="85">
                  <c:v>1.9341342E-3</c:v>
                </c:pt>
                <c:pt idx="86">
                  <c:v>1.8578379999999999E-3</c:v>
                </c:pt>
                <c:pt idx="87">
                  <c:v>1.5960322999999999E-3</c:v>
                </c:pt>
                <c:pt idx="88">
                  <c:v>1.1509726000000001E-3</c:v>
                </c:pt>
                <c:pt idx="89">
                  <c:v>5.8647910000000003E-4</c:v>
                </c:pt>
                <c:pt idx="90">
                  <c:v>1.35852E-5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2.0782649999999999E-4</c:v>
                </c:pt>
                <c:pt idx="101">
                  <c:v>4.2121230000000001E-4</c:v>
                </c:pt>
                <c:pt idx="102">
                  <c:v>6.8016609999999999E-4</c:v>
                </c:pt>
                <c:pt idx="103">
                  <c:v>9.1848850000000003E-4</c:v>
                </c:pt>
                <c:pt idx="104">
                  <c:v>1.1697821000000001E-3</c:v>
                </c:pt>
                <c:pt idx="105">
                  <c:v>1.4512176000000001E-3</c:v>
                </c:pt>
                <c:pt idx="106">
                  <c:v>1.7749670999999999E-3</c:v>
                </c:pt>
                <c:pt idx="107">
                  <c:v>2.1292272000000001E-3</c:v>
                </c:pt>
                <c:pt idx="108">
                  <c:v>2.5364265000000002E-3</c:v>
                </c:pt>
                <c:pt idx="109">
                  <c:v>2.9860622999999999E-3</c:v>
                </c:pt>
                <c:pt idx="110">
                  <c:v>3.5251092999999999E-3</c:v>
                </c:pt>
                <c:pt idx="111">
                  <c:v>4.0960019E-3</c:v>
                </c:pt>
                <c:pt idx="112">
                  <c:v>4.6522118999999997E-3</c:v>
                </c:pt>
                <c:pt idx="113">
                  <c:v>5.2010086000000002E-3</c:v>
                </c:pt>
                <c:pt idx="114">
                  <c:v>5.7231742000000002E-3</c:v>
                </c:pt>
                <c:pt idx="115">
                  <c:v>6.1882743999999998E-3</c:v>
                </c:pt>
                <c:pt idx="116">
                  <c:v>6.5640960999999998E-3</c:v>
                </c:pt>
                <c:pt idx="117">
                  <c:v>6.8885153000000001E-3</c:v>
                </c:pt>
                <c:pt idx="118">
                  <c:v>6.9798101E-3</c:v>
                </c:pt>
                <c:pt idx="119">
                  <c:v>7.0047340999999999E-3</c:v>
                </c:pt>
                <c:pt idx="120">
                  <c:v>6.8999928999999996E-3</c:v>
                </c:pt>
                <c:pt idx="121">
                  <c:v>6.6865924999999996E-3</c:v>
                </c:pt>
                <c:pt idx="122">
                  <c:v>6.3792485999999999E-3</c:v>
                </c:pt>
                <c:pt idx="123">
                  <c:v>6.0011101999999997E-3</c:v>
                </c:pt>
                <c:pt idx="124">
                  <c:v>5.5577680000000003E-3</c:v>
                </c:pt>
                <c:pt idx="125">
                  <c:v>5.0770164999999999E-3</c:v>
                </c:pt>
                <c:pt idx="126">
                  <c:v>4.5657548999999999E-3</c:v>
                </c:pt>
                <c:pt idx="127">
                  <c:v>4.0498794999999999E-3</c:v>
                </c:pt>
                <c:pt idx="128">
                  <c:v>3.5617906000000002E-3</c:v>
                </c:pt>
                <c:pt idx="129">
                  <c:v>3.0776323E-3</c:v>
                </c:pt>
                <c:pt idx="130">
                  <c:v>2.6229894999999998E-3</c:v>
                </c:pt>
                <c:pt idx="131">
                  <c:v>2.2271580999999999E-3</c:v>
                </c:pt>
                <c:pt idx="132">
                  <c:v>1.8849149E-3</c:v>
                </c:pt>
                <c:pt idx="133">
                  <c:v>1.6103135000000001E-3</c:v>
                </c:pt>
                <c:pt idx="134">
                  <c:v>9.8989239999999995E-4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5DBF-4BEC-B76F-5AFFC402E53A}"/>
            </c:ext>
          </c:extLst>
        </c:ser>
        <c:ser>
          <c:idx val="90"/>
          <c:order val="90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反射白_LEDlow_暗櫃!$A$91:$EE$91</c:f>
              <c:numCache>
                <c:formatCode>General</c:formatCode>
                <c:ptCount val="135"/>
                <c:pt idx="0">
                  <c:v>1.1109613E-3</c:v>
                </c:pt>
                <c:pt idx="1">
                  <c:v>9.7360399999999998E-4</c:v>
                </c:pt>
                <c:pt idx="2">
                  <c:v>1.003894E-3</c:v>
                </c:pt>
                <c:pt idx="3">
                  <c:v>6.7161680000000004E-4</c:v>
                </c:pt>
                <c:pt idx="4">
                  <c:v>5.0080190000000003E-4</c:v>
                </c:pt>
                <c:pt idx="5">
                  <c:v>2.0906160000000001E-4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5.1340580000000004E-4</c:v>
                </c:pt>
                <c:pt idx="10">
                  <c:v>1.1126674E-3</c:v>
                </c:pt>
                <c:pt idx="11">
                  <c:v>1.3899496999999999E-3</c:v>
                </c:pt>
                <c:pt idx="12">
                  <c:v>1.407656E-3</c:v>
                </c:pt>
                <c:pt idx="13">
                  <c:v>1.3761184000000001E-3</c:v>
                </c:pt>
                <c:pt idx="14">
                  <c:v>1.4942319E-3</c:v>
                </c:pt>
                <c:pt idx="15">
                  <c:v>1.8100379999999999E-3</c:v>
                </c:pt>
                <c:pt idx="16">
                  <c:v>2.2353261999999998E-3</c:v>
                </c:pt>
                <c:pt idx="17">
                  <c:v>2.6435319000000001E-3</c:v>
                </c:pt>
                <c:pt idx="18">
                  <c:v>3.0288487E-3</c:v>
                </c:pt>
                <c:pt idx="19">
                  <c:v>3.2513931E-3</c:v>
                </c:pt>
                <c:pt idx="20">
                  <c:v>3.2974491000000001E-3</c:v>
                </c:pt>
                <c:pt idx="21">
                  <c:v>3.1483205999999998E-3</c:v>
                </c:pt>
                <c:pt idx="22">
                  <c:v>2.9321066000000001E-3</c:v>
                </c:pt>
                <c:pt idx="23">
                  <c:v>2.8502384999999999E-3</c:v>
                </c:pt>
                <c:pt idx="24">
                  <c:v>2.9958520999999998E-3</c:v>
                </c:pt>
                <c:pt idx="25">
                  <c:v>3.3390897000000002E-3</c:v>
                </c:pt>
                <c:pt idx="26">
                  <c:v>3.6619998999999999E-3</c:v>
                </c:pt>
                <c:pt idx="27">
                  <c:v>3.8939968000000001E-3</c:v>
                </c:pt>
                <c:pt idx="28">
                  <c:v>4.1383597999999997E-3</c:v>
                </c:pt>
                <c:pt idx="29">
                  <c:v>4.7228475999999998E-3</c:v>
                </c:pt>
                <c:pt idx="30">
                  <c:v>5.7170824000000002E-3</c:v>
                </c:pt>
                <c:pt idx="31">
                  <c:v>7.2022639000000003E-3</c:v>
                </c:pt>
                <c:pt idx="32">
                  <c:v>9.5607209999999995E-3</c:v>
                </c:pt>
                <c:pt idx="33">
                  <c:v>1.30785322E-2</c:v>
                </c:pt>
                <c:pt idx="34">
                  <c:v>1.7820201800000001E-2</c:v>
                </c:pt>
                <c:pt idx="35">
                  <c:v>2.32835375E-2</c:v>
                </c:pt>
                <c:pt idx="36">
                  <c:v>2.8340708499999999E-2</c:v>
                </c:pt>
                <c:pt idx="37">
                  <c:v>3.1640406699999998E-2</c:v>
                </c:pt>
                <c:pt idx="38">
                  <c:v>3.25282291E-2</c:v>
                </c:pt>
                <c:pt idx="39">
                  <c:v>3.1032854700000001E-2</c:v>
                </c:pt>
                <c:pt idx="40">
                  <c:v>2.8040401600000001E-2</c:v>
                </c:pt>
                <c:pt idx="41">
                  <c:v>2.42957268E-2</c:v>
                </c:pt>
                <c:pt idx="42">
                  <c:v>2.0823880999999999E-2</c:v>
                </c:pt>
                <c:pt idx="43">
                  <c:v>1.7680399100000001E-2</c:v>
                </c:pt>
                <c:pt idx="44">
                  <c:v>1.47807309E-2</c:v>
                </c:pt>
                <c:pt idx="45">
                  <c:v>1.24253873E-2</c:v>
                </c:pt>
                <c:pt idx="46">
                  <c:v>1.0685158E-2</c:v>
                </c:pt>
                <c:pt idx="47">
                  <c:v>9.6306307000000001E-3</c:v>
                </c:pt>
                <c:pt idx="48">
                  <c:v>9.1333696999999995E-3</c:v>
                </c:pt>
                <c:pt idx="49">
                  <c:v>8.9252731000000005E-3</c:v>
                </c:pt>
                <c:pt idx="50">
                  <c:v>8.9535498999999998E-3</c:v>
                </c:pt>
                <c:pt idx="51">
                  <c:v>9.2171076999999994E-3</c:v>
                </c:pt>
                <c:pt idx="52">
                  <c:v>9.5693002999999999E-3</c:v>
                </c:pt>
                <c:pt idx="53">
                  <c:v>9.8386006000000005E-3</c:v>
                </c:pt>
                <c:pt idx="54">
                  <c:v>1.01028765E-2</c:v>
                </c:pt>
                <c:pt idx="55">
                  <c:v>1.05491895E-2</c:v>
                </c:pt>
                <c:pt idx="56">
                  <c:v>1.1102483599999999E-2</c:v>
                </c:pt>
                <c:pt idx="57">
                  <c:v>1.14606582E-2</c:v>
                </c:pt>
                <c:pt idx="58">
                  <c:v>1.13754459E-2</c:v>
                </c:pt>
                <c:pt idx="59">
                  <c:v>1.0881576699999999E-2</c:v>
                </c:pt>
                <c:pt idx="60">
                  <c:v>1.0380263400000001E-2</c:v>
                </c:pt>
                <c:pt idx="61">
                  <c:v>1.0147980399999999E-2</c:v>
                </c:pt>
                <c:pt idx="62">
                  <c:v>1.0168270199999999E-2</c:v>
                </c:pt>
                <c:pt idx="63">
                  <c:v>1.02114258E-2</c:v>
                </c:pt>
                <c:pt idx="64">
                  <c:v>9.9304365000000006E-3</c:v>
                </c:pt>
                <c:pt idx="65">
                  <c:v>9.1560054999999998E-3</c:v>
                </c:pt>
                <c:pt idx="66">
                  <c:v>7.9753836999999998E-3</c:v>
                </c:pt>
                <c:pt idx="67">
                  <c:v>6.6843489000000004E-3</c:v>
                </c:pt>
                <c:pt idx="68">
                  <c:v>5.6818844999999996E-3</c:v>
                </c:pt>
                <c:pt idx="69">
                  <c:v>5.1576961000000003E-3</c:v>
                </c:pt>
                <c:pt idx="70">
                  <c:v>4.9232431000000004E-3</c:v>
                </c:pt>
                <c:pt idx="71">
                  <c:v>4.6814954999999997E-3</c:v>
                </c:pt>
                <c:pt idx="72">
                  <c:v>4.2564962000000003E-3</c:v>
                </c:pt>
                <c:pt idx="73">
                  <c:v>3.8053077000000002E-3</c:v>
                </c:pt>
                <c:pt idx="74">
                  <c:v>3.5569344E-3</c:v>
                </c:pt>
                <c:pt idx="75">
                  <c:v>3.3886802999999999E-3</c:v>
                </c:pt>
                <c:pt idx="76">
                  <c:v>3.0037314000000001E-3</c:v>
                </c:pt>
                <c:pt idx="77">
                  <c:v>2.2971020000000001E-3</c:v>
                </c:pt>
                <c:pt idx="78">
                  <c:v>1.4280892999999999E-3</c:v>
                </c:pt>
                <c:pt idx="79">
                  <c:v>6.1755899999999995E-4</c:v>
                </c:pt>
                <c:pt idx="80">
                  <c:v>1.51993E-5</c:v>
                </c:pt>
                <c:pt idx="81">
                  <c:v>0</c:v>
                </c:pt>
                <c:pt idx="82">
                  <c:v>0</c:v>
                </c:pt>
                <c:pt idx="83">
                  <c:v>5.0706099999999995E-4</c:v>
                </c:pt>
                <c:pt idx="84">
                  <c:v>1.3904492000000001E-3</c:v>
                </c:pt>
                <c:pt idx="85">
                  <c:v>2.1030751999999999E-3</c:v>
                </c:pt>
                <c:pt idx="86">
                  <c:v>2.3205916000000001E-3</c:v>
                </c:pt>
                <c:pt idx="87">
                  <c:v>1.9892780000000001E-3</c:v>
                </c:pt>
                <c:pt idx="88">
                  <c:v>1.2821569000000001E-3</c:v>
                </c:pt>
                <c:pt idx="89">
                  <c:v>4.6195230000000001E-4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2.284434E-4</c:v>
                </c:pt>
                <c:pt idx="97">
                  <c:v>4.8476340000000001E-4</c:v>
                </c:pt>
                <c:pt idx="98">
                  <c:v>6.5348260000000003E-4</c:v>
                </c:pt>
                <c:pt idx="99">
                  <c:v>7.2174139999999995E-4</c:v>
                </c:pt>
                <c:pt idx="100">
                  <c:v>6.8743069999999996E-4</c:v>
                </c:pt>
                <c:pt idx="101">
                  <c:v>5.9071299999999998E-4</c:v>
                </c:pt>
                <c:pt idx="102">
                  <c:v>6.1212099999999998E-4</c:v>
                </c:pt>
                <c:pt idx="103">
                  <c:v>5.8100339999999999E-4</c:v>
                </c:pt>
                <c:pt idx="104">
                  <c:v>6.0968169999999996E-4</c:v>
                </c:pt>
                <c:pt idx="105">
                  <c:v>7.128147E-4</c:v>
                </c:pt>
                <c:pt idx="106">
                  <c:v>9.0418810000000003E-4</c:v>
                </c:pt>
                <c:pt idx="107">
                  <c:v>1.1791148E-3</c:v>
                </c:pt>
                <c:pt idx="108">
                  <c:v>1.5568129E-3</c:v>
                </c:pt>
                <c:pt idx="109">
                  <c:v>2.0425628999999998E-3</c:v>
                </c:pt>
                <c:pt idx="110">
                  <c:v>2.6653621000000001E-3</c:v>
                </c:pt>
                <c:pt idx="111">
                  <c:v>3.2889119000000001E-3</c:v>
                </c:pt>
                <c:pt idx="112">
                  <c:v>3.9296024000000001E-3</c:v>
                </c:pt>
                <c:pt idx="113">
                  <c:v>4.5637665000000001E-3</c:v>
                </c:pt>
                <c:pt idx="114">
                  <c:v>5.1489248999999999E-3</c:v>
                </c:pt>
                <c:pt idx="115">
                  <c:v>5.6565725000000001E-3</c:v>
                </c:pt>
                <c:pt idx="116">
                  <c:v>6.0566352000000004E-3</c:v>
                </c:pt>
                <c:pt idx="117">
                  <c:v>6.3815353999999999E-3</c:v>
                </c:pt>
                <c:pt idx="118">
                  <c:v>6.4433132999999997E-3</c:v>
                </c:pt>
                <c:pt idx="119">
                  <c:v>6.4586130999999998E-3</c:v>
                </c:pt>
                <c:pt idx="120">
                  <c:v>6.3324710000000001E-3</c:v>
                </c:pt>
                <c:pt idx="121">
                  <c:v>6.1068377000000002E-3</c:v>
                </c:pt>
                <c:pt idx="122">
                  <c:v>5.7892292E-3</c:v>
                </c:pt>
                <c:pt idx="123">
                  <c:v>5.4041143000000003E-3</c:v>
                </c:pt>
                <c:pt idx="124">
                  <c:v>4.9577014999999999E-3</c:v>
                </c:pt>
                <c:pt idx="125">
                  <c:v>4.5031867999999996E-3</c:v>
                </c:pt>
                <c:pt idx="126">
                  <c:v>4.0913056999999997E-3</c:v>
                </c:pt>
                <c:pt idx="127">
                  <c:v>3.5937082000000002E-3</c:v>
                </c:pt>
                <c:pt idx="128">
                  <c:v>3.0715527999999998E-3</c:v>
                </c:pt>
                <c:pt idx="129">
                  <c:v>2.6199817999999998E-3</c:v>
                </c:pt>
                <c:pt idx="130">
                  <c:v>2.1898069000000002E-3</c:v>
                </c:pt>
                <c:pt idx="131">
                  <c:v>1.794946E-3</c:v>
                </c:pt>
                <c:pt idx="132">
                  <c:v>1.4344226000000001E-3</c:v>
                </c:pt>
                <c:pt idx="133">
                  <c:v>1.1280843E-3</c:v>
                </c:pt>
                <c:pt idx="134">
                  <c:v>5.1749689999999997E-4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5DBF-4BEC-B76F-5AFFC402E53A}"/>
            </c:ext>
          </c:extLst>
        </c:ser>
        <c:ser>
          <c:idx val="91"/>
          <c:order val="91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反射白_LEDlow_暗櫃!$A$92:$EE$92</c:f>
              <c:numCache>
                <c:formatCode>General</c:formatCode>
                <c:ptCount val="135"/>
                <c:pt idx="0">
                  <c:v>0</c:v>
                </c:pt>
                <c:pt idx="1">
                  <c:v>1.477429E-4</c:v>
                </c:pt>
                <c:pt idx="2">
                  <c:v>2.218574E-4</c:v>
                </c:pt>
                <c:pt idx="3">
                  <c:v>5.2311950000000001E-4</c:v>
                </c:pt>
                <c:pt idx="4">
                  <c:v>5.0824029999999997E-4</c:v>
                </c:pt>
                <c:pt idx="5">
                  <c:v>1.5772139999999999E-4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4.4776370000000002E-4</c:v>
                </c:pt>
                <c:pt idx="10">
                  <c:v>1.0977916000000001E-3</c:v>
                </c:pt>
                <c:pt idx="11">
                  <c:v>1.522406E-3</c:v>
                </c:pt>
                <c:pt idx="12">
                  <c:v>1.6929709999999999E-3</c:v>
                </c:pt>
                <c:pt idx="13">
                  <c:v>1.6541291999999999E-3</c:v>
                </c:pt>
                <c:pt idx="14">
                  <c:v>1.5891360999999999E-3</c:v>
                </c:pt>
                <c:pt idx="15">
                  <c:v>1.5108278E-3</c:v>
                </c:pt>
                <c:pt idx="16">
                  <c:v>1.4711518E-3</c:v>
                </c:pt>
                <c:pt idx="17">
                  <c:v>1.439905E-3</c:v>
                </c:pt>
                <c:pt idx="18">
                  <c:v>1.5711970999999999E-3</c:v>
                </c:pt>
                <c:pt idx="19">
                  <c:v>1.8024192000000001E-3</c:v>
                </c:pt>
                <c:pt idx="20">
                  <c:v>2.1805188000000001E-3</c:v>
                </c:pt>
                <c:pt idx="21">
                  <c:v>2.7400793E-3</c:v>
                </c:pt>
                <c:pt idx="22">
                  <c:v>3.4505391999999999E-3</c:v>
                </c:pt>
                <c:pt idx="23">
                  <c:v>4.0778270999999996E-3</c:v>
                </c:pt>
                <c:pt idx="24">
                  <c:v>4.4511179E-3</c:v>
                </c:pt>
                <c:pt idx="25">
                  <c:v>4.4256872000000003E-3</c:v>
                </c:pt>
                <c:pt idx="26">
                  <c:v>4.2242073000000003E-3</c:v>
                </c:pt>
                <c:pt idx="27">
                  <c:v>4.0061157E-3</c:v>
                </c:pt>
                <c:pt idx="28">
                  <c:v>4.0104318999999999E-3</c:v>
                </c:pt>
                <c:pt idx="29">
                  <c:v>4.3639745999999998E-3</c:v>
                </c:pt>
                <c:pt idx="30">
                  <c:v>5.1529551999999999E-3</c:v>
                </c:pt>
                <c:pt idx="31">
                  <c:v>6.7429789E-3</c:v>
                </c:pt>
                <c:pt idx="32">
                  <c:v>9.4127403999999994E-3</c:v>
                </c:pt>
                <c:pt idx="33">
                  <c:v>1.3255078300000001E-2</c:v>
                </c:pt>
                <c:pt idx="34">
                  <c:v>1.8084205700000001E-2</c:v>
                </c:pt>
                <c:pt idx="35">
                  <c:v>2.33621486E-2</c:v>
                </c:pt>
                <c:pt idx="36">
                  <c:v>2.81634014E-2</c:v>
                </c:pt>
                <c:pt idx="37">
                  <c:v>3.1313382100000002E-2</c:v>
                </c:pt>
                <c:pt idx="38">
                  <c:v>3.2083544899999997E-2</c:v>
                </c:pt>
                <c:pt idx="39">
                  <c:v>3.0509406699999998E-2</c:v>
                </c:pt>
                <c:pt idx="40">
                  <c:v>2.7489000900000001E-2</c:v>
                </c:pt>
                <c:pt idx="41">
                  <c:v>2.3718899099999999E-2</c:v>
                </c:pt>
                <c:pt idx="42">
                  <c:v>2.0157378199999999E-2</c:v>
                </c:pt>
                <c:pt idx="43">
                  <c:v>1.7035767399999999E-2</c:v>
                </c:pt>
                <c:pt idx="44">
                  <c:v>1.44561594E-2</c:v>
                </c:pt>
                <c:pt idx="45">
                  <c:v>1.26654683E-2</c:v>
                </c:pt>
                <c:pt idx="46">
                  <c:v>1.1364038999999999E-2</c:v>
                </c:pt>
                <c:pt idx="47">
                  <c:v>1.0409139099999999E-2</c:v>
                </c:pt>
                <c:pt idx="48">
                  <c:v>9.7952866999999992E-3</c:v>
                </c:pt>
                <c:pt idx="49">
                  <c:v>9.3804225000000008E-3</c:v>
                </c:pt>
                <c:pt idx="50">
                  <c:v>9.1149826E-3</c:v>
                </c:pt>
                <c:pt idx="51">
                  <c:v>8.9929773999999994E-3</c:v>
                </c:pt>
                <c:pt idx="52">
                  <c:v>9.0421392000000003E-3</c:v>
                </c:pt>
                <c:pt idx="53">
                  <c:v>9.3250060000000003E-3</c:v>
                </c:pt>
                <c:pt idx="54">
                  <c:v>9.8145883999999992E-3</c:v>
                </c:pt>
                <c:pt idx="55">
                  <c:v>1.03443032E-2</c:v>
                </c:pt>
                <c:pt idx="56">
                  <c:v>1.0714050399999999E-2</c:v>
                </c:pt>
                <c:pt idx="57">
                  <c:v>1.0889849599999999E-2</c:v>
                </c:pt>
                <c:pt idx="58">
                  <c:v>1.1011094799999999E-2</c:v>
                </c:pt>
                <c:pt idx="59">
                  <c:v>1.1126670999999999E-2</c:v>
                </c:pt>
                <c:pt idx="60">
                  <c:v>1.1148083E-2</c:v>
                </c:pt>
                <c:pt idx="61">
                  <c:v>1.0913525699999999E-2</c:v>
                </c:pt>
                <c:pt idx="62">
                  <c:v>1.0316764000000001E-2</c:v>
                </c:pt>
                <c:pt idx="63">
                  <c:v>9.4408244000000006E-3</c:v>
                </c:pt>
                <c:pt idx="64">
                  <c:v>8.4622660999999991E-3</c:v>
                </c:pt>
                <c:pt idx="65">
                  <c:v>7.6433289999999999E-3</c:v>
                </c:pt>
                <c:pt idx="66">
                  <c:v>7.1156383000000002E-3</c:v>
                </c:pt>
                <c:pt idx="67">
                  <c:v>6.8228272999999997E-3</c:v>
                </c:pt>
                <c:pt idx="68">
                  <c:v>6.5598753000000003E-3</c:v>
                </c:pt>
                <c:pt idx="69">
                  <c:v>6.1706792999999998E-3</c:v>
                </c:pt>
                <c:pt idx="70">
                  <c:v>5.5915712999999997E-3</c:v>
                </c:pt>
                <c:pt idx="71">
                  <c:v>4.8929988000000002E-3</c:v>
                </c:pt>
                <c:pt idx="72">
                  <c:v>4.0996642999999999E-3</c:v>
                </c:pt>
                <c:pt idx="73">
                  <c:v>3.2898067E-3</c:v>
                </c:pt>
                <c:pt idx="74">
                  <c:v>2.5917571000000001E-3</c:v>
                </c:pt>
                <c:pt idx="75">
                  <c:v>2.1309303000000002E-3</c:v>
                </c:pt>
                <c:pt idx="76">
                  <c:v>2.0072063999999998E-3</c:v>
                </c:pt>
                <c:pt idx="77">
                  <c:v>2.1657476000000002E-3</c:v>
                </c:pt>
                <c:pt idx="78">
                  <c:v>2.4054246E-3</c:v>
                </c:pt>
                <c:pt idx="79">
                  <c:v>2.3725177E-3</c:v>
                </c:pt>
                <c:pt idx="80">
                  <c:v>1.9333550999999999E-3</c:v>
                </c:pt>
                <c:pt idx="81">
                  <c:v>1.3000078E-3</c:v>
                </c:pt>
                <c:pt idx="82">
                  <c:v>7.4395199999999998E-4</c:v>
                </c:pt>
                <c:pt idx="83">
                  <c:v>4.7524280000000002E-4</c:v>
                </c:pt>
                <c:pt idx="84">
                  <c:v>4.4574479999999998E-4</c:v>
                </c:pt>
                <c:pt idx="85">
                  <c:v>5.1055709999999995E-4</c:v>
                </c:pt>
                <c:pt idx="86">
                  <c:v>4.9669639999999995E-4</c:v>
                </c:pt>
                <c:pt idx="87">
                  <c:v>3.3399610000000001E-4</c:v>
                </c:pt>
                <c:pt idx="88">
                  <c:v>7.5683099999999994E-5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1.2573430000000001E-4</c:v>
                </c:pt>
                <c:pt idx="93">
                  <c:v>3.2067849999999998E-4</c:v>
                </c:pt>
                <c:pt idx="94">
                  <c:v>4.6415729999999997E-4</c:v>
                </c:pt>
                <c:pt idx="95">
                  <c:v>5.2376769999999998E-4</c:v>
                </c:pt>
                <c:pt idx="96">
                  <c:v>4.9126669999999999E-4</c:v>
                </c:pt>
                <c:pt idx="97">
                  <c:v>3.6527260000000002E-4</c:v>
                </c:pt>
                <c:pt idx="98">
                  <c:v>1.9327179999999999E-4</c:v>
                </c:pt>
                <c:pt idx="99">
                  <c:v>2.4176200000000001E-5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7.4577000000000001E-5</c:v>
                </c:pt>
                <c:pt idx="104">
                  <c:v>3.1580429999999998E-4</c:v>
                </c:pt>
                <c:pt idx="105">
                  <c:v>6.455155E-4</c:v>
                </c:pt>
                <c:pt idx="106">
                  <c:v>1.067393E-3</c:v>
                </c:pt>
                <c:pt idx="107">
                  <c:v>1.5551809000000001E-3</c:v>
                </c:pt>
                <c:pt idx="108">
                  <c:v>2.1150848E-3</c:v>
                </c:pt>
                <c:pt idx="109">
                  <c:v>2.7396178E-3</c:v>
                </c:pt>
                <c:pt idx="110">
                  <c:v>3.3402443000000001E-3</c:v>
                </c:pt>
                <c:pt idx="111">
                  <c:v>3.9747426999999997E-3</c:v>
                </c:pt>
                <c:pt idx="112">
                  <c:v>4.5918160999999999E-3</c:v>
                </c:pt>
                <c:pt idx="113">
                  <c:v>5.1822183000000003E-3</c:v>
                </c:pt>
                <c:pt idx="114">
                  <c:v>5.6774789000000004E-3</c:v>
                </c:pt>
                <c:pt idx="115">
                  <c:v>6.0914732000000001E-3</c:v>
                </c:pt>
                <c:pt idx="116">
                  <c:v>6.4042242999999997E-3</c:v>
                </c:pt>
                <c:pt idx="117">
                  <c:v>6.610543E-3</c:v>
                </c:pt>
                <c:pt idx="118">
                  <c:v>6.7998427000000002E-3</c:v>
                </c:pt>
                <c:pt idx="119">
                  <c:v>6.7178830999999996E-3</c:v>
                </c:pt>
                <c:pt idx="120">
                  <c:v>6.5341992000000002E-3</c:v>
                </c:pt>
                <c:pt idx="121">
                  <c:v>6.2710294000000001E-3</c:v>
                </c:pt>
                <c:pt idx="122">
                  <c:v>5.9345741999999998E-3</c:v>
                </c:pt>
                <c:pt idx="123">
                  <c:v>5.5471193000000002E-3</c:v>
                </c:pt>
                <c:pt idx="124">
                  <c:v>5.1085953999999998E-3</c:v>
                </c:pt>
                <c:pt idx="125">
                  <c:v>4.6349963999999999E-3</c:v>
                </c:pt>
                <c:pt idx="126">
                  <c:v>4.1924481999999997E-3</c:v>
                </c:pt>
                <c:pt idx="127">
                  <c:v>3.6805798000000001E-3</c:v>
                </c:pt>
                <c:pt idx="128">
                  <c:v>3.2197180999999999E-3</c:v>
                </c:pt>
                <c:pt idx="129">
                  <c:v>2.7582010000000001E-3</c:v>
                </c:pt>
                <c:pt idx="130">
                  <c:v>2.3424851000000001E-3</c:v>
                </c:pt>
                <c:pt idx="131">
                  <c:v>1.9577603999999999E-3</c:v>
                </c:pt>
                <c:pt idx="132">
                  <c:v>1.6175708999999999E-3</c:v>
                </c:pt>
                <c:pt idx="133">
                  <c:v>1.3398645E-3</c:v>
                </c:pt>
                <c:pt idx="134">
                  <c:v>7.0379060000000002E-4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5DBF-4BEC-B76F-5AFFC402E53A}"/>
            </c:ext>
          </c:extLst>
        </c:ser>
        <c:ser>
          <c:idx val="92"/>
          <c:order val="92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反射白_LEDlow_暗櫃!$A$93:$EE$93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2.4476080000000001E-4</c:v>
                </c:pt>
                <c:pt idx="8">
                  <c:v>8.1379089999999998E-4</c:v>
                </c:pt>
                <c:pt idx="9">
                  <c:v>1.3062207000000001E-3</c:v>
                </c:pt>
                <c:pt idx="10">
                  <c:v>1.3733269000000001E-3</c:v>
                </c:pt>
                <c:pt idx="11">
                  <c:v>1.0489491E-3</c:v>
                </c:pt>
                <c:pt idx="12">
                  <c:v>6.9783520000000002E-4</c:v>
                </c:pt>
                <c:pt idx="13">
                  <c:v>7.798824E-4</c:v>
                </c:pt>
                <c:pt idx="14">
                  <c:v>1.3473128000000001E-3</c:v>
                </c:pt>
                <c:pt idx="15">
                  <c:v>2.0677670999999999E-3</c:v>
                </c:pt>
                <c:pt idx="16">
                  <c:v>2.4923586999999999E-3</c:v>
                </c:pt>
                <c:pt idx="17">
                  <c:v>2.4546904E-3</c:v>
                </c:pt>
                <c:pt idx="18">
                  <c:v>2.2623440999999999E-3</c:v>
                </c:pt>
                <c:pt idx="19">
                  <c:v>2.1867029999999999E-3</c:v>
                </c:pt>
                <c:pt idx="20">
                  <c:v>2.3713161000000001E-3</c:v>
                </c:pt>
                <c:pt idx="21">
                  <c:v>2.8509207000000001E-3</c:v>
                </c:pt>
                <c:pt idx="22">
                  <c:v>3.4214708000000001E-3</c:v>
                </c:pt>
                <c:pt idx="23">
                  <c:v>3.8595909999999999E-3</c:v>
                </c:pt>
                <c:pt idx="24">
                  <c:v>4.1028651999999999E-3</c:v>
                </c:pt>
                <c:pt idx="25">
                  <c:v>4.0796176E-3</c:v>
                </c:pt>
                <c:pt idx="26">
                  <c:v>3.9098272000000003E-3</c:v>
                </c:pt>
                <c:pt idx="27">
                  <c:v>3.6421487999999998E-3</c:v>
                </c:pt>
                <c:pt idx="28">
                  <c:v>3.5137571000000002E-3</c:v>
                </c:pt>
                <c:pt idx="29">
                  <c:v>3.8944103000000002E-3</c:v>
                </c:pt>
                <c:pt idx="30">
                  <c:v>4.9614478000000002E-3</c:v>
                </c:pt>
                <c:pt idx="31">
                  <c:v>7.0221149000000002E-3</c:v>
                </c:pt>
                <c:pt idx="32">
                  <c:v>1.02282343E-2</c:v>
                </c:pt>
                <c:pt idx="33">
                  <c:v>1.4428733799999999E-2</c:v>
                </c:pt>
                <c:pt idx="34">
                  <c:v>1.9366214100000001E-2</c:v>
                </c:pt>
                <c:pt idx="35">
                  <c:v>2.45005134E-2</c:v>
                </c:pt>
                <c:pt idx="36">
                  <c:v>2.8982127100000001E-2</c:v>
                </c:pt>
                <c:pt idx="37">
                  <c:v>3.1652025899999998E-2</c:v>
                </c:pt>
                <c:pt idx="38">
                  <c:v>3.2035693499999997E-2</c:v>
                </c:pt>
                <c:pt idx="39">
                  <c:v>3.0093856200000001E-2</c:v>
                </c:pt>
                <c:pt idx="40">
                  <c:v>2.6797670900000001E-2</c:v>
                </c:pt>
                <c:pt idx="41">
                  <c:v>2.2894932E-2</c:v>
                </c:pt>
                <c:pt idx="42">
                  <c:v>1.9440496299999999E-2</c:v>
                </c:pt>
                <c:pt idx="43">
                  <c:v>1.6626827399999999E-2</c:v>
                </c:pt>
                <c:pt idx="44">
                  <c:v>1.43651851E-2</c:v>
                </c:pt>
                <c:pt idx="45">
                  <c:v>1.2766880899999999E-2</c:v>
                </c:pt>
                <c:pt idx="46">
                  <c:v>1.15984092E-2</c:v>
                </c:pt>
                <c:pt idx="47">
                  <c:v>1.0838247800000001E-2</c:v>
                </c:pt>
                <c:pt idx="48">
                  <c:v>1.03325499E-2</c:v>
                </c:pt>
                <c:pt idx="49">
                  <c:v>9.8402118E-3</c:v>
                </c:pt>
                <c:pt idx="50">
                  <c:v>9.3908095999999993E-3</c:v>
                </c:pt>
                <c:pt idx="51">
                  <c:v>9.1854297000000008E-3</c:v>
                </c:pt>
                <c:pt idx="52">
                  <c:v>9.3075121E-3</c:v>
                </c:pt>
                <c:pt idx="53">
                  <c:v>9.5608570000000007E-3</c:v>
                </c:pt>
                <c:pt idx="54">
                  <c:v>9.6869832000000006E-3</c:v>
                </c:pt>
                <c:pt idx="55">
                  <c:v>9.7264758999999999E-3</c:v>
                </c:pt>
                <c:pt idx="56">
                  <c:v>9.9753272E-3</c:v>
                </c:pt>
                <c:pt idx="57">
                  <c:v>1.05797285E-2</c:v>
                </c:pt>
                <c:pt idx="58">
                  <c:v>1.12301083E-2</c:v>
                </c:pt>
                <c:pt idx="59">
                  <c:v>1.14150057E-2</c:v>
                </c:pt>
                <c:pt idx="60">
                  <c:v>1.0965692799999999E-2</c:v>
                </c:pt>
                <c:pt idx="61">
                  <c:v>1.02794254E-2</c:v>
                </c:pt>
                <c:pt idx="62">
                  <c:v>9.8108220999999999E-3</c:v>
                </c:pt>
                <c:pt idx="63">
                  <c:v>9.6531342999999995E-3</c:v>
                </c:pt>
                <c:pt idx="64">
                  <c:v>9.3862778000000004E-3</c:v>
                </c:pt>
                <c:pt idx="65">
                  <c:v>8.7103917999999999E-3</c:v>
                </c:pt>
                <c:pt idx="66">
                  <c:v>7.6963305000000001E-3</c:v>
                </c:pt>
                <c:pt idx="67">
                  <c:v>6.6913776000000003E-3</c:v>
                </c:pt>
                <c:pt idx="68">
                  <c:v>5.9724753000000002E-3</c:v>
                </c:pt>
                <c:pt idx="69">
                  <c:v>5.5467225999999998E-3</c:v>
                </c:pt>
                <c:pt idx="70">
                  <c:v>5.2628261000000004E-3</c:v>
                </c:pt>
                <c:pt idx="71">
                  <c:v>4.9858955000000003E-3</c:v>
                </c:pt>
                <c:pt idx="72">
                  <c:v>4.6691852999999998E-3</c:v>
                </c:pt>
                <c:pt idx="73">
                  <c:v>4.2786142000000001E-3</c:v>
                </c:pt>
                <c:pt idx="74">
                  <c:v>3.7656097999999999E-3</c:v>
                </c:pt>
                <c:pt idx="75">
                  <c:v>3.0829755000000001E-3</c:v>
                </c:pt>
                <c:pt idx="76">
                  <c:v>2.3309004E-3</c:v>
                </c:pt>
                <c:pt idx="77">
                  <c:v>1.7402625E-3</c:v>
                </c:pt>
                <c:pt idx="78">
                  <c:v>1.477288E-3</c:v>
                </c:pt>
                <c:pt idx="79">
                  <c:v>1.4950505999999999E-3</c:v>
                </c:pt>
                <c:pt idx="80">
                  <c:v>1.500307E-3</c:v>
                </c:pt>
                <c:pt idx="81">
                  <c:v>1.2378023E-3</c:v>
                </c:pt>
                <c:pt idx="82">
                  <c:v>7.7262679999999995E-4</c:v>
                </c:pt>
                <c:pt idx="83">
                  <c:v>3.8874910000000001E-4</c:v>
                </c:pt>
                <c:pt idx="84">
                  <c:v>3.443327E-4</c:v>
                </c:pt>
                <c:pt idx="85">
                  <c:v>6.9027040000000002E-4</c:v>
                </c:pt>
                <c:pt idx="86">
                  <c:v>1.1542239000000001E-3</c:v>
                </c:pt>
                <c:pt idx="87">
                  <c:v>1.3999017999999999E-3</c:v>
                </c:pt>
                <c:pt idx="88">
                  <c:v>1.2766405000000001E-3</c:v>
                </c:pt>
                <c:pt idx="89">
                  <c:v>8.5429500000000003E-4</c:v>
                </c:pt>
                <c:pt idx="90">
                  <c:v>3.371418E-4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9.1896899999999998E-5</c:v>
                </c:pt>
                <c:pt idx="96">
                  <c:v>1.9357139999999999E-4</c:v>
                </c:pt>
                <c:pt idx="97">
                  <c:v>1.996306E-4</c:v>
                </c:pt>
                <c:pt idx="98">
                  <c:v>1.4112129999999999E-4</c:v>
                </c:pt>
                <c:pt idx="99">
                  <c:v>8.9558500000000007E-5</c:v>
                </c:pt>
                <c:pt idx="100">
                  <c:v>6.3146300000000002E-5</c:v>
                </c:pt>
                <c:pt idx="101">
                  <c:v>7.0449099999999996E-5</c:v>
                </c:pt>
                <c:pt idx="102">
                  <c:v>8.0442400000000001E-5</c:v>
                </c:pt>
                <c:pt idx="103">
                  <c:v>2.3856260000000001E-4</c:v>
                </c:pt>
                <c:pt idx="104">
                  <c:v>4.5841840000000002E-4</c:v>
                </c:pt>
                <c:pt idx="105">
                  <c:v>7.426008E-4</c:v>
                </c:pt>
                <c:pt idx="106">
                  <c:v>1.0975085E-3</c:v>
                </c:pt>
                <c:pt idx="107">
                  <c:v>1.5235633E-3</c:v>
                </c:pt>
                <c:pt idx="108">
                  <c:v>2.0117501000000001E-3</c:v>
                </c:pt>
                <c:pt idx="109">
                  <c:v>2.6018692000000002E-3</c:v>
                </c:pt>
                <c:pt idx="110">
                  <c:v>3.1498507999999999E-3</c:v>
                </c:pt>
                <c:pt idx="111">
                  <c:v>3.7459800999999999E-3</c:v>
                </c:pt>
                <c:pt idx="112">
                  <c:v>4.3765740000000003E-3</c:v>
                </c:pt>
                <c:pt idx="113">
                  <c:v>4.9920338000000002E-3</c:v>
                </c:pt>
                <c:pt idx="114">
                  <c:v>5.5570947000000001E-3</c:v>
                </c:pt>
                <c:pt idx="115">
                  <c:v>6.0529075999999999E-3</c:v>
                </c:pt>
                <c:pt idx="116">
                  <c:v>6.4536808000000001E-3</c:v>
                </c:pt>
                <c:pt idx="117">
                  <c:v>6.7512327999999996E-3</c:v>
                </c:pt>
                <c:pt idx="118">
                  <c:v>6.9783311000000004E-3</c:v>
                </c:pt>
                <c:pt idx="119">
                  <c:v>6.9188848000000004E-3</c:v>
                </c:pt>
                <c:pt idx="120">
                  <c:v>6.7281551E-3</c:v>
                </c:pt>
                <c:pt idx="121">
                  <c:v>6.4210309999999998E-3</c:v>
                </c:pt>
                <c:pt idx="122">
                  <c:v>6.0170045999999996E-3</c:v>
                </c:pt>
                <c:pt idx="123">
                  <c:v>5.5406372999999998E-3</c:v>
                </c:pt>
                <c:pt idx="124">
                  <c:v>5.0162664000000003E-3</c:v>
                </c:pt>
                <c:pt idx="125">
                  <c:v>4.4678384000000002E-3</c:v>
                </c:pt>
                <c:pt idx="126">
                  <c:v>3.8510304999999998E-3</c:v>
                </c:pt>
                <c:pt idx="127">
                  <c:v>3.3051106000000002E-3</c:v>
                </c:pt>
                <c:pt idx="128">
                  <c:v>2.8421030999999999E-3</c:v>
                </c:pt>
                <c:pt idx="129">
                  <c:v>2.4309903000000002E-3</c:v>
                </c:pt>
                <c:pt idx="130">
                  <c:v>2.0404693000000002E-3</c:v>
                </c:pt>
                <c:pt idx="131">
                  <c:v>1.7246702E-3</c:v>
                </c:pt>
                <c:pt idx="132">
                  <c:v>1.4484789999999999E-3</c:v>
                </c:pt>
                <c:pt idx="133">
                  <c:v>1.2070735000000001E-3</c:v>
                </c:pt>
                <c:pt idx="134">
                  <c:v>3.578004E-4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5DBF-4BEC-B76F-5AFFC402E53A}"/>
            </c:ext>
          </c:extLst>
        </c:ser>
        <c:ser>
          <c:idx val="93"/>
          <c:order val="93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反射白_LEDlow_暗櫃!$A$94:$EE$94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7.2905900000000003E-5</c:v>
                </c:pt>
                <c:pt idx="3">
                  <c:v>6.8053839999999998E-4</c:v>
                </c:pt>
                <c:pt idx="4">
                  <c:v>1.2588956999999999E-3</c:v>
                </c:pt>
                <c:pt idx="5">
                  <c:v>1.3928445E-3</c:v>
                </c:pt>
                <c:pt idx="6">
                  <c:v>1.1525903000000001E-3</c:v>
                </c:pt>
                <c:pt idx="7">
                  <c:v>7.6148290000000005E-4</c:v>
                </c:pt>
                <c:pt idx="8">
                  <c:v>4.2778020000000001E-4</c:v>
                </c:pt>
                <c:pt idx="9">
                  <c:v>2.2002069999999999E-4</c:v>
                </c:pt>
                <c:pt idx="10">
                  <c:v>2.053418E-4</c:v>
                </c:pt>
                <c:pt idx="11">
                  <c:v>3.6481010000000001E-4</c:v>
                </c:pt>
                <c:pt idx="12">
                  <c:v>8.5099589999999999E-4</c:v>
                </c:pt>
                <c:pt idx="13">
                  <c:v>1.5944850999999999E-3</c:v>
                </c:pt>
                <c:pt idx="14">
                  <c:v>2.4185320000000001E-3</c:v>
                </c:pt>
                <c:pt idx="15">
                  <c:v>2.9190339E-3</c:v>
                </c:pt>
                <c:pt idx="16">
                  <c:v>2.8719959999999999E-3</c:v>
                </c:pt>
                <c:pt idx="17">
                  <c:v>2.4419704E-3</c:v>
                </c:pt>
                <c:pt idx="18">
                  <c:v>1.9865466999999999E-3</c:v>
                </c:pt>
                <c:pt idx="19">
                  <c:v>1.9115281E-3</c:v>
                </c:pt>
                <c:pt idx="20">
                  <c:v>2.2457237000000001E-3</c:v>
                </c:pt>
                <c:pt idx="21">
                  <c:v>2.7258072999999999E-3</c:v>
                </c:pt>
                <c:pt idx="22">
                  <c:v>3.0853231000000001E-3</c:v>
                </c:pt>
                <c:pt idx="23">
                  <c:v>3.3633602000000002E-3</c:v>
                </c:pt>
                <c:pt idx="24">
                  <c:v>3.5802026E-3</c:v>
                </c:pt>
                <c:pt idx="25">
                  <c:v>3.7974079999999999E-3</c:v>
                </c:pt>
                <c:pt idx="26">
                  <c:v>4.0083992999999998E-3</c:v>
                </c:pt>
                <c:pt idx="27">
                  <c:v>4.1127311999999997E-3</c:v>
                </c:pt>
                <c:pt idx="28">
                  <c:v>4.2658388000000004E-3</c:v>
                </c:pt>
                <c:pt idx="29">
                  <c:v>4.6901670000000003E-3</c:v>
                </c:pt>
                <c:pt idx="30">
                  <c:v>5.5944258000000004E-3</c:v>
                </c:pt>
                <c:pt idx="31">
                  <c:v>7.3156365999999997E-3</c:v>
                </c:pt>
                <c:pt idx="32">
                  <c:v>1.00983698E-2</c:v>
                </c:pt>
                <c:pt idx="33">
                  <c:v>1.38825132E-2</c:v>
                </c:pt>
                <c:pt idx="34">
                  <c:v>1.84252653E-2</c:v>
                </c:pt>
                <c:pt idx="35">
                  <c:v>2.3148244200000001E-2</c:v>
                </c:pt>
                <c:pt idx="36">
                  <c:v>2.7329735500000001E-2</c:v>
                </c:pt>
                <c:pt idx="37">
                  <c:v>3.0053971299999999E-2</c:v>
                </c:pt>
                <c:pt idx="38">
                  <c:v>3.0993416900000001E-2</c:v>
                </c:pt>
                <c:pt idx="39">
                  <c:v>3.0030103400000001E-2</c:v>
                </c:pt>
                <c:pt idx="40">
                  <c:v>2.7687592399999999E-2</c:v>
                </c:pt>
                <c:pt idx="41">
                  <c:v>2.44630817E-2</c:v>
                </c:pt>
                <c:pt idx="42">
                  <c:v>2.1132495300000002E-2</c:v>
                </c:pt>
                <c:pt idx="43">
                  <c:v>1.7969397799999998E-2</c:v>
                </c:pt>
                <c:pt idx="44">
                  <c:v>1.5098067E-2</c:v>
                </c:pt>
                <c:pt idx="45">
                  <c:v>1.28637683E-2</c:v>
                </c:pt>
                <c:pt idx="46">
                  <c:v>1.1243960799999999E-2</c:v>
                </c:pt>
                <c:pt idx="47">
                  <c:v>1.02499099E-2</c:v>
                </c:pt>
                <c:pt idx="48">
                  <c:v>9.7027021000000001E-3</c:v>
                </c:pt>
                <c:pt idx="49">
                  <c:v>9.3054742999999999E-3</c:v>
                </c:pt>
                <c:pt idx="50">
                  <c:v>9.0312362000000007E-3</c:v>
                </c:pt>
                <c:pt idx="51">
                  <c:v>9.0273768000000004E-3</c:v>
                </c:pt>
                <c:pt idx="52">
                  <c:v>9.3215667000000006E-3</c:v>
                </c:pt>
                <c:pt idx="53">
                  <c:v>9.6901134000000003E-3</c:v>
                </c:pt>
                <c:pt idx="54">
                  <c:v>9.9303042999999997E-3</c:v>
                </c:pt>
                <c:pt idx="55">
                  <c:v>1.00460351E-2</c:v>
                </c:pt>
                <c:pt idx="56">
                  <c:v>1.01508889E-2</c:v>
                </c:pt>
                <c:pt idx="57">
                  <c:v>1.03870109E-2</c:v>
                </c:pt>
                <c:pt idx="58">
                  <c:v>1.07410662E-2</c:v>
                </c:pt>
                <c:pt idx="59">
                  <c:v>1.0986881299999999E-2</c:v>
                </c:pt>
                <c:pt idx="60">
                  <c:v>1.10025378E-2</c:v>
                </c:pt>
                <c:pt idx="61">
                  <c:v>1.07504744E-2</c:v>
                </c:pt>
                <c:pt idx="62">
                  <c:v>1.03012091E-2</c:v>
                </c:pt>
                <c:pt idx="63">
                  <c:v>9.7290016999999999E-3</c:v>
                </c:pt>
                <c:pt idx="64">
                  <c:v>9.0797888000000004E-3</c:v>
                </c:pt>
                <c:pt idx="65">
                  <c:v>8.3702384000000005E-3</c:v>
                </c:pt>
                <c:pt idx="66">
                  <c:v>7.6439044999999997E-3</c:v>
                </c:pt>
                <c:pt idx="67">
                  <c:v>6.8826536000000001E-3</c:v>
                </c:pt>
                <c:pt idx="68">
                  <c:v>6.1439164000000003E-3</c:v>
                </c:pt>
                <c:pt idx="69">
                  <c:v>5.5354074999999997E-3</c:v>
                </c:pt>
                <c:pt idx="70">
                  <c:v>5.0725116999999998E-3</c:v>
                </c:pt>
                <c:pt idx="71">
                  <c:v>4.7590365000000001E-3</c:v>
                </c:pt>
                <c:pt idx="72">
                  <c:v>4.4809137000000002E-3</c:v>
                </c:pt>
                <c:pt idx="73">
                  <c:v>4.1046523999999996E-3</c:v>
                </c:pt>
                <c:pt idx="74">
                  <c:v>3.4745959999999999E-3</c:v>
                </c:pt>
                <c:pt idx="75">
                  <c:v>2.5089079999999998E-3</c:v>
                </c:pt>
                <c:pt idx="76">
                  <c:v>1.4842703999999999E-3</c:v>
                </c:pt>
                <c:pt idx="77">
                  <c:v>9.1031689999999997E-4</c:v>
                </c:pt>
                <c:pt idx="78">
                  <c:v>1.1122485000000001E-3</c:v>
                </c:pt>
                <c:pt idx="79">
                  <c:v>1.8546337000000001E-3</c:v>
                </c:pt>
                <c:pt idx="80">
                  <c:v>2.5381729999999999E-3</c:v>
                </c:pt>
                <c:pt idx="81">
                  <c:v>2.7368772E-3</c:v>
                </c:pt>
                <c:pt idx="82">
                  <c:v>2.4239181000000002E-3</c:v>
                </c:pt>
                <c:pt idx="83">
                  <c:v>1.8495052000000001E-3</c:v>
                </c:pt>
                <c:pt idx="84">
                  <c:v>1.2568429999999999E-3</c:v>
                </c:pt>
                <c:pt idx="85">
                  <c:v>7.6235599999999995E-4</c:v>
                </c:pt>
                <c:pt idx="86">
                  <c:v>3.348507E-4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1.204571E-4</c:v>
                </c:pt>
                <c:pt idx="94">
                  <c:v>5.0380740000000002E-4</c:v>
                </c:pt>
                <c:pt idx="95">
                  <c:v>7.2098340000000005E-4</c:v>
                </c:pt>
                <c:pt idx="96">
                  <c:v>8.1667510000000003E-4</c:v>
                </c:pt>
                <c:pt idx="97">
                  <c:v>7.1451800000000003E-4</c:v>
                </c:pt>
                <c:pt idx="98">
                  <c:v>5.0430869999999999E-4</c:v>
                </c:pt>
                <c:pt idx="99">
                  <c:v>2.5330520000000002E-4</c:v>
                </c:pt>
                <c:pt idx="100">
                  <c:v>3.0429999999999998E-5</c:v>
                </c:pt>
                <c:pt idx="101">
                  <c:v>0</c:v>
                </c:pt>
                <c:pt idx="102">
                  <c:v>1.35E-8</c:v>
                </c:pt>
                <c:pt idx="103">
                  <c:v>1.152669E-4</c:v>
                </c:pt>
                <c:pt idx="104">
                  <c:v>3.5043379999999999E-4</c:v>
                </c:pt>
                <c:pt idx="105">
                  <c:v>6.9296150000000003E-4</c:v>
                </c:pt>
                <c:pt idx="106">
                  <c:v>1.1253318999999999E-3</c:v>
                </c:pt>
                <c:pt idx="107">
                  <c:v>1.6575102999999999E-3</c:v>
                </c:pt>
                <c:pt idx="108">
                  <c:v>2.2561670999999999E-3</c:v>
                </c:pt>
                <c:pt idx="109">
                  <c:v>2.8988882000000001E-3</c:v>
                </c:pt>
                <c:pt idx="110">
                  <c:v>3.5640759999999998E-3</c:v>
                </c:pt>
                <c:pt idx="111">
                  <c:v>4.2115855000000001E-3</c:v>
                </c:pt>
                <c:pt idx="112">
                  <c:v>4.8156170999999999E-3</c:v>
                </c:pt>
                <c:pt idx="113">
                  <c:v>5.3620441000000003E-3</c:v>
                </c:pt>
                <c:pt idx="114">
                  <c:v>5.8508752999999998E-3</c:v>
                </c:pt>
                <c:pt idx="115">
                  <c:v>6.2621064000000001E-3</c:v>
                </c:pt>
                <c:pt idx="116">
                  <c:v>6.5776729000000004E-3</c:v>
                </c:pt>
                <c:pt idx="117">
                  <c:v>6.8526044000000001E-3</c:v>
                </c:pt>
                <c:pt idx="118">
                  <c:v>7.0119937999999996E-3</c:v>
                </c:pt>
                <c:pt idx="119">
                  <c:v>7.0064124000000002E-3</c:v>
                </c:pt>
                <c:pt idx="120">
                  <c:v>6.9016498000000004E-3</c:v>
                </c:pt>
                <c:pt idx="121">
                  <c:v>6.7253206000000001E-3</c:v>
                </c:pt>
                <c:pt idx="122">
                  <c:v>6.4707523999999999E-3</c:v>
                </c:pt>
                <c:pt idx="123">
                  <c:v>6.1535202000000001E-3</c:v>
                </c:pt>
                <c:pt idx="124">
                  <c:v>5.7635456000000003E-3</c:v>
                </c:pt>
                <c:pt idx="125">
                  <c:v>5.2988011999999998E-3</c:v>
                </c:pt>
                <c:pt idx="126">
                  <c:v>4.7610849000000004E-3</c:v>
                </c:pt>
                <c:pt idx="127">
                  <c:v>4.2298915999999997E-3</c:v>
                </c:pt>
                <c:pt idx="128">
                  <c:v>3.6742712999999999E-3</c:v>
                </c:pt>
                <c:pt idx="129">
                  <c:v>3.1198088999999998E-3</c:v>
                </c:pt>
                <c:pt idx="130">
                  <c:v>2.5603321999999999E-3</c:v>
                </c:pt>
                <c:pt idx="131">
                  <c:v>2.0185409E-3</c:v>
                </c:pt>
                <c:pt idx="132">
                  <c:v>1.4987364E-3</c:v>
                </c:pt>
                <c:pt idx="133">
                  <c:v>1.0234719000000001E-3</c:v>
                </c:pt>
                <c:pt idx="134">
                  <c:v>2.2059010000000001E-4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5DBF-4BEC-B76F-5AFFC402E53A}"/>
            </c:ext>
          </c:extLst>
        </c:ser>
        <c:ser>
          <c:idx val="94"/>
          <c:order val="94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反射白_LEDlow_暗櫃!$A$95:$EE$95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8.1913400000000001E-5</c:v>
                </c:pt>
                <c:pt idx="6">
                  <c:v>1.5334548999999999E-3</c:v>
                </c:pt>
                <c:pt idx="7">
                  <c:v>2.2945588000000002E-3</c:v>
                </c:pt>
                <c:pt idx="8">
                  <c:v>2.0728744999999999E-3</c:v>
                </c:pt>
                <c:pt idx="9">
                  <c:v>1.2974344E-3</c:v>
                </c:pt>
                <c:pt idx="10">
                  <c:v>5.7726640000000003E-4</c:v>
                </c:pt>
                <c:pt idx="11">
                  <c:v>4.2129100000000002E-4</c:v>
                </c:pt>
                <c:pt idx="12">
                  <c:v>6.1946600000000005E-4</c:v>
                </c:pt>
                <c:pt idx="13">
                  <c:v>8.1915410000000003E-4</c:v>
                </c:pt>
                <c:pt idx="14">
                  <c:v>9.3443740000000001E-4</c:v>
                </c:pt>
                <c:pt idx="15">
                  <c:v>1.0595667000000001E-3</c:v>
                </c:pt>
                <c:pt idx="16">
                  <c:v>1.3772242000000001E-3</c:v>
                </c:pt>
                <c:pt idx="17">
                  <c:v>1.8735144000000001E-3</c:v>
                </c:pt>
                <c:pt idx="18">
                  <c:v>2.5003326999999999E-3</c:v>
                </c:pt>
                <c:pt idx="19">
                  <c:v>3.0474891E-3</c:v>
                </c:pt>
                <c:pt idx="20">
                  <c:v>3.3679293000000001E-3</c:v>
                </c:pt>
                <c:pt idx="21">
                  <c:v>3.4281425000000001E-3</c:v>
                </c:pt>
                <c:pt idx="22">
                  <c:v>3.2946807000000002E-3</c:v>
                </c:pt>
                <c:pt idx="23">
                  <c:v>2.9670051E-3</c:v>
                </c:pt>
                <c:pt idx="24">
                  <c:v>2.7163113E-3</c:v>
                </c:pt>
                <c:pt idx="25">
                  <c:v>2.7711837999999998E-3</c:v>
                </c:pt>
                <c:pt idx="26">
                  <c:v>3.1817084999999998E-3</c:v>
                </c:pt>
                <c:pt idx="27">
                  <c:v>3.8408190000000001E-3</c:v>
                </c:pt>
                <c:pt idx="28">
                  <c:v>4.5672124000000003E-3</c:v>
                </c:pt>
                <c:pt idx="29">
                  <c:v>5.3871828000000002E-3</c:v>
                </c:pt>
                <c:pt idx="30">
                  <c:v>6.3638630999999996E-3</c:v>
                </c:pt>
                <c:pt idx="31">
                  <c:v>7.7949022000000003E-3</c:v>
                </c:pt>
                <c:pt idx="32">
                  <c:v>1.00365747E-2</c:v>
                </c:pt>
                <c:pt idx="33">
                  <c:v>1.33505026E-2</c:v>
                </c:pt>
                <c:pt idx="34">
                  <c:v>1.7748100700000002E-2</c:v>
                </c:pt>
                <c:pt idx="35">
                  <c:v>2.2842340199999998E-2</c:v>
                </c:pt>
                <c:pt idx="36">
                  <c:v>2.76965853E-2</c:v>
                </c:pt>
                <c:pt idx="37">
                  <c:v>3.11112069E-2</c:v>
                </c:pt>
                <c:pt idx="38">
                  <c:v>3.2306969200000001E-2</c:v>
                </c:pt>
                <c:pt idx="39">
                  <c:v>3.1091630499999998E-2</c:v>
                </c:pt>
                <c:pt idx="40">
                  <c:v>2.8145192199999999E-2</c:v>
                </c:pt>
                <c:pt idx="41">
                  <c:v>2.4202428799999998E-2</c:v>
                </c:pt>
                <c:pt idx="42">
                  <c:v>2.0556436899999999E-2</c:v>
                </c:pt>
                <c:pt idx="43">
                  <c:v>1.7511613700000001E-2</c:v>
                </c:pt>
                <c:pt idx="44">
                  <c:v>1.4989732800000001E-2</c:v>
                </c:pt>
                <c:pt idx="45">
                  <c:v>1.29526565E-2</c:v>
                </c:pt>
                <c:pt idx="46">
                  <c:v>1.12293297E-2</c:v>
                </c:pt>
                <c:pt idx="47">
                  <c:v>1.0033655000000001E-2</c:v>
                </c:pt>
                <c:pt idx="48">
                  <c:v>9.4609260999999993E-3</c:v>
                </c:pt>
                <c:pt idx="49">
                  <c:v>9.2505971000000006E-3</c:v>
                </c:pt>
                <c:pt idx="50">
                  <c:v>9.1902622999999999E-3</c:v>
                </c:pt>
                <c:pt idx="51">
                  <c:v>9.2572960999999995E-3</c:v>
                </c:pt>
                <c:pt idx="52">
                  <c:v>9.4693451999999997E-3</c:v>
                </c:pt>
                <c:pt idx="53">
                  <c:v>9.8834717999999998E-3</c:v>
                </c:pt>
                <c:pt idx="54">
                  <c:v>1.03019718E-2</c:v>
                </c:pt>
                <c:pt idx="55">
                  <c:v>1.05815371E-2</c:v>
                </c:pt>
                <c:pt idx="56">
                  <c:v>1.0751155199999999E-2</c:v>
                </c:pt>
                <c:pt idx="57">
                  <c:v>1.08231166E-2</c:v>
                </c:pt>
                <c:pt idx="58">
                  <c:v>1.0754643899999999E-2</c:v>
                </c:pt>
                <c:pt idx="59">
                  <c:v>1.0458601600000001E-2</c:v>
                </c:pt>
                <c:pt idx="60">
                  <c:v>9.9388957000000003E-3</c:v>
                </c:pt>
                <c:pt idx="61">
                  <c:v>9.3995742E-3</c:v>
                </c:pt>
                <c:pt idx="62">
                  <c:v>9.0913548999999993E-3</c:v>
                </c:pt>
                <c:pt idx="63">
                  <c:v>9.1077629E-3</c:v>
                </c:pt>
                <c:pt idx="64">
                  <c:v>9.2720725000000007E-3</c:v>
                </c:pt>
                <c:pt idx="65">
                  <c:v>9.2917009999999994E-3</c:v>
                </c:pt>
                <c:pt idx="66">
                  <c:v>8.9836269999999992E-3</c:v>
                </c:pt>
                <c:pt idx="67">
                  <c:v>8.2989736000000005E-3</c:v>
                </c:pt>
                <c:pt idx="68">
                  <c:v>7.3288883999999997E-3</c:v>
                </c:pt>
                <c:pt idx="69">
                  <c:v>6.2108216999999999E-3</c:v>
                </c:pt>
                <c:pt idx="70">
                  <c:v>5.1426357000000002E-3</c:v>
                </c:pt>
                <c:pt idx="71">
                  <c:v>4.1982406E-3</c:v>
                </c:pt>
                <c:pt idx="72">
                  <c:v>3.3896299999999998E-3</c:v>
                </c:pt>
                <c:pt idx="73">
                  <c:v>2.6978515E-3</c:v>
                </c:pt>
                <c:pt idx="74">
                  <c:v>2.1792745999999999E-3</c:v>
                </c:pt>
                <c:pt idx="75">
                  <c:v>1.8735868000000001E-3</c:v>
                </c:pt>
                <c:pt idx="76">
                  <c:v>1.8294127999999999E-3</c:v>
                </c:pt>
                <c:pt idx="77">
                  <c:v>1.9947872000000001E-3</c:v>
                </c:pt>
                <c:pt idx="78">
                  <c:v>2.2760311E-3</c:v>
                </c:pt>
                <c:pt idx="79">
                  <c:v>2.4924839000000001E-3</c:v>
                </c:pt>
                <c:pt idx="80">
                  <c:v>2.4286637E-3</c:v>
                </c:pt>
                <c:pt idx="81">
                  <c:v>1.9565366999999998E-3</c:v>
                </c:pt>
                <c:pt idx="82">
                  <c:v>1.2626454999999999E-3</c:v>
                </c:pt>
                <c:pt idx="83">
                  <c:v>6.5910090000000001E-4</c:v>
                </c:pt>
                <c:pt idx="84">
                  <c:v>3.8662430000000001E-4</c:v>
                </c:pt>
                <c:pt idx="85">
                  <c:v>4.123916E-4</c:v>
                </c:pt>
                <c:pt idx="86">
                  <c:v>5.5015000000000001E-4</c:v>
                </c:pt>
                <c:pt idx="87">
                  <c:v>5.9377720000000004E-4</c:v>
                </c:pt>
                <c:pt idx="88">
                  <c:v>4.4723430000000002E-4</c:v>
                </c:pt>
                <c:pt idx="89">
                  <c:v>1.908759E-4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1.3489710000000001E-4</c:v>
                </c:pt>
                <c:pt idx="97">
                  <c:v>5.2180409999999999E-4</c:v>
                </c:pt>
                <c:pt idx="98">
                  <c:v>9.1411439999999997E-4</c:v>
                </c:pt>
                <c:pt idx="99">
                  <c:v>1.248952E-3</c:v>
                </c:pt>
                <c:pt idx="100">
                  <c:v>1.4758697999999999E-3</c:v>
                </c:pt>
                <c:pt idx="101">
                  <c:v>1.5917713E-3</c:v>
                </c:pt>
                <c:pt idx="102">
                  <c:v>1.720098E-3</c:v>
                </c:pt>
                <c:pt idx="103">
                  <c:v>1.7172971E-3</c:v>
                </c:pt>
                <c:pt idx="104">
                  <c:v>1.6923861E-3</c:v>
                </c:pt>
                <c:pt idx="105">
                  <c:v>1.6735923999999999E-3</c:v>
                </c:pt>
                <c:pt idx="106">
                  <c:v>1.6820295E-3</c:v>
                </c:pt>
                <c:pt idx="107">
                  <c:v>1.7365383E-3</c:v>
                </c:pt>
                <c:pt idx="108">
                  <c:v>1.850553E-3</c:v>
                </c:pt>
                <c:pt idx="109">
                  <c:v>2.0656134000000001E-3</c:v>
                </c:pt>
                <c:pt idx="110">
                  <c:v>2.4413841E-3</c:v>
                </c:pt>
                <c:pt idx="111">
                  <c:v>2.7901812000000002E-3</c:v>
                </c:pt>
                <c:pt idx="112">
                  <c:v>3.2509903000000001E-3</c:v>
                </c:pt>
                <c:pt idx="113">
                  <c:v>3.7791639999999998E-3</c:v>
                </c:pt>
                <c:pt idx="114">
                  <c:v>4.2921286000000003E-3</c:v>
                </c:pt>
                <c:pt idx="115">
                  <c:v>4.7965725000000004E-3</c:v>
                </c:pt>
                <c:pt idx="116">
                  <c:v>5.2564613999999997E-3</c:v>
                </c:pt>
                <c:pt idx="117">
                  <c:v>5.6705693999999996E-3</c:v>
                </c:pt>
                <c:pt idx="118">
                  <c:v>5.8048656000000004E-3</c:v>
                </c:pt>
                <c:pt idx="119">
                  <c:v>6.0058524999999996E-3</c:v>
                </c:pt>
                <c:pt idx="120">
                  <c:v>6.0625877000000002E-3</c:v>
                </c:pt>
                <c:pt idx="121">
                  <c:v>5.9887292E-3</c:v>
                </c:pt>
                <c:pt idx="122">
                  <c:v>5.7896711000000002E-3</c:v>
                </c:pt>
                <c:pt idx="123">
                  <c:v>5.4795881999999997E-3</c:v>
                </c:pt>
                <c:pt idx="124">
                  <c:v>5.0787297000000004E-3</c:v>
                </c:pt>
                <c:pt idx="125">
                  <c:v>4.683319E-3</c:v>
                </c:pt>
                <c:pt idx="126">
                  <c:v>4.1700024E-3</c:v>
                </c:pt>
                <c:pt idx="127">
                  <c:v>3.6081745999999998E-3</c:v>
                </c:pt>
                <c:pt idx="128">
                  <c:v>3.0505112000000002E-3</c:v>
                </c:pt>
                <c:pt idx="129">
                  <c:v>2.5256766999999999E-3</c:v>
                </c:pt>
                <c:pt idx="130">
                  <c:v>2.0901659E-3</c:v>
                </c:pt>
                <c:pt idx="131">
                  <c:v>1.6939215000000001E-3</c:v>
                </c:pt>
                <c:pt idx="132">
                  <c:v>1.3560804000000001E-3</c:v>
                </c:pt>
                <c:pt idx="133">
                  <c:v>1.0942674E-3</c:v>
                </c:pt>
                <c:pt idx="134">
                  <c:v>5.5707249999999999E-4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5DBF-4BEC-B76F-5AFFC402E53A}"/>
            </c:ext>
          </c:extLst>
        </c:ser>
        <c:ser>
          <c:idx val="95"/>
          <c:order val="95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反射白_LEDlow_暗櫃!$A$96:$EE$96</c:f>
              <c:numCache>
                <c:formatCode>General</c:formatCode>
                <c:ptCount val="135"/>
                <c:pt idx="0">
                  <c:v>5.2479879999999999E-4</c:v>
                </c:pt>
                <c:pt idx="1">
                  <c:v>2.5095409999999999E-4</c:v>
                </c:pt>
                <c:pt idx="2">
                  <c:v>2.8141700000000001E-4</c:v>
                </c:pt>
                <c:pt idx="3">
                  <c:v>4.1043859999999999E-4</c:v>
                </c:pt>
                <c:pt idx="4">
                  <c:v>8.2348969999999997E-4</c:v>
                </c:pt>
                <c:pt idx="5">
                  <c:v>1.0408336999999999E-3</c:v>
                </c:pt>
                <c:pt idx="6">
                  <c:v>8.8324149999999995E-4</c:v>
                </c:pt>
                <c:pt idx="7">
                  <c:v>5.3854160000000001E-4</c:v>
                </c:pt>
                <c:pt idx="8">
                  <c:v>2.952904E-4</c:v>
                </c:pt>
                <c:pt idx="9">
                  <c:v>4.123725E-4</c:v>
                </c:pt>
                <c:pt idx="10">
                  <c:v>8.8124670000000005E-4</c:v>
                </c:pt>
                <c:pt idx="11">
                  <c:v>1.3806998E-3</c:v>
                </c:pt>
                <c:pt idx="12">
                  <c:v>1.766697E-3</c:v>
                </c:pt>
                <c:pt idx="13">
                  <c:v>1.9591828000000001E-3</c:v>
                </c:pt>
                <c:pt idx="14">
                  <c:v>1.9397886E-3</c:v>
                </c:pt>
                <c:pt idx="15">
                  <c:v>1.7918292000000001E-3</c:v>
                </c:pt>
                <c:pt idx="16">
                  <c:v>1.6658484000000001E-3</c:v>
                </c:pt>
                <c:pt idx="17">
                  <c:v>1.6865699E-3</c:v>
                </c:pt>
                <c:pt idx="18">
                  <c:v>2.0642328999999999E-3</c:v>
                </c:pt>
                <c:pt idx="19">
                  <c:v>2.5155626E-3</c:v>
                </c:pt>
                <c:pt idx="20">
                  <c:v>2.8558582999999998E-3</c:v>
                </c:pt>
                <c:pt idx="21">
                  <c:v>3.0826386000000002E-3</c:v>
                </c:pt>
                <c:pt idx="22">
                  <c:v>3.1960170999999998E-3</c:v>
                </c:pt>
                <c:pt idx="23">
                  <c:v>3.2984668000000002E-3</c:v>
                </c:pt>
                <c:pt idx="24">
                  <c:v>3.3977418E-3</c:v>
                </c:pt>
                <c:pt idx="25">
                  <c:v>3.4149563999999999E-3</c:v>
                </c:pt>
                <c:pt idx="26">
                  <c:v>3.3853680000000001E-3</c:v>
                </c:pt>
                <c:pt idx="27">
                  <c:v>3.4449829E-3</c:v>
                </c:pt>
                <c:pt idx="28">
                  <c:v>3.7118071000000002E-3</c:v>
                </c:pt>
                <c:pt idx="29">
                  <c:v>4.3267254000000002E-3</c:v>
                </c:pt>
                <c:pt idx="30">
                  <c:v>5.3102048000000001E-3</c:v>
                </c:pt>
                <c:pt idx="31">
                  <c:v>6.8123094E-3</c:v>
                </c:pt>
                <c:pt idx="32">
                  <c:v>9.2097875000000003E-3</c:v>
                </c:pt>
                <c:pt idx="33">
                  <c:v>1.28882956E-2</c:v>
                </c:pt>
                <c:pt idx="34">
                  <c:v>1.7861167000000001E-2</c:v>
                </c:pt>
                <c:pt idx="35">
                  <c:v>2.34885141E-2</c:v>
                </c:pt>
                <c:pt idx="36">
                  <c:v>2.8540613100000001E-2</c:v>
                </c:pt>
                <c:pt idx="37">
                  <c:v>3.1633332399999999E-2</c:v>
                </c:pt>
                <c:pt idx="38">
                  <c:v>3.2186362900000001E-2</c:v>
                </c:pt>
                <c:pt idx="39">
                  <c:v>3.04317307E-2</c:v>
                </c:pt>
                <c:pt idx="40">
                  <c:v>2.74052732E-2</c:v>
                </c:pt>
                <c:pt idx="41">
                  <c:v>2.3725576700000001E-2</c:v>
                </c:pt>
                <c:pt idx="42">
                  <c:v>2.036166E-2</c:v>
                </c:pt>
                <c:pt idx="43">
                  <c:v>1.73888281E-2</c:v>
                </c:pt>
                <c:pt idx="44">
                  <c:v>1.4699352000000001E-2</c:v>
                </c:pt>
                <c:pt idx="45">
                  <c:v>1.2462795699999999E-2</c:v>
                </c:pt>
                <c:pt idx="46">
                  <c:v>1.05787152E-2</c:v>
                </c:pt>
                <c:pt idx="47">
                  <c:v>9.2853381999999998E-3</c:v>
                </c:pt>
                <c:pt idx="48">
                  <c:v>8.7206615000000008E-3</c:v>
                </c:pt>
                <c:pt idx="49">
                  <c:v>8.7019009999999997E-3</c:v>
                </c:pt>
                <c:pt idx="50">
                  <c:v>8.9517607999999999E-3</c:v>
                </c:pt>
                <c:pt idx="51">
                  <c:v>9.335421E-3</c:v>
                </c:pt>
                <c:pt idx="52">
                  <c:v>9.7543811000000008E-3</c:v>
                </c:pt>
                <c:pt idx="53">
                  <c:v>1.02434447E-2</c:v>
                </c:pt>
                <c:pt idx="54">
                  <c:v>1.0667982499999999E-2</c:v>
                </c:pt>
                <c:pt idx="55">
                  <c:v>1.08675426E-2</c:v>
                </c:pt>
                <c:pt idx="56">
                  <c:v>1.0727203500000001E-2</c:v>
                </c:pt>
                <c:pt idx="57">
                  <c:v>1.0321187799999999E-2</c:v>
                </c:pt>
                <c:pt idx="58">
                  <c:v>9.9086659000000004E-3</c:v>
                </c:pt>
                <c:pt idx="59">
                  <c:v>9.6936188999999992E-3</c:v>
                </c:pt>
                <c:pt idx="60">
                  <c:v>9.8191006000000001E-3</c:v>
                </c:pt>
                <c:pt idx="61">
                  <c:v>1.0258023600000001E-2</c:v>
                </c:pt>
                <c:pt idx="62">
                  <c:v>1.07540749E-2</c:v>
                </c:pt>
                <c:pt idx="63">
                  <c:v>1.0931904399999999E-2</c:v>
                </c:pt>
                <c:pt idx="64">
                  <c:v>1.04660178E-2</c:v>
                </c:pt>
                <c:pt idx="65">
                  <c:v>9.3572419000000004E-3</c:v>
                </c:pt>
                <c:pt idx="66">
                  <c:v>7.9726278999999994E-3</c:v>
                </c:pt>
                <c:pt idx="67">
                  <c:v>6.7515429E-3</c:v>
                </c:pt>
                <c:pt idx="68">
                  <c:v>5.9108008000000002E-3</c:v>
                </c:pt>
                <c:pt idx="69">
                  <c:v>5.2881780999999997E-3</c:v>
                </c:pt>
                <c:pt idx="70">
                  <c:v>4.6823765E-3</c:v>
                </c:pt>
                <c:pt idx="71">
                  <c:v>4.1295448E-3</c:v>
                </c:pt>
                <c:pt idx="72">
                  <c:v>3.8354615999999998E-3</c:v>
                </c:pt>
                <c:pt idx="73">
                  <c:v>3.8908250000000001E-3</c:v>
                </c:pt>
                <c:pt idx="74">
                  <c:v>4.1387361000000001E-3</c:v>
                </c:pt>
                <c:pt idx="75">
                  <c:v>4.1941147999999999E-3</c:v>
                </c:pt>
                <c:pt idx="76">
                  <c:v>3.8170270000000002E-3</c:v>
                </c:pt>
                <c:pt idx="77">
                  <c:v>3.0424073000000001E-3</c:v>
                </c:pt>
                <c:pt idx="78">
                  <c:v>2.128806E-3</c:v>
                </c:pt>
                <c:pt idx="79">
                  <c:v>1.3764102000000001E-3</c:v>
                </c:pt>
                <c:pt idx="80">
                  <c:v>9.5272040000000003E-4</c:v>
                </c:pt>
                <c:pt idx="81">
                  <c:v>7.9202560000000001E-4</c:v>
                </c:pt>
                <c:pt idx="82">
                  <c:v>7.6797189999999998E-4</c:v>
                </c:pt>
                <c:pt idx="83">
                  <c:v>8.2974440000000002E-4</c:v>
                </c:pt>
                <c:pt idx="84">
                  <c:v>8.8083460000000003E-4</c:v>
                </c:pt>
                <c:pt idx="85">
                  <c:v>8.608582E-4</c:v>
                </c:pt>
                <c:pt idx="86">
                  <c:v>6.6681990000000001E-4</c:v>
                </c:pt>
                <c:pt idx="87">
                  <c:v>2.8743749999999999E-4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8.0257600000000002E-5</c:v>
                </c:pt>
                <c:pt idx="94">
                  <c:v>6.3609820000000005E-4</c:v>
                </c:pt>
                <c:pt idx="95">
                  <c:v>1.1088898999999999E-3</c:v>
                </c:pt>
                <c:pt idx="96">
                  <c:v>1.4152526000000001E-3</c:v>
                </c:pt>
                <c:pt idx="97">
                  <c:v>1.5531586E-3</c:v>
                </c:pt>
                <c:pt idx="98">
                  <c:v>1.523443E-3</c:v>
                </c:pt>
                <c:pt idx="99">
                  <c:v>1.3917058999999999E-3</c:v>
                </c:pt>
                <c:pt idx="100">
                  <c:v>1.210856E-3</c:v>
                </c:pt>
                <c:pt idx="101">
                  <c:v>1.0161307000000001E-3</c:v>
                </c:pt>
                <c:pt idx="102">
                  <c:v>8.8350850000000003E-4</c:v>
                </c:pt>
                <c:pt idx="103">
                  <c:v>7.4583500000000003E-4</c:v>
                </c:pt>
                <c:pt idx="104">
                  <c:v>6.6568089999999996E-4</c:v>
                </c:pt>
                <c:pt idx="105">
                  <c:v>6.6462179999999995E-4</c:v>
                </c:pt>
                <c:pt idx="106">
                  <c:v>7.4483109999999998E-4</c:v>
                </c:pt>
                <c:pt idx="107">
                  <c:v>9.3719840000000001E-4</c:v>
                </c:pt>
                <c:pt idx="108">
                  <c:v>1.2314252E-3</c:v>
                </c:pt>
                <c:pt idx="109">
                  <c:v>1.6358124999999999E-3</c:v>
                </c:pt>
                <c:pt idx="110">
                  <c:v>2.1094782000000002E-3</c:v>
                </c:pt>
                <c:pt idx="111">
                  <c:v>2.6794560000000002E-3</c:v>
                </c:pt>
                <c:pt idx="112">
                  <c:v>3.2889689000000001E-3</c:v>
                </c:pt>
                <c:pt idx="113">
                  <c:v>3.9113875999999999E-3</c:v>
                </c:pt>
                <c:pt idx="114">
                  <c:v>4.5618359000000001E-3</c:v>
                </c:pt>
                <c:pt idx="115">
                  <c:v>5.1807681999999997E-3</c:v>
                </c:pt>
                <c:pt idx="116">
                  <c:v>5.7252034999999996E-3</c:v>
                </c:pt>
                <c:pt idx="117">
                  <c:v>6.2087071000000004E-3</c:v>
                </c:pt>
                <c:pt idx="118">
                  <c:v>6.5523726000000001E-3</c:v>
                </c:pt>
                <c:pt idx="119">
                  <c:v>6.7118257000000001E-3</c:v>
                </c:pt>
                <c:pt idx="120">
                  <c:v>6.7329067000000001E-3</c:v>
                </c:pt>
                <c:pt idx="121">
                  <c:v>6.6145229999999998E-3</c:v>
                </c:pt>
                <c:pt idx="122">
                  <c:v>6.3629578999999997E-3</c:v>
                </c:pt>
                <c:pt idx="123">
                  <c:v>5.9996555000000002E-3</c:v>
                </c:pt>
                <c:pt idx="124">
                  <c:v>5.5513005000000001E-3</c:v>
                </c:pt>
                <c:pt idx="125">
                  <c:v>5.0664506999999999E-3</c:v>
                </c:pt>
                <c:pt idx="126">
                  <c:v>4.4079744000000004E-3</c:v>
                </c:pt>
                <c:pt idx="127">
                  <c:v>3.8103199999999999E-3</c:v>
                </c:pt>
                <c:pt idx="128">
                  <c:v>3.2306686000000001E-3</c:v>
                </c:pt>
                <c:pt idx="129">
                  <c:v>2.6845278000000002E-3</c:v>
                </c:pt>
                <c:pt idx="130">
                  <c:v>2.1613077000000001E-3</c:v>
                </c:pt>
                <c:pt idx="131">
                  <c:v>1.7007801999999999E-3</c:v>
                </c:pt>
                <c:pt idx="132">
                  <c:v>1.2879549000000001E-3</c:v>
                </c:pt>
                <c:pt idx="133">
                  <c:v>9.2590770000000003E-4</c:v>
                </c:pt>
                <c:pt idx="134">
                  <c:v>3.5009399999999997E-5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5DBF-4BEC-B76F-5AFFC402E53A}"/>
            </c:ext>
          </c:extLst>
        </c:ser>
        <c:ser>
          <c:idx val="96"/>
          <c:order val="96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反射白_LEDlow_暗櫃!$A$97:$EE$97</c:f>
              <c:numCache>
                <c:formatCode>General</c:formatCode>
                <c:ptCount val="135"/>
                <c:pt idx="0">
                  <c:v>8.9769600000000002E-4</c:v>
                </c:pt>
                <c:pt idx="1">
                  <c:v>6.1802920000000004E-4</c:v>
                </c:pt>
                <c:pt idx="2">
                  <c:v>1.111069E-4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3.5328090000000001E-4</c:v>
                </c:pt>
                <c:pt idx="8">
                  <c:v>7.5278550000000002E-4</c:v>
                </c:pt>
                <c:pt idx="9">
                  <c:v>1.0362695E-3</c:v>
                </c:pt>
                <c:pt idx="10">
                  <c:v>1.2813899000000001E-3</c:v>
                </c:pt>
                <c:pt idx="11">
                  <c:v>1.4804105000000001E-3</c:v>
                </c:pt>
                <c:pt idx="12">
                  <c:v>1.5804346999999999E-3</c:v>
                </c:pt>
                <c:pt idx="13">
                  <c:v>1.5524508E-3</c:v>
                </c:pt>
                <c:pt idx="14">
                  <c:v>1.4822754E-3</c:v>
                </c:pt>
                <c:pt idx="15">
                  <c:v>1.4752737000000001E-3</c:v>
                </c:pt>
                <c:pt idx="16">
                  <c:v>1.5533089999999999E-3</c:v>
                </c:pt>
                <c:pt idx="17">
                  <c:v>1.7336224999999999E-3</c:v>
                </c:pt>
                <c:pt idx="18">
                  <c:v>2.0877427999999999E-3</c:v>
                </c:pt>
                <c:pt idx="19">
                  <c:v>2.6176262000000001E-3</c:v>
                </c:pt>
                <c:pt idx="20">
                  <c:v>3.2459021999999998E-3</c:v>
                </c:pt>
                <c:pt idx="21">
                  <c:v>3.7752431999999998E-3</c:v>
                </c:pt>
                <c:pt idx="22">
                  <c:v>3.9828214999999998E-3</c:v>
                </c:pt>
                <c:pt idx="23">
                  <c:v>3.7421016000000001E-3</c:v>
                </c:pt>
                <c:pt idx="24">
                  <c:v>3.2192988000000001E-3</c:v>
                </c:pt>
                <c:pt idx="25">
                  <c:v>2.7015489000000001E-3</c:v>
                </c:pt>
                <c:pt idx="26">
                  <c:v>2.5948319E-3</c:v>
                </c:pt>
                <c:pt idx="27">
                  <c:v>3.0177606000000002E-3</c:v>
                </c:pt>
                <c:pt idx="28">
                  <c:v>3.8207672000000002E-3</c:v>
                </c:pt>
                <c:pt idx="29">
                  <c:v>4.8617673999999996E-3</c:v>
                </c:pt>
                <c:pt idx="30">
                  <c:v>6.0515865E-3</c:v>
                </c:pt>
                <c:pt idx="31">
                  <c:v>7.7762352000000003E-3</c:v>
                </c:pt>
                <c:pt idx="32">
                  <c:v>1.0384829700000001E-2</c:v>
                </c:pt>
                <c:pt idx="33">
                  <c:v>1.39984954E-2</c:v>
                </c:pt>
                <c:pt idx="34">
                  <c:v>1.8448816600000001E-2</c:v>
                </c:pt>
                <c:pt idx="35">
                  <c:v>2.32698023E-2</c:v>
                </c:pt>
                <c:pt idx="36">
                  <c:v>2.7669293800000001E-2</c:v>
                </c:pt>
                <c:pt idx="37">
                  <c:v>3.0625851799999999E-2</c:v>
                </c:pt>
                <c:pt idx="38">
                  <c:v>3.1501814699999998E-2</c:v>
                </c:pt>
                <c:pt idx="39">
                  <c:v>3.0383542199999999E-2</c:v>
                </c:pt>
                <c:pt idx="40">
                  <c:v>2.7974313099999999E-2</c:v>
                </c:pt>
                <c:pt idx="41">
                  <c:v>2.48232782E-2</c:v>
                </c:pt>
                <c:pt idx="42">
                  <c:v>2.1434355499999998E-2</c:v>
                </c:pt>
                <c:pt idx="43">
                  <c:v>1.7970252799999999E-2</c:v>
                </c:pt>
                <c:pt idx="44">
                  <c:v>1.47852916E-2</c:v>
                </c:pt>
                <c:pt idx="45">
                  <c:v>1.23586319E-2</c:v>
                </c:pt>
                <c:pt idx="46">
                  <c:v>1.0571560799999999E-2</c:v>
                </c:pt>
                <c:pt idx="47">
                  <c:v>9.2923156999999996E-3</c:v>
                </c:pt>
                <c:pt idx="48">
                  <c:v>8.4235221000000006E-3</c:v>
                </c:pt>
                <c:pt idx="49">
                  <c:v>8.0166869000000002E-3</c:v>
                </c:pt>
                <c:pt idx="50">
                  <c:v>8.0517586000000002E-3</c:v>
                </c:pt>
                <c:pt idx="51">
                  <c:v>8.4480019E-3</c:v>
                </c:pt>
                <c:pt idx="52">
                  <c:v>9.0618199000000003E-3</c:v>
                </c:pt>
                <c:pt idx="53">
                  <c:v>9.7965569999999991E-3</c:v>
                </c:pt>
                <c:pt idx="54">
                  <c:v>1.05880387E-2</c:v>
                </c:pt>
                <c:pt idx="55">
                  <c:v>1.1266534200000001E-2</c:v>
                </c:pt>
                <c:pt idx="56">
                  <c:v>1.16371159E-2</c:v>
                </c:pt>
                <c:pt idx="57">
                  <c:v>1.1632746100000001E-2</c:v>
                </c:pt>
                <c:pt idx="58">
                  <c:v>1.13850953E-2</c:v>
                </c:pt>
                <c:pt idx="59">
                  <c:v>1.0997832799999999E-2</c:v>
                </c:pt>
                <c:pt idx="60">
                  <c:v>1.05624264E-2</c:v>
                </c:pt>
                <c:pt idx="61">
                  <c:v>1.01716137E-2</c:v>
                </c:pt>
                <c:pt idx="62">
                  <c:v>9.9356826000000006E-3</c:v>
                </c:pt>
                <c:pt idx="63">
                  <c:v>9.8543911999999997E-3</c:v>
                </c:pt>
                <c:pt idx="64">
                  <c:v>9.7032422E-3</c:v>
                </c:pt>
                <c:pt idx="65">
                  <c:v>9.1917273000000008E-3</c:v>
                </c:pt>
                <c:pt idx="66">
                  <c:v>8.2285608999999992E-3</c:v>
                </c:pt>
                <c:pt idx="67">
                  <c:v>7.0515148999999999E-3</c:v>
                </c:pt>
                <c:pt idx="68">
                  <c:v>6.0848411999999998E-3</c:v>
                </c:pt>
                <c:pt idx="69">
                  <c:v>5.5504515999999999E-3</c:v>
                </c:pt>
                <c:pt idx="70">
                  <c:v>5.2894643000000003E-3</c:v>
                </c:pt>
                <c:pt idx="71">
                  <c:v>4.9826506999999997E-3</c:v>
                </c:pt>
                <c:pt idx="72">
                  <c:v>4.4095306999999999E-3</c:v>
                </c:pt>
                <c:pt idx="73">
                  <c:v>3.6196418000000001E-3</c:v>
                </c:pt>
                <c:pt idx="74">
                  <c:v>2.8239386E-3</c:v>
                </c:pt>
                <c:pt idx="75">
                  <c:v>2.1683119999999999E-3</c:v>
                </c:pt>
                <c:pt idx="76">
                  <c:v>1.7561351000000001E-3</c:v>
                </c:pt>
                <c:pt idx="77">
                  <c:v>1.5655218999999999E-3</c:v>
                </c:pt>
                <c:pt idx="78">
                  <c:v>1.5210699E-3</c:v>
                </c:pt>
                <c:pt idx="79">
                  <c:v>1.5304664E-3</c:v>
                </c:pt>
                <c:pt idx="80">
                  <c:v>1.5148598E-3</c:v>
                </c:pt>
                <c:pt idx="81">
                  <c:v>1.4655829000000001E-3</c:v>
                </c:pt>
                <c:pt idx="82">
                  <c:v>1.3895521000000001E-3</c:v>
                </c:pt>
                <c:pt idx="83">
                  <c:v>1.368626E-3</c:v>
                </c:pt>
                <c:pt idx="84">
                  <c:v>1.3499502E-3</c:v>
                </c:pt>
                <c:pt idx="85">
                  <c:v>1.2065242999999999E-3</c:v>
                </c:pt>
                <c:pt idx="86">
                  <c:v>9.2008810000000004E-4</c:v>
                </c:pt>
                <c:pt idx="87">
                  <c:v>5.6027840000000002E-4</c:v>
                </c:pt>
                <c:pt idx="88">
                  <c:v>2.6392739999999998E-4</c:v>
                </c:pt>
                <c:pt idx="89">
                  <c:v>9.7981799999999998E-5</c:v>
                </c:pt>
                <c:pt idx="90">
                  <c:v>4.33547E-5</c:v>
                </c:pt>
                <c:pt idx="91">
                  <c:v>2.38775E-5</c:v>
                </c:pt>
                <c:pt idx="92">
                  <c:v>2.3443999999999999E-6</c:v>
                </c:pt>
                <c:pt idx="93">
                  <c:v>1.1121000000000001E-5</c:v>
                </c:pt>
                <c:pt idx="94">
                  <c:v>8.2023599999999998E-5</c:v>
                </c:pt>
                <c:pt idx="95">
                  <c:v>2.2859479999999999E-4</c:v>
                </c:pt>
                <c:pt idx="96">
                  <c:v>4.1919039999999998E-4</c:v>
                </c:pt>
                <c:pt idx="97">
                  <c:v>5.6311290000000003E-4</c:v>
                </c:pt>
                <c:pt idx="98">
                  <c:v>6.2529169999999995E-4</c:v>
                </c:pt>
                <c:pt idx="99">
                  <c:v>5.9349930000000004E-4</c:v>
                </c:pt>
                <c:pt idx="100">
                  <c:v>4.828279E-4</c:v>
                </c:pt>
                <c:pt idx="101">
                  <c:v>3.1327079999999999E-4</c:v>
                </c:pt>
                <c:pt idx="102">
                  <c:v>3.7640409999999998E-4</c:v>
                </c:pt>
                <c:pt idx="103">
                  <c:v>3.1956539999999998E-4</c:v>
                </c:pt>
                <c:pt idx="104">
                  <c:v>3.4224519999999999E-4</c:v>
                </c:pt>
                <c:pt idx="105">
                  <c:v>4.5017560000000002E-4</c:v>
                </c:pt>
                <c:pt idx="106">
                  <c:v>6.4804160000000001E-4</c:v>
                </c:pt>
                <c:pt idx="107">
                  <c:v>9.3784100000000002E-4</c:v>
                </c:pt>
                <c:pt idx="108">
                  <c:v>1.3228676999999999E-3</c:v>
                </c:pt>
                <c:pt idx="109">
                  <c:v>1.7636309000000001E-3</c:v>
                </c:pt>
                <c:pt idx="110">
                  <c:v>2.3743449999999999E-3</c:v>
                </c:pt>
                <c:pt idx="111">
                  <c:v>2.9821750000000001E-3</c:v>
                </c:pt>
                <c:pt idx="112">
                  <c:v>3.5518148999999998E-3</c:v>
                </c:pt>
                <c:pt idx="113">
                  <c:v>4.0961071000000003E-3</c:v>
                </c:pt>
                <c:pt idx="114">
                  <c:v>4.6058083E-3</c:v>
                </c:pt>
                <c:pt idx="115">
                  <c:v>5.0710108999999998E-3</c:v>
                </c:pt>
                <c:pt idx="116">
                  <c:v>5.4672434999999998E-3</c:v>
                </c:pt>
                <c:pt idx="117">
                  <c:v>5.7833012999999999E-3</c:v>
                </c:pt>
                <c:pt idx="118">
                  <c:v>5.9982723999999999E-3</c:v>
                </c:pt>
                <c:pt idx="119">
                  <c:v>6.1323391000000001E-3</c:v>
                </c:pt>
                <c:pt idx="120">
                  <c:v>6.1845425999999997E-3</c:v>
                </c:pt>
                <c:pt idx="121">
                  <c:v>6.1634011000000002E-3</c:v>
                </c:pt>
                <c:pt idx="122">
                  <c:v>6.0612084000000004E-3</c:v>
                </c:pt>
                <c:pt idx="123">
                  <c:v>5.8888863E-3</c:v>
                </c:pt>
                <c:pt idx="124">
                  <c:v>5.6382231E-3</c:v>
                </c:pt>
                <c:pt idx="125">
                  <c:v>5.3433007999999999E-3</c:v>
                </c:pt>
                <c:pt idx="126">
                  <c:v>4.953336E-3</c:v>
                </c:pt>
                <c:pt idx="127">
                  <c:v>4.4400784999999998E-3</c:v>
                </c:pt>
                <c:pt idx="128">
                  <c:v>3.9643602999999998E-3</c:v>
                </c:pt>
                <c:pt idx="129">
                  <c:v>3.4817716E-3</c:v>
                </c:pt>
                <c:pt idx="130">
                  <c:v>2.9781968000000001E-3</c:v>
                </c:pt>
                <c:pt idx="131">
                  <c:v>2.5455082999999998E-3</c:v>
                </c:pt>
                <c:pt idx="132">
                  <c:v>2.1614335000000001E-3</c:v>
                </c:pt>
                <c:pt idx="133">
                  <c:v>1.8289955999999999E-3</c:v>
                </c:pt>
                <c:pt idx="134">
                  <c:v>1.4729682999999999E-3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5DBF-4BEC-B76F-5AFFC402E53A}"/>
            </c:ext>
          </c:extLst>
        </c:ser>
        <c:ser>
          <c:idx val="97"/>
          <c:order val="97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反射白_LEDlow_暗櫃!$A$98:$EE$98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2.1409700000000001E-4</c:v>
                </c:pt>
                <c:pt idx="4">
                  <c:v>5.6956140000000003E-4</c:v>
                </c:pt>
                <c:pt idx="5">
                  <c:v>6.4221679999999998E-4</c:v>
                </c:pt>
                <c:pt idx="6">
                  <c:v>5.6196250000000001E-4</c:v>
                </c:pt>
                <c:pt idx="7">
                  <c:v>4.7782599999999999E-4</c:v>
                </c:pt>
                <c:pt idx="8">
                  <c:v>4.2025390000000003E-4</c:v>
                </c:pt>
                <c:pt idx="9">
                  <c:v>3.731804E-4</c:v>
                </c:pt>
                <c:pt idx="10">
                  <c:v>3.7493720000000001E-4</c:v>
                </c:pt>
                <c:pt idx="11">
                  <c:v>4.720789E-4</c:v>
                </c:pt>
                <c:pt idx="12">
                  <c:v>7.0950359999999999E-4</c:v>
                </c:pt>
                <c:pt idx="13">
                  <c:v>1.0321406E-3</c:v>
                </c:pt>
                <c:pt idx="14">
                  <c:v>1.3684598999999999E-3</c:v>
                </c:pt>
                <c:pt idx="15">
                  <c:v>1.7175301999999999E-3</c:v>
                </c:pt>
                <c:pt idx="16">
                  <c:v>2.0051231000000002E-3</c:v>
                </c:pt>
                <c:pt idx="17">
                  <c:v>2.2620468E-3</c:v>
                </c:pt>
                <c:pt idx="18">
                  <c:v>2.5344327999999999E-3</c:v>
                </c:pt>
                <c:pt idx="19">
                  <c:v>2.8327052000000001E-3</c:v>
                </c:pt>
                <c:pt idx="20">
                  <c:v>3.1230056000000001E-3</c:v>
                </c:pt>
                <c:pt idx="21">
                  <c:v>3.3312149000000002E-3</c:v>
                </c:pt>
                <c:pt idx="22">
                  <c:v>3.4194965999999999E-3</c:v>
                </c:pt>
                <c:pt idx="23">
                  <c:v>3.3823619999999999E-3</c:v>
                </c:pt>
                <c:pt idx="24">
                  <c:v>3.2971289000000002E-3</c:v>
                </c:pt>
                <c:pt idx="25">
                  <c:v>3.2128896999999998E-3</c:v>
                </c:pt>
                <c:pt idx="26">
                  <c:v>3.2306196999999999E-3</c:v>
                </c:pt>
                <c:pt idx="27">
                  <c:v>3.3722193999999998E-3</c:v>
                </c:pt>
                <c:pt idx="28">
                  <c:v>3.6969519999999999E-3</c:v>
                </c:pt>
                <c:pt idx="29">
                  <c:v>4.3381727000000002E-3</c:v>
                </c:pt>
                <c:pt idx="30">
                  <c:v>5.3428193000000001E-3</c:v>
                </c:pt>
                <c:pt idx="31">
                  <c:v>7.0602540000000002E-3</c:v>
                </c:pt>
                <c:pt idx="32">
                  <c:v>9.8903076999999999E-3</c:v>
                </c:pt>
                <c:pt idx="33">
                  <c:v>1.3896796899999999E-2</c:v>
                </c:pt>
                <c:pt idx="34">
                  <c:v>1.8816810100000001E-2</c:v>
                </c:pt>
                <c:pt idx="35">
                  <c:v>2.39920486E-2</c:v>
                </c:pt>
                <c:pt idx="36">
                  <c:v>2.8465220699999998E-2</c:v>
                </c:pt>
                <c:pt idx="37">
                  <c:v>3.1201863699999999E-2</c:v>
                </c:pt>
                <c:pt idx="38">
                  <c:v>3.1757105100000002E-2</c:v>
                </c:pt>
                <c:pt idx="39">
                  <c:v>3.01711354E-2</c:v>
                </c:pt>
                <c:pt idx="40">
                  <c:v>2.7235042300000002E-2</c:v>
                </c:pt>
                <c:pt idx="41">
                  <c:v>2.3503579199999999E-2</c:v>
                </c:pt>
                <c:pt idx="42">
                  <c:v>2.0034074799999999E-2</c:v>
                </c:pt>
                <c:pt idx="43">
                  <c:v>1.7057619999999999E-2</c:v>
                </c:pt>
                <c:pt idx="44">
                  <c:v>1.45404981E-2</c:v>
                </c:pt>
                <c:pt idx="45">
                  <c:v>1.2702072E-2</c:v>
                </c:pt>
                <c:pt idx="46">
                  <c:v>1.14447009E-2</c:v>
                </c:pt>
                <c:pt idx="47">
                  <c:v>1.0698091200000001E-2</c:v>
                </c:pt>
                <c:pt idx="48">
                  <c:v>1.01938676E-2</c:v>
                </c:pt>
                <c:pt idx="49">
                  <c:v>9.5344568000000005E-3</c:v>
                </c:pt>
                <c:pt idx="50">
                  <c:v>8.8489167000000007E-3</c:v>
                </c:pt>
                <c:pt idx="51">
                  <c:v>8.5891792999999994E-3</c:v>
                </c:pt>
                <c:pt idx="52">
                  <c:v>8.9533739000000005E-3</c:v>
                </c:pt>
                <c:pt idx="53">
                  <c:v>9.6229630999999996E-3</c:v>
                </c:pt>
                <c:pt idx="54">
                  <c:v>1.0103603799999999E-2</c:v>
                </c:pt>
                <c:pt idx="55">
                  <c:v>1.02738785E-2</c:v>
                </c:pt>
                <c:pt idx="56">
                  <c:v>1.0374130699999999E-2</c:v>
                </c:pt>
                <c:pt idx="57">
                  <c:v>1.06393974E-2</c:v>
                </c:pt>
                <c:pt idx="58">
                  <c:v>1.0990236E-2</c:v>
                </c:pt>
                <c:pt idx="59">
                  <c:v>1.1143994500000001E-2</c:v>
                </c:pt>
                <c:pt idx="60">
                  <c:v>1.0880955499999999E-2</c:v>
                </c:pt>
                <c:pt idx="61">
                  <c:v>1.02984589E-2</c:v>
                </c:pt>
                <c:pt idx="62">
                  <c:v>9.6165165E-3</c:v>
                </c:pt>
                <c:pt idx="63">
                  <c:v>9.0593379000000005E-3</c:v>
                </c:pt>
                <c:pt idx="64">
                  <c:v>8.6323339000000006E-3</c:v>
                </c:pt>
                <c:pt idx="65">
                  <c:v>8.1659034000000005E-3</c:v>
                </c:pt>
                <c:pt idx="66">
                  <c:v>7.5664278E-3</c:v>
                </c:pt>
                <c:pt idx="67">
                  <c:v>6.7924815000000001E-3</c:v>
                </c:pt>
                <c:pt idx="68">
                  <c:v>5.9109493000000001E-3</c:v>
                </c:pt>
                <c:pt idx="69">
                  <c:v>5.036965E-3</c:v>
                </c:pt>
                <c:pt idx="70">
                  <c:v>4.3770446999999999E-3</c:v>
                </c:pt>
                <c:pt idx="71">
                  <c:v>4.1359131999999998E-3</c:v>
                </c:pt>
                <c:pt idx="72">
                  <c:v>4.2926339000000004E-3</c:v>
                </c:pt>
                <c:pt idx="73">
                  <c:v>4.4937381000000002E-3</c:v>
                </c:pt>
                <c:pt idx="74">
                  <c:v>4.3258801999999999E-3</c:v>
                </c:pt>
                <c:pt idx="75">
                  <c:v>3.6241430999999998E-3</c:v>
                </c:pt>
                <c:pt idx="76">
                  <c:v>2.7010892999999999E-3</c:v>
                </c:pt>
                <c:pt idx="77">
                  <c:v>1.959583E-3</c:v>
                </c:pt>
                <c:pt idx="78">
                  <c:v>1.6384997000000001E-3</c:v>
                </c:pt>
                <c:pt idx="79">
                  <c:v>1.6378419E-3</c:v>
                </c:pt>
                <c:pt idx="80">
                  <c:v>1.6711609E-3</c:v>
                </c:pt>
                <c:pt idx="81">
                  <c:v>1.4819754999999999E-3</c:v>
                </c:pt>
                <c:pt idx="82">
                  <c:v>1.0450762999999999E-3</c:v>
                </c:pt>
                <c:pt idx="83">
                  <c:v>4.8714290000000001E-4</c:v>
                </c:pt>
                <c:pt idx="84">
                  <c:v>4.8099000000000001E-5</c:v>
                </c:pt>
                <c:pt idx="85">
                  <c:v>0</c:v>
                </c:pt>
                <c:pt idx="86">
                  <c:v>0</c:v>
                </c:pt>
                <c:pt idx="87">
                  <c:v>1.4892519999999999E-4</c:v>
                </c:pt>
                <c:pt idx="88">
                  <c:v>4.729189E-4</c:v>
                </c:pt>
                <c:pt idx="89">
                  <c:v>8.2542070000000002E-4</c:v>
                </c:pt>
                <c:pt idx="90">
                  <c:v>1.1443963999999999E-3</c:v>
                </c:pt>
                <c:pt idx="91">
                  <c:v>1.3437429000000001E-3</c:v>
                </c:pt>
                <c:pt idx="92">
                  <c:v>1.3078613999999999E-3</c:v>
                </c:pt>
                <c:pt idx="93">
                  <c:v>1.1061417E-3</c:v>
                </c:pt>
                <c:pt idx="94">
                  <c:v>7.6916129999999997E-4</c:v>
                </c:pt>
                <c:pt idx="95">
                  <c:v>4.1553649999999999E-4</c:v>
                </c:pt>
                <c:pt idx="96">
                  <c:v>1.4919719999999999E-4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1.100591E-4</c:v>
                </c:pt>
                <c:pt idx="103">
                  <c:v>2.8236E-4</c:v>
                </c:pt>
                <c:pt idx="104">
                  <c:v>5.0994069999999998E-4</c:v>
                </c:pt>
                <c:pt idx="105">
                  <c:v>7.8877869999999998E-4</c:v>
                </c:pt>
                <c:pt idx="106">
                  <c:v>1.1188958E-3</c:v>
                </c:pt>
                <c:pt idx="107">
                  <c:v>1.5006812999999999E-3</c:v>
                </c:pt>
                <c:pt idx="108">
                  <c:v>1.9212241000000001E-3</c:v>
                </c:pt>
                <c:pt idx="109">
                  <c:v>2.4101816000000002E-3</c:v>
                </c:pt>
                <c:pt idx="110">
                  <c:v>3.035598E-3</c:v>
                </c:pt>
                <c:pt idx="111">
                  <c:v>3.5736521000000001E-3</c:v>
                </c:pt>
                <c:pt idx="112">
                  <c:v>4.1294531000000004E-3</c:v>
                </c:pt>
                <c:pt idx="113">
                  <c:v>4.6677300999999997E-3</c:v>
                </c:pt>
                <c:pt idx="114">
                  <c:v>5.1629752999999999E-3</c:v>
                </c:pt>
                <c:pt idx="115">
                  <c:v>5.5940872999999999E-3</c:v>
                </c:pt>
                <c:pt idx="116">
                  <c:v>5.9590208999999996E-3</c:v>
                </c:pt>
                <c:pt idx="117">
                  <c:v>6.2573239999999999E-3</c:v>
                </c:pt>
                <c:pt idx="118">
                  <c:v>6.3585076000000004E-3</c:v>
                </c:pt>
                <c:pt idx="119">
                  <c:v>6.3479262999999999E-3</c:v>
                </c:pt>
                <c:pt idx="120">
                  <c:v>6.2310402000000003E-3</c:v>
                </c:pt>
                <c:pt idx="121">
                  <c:v>6.0136601999999997E-3</c:v>
                </c:pt>
                <c:pt idx="122">
                  <c:v>5.7062659999999998E-3</c:v>
                </c:pt>
                <c:pt idx="123">
                  <c:v>5.3156549000000003E-3</c:v>
                </c:pt>
                <c:pt idx="124">
                  <c:v>4.8654223999999996E-3</c:v>
                </c:pt>
                <c:pt idx="125">
                  <c:v>4.3635041999999999E-3</c:v>
                </c:pt>
                <c:pt idx="126">
                  <c:v>3.7822252999999998E-3</c:v>
                </c:pt>
                <c:pt idx="127">
                  <c:v>3.2420906000000002E-3</c:v>
                </c:pt>
                <c:pt idx="128">
                  <c:v>2.7305707000000001E-3</c:v>
                </c:pt>
                <c:pt idx="129">
                  <c:v>2.2719195E-3</c:v>
                </c:pt>
                <c:pt idx="130">
                  <c:v>1.8373954000000001E-3</c:v>
                </c:pt>
                <c:pt idx="131">
                  <c:v>1.5075481000000001E-3</c:v>
                </c:pt>
                <c:pt idx="132">
                  <c:v>1.2248054E-3</c:v>
                </c:pt>
                <c:pt idx="133">
                  <c:v>9.9287659999999995E-4</c:v>
                </c:pt>
                <c:pt idx="134">
                  <c:v>3.8593949999999997E-4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5DBF-4BEC-B76F-5AFFC402E53A}"/>
            </c:ext>
          </c:extLst>
        </c:ser>
        <c:ser>
          <c:idx val="98"/>
          <c:order val="98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反射白_LEDlow_暗櫃!$A$99:$EE$99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1.23924E-5</c:v>
                </c:pt>
                <c:pt idx="7">
                  <c:v>3.053943E-4</c:v>
                </c:pt>
                <c:pt idx="8">
                  <c:v>5.3362120000000003E-4</c:v>
                </c:pt>
                <c:pt idx="9">
                  <c:v>6.0583730000000001E-4</c:v>
                </c:pt>
                <c:pt idx="10">
                  <c:v>6.5239249999999996E-4</c:v>
                </c:pt>
                <c:pt idx="11">
                  <c:v>7.6112450000000002E-4</c:v>
                </c:pt>
                <c:pt idx="12">
                  <c:v>1.0392201E-3</c:v>
                </c:pt>
                <c:pt idx="13">
                  <c:v>1.4695699000000001E-3</c:v>
                </c:pt>
                <c:pt idx="14">
                  <c:v>1.9168945000000001E-3</c:v>
                </c:pt>
                <c:pt idx="15">
                  <c:v>2.2742361999999999E-3</c:v>
                </c:pt>
                <c:pt idx="16">
                  <c:v>2.4124111999999998E-3</c:v>
                </c:pt>
                <c:pt idx="17">
                  <c:v>2.3908293999999998E-3</c:v>
                </c:pt>
                <c:pt idx="18">
                  <c:v>2.4328985999999999E-3</c:v>
                </c:pt>
                <c:pt idx="19">
                  <c:v>2.6885385E-3</c:v>
                </c:pt>
                <c:pt idx="20">
                  <c:v>3.0352030999999998E-3</c:v>
                </c:pt>
                <c:pt idx="21">
                  <c:v>3.3863984999999998E-3</c:v>
                </c:pt>
                <c:pt idx="22">
                  <c:v>3.4963132000000001E-3</c:v>
                </c:pt>
                <c:pt idx="23">
                  <c:v>3.4341355999999998E-3</c:v>
                </c:pt>
                <c:pt idx="24">
                  <c:v>3.3158088999999998E-3</c:v>
                </c:pt>
                <c:pt idx="25">
                  <c:v>3.1917335000000002E-3</c:v>
                </c:pt>
                <c:pt idx="26">
                  <c:v>3.2093491999999999E-3</c:v>
                </c:pt>
                <c:pt idx="27">
                  <c:v>3.4615650999999998E-3</c:v>
                </c:pt>
                <c:pt idx="28">
                  <c:v>4.0405672000000002E-3</c:v>
                </c:pt>
                <c:pt idx="29">
                  <c:v>5.0516357000000003E-3</c:v>
                </c:pt>
                <c:pt idx="30">
                  <c:v>6.2702642999999999E-3</c:v>
                </c:pt>
                <c:pt idx="31">
                  <c:v>7.8729251000000007E-3</c:v>
                </c:pt>
                <c:pt idx="32">
                  <c:v>1.0264347300000001E-2</c:v>
                </c:pt>
                <c:pt idx="33">
                  <c:v>1.37343463E-2</c:v>
                </c:pt>
                <c:pt idx="34">
                  <c:v>1.8273592000000002E-2</c:v>
                </c:pt>
                <c:pt idx="35">
                  <c:v>2.3309292299999999E-2</c:v>
                </c:pt>
                <c:pt idx="36">
                  <c:v>2.7893926900000001E-2</c:v>
                </c:pt>
                <c:pt idx="37">
                  <c:v>3.09021976E-2</c:v>
                </c:pt>
                <c:pt idx="38">
                  <c:v>3.1732160600000003E-2</c:v>
                </c:pt>
                <c:pt idx="39">
                  <c:v>3.0410453699999999E-2</c:v>
                </c:pt>
                <c:pt idx="40">
                  <c:v>2.77153365E-2</c:v>
                </c:pt>
                <c:pt idx="41">
                  <c:v>2.41979901E-2</c:v>
                </c:pt>
                <c:pt idx="42">
                  <c:v>2.0812826199999999E-2</c:v>
                </c:pt>
                <c:pt idx="43">
                  <c:v>1.78284254E-2</c:v>
                </c:pt>
                <c:pt idx="44">
                  <c:v>1.5321442899999999E-2</c:v>
                </c:pt>
                <c:pt idx="45">
                  <c:v>1.3358717799999999E-2</c:v>
                </c:pt>
                <c:pt idx="46">
                  <c:v>1.15552377E-2</c:v>
                </c:pt>
                <c:pt idx="47">
                  <c:v>9.9339839000000003E-3</c:v>
                </c:pt>
                <c:pt idx="48">
                  <c:v>8.7093281999999998E-3</c:v>
                </c:pt>
                <c:pt idx="49">
                  <c:v>8.059999E-3</c:v>
                </c:pt>
                <c:pt idx="50">
                  <c:v>7.9730068999999994E-3</c:v>
                </c:pt>
                <c:pt idx="51">
                  <c:v>8.2478690999999993E-3</c:v>
                </c:pt>
                <c:pt idx="52">
                  <c:v>8.6870855000000004E-3</c:v>
                </c:pt>
                <c:pt idx="53">
                  <c:v>9.2936205000000004E-3</c:v>
                </c:pt>
                <c:pt idx="54">
                  <c:v>1.00147203E-2</c:v>
                </c:pt>
                <c:pt idx="55">
                  <c:v>1.06467847E-2</c:v>
                </c:pt>
                <c:pt idx="56">
                  <c:v>1.10020125E-2</c:v>
                </c:pt>
                <c:pt idx="57">
                  <c:v>1.09892711E-2</c:v>
                </c:pt>
                <c:pt idx="58">
                  <c:v>1.07146194E-2</c:v>
                </c:pt>
                <c:pt idx="59">
                  <c:v>1.0271053800000001E-2</c:v>
                </c:pt>
                <c:pt idx="60">
                  <c:v>9.8379850000000005E-3</c:v>
                </c:pt>
                <c:pt idx="61">
                  <c:v>9.6287587999999997E-3</c:v>
                </c:pt>
                <c:pt idx="62">
                  <c:v>9.7901775000000003E-3</c:v>
                </c:pt>
                <c:pt idx="63">
                  <c:v>1.0100598400000001E-2</c:v>
                </c:pt>
                <c:pt idx="64">
                  <c:v>1.0010179100000001E-2</c:v>
                </c:pt>
                <c:pt idx="65">
                  <c:v>9.2108268000000004E-3</c:v>
                </c:pt>
                <c:pt idx="66">
                  <c:v>7.8599658000000003E-3</c:v>
                </c:pt>
                <c:pt idx="67">
                  <c:v>6.4721498999999998E-3</c:v>
                </c:pt>
                <c:pt idx="68">
                  <c:v>5.5702952999999999E-3</c:v>
                </c:pt>
                <c:pt idx="69">
                  <c:v>5.3172912000000001E-3</c:v>
                </c:pt>
                <c:pt idx="70">
                  <c:v>5.4195733000000001E-3</c:v>
                </c:pt>
                <c:pt idx="71">
                  <c:v>5.4099341000000004E-3</c:v>
                </c:pt>
                <c:pt idx="72">
                  <c:v>4.9613373999999998E-3</c:v>
                </c:pt>
                <c:pt idx="73">
                  <c:v>4.0617320000000002E-3</c:v>
                </c:pt>
                <c:pt idx="74">
                  <c:v>2.8836431E-3</c:v>
                </c:pt>
                <c:pt idx="75">
                  <c:v>1.6315429E-3</c:v>
                </c:pt>
                <c:pt idx="76">
                  <c:v>6.7096090000000005E-4</c:v>
                </c:pt>
                <c:pt idx="77">
                  <c:v>3.775966E-4</c:v>
                </c:pt>
                <c:pt idx="78">
                  <c:v>9.2910699999999998E-4</c:v>
                </c:pt>
                <c:pt idx="79">
                  <c:v>2.0313867999999999E-3</c:v>
                </c:pt>
                <c:pt idx="80">
                  <c:v>3.0294582000000001E-3</c:v>
                </c:pt>
                <c:pt idx="81">
                  <c:v>3.3121895999999999E-3</c:v>
                </c:pt>
                <c:pt idx="82">
                  <c:v>2.7919358E-3</c:v>
                </c:pt>
                <c:pt idx="83">
                  <c:v>1.8152363999999999E-3</c:v>
                </c:pt>
                <c:pt idx="84">
                  <c:v>9.0622420000000003E-4</c:v>
                </c:pt>
                <c:pt idx="85">
                  <c:v>3.6200259999999998E-4</c:v>
                </c:pt>
                <c:pt idx="86">
                  <c:v>1.6586220000000001E-4</c:v>
                </c:pt>
                <c:pt idx="87">
                  <c:v>1.404163E-4</c:v>
                </c:pt>
                <c:pt idx="88">
                  <c:v>1.299518E-4</c:v>
                </c:pt>
                <c:pt idx="89">
                  <c:v>5.9151599999999998E-5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3.3852E-5</c:v>
                </c:pt>
                <c:pt idx="94">
                  <c:v>1.789371E-4</c:v>
                </c:pt>
                <c:pt idx="95">
                  <c:v>2.7082359999999999E-4</c:v>
                </c:pt>
                <c:pt idx="96">
                  <c:v>3.463734E-4</c:v>
                </c:pt>
                <c:pt idx="97">
                  <c:v>3.2679580000000001E-4</c:v>
                </c:pt>
                <c:pt idx="98">
                  <c:v>2.576163E-4</c:v>
                </c:pt>
                <c:pt idx="99">
                  <c:v>1.8259090000000001E-4</c:v>
                </c:pt>
                <c:pt idx="100">
                  <c:v>1.2655270000000001E-4</c:v>
                </c:pt>
                <c:pt idx="101">
                  <c:v>1.115629E-4</c:v>
                </c:pt>
                <c:pt idx="102">
                  <c:v>3.232876E-4</c:v>
                </c:pt>
                <c:pt idx="103">
                  <c:v>4.9737179999999998E-4</c:v>
                </c:pt>
                <c:pt idx="104">
                  <c:v>7.5188900000000005E-4</c:v>
                </c:pt>
                <c:pt idx="105">
                  <c:v>1.0841937E-3</c:v>
                </c:pt>
                <c:pt idx="106">
                  <c:v>1.4837298000000001E-3</c:v>
                </c:pt>
                <c:pt idx="107">
                  <c:v>1.9506864E-3</c:v>
                </c:pt>
                <c:pt idx="108">
                  <c:v>2.4776020999999998E-3</c:v>
                </c:pt>
                <c:pt idx="109">
                  <c:v>3.0798330000000001E-3</c:v>
                </c:pt>
                <c:pt idx="110">
                  <c:v>3.7239231000000001E-3</c:v>
                </c:pt>
                <c:pt idx="111">
                  <c:v>4.3774201000000004E-3</c:v>
                </c:pt>
                <c:pt idx="112">
                  <c:v>4.9838134999999999E-3</c:v>
                </c:pt>
                <c:pt idx="113">
                  <c:v>5.5509466000000004E-3</c:v>
                </c:pt>
                <c:pt idx="114">
                  <c:v>6.0659516999999998E-3</c:v>
                </c:pt>
                <c:pt idx="115">
                  <c:v>6.4986384999999999E-3</c:v>
                </c:pt>
                <c:pt idx="116">
                  <c:v>6.8305014000000002E-3</c:v>
                </c:pt>
                <c:pt idx="117">
                  <c:v>7.0808954000000004E-3</c:v>
                </c:pt>
                <c:pt idx="118">
                  <c:v>7.1514552000000002E-3</c:v>
                </c:pt>
                <c:pt idx="119">
                  <c:v>7.0793358999999998E-3</c:v>
                </c:pt>
                <c:pt idx="120">
                  <c:v>6.8794195999999997E-3</c:v>
                </c:pt>
                <c:pt idx="121">
                  <c:v>6.5930527999999997E-3</c:v>
                </c:pt>
                <c:pt idx="122">
                  <c:v>6.2342938000000004E-3</c:v>
                </c:pt>
                <c:pt idx="123">
                  <c:v>5.8193905000000004E-3</c:v>
                </c:pt>
                <c:pt idx="124">
                  <c:v>5.3527499999999999E-3</c:v>
                </c:pt>
                <c:pt idx="125">
                  <c:v>4.8249605999999999E-3</c:v>
                </c:pt>
                <c:pt idx="126">
                  <c:v>4.2845160000000004E-3</c:v>
                </c:pt>
                <c:pt idx="127">
                  <c:v>3.7144856000000002E-3</c:v>
                </c:pt>
                <c:pt idx="128">
                  <c:v>3.2013997E-3</c:v>
                </c:pt>
                <c:pt idx="129">
                  <c:v>2.6775554E-3</c:v>
                </c:pt>
                <c:pt idx="130">
                  <c:v>2.1571312000000001E-3</c:v>
                </c:pt>
                <c:pt idx="131">
                  <c:v>1.6894839E-3</c:v>
                </c:pt>
                <c:pt idx="132">
                  <c:v>1.2410944E-3</c:v>
                </c:pt>
                <c:pt idx="133">
                  <c:v>8.1859049999999996E-4</c:v>
                </c:pt>
                <c:pt idx="134">
                  <c:v>4.5519000000000004E-6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5DBF-4BEC-B76F-5AFFC402E53A}"/>
            </c:ext>
          </c:extLst>
        </c:ser>
        <c:ser>
          <c:idx val="99"/>
          <c:order val="99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反射白_LEDlow_暗櫃!$A$100:$EE$100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4.6265139999999999E-4</c:v>
                </c:pt>
                <c:pt idx="5">
                  <c:v>8.120976E-4</c:v>
                </c:pt>
                <c:pt idx="6">
                  <c:v>6.7916220000000004E-4</c:v>
                </c:pt>
                <c:pt idx="7">
                  <c:v>3.7379550000000002E-4</c:v>
                </c:pt>
                <c:pt idx="8">
                  <c:v>8.3755299999999994E-5</c:v>
                </c:pt>
                <c:pt idx="9">
                  <c:v>0</c:v>
                </c:pt>
                <c:pt idx="10">
                  <c:v>8.7191499999999994E-5</c:v>
                </c:pt>
                <c:pt idx="11">
                  <c:v>3.9173460000000002E-4</c:v>
                </c:pt>
                <c:pt idx="12">
                  <c:v>7.0970919999999995E-4</c:v>
                </c:pt>
                <c:pt idx="13">
                  <c:v>1.0624810000000001E-3</c:v>
                </c:pt>
                <c:pt idx="14">
                  <c:v>1.4676428E-3</c:v>
                </c:pt>
                <c:pt idx="15">
                  <c:v>1.9601801999999998E-3</c:v>
                </c:pt>
                <c:pt idx="16">
                  <c:v>2.4259910000000002E-3</c:v>
                </c:pt>
                <c:pt idx="17">
                  <c:v>2.6881117000000002E-3</c:v>
                </c:pt>
                <c:pt idx="18">
                  <c:v>2.6582617000000001E-3</c:v>
                </c:pt>
                <c:pt idx="19">
                  <c:v>2.5434943E-3</c:v>
                </c:pt>
                <c:pt idx="20">
                  <c:v>2.4725564E-3</c:v>
                </c:pt>
                <c:pt idx="21">
                  <c:v>2.6258192999999998E-3</c:v>
                </c:pt>
                <c:pt idx="22">
                  <c:v>2.9694042000000002E-3</c:v>
                </c:pt>
                <c:pt idx="23">
                  <c:v>3.3144189999999999E-3</c:v>
                </c:pt>
                <c:pt idx="24">
                  <c:v>3.6493774999999998E-3</c:v>
                </c:pt>
                <c:pt idx="25">
                  <c:v>3.9432612000000001E-3</c:v>
                </c:pt>
                <c:pt idx="26">
                  <c:v>4.1919117999999998E-3</c:v>
                </c:pt>
                <c:pt idx="27">
                  <c:v>4.3879714999999998E-3</c:v>
                </c:pt>
                <c:pt idx="28">
                  <c:v>4.5177126000000003E-3</c:v>
                </c:pt>
                <c:pt idx="29">
                  <c:v>4.7843712E-3</c:v>
                </c:pt>
                <c:pt idx="30">
                  <c:v>5.3555638999999997E-3</c:v>
                </c:pt>
                <c:pt idx="31">
                  <c:v>6.5987533999999999E-3</c:v>
                </c:pt>
                <c:pt idx="32">
                  <c:v>8.9198136999999993E-3</c:v>
                </c:pt>
                <c:pt idx="33">
                  <c:v>1.25471074E-2</c:v>
                </c:pt>
                <c:pt idx="34">
                  <c:v>1.7478499599999999E-2</c:v>
                </c:pt>
                <c:pt idx="35">
                  <c:v>2.3108119100000001E-2</c:v>
                </c:pt>
                <c:pt idx="36">
                  <c:v>2.8284845900000001E-2</c:v>
                </c:pt>
                <c:pt idx="37">
                  <c:v>3.1692713499999997E-2</c:v>
                </c:pt>
                <c:pt idx="38">
                  <c:v>3.2599974400000002E-2</c:v>
                </c:pt>
                <c:pt idx="39">
                  <c:v>3.1174624299999999E-2</c:v>
                </c:pt>
                <c:pt idx="40">
                  <c:v>2.8285251899999999E-2</c:v>
                </c:pt>
                <c:pt idx="41">
                  <c:v>2.4522703100000001E-2</c:v>
                </c:pt>
                <c:pt idx="42">
                  <c:v>2.0819365999999999E-2</c:v>
                </c:pt>
                <c:pt idx="43">
                  <c:v>1.7466615899999999E-2</c:v>
                </c:pt>
                <c:pt idx="44">
                  <c:v>1.4645488E-2</c:v>
                </c:pt>
                <c:pt idx="45">
                  <c:v>1.2583951499999999E-2</c:v>
                </c:pt>
                <c:pt idx="46">
                  <c:v>1.09965736E-2</c:v>
                </c:pt>
                <c:pt idx="47">
                  <c:v>9.6868406999999993E-3</c:v>
                </c:pt>
                <c:pt idx="48">
                  <c:v>8.7584276000000003E-3</c:v>
                </c:pt>
                <c:pt idx="49">
                  <c:v>8.2893288000000006E-3</c:v>
                </c:pt>
                <c:pt idx="50">
                  <c:v>8.3578741000000008E-3</c:v>
                </c:pt>
                <c:pt idx="51">
                  <c:v>8.8172722999999998E-3</c:v>
                </c:pt>
                <c:pt idx="52">
                  <c:v>9.3734078000000005E-3</c:v>
                </c:pt>
                <c:pt idx="53">
                  <c:v>9.8474220999999994E-3</c:v>
                </c:pt>
                <c:pt idx="54">
                  <c:v>1.02399625E-2</c:v>
                </c:pt>
                <c:pt idx="55">
                  <c:v>1.0606337299999999E-2</c:v>
                </c:pt>
                <c:pt idx="56">
                  <c:v>1.0983957900000001E-2</c:v>
                </c:pt>
                <c:pt idx="57">
                  <c:v>1.1167616599999999E-2</c:v>
                </c:pt>
                <c:pt idx="58">
                  <c:v>1.10268611E-2</c:v>
                </c:pt>
                <c:pt idx="59">
                  <c:v>1.0544632599999999E-2</c:v>
                </c:pt>
                <c:pt idx="60">
                  <c:v>9.9779776999999997E-3</c:v>
                </c:pt>
                <c:pt idx="61">
                  <c:v>9.7307693000000008E-3</c:v>
                </c:pt>
                <c:pt idx="62">
                  <c:v>9.9920314000000003E-3</c:v>
                </c:pt>
                <c:pt idx="63">
                  <c:v>1.05075929E-2</c:v>
                </c:pt>
                <c:pt idx="64">
                  <c:v>1.0642626299999999E-2</c:v>
                </c:pt>
                <c:pt idx="65">
                  <c:v>9.9870645999999997E-3</c:v>
                </c:pt>
                <c:pt idx="66">
                  <c:v>8.6252381999999995E-3</c:v>
                </c:pt>
                <c:pt idx="67">
                  <c:v>7.0292818999999999E-3</c:v>
                </c:pt>
                <c:pt idx="68">
                  <c:v>5.6704314999999998E-3</c:v>
                </c:pt>
                <c:pt idx="69">
                  <c:v>4.7739740000000003E-3</c:v>
                </c:pt>
                <c:pt idx="70">
                  <c:v>4.2275358000000004E-3</c:v>
                </c:pt>
                <c:pt idx="71">
                  <c:v>3.8889978999999998E-3</c:v>
                </c:pt>
                <c:pt idx="72">
                  <c:v>3.6246753E-3</c:v>
                </c:pt>
                <c:pt idx="73">
                  <c:v>3.4264978E-3</c:v>
                </c:pt>
                <c:pt idx="74">
                  <c:v>3.2367464000000001E-3</c:v>
                </c:pt>
                <c:pt idx="75">
                  <c:v>2.8620248000000002E-3</c:v>
                </c:pt>
                <c:pt idx="76">
                  <c:v>2.2740605999999998E-3</c:v>
                </c:pt>
                <c:pt idx="77">
                  <c:v>1.7489096999999999E-3</c:v>
                </c:pt>
                <c:pt idx="78">
                  <c:v>1.6462179E-3</c:v>
                </c:pt>
                <c:pt idx="79">
                  <c:v>1.9513108E-3</c:v>
                </c:pt>
                <c:pt idx="80">
                  <c:v>2.3056028999999998E-3</c:v>
                </c:pt>
                <c:pt idx="81">
                  <c:v>2.3206414000000002E-3</c:v>
                </c:pt>
                <c:pt idx="82">
                  <c:v>1.9378415E-3</c:v>
                </c:pt>
                <c:pt idx="83">
                  <c:v>1.2835207E-3</c:v>
                </c:pt>
                <c:pt idx="84">
                  <c:v>6.3405929999999996E-4</c:v>
                </c:pt>
                <c:pt idx="85">
                  <c:v>2.4521690000000001E-4</c:v>
                </c:pt>
                <c:pt idx="86">
                  <c:v>1.5225039999999999E-4</c:v>
                </c:pt>
                <c:pt idx="87">
                  <c:v>2.6944080000000002E-4</c:v>
                </c:pt>
                <c:pt idx="88">
                  <c:v>4.5741059999999999E-4</c:v>
                </c:pt>
                <c:pt idx="89">
                  <c:v>5.9926070000000003E-4</c:v>
                </c:pt>
                <c:pt idx="90">
                  <c:v>6.4836060000000005E-4</c:v>
                </c:pt>
                <c:pt idx="91">
                  <c:v>5.6443930000000002E-4</c:v>
                </c:pt>
                <c:pt idx="92">
                  <c:v>3.2769249999999999E-4</c:v>
                </c:pt>
                <c:pt idx="93">
                  <c:v>6.6367999999999999E-5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1.777123E-4</c:v>
                </c:pt>
                <c:pt idx="99">
                  <c:v>4.7642909999999998E-4</c:v>
                </c:pt>
                <c:pt idx="100">
                  <c:v>7.0859180000000001E-4</c:v>
                </c:pt>
                <c:pt idx="101">
                  <c:v>8.6965209999999998E-4</c:v>
                </c:pt>
                <c:pt idx="102">
                  <c:v>9.9081270000000001E-4</c:v>
                </c:pt>
                <c:pt idx="103">
                  <c:v>1.087846E-3</c:v>
                </c:pt>
                <c:pt idx="104">
                  <c:v>1.1715478000000001E-3</c:v>
                </c:pt>
                <c:pt idx="105">
                  <c:v>1.2637712E-3</c:v>
                </c:pt>
                <c:pt idx="106">
                  <c:v>1.3907290000000001E-3</c:v>
                </c:pt>
                <c:pt idx="107">
                  <c:v>1.5591298000000001E-3</c:v>
                </c:pt>
                <c:pt idx="108">
                  <c:v>1.7860136999999999E-3</c:v>
                </c:pt>
                <c:pt idx="109">
                  <c:v>2.1023648000000001E-3</c:v>
                </c:pt>
                <c:pt idx="110">
                  <c:v>2.6132722999999999E-3</c:v>
                </c:pt>
                <c:pt idx="111">
                  <c:v>3.0911425E-3</c:v>
                </c:pt>
                <c:pt idx="112">
                  <c:v>3.6694051000000002E-3</c:v>
                </c:pt>
                <c:pt idx="113">
                  <c:v>4.2804241999999998E-3</c:v>
                </c:pt>
                <c:pt idx="114">
                  <c:v>4.8800865000000002E-3</c:v>
                </c:pt>
                <c:pt idx="115">
                  <c:v>5.4344255000000003E-3</c:v>
                </c:pt>
                <c:pt idx="116">
                  <c:v>5.8984676999999999E-3</c:v>
                </c:pt>
                <c:pt idx="117">
                  <c:v>6.2868990999999999E-3</c:v>
                </c:pt>
                <c:pt idx="118">
                  <c:v>6.4792716999999998E-3</c:v>
                </c:pt>
                <c:pt idx="119">
                  <c:v>6.5063806000000002E-3</c:v>
                </c:pt>
                <c:pt idx="120">
                  <c:v>6.3734561999999996E-3</c:v>
                </c:pt>
                <c:pt idx="121">
                  <c:v>6.1007719000000004E-3</c:v>
                </c:pt>
                <c:pt idx="122">
                  <c:v>5.7096919000000001E-3</c:v>
                </c:pt>
                <c:pt idx="123">
                  <c:v>5.2316408000000003E-3</c:v>
                </c:pt>
                <c:pt idx="124">
                  <c:v>4.6827941999999997E-3</c:v>
                </c:pt>
                <c:pt idx="125">
                  <c:v>4.1226461000000002E-3</c:v>
                </c:pt>
                <c:pt idx="126">
                  <c:v>3.6175500000000002E-3</c:v>
                </c:pt>
                <c:pt idx="127">
                  <c:v>3.0845839E-3</c:v>
                </c:pt>
                <c:pt idx="128">
                  <c:v>2.6021576000000001E-3</c:v>
                </c:pt>
                <c:pt idx="129">
                  <c:v>2.1821218999999998E-3</c:v>
                </c:pt>
                <c:pt idx="130">
                  <c:v>1.8272843000000001E-3</c:v>
                </c:pt>
                <c:pt idx="131">
                  <c:v>1.5321054999999999E-3</c:v>
                </c:pt>
                <c:pt idx="132">
                  <c:v>1.2791638999999999E-3</c:v>
                </c:pt>
                <c:pt idx="133">
                  <c:v>1.0644794E-3</c:v>
                </c:pt>
                <c:pt idx="134">
                  <c:v>3.9805729999999999E-4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5DBF-4BEC-B76F-5AFFC402E53A}"/>
            </c:ext>
          </c:extLst>
        </c:ser>
        <c:ser>
          <c:idx val="100"/>
          <c:order val="100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反射白_LEDlow_暗櫃!$A$101:$EE$101</c:f>
              <c:numCache>
                <c:formatCode>General</c:formatCode>
                <c:ptCount val="135"/>
                <c:pt idx="0">
                  <c:v>7.1888590000000004E-4</c:v>
                </c:pt>
                <c:pt idx="1">
                  <c:v>6.1757330000000005E-4</c:v>
                </c:pt>
                <c:pt idx="2">
                  <c:v>5.9718029999999999E-4</c:v>
                </c:pt>
                <c:pt idx="3">
                  <c:v>1.4806539999999999E-4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1.7336749999999999E-4</c:v>
                </c:pt>
                <c:pt idx="9">
                  <c:v>6.7543259999999999E-4</c:v>
                </c:pt>
                <c:pt idx="10">
                  <c:v>1.0942307999999999E-3</c:v>
                </c:pt>
                <c:pt idx="11">
                  <c:v>1.4163139999999999E-3</c:v>
                </c:pt>
                <c:pt idx="12">
                  <c:v>1.5493531999999999E-3</c:v>
                </c:pt>
                <c:pt idx="13">
                  <c:v>1.4806322E-3</c:v>
                </c:pt>
                <c:pt idx="14">
                  <c:v>1.4421553E-3</c:v>
                </c:pt>
                <c:pt idx="15">
                  <c:v>1.5231356999999999E-3</c:v>
                </c:pt>
                <c:pt idx="16">
                  <c:v>1.7404333999999999E-3</c:v>
                </c:pt>
                <c:pt idx="17">
                  <c:v>1.9619264999999999E-3</c:v>
                </c:pt>
                <c:pt idx="18">
                  <c:v>2.1323115000000002E-3</c:v>
                </c:pt>
                <c:pt idx="19">
                  <c:v>2.2529743000000001E-3</c:v>
                </c:pt>
                <c:pt idx="20">
                  <c:v>2.2811296E-3</c:v>
                </c:pt>
                <c:pt idx="21">
                  <c:v>2.2851936999999998E-3</c:v>
                </c:pt>
                <c:pt idx="22">
                  <c:v>2.4063400999999999E-3</c:v>
                </c:pt>
                <c:pt idx="23">
                  <c:v>2.6264143999999998E-3</c:v>
                </c:pt>
                <c:pt idx="24">
                  <c:v>2.9976116000000001E-3</c:v>
                </c:pt>
                <c:pt idx="25">
                  <c:v>3.4744913999999998E-3</c:v>
                </c:pt>
                <c:pt idx="26">
                  <c:v>3.9872657999999997E-3</c:v>
                </c:pt>
                <c:pt idx="27">
                  <c:v>4.3713045000000001E-3</c:v>
                </c:pt>
                <c:pt idx="28">
                  <c:v>4.6532446999999998E-3</c:v>
                </c:pt>
                <c:pt idx="29">
                  <c:v>5.0102378999999997E-3</c:v>
                </c:pt>
                <c:pt idx="30">
                  <c:v>5.6277764999999999E-3</c:v>
                </c:pt>
                <c:pt idx="31">
                  <c:v>7.0311814000000002E-3</c:v>
                </c:pt>
                <c:pt idx="32">
                  <c:v>9.5450375000000007E-3</c:v>
                </c:pt>
                <c:pt idx="33">
                  <c:v>1.31736202E-2</c:v>
                </c:pt>
                <c:pt idx="34">
                  <c:v>1.7869154000000002E-2</c:v>
                </c:pt>
                <c:pt idx="35">
                  <c:v>2.31081564E-2</c:v>
                </c:pt>
                <c:pt idx="36">
                  <c:v>2.7996581E-2</c:v>
                </c:pt>
                <c:pt idx="37">
                  <c:v>3.1336851399999997E-2</c:v>
                </c:pt>
                <c:pt idx="38">
                  <c:v>3.2368101199999999E-2</c:v>
                </c:pt>
                <c:pt idx="39">
                  <c:v>3.09268218E-2</c:v>
                </c:pt>
                <c:pt idx="40">
                  <c:v>2.78719012E-2</c:v>
                </c:pt>
                <c:pt idx="41">
                  <c:v>2.3810956599999999E-2</c:v>
                </c:pt>
                <c:pt idx="42">
                  <c:v>2.00707465E-2</c:v>
                </c:pt>
                <c:pt idx="43">
                  <c:v>1.6945458900000002E-2</c:v>
                </c:pt>
                <c:pt idx="44">
                  <c:v>1.4387086E-2</c:v>
                </c:pt>
                <c:pt idx="45">
                  <c:v>1.23556508E-2</c:v>
                </c:pt>
                <c:pt idx="46">
                  <c:v>1.06284721E-2</c:v>
                </c:pt>
                <c:pt idx="47">
                  <c:v>9.3823271000000007E-3</c:v>
                </c:pt>
                <c:pt idx="48">
                  <c:v>8.7783709000000005E-3</c:v>
                </c:pt>
                <c:pt idx="49">
                  <c:v>8.7306955999999995E-3</c:v>
                </c:pt>
                <c:pt idx="50">
                  <c:v>8.9776245999999994E-3</c:v>
                </c:pt>
                <c:pt idx="51">
                  <c:v>9.2446590000000006E-3</c:v>
                </c:pt>
                <c:pt idx="52">
                  <c:v>9.4303255999999992E-3</c:v>
                </c:pt>
                <c:pt idx="53">
                  <c:v>9.6576166999999997E-3</c:v>
                </c:pt>
                <c:pt idx="54">
                  <c:v>1.00673642E-2</c:v>
                </c:pt>
                <c:pt idx="55">
                  <c:v>1.07046999E-2</c:v>
                </c:pt>
                <c:pt idx="56">
                  <c:v>1.13630677E-2</c:v>
                </c:pt>
                <c:pt idx="57">
                  <c:v>1.1733971500000001E-2</c:v>
                </c:pt>
                <c:pt idx="58">
                  <c:v>1.16034728E-2</c:v>
                </c:pt>
                <c:pt idx="59">
                  <c:v>1.10241286E-2</c:v>
                </c:pt>
                <c:pt idx="60">
                  <c:v>1.0294575199999999E-2</c:v>
                </c:pt>
                <c:pt idx="61">
                  <c:v>9.7872232999999999E-3</c:v>
                </c:pt>
                <c:pt idx="62">
                  <c:v>9.5715755999999999E-3</c:v>
                </c:pt>
                <c:pt idx="63">
                  <c:v>9.4527732999999999E-3</c:v>
                </c:pt>
                <c:pt idx="64">
                  <c:v>9.1472687000000007E-3</c:v>
                </c:pt>
                <c:pt idx="65">
                  <c:v>8.5211806000000008E-3</c:v>
                </c:pt>
                <c:pt idx="66">
                  <c:v>7.7390098000000001E-3</c:v>
                </c:pt>
                <c:pt idx="67">
                  <c:v>7.0158718000000002E-3</c:v>
                </c:pt>
                <c:pt idx="68">
                  <c:v>6.4336588000000004E-3</c:v>
                </c:pt>
                <c:pt idx="69">
                  <c:v>5.8542270999999996E-3</c:v>
                </c:pt>
                <c:pt idx="70">
                  <c:v>5.1233460999999996E-3</c:v>
                </c:pt>
                <c:pt idx="71">
                  <c:v>4.3367068000000003E-3</c:v>
                </c:pt>
                <c:pt idx="72">
                  <c:v>3.6961411E-3</c:v>
                </c:pt>
                <c:pt idx="73">
                  <c:v>3.3381460000000002E-3</c:v>
                </c:pt>
                <c:pt idx="74">
                  <c:v>3.2323946000000002E-3</c:v>
                </c:pt>
                <c:pt idx="75">
                  <c:v>3.1986223E-3</c:v>
                </c:pt>
                <c:pt idx="76">
                  <c:v>3.1344518000000002E-3</c:v>
                </c:pt>
                <c:pt idx="77">
                  <c:v>2.9959038000000001E-3</c:v>
                </c:pt>
                <c:pt idx="78">
                  <c:v>2.7315284000000001E-3</c:v>
                </c:pt>
                <c:pt idx="79">
                  <c:v>2.3313487999999999E-3</c:v>
                </c:pt>
                <c:pt idx="80">
                  <c:v>1.8144876E-3</c:v>
                </c:pt>
                <c:pt idx="81">
                  <c:v>1.3019785E-3</c:v>
                </c:pt>
                <c:pt idx="82">
                  <c:v>8.8973500000000001E-4</c:v>
                </c:pt>
                <c:pt idx="83">
                  <c:v>6.5892040000000004E-4</c:v>
                </c:pt>
                <c:pt idx="84">
                  <c:v>6.5047330000000004E-4</c:v>
                </c:pt>
                <c:pt idx="85">
                  <c:v>8.3029049999999997E-4</c:v>
                </c:pt>
                <c:pt idx="86">
                  <c:v>1.0284445000000001E-3</c:v>
                </c:pt>
                <c:pt idx="87">
                  <c:v>1.0471415999999999E-3</c:v>
                </c:pt>
                <c:pt idx="88">
                  <c:v>7.7848849999999999E-4</c:v>
                </c:pt>
                <c:pt idx="89">
                  <c:v>2.8287720000000002E-4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1.323176E-4</c:v>
                </c:pt>
                <c:pt idx="100">
                  <c:v>3.9035980000000001E-4</c:v>
                </c:pt>
                <c:pt idx="101">
                  <c:v>6.1565790000000001E-4</c:v>
                </c:pt>
                <c:pt idx="102">
                  <c:v>7.8537219999999996E-4</c:v>
                </c:pt>
                <c:pt idx="103">
                  <c:v>9.6800279999999998E-4</c:v>
                </c:pt>
                <c:pt idx="104">
                  <c:v>1.1404795E-3</c:v>
                </c:pt>
                <c:pt idx="105">
                  <c:v>1.3239984E-3</c:v>
                </c:pt>
                <c:pt idx="106">
                  <c:v>1.5447212000000001E-3</c:v>
                </c:pt>
                <c:pt idx="107">
                  <c:v>1.7860116999999999E-3</c:v>
                </c:pt>
                <c:pt idx="108">
                  <c:v>2.0984243999999999E-3</c:v>
                </c:pt>
                <c:pt idx="109">
                  <c:v>2.5299806E-3</c:v>
                </c:pt>
                <c:pt idx="110">
                  <c:v>2.9651044999999998E-3</c:v>
                </c:pt>
                <c:pt idx="111">
                  <c:v>3.5151427E-3</c:v>
                </c:pt>
                <c:pt idx="112">
                  <c:v>4.1163294000000003E-3</c:v>
                </c:pt>
                <c:pt idx="113">
                  <c:v>4.7617689999999999E-3</c:v>
                </c:pt>
                <c:pt idx="114">
                  <c:v>5.4051732000000002E-3</c:v>
                </c:pt>
                <c:pt idx="115">
                  <c:v>6.0155909000000002E-3</c:v>
                </c:pt>
                <c:pt idx="116">
                  <c:v>6.5456791999999996E-3</c:v>
                </c:pt>
                <c:pt idx="117">
                  <c:v>6.9960146000000003E-3</c:v>
                </c:pt>
                <c:pt idx="118">
                  <c:v>7.1857288E-3</c:v>
                </c:pt>
                <c:pt idx="119">
                  <c:v>7.2498577999999996E-3</c:v>
                </c:pt>
                <c:pt idx="120">
                  <c:v>7.1623512E-3</c:v>
                </c:pt>
                <c:pt idx="121">
                  <c:v>6.9291596E-3</c:v>
                </c:pt>
                <c:pt idx="122">
                  <c:v>6.5661412999999998E-3</c:v>
                </c:pt>
                <c:pt idx="123">
                  <c:v>6.1002388000000003E-3</c:v>
                </c:pt>
                <c:pt idx="124">
                  <c:v>5.5531887000000004E-3</c:v>
                </c:pt>
                <c:pt idx="125">
                  <c:v>4.9660577999999997E-3</c:v>
                </c:pt>
                <c:pt idx="126">
                  <c:v>4.4460995E-3</c:v>
                </c:pt>
                <c:pt idx="127">
                  <c:v>3.7834928000000001E-3</c:v>
                </c:pt>
                <c:pt idx="128">
                  <c:v>3.1435745999999999E-3</c:v>
                </c:pt>
                <c:pt idx="129">
                  <c:v>2.5842720999999999E-3</c:v>
                </c:pt>
                <c:pt idx="130">
                  <c:v>2.0676965000000001E-3</c:v>
                </c:pt>
                <c:pt idx="131">
                  <c:v>1.6161668000000001E-3</c:v>
                </c:pt>
                <c:pt idx="132">
                  <c:v>1.1993778E-3</c:v>
                </c:pt>
                <c:pt idx="133">
                  <c:v>8.1773139999999995E-4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5DBF-4BEC-B76F-5AFFC402E53A}"/>
            </c:ext>
          </c:extLst>
        </c:ser>
        <c:ser>
          <c:idx val="101"/>
          <c:order val="101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反射白_LEDlow_暗櫃!$A$102:$EE$102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6.9355220000000002E-4</c:v>
                </c:pt>
                <c:pt idx="9">
                  <c:v>1.3376079000000001E-3</c:v>
                </c:pt>
                <c:pt idx="10">
                  <c:v>1.577223E-3</c:v>
                </c:pt>
                <c:pt idx="11">
                  <c:v>1.5090794999999999E-3</c:v>
                </c:pt>
                <c:pt idx="12">
                  <c:v>1.1332707E-3</c:v>
                </c:pt>
                <c:pt idx="13">
                  <c:v>8.0630920000000002E-4</c:v>
                </c:pt>
                <c:pt idx="14">
                  <c:v>8.0197669999999995E-4</c:v>
                </c:pt>
                <c:pt idx="15">
                  <c:v>1.2185577999999999E-3</c:v>
                </c:pt>
                <c:pt idx="16">
                  <c:v>1.8568160000000001E-3</c:v>
                </c:pt>
                <c:pt idx="17">
                  <c:v>2.4088614000000001E-3</c:v>
                </c:pt>
                <c:pt idx="18">
                  <c:v>2.7346034000000001E-3</c:v>
                </c:pt>
                <c:pt idx="19">
                  <c:v>2.8524597000000001E-3</c:v>
                </c:pt>
                <c:pt idx="20">
                  <c:v>2.8650756000000001E-3</c:v>
                </c:pt>
                <c:pt idx="21">
                  <c:v>2.8156992000000001E-3</c:v>
                </c:pt>
                <c:pt idx="22">
                  <c:v>2.8063635999999999E-3</c:v>
                </c:pt>
                <c:pt idx="23">
                  <c:v>2.7137436E-3</c:v>
                </c:pt>
                <c:pt idx="24">
                  <c:v>2.6809655000000002E-3</c:v>
                </c:pt>
                <c:pt idx="25">
                  <c:v>2.7506317000000001E-3</c:v>
                </c:pt>
                <c:pt idx="26">
                  <c:v>3.0018842999999999E-3</c:v>
                </c:pt>
                <c:pt idx="27">
                  <c:v>3.4707067999999999E-3</c:v>
                </c:pt>
                <c:pt idx="28">
                  <c:v>4.1017272000000004E-3</c:v>
                </c:pt>
                <c:pt idx="29">
                  <c:v>4.9125714999999999E-3</c:v>
                </c:pt>
                <c:pt idx="30">
                  <c:v>5.9548314E-3</c:v>
                </c:pt>
                <c:pt idx="31">
                  <c:v>7.4530719000000002E-3</c:v>
                </c:pt>
                <c:pt idx="32">
                  <c:v>9.9052963999999993E-3</c:v>
                </c:pt>
                <c:pt idx="33">
                  <c:v>1.34937689E-2</c:v>
                </c:pt>
                <c:pt idx="34">
                  <c:v>1.8167067299999999E-2</c:v>
                </c:pt>
                <c:pt idx="35">
                  <c:v>2.33738348E-2</c:v>
                </c:pt>
                <c:pt idx="36">
                  <c:v>2.81535573E-2</c:v>
                </c:pt>
                <c:pt idx="37">
                  <c:v>3.1308393900000002E-2</c:v>
                </c:pt>
                <c:pt idx="38">
                  <c:v>3.2254334500000002E-2</c:v>
                </c:pt>
                <c:pt idx="39">
                  <c:v>3.0962448600000001E-2</c:v>
                </c:pt>
                <c:pt idx="40">
                  <c:v>2.8128303600000001E-2</c:v>
                </c:pt>
                <c:pt idx="41">
                  <c:v>2.4350527699999999E-2</c:v>
                </c:pt>
                <c:pt idx="42">
                  <c:v>2.0723570100000002E-2</c:v>
                </c:pt>
                <c:pt idx="43">
                  <c:v>1.7637314300000002E-2</c:v>
                </c:pt>
                <c:pt idx="44">
                  <c:v>1.5180594299999999E-2</c:v>
                </c:pt>
                <c:pt idx="45">
                  <c:v>1.3316522399999999E-2</c:v>
                </c:pt>
                <c:pt idx="46">
                  <c:v>1.1637589E-2</c:v>
                </c:pt>
                <c:pt idx="47">
                  <c:v>1.02026844E-2</c:v>
                </c:pt>
                <c:pt idx="48">
                  <c:v>9.2186917999999996E-3</c:v>
                </c:pt>
                <c:pt idx="49">
                  <c:v>8.6880819999999997E-3</c:v>
                </c:pt>
                <c:pt idx="50">
                  <c:v>8.4552559999999995E-3</c:v>
                </c:pt>
                <c:pt idx="51">
                  <c:v>8.4137302000000004E-3</c:v>
                </c:pt>
                <c:pt idx="52">
                  <c:v>8.5194864999999995E-3</c:v>
                </c:pt>
                <c:pt idx="53">
                  <c:v>8.9690480000000003E-3</c:v>
                </c:pt>
                <c:pt idx="54">
                  <c:v>9.6699791E-3</c:v>
                </c:pt>
                <c:pt idx="55">
                  <c:v>1.04364883E-2</c:v>
                </c:pt>
                <c:pt idx="56">
                  <c:v>1.10082459E-2</c:v>
                </c:pt>
                <c:pt idx="57">
                  <c:v>1.1265624300000001E-2</c:v>
                </c:pt>
                <c:pt idx="58">
                  <c:v>1.12809511E-2</c:v>
                </c:pt>
                <c:pt idx="59">
                  <c:v>1.1105992800000001E-2</c:v>
                </c:pt>
                <c:pt idx="60">
                  <c:v>1.0792105499999999E-2</c:v>
                </c:pt>
                <c:pt idx="61">
                  <c:v>1.0312388699999999E-2</c:v>
                </c:pt>
                <c:pt idx="62">
                  <c:v>9.5983325000000008E-3</c:v>
                </c:pt>
                <c:pt idx="63">
                  <c:v>8.7383575999999998E-3</c:v>
                </c:pt>
                <c:pt idx="64">
                  <c:v>8.0404998999999994E-3</c:v>
                </c:pt>
                <c:pt idx="65">
                  <c:v>7.7704502999999996E-3</c:v>
                </c:pt>
                <c:pt idx="66">
                  <c:v>7.9177627000000007E-3</c:v>
                </c:pt>
                <c:pt idx="67">
                  <c:v>8.0875223999999999E-3</c:v>
                </c:pt>
                <c:pt idx="68">
                  <c:v>7.8996521999999993E-3</c:v>
                </c:pt>
                <c:pt idx="69">
                  <c:v>7.1608219000000002E-3</c:v>
                </c:pt>
                <c:pt idx="70">
                  <c:v>5.9331022000000001E-3</c:v>
                </c:pt>
                <c:pt idx="71">
                  <c:v>4.5526419000000004E-3</c:v>
                </c:pt>
                <c:pt idx="72">
                  <c:v>3.3952437999999999E-3</c:v>
                </c:pt>
                <c:pt idx="73">
                  <c:v>2.7657877999999999E-3</c:v>
                </c:pt>
                <c:pt idx="74">
                  <c:v>2.6216289999999999E-3</c:v>
                </c:pt>
                <c:pt idx="75">
                  <c:v>2.5559828999999999E-3</c:v>
                </c:pt>
                <c:pt idx="76">
                  <c:v>2.2843727E-3</c:v>
                </c:pt>
                <c:pt idx="77">
                  <c:v>1.915461E-3</c:v>
                </c:pt>
                <c:pt idx="78">
                  <c:v>1.6897380999999999E-3</c:v>
                </c:pt>
                <c:pt idx="79">
                  <c:v>1.6632729E-3</c:v>
                </c:pt>
                <c:pt idx="80">
                  <c:v>1.6923477000000001E-3</c:v>
                </c:pt>
                <c:pt idx="81">
                  <c:v>1.5843909000000001E-3</c:v>
                </c:pt>
                <c:pt idx="82">
                  <c:v>1.3039935E-3</c:v>
                </c:pt>
                <c:pt idx="83">
                  <c:v>9.2700780000000004E-4</c:v>
                </c:pt>
                <c:pt idx="84">
                  <c:v>5.5884209999999997E-4</c:v>
                </c:pt>
                <c:pt idx="85">
                  <c:v>2.3876720000000001E-4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3.067527E-4</c:v>
                </c:pt>
                <c:pt idx="90">
                  <c:v>7.6546190000000003E-4</c:v>
                </c:pt>
                <c:pt idx="91">
                  <c:v>1.1832062000000001E-3</c:v>
                </c:pt>
                <c:pt idx="92">
                  <c:v>1.2721429000000001E-3</c:v>
                </c:pt>
                <c:pt idx="93">
                  <c:v>1.0593147E-3</c:v>
                </c:pt>
                <c:pt idx="94">
                  <c:v>6.2412299999999997E-4</c:v>
                </c:pt>
                <c:pt idx="95">
                  <c:v>9.5583599999999997E-5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3.0717450000000002E-4</c:v>
                </c:pt>
                <c:pt idx="103">
                  <c:v>7.3957540000000005E-4</c:v>
                </c:pt>
                <c:pt idx="104">
                  <c:v>1.165482E-3</c:v>
                </c:pt>
                <c:pt idx="105">
                  <c:v>1.5796107E-3</c:v>
                </c:pt>
                <c:pt idx="106">
                  <c:v>1.9831689999999999E-3</c:v>
                </c:pt>
                <c:pt idx="107">
                  <c:v>2.3625540000000002E-3</c:v>
                </c:pt>
                <c:pt idx="108">
                  <c:v>2.7214120999999999E-3</c:v>
                </c:pt>
                <c:pt idx="109">
                  <c:v>3.0458708999999999E-3</c:v>
                </c:pt>
                <c:pt idx="110">
                  <c:v>3.4684332E-3</c:v>
                </c:pt>
                <c:pt idx="111">
                  <c:v>3.8155057000000001E-3</c:v>
                </c:pt>
                <c:pt idx="112">
                  <c:v>4.1942884999999997E-3</c:v>
                </c:pt>
                <c:pt idx="113">
                  <c:v>4.5805536000000004E-3</c:v>
                </c:pt>
                <c:pt idx="114">
                  <c:v>4.9421634000000004E-3</c:v>
                </c:pt>
                <c:pt idx="115">
                  <c:v>5.2828118000000004E-3</c:v>
                </c:pt>
                <c:pt idx="116">
                  <c:v>5.5896076000000001E-3</c:v>
                </c:pt>
                <c:pt idx="117">
                  <c:v>5.8902446000000004E-3</c:v>
                </c:pt>
                <c:pt idx="118">
                  <c:v>6.0745896999999998E-3</c:v>
                </c:pt>
                <c:pt idx="119">
                  <c:v>6.1106342000000003E-3</c:v>
                </c:pt>
                <c:pt idx="120">
                  <c:v>6.0669766000000002E-3</c:v>
                </c:pt>
                <c:pt idx="121">
                  <c:v>5.9180162E-3</c:v>
                </c:pt>
                <c:pt idx="122">
                  <c:v>5.6627593000000004E-3</c:v>
                </c:pt>
                <c:pt idx="123">
                  <c:v>5.3080347999999999E-3</c:v>
                </c:pt>
                <c:pt idx="124">
                  <c:v>4.8616841000000003E-3</c:v>
                </c:pt>
                <c:pt idx="125">
                  <c:v>4.3651378000000001E-3</c:v>
                </c:pt>
                <c:pt idx="126">
                  <c:v>3.8698639000000002E-3</c:v>
                </c:pt>
                <c:pt idx="127">
                  <c:v>3.2824699E-3</c:v>
                </c:pt>
                <c:pt idx="128">
                  <c:v>2.7171446000000001E-3</c:v>
                </c:pt>
                <c:pt idx="129">
                  <c:v>2.2027560000000002E-3</c:v>
                </c:pt>
                <c:pt idx="130">
                  <c:v>1.7414719E-3</c:v>
                </c:pt>
                <c:pt idx="131">
                  <c:v>1.3548185E-3</c:v>
                </c:pt>
                <c:pt idx="132">
                  <c:v>1.0594099E-3</c:v>
                </c:pt>
                <c:pt idx="133">
                  <c:v>8.7222340000000002E-4</c:v>
                </c:pt>
                <c:pt idx="134">
                  <c:v>3.8076629999999999E-4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5DBF-4BEC-B76F-5AFFC402E53A}"/>
            </c:ext>
          </c:extLst>
        </c:ser>
        <c:ser>
          <c:idx val="102"/>
          <c:order val="102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反射白_LEDlow_暗櫃!$A$103:$EE$103</c:f>
              <c:numCache>
                <c:formatCode>General</c:formatCode>
                <c:ptCount val="135"/>
                <c:pt idx="0">
                  <c:v>7.0877929999999998E-4</c:v>
                </c:pt>
                <c:pt idx="1">
                  <c:v>4.2728980000000002E-4</c:v>
                </c:pt>
                <c:pt idx="2">
                  <c:v>2.1261620000000001E-4</c:v>
                </c:pt>
                <c:pt idx="3">
                  <c:v>0</c:v>
                </c:pt>
                <c:pt idx="4">
                  <c:v>0</c:v>
                </c:pt>
                <c:pt idx="5">
                  <c:v>3.1459169999999999E-4</c:v>
                </c:pt>
                <c:pt idx="6">
                  <c:v>6.7701709999999995E-4</c:v>
                </c:pt>
                <c:pt idx="7">
                  <c:v>9.0539210000000001E-4</c:v>
                </c:pt>
                <c:pt idx="8">
                  <c:v>9.5195860000000002E-4</c:v>
                </c:pt>
                <c:pt idx="9">
                  <c:v>9.2769960000000002E-4</c:v>
                </c:pt>
                <c:pt idx="10">
                  <c:v>9.7422939999999999E-4</c:v>
                </c:pt>
                <c:pt idx="11">
                  <c:v>1.0386976999999999E-3</c:v>
                </c:pt>
                <c:pt idx="12">
                  <c:v>1.1796032000000001E-3</c:v>
                </c:pt>
                <c:pt idx="13">
                  <c:v>1.3177319E-3</c:v>
                </c:pt>
                <c:pt idx="14">
                  <c:v>1.4082913E-3</c:v>
                </c:pt>
                <c:pt idx="15">
                  <c:v>1.5022017999999999E-3</c:v>
                </c:pt>
                <c:pt idx="16">
                  <c:v>1.6816239E-3</c:v>
                </c:pt>
                <c:pt idx="17">
                  <c:v>2.0021177000000001E-3</c:v>
                </c:pt>
                <c:pt idx="18">
                  <c:v>2.432226E-3</c:v>
                </c:pt>
                <c:pt idx="19">
                  <c:v>2.8603197999999999E-3</c:v>
                </c:pt>
                <c:pt idx="20">
                  <c:v>3.1828949999999998E-3</c:v>
                </c:pt>
                <c:pt idx="21">
                  <c:v>3.3216055000000002E-3</c:v>
                </c:pt>
                <c:pt idx="22">
                  <c:v>3.2503879999999999E-3</c:v>
                </c:pt>
                <c:pt idx="23">
                  <c:v>2.9974808000000001E-3</c:v>
                </c:pt>
                <c:pt idx="24">
                  <c:v>2.8074149000000001E-3</c:v>
                </c:pt>
                <c:pt idx="25">
                  <c:v>2.8655091000000001E-3</c:v>
                </c:pt>
                <c:pt idx="26">
                  <c:v>3.3013387999999999E-3</c:v>
                </c:pt>
                <c:pt idx="27">
                  <c:v>3.8886862000000002E-3</c:v>
                </c:pt>
                <c:pt idx="28">
                  <c:v>4.4237039999999997E-3</c:v>
                </c:pt>
                <c:pt idx="29">
                  <c:v>5.0052465000000003E-3</c:v>
                </c:pt>
                <c:pt idx="30">
                  <c:v>5.8298018000000002E-3</c:v>
                </c:pt>
                <c:pt idx="31">
                  <c:v>7.3217782000000002E-3</c:v>
                </c:pt>
                <c:pt idx="32">
                  <c:v>9.8808594000000007E-3</c:v>
                </c:pt>
                <c:pt idx="33">
                  <c:v>1.3553384700000001E-2</c:v>
                </c:pt>
                <c:pt idx="34">
                  <c:v>1.8149103999999999E-2</c:v>
                </c:pt>
                <c:pt idx="35">
                  <c:v>2.3290729199999999E-2</c:v>
                </c:pt>
                <c:pt idx="36">
                  <c:v>2.8147017600000001E-2</c:v>
                </c:pt>
                <c:pt idx="37">
                  <c:v>3.1569078600000001E-2</c:v>
                </c:pt>
                <c:pt idx="38">
                  <c:v>3.2722391199999999E-2</c:v>
                </c:pt>
                <c:pt idx="39">
                  <c:v>3.1363993899999998E-2</c:v>
                </c:pt>
                <c:pt idx="40">
                  <c:v>2.82471813E-2</c:v>
                </c:pt>
                <c:pt idx="41">
                  <c:v>2.4100201200000001E-2</c:v>
                </c:pt>
                <c:pt idx="42">
                  <c:v>2.0225232499999999E-2</c:v>
                </c:pt>
                <c:pt idx="43">
                  <c:v>1.7024066300000001E-2</c:v>
                </c:pt>
                <c:pt idx="44">
                  <c:v>1.44994548E-2</c:v>
                </c:pt>
                <c:pt idx="45">
                  <c:v>1.26364389E-2</c:v>
                </c:pt>
                <c:pt idx="46">
                  <c:v>1.11496029E-2</c:v>
                </c:pt>
                <c:pt idx="47">
                  <c:v>1.0007196100000001E-2</c:v>
                </c:pt>
                <c:pt idx="48">
                  <c:v>9.1819334999999995E-3</c:v>
                </c:pt>
                <c:pt idx="49">
                  <c:v>8.6263372000000005E-3</c:v>
                </c:pt>
                <c:pt idx="50">
                  <c:v>8.3250627000000001E-3</c:v>
                </c:pt>
                <c:pt idx="51">
                  <c:v>8.4064119000000007E-3</c:v>
                </c:pt>
                <c:pt idx="52">
                  <c:v>8.8302222999999992E-3</c:v>
                </c:pt>
                <c:pt idx="53">
                  <c:v>9.5402356000000004E-3</c:v>
                </c:pt>
                <c:pt idx="54">
                  <c:v>1.0310158099999999E-2</c:v>
                </c:pt>
                <c:pt idx="55">
                  <c:v>1.0959704400000001E-2</c:v>
                </c:pt>
                <c:pt idx="56">
                  <c:v>1.14379814E-2</c:v>
                </c:pt>
                <c:pt idx="57">
                  <c:v>1.17523856E-2</c:v>
                </c:pt>
                <c:pt idx="58">
                  <c:v>1.1895854000000001E-2</c:v>
                </c:pt>
                <c:pt idx="59">
                  <c:v>1.17287859E-2</c:v>
                </c:pt>
                <c:pt idx="60">
                  <c:v>1.10520106E-2</c:v>
                </c:pt>
                <c:pt idx="61">
                  <c:v>9.9903996999999994E-3</c:v>
                </c:pt>
                <c:pt idx="62">
                  <c:v>8.8813547E-3</c:v>
                </c:pt>
                <c:pt idx="63">
                  <c:v>8.1528899999999994E-3</c:v>
                </c:pt>
                <c:pt idx="64">
                  <c:v>7.9792318999999997E-3</c:v>
                </c:pt>
                <c:pt idx="65">
                  <c:v>8.1483441999999993E-3</c:v>
                </c:pt>
                <c:pt idx="66">
                  <c:v>8.2404091999999998E-3</c:v>
                </c:pt>
                <c:pt idx="67">
                  <c:v>7.9578301000000004E-3</c:v>
                </c:pt>
                <c:pt idx="68">
                  <c:v>7.292537E-3</c:v>
                </c:pt>
                <c:pt idx="69">
                  <c:v>6.4540841000000002E-3</c:v>
                </c:pt>
                <c:pt idx="70">
                  <c:v>5.6017595000000002E-3</c:v>
                </c:pt>
                <c:pt idx="71">
                  <c:v>4.7806604000000001E-3</c:v>
                </c:pt>
                <c:pt idx="72">
                  <c:v>3.9497771999999999E-3</c:v>
                </c:pt>
                <c:pt idx="73">
                  <c:v>3.0846288000000001E-3</c:v>
                </c:pt>
                <c:pt idx="74">
                  <c:v>2.3208386000000002E-3</c:v>
                </c:pt>
                <c:pt idx="75">
                  <c:v>1.7939900999999999E-3</c:v>
                </c:pt>
                <c:pt idx="76">
                  <c:v>1.6765641E-3</c:v>
                </c:pt>
                <c:pt idx="77">
                  <c:v>1.9299428000000001E-3</c:v>
                </c:pt>
                <c:pt idx="78">
                  <c:v>2.3304119E-3</c:v>
                </c:pt>
                <c:pt idx="79">
                  <c:v>2.5822364E-3</c:v>
                </c:pt>
                <c:pt idx="80">
                  <c:v>2.4738475000000001E-3</c:v>
                </c:pt>
                <c:pt idx="81">
                  <c:v>2.0515539000000001E-3</c:v>
                </c:pt>
                <c:pt idx="82">
                  <c:v>1.4689009000000001E-3</c:v>
                </c:pt>
                <c:pt idx="83">
                  <c:v>9.151443E-4</c:v>
                </c:pt>
                <c:pt idx="84">
                  <c:v>5.5527560000000003E-4</c:v>
                </c:pt>
                <c:pt idx="85">
                  <c:v>4.2220879999999998E-4</c:v>
                </c:pt>
                <c:pt idx="86">
                  <c:v>4.3650960000000001E-4</c:v>
                </c:pt>
                <c:pt idx="87">
                  <c:v>4.8515949999999999E-4</c:v>
                </c:pt>
                <c:pt idx="88">
                  <c:v>4.6676140000000003E-4</c:v>
                </c:pt>
                <c:pt idx="89">
                  <c:v>3.9110860000000002E-4</c:v>
                </c:pt>
                <c:pt idx="90">
                  <c:v>2.9576039999999997E-4</c:v>
                </c:pt>
                <c:pt idx="91">
                  <c:v>1.8100629999999999E-4</c:v>
                </c:pt>
                <c:pt idx="92">
                  <c:v>2.8260200000000001E-5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2.0873610000000001E-4</c:v>
                </c:pt>
                <c:pt idx="100">
                  <c:v>4.1403620000000002E-4</c:v>
                </c:pt>
                <c:pt idx="101">
                  <c:v>5.5929370000000001E-4</c:v>
                </c:pt>
                <c:pt idx="102">
                  <c:v>7.550546E-4</c:v>
                </c:pt>
                <c:pt idx="103">
                  <c:v>8.9027419999999999E-4</c:v>
                </c:pt>
                <c:pt idx="104">
                  <c:v>1.0153247E-3</c:v>
                </c:pt>
                <c:pt idx="105">
                  <c:v>1.1508658000000001E-3</c:v>
                </c:pt>
                <c:pt idx="106">
                  <c:v>1.3262151E-3</c:v>
                </c:pt>
                <c:pt idx="107">
                  <c:v>1.5344056E-3</c:v>
                </c:pt>
                <c:pt idx="108">
                  <c:v>1.8149902999999999E-3</c:v>
                </c:pt>
                <c:pt idx="109">
                  <c:v>2.195935E-3</c:v>
                </c:pt>
                <c:pt idx="110">
                  <c:v>2.5870169E-3</c:v>
                </c:pt>
                <c:pt idx="111">
                  <c:v>3.1349217E-3</c:v>
                </c:pt>
                <c:pt idx="112">
                  <c:v>3.6920910000000002E-3</c:v>
                </c:pt>
                <c:pt idx="113">
                  <c:v>4.2839935000000004E-3</c:v>
                </c:pt>
                <c:pt idx="114">
                  <c:v>4.8877321999999997E-3</c:v>
                </c:pt>
                <c:pt idx="115">
                  <c:v>5.4629492E-3</c:v>
                </c:pt>
                <c:pt idx="116">
                  <c:v>5.9668254000000004E-3</c:v>
                </c:pt>
                <c:pt idx="117">
                  <c:v>6.4055034999999996E-3</c:v>
                </c:pt>
                <c:pt idx="118">
                  <c:v>6.5990249000000001E-3</c:v>
                </c:pt>
                <c:pt idx="119">
                  <c:v>6.7333708999999997E-3</c:v>
                </c:pt>
                <c:pt idx="120">
                  <c:v>6.7270476999999997E-3</c:v>
                </c:pt>
                <c:pt idx="121">
                  <c:v>6.5968991000000003E-3</c:v>
                </c:pt>
                <c:pt idx="122">
                  <c:v>6.3502671999999998E-3</c:v>
                </c:pt>
                <c:pt idx="123">
                  <c:v>6.0050492000000002E-3</c:v>
                </c:pt>
                <c:pt idx="124">
                  <c:v>5.5675250000000003E-3</c:v>
                </c:pt>
                <c:pt idx="125">
                  <c:v>5.0170058E-3</c:v>
                </c:pt>
                <c:pt idx="126">
                  <c:v>4.7064335000000001E-3</c:v>
                </c:pt>
                <c:pt idx="127">
                  <c:v>4.0697436999999996E-3</c:v>
                </c:pt>
                <c:pt idx="128">
                  <c:v>3.4583908999999999E-3</c:v>
                </c:pt>
                <c:pt idx="129">
                  <c:v>2.8891430999999999E-3</c:v>
                </c:pt>
                <c:pt idx="130">
                  <c:v>2.3351288E-3</c:v>
                </c:pt>
                <c:pt idx="131">
                  <c:v>1.8486392000000001E-3</c:v>
                </c:pt>
                <c:pt idx="132">
                  <c:v>1.4066113E-3</c:v>
                </c:pt>
                <c:pt idx="133">
                  <c:v>1.0168439E-3</c:v>
                </c:pt>
                <c:pt idx="134">
                  <c:v>1.4563210000000001E-4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5DBF-4BEC-B76F-5AFFC402E53A}"/>
            </c:ext>
          </c:extLst>
        </c:ser>
        <c:ser>
          <c:idx val="103"/>
          <c:order val="103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反射白_LEDlow_暗櫃!$A$104:$EE$104</c:f>
              <c:numCache>
                <c:formatCode>General</c:formatCode>
                <c:ptCount val="135"/>
                <c:pt idx="0">
                  <c:v>6.1472709999999995E-4</c:v>
                </c:pt>
                <c:pt idx="1">
                  <c:v>3.5607910000000001E-4</c:v>
                </c:pt>
                <c:pt idx="2">
                  <c:v>8.5537800000000006E-5</c:v>
                </c:pt>
                <c:pt idx="3">
                  <c:v>0</c:v>
                </c:pt>
                <c:pt idx="4">
                  <c:v>6.32412E-5</c:v>
                </c:pt>
                <c:pt idx="5">
                  <c:v>2.9621749999999999E-4</c:v>
                </c:pt>
                <c:pt idx="6">
                  <c:v>5.1586130000000005E-4</c:v>
                </c:pt>
                <c:pt idx="7">
                  <c:v>7.0843950000000001E-4</c:v>
                </c:pt>
                <c:pt idx="8">
                  <c:v>8.2461199999999996E-4</c:v>
                </c:pt>
                <c:pt idx="9">
                  <c:v>8.0434479999999997E-4</c:v>
                </c:pt>
                <c:pt idx="10">
                  <c:v>6.7093000000000003E-4</c:v>
                </c:pt>
                <c:pt idx="11">
                  <c:v>6.2140310000000001E-4</c:v>
                </c:pt>
                <c:pt idx="12">
                  <c:v>6.5773519999999996E-4</c:v>
                </c:pt>
                <c:pt idx="13">
                  <c:v>8.5454409999999998E-4</c:v>
                </c:pt>
                <c:pt idx="14">
                  <c:v>1.2500343E-3</c:v>
                </c:pt>
                <c:pt idx="15">
                  <c:v>1.815047E-3</c:v>
                </c:pt>
                <c:pt idx="16">
                  <c:v>2.3968888000000001E-3</c:v>
                </c:pt>
                <c:pt idx="17">
                  <c:v>2.7330222E-3</c:v>
                </c:pt>
                <c:pt idx="18">
                  <c:v>2.6792560000000001E-3</c:v>
                </c:pt>
                <c:pt idx="19">
                  <c:v>2.4075593999999998E-3</c:v>
                </c:pt>
                <c:pt idx="20">
                  <c:v>2.2627159000000001E-3</c:v>
                </c:pt>
                <c:pt idx="21">
                  <c:v>2.4707024000000001E-3</c:v>
                </c:pt>
                <c:pt idx="22">
                  <c:v>2.9559018999999998E-3</c:v>
                </c:pt>
                <c:pt idx="23">
                  <c:v>3.3990243000000002E-3</c:v>
                </c:pt>
                <c:pt idx="24">
                  <c:v>3.5867475000000001E-3</c:v>
                </c:pt>
                <c:pt idx="25">
                  <c:v>3.6236627E-3</c:v>
                </c:pt>
                <c:pt idx="26">
                  <c:v>3.6563225999999998E-3</c:v>
                </c:pt>
                <c:pt idx="27">
                  <c:v>3.7593896999999999E-3</c:v>
                </c:pt>
                <c:pt idx="28">
                  <c:v>3.9977101000000003E-3</c:v>
                </c:pt>
                <c:pt idx="29">
                  <c:v>4.4265514999999997E-3</c:v>
                </c:pt>
                <c:pt idx="30">
                  <c:v>5.1027284999999997E-3</c:v>
                </c:pt>
                <c:pt idx="31">
                  <c:v>6.5479646000000001E-3</c:v>
                </c:pt>
                <c:pt idx="32">
                  <c:v>9.3019296999999994E-3</c:v>
                </c:pt>
                <c:pt idx="33">
                  <c:v>1.3444839E-2</c:v>
                </c:pt>
                <c:pt idx="34">
                  <c:v>1.8646953599999998E-2</c:v>
                </c:pt>
                <c:pt idx="35">
                  <c:v>2.4135515100000001E-2</c:v>
                </c:pt>
                <c:pt idx="36">
                  <c:v>2.8846550700000001E-2</c:v>
                </c:pt>
                <c:pt idx="37">
                  <c:v>3.1714711299999997E-2</c:v>
                </c:pt>
                <c:pt idx="38">
                  <c:v>3.2314170199999999E-2</c:v>
                </c:pt>
                <c:pt idx="39">
                  <c:v>3.0749278099999999E-2</c:v>
                </c:pt>
                <c:pt idx="40">
                  <c:v>2.7849525199999999E-2</c:v>
                </c:pt>
                <c:pt idx="41">
                  <c:v>2.4146890300000001E-2</c:v>
                </c:pt>
                <c:pt idx="42">
                  <c:v>2.0577374799999999E-2</c:v>
                </c:pt>
                <c:pt idx="43">
                  <c:v>1.7319805899999999E-2</c:v>
                </c:pt>
                <c:pt idx="44">
                  <c:v>1.4442195200000001E-2</c:v>
                </c:pt>
                <c:pt idx="45">
                  <c:v>1.21077932E-2</c:v>
                </c:pt>
                <c:pt idx="46">
                  <c:v>1.02900248E-2</c:v>
                </c:pt>
                <c:pt idx="47">
                  <c:v>9.1549344000000001E-3</c:v>
                </c:pt>
                <c:pt idx="48">
                  <c:v>8.7894694999999991E-3</c:v>
                </c:pt>
                <c:pt idx="49">
                  <c:v>8.9848888999999998E-3</c:v>
                </c:pt>
                <c:pt idx="50">
                  <c:v>9.3924860000000002E-3</c:v>
                </c:pt>
                <c:pt idx="51">
                  <c:v>9.7136180999999999E-3</c:v>
                </c:pt>
                <c:pt idx="52">
                  <c:v>9.8250061000000003E-3</c:v>
                </c:pt>
                <c:pt idx="53">
                  <c:v>9.8157040999999993E-3</c:v>
                </c:pt>
                <c:pt idx="54">
                  <c:v>9.8539180999999993E-3</c:v>
                </c:pt>
                <c:pt idx="55">
                  <c:v>1.00364657E-2</c:v>
                </c:pt>
                <c:pt idx="56">
                  <c:v>1.03309574E-2</c:v>
                </c:pt>
                <c:pt idx="57">
                  <c:v>1.06188441E-2</c:v>
                </c:pt>
                <c:pt idx="58">
                  <c:v>1.08157611E-2</c:v>
                </c:pt>
                <c:pt idx="59">
                  <c:v>1.0929424300000001E-2</c:v>
                </c:pt>
                <c:pt idx="60">
                  <c:v>1.0947647499999999E-2</c:v>
                </c:pt>
                <c:pt idx="61">
                  <c:v>1.09333443E-2</c:v>
                </c:pt>
                <c:pt idx="62">
                  <c:v>1.08548766E-2</c:v>
                </c:pt>
                <c:pt idx="63">
                  <c:v>1.06460527E-2</c:v>
                </c:pt>
                <c:pt idx="64">
                  <c:v>1.0162031300000001E-2</c:v>
                </c:pt>
                <c:pt idx="65">
                  <c:v>9.3215667000000006E-3</c:v>
                </c:pt>
                <c:pt idx="66">
                  <c:v>8.1849834E-3</c:v>
                </c:pt>
                <c:pt idx="67">
                  <c:v>6.8706293000000002E-3</c:v>
                </c:pt>
                <c:pt idx="68">
                  <c:v>5.5389013000000003E-3</c:v>
                </c:pt>
                <c:pt idx="69">
                  <c:v>4.4672777999999998E-3</c:v>
                </c:pt>
                <c:pt idx="70">
                  <c:v>3.7427824000000002E-3</c:v>
                </c:pt>
                <c:pt idx="71">
                  <c:v>3.4053191E-3</c:v>
                </c:pt>
                <c:pt idx="72">
                  <c:v>3.3905256999999999E-3</c:v>
                </c:pt>
                <c:pt idx="73">
                  <c:v>3.6158101000000002E-3</c:v>
                </c:pt>
                <c:pt idx="74">
                  <c:v>3.9102803E-3</c:v>
                </c:pt>
                <c:pt idx="75">
                  <c:v>4.0201795999999998E-3</c:v>
                </c:pt>
                <c:pt idx="76">
                  <c:v>3.7866312E-3</c:v>
                </c:pt>
                <c:pt idx="77">
                  <c:v>3.2368294999999998E-3</c:v>
                </c:pt>
                <c:pt idx="78">
                  <c:v>2.5053748000000002E-3</c:v>
                </c:pt>
                <c:pt idx="79">
                  <c:v>1.7126960000000001E-3</c:v>
                </c:pt>
                <c:pt idx="80">
                  <c:v>1.0013953999999999E-3</c:v>
                </c:pt>
                <c:pt idx="81">
                  <c:v>5.6238760000000001E-4</c:v>
                </c:pt>
                <c:pt idx="82">
                  <c:v>4.6171290000000001E-4</c:v>
                </c:pt>
                <c:pt idx="83">
                  <c:v>6.48556E-4</c:v>
                </c:pt>
                <c:pt idx="84">
                  <c:v>8.816316E-4</c:v>
                </c:pt>
                <c:pt idx="85">
                  <c:v>1.0448744E-3</c:v>
                </c:pt>
                <c:pt idx="86">
                  <c:v>9.9563550000000009E-4</c:v>
                </c:pt>
                <c:pt idx="87">
                  <c:v>7.1878589999999998E-4</c:v>
                </c:pt>
                <c:pt idx="88">
                  <c:v>3.1214630000000001E-4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2.7538569999999997E-4</c:v>
                </c:pt>
                <c:pt idx="95">
                  <c:v>4.8880829999999997E-4</c:v>
                </c:pt>
                <c:pt idx="96">
                  <c:v>6.2915810000000003E-4</c:v>
                </c:pt>
                <c:pt idx="97">
                  <c:v>7.0042010000000003E-4</c:v>
                </c:pt>
                <c:pt idx="98">
                  <c:v>6.8105979999999997E-4</c:v>
                </c:pt>
                <c:pt idx="99">
                  <c:v>5.9308359999999999E-4</c:v>
                </c:pt>
                <c:pt idx="100">
                  <c:v>4.4554380000000002E-4</c:v>
                </c:pt>
                <c:pt idx="101">
                  <c:v>2.6987609999999998E-4</c:v>
                </c:pt>
                <c:pt idx="102">
                  <c:v>2.1700389999999999E-4</c:v>
                </c:pt>
                <c:pt idx="103">
                  <c:v>1.5962269999999999E-4</c:v>
                </c:pt>
                <c:pt idx="104">
                  <c:v>1.8206249999999999E-4</c:v>
                </c:pt>
                <c:pt idx="105">
                  <c:v>2.9054690000000002E-4</c:v>
                </c:pt>
                <c:pt idx="106">
                  <c:v>4.9373009999999998E-4</c:v>
                </c:pt>
                <c:pt idx="107">
                  <c:v>7.9295240000000001E-4</c:v>
                </c:pt>
                <c:pt idx="108">
                  <c:v>1.1838478999999999E-3</c:v>
                </c:pt>
                <c:pt idx="109">
                  <c:v>1.6664515E-3</c:v>
                </c:pt>
                <c:pt idx="110">
                  <c:v>2.3790991E-3</c:v>
                </c:pt>
                <c:pt idx="111">
                  <c:v>3.0147644999999998E-3</c:v>
                </c:pt>
                <c:pt idx="112">
                  <c:v>3.7098213E-3</c:v>
                </c:pt>
                <c:pt idx="113">
                  <c:v>4.4105016E-3</c:v>
                </c:pt>
                <c:pt idx="114">
                  <c:v>5.0688189999999996E-3</c:v>
                </c:pt>
                <c:pt idx="115">
                  <c:v>5.6707761000000002E-3</c:v>
                </c:pt>
                <c:pt idx="116">
                  <c:v>6.1803003999999998E-3</c:v>
                </c:pt>
                <c:pt idx="117">
                  <c:v>6.6339377999999997E-3</c:v>
                </c:pt>
                <c:pt idx="118">
                  <c:v>6.8439254999999996E-3</c:v>
                </c:pt>
                <c:pt idx="119">
                  <c:v>6.9400249000000002E-3</c:v>
                </c:pt>
                <c:pt idx="120">
                  <c:v>6.8791047999999999E-3</c:v>
                </c:pt>
                <c:pt idx="121">
                  <c:v>6.6807120999999997E-3</c:v>
                </c:pt>
                <c:pt idx="122">
                  <c:v>6.3497759000000001E-3</c:v>
                </c:pt>
                <c:pt idx="123">
                  <c:v>5.9079168999999999E-3</c:v>
                </c:pt>
                <c:pt idx="124">
                  <c:v>5.3661851999999999E-3</c:v>
                </c:pt>
                <c:pt idx="125">
                  <c:v>4.7893249000000001E-3</c:v>
                </c:pt>
                <c:pt idx="126">
                  <c:v>4.1461689000000003E-3</c:v>
                </c:pt>
                <c:pt idx="127">
                  <c:v>3.4441680000000001E-3</c:v>
                </c:pt>
                <c:pt idx="128">
                  <c:v>2.7794510000000001E-3</c:v>
                </c:pt>
                <c:pt idx="129">
                  <c:v>2.1637449999999999E-3</c:v>
                </c:pt>
                <c:pt idx="130">
                  <c:v>1.5787616999999999E-3</c:v>
                </c:pt>
                <c:pt idx="131">
                  <c:v>1.0844403E-3</c:v>
                </c:pt>
                <c:pt idx="132">
                  <c:v>6.6410380000000004E-4</c:v>
                </c:pt>
                <c:pt idx="133">
                  <c:v>3.2156200000000001E-4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5DBF-4BEC-B76F-5AFFC402E53A}"/>
            </c:ext>
          </c:extLst>
        </c:ser>
        <c:ser>
          <c:idx val="104"/>
          <c:order val="104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反射白_LEDlow_暗櫃!$A$105:$EE$105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1.2388030000000001E-4</c:v>
                </c:pt>
                <c:pt idx="4">
                  <c:v>4.9818460000000003E-4</c:v>
                </c:pt>
                <c:pt idx="5">
                  <c:v>7.3740609999999995E-4</c:v>
                </c:pt>
                <c:pt idx="6">
                  <c:v>7.1536799999999997E-4</c:v>
                </c:pt>
                <c:pt idx="7">
                  <c:v>5.7416300000000004E-4</c:v>
                </c:pt>
                <c:pt idx="8">
                  <c:v>4.1909340000000002E-4</c:v>
                </c:pt>
                <c:pt idx="9">
                  <c:v>3.3488879999999998E-4</c:v>
                </c:pt>
                <c:pt idx="10">
                  <c:v>3.2819819999999999E-4</c:v>
                </c:pt>
                <c:pt idx="11">
                  <c:v>4.68159E-4</c:v>
                </c:pt>
                <c:pt idx="12">
                  <c:v>7.1993440000000001E-4</c:v>
                </c:pt>
                <c:pt idx="13">
                  <c:v>1.1041154000000001E-3</c:v>
                </c:pt>
                <c:pt idx="14">
                  <c:v>1.6359215E-3</c:v>
                </c:pt>
                <c:pt idx="15">
                  <c:v>2.169257E-3</c:v>
                </c:pt>
                <c:pt idx="16">
                  <c:v>2.5665583000000001E-3</c:v>
                </c:pt>
                <c:pt idx="17">
                  <c:v>2.7302633999999998E-3</c:v>
                </c:pt>
                <c:pt idx="18">
                  <c:v>2.6577878999999999E-3</c:v>
                </c:pt>
                <c:pt idx="19">
                  <c:v>2.5517628999999998E-3</c:v>
                </c:pt>
                <c:pt idx="20">
                  <c:v>2.5545863999999999E-3</c:v>
                </c:pt>
                <c:pt idx="21">
                  <c:v>2.7097336E-3</c:v>
                </c:pt>
                <c:pt idx="22">
                  <c:v>2.8777160000000002E-3</c:v>
                </c:pt>
                <c:pt idx="23">
                  <c:v>2.9887920000000001E-3</c:v>
                </c:pt>
                <c:pt idx="24">
                  <c:v>2.9674126000000002E-3</c:v>
                </c:pt>
                <c:pt idx="25">
                  <c:v>2.9927497000000001E-3</c:v>
                </c:pt>
                <c:pt idx="26">
                  <c:v>3.0751147000000001E-3</c:v>
                </c:pt>
                <c:pt idx="27">
                  <c:v>3.2594263999999999E-3</c:v>
                </c:pt>
                <c:pt idx="28">
                  <c:v>3.6148034999999999E-3</c:v>
                </c:pt>
                <c:pt idx="29">
                  <c:v>4.2963400000000001E-3</c:v>
                </c:pt>
                <c:pt idx="30">
                  <c:v>5.3465804000000002E-3</c:v>
                </c:pt>
                <c:pt idx="31">
                  <c:v>7.0446514999999996E-3</c:v>
                </c:pt>
                <c:pt idx="32">
                  <c:v>9.7568202999999999E-3</c:v>
                </c:pt>
                <c:pt idx="33">
                  <c:v>1.36368237E-2</c:v>
                </c:pt>
                <c:pt idx="34">
                  <c:v>1.8614565999999999E-2</c:v>
                </c:pt>
                <c:pt idx="35">
                  <c:v>2.4064823999999999E-2</c:v>
                </c:pt>
                <c:pt idx="36">
                  <c:v>2.8919583200000001E-2</c:v>
                </c:pt>
                <c:pt idx="37">
                  <c:v>3.2033592499999999E-2</c:v>
                </c:pt>
                <c:pt idx="38">
                  <c:v>3.2686930099999997E-2</c:v>
                </c:pt>
                <c:pt idx="39">
                  <c:v>3.0939267900000001E-2</c:v>
                </c:pt>
                <c:pt idx="40">
                  <c:v>2.76618153E-2</c:v>
                </c:pt>
                <c:pt idx="41">
                  <c:v>2.3759296199999998E-2</c:v>
                </c:pt>
                <c:pt idx="42">
                  <c:v>2.0253190800000001E-2</c:v>
                </c:pt>
                <c:pt idx="43">
                  <c:v>1.7212620000000001E-2</c:v>
                </c:pt>
                <c:pt idx="44">
                  <c:v>1.4510571E-2</c:v>
                </c:pt>
                <c:pt idx="45">
                  <c:v>1.2424673900000001E-2</c:v>
                </c:pt>
                <c:pt idx="46">
                  <c:v>1.09500745E-2</c:v>
                </c:pt>
                <c:pt idx="47">
                  <c:v>1.00693256E-2</c:v>
                </c:pt>
                <c:pt idx="48">
                  <c:v>9.4410684000000005E-3</c:v>
                </c:pt>
                <c:pt idx="49">
                  <c:v>8.7863747000000002E-3</c:v>
                </c:pt>
                <c:pt idx="50">
                  <c:v>8.2747787000000007E-3</c:v>
                </c:pt>
                <c:pt idx="51">
                  <c:v>8.2120886000000004E-3</c:v>
                </c:pt>
                <c:pt idx="52">
                  <c:v>8.7604326999999992E-3</c:v>
                </c:pt>
                <c:pt idx="53">
                  <c:v>9.6196169000000008E-3</c:v>
                </c:pt>
                <c:pt idx="54">
                  <c:v>1.0425349699999999E-2</c:v>
                </c:pt>
                <c:pt idx="55">
                  <c:v>1.0910800700000001E-2</c:v>
                </c:pt>
                <c:pt idx="56">
                  <c:v>1.11246621E-2</c:v>
                </c:pt>
                <c:pt idx="57">
                  <c:v>1.11980829E-2</c:v>
                </c:pt>
                <c:pt idx="58">
                  <c:v>1.1248918300000001E-2</c:v>
                </c:pt>
                <c:pt idx="59">
                  <c:v>1.11840293E-2</c:v>
                </c:pt>
                <c:pt idx="60">
                  <c:v>1.09208403E-2</c:v>
                </c:pt>
                <c:pt idx="61">
                  <c:v>1.03987157E-2</c:v>
                </c:pt>
                <c:pt idx="62">
                  <c:v>9.7860815E-3</c:v>
                </c:pt>
                <c:pt idx="63">
                  <c:v>9.2748971999999999E-3</c:v>
                </c:pt>
                <c:pt idx="64">
                  <c:v>8.9262603000000006E-3</c:v>
                </c:pt>
                <c:pt idx="65">
                  <c:v>8.5718995000000006E-3</c:v>
                </c:pt>
                <c:pt idx="66">
                  <c:v>8.0355423999999998E-3</c:v>
                </c:pt>
                <c:pt idx="67">
                  <c:v>7.2529754000000002E-3</c:v>
                </c:pt>
                <c:pt idx="68">
                  <c:v>6.3584885000000004E-3</c:v>
                </c:pt>
                <c:pt idx="69">
                  <c:v>5.6544639999999997E-3</c:v>
                </c:pt>
                <c:pt idx="70">
                  <c:v>5.2174268999999997E-3</c:v>
                </c:pt>
                <c:pt idx="71">
                  <c:v>4.7970152999999996E-3</c:v>
                </c:pt>
                <c:pt idx="72">
                  <c:v>4.1470802000000001E-3</c:v>
                </c:pt>
                <c:pt idx="73">
                  <c:v>3.3339242999999999E-3</c:v>
                </c:pt>
                <c:pt idx="74">
                  <c:v>2.6440817999999998E-3</c:v>
                </c:pt>
                <c:pt idx="75">
                  <c:v>2.1916841999999998E-3</c:v>
                </c:pt>
                <c:pt idx="76">
                  <c:v>1.8717009999999999E-3</c:v>
                </c:pt>
                <c:pt idx="77">
                  <c:v>1.5645809E-3</c:v>
                </c:pt>
                <c:pt idx="78">
                  <c:v>1.3837980999999999E-3</c:v>
                </c:pt>
                <c:pt idx="79">
                  <c:v>1.4590811999999999E-3</c:v>
                </c:pt>
                <c:pt idx="80">
                  <c:v>1.6996204999999999E-3</c:v>
                </c:pt>
                <c:pt idx="81">
                  <c:v>1.8556969000000001E-3</c:v>
                </c:pt>
                <c:pt idx="82">
                  <c:v>1.8442872000000001E-3</c:v>
                </c:pt>
                <c:pt idx="83">
                  <c:v>1.6758951E-3</c:v>
                </c:pt>
                <c:pt idx="84">
                  <c:v>1.4163788999999999E-3</c:v>
                </c:pt>
                <c:pt idx="85">
                  <c:v>1.0768176999999999E-3</c:v>
                </c:pt>
                <c:pt idx="86">
                  <c:v>7.1078220000000004E-4</c:v>
                </c:pt>
                <c:pt idx="87">
                  <c:v>3.7746999999999998E-4</c:v>
                </c:pt>
                <c:pt idx="88">
                  <c:v>1.4052499999999999E-4</c:v>
                </c:pt>
                <c:pt idx="89">
                  <c:v>4.3343999999999997E-5</c:v>
                </c:pt>
                <c:pt idx="90">
                  <c:v>8.4115899999999999E-5</c:v>
                </c:pt>
                <c:pt idx="91">
                  <c:v>2.3302420000000001E-4</c:v>
                </c:pt>
                <c:pt idx="92">
                  <c:v>3.922024E-4</c:v>
                </c:pt>
                <c:pt idx="93">
                  <c:v>5.2814870000000001E-4</c:v>
                </c:pt>
                <c:pt idx="94">
                  <c:v>5.7284250000000001E-4</c:v>
                </c:pt>
                <c:pt idx="95">
                  <c:v>4.9500919999999999E-4</c:v>
                </c:pt>
                <c:pt idx="96">
                  <c:v>3.8236150000000002E-4</c:v>
                </c:pt>
                <c:pt idx="97">
                  <c:v>1.912417E-4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5.0889500000000001E-5</c:v>
                </c:pt>
                <c:pt idx="105">
                  <c:v>3.519137E-4</c:v>
                </c:pt>
                <c:pt idx="106">
                  <c:v>7.3278280000000002E-4</c:v>
                </c:pt>
                <c:pt idx="107">
                  <c:v>1.1746842999999999E-3</c:v>
                </c:pt>
                <c:pt idx="108">
                  <c:v>1.6710856999999999E-3</c:v>
                </c:pt>
                <c:pt idx="109">
                  <c:v>2.2122384999999998E-3</c:v>
                </c:pt>
                <c:pt idx="110">
                  <c:v>2.8466318999999999E-3</c:v>
                </c:pt>
                <c:pt idx="111">
                  <c:v>3.4434816000000002E-3</c:v>
                </c:pt>
                <c:pt idx="112">
                  <c:v>4.0594586000000004E-3</c:v>
                </c:pt>
                <c:pt idx="113">
                  <c:v>4.6531851000000003E-3</c:v>
                </c:pt>
                <c:pt idx="114">
                  <c:v>5.2172835000000002E-3</c:v>
                </c:pt>
                <c:pt idx="115">
                  <c:v>5.7320929999999997E-3</c:v>
                </c:pt>
                <c:pt idx="116">
                  <c:v>6.1876526999999999E-3</c:v>
                </c:pt>
                <c:pt idx="117">
                  <c:v>6.6071656000000001E-3</c:v>
                </c:pt>
                <c:pt idx="118">
                  <c:v>6.9387922999999997E-3</c:v>
                </c:pt>
                <c:pt idx="119">
                  <c:v>7.0330757000000004E-3</c:v>
                </c:pt>
                <c:pt idx="120">
                  <c:v>7.0088208000000001E-3</c:v>
                </c:pt>
                <c:pt idx="121">
                  <c:v>6.8816225999999998E-3</c:v>
                </c:pt>
                <c:pt idx="122">
                  <c:v>6.6440348000000003E-3</c:v>
                </c:pt>
                <c:pt idx="123">
                  <c:v>6.2997458000000001E-3</c:v>
                </c:pt>
                <c:pt idx="124">
                  <c:v>5.8549018999999999E-3</c:v>
                </c:pt>
                <c:pt idx="125">
                  <c:v>5.2925259999999997E-3</c:v>
                </c:pt>
                <c:pt idx="126">
                  <c:v>4.7465739999999999E-3</c:v>
                </c:pt>
                <c:pt idx="127">
                  <c:v>4.0891766999999997E-3</c:v>
                </c:pt>
                <c:pt idx="128">
                  <c:v>3.3711442E-3</c:v>
                </c:pt>
                <c:pt idx="129">
                  <c:v>2.6994608000000002E-3</c:v>
                </c:pt>
                <c:pt idx="130">
                  <c:v>2.0452964E-3</c:v>
                </c:pt>
                <c:pt idx="131">
                  <c:v>1.4387083E-3</c:v>
                </c:pt>
                <c:pt idx="132">
                  <c:v>8.7640359999999998E-4</c:v>
                </c:pt>
                <c:pt idx="133">
                  <c:v>3.8590860000000001E-4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5DBF-4BEC-B76F-5AFFC402E53A}"/>
            </c:ext>
          </c:extLst>
        </c:ser>
        <c:ser>
          <c:idx val="105"/>
          <c:order val="105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反射白_LEDlow_暗櫃!$A$106:$EE$106</c:f>
              <c:numCache>
                <c:formatCode>General</c:formatCode>
                <c:ptCount val="135"/>
                <c:pt idx="0">
                  <c:v>1.823735E-4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2.461335E-4</c:v>
                </c:pt>
                <c:pt idx="8">
                  <c:v>9.7993410000000005E-4</c:v>
                </c:pt>
                <c:pt idx="9">
                  <c:v>1.7613899E-3</c:v>
                </c:pt>
                <c:pt idx="10">
                  <c:v>2.2313701999999999E-3</c:v>
                </c:pt>
                <c:pt idx="11">
                  <c:v>2.3792773000000001E-3</c:v>
                </c:pt>
                <c:pt idx="12">
                  <c:v>2.0651480000000002E-3</c:v>
                </c:pt>
                <c:pt idx="13">
                  <c:v>1.5233489E-3</c:v>
                </c:pt>
                <c:pt idx="14">
                  <c:v>1.2429103E-3</c:v>
                </c:pt>
                <c:pt idx="15">
                  <c:v>1.3777904E-3</c:v>
                </c:pt>
                <c:pt idx="16">
                  <c:v>1.7724355999999999E-3</c:v>
                </c:pt>
                <c:pt idx="17">
                  <c:v>2.1404631E-3</c:v>
                </c:pt>
                <c:pt idx="18">
                  <c:v>2.2772341E-3</c:v>
                </c:pt>
                <c:pt idx="19">
                  <c:v>2.3380394999999998E-3</c:v>
                </c:pt>
                <c:pt idx="20">
                  <c:v>2.5227636000000001E-3</c:v>
                </c:pt>
                <c:pt idx="21">
                  <c:v>2.8520479999999998E-3</c:v>
                </c:pt>
                <c:pt idx="22">
                  <c:v>3.2607575000000001E-3</c:v>
                </c:pt>
                <c:pt idx="23">
                  <c:v>3.5109157000000001E-3</c:v>
                </c:pt>
                <c:pt idx="24">
                  <c:v>3.5579302E-3</c:v>
                </c:pt>
                <c:pt idx="25">
                  <c:v>3.6626739999999999E-3</c:v>
                </c:pt>
                <c:pt idx="26">
                  <c:v>3.8162495E-3</c:v>
                </c:pt>
                <c:pt idx="27">
                  <c:v>3.9383965E-3</c:v>
                </c:pt>
                <c:pt idx="28">
                  <c:v>4.0628145999999999E-3</c:v>
                </c:pt>
                <c:pt idx="29">
                  <c:v>4.3523520999999999E-3</c:v>
                </c:pt>
                <c:pt idx="30">
                  <c:v>5.0866879000000002E-3</c:v>
                </c:pt>
                <c:pt idx="31">
                  <c:v>6.7833922999999997E-3</c:v>
                </c:pt>
                <c:pt idx="32">
                  <c:v>9.6969911999999995E-3</c:v>
                </c:pt>
                <c:pt idx="33">
                  <c:v>1.3683498800000001E-2</c:v>
                </c:pt>
                <c:pt idx="34">
                  <c:v>1.8473431500000002E-2</c:v>
                </c:pt>
                <c:pt idx="35">
                  <c:v>2.3530090199999999E-2</c:v>
                </c:pt>
                <c:pt idx="36">
                  <c:v>2.8082633400000001E-2</c:v>
                </c:pt>
                <c:pt idx="37">
                  <c:v>3.1094372299999999E-2</c:v>
                </c:pt>
                <c:pt idx="38">
                  <c:v>3.1941182899999997E-2</c:v>
                </c:pt>
                <c:pt idx="39">
                  <c:v>3.0470227799999999E-2</c:v>
                </c:pt>
                <c:pt idx="40">
                  <c:v>2.7498576800000001E-2</c:v>
                </c:pt>
                <c:pt idx="41">
                  <c:v>2.3612519700000001E-2</c:v>
                </c:pt>
                <c:pt idx="42">
                  <c:v>2.0006818700000002E-2</c:v>
                </c:pt>
                <c:pt idx="43">
                  <c:v>1.7002323600000001E-2</c:v>
                </c:pt>
                <c:pt idx="44">
                  <c:v>1.4607021600000001E-2</c:v>
                </c:pt>
                <c:pt idx="45">
                  <c:v>1.2855683499999999E-2</c:v>
                </c:pt>
                <c:pt idx="46">
                  <c:v>1.14285545E-2</c:v>
                </c:pt>
                <c:pt idx="47">
                  <c:v>1.03349537E-2</c:v>
                </c:pt>
                <c:pt idx="48">
                  <c:v>9.6627325E-3</c:v>
                </c:pt>
                <c:pt idx="49">
                  <c:v>9.3201612999999992E-3</c:v>
                </c:pt>
                <c:pt idx="50">
                  <c:v>9.1818273000000006E-3</c:v>
                </c:pt>
                <c:pt idx="51">
                  <c:v>9.1609722000000008E-3</c:v>
                </c:pt>
                <c:pt idx="52">
                  <c:v>9.1904923000000003E-3</c:v>
                </c:pt>
                <c:pt idx="53">
                  <c:v>9.3554221E-3</c:v>
                </c:pt>
                <c:pt idx="54">
                  <c:v>9.6845087000000003E-3</c:v>
                </c:pt>
                <c:pt idx="55">
                  <c:v>1.01584829E-2</c:v>
                </c:pt>
                <c:pt idx="56">
                  <c:v>1.0670125500000001E-2</c:v>
                </c:pt>
                <c:pt idx="57">
                  <c:v>1.10575203E-2</c:v>
                </c:pt>
                <c:pt idx="58">
                  <c:v>1.12496782E-2</c:v>
                </c:pt>
                <c:pt idx="59">
                  <c:v>1.1187241400000001E-2</c:v>
                </c:pt>
                <c:pt idx="60">
                  <c:v>1.09510096E-2</c:v>
                </c:pt>
                <c:pt idx="61">
                  <c:v>1.04990043E-2</c:v>
                </c:pt>
                <c:pt idx="62">
                  <c:v>9.8877475000000003E-3</c:v>
                </c:pt>
                <c:pt idx="63">
                  <c:v>9.2434752999999998E-3</c:v>
                </c:pt>
                <c:pt idx="64">
                  <c:v>8.6425673000000008E-3</c:v>
                </c:pt>
                <c:pt idx="65">
                  <c:v>8.0550909000000007E-3</c:v>
                </c:pt>
                <c:pt idx="66">
                  <c:v>7.3809121000000004E-3</c:v>
                </c:pt>
                <c:pt idx="67">
                  <c:v>6.6019054999999997E-3</c:v>
                </c:pt>
                <c:pt idx="68">
                  <c:v>5.8915885000000003E-3</c:v>
                </c:pt>
                <c:pt idx="69">
                  <c:v>5.4985833999999997E-3</c:v>
                </c:pt>
                <c:pt idx="70">
                  <c:v>5.3988993000000001E-3</c:v>
                </c:pt>
                <c:pt idx="71">
                  <c:v>5.3228698999999999E-3</c:v>
                </c:pt>
                <c:pt idx="72">
                  <c:v>5.0129928000000002E-3</c:v>
                </c:pt>
                <c:pt idx="73">
                  <c:v>4.4316909999999998E-3</c:v>
                </c:pt>
                <c:pt idx="74">
                  <c:v>3.7375791E-3</c:v>
                </c:pt>
                <c:pt idx="75">
                  <c:v>3.1111111999999998E-3</c:v>
                </c:pt>
                <c:pt idx="76">
                  <c:v>2.6110432E-3</c:v>
                </c:pt>
                <c:pt idx="77">
                  <c:v>2.2318136999999998E-3</c:v>
                </c:pt>
                <c:pt idx="78">
                  <c:v>1.9311241E-3</c:v>
                </c:pt>
                <c:pt idx="79">
                  <c:v>1.604475E-3</c:v>
                </c:pt>
                <c:pt idx="80">
                  <c:v>1.1653808E-3</c:v>
                </c:pt>
                <c:pt idx="81">
                  <c:v>6.8228050000000001E-4</c:v>
                </c:pt>
                <c:pt idx="82">
                  <c:v>3.2655290000000001E-4</c:v>
                </c:pt>
                <c:pt idx="83">
                  <c:v>2.4338969999999999E-4</c:v>
                </c:pt>
                <c:pt idx="84">
                  <c:v>4.8826780000000002E-4</c:v>
                </c:pt>
                <c:pt idx="85">
                  <c:v>9.4765050000000003E-4</c:v>
                </c:pt>
                <c:pt idx="86">
                  <c:v>1.3474788000000001E-3</c:v>
                </c:pt>
                <c:pt idx="87">
                  <c:v>1.4502229E-3</c:v>
                </c:pt>
                <c:pt idx="88">
                  <c:v>1.212379E-3</c:v>
                </c:pt>
                <c:pt idx="89">
                  <c:v>7.7628569999999995E-4</c:v>
                </c:pt>
                <c:pt idx="90">
                  <c:v>3.4942589999999998E-4</c:v>
                </c:pt>
                <c:pt idx="91">
                  <c:v>8.6069999999999994E-5</c:v>
                </c:pt>
                <c:pt idx="92">
                  <c:v>5.4008200000000002E-5</c:v>
                </c:pt>
                <c:pt idx="93">
                  <c:v>1.64697E-4</c:v>
                </c:pt>
                <c:pt idx="94">
                  <c:v>2.9061380000000001E-4</c:v>
                </c:pt>
                <c:pt idx="95">
                  <c:v>3.7588280000000002E-4</c:v>
                </c:pt>
                <c:pt idx="96">
                  <c:v>4.4070749999999999E-4</c:v>
                </c:pt>
                <c:pt idx="97">
                  <c:v>4.0637719999999999E-4</c:v>
                </c:pt>
                <c:pt idx="98">
                  <c:v>3.0899220000000003E-4</c:v>
                </c:pt>
                <c:pt idx="99">
                  <c:v>1.6317630000000001E-4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1.7104119999999999E-4</c:v>
                </c:pt>
                <c:pt idx="105">
                  <c:v>4.4461350000000001E-4</c:v>
                </c:pt>
                <c:pt idx="106">
                  <c:v>8.2417929999999996E-4</c:v>
                </c:pt>
                <c:pt idx="107">
                  <c:v>1.2632294E-3</c:v>
                </c:pt>
                <c:pt idx="108">
                  <c:v>1.7820287E-3</c:v>
                </c:pt>
                <c:pt idx="109">
                  <c:v>2.3552746999999999E-3</c:v>
                </c:pt>
                <c:pt idx="110">
                  <c:v>2.9398728999999999E-3</c:v>
                </c:pt>
                <c:pt idx="111">
                  <c:v>3.6007077000000001E-3</c:v>
                </c:pt>
                <c:pt idx="112">
                  <c:v>4.2171995000000002E-3</c:v>
                </c:pt>
                <c:pt idx="113">
                  <c:v>4.7944681999999997E-3</c:v>
                </c:pt>
                <c:pt idx="114">
                  <c:v>5.3215533999999998E-3</c:v>
                </c:pt>
                <c:pt idx="115">
                  <c:v>5.7778889E-3</c:v>
                </c:pt>
                <c:pt idx="116">
                  <c:v>6.1348733000000004E-3</c:v>
                </c:pt>
                <c:pt idx="117">
                  <c:v>6.4206827000000003E-3</c:v>
                </c:pt>
                <c:pt idx="118">
                  <c:v>6.6075739000000001E-3</c:v>
                </c:pt>
                <c:pt idx="119">
                  <c:v>6.6028982000000003E-3</c:v>
                </c:pt>
                <c:pt idx="120">
                  <c:v>6.4848162999999997E-3</c:v>
                </c:pt>
                <c:pt idx="121">
                  <c:v>6.2813768000000002E-3</c:v>
                </c:pt>
                <c:pt idx="122">
                  <c:v>5.9902282000000003E-3</c:v>
                </c:pt>
                <c:pt idx="123">
                  <c:v>5.6351622999999997E-3</c:v>
                </c:pt>
                <c:pt idx="124">
                  <c:v>5.2090976000000004E-3</c:v>
                </c:pt>
                <c:pt idx="125">
                  <c:v>4.7148666000000001E-3</c:v>
                </c:pt>
                <c:pt idx="126">
                  <c:v>4.2190123E-3</c:v>
                </c:pt>
                <c:pt idx="127">
                  <c:v>3.6561714999999999E-3</c:v>
                </c:pt>
                <c:pt idx="128">
                  <c:v>3.1123864000000001E-3</c:v>
                </c:pt>
                <c:pt idx="129">
                  <c:v>2.5824214999999998E-3</c:v>
                </c:pt>
                <c:pt idx="130">
                  <c:v>2.0456737999999999E-3</c:v>
                </c:pt>
                <c:pt idx="131">
                  <c:v>1.5605700000000001E-3</c:v>
                </c:pt>
                <c:pt idx="132">
                  <c:v>1.1030927E-3</c:v>
                </c:pt>
                <c:pt idx="133">
                  <c:v>6.8488860000000002E-4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5DBF-4BEC-B76F-5AFFC402E53A}"/>
            </c:ext>
          </c:extLst>
        </c:ser>
        <c:ser>
          <c:idx val="106"/>
          <c:order val="106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反射白_LEDlow_暗櫃!$A$107:$EE$107</c:f>
              <c:numCache>
                <c:formatCode>General</c:formatCode>
                <c:ptCount val="135"/>
                <c:pt idx="0">
                  <c:v>1.4923975999999999E-3</c:v>
                </c:pt>
                <c:pt idx="1">
                  <c:v>1.1542076E-3</c:v>
                </c:pt>
                <c:pt idx="2">
                  <c:v>6.4512550000000004E-4</c:v>
                </c:pt>
                <c:pt idx="3">
                  <c:v>1.582643E-4</c:v>
                </c:pt>
                <c:pt idx="4">
                  <c:v>2.5430199999999999E-5</c:v>
                </c:pt>
                <c:pt idx="5">
                  <c:v>1.3523809999999999E-4</c:v>
                </c:pt>
                <c:pt idx="6">
                  <c:v>3.4136540000000002E-4</c:v>
                </c:pt>
                <c:pt idx="7">
                  <c:v>5.6432390000000002E-4</c:v>
                </c:pt>
                <c:pt idx="8">
                  <c:v>8.11511E-4</c:v>
                </c:pt>
                <c:pt idx="9">
                  <c:v>1.058263E-3</c:v>
                </c:pt>
                <c:pt idx="10">
                  <c:v>1.2502759E-3</c:v>
                </c:pt>
                <c:pt idx="11">
                  <c:v>1.1998970999999999E-3</c:v>
                </c:pt>
                <c:pt idx="12">
                  <c:v>1.0806717999999999E-3</c:v>
                </c:pt>
                <c:pt idx="13">
                  <c:v>1.1273679999999999E-3</c:v>
                </c:pt>
                <c:pt idx="14">
                  <c:v>1.4389941999999999E-3</c:v>
                </c:pt>
                <c:pt idx="15">
                  <c:v>1.9636832E-3</c:v>
                </c:pt>
                <c:pt idx="16">
                  <c:v>2.5376791999999998E-3</c:v>
                </c:pt>
                <c:pt idx="17">
                  <c:v>3.0979025000000002E-3</c:v>
                </c:pt>
                <c:pt idx="18">
                  <c:v>3.5177124999999998E-3</c:v>
                </c:pt>
                <c:pt idx="19">
                  <c:v>3.6807808000000001E-3</c:v>
                </c:pt>
                <c:pt idx="20">
                  <c:v>3.5382895999999998E-3</c:v>
                </c:pt>
                <c:pt idx="21">
                  <c:v>3.2545553999999998E-3</c:v>
                </c:pt>
                <c:pt idx="22">
                  <c:v>3.0355683999999999E-3</c:v>
                </c:pt>
                <c:pt idx="23">
                  <c:v>3.0338191000000001E-3</c:v>
                </c:pt>
                <c:pt idx="24">
                  <c:v>3.0637172000000002E-3</c:v>
                </c:pt>
                <c:pt idx="25">
                  <c:v>2.9735618999999999E-3</c:v>
                </c:pt>
                <c:pt idx="26">
                  <c:v>2.8914540999999999E-3</c:v>
                </c:pt>
                <c:pt idx="27">
                  <c:v>2.9457577E-3</c:v>
                </c:pt>
                <c:pt idx="28">
                  <c:v>3.2771510999999999E-3</c:v>
                </c:pt>
                <c:pt idx="29">
                  <c:v>4.0365653000000003E-3</c:v>
                </c:pt>
                <c:pt idx="30">
                  <c:v>5.2219681E-3</c:v>
                </c:pt>
                <c:pt idx="31">
                  <c:v>7.2081666000000004E-3</c:v>
                </c:pt>
                <c:pt idx="32">
                  <c:v>1.019157E-2</c:v>
                </c:pt>
                <c:pt idx="33">
                  <c:v>1.42213507E-2</c:v>
                </c:pt>
                <c:pt idx="34">
                  <c:v>1.9095154499999999E-2</c:v>
                </c:pt>
                <c:pt idx="35">
                  <c:v>2.4261312600000001E-2</c:v>
                </c:pt>
                <c:pt idx="36">
                  <c:v>2.8833072599999999E-2</c:v>
                </c:pt>
                <c:pt idx="37">
                  <c:v>3.1674522900000002E-2</c:v>
                </c:pt>
                <c:pt idx="38">
                  <c:v>3.2250907299999999E-2</c:v>
                </c:pt>
                <c:pt idx="39">
                  <c:v>3.0564053000000001E-2</c:v>
                </c:pt>
                <c:pt idx="40">
                  <c:v>2.7484243700000001E-2</c:v>
                </c:pt>
                <c:pt idx="41">
                  <c:v>2.3635595999999998E-2</c:v>
                </c:pt>
                <c:pt idx="42">
                  <c:v>1.99340023E-2</c:v>
                </c:pt>
                <c:pt idx="43">
                  <c:v>1.6622601099999999E-2</c:v>
                </c:pt>
                <c:pt idx="44">
                  <c:v>1.38056818E-2</c:v>
                </c:pt>
                <c:pt idx="45">
                  <c:v>1.1729814999999999E-2</c:v>
                </c:pt>
                <c:pt idx="46">
                  <c:v>1.02021834E-2</c:v>
                </c:pt>
                <c:pt idx="47">
                  <c:v>9.2325192000000007E-3</c:v>
                </c:pt>
                <c:pt idx="48">
                  <c:v>8.7048030000000005E-3</c:v>
                </c:pt>
                <c:pt idx="49">
                  <c:v>8.4421262000000004E-3</c:v>
                </c:pt>
                <c:pt idx="50">
                  <c:v>8.4067024000000004E-3</c:v>
                </c:pt>
                <c:pt idx="51">
                  <c:v>8.6593628000000006E-3</c:v>
                </c:pt>
                <c:pt idx="52">
                  <c:v>9.1698141999999993E-3</c:v>
                </c:pt>
                <c:pt idx="53">
                  <c:v>9.9376281999999996E-3</c:v>
                </c:pt>
                <c:pt idx="54">
                  <c:v>1.0785955E-2</c:v>
                </c:pt>
                <c:pt idx="55">
                  <c:v>1.14699295E-2</c:v>
                </c:pt>
                <c:pt idx="56">
                  <c:v>1.1725381E-2</c:v>
                </c:pt>
                <c:pt idx="57">
                  <c:v>1.1517721200000001E-2</c:v>
                </c:pt>
                <c:pt idx="58">
                  <c:v>1.09926956E-2</c:v>
                </c:pt>
                <c:pt idx="59">
                  <c:v>1.04624173E-2</c:v>
                </c:pt>
                <c:pt idx="60">
                  <c:v>1.00399181E-2</c:v>
                </c:pt>
                <c:pt idx="61">
                  <c:v>9.6945446000000005E-3</c:v>
                </c:pt>
                <c:pt idx="62">
                  <c:v>9.2978282000000002E-3</c:v>
                </c:pt>
                <c:pt idx="63">
                  <c:v>8.8680311999999994E-3</c:v>
                </c:pt>
                <c:pt idx="64">
                  <c:v>8.4369340999999997E-3</c:v>
                </c:pt>
                <c:pt idx="65">
                  <c:v>7.9695769000000007E-3</c:v>
                </c:pt>
                <c:pt idx="66">
                  <c:v>7.3596095000000002E-3</c:v>
                </c:pt>
                <c:pt idx="67">
                  <c:v>6.6201183999999996E-3</c:v>
                </c:pt>
                <c:pt idx="68">
                  <c:v>5.9274760999999997E-3</c:v>
                </c:pt>
                <c:pt idx="69">
                  <c:v>5.4404129999999998E-3</c:v>
                </c:pt>
                <c:pt idx="70">
                  <c:v>5.1013613000000001E-3</c:v>
                </c:pt>
                <c:pt idx="71">
                  <c:v>4.8124101000000001E-3</c:v>
                </c:pt>
                <c:pt idx="72">
                  <c:v>4.5455330999999996E-3</c:v>
                </c:pt>
                <c:pt idx="73">
                  <c:v>4.2941608000000003E-3</c:v>
                </c:pt>
                <c:pt idx="74">
                  <c:v>4.0053948999999997E-3</c:v>
                </c:pt>
                <c:pt idx="75">
                  <c:v>3.5381626999999999E-3</c:v>
                </c:pt>
                <c:pt idx="76">
                  <c:v>2.8703503999999999E-3</c:v>
                </c:pt>
                <c:pt idx="77">
                  <c:v>2.1051955E-3</c:v>
                </c:pt>
                <c:pt idx="78">
                  <c:v>1.4275683E-3</c:v>
                </c:pt>
                <c:pt idx="79">
                  <c:v>1.0026315000000001E-3</c:v>
                </c:pt>
                <c:pt idx="80">
                  <c:v>9.1451360000000003E-4</c:v>
                </c:pt>
                <c:pt idx="81">
                  <c:v>1.1359141000000001E-3</c:v>
                </c:pt>
                <c:pt idx="82">
                  <c:v>1.5373208000000001E-3</c:v>
                </c:pt>
                <c:pt idx="83">
                  <c:v>1.9896806E-3</c:v>
                </c:pt>
                <c:pt idx="84">
                  <c:v>2.3607183E-3</c:v>
                </c:pt>
                <c:pt idx="85">
                  <c:v>2.5322279E-3</c:v>
                </c:pt>
                <c:pt idx="86">
                  <c:v>2.3162207000000001E-3</c:v>
                </c:pt>
                <c:pt idx="87">
                  <c:v>1.6024072E-3</c:v>
                </c:pt>
                <c:pt idx="88">
                  <c:v>5.2550389999999995E-4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2.4850259999999999E-4</c:v>
                </c:pt>
                <c:pt idx="97">
                  <c:v>4.3536729999999997E-4</c:v>
                </c:pt>
                <c:pt idx="98">
                  <c:v>4.7069979999999999E-4</c:v>
                </c:pt>
                <c:pt idx="99">
                  <c:v>4.0926759999999998E-4</c:v>
                </c:pt>
                <c:pt idx="100">
                  <c:v>3.2279059999999998E-4</c:v>
                </c:pt>
                <c:pt idx="101">
                  <c:v>2.5049030000000002E-4</c:v>
                </c:pt>
                <c:pt idx="102">
                  <c:v>3.128599E-4</c:v>
                </c:pt>
                <c:pt idx="103">
                  <c:v>4.3891699999999999E-4</c:v>
                </c:pt>
                <c:pt idx="104">
                  <c:v>6.3718629999999997E-4</c:v>
                </c:pt>
                <c:pt idx="105">
                  <c:v>9.1187899999999999E-4</c:v>
                </c:pt>
                <c:pt idx="106">
                  <c:v>1.2779851E-3</c:v>
                </c:pt>
                <c:pt idx="107">
                  <c:v>1.7034273000000001E-3</c:v>
                </c:pt>
                <c:pt idx="108">
                  <c:v>2.2006214E-3</c:v>
                </c:pt>
                <c:pt idx="109">
                  <c:v>2.7885761000000001E-3</c:v>
                </c:pt>
                <c:pt idx="110">
                  <c:v>3.2784102999999999E-3</c:v>
                </c:pt>
                <c:pt idx="111">
                  <c:v>3.8858333000000001E-3</c:v>
                </c:pt>
                <c:pt idx="112">
                  <c:v>4.4749114E-3</c:v>
                </c:pt>
                <c:pt idx="113">
                  <c:v>5.0351485000000003E-3</c:v>
                </c:pt>
                <c:pt idx="114">
                  <c:v>5.5546867999999999E-3</c:v>
                </c:pt>
                <c:pt idx="115">
                  <c:v>6.0253232E-3</c:v>
                </c:pt>
                <c:pt idx="116">
                  <c:v>6.4348481000000004E-3</c:v>
                </c:pt>
                <c:pt idx="117">
                  <c:v>6.7961384000000003E-3</c:v>
                </c:pt>
                <c:pt idx="118">
                  <c:v>7.0147192999999997E-3</c:v>
                </c:pt>
                <c:pt idx="119">
                  <c:v>7.0667131999999997E-3</c:v>
                </c:pt>
                <c:pt idx="120">
                  <c:v>7.0179439999999999E-3</c:v>
                </c:pt>
                <c:pt idx="121">
                  <c:v>6.8753175000000003E-3</c:v>
                </c:pt>
                <c:pt idx="122">
                  <c:v>6.6399635000000002E-3</c:v>
                </c:pt>
                <c:pt idx="123">
                  <c:v>6.3027361999999998E-3</c:v>
                </c:pt>
                <c:pt idx="124">
                  <c:v>5.8882897999999999E-3</c:v>
                </c:pt>
                <c:pt idx="125">
                  <c:v>5.3872382E-3</c:v>
                </c:pt>
                <c:pt idx="126">
                  <c:v>4.7483457999999996E-3</c:v>
                </c:pt>
                <c:pt idx="127">
                  <c:v>4.1009323000000004E-3</c:v>
                </c:pt>
                <c:pt idx="128">
                  <c:v>3.4135798999999998E-3</c:v>
                </c:pt>
                <c:pt idx="129">
                  <c:v>2.7708212999999998E-3</c:v>
                </c:pt>
                <c:pt idx="130">
                  <c:v>2.0889195E-3</c:v>
                </c:pt>
                <c:pt idx="131">
                  <c:v>1.5028398E-3</c:v>
                </c:pt>
                <c:pt idx="132">
                  <c:v>9.554753E-4</c:v>
                </c:pt>
                <c:pt idx="133">
                  <c:v>4.6994529999999998E-4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5DBF-4BEC-B76F-5AFFC402E53A}"/>
            </c:ext>
          </c:extLst>
        </c:ser>
        <c:ser>
          <c:idx val="107"/>
          <c:order val="107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反射白_LEDlow_暗櫃!$A$108:$EE$108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1.1011879999999999E-4</c:v>
                </c:pt>
                <c:pt idx="8">
                  <c:v>3.3358040000000002E-4</c:v>
                </c:pt>
                <c:pt idx="9">
                  <c:v>5.6168479999999996E-4</c:v>
                </c:pt>
                <c:pt idx="10">
                  <c:v>7.4960860000000001E-4</c:v>
                </c:pt>
                <c:pt idx="11">
                  <c:v>8.887058E-4</c:v>
                </c:pt>
                <c:pt idx="12">
                  <c:v>1.0086498E-3</c:v>
                </c:pt>
                <c:pt idx="13">
                  <c:v>1.1259356E-3</c:v>
                </c:pt>
                <c:pt idx="14">
                  <c:v>1.2586750999999999E-3</c:v>
                </c:pt>
                <c:pt idx="15">
                  <c:v>1.4607897999999999E-3</c:v>
                </c:pt>
                <c:pt idx="16">
                  <c:v>1.8007736999999999E-3</c:v>
                </c:pt>
                <c:pt idx="17">
                  <c:v>2.2208237E-3</c:v>
                </c:pt>
                <c:pt idx="18">
                  <c:v>2.5834918000000001E-3</c:v>
                </c:pt>
                <c:pt idx="19">
                  <c:v>2.8221351E-3</c:v>
                </c:pt>
                <c:pt idx="20">
                  <c:v>2.9868517999999998E-3</c:v>
                </c:pt>
                <c:pt idx="21">
                  <c:v>3.2374106999999998E-3</c:v>
                </c:pt>
                <c:pt idx="22">
                  <c:v>3.4864442000000001E-3</c:v>
                </c:pt>
                <c:pt idx="23">
                  <c:v>3.6098633000000001E-3</c:v>
                </c:pt>
                <c:pt idx="24">
                  <c:v>3.5831413999999999E-3</c:v>
                </c:pt>
                <c:pt idx="25">
                  <c:v>3.4609416000000001E-3</c:v>
                </c:pt>
                <c:pt idx="26">
                  <c:v>3.3766017000000001E-3</c:v>
                </c:pt>
                <c:pt idx="27">
                  <c:v>3.3704556999999999E-3</c:v>
                </c:pt>
                <c:pt idx="28">
                  <c:v>3.5399852999999999E-3</c:v>
                </c:pt>
                <c:pt idx="29">
                  <c:v>4.1063934999999996E-3</c:v>
                </c:pt>
                <c:pt idx="30">
                  <c:v>5.1753739999999999E-3</c:v>
                </c:pt>
                <c:pt idx="31">
                  <c:v>7.0574912E-3</c:v>
                </c:pt>
                <c:pt idx="32">
                  <c:v>9.9913636000000007E-3</c:v>
                </c:pt>
                <c:pt idx="33">
                  <c:v>1.4000956E-2</c:v>
                </c:pt>
                <c:pt idx="34">
                  <c:v>1.8850173800000002E-2</c:v>
                </c:pt>
                <c:pt idx="35">
                  <c:v>2.39775237E-2</c:v>
                </c:pt>
                <c:pt idx="36">
                  <c:v>2.85277497E-2</c:v>
                </c:pt>
                <c:pt idx="37">
                  <c:v>3.1383276000000002E-2</c:v>
                </c:pt>
                <c:pt idx="38">
                  <c:v>3.1987477100000002E-2</c:v>
                </c:pt>
                <c:pt idx="39">
                  <c:v>3.03274002E-2</c:v>
                </c:pt>
                <c:pt idx="40">
                  <c:v>2.7231568500000001E-2</c:v>
                </c:pt>
                <c:pt idx="41">
                  <c:v>2.3638823999999999E-2</c:v>
                </c:pt>
                <c:pt idx="42">
                  <c:v>2.03971807E-2</c:v>
                </c:pt>
                <c:pt idx="43">
                  <c:v>1.7545905000000001E-2</c:v>
                </c:pt>
                <c:pt idx="44">
                  <c:v>1.4960681999999999E-2</c:v>
                </c:pt>
                <c:pt idx="45">
                  <c:v>1.29159531E-2</c:v>
                </c:pt>
                <c:pt idx="46">
                  <c:v>1.1344755099999999E-2</c:v>
                </c:pt>
                <c:pt idx="47">
                  <c:v>1.0241170399999999E-2</c:v>
                </c:pt>
                <c:pt idx="48">
                  <c:v>9.4613888999999993E-3</c:v>
                </c:pt>
                <c:pt idx="49">
                  <c:v>8.7863179E-3</c:v>
                </c:pt>
                <c:pt idx="50">
                  <c:v>8.3242850000000007E-3</c:v>
                </c:pt>
                <c:pt idx="51">
                  <c:v>8.3239227999999995E-3</c:v>
                </c:pt>
                <c:pt idx="52">
                  <c:v>8.8012180999999991E-3</c:v>
                </c:pt>
                <c:pt idx="53">
                  <c:v>9.5631974000000008E-3</c:v>
                </c:pt>
                <c:pt idx="54">
                  <c:v>1.02561926E-2</c:v>
                </c:pt>
                <c:pt idx="55">
                  <c:v>1.06800999E-2</c:v>
                </c:pt>
                <c:pt idx="56">
                  <c:v>1.0836456E-2</c:v>
                </c:pt>
                <c:pt idx="57">
                  <c:v>1.0887869600000001E-2</c:v>
                </c:pt>
                <c:pt idx="58">
                  <c:v>1.0908436000000001E-2</c:v>
                </c:pt>
                <c:pt idx="59">
                  <c:v>1.08303996E-2</c:v>
                </c:pt>
                <c:pt idx="60">
                  <c:v>1.0546152499999999E-2</c:v>
                </c:pt>
                <c:pt idx="61">
                  <c:v>1.01447972E-2</c:v>
                </c:pt>
                <c:pt idx="62">
                  <c:v>9.7521095999999995E-3</c:v>
                </c:pt>
                <c:pt idx="63">
                  <c:v>9.3877921000000003E-3</c:v>
                </c:pt>
                <c:pt idx="64">
                  <c:v>8.9342901000000006E-3</c:v>
                </c:pt>
                <c:pt idx="65">
                  <c:v>8.3847110999999992E-3</c:v>
                </c:pt>
                <c:pt idx="66">
                  <c:v>7.7469469999999997E-3</c:v>
                </c:pt>
                <c:pt idx="67">
                  <c:v>6.9624832999999999E-3</c:v>
                </c:pt>
                <c:pt idx="68">
                  <c:v>5.9914024999999996E-3</c:v>
                </c:pt>
                <c:pt idx="69">
                  <c:v>5.0038862999999996E-3</c:v>
                </c:pt>
                <c:pt idx="70">
                  <c:v>4.2394892999999996E-3</c:v>
                </c:pt>
                <c:pt idx="71">
                  <c:v>3.9220512999999999E-3</c:v>
                </c:pt>
                <c:pt idx="72">
                  <c:v>3.9884304000000004E-3</c:v>
                </c:pt>
                <c:pt idx="73">
                  <c:v>4.2289956000000004E-3</c:v>
                </c:pt>
                <c:pt idx="74">
                  <c:v>4.2720748999999997E-3</c:v>
                </c:pt>
                <c:pt idx="75">
                  <c:v>3.6962240000000001E-3</c:v>
                </c:pt>
                <c:pt idx="76">
                  <c:v>2.4701506000000002E-3</c:v>
                </c:pt>
                <c:pt idx="77">
                  <c:v>1.078844E-3</c:v>
                </c:pt>
                <c:pt idx="78">
                  <c:v>2.943903E-4</c:v>
                </c:pt>
                <c:pt idx="79">
                  <c:v>4.9181750000000003E-4</c:v>
                </c:pt>
                <c:pt idx="80">
                  <c:v>1.3639998999999999E-3</c:v>
                </c:pt>
                <c:pt idx="81">
                  <c:v>2.2405050999999999E-3</c:v>
                </c:pt>
                <c:pt idx="82">
                  <c:v>2.6099689000000001E-3</c:v>
                </c:pt>
                <c:pt idx="83">
                  <c:v>2.2964217000000001E-3</c:v>
                </c:pt>
                <c:pt idx="84">
                  <c:v>1.5048470999999999E-3</c:v>
                </c:pt>
                <c:pt idx="85">
                  <c:v>6.6237429999999996E-4</c:v>
                </c:pt>
                <c:pt idx="86">
                  <c:v>5.9459999999999999E-7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1.42566E-4</c:v>
                </c:pt>
                <c:pt idx="91">
                  <c:v>4.832964E-4</c:v>
                </c:pt>
                <c:pt idx="92">
                  <c:v>6.3555220000000002E-4</c:v>
                </c:pt>
                <c:pt idx="93">
                  <c:v>6.5225220000000004E-4</c:v>
                </c:pt>
                <c:pt idx="94">
                  <c:v>5.4180920000000004E-4</c:v>
                </c:pt>
                <c:pt idx="95">
                  <c:v>3.3567580000000002E-4</c:v>
                </c:pt>
                <c:pt idx="96">
                  <c:v>1.3496459999999999E-4</c:v>
                </c:pt>
                <c:pt idx="97">
                  <c:v>1.6640999999999999E-5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1.076536E-4</c:v>
                </c:pt>
                <c:pt idx="103">
                  <c:v>2.3103180000000001E-4</c:v>
                </c:pt>
                <c:pt idx="104">
                  <c:v>4.0830610000000002E-4</c:v>
                </c:pt>
                <c:pt idx="105">
                  <c:v>6.432489E-4</c:v>
                </c:pt>
                <c:pt idx="106">
                  <c:v>9.4047249999999998E-4</c:v>
                </c:pt>
                <c:pt idx="107">
                  <c:v>1.3024877E-3</c:v>
                </c:pt>
                <c:pt idx="108">
                  <c:v>1.7269313E-3</c:v>
                </c:pt>
                <c:pt idx="109">
                  <c:v>2.2236834999999999E-3</c:v>
                </c:pt>
                <c:pt idx="110">
                  <c:v>2.805372E-3</c:v>
                </c:pt>
                <c:pt idx="111">
                  <c:v>3.3956788999999999E-3</c:v>
                </c:pt>
                <c:pt idx="112">
                  <c:v>3.9939457000000003E-3</c:v>
                </c:pt>
                <c:pt idx="113">
                  <c:v>4.5928797E-3</c:v>
                </c:pt>
                <c:pt idx="114">
                  <c:v>5.1524485000000002E-3</c:v>
                </c:pt>
                <c:pt idx="115">
                  <c:v>5.6637646999999998E-3</c:v>
                </c:pt>
                <c:pt idx="116">
                  <c:v>6.1062136999999999E-3</c:v>
                </c:pt>
                <c:pt idx="117">
                  <c:v>6.5245399999999997E-3</c:v>
                </c:pt>
                <c:pt idx="118">
                  <c:v>6.6799683999999998E-3</c:v>
                </c:pt>
                <c:pt idx="119">
                  <c:v>6.8220742999999997E-3</c:v>
                </c:pt>
                <c:pt idx="120">
                  <c:v>6.8297855999999999E-3</c:v>
                </c:pt>
                <c:pt idx="121">
                  <c:v>6.7308350000000001E-3</c:v>
                </c:pt>
                <c:pt idx="122">
                  <c:v>6.5236497000000001E-3</c:v>
                </c:pt>
                <c:pt idx="123">
                  <c:v>6.2173959000000004E-3</c:v>
                </c:pt>
                <c:pt idx="124">
                  <c:v>5.8210832000000004E-3</c:v>
                </c:pt>
                <c:pt idx="125">
                  <c:v>5.4019973999999997E-3</c:v>
                </c:pt>
                <c:pt idx="126">
                  <c:v>4.8779692000000003E-3</c:v>
                </c:pt>
                <c:pt idx="127">
                  <c:v>4.3187345999999996E-3</c:v>
                </c:pt>
                <c:pt idx="128">
                  <c:v>3.7202140999999999E-3</c:v>
                </c:pt>
                <c:pt idx="129">
                  <c:v>3.1806553999999998E-3</c:v>
                </c:pt>
                <c:pt idx="130">
                  <c:v>2.6615392000000002E-3</c:v>
                </c:pt>
                <c:pt idx="131">
                  <c:v>2.1774867E-3</c:v>
                </c:pt>
                <c:pt idx="132">
                  <c:v>1.7314734E-3</c:v>
                </c:pt>
                <c:pt idx="133">
                  <c:v>1.3332324999999999E-3</c:v>
                </c:pt>
                <c:pt idx="134">
                  <c:v>5.6821910000000005E-4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5DBF-4BEC-B76F-5AFFC402E53A}"/>
            </c:ext>
          </c:extLst>
        </c:ser>
        <c:ser>
          <c:idx val="108"/>
          <c:order val="108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反射白_LEDlow_暗櫃!$A$109:$EE$109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3.2516449999999997E-4</c:v>
                </c:pt>
                <c:pt idx="3">
                  <c:v>7.4064879999999995E-4</c:v>
                </c:pt>
                <c:pt idx="4">
                  <c:v>7.4955699999999998E-4</c:v>
                </c:pt>
                <c:pt idx="5">
                  <c:v>4.2777359999999999E-4</c:v>
                </c:pt>
                <c:pt idx="6">
                  <c:v>1.654631E-4</c:v>
                </c:pt>
                <c:pt idx="7">
                  <c:v>1.6958199999999999E-4</c:v>
                </c:pt>
                <c:pt idx="8">
                  <c:v>3.0921170000000001E-4</c:v>
                </c:pt>
                <c:pt idx="9">
                  <c:v>4.128523E-4</c:v>
                </c:pt>
                <c:pt idx="10">
                  <c:v>3.9841030000000002E-4</c:v>
                </c:pt>
                <c:pt idx="11">
                  <c:v>2.320368E-4</c:v>
                </c:pt>
                <c:pt idx="12">
                  <c:v>2.5759859999999998E-4</c:v>
                </c:pt>
                <c:pt idx="13">
                  <c:v>7.6572070000000003E-4</c:v>
                </c:pt>
                <c:pt idx="14">
                  <c:v>1.7445229E-3</c:v>
                </c:pt>
                <c:pt idx="15">
                  <c:v>2.6875394000000002E-3</c:v>
                </c:pt>
                <c:pt idx="16">
                  <c:v>3.1079267999999998E-3</c:v>
                </c:pt>
                <c:pt idx="17">
                  <c:v>2.8808994999999999E-3</c:v>
                </c:pt>
                <c:pt idx="18">
                  <c:v>2.5272474E-3</c:v>
                </c:pt>
                <c:pt idx="19">
                  <c:v>2.3387400000000002E-3</c:v>
                </c:pt>
                <c:pt idx="20">
                  <c:v>2.4925847999999998E-3</c:v>
                </c:pt>
                <c:pt idx="21">
                  <c:v>2.9056589000000001E-3</c:v>
                </c:pt>
                <c:pt idx="22">
                  <c:v>3.3326828999999999E-3</c:v>
                </c:pt>
                <c:pt idx="23">
                  <c:v>3.5872414999999999E-3</c:v>
                </c:pt>
                <c:pt idx="24">
                  <c:v>3.5364807000000001E-3</c:v>
                </c:pt>
                <c:pt idx="25">
                  <c:v>3.2203572000000001E-3</c:v>
                </c:pt>
                <c:pt idx="26">
                  <c:v>2.9847375000000001E-3</c:v>
                </c:pt>
                <c:pt idx="27">
                  <c:v>2.9725644000000002E-3</c:v>
                </c:pt>
                <c:pt idx="28">
                  <c:v>3.3774583E-3</c:v>
                </c:pt>
                <c:pt idx="29">
                  <c:v>4.1704191999999999E-3</c:v>
                </c:pt>
                <c:pt idx="30">
                  <c:v>5.3778947000000001E-3</c:v>
                </c:pt>
                <c:pt idx="31">
                  <c:v>7.3586232E-3</c:v>
                </c:pt>
                <c:pt idx="32">
                  <c:v>1.0479474399999999E-2</c:v>
                </c:pt>
                <c:pt idx="33">
                  <c:v>1.46606136E-2</c:v>
                </c:pt>
                <c:pt idx="34">
                  <c:v>1.9547907600000001E-2</c:v>
                </c:pt>
                <c:pt idx="35">
                  <c:v>2.45318562E-2</c:v>
                </c:pt>
                <c:pt idx="36">
                  <c:v>2.8807816999999999E-2</c:v>
                </c:pt>
                <c:pt idx="37">
                  <c:v>3.1421203199999997E-2</c:v>
                </c:pt>
                <c:pt idx="38">
                  <c:v>3.1862512199999998E-2</c:v>
                </c:pt>
                <c:pt idx="39">
                  <c:v>3.0112167799999999E-2</c:v>
                </c:pt>
                <c:pt idx="40">
                  <c:v>2.7029247999999999E-2</c:v>
                </c:pt>
                <c:pt idx="41">
                  <c:v>2.34466568E-2</c:v>
                </c:pt>
                <c:pt idx="42">
                  <c:v>2.0093573300000001E-2</c:v>
                </c:pt>
                <c:pt idx="43">
                  <c:v>1.7044741700000001E-2</c:v>
                </c:pt>
                <c:pt idx="44">
                  <c:v>1.42979817E-2</c:v>
                </c:pt>
                <c:pt idx="45">
                  <c:v>1.22523988E-2</c:v>
                </c:pt>
                <c:pt idx="46">
                  <c:v>1.08558731E-2</c:v>
                </c:pt>
                <c:pt idx="47">
                  <c:v>9.9942925999999994E-3</c:v>
                </c:pt>
                <c:pt idx="48">
                  <c:v>9.3083568000000005E-3</c:v>
                </c:pt>
                <c:pt idx="49">
                  <c:v>8.6177801999999994E-3</c:v>
                </c:pt>
                <c:pt idx="50">
                  <c:v>8.1110735999999992E-3</c:v>
                </c:pt>
                <c:pt idx="51">
                  <c:v>8.1178247999999995E-3</c:v>
                </c:pt>
                <c:pt idx="52">
                  <c:v>8.7553970999999994E-3</c:v>
                </c:pt>
                <c:pt idx="53">
                  <c:v>9.7336238000000005E-3</c:v>
                </c:pt>
                <c:pt idx="54">
                  <c:v>1.06802806E-2</c:v>
                </c:pt>
                <c:pt idx="55">
                  <c:v>1.13340709E-2</c:v>
                </c:pt>
                <c:pt idx="56">
                  <c:v>1.16320001E-2</c:v>
                </c:pt>
                <c:pt idx="57">
                  <c:v>1.16821583E-2</c:v>
                </c:pt>
                <c:pt idx="58">
                  <c:v>1.1586951999999999E-2</c:v>
                </c:pt>
                <c:pt idx="59">
                  <c:v>1.13107413E-2</c:v>
                </c:pt>
                <c:pt idx="60">
                  <c:v>1.0796440799999999E-2</c:v>
                </c:pt>
                <c:pt idx="61">
                  <c:v>9.9612819000000005E-3</c:v>
                </c:pt>
                <c:pt idx="62">
                  <c:v>8.9314813000000003E-3</c:v>
                </c:pt>
                <c:pt idx="63">
                  <c:v>8.0382227999999997E-3</c:v>
                </c:pt>
                <c:pt idx="64">
                  <c:v>7.6004011000000002E-3</c:v>
                </c:pt>
                <c:pt idx="65">
                  <c:v>7.6353428999999997E-3</c:v>
                </c:pt>
                <c:pt idx="66">
                  <c:v>7.8630595999999997E-3</c:v>
                </c:pt>
                <c:pt idx="67">
                  <c:v>7.8547549999999997E-3</c:v>
                </c:pt>
                <c:pt idx="68">
                  <c:v>7.4215746000000004E-3</c:v>
                </c:pt>
                <c:pt idx="69">
                  <c:v>6.5872446000000001E-3</c:v>
                </c:pt>
                <c:pt idx="70">
                  <c:v>5.5092396000000002E-3</c:v>
                </c:pt>
                <c:pt idx="71">
                  <c:v>4.3955677999999998E-3</c:v>
                </c:pt>
                <c:pt idx="72">
                  <c:v>3.4893963000000002E-3</c:v>
                </c:pt>
                <c:pt idx="73">
                  <c:v>2.9410249999999999E-3</c:v>
                </c:pt>
                <c:pt idx="74">
                  <c:v>2.6984408000000001E-3</c:v>
                </c:pt>
                <c:pt idx="75">
                  <c:v>2.4789734999999999E-3</c:v>
                </c:pt>
                <c:pt idx="76">
                  <c:v>2.1471111000000002E-3</c:v>
                </c:pt>
                <c:pt idx="77">
                  <c:v>1.8513157999999999E-3</c:v>
                </c:pt>
                <c:pt idx="78">
                  <c:v>1.763319E-3</c:v>
                </c:pt>
                <c:pt idx="79">
                  <c:v>1.851328E-3</c:v>
                </c:pt>
                <c:pt idx="80">
                  <c:v>1.9014651E-3</c:v>
                </c:pt>
                <c:pt idx="81">
                  <c:v>1.8404588E-3</c:v>
                </c:pt>
                <c:pt idx="82">
                  <c:v>1.7230170000000001E-3</c:v>
                </c:pt>
                <c:pt idx="83">
                  <c:v>1.6067451E-3</c:v>
                </c:pt>
                <c:pt idx="84">
                  <c:v>1.4531958000000001E-3</c:v>
                </c:pt>
                <c:pt idx="85">
                  <c:v>1.1704968000000001E-3</c:v>
                </c:pt>
                <c:pt idx="86">
                  <c:v>7.7615829999999999E-4</c:v>
                </c:pt>
                <c:pt idx="87">
                  <c:v>3.6817890000000002E-4</c:v>
                </c:pt>
                <c:pt idx="88">
                  <c:v>3.4791600000000001E-5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5.0451999999999997E-5</c:v>
                </c:pt>
                <c:pt idx="93">
                  <c:v>9.4535000000000002E-5</c:v>
                </c:pt>
                <c:pt idx="94">
                  <c:v>5.8185900000000001E-5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9.7585199999999995E-5</c:v>
                </c:pt>
                <c:pt idx="101">
                  <c:v>2.6231239999999998E-4</c:v>
                </c:pt>
                <c:pt idx="102">
                  <c:v>5.6031919999999995E-4</c:v>
                </c:pt>
                <c:pt idx="103">
                  <c:v>8.3889320000000002E-4</c:v>
                </c:pt>
                <c:pt idx="104">
                  <c:v>1.1485359999999999E-3</c:v>
                </c:pt>
                <c:pt idx="105">
                  <c:v>1.4802216000000001E-3</c:v>
                </c:pt>
                <c:pt idx="106">
                  <c:v>1.8347367E-3</c:v>
                </c:pt>
                <c:pt idx="107">
                  <c:v>2.1840723000000001E-3</c:v>
                </c:pt>
                <c:pt idx="108">
                  <c:v>2.5296565000000001E-3</c:v>
                </c:pt>
                <c:pt idx="109">
                  <c:v>2.8962032E-3</c:v>
                </c:pt>
                <c:pt idx="110">
                  <c:v>3.3989853999999999E-3</c:v>
                </c:pt>
                <c:pt idx="111">
                  <c:v>3.7859312999999999E-3</c:v>
                </c:pt>
                <c:pt idx="112">
                  <c:v>4.1586150999999997E-3</c:v>
                </c:pt>
                <c:pt idx="113">
                  <c:v>4.5107784999999997E-3</c:v>
                </c:pt>
                <c:pt idx="114">
                  <c:v>4.8581483000000002E-3</c:v>
                </c:pt>
                <c:pt idx="115">
                  <c:v>5.1844567000000003E-3</c:v>
                </c:pt>
                <c:pt idx="116">
                  <c:v>5.4712086000000002E-3</c:v>
                </c:pt>
                <c:pt idx="117">
                  <c:v>5.7142507000000004E-3</c:v>
                </c:pt>
                <c:pt idx="118">
                  <c:v>5.8097453000000004E-3</c:v>
                </c:pt>
                <c:pt idx="119">
                  <c:v>5.8507523000000004E-3</c:v>
                </c:pt>
                <c:pt idx="120">
                  <c:v>5.8025243000000004E-3</c:v>
                </c:pt>
                <c:pt idx="121">
                  <c:v>5.6774690999999997E-3</c:v>
                </c:pt>
                <c:pt idx="122">
                  <c:v>5.4677776000000003E-3</c:v>
                </c:pt>
                <c:pt idx="123">
                  <c:v>5.1817981999999997E-3</c:v>
                </c:pt>
                <c:pt idx="124">
                  <c:v>4.8091280999999998E-3</c:v>
                </c:pt>
                <c:pt idx="125">
                  <c:v>4.3573147E-3</c:v>
                </c:pt>
                <c:pt idx="126">
                  <c:v>3.8250652E-3</c:v>
                </c:pt>
                <c:pt idx="127">
                  <c:v>3.3720322000000001E-3</c:v>
                </c:pt>
                <c:pt idx="128">
                  <c:v>2.9006239000000001E-3</c:v>
                </c:pt>
                <c:pt idx="129">
                  <c:v>2.4392924000000002E-3</c:v>
                </c:pt>
                <c:pt idx="130">
                  <c:v>2.0155915999999999E-3</c:v>
                </c:pt>
                <c:pt idx="131">
                  <c:v>1.6586379E-3</c:v>
                </c:pt>
                <c:pt idx="132">
                  <c:v>1.3534958E-3</c:v>
                </c:pt>
                <c:pt idx="133">
                  <c:v>1.1205712E-3</c:v>
                </c:pt>
                <c:pt idx="134">
                  <c:v>5.6989720000000005E-4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5DBF-4BEC-B76F-5AFFC402E53A}"/>
            </c:ext>
          </c:extLst>
        </c:ser>
        <c:ser>
          <c:idx val="109"/>
          <c:order val="109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反射白_LEDlow_暗櫃!$A$110:$EE$110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2.1456280000000001E-4</c:v>
                </c:pt>
                <c:pt idx="7">
                  <c:v>5.6918150000000005E-4</c:v>
                </c:pt>
                <c:pt idx="8">
                  <c:v>8.9902370000000001E-4</c:v>
                </c:pt>
                <c:pt idx="9">
                  <c:v>1.2419124000000001E-3</c:v>
                </c:pt>
                <c:pt idx="10">
                  <c:v>1.4091895000000001E-3</c:v>
                </c:pt>
                <c:pt idx="11">
                  <c:v>1.1921064E-3</c:v>
                </c:pt>
                <c:pt idx="12">
                  <c:v>7.1433620000000005E-4</c:v>
                </c:pt>
                <c:pt idx="13">
                  <c:v>3.6471300000000002E-4</c:v>
                </c:pt>
                <c:pt idx="14">
                  <c:v>3.6633770000000002E-4</c:v>
                </c:pt>
                <c:pt idx="15">
                  <c:v>8.6237550000000003E-4</c:v>
                </c:pt>
                <c:pt idx="16">
                  <c:v>1.6762306999999999E-3</c:v>
                </c:pt>
                <c:pt idx="17">
                  <c:v>2.5662174000000001E-3</c:v>
                </c:pt>
                <c:pt idx="18">
                  <c:v>3.2949442999999998E-3</c:v>
                </c:pt>
                <c:pt idx="19">
                  <c:v>3.5728356000000001E-3</c:v>
                </c:pt>
                <c:pt idx="20">
                  <c:v>3.4959505E-3</c:v>
                </c:pt>
                <c:pt idx="21">
                  <c:v>3.2936878999999999E-3</c:v>
                </c:pt>
                <c:pt idx="22">
                  <c:v>3.1965807999999999E-3</c:v>
                </c:pt>
                <c:pt idx="23">
                  <c:v>3.2426591000000002E-3</c:v>
                </c:pt>
                <c:pt idx="24">
                  <c:v>3.2837171999999999E-3</c:v>
                </c:pt>
                <c:pt idx="25">
                  <c:v>3.2514461999999999E-3</c:v>
                </c:pt>
                <c:pt idx="26">
                  <c:v>3.2674499999999999E-3</c:v>
                </c:pt>
                <c:pt idx="27">
                  <c:v>3.4829765000000002E-3</c:v>
                </c:pt>
                <c:pt idx="28">
                  <c:v>3.9620684000000001E-3</c:v>
                </c:pt>
                <c:pt idx="29">
                  <c:v>4.7560227000000002E-3</c:v>
                </c:pt>
                <c:pt idx="30">
                  <c:v>5.7325064999999998E-3</c:v>
                </c:pt>
                <c:pt idx="31">
                  <c:v>7.2086952000000003E-3</c:v>
                </c:pt>
                <c:pt idx="32">
                  <c:v>9.7097381999999999E-3</c:v>
                </c:pt>
                <c:pt idx="33">
                  <c:v>1.34917367E-2</c:v>
                </c:pt>
                <c:pt idx="34">
                  <c:v>1.84916779E-2</c:v>
                </c:pt>
                <c:pt idx="35">
                  <c:v>2.4045264300000001E-2</c:v>
                </c:pt>
                <c:pt idx="36">
                  <c:v>2.90094875E-2</c:v>
                </c:pt>
                <c:pt idx="37">
                  <c:v>3.2086856699999999E-2</c:v>
                </c:pt>
                <c:pt idx="38">
                  <c:v>3.2739285399999998E-2</c:v>
                </c:pt>
                <c:pt idx="39">
                  <c:v>3.1006416299999999E-2</c:v>
                </c:pt>
                <c:pt idx="40">
                  <c:v>2.78101545E-2</c:v>
                </c:pt>
                <c:pt idx="41">
                  <c:v>2.3891549599999999E-2</c:v>
                </c:pt>
                <c:pt idx="42">
                  <c:v>2.0317722100000001E-2</c:v>
                </c:pt>
                <c:pt idx="43">
                  <c:v>1.7298262599999999E-2</c:v>
                </c:pt>
                <c:pt idx="44">
                  <c:v>1.47689842E-2</c:v>
                </c:pt>
                <c:pt idx="45">
                  <c:v>1.2799587100000001E-2</c:v>
                </c:pt>
                <c:pt idx="46">
                  <c:v>1.1235842500000001E-2</c:v>
                </c:pt>
                <c:pt idx="47">
                  <c:v>1.01529984E-2</c:v>
                </c:pt>
                <c:pt idx="48">
                  <c:v>9.5151317999999999E-3</c:v>
                </c:pt>
                <c:pt idx="49">
                  <c:v>9.1429530000000005E-3</c:v>
                </c:pt>
                <c:pt idx="50">
                  <c:v>9.0397289000000002E-3</c:v>
                </c:pt>
                <c:pt idx="51">
                  <c:v>9.2562018000000006E-3</c:v>
                </c:pt>
                <c:pt idx="52">
                  <c:v>9.7105838000000003E-3</c:v>
                </c:pt>
                <c:pt idx="53">
                  <c:v>1.0147685199999999E-2</c:v>
                </c:pt>
                <c:pt idx="54">
                  <c:v>1.03191603E-2</c:v>
                </c:pt>
                <c:pt idx="55">
                  <c:v>1.0282295800000001E-2</c:v>
                </c:pt>
                <c:pt idx="56">
                  <c:v>1.02913016E-2</c:v>
                </c:pt>
                <c:pt idx="57">
                  <c:v>1.05021447E-2</c:v>
                </c:pt>
                <c:pt idx="58">
                  <c:v>1.08103547E-2</c:v>
                </c:pt>
                <c:pt idx="59">
                  <c:v>1.09570986E-2</c:v>
                </c:pt>
                <c:pt idx="60">
                  <c:v>1.07763484E-2</c:v>
                </c:pt>
                <c:pt idx="61">
                  <c:v>1.0361210399999999E-2</c:v>
                </c:pt>
                <c:pt idx="62">
                  <c:v>9.8973763999999995E-3</c:v>
                </c:pt>
                <c:pt idx="63">
                  <c:v>9.5698516999999997E-3</c:v>
                </c:pt>
                <c:pt idx="64">
                  <c:v>9.3648294E-3</c:v>
                </c:pt>
                <c:pt idx="65">
                  <c:v>9.1372942999999995E-3</c:v>
                </c:pt>
                <c:pt idx="66">
                  <c:v>8.6731622000000008E-3</c:v>
                </c:pt>
                <c:pt idx="67">
                  <c:v>7.8065074E-3</c:v>
                </c:pt>
                <c:pt idx="68">
                  <c:v>6.6620320999999996E-3</c:v>
                </c:pt>
                <c:pt idx="69">
                  <c:v>5.5509727000000002E-3</c:v>
                </c:pt>
                <c:pt idx="70">
                  <c:v>4.621801E-3</c:v>
                </c:pt>
                <c:pt idx="71">
                  <c:v>3.9265402999999997E-3</c:v>
                </c:pt>
                <c:pt idx="72">
                  <c:v>3.4365705000000001E-3</c:v>
                </c:pt>
                <c:pt idx="73">
                  <c:v>3.1942653000000001E-3</c:v>
                </c:pt>
                <c:pt idx="74">
                  <c:v>3.1173693000000001E-3</c:v>
                </c:pt>
                <c:pt idx="75">
                  <c:v>2.9495849999999998E-3</c:v>
                </c:pt>
                <c:pt idx="76">
                  <c:v>2.618633E-3</c:v>
                </c:pt>
                <c:pt idx="77">
                  <c:v>2.3475087000000001E-3</c:v>
                </c:pt>
                <c:pt idx="78">
                  <c:v>2.2869962E-3</c:v>
                </c:pt>
                <c:pt idx="79">
                  <c:v>2.2368565999999999E-3</c:v>
                </c:pt>
                <c:pt idx="80">
                  <c:v>1.9097395999999999E-3</c:v>
                </c:pt>
                <c:pt idx="81">
                  <c:v>1.2584259E-3</c:v>
                </c:pt>
                <c:pt idx="82">
                  <c:v>5.1278269999999995E-4</c:v>
                </c:pt>
                <c:pt idx="83">
                  <c:v>2.1861000000000001E-6</c:v>
                </c:pt>
                <c:pt idx="84">
                  <c:v>0</c:v>
                </c:pt>
                <c:pt idx="85">
                  <c:v>4.2164399999999999E-5</c:v>
                </c:pt>
                <c:pt idx="86">
                  <c:v>3.288376E-4</c:v>
                </c:pt>
                <c:pt idx="87">
                  <c:v>5.6157620000000001E-4</c:v>
                </c:pt>
                <c:pt idx="88">
                  <c:v>6.8263519999999997E-4</c:v>
                </c:pt>
                <c:pt idx="89">
                  <c:v>7.5908430000000003E-4</c:v>
                </c:pt>
                <c:pt idx="90">
                  <c:v>8.5973359999999999E-4</c:v>
                </c:pt>
                <c:pt idx="91">
                  <c:v>9.643761E-4</c:v>
                </c:pt>
                <c:pt idx="92">
                  <c:v>9.3809519999999997E-4</c:v>
                </c:pt>
                <c:pt idx="93">
                  <c:v>7.8140890000000002E-4</c:v>
                </c:pt>
                <c:pt idx="94">
                  <c:v>4.9505269999999997E-4</c:v>
                </c:pt>
                <c:pt idx="95">
                  <c:v>1.420963E-4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1.62524E-5</c:v>
                </c:pt>
                <c:pt idx="101">
                  <c:v>2.1618040000000001E-4</c:v>
                </c:pt>
                <c:pt idx="102">
                  <c:v>4.9267989999999997E-4</c:v>
                </c:pt>
                <c:pt idx="103">
                  <c:v>6.8669559999999996E-4</c:v>
                </c:pt>
                <c:pt idx="104">
                  <c:v>8.5855999999999997E-4</c:v>
                </c:pt>
                <c:pt idx="105">
                  <c:v>1.0270746E-3</c:v>
                </c:pt>
                <c:pt idx="106">
                  <c:v>1.2083757000000001E-3</c:v>
                </c:pt>
                <c:pt idx="107">
                  <c:v>1.4143853000000001E-3</c:v>
                </c:pt>
                <c:pt idx="108">
                  <c:v>1.6663956E-3</c:v>
                </c:pt>
                <c:pt idx="109">
                  <c:v>2.0048802000000002E-3</c:v>
                </c:pt>
                <c:pt idx="110">
                  <c:v>2.4293636000000001E-3</c:v>
                </c:pt>
                <c:pt idx="111">
                  <c:v>2.8859666E-3</c:v>
                </c:pt>
                <c:pt idx="112">
                  <c:v>3.4444884E-3</c:v>
                </c:pt>
                <c:pt idx="113">
                  <c:v>4.0501360999999998E-3</c:v>
                </c:pt>
                <c:pt idx="114">
                  <c:v>4.6579172000000002E-3</c:v>
                </c:pt>
                <c:pt idx="115">
                  <c:v>5.2418294000000001E-3</c:v>
                </c:pt>
                <c:pt idx="116">
                  <c:v>5.7533964999999998E-3</c:v>
                </c:pt>
                <c:pt idx="117">
                  <c:v>6.2289963999999998E-3</c:v>
                </c:pt>
                <c:pt idx="118">
                  <c:v>6.3731144000000002E-3</c:v>
                </c:pt>
                <c:pt idx="119">
                  <c:v>6.4727290999999996E-3</c:v>
                </c:pt>
                <c:pt idx="120">
                  <c:v>6.4034783000000003E-3</c:v>
                </c:pt>
                <c:pt idx="121">
                  <c:v>6.1872302999999998E-3</c:v>
                </c:pt>
                <c:pt idx="122">
                  <c:v>5.8399652999999996E-3</c:v>
                </c:pt>
                <c:pt idx="123">
                  <c:v>5.3983293E-3</c:v>
                </c:pt>
                <c:pt idx="124">
                  <c:v>4.8858625999999997E-3</c:v>
                </c:pt>
                <c:pt idx="125">
                  <c:v>4.3613873000000001E-3</c:v>
                </c:pt>
                <c:pt idx="126">
                  <c:v>4.0236595000000003E-3</c:v>
                </c:pt>
                <c:pt idx="127">
                  <c:v>3.4264831000000002E-3</c:v>
                </c:pt>
                <c:pt idx="128">
                  <c:v>2.9233568000000001E-3</c:v>
                </c:pt>
                <c:pt idx="129">
                  <c:v>2.5175074000000001E-3</c:v>
                </c:pt>
                <c:pt idx="130">
                  <c:v>2.1894223E-3</c:v>
                </c:pt>
                <c:pt idx="131">
                  <c:v>1.9544978000000002E-3</c:v>
                </c:pt>
                <c:pt idx="132">
                  <c:v>1.7841034999999999E-3</c:v>
                </c:pt>
                <c:pt idx="133">
                  <c:v>1.6615915E-3</c:v>
                </c:pt>
                <c:pt idx="134">
                  <c:v>1.1257716E-3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5DBF-4BEC-B76F-5AFFC402E53A}"/>
            </c:ext>
          </c:extLst>
        </c:ser>
        <c:ser>
          <c:idx val="110"/>
          <c:order val="11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反射白_LEDlow_暗櫃!$A$111:$EE$111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5.2904310000000002E-4</c:v>
                </c:pt>
                <c:pt idx="8">
                  <c:v>1.2157100000000001E-3</c:v>
                </c:pt>
                <c:pt idx="9">
                  <c:v>1.7479919E-3</c:v>
                </c:pt>
                <c:pt idx="10">
                  <c:v>1.9159644E-3</c:v>
                </c:pt>
                <c:pt idx="11">
                  <c:v>1.4766604E-3</c:v>
                </c:pt>
                <c:pt idx="12">
                  <c:v>8.8311699999999999E-4</c:v>
                </c:pt>
                <c:pt idx="13">
                  <c:v>6.7654689999999996E-4</c:v>
                </c:pt>
                <c:pt idx="14">
                  <c:v>9.8626079999999993E-4</c:v>
                </c:pt>
                <c:pt idx="15">
                  <c:v>1.5982396E-3</c:v>
                </c:pt>
                <c:pt idx="16">
                  <c:v>2.2464041000000001E-3</c:v>
                </c:pt>
                <c:pt idx="17">
                  <c:v>2.7564703000000001E-3</c:v>
                </c:pt>
                <c:pt idx="18">
                  <c:v>3.1914272999999998E-3</c:v>
                </c:pt>
                <c:pt idx="19">
                  <c:v>3.4706699999999999E-3</c:v>
                </c:pt>
                <c:pt idx="20">
                  <c:v>3.5295826000000001E-3</c:v>
                </c:pt>
                <c:pt idx="21">
                  <c:v>3.4654664000000001E-3</c:v>
                </c:pt>
                <c:pt idx="22">
                  <c:v>3.3617336000000002E-3</c:v>
                </c:pt>
                <c:pt idx="23">
                  <c:v>3.4055732999999999E-3</c:v>
                </c:pt>
                <c:pt idx="24">
                  <c:v>3.5032507000000001E-3</c:v>
                </c:pt>
                <c:pt idx="25">
                  <c:v>3.6896688E-3</c:v>
                </c:pt>
                <c:pt idx="26">
                  <c:v>3.8081933999999998E-3</c:v>
                </c:pt>
                <c:pt idx="27">
                  <c:v>3.8722359999999998E-3</c:v>
                </c:pt>
                <c:pt idx="28">
                  <c:v>3.9345073E-3</c:v>
                </c:pt>
                <c:pt idx="29">
                  <c:v>4.2977878000000002E-3</c:v>
                </c:pt>
                <c:pt idx="30">
                  <c:v>5.1207361000000003E-3</c:v>
                </c:pt>
                <c:pt idx="31">
                  <c:v>6.7324205E-3</c:v>
                </c:pt>
                <c:pt idx="32">
                  <c:v>9.3472981999999996E-3</c:v>
                </c:pt>
                <c:pt idx="33">
                  <c:v>1.31816091E-2</c:v>
                </c:pt>
                <c:pt idx="34">
                  <c:v>1.81929711E-2</c:v>
                </c:pt>
                <c:pt idx="35">
                  <c:v>2.3818034700000001E-2</c:v>
                </c:pt>
                <c:pt idx="36">
                  <c:v>2.8951359900000001E-2</c:v>
                </c:pt>
                <c:pt idx="37">
                  <c:v>3.22685651E-2</c:v>
                </c:pt>
                <c:pt idx="38">
                  <c:v>3.3163513999999998E-2</c:v>
                </c:pt>
                <c:pt idx="39">
                  <c:v>3.1654171600000003E-2</c:v>
                </c:pt>
                <c:pt idx="40">
                  <c:v>2.8619611600000001E-2</c:v>
                </c:pt>
                <c:pt idx="41">
                  <c:v>2.4496989300000001E-2</c:v>
                </c:pt>
                <c:pt idx="42">
                  <c:v>2.04560794E-2</c:v>
                </c:pt>
                <c:pt idx="43">
                  <c:v>1.6831928900000001E-2</c:v>
                </c:pt>
                <c:pt idx="44">
                  <c:v>1.383413E-2</c:v>
                </c:pt>
                <c:pt idx="45">
                  <c:v>1.17737139E-2</c:v>
                </c:pt>
                <c:pt idx="46">
                  <c:v>1.0410966400000001E-2</c:v>
                </c:pt>
                <c:pt idx="47">
                  <c:v>9.5749861000000002E-3</c:v>
                </c:pt>
                <c:pt idx="48">
                  <c:v>9.0822232999999992E-3</c:v>
                </c:pt>
                <c:pt idx="49">
                  <c:v>8.6979399999999995E-3</c:v>
                </c:pt>
                <c:pt idx="50">
                  <c:v>8.4195183999999992E-3</c:v>
                </c:pt>
                <c:pt idx="51">
                  <c:v>8.4116672999999999E-3</c:v>
                </c:pt>
                <c:pt idx="52">
                  <c:v>8.7329716999999998E-3</c:v>
                </c:pt>
                <c:pt idx="53">
                  <c:v>9.3227708999999992E-3</c:v>
                </c:pt>
                <c:pt idx="54">
                  <c:v>9.9918283999999996E-3</c:v>
                </c:pt>
                <c:pt idx="55">
                  <c:v>1.0578858700000001E-2</c:v>
                </c:pt>
                <c:pt idx="56">
                  <c:v>1.09557966E-2</c:v>
                </c:pt>
                <c:pt idx="57">
                  <c:v>1.11066373E-2</c:v>
                </c:pt>
                <c:pt idx="58">
                  <c:v>1.1017353299999999E-2</c:v>
                </c:pt>
                <c:pt idx="59">
                  <c:v>1.0736011E-2</c:v>
                </c:pt>
                <c:pt idx="60">
                  <c:v>1.02670183E-2</c:v>
                </c:pt>
                <c:pt idx="61">
                  <c:v>9.7560091000000008E-3</c:v>
                </c:pt>
                <c:pt idx="62">
                  <c:v>9.2162293999999995E-3</c:v>
                </c:pt>
                <c:pt idx="63">
                  <c:v>8.6791273000000006E-3</c:v>
                </c:pt>
                <c:pt idx="64">
                  <c:v>8.1764422E-3</c:v>
                </c:pt>
                <c:pt idx="65">
                  <c:v>7.7573583000000003E-3</c:v>
                </c:pt>
                <c:pt idx="66">
                  <c:v>7.4801915000000004E-3</c:v>
                </c:pt>
                <c:pt idx="67">
                  <c:v>7.2913062999999997E-3</c:v>
                </c:pt>
                <c:pt idx="68">
                  <c:v>7.0438497000000003E-3</c:v>
                </c:pt>
                <c:pt idx="69">
                  <c:v>6.5037152000000003E-3</c:v>
                </c:pt>
                <c:pt idx="70">
                  <c:v>5.5899462000000002E-3</c:v>
                </c:pt>
                <c:pt idx="71">
                  <c:v>4.5895659999999998E-3</c:v>
                </c:pt>
                <c:pt idx="72">
                  <c:v>3.8641017999999998E-3</c:v>
                </c:pt>
                <c:pt idx="73">
                  <c:v>3.5225124999999999E-3</c:v>
                </c:pt>
                <c:pt idx="74">
                  <c:v>3.2936085000000001E-3</c:v>
                </c:pt>
                <c:pt idx="75">
                  <c:v>2.7688635000000001E-3</c:v>
                </c:pt>
                <c:pt idx="76">
                  <c:v>2.0411275E-3</c:v>
                </c:pt>
                <c:pt idx="77">
                  <c:v>1.4975871999999999E-3</c:v>
                </c:pt>
                <c:pt idx="78">
                  <c:v>1.3796813999999999E-3</c:v>
                </c:pt>
                <c:pt idx="79">
                  <c:v>1.5522178000000001E-3</c:v>
                </c:pt>
                <c:pt idx="80">
                  <c:v>1.6590509999999999E-3</c:v>
                </c:pt>
                <c:pt idx="81">
                  <c:v>1.5259741000000001E-3</c:v>
                </c:pt>
                <c:pt idx="82">
                  <c:v>1.2506796E-3</c:v>
                </c:pt>
                <c:pt idx="83">
                  <c:v>1.0447862000000001E-3</c:v>
                </c:pt>
                <c:pt idx="84">
                  <c:v>1.0538482000000001E-3</c:v>
                </c:pt>
                <c:pt idx="85">
                  <c:v>1.2785139000000001E-3</c:v>
                </c:pt>
                <c:pt idx="86">
                  <c:v>1.48913E-3</c:v>
                </c:pt>
                <c:pt idx="87">
                  <c:v>1.4343199E-3</c:v>
                </c:pt>
                <c:pt idx="88">
                  <c:v>9.9942229999999991E-4</c:v>
                </c:pt>
                <c:pt idx="89">
                  <c:v>3.1653930000000001E-4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7.9031799999999998E-5</c:v>
                </c:pt>
                <c:pt idx="98">
                  <c:v>1.74694E-4</c:v>
                </c:pt>
                <c:pt idx="99">
                  <c:v>2.1888140000000001E-4</c:v>
                </c:pt>
                <c:pt idx="100">
                  <c:v>2.1510360000000001E-4</c:v>
                </c:pt>
                <c:pt idx="101">
                  <c:v>1.972776E-4</c:v>
                </c:pt>
                <c:pt idx="102">
                  <c:v>2.5715340000000001E-4</c:v>
                </c:pt>
                <c:pt idx="103">
                  <c:v>3.7802750000000003E-4</c:v>
                </c:pt>
                <c:pt idx="104">
                  <c:v>5.4034630000000003E-4</c:v>
                </c:pt>
                <c:pt idx="105">
                  <c:v>7.5983490000000001E-4</c:v>
                </c:pt>
                <c:pt idx="106">
                  <c:v>1.0452014000000001E-3</c:v>
                </c:pt>
                <c:pt idx="107">
                  <c:v>1.4002908000000001E-3</c:v>
                </c:pt>
                <c:pt idx="108">
                  <c:v>1.8294653000000001E-3</c:v>
                </c:pt>
                <c:pt idx="109">
                  <c:v>2.3479263999999999E-3</c:v>
                </c:pt>
                <c:pt idx="110">
                  <c:v>2.8597576999999999E-3</c:v>
                </c:pt>
                <c:pt idx="111">
                  <c:v>3.4476821000000001E-3</c:v>
                </c:pt>
                <c:pt idx="112">
                  <c:v>4.0414444999999997E-3</c:v>
                </c:pt>
                <c:pt idx="113">
                  <c:v>4.6417285000000001E-3</c:v>
                </c:pt>
                <c:pt idx="114">
                  <c:v>5.2024921999999996E-3</c:v>
                </c:pt>
                <c:pt idx="115">
                  <c:v>5.7142358000000001E-3</c:v>
                </c:pt>
                <c:pt idx="116">
                  <c:v>6.1485912000000002E-3</c:v>
                </c:pt>
                <c:pt idx="117">
                  <c:v>6.5478333E-3</c:v>
                </c:pt>
                <c:pt idx="118">
                  <c:v>6.7206868000000003E-3</c:v>
                </c:pt>
                <c:pt idx="119">
                  <c:v>6.8584097999999996E-3</c:v>
                </c:pt>
                <c:pt idx="120">
                  <c:v>6.8763210000000003E-3</c:v>
                </c:pt>
                <c:pt idx="121">
                  <c:v>6.7899231999999999E-3</c:v>
                </c:pt>
                <c:pt idx="122">
                  <c:v>6.6060223999999997E-3</c:v>
                </c:pt>
                <c:pt idx="123">
                  <c:v>6.3322936000000003E-3</c:v>
                </c:pt>
                <c:pt idx="124">
                  <c:v>5.9734252000000002E-3</c:v>
                </c:pt>
                <c:pt idx="125">
                  <c:v>5.5822911999999997E-3</c:v>
                </c:pt>
                <c:pt idx="126">
                  <c:v>5.0881850000000003E-3</c:v>
                </c:pt>
                <c:pt idx="127">
                  <c:v>4.5423455999999999E-3</c:v>
                </c:pt>
                <c:pt idx="128">
                  <c:v>4.0252726000000001E-3</c:v>
                </c:pt>
                <c:pt idx="129">
                  <c:v>3.4918318999999998E-3</c:v>
                </c:pt>
                <c:pt idx="130">
                  <c:v>2.952727E-3</c:v>
                </c:pt>
                <c:pt idx="131">
                  <c:v>2.4952199000000002E-3</c:v>
                </c:pt>
                <c:pt idx="132">
                  <c:v>2.1140731000000002E-3</c:v>
                </c:pt>
                <c:pt idx="133">
                  <c:v>1.8276555E-3</c:v>
                </c:pt>
                <c:pt idx="134">
                  <c:v>1.1880053999999999E-3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5DBF-4BEC-B76F-5AFFC402E53A}"/>
            </c:ext>
          </c:extLst>
        </c:ser>
        <c:ser>
          <c:idx val="111"/>
          <c:order val="11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反射白_LEDlow_暗櫃!$A$112:$EE$112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5.7877200000000002E-5</c:v>
                </c:pt>
                <c:pt idx="5">
                  <c:v>2.4085830000000001E-4</c:v>
                </c:pt>
                <c:pt idx="6">
                  <c:v>3.1484059999999998E-4</c:v>
                </c:pt>
                <c:pt idx="7">
                  <c:v>2.1634670000000001E-4</c:v>
                </c:pt>
                <c:pt idx="8">
                  <c:v>3.1972099999999998E-5</c:v>
                </c:pt>
                <c:pt idx="9">
                  <c:v>0</c:v>
                </c:pt>
                <c:pt idx="10">
                  <c:v>0</c:v>
                </c:pt>
                <c:pt idx="11">
                  <c:v>1.8892599999999999E-5</c:v>
                </c:pt>
                <c:pt idx="12">
                  <c:v>3.4153120000000002E-4</c:v>
                </c:pt>
                <c:pt idx="13">
                  <c:v>9.4448250000000002E-4</c:v>
                </c:pt>
                <c:pt idx="14">
                  <c:v>1.6783283999999999E-3</c:v>
                </c:pt>
                <c:pt idx="15">
                  <c:v>2.2274273999999998E-3</c:v>
                </c:pt>
                <c:pt idx="16">
                  <c:v>2.4401797E-3</c:v>
                </c:pt>
                <c:pt idx="17">
                  <c:v>2.4152716999999999E-3</c:v>
                </c:pt>
                <c:pt idx="18">
                  <c:v>2.2818281000000001E-3</c:v>
                </c:pt>
                <c:pt idx="19">
                  <c:v>2.2138862E-3</c:v>
                </c:pt>
                <c:pt idx="20">
                  <c:v>2.3250999E-3</c:v>
                </c:pt>
                <c:pt idx="21">
                  <c:v>2.5593568999999999E-3</c:v>
                </c:pt>
                <c:pt idx="22">
                  <c:v>2.7901508999999998E-3</c:v>
                </c:pt>
                <c:pt idx="23">
                  <c:v>2.9863743000000001E-3</c:v>
                </c:pt>
                <c:pt idx="24">
                  <c:v>3.035093E-3</c:v>
                </c:pt>
                <c:pt idx="25">
                  <c:v>3.0041925999999999E-3</c:v>
                </c:pt>
                <c:pt idx="26">
                  <c:v>3.0678747999999998E-3</c:v>
                </c:pt>
                <c:pt idx="27">
                  <c:v>3.2968905E-3</c:v>
                </c:pt>
                <c:pt idx="28">
                  <c:v>3.6874728000000001E-3</c:v>
                </c:pt>
                <c:pt idx="29">
                  <c:v>4.3167952000000001E-3</c:v>
                </c:pt>
                <c:pt idx="30">
                  <c:v>5.2546420999999999E-3</c:v>
                </c:pt>
                <c:pt idx="31">
                  <c:v>6.8306419999999996E-3</c:v>
                </c:pt>
                <c:pt idx="32">
                  <c:v>9.4375284000000007E-3</c:v>
                </c:pt>
                <c:pt idx="33">
                  <c:v>1.3346029400000001E-2</c:v>
                </c:pt>
                <c:pt idx="34">
                  <c:v>1.8425554E-2</c:v>
                </c:pt>
                <c:pt idx="35">
                  <c:v>2.41334401E-2</c:v>
                </c:pt>
                <c:pt idx="36">
                  <c:v>2.9280316099999999E-2</c:v>
                </c:pt>
                <c:pt idx="37">
                  <c:v>3.2476782799999999E-2</c:v>
                </c:pt>
                <c:pt idx="38">
                  <c:v>3.3037725800000001E-2</c:v>
                </c:pt>
                <c:pt idx="39">
                  <c:v>3.1145730999999999E-2</c:v>
                </c:pt>
                <c:pt idx="40">
                  <c:v>2.78865565E-2</c:v>
                </c:pt>
                <c:pt idx="41">
                  <c:v>2.4003908000000001E-2</c:v>
                </c:pt>
                <c:pt idx="42">
                  <c:v>2.0538821799999999E-2</c:v>
                </c:pt>
                <c:pt idx="43">
                  <c:v>1.7491998200000001E-2</c:v>
                </c:pt>
                <c:pt idx="44">
                  <c:v>1.46786338E-2</c:v>
                </c:pt>
                <c:pt idx="45">
                  <c:v>1.22300824E-2</c:v>
                </c:pt>
                <c:pt idx="46">
                  <c:v>1.01468675E-2</c:v>
                </c:pt>
                <c:pt idx="47">
                  <c:v>8.6745350000000006E-3</c:v>
                </c:pt>
                <c:pt idx="48">
                  <c:v>7.9324375999999999E-3</c:v>
                </c:pt>
                <c:pt idx="49">
                  <c:v>7.7574821E-3</c:v>
                </c:pt>
                <c:pt idx="50">
                  <c:v>7.9884809000000008E-3</c:v>
                </c:pt>
                <c:pt idx="51">
                  <c:v>8.5516926000000007E-3</c:v>
                </c:pt>
                <c:pt idx="52">
                  <c:v>9.3284714999999994E-3</c:v>
                </c:pt>
                <c:pt idx="53">
                  <c:v>1.01162717E-2</c:v>
                </c:pt>
                <c:pt idx="54">
                  <c:v>1.06362738E-2</c:v>
                </c:pt>
                <c:pt idx="55">
                  <c:v>1.07928086E-2</c:v>
                </c:pt>
                <c:pt idx="56">
                  <c:v>1.0772047599999999E-2</c:v>
                </c:pt>
                <c:pt idx="57">
                  <c:v>1.0786132E-2</c:v>
                </c:pt>
                <c:pt idx="58">
                  <c:v>1.08930264E-2</c:v>
                </c:pt>
                <c:pt idx="59">
                  <c:v>1.0956876000000001E-2</c:v>
                </c:pt>
                <c:pt idx="60">
                  <c:v>1.08013377E-2</c:v>
                </c:pt>
                <c:pt idx="61">
                  <c:v>1.0512178800000001E-2</c:v>
                </c:pt>
                <c:pt idx="62">
                  <c:v>1.0216583499999999E-2</c:v>
                </c:pt>
                <c:pt idx="63">
                  <c:v>9.9713309000000003E-3</c:v>
                </c:pt>
                <c:pt idx="64">
                  <c:v>9.6436348000000002E-3</c:v>
                </c:pt>
                <c:pt idx="65">
                  <c:v>9.0434513999999994E-3</c:v>
                </c:pt>
                <c:pt idx="66">
                  <c:v>8.2384208E-3</c:v>
                </c:pt>
                <c:pt idx="67">
                  <c:v>7.3662475E-3</c:v>
                </c:pt>
                <c:pt idx="68">
                  <c:v>6.4892596999999996E-3</c:v>
                </c:pt>
                <c:pt idx="69">
                  <c:v>5.5038407000000001E-3</c:v>
                </c:pt>
                <c:pt idx="70">
                  <c:v>4.3703335999999999E-3</c:v>
                </c:pt>
                <c:pt idx="71">
                  <c:v>3.3939415999999999E-3</c:v>
                </c:pt>
                <c:pt idx="72">
                  <c:v>3.0106755000000002E-3</c:v>
                </c:pt>
                <c:pt idx="73">
                  <c:v>3.2886125E-3</c:v>
                </c:pt>
                <c:pt idx="74">
                  <c:v>3.7947929999999999E-3</c:v>
                </c:pt>
                <c:pt idx="75">
                  <c:v>3.9717746000000002E-3</c:v>
                </c:pt>
                <c:pt idx="76">
                  <c:v>3.6935548000000002E-3</c:v>
                </c:pt>
                <c:pt idx="77">
                  <c:v>3.1068565E-3</c:v>
                </c:pt>
                <c:pt idx="78">
                  <c:v>2.3380478000000001E-3</c:v>
                </c:pt>
                <c:pt idx="79">
                  <c:v>1.5165497000000001E-3</c:v>
                </c:pt>
                <c:pt idx="80">
                  <c:v>7.9355210000000003E-4</c:v>
                </c:pt>
                <c:pt idx="81">
                  <c:v>4.2620960000000003E-4</c:v>
                </c:pt>
                <c:pt idx="82">
                  <c:v>4.89168E-4</c:v>
                </c:pt>
                <c:pt idx="83">
                  <c:v>8.1863550000000002E-4</c:v>
                </c:pt>
                <c:pt idx="84">
                  <c:v>1.152075E-3</c:v>
                </c:pt>
                <c:pt idx="85">
                  <c:v>1.3572527E-3</c:v>
                </c:pt>
                <c:pt idx="86">
                  <c:v>1.3575788E-3</c:v>
                </c:pt>
                <c:pt idx="87">
                  <c:v>1.1379558E-3</c:v>
                </c:pt>
                <c:pt idx="88">
                  <c:v>7.3736799999999996E-4</c:v>
                </c:pt>
                <c:pt idx="89">
                  <c:v>2.3297119999999999E-4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2.5207030000000001E-4</c:v>
                </c:pt>
                <c:pt idx="99">
                  <c:v>4.5327520000000001E-4</c:v>
                </c:pt>
                <c:pt idx="100">
                  <c:v>5.8316909999999995E-4</c:v>
                </c:pt>
                <c:pt idx="101">
                  <c:v>6.3443959999999998E-4</c:v>
                </c:pt>
                <c:pt idx="102">
                  <c:v>7.1915369999999996E-4</c:v>
                </c:pt>
                <c:pt idx="103">
                  <c:v>7.7059909999999999E-4</c:v>
                </c:pt>
                <c:pt idx="104">
                  <c:v>8.3737449999999995E-4</c:v>
                </c:pt>
                <c:pt idx="105">
                  <c:v>9.4326950000000001E-4</c:v>
                </c:pt>
                <c:pt idx="106">
                  <c:v>1.1121843999999999E-3</c:v>
                </c:pt>
                <c:pt idx="107">
                  <c:v>1.3463533000000001E-3</c:v>
                </c:pt>
                <c:pt idx="108">
                  <c:v>1.6697686000000001E-3</c:v>
                </c:pt>
                <c:pt idx="109">
                  <c:v>2.1161265E-3</c:v>
                </c:pt>
                <c:pt idx="110">
                  <c:v>2.5888971999999998E-3</c:v>
                </c:pt>
                <c:pt idx="111">
                  <c:v>3.1724994000000002E-3</c:v>
                </c:pt>
                <c:pt idx="112">
                  <c:v>3.7966822000000001E-3</c:v>
                </c:pt>
                <c:pt idx="113">
                  <c:v>4.4488241000000001E-3</c:v>
                </c:pt>
                <c:pt idx="114">
                  <c:v>5.0858674000000001E-3</c:v>
                </c:pt>
                <c:pt idx="115">
                  <c:v>5.6817656999999999E-3</c:v>
                </c:pt>
                <c:pt idx="116">
                  <c:v>6.1921012000000003E-3</c:v>
                </c:pt>
                <c:pt idx="117">
                  <c:v>6.6329516E-3</c:v>
                </c:pt>
                <c:pt idx="118">
                  <c:v>6.7996773999999998E-3</c:v>
                </c:pt>
                <c:pt idx="119">
                  <c:v>6.8775611000000004E-3</c:v>
                </c:pt>
                <c:pt idx="120">
                  <c:v>6.8131937000000002E-3</c:v>
                </c:pt>
                <c:pt idx="121">
                  <c:v>6.6255675999999999E-3</c:v>
                </c:pt>
                <c:pt idx="122">
                  <c:v>6.3217250000000003E-3</c:v>
                </c:pt>
                <c:pt idx="123">
                  <c:v>5.9336972999999996E-3</c:v>
                </c:pt>
                <c:pt idx="124">
                  <c:v>5.4765943999999997E-3</c:v>
                </c:pt>
                <c:pt idx="125">
                  <c:v>4.9897800000000001E-3</c:v>
                </c:pt>
                <c:pt idx="126">
                  <c:v>4.6095750000000003E-3</c:v>
                </c:pt>
                <c:pt idx="127">
                  <c:v>4.0350077E-3</c:v>
                </c:pt>
                <c:pt idx="128">
                  <c:v>3.4894463999999999E-3</c:v>
                </c:pt>
                <c:pt idx="129">
                  <c:v>3.0225955000000001E-3</c:v>
                </c:pt>
                <c:pt idx="130">
                  <c:v>2.6038113999999998E-3</c:v>
                </c:pt>
                <c:pt idx="131">
                  <c:v>2.2355934999999999E-3</c:v>
                </c:pt>
                <c:pt idx="132">
                  <c:v>1.902585E-3</c:v>
                </c:pt>
                <c:pt idx="133">
                  <c:v>1.6037959E-3</c:v>
                </c:pt>
                <c:pt idx="134">
                  <c:v>9.0828359999999995E-4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5DBF-4BEC-B76F-5AFFC402E53A}"/>
            </c:ext>
          </c:extLst>
        </c:ser>
        <c:ser>
          <c:idx val="112"/>
          <c:order val="112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反射白_LEDlow_暗櫃!$A$113:$EE$113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1.165609E-4</c:v>
                </c:pt>
                <c:pt idx="5">
                  <c:v>3.5805070000000002E-4</c:v>
                </c:pt>
                <c:pt idx="6">
                  <c:v>5.6485029999999998E-4</c:v>
                </c:pt>
                <c:pt idx="7">
                  <c:v>7.5442010000000004E-4</c:v>
                </c:pt>
                <c:pt idx="8">
                  <c:v>8.1306420000000002E-4</c:v>
                </c:pt>
                <c:pt idx="9">
                  <c:v>7.231952E-4</c:v>
                </c:pt>
                <c:pt idx="10">
                  <c:v>4.870543E-4</c:v>
                </c:pt>
                <c:pt idx="11">
                  <c:v>2.97898E-4</c:v>
                </c:pt>
                <c:pt idx="12">
                  <c:v>3.3611650000000003E-4</c:v>
                </c:pt>
                <c:pt idx="13">
                  <c:v>7.743076E-4</c:v>
                </c:pt>
                <c:pt idx="14">
                  <c:v>1.4456885E-3</c:v>
                </c:pt>
                <c:pt idx="15">
                  <c:v>2.0705287000000001E-3</c:v>
                </c:pt>
                <c:pt idx="16">
                  <c:v>2.4647993999999999E-3</c:v>
                </c:pt>
                <c:pt idx="17">
                  <c:v>2.6476669999999998E-3</c:v>
                </c:pt>
                <c:pt idx="18">
                  <c:v>2.7222972999999999E-3</c:v>
                </c:pt>
                <c:pt idx="19">
                  <c:v>2.8215277000000001E-3</c:v>
                </c:pt>
                <c:pt idx="20">
                  <c:v>2.9733335E-3</c:v>
                </c:pt>
                <c:pt idx="21">
                  <c:v>3.2144163E-3</c:v>
                </c:pt>
                <c:pt idx="22">
                  <c:v>3.3936077000000001E-3</c:v>
                </c:pt>
                <c:pt idx="23">
                  <c:v>3.3793647E-3</c:v>
                </c:pt>
                <c:pt idx="24">
                  <c:v>3.1724607E-3</c:v>
                </c:pt>
                <c:pt idx="25">
                  <c:v>3.005275E-3</c:v>
                </c:pt>
                <c:pt idx="26">
                  <c:v>3.0982227000000001E-3</c:v>
                </c:pt>
                <c:pt idx="27">
                  <c:v>3.4510915000000001E-3</c:v>
                </c:pt>
                <c:pt idx="28">
                  <c:v>3.9300760000000002E-3</c:v>
                </c:pt>
                <c:pt idx="29">
                  <c:v>4.5912931999999998E-3</c:v>
                </c:pt>
                <c:pt idx="30">
                  <c:v>5.5598929000000002E-3</c:v>
                </c:pt>
                <c:pt idx="31">
                  <c:v>7.3559879999999999E-3</c:v>
                </c:pt>
                <c:pt idx="32">
                  <c:v>1.0211678199999999E-2</c:v>
                </c:pt>
                <c:pt idx="33">
                  <c:v>1.40492963E-2</c:v>
                </c:pt>
                <c:pt idx="34">
                  <c:v>1.8683386999999999E-2</c:v>
                </c:pt>
                <c:pt idx="35">
                  <c:v>2.35558581E-2</c:v>
                </c:pt>
                <c:pt idx="36">
                  <c:v>2.7845963800000002E-2</c:v>
                </c:pt>
                <c:pt idx="37">
                  <c:v>3.0552465500000001E-2</c:v>
                </c:pt>
                <c:pt idx="38">
                  <c:v>3.1230203799999998E-2</c:v>
                </c:pt>
                <c:pt idx="39">
                  <c:v>2.9949098800000001E-2</c:v>
                </c:pt>
                <c:pt idx="40">
                  <c:v>2.7422176699999998E-2</c:v>
                </c:pt>
                <c:pt idx="41">
                  <c:v>2.4093646600000001E-2</c:v>
                </c:pt>
                <c:pt idx="42">
                  <c:v>2.0866021500000002E-2</c:v>
                </c:pt>
                <c:pt idx="43">
                  <c:v>1.80339217E-2</c:v>
                </c:pt>
                <c:pt idx="44">
                  <c:v>1.57257635E-2</c:v>
                </c:pt>
                <c:pt idx="45">
                  <c:v>1.38816172E-2</c:v>
                </c:pt>
                <c:pt idx="46">
                  <c:v>1.2108576500000001E-2</c:v>
                </c:pt>
                <c:pt idx="47">
                  <c:v>1.04474891E-2</c:v>
                </c:pt>
                <c:pt idx="48">
                  <c:v>9.1763437000000007E-3</c:v>
                </c:pt>
                <c:pt idx="49">
                  <c:v>8.5053490000000006E-3</c:v>
                </c:pt>
                <c:pt idx="50">
                  <c:v>8.436041E-3</c:v>
                </c:pt>
                <c:pt idx="51">
                  <c:v>8.7275914999999996E-3</c:v>
                </c:pt>
                <c:pt idx="52">
                  <c:v>9.1361021999999993E-3</c:v>
                </c:pt>
                <c:pt idx="53">
                  <c:v>9.6316030000000007E-3</c:v>
                </c:pt>
                <c:pt idx="54">
                  <c:v>1.01728709E-2</c:v>
                </c:pt>
                <c:pt idx="55">
                  <c:v>1.0685417799999999E-2</c:v>
                </c:pt>
                <c:pt idx="56">
                  <c:v>1.09860376E-2</c:v>
                </c:pt>
                <c:pt idx="57">
                  <c:v>1.09449569E-2</c:v>
                </c:pt>
                <c:pt idx="58">
                  <c:v>1.06791891E-2</c:v>
                </c:pt>
                <c:pt idx="59">
                  <c:v>1.0435821499999999E-2</c:v>
                </c:pt>
                <c:pt idx="60">
                  <c:v>1.0419988999999999E-2</c:v>
                </c:pt>
                <c:pt idx="61">
                  <c:v>1.04927383E-2</c:v>
                </c:pt>
                <c:pt idx="62">
                  <c:v>1.03518115E-2</c:v>
                </c:pt>
                <c:pt idx="63">
                  <c:v>9.8101096000000002E-3</c:v>
                </c:pt>
                <c:pt idx="64">
                  <c:v>8.9495880999999992E-3</c:v>
                </c:pt>
                <c:pt idx="65">
                  <c:v>8.0839666000000008E-3</c:v>
                </c:pt>
                <c:pt idx="66">
                  <c:v>7.4627302E-3</c:v>
                </c:pt>
                <c:pt idx="67">
                  <c:v>7.0234570000000003E-3</c:v>
                </c:pt>
                <c:pt idx="68">
                  <c:v>6.5714945000000004E-3</c:v>
                </c:pt>
                <c:pt idx="69">
                  <c:v>6.0398965000000001E-3</c:v>
                </c:pt>
                <c:pt idx="70">
                  <c:v>5.4814870999999998E-3</c:v>
                </c:pt>
                <c:pt idx="71">
                  <c:v>4.9847709000000002E-3</c:v>
                </c:pt>
                <c:pt idx="72">
                  <c:v>4.4887866999999996E-3</c:v>
                </c:pt>
                <c:pt idx="73">
                  <c:v>3.8905679E-3</c:v>
                </c:pt>
                <c:pt idx="74">
                  <c:v>3.0756523E-3</c:v>
                </c:pt>
                <c:pt idx="75">
                  <c:v>2.0759086999999998E-3</c:v>
                </c:pt>
                <c:pt idx="76">
                  <c:v>1.168639E-3</c:v>
                </c:pt>
                <c:pt idx="77">
                  <c:v>7.6241869999999997E-4</c:v>
                </c:pt>
                <c:pt idx="78">
                  <c:v>1.0199643E-3</c:v>
                </c:pt>
                <c:pt idx="79">
                  <c:v>1.6299222000000001E-3</c:v>
                </c:pt>
                <c:pt idx="80">
                  <c:v>2.0208547000000001E-3</c:v>
                </c:pt>
                <c:pt idx="81">
                  <c:v>1.9280104999999999E-3</c:v>
                </c:pt>
                <c:pt idx="82">
                  <c:v>1.5026149000000001E-3</c:v>
                </c:pt>
                <c:pt idx="83">
                  <c:v>1.1032360000000001E-3</c:v>
                </c:pt>
                <c:pt idx="84">
                  <c:v>9.8546430000000002E-4</c:v>
                </c:pt>
                <c:pt idx="85">
                  <c:v>1.0887372000000001E-3</c:v>
                </c:pt>
                <c:pt idx="86">
                  <c:v>1.2397666E-3</c:v>
                </c:pt>
                <c:pt idx="87">
                  <c:v>1.2646656999999999E-3</c:v>
                </c:pt>
                <c:pt idx="88">
                  <c:v>1.1091912000000001E-3</c:v>
                </c:pt>
                <c:pt idx="89">
                  <c:v>8.1397580000000004E-4</c:v>
                </c:pt>
                <c:pt idx="90">
                  <c:v>4.3657100000000002E-4</c:v>
                </c:pt>
                <c:pt idx="91">
                  <c:v>3.6449000000000003E-5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9.9011699999999999E-5</c:v>
                </c:pt>
                <c:pt idx="100">
                  <c:v>2.1105559999999999E-4</c:v>
                </c:pt>
                <c:pt idx="101">
                  <c:v>2.8364239999999999E-4</c:v>
                </c:pt>
                <c:pt idx="102">
                  <c:v>5.2301500000000005E-4</c:v>
                </c:pt>
                <c:pt idx="103">
                  <c:v>6.7128450000000003E-4</c:v>
                </c:pt>
                <c:pt idx="104">
                  <c:v>8.5716389999999996E-4</c:v>
                </c:pt>
                <c:pt idx="105">
                  <c:v>1.0904642E-3</c:v>
                </c:pt>
                <c:pt idx="106">
                  <c:v>1.3831108E-3</c:v>
                </c:pt>
                <c:pt idx="107">
                  <c:v>1.7290544E-3</c:v>
                </c:pt>
                <c:pt idx="108">
                  <c:v>2.1434931999999999E-3</c:v>
                </c:pt>
                <c:pt idx="109">
                  <c:v>2.6367068999999998E-3</c:v>
                </c:pt>
                <c:pt idx="110">
                  <c:v>3.1449718000000002E-3</c:v>
                </c:pt>
                <c:pt idx="111">
                  <c:v>3.7267000999999999E-3</c:v>
                </c:pt>
                <c:pt idx="112">
                  <c:v>4.2890491999999997E-3</c:v>
                </c:pt>
                <c:pt idx="113">
                  <c:v>4.8344586999999996E-3</c:v>
                </c:pt>
                <c:pt idx="114">
                  <c:v>5.3370954000000002E-3</c:v>
                </c:pt>
                <c:pt idx="115">
                  <c:v>5.7791546000000001E-3</c:v>
                </c:pt>
                <c:pt idx="116">
                  <c:v>6.1466396E-3</c:v>
                </c:pt>
                <c:pt idx="117">
                  <c:v>6.4269849E-3</c:v>
                </c:pt>
                <c:pt idx="118">
                  <c:v>6.5739201000000001E-3</c:v>
                </c:pt>
                <c:pt idx="119">
                  <c:v>6.5866694999999996E-3</c:v>
                </c:pt>
                <c:pt idx="120">
                  <c:v>6.4936602000000001E-3</c:v>
                </c:pt>
                <c:pt idx="121">
                  <c:v>6.3205049000000001E-3</c:v>
                </c:pt>
                <c:pt idx="122">
                  <c:v>6.0736970000000003E-3</c:v>
                </c:pt>
                <c:pt idx="123">
                  <c:v>5.7667027999999997E-3</c:v>
                </c:pt>
                <c:pt idx="124">
                  <c:v>5.4003912999999997E-3</c:v>
                </c:pt>
                <c:pt idx="125">
                  <c:v>4.9806340000000003E-3</c:v>
                </c:pt>
                <c:pt idx="126">
                  <c:v>4.6354322999999998E-3</c:v>
                </c:pt>
                <c:pt idx="127">
                  <c:v>4.0970416999999999E-3</c:v>
                </c:pt>
                <c:pt idx="128">
                  <c:v>3.5499944E-3</c:v>
                </c:pt>
                <c:pt idx="129">
                  <c:v>2.9936811999999998E-3</c:v>
                </c:pt>
                <c:pt idx="130">
                  <c:v>2.4477458000000001E-3</c:v>
                </c:pt>
                <c:pt idx="131">
                  <c:v>1.8896319E-3</c:v>
                </c:pt>
                <c:pt idx="132">
                  <c:v>1.3413691000000001E-3</c:v>
                </c:pt>
                <c:pt idx="133">
                  <c:v>8.2074359999999996E-4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5DBF-4BEC-B76F-5AFFC402E53A}"/>
            </c:ext>
          </c:extLst>
        </c:ser>
        <c:ser>
          <c:idx val="113"/>
          <c:order val="113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反射白_LEDlow_暗櫃!$A$114:$EE$114</c:f>
              <c:numCache>
                <c:formatCode>General</c:formatCode>
                <c:ptCount val="135"/>
                <c:pt idx="0">
                  <c:v>1.5735829999999999E-4</c:v>
                </c:pt>
                <c:pt idx="1">
                  <c:v>9.7017199999999997E-5</c:v>
                </c:pt>
                <c:pt idx="2">
                  <c:v>5.5910499999999999E-5</c:v>
                </c:pt>
                <c:pt idx="3">
                  <c:v>0</c:v>
                </c:pt>
                <c:pt idx="4">
                  <c:v>0</c:v>
                </c:pt>
                <c:pt idx="5">
                  <c:v>9.4137999999999996E-6</c:v>
                </c:pt>
                <c:pt idx="6">
                  <c:v>1.729353E-4</c:v>
                </c:pt>
                <c:pt idx="7">
                  <c:v>5.2155500000000004E-4</c:v>
                </c:pt>
                <c:pt idx="8">
                  <c:v>8.691425E-4</c:v>
                </c:pt>
                <c:pt idx="9">
                  <c:v>1.0179093000000001E-3</c:v>
                </c:pt>
                <c:pt idx="10">
                  <c:v>9.4315250000000001E-4</c:v>
                </c:pt>
                <c:pt idx="11">
                  <c:v>8.3732670000000002E-4</c:v>
                </c:pt>
                <c:pt idx="12">
                  <c:v>9.0290119999999997E-4</c:v>
                </c:pt>
                <c:pt idx="13">
                  <c:v>1.2362928E-3</c:v>
                </c:pt>
                <c:pt idx="14">
                  <c:v>1.8230815E-3</c:v>
                </c:pt>
                <c:pt idx="15">
                  <c:v>2.3665972999999999E-3</c:v>
                </c:pt>
                <c:pt idx="16">
                  <c:v>2.5680421E-3</c:v>
                </c:pt>
                <c:pt idx="17">
                  <c:v>2.4263901000000001E-3</c:v>
                </c:pt>
                <c:pt idx="18">
                  <c:v>2.1342924E-3</c:v>
                </c:pt>
                <c:pt idx="19">
                  <c:v>2.0073112E-3</c:v>
                </c:pt>
                <c:pt idx="20">
                  <c:v>2.1912714E-3</c:v>
                </c:pt>
                <c:pt idx="21">
                  <c:v>2.6362576000000001E-3</c:v>
                </c:pt>
                <c:pt idx="22">
                  <c:v>3.1111438000000001E-3</c:v>
                </c:pt>
                <c:pt idx="23">
                  <c:v>3.5633456000000001E-3</c:v>
                </c:pt>
                <c:pt idx="24">
                  <c:v>3.8155887999999998E-3</c:v>
                </c:pt>
                <c:pt idx="25">
                  <c:v>3.8173806000000002E-3</c:v>
                </c:pt>
                <c:pt idx="26">
                  <c:v>3.6606095000000002E-3</c:v>
                </c:pt>
                <c:pt idx="27">
                  <c:v>3.4229680999999998E-3</c:v>
                </c:pt>
                <c:pt idx="28">
                  <c:v>3.4880457000000002E-3</c:v>
                </c:pt>
                <c:pt idx="29">
                  <c:v>4.1462043000000002E-3</c:v>
                </c:pt>
                <c:pt idx="30">
                  <c:v>5.4727932000000002E-3</c:v>
                </c:pt>
                <c:pt idx="31">
                  <c:v>7.6001113999999998E-3</c:v>
                </c:pt>
                <c:pt idx="32">
                  <c:v>1.0554381599999999E-2</c:v>
                </c:pt>
                <c:pt idx="33">
                  <c:v>1.4386969600000001E-2</c:v>
                </c:pt>
                <c:pt idx="34">
                  <c:v>1.8972346599999999E-2</c:v>
                </c:pt>
                <c:pt idx="35">
                  <c:v>2.3949001000000001E-2</c:v>
                </c:pt>
                <c:pt idx="36">
                  <c:v>2.8450496499999998E-2</c:v>
                </c:pt>
                <c:pt idx="37">
                  <c:v>3.12028211E-2</c:v>
                </c:pt>
                <c:pt idx="38">
                  <c:v>3.16189043E-2</c:v>
                </c:pt>
                <c:pt idx="39">
                  <c:v>2.9747387399999999E-2</c:v>
                </c:pt>
                <c:pt idx="40">
                  <c:v>2.6465447600000001E-2</c:v>
                </c:pt>
                <c:pt idx="41">
                  <c:v>2.2720303399999999E-2</c:v>
                </c:pt>
                <c:pt idx="42">
                  <c:v>1.9487805699999999E-2</c:v>
                </c:pt>
                <c:pt idx="43">
                  <c:v>1.7034958999999999E-2</c:v>
                </c:pt>
                <c:pt idx="44">
                  <c:v>1.5200804E-2</c:v>
                </c:pt>
                <c:pt idx="45">
                  <c:v>1.3899202500000001E-2</c:v>
                </c:pt>
                <c:pt idx="46">
                  <c:v>1.27225546E-2</c:v>
                </c:pt>
                <c:pt idx="47">
                  <c:v>1.1575312399999999E-2</c:v>
                </c:pt>
                <c:pt idx="48">
                  <c:v>1.0516354800000001E-2</c:v>
                </c:pt>
                <c:pt idx="49">
                  <c:v>9.5848086999999992E-3</c:v>
                </c:pt>
                <c:pt idx="50">
                  <c:v>8.8891479999999995E-3</c:v>
                </c:pt>
                <c:pt idx="51">
                  <c:v>8.5900594000000007E-3</c:v>
                </c:pt>
                <c:pt idx="52">
                  <c:v>8.6947893999999998E-3</c:v>
                </c:pt>
                <c:pt idx="53">
                  <c:v>9.1052800000000003E-3</c:v>
                </c:pt>
                <c:pt idx="54">
                  <c:v>9.5739737000000002E-3</c:v>
                </c:pt>
                <c:pt idx="55">
                  <c:v>9.9966776999999996E-3</c:v>
                </c:pt>
                <c:pt idx="56">
                  <c:v>1.0363724100000001E-2</c:v>
                </c:pt>
                <c:pt idx="57">
                  <c:v>1.06252814E-2</c:v>
                </c:pt>
                <c:pt idx="58">
                  <c:v>1.07462164E-2</c:v>
                </c:pt>
                <c:pt idx="59">
                  <c:v>1.06819458E-2</c:v>
                </c:pt>
                <c:pt idx="60">
                  <c:v>1.0418103099999999E-2</c:v>
                </c:pt>
                <c:pt idx="61">
                  <c:v>1.0030395399999999E-2</c:v>
                </c:pt>
                <c:pt idx="62">
                  <c:v>9.5902020000000008E-3</c:v>
                </c:pt>
                <c:pt idx="63">
                  <c:v>9.1943387000000005E-3</c:v>
                </c:pt>
                <c:pt idx="64">
                  <c:v>8.7922150000000008E-3</c:v>
                </c:pt>
                <c:pt idx="65">
                  <c:v>8.4396563000000008E-3</c:v>
                </c:pt>
                <c:pt idx="66">
                  <c:v>8.0474224000000004E-3</c:v>
                </c:pt>
                <c:pt idx="67">
                  <c:v>7.5154415999999996E-3</c:v>
                </c:pt>
                <c:pt idx="68">
                  <c:v>6.7680379999999997E-3</c:v>
                </c:pt>
                <c:pt idx="69">
                  <c:v>5.9022657000000001E-3</c:v>
                </c:pt>
                <c:pt idx="70">
                  <c:v>5.1196567E-3</c:v>
                </c:pt>
                <c:pt idx="71">
                  <c:v>4.5720320000000002E-3</c:v>
                </c:pt>
                <c:pt idx="72">
                  <c:v>4.1753253999999998E-3</c:v>
                </c:pt>
                <c:pt idx="73">
                  <c:v>3.7168780999999999E-3</c:v>
                </c:pt>
                <c:pt idx="74">
                  <c:v>3.0382883000000002E-3</c:v>
                </c:pt>
                <c:pt idx="75">
                  <c:v>2.1393378000000001E-3</c:v>
                </c:pt>
                <c:pt idx="76">
                  <c:v>1.2799157E-3</c:v>
                </c:pt>
                <c:pt idx="77">
                  <c:v>8.430582E-4</c:v>
                </c:pt>
                <c:pt idx="78">
                  <c:v>1.1347282000000001E-3</c:v>
                </c:pt>
                <c:pt idx="79">
                  <c:v>1.9502885000000001E-3</c:v>
                </c:pt>
                <c:pt idx="80">
                  <c:v>2.6743651999999998E-3</c:v>
                </c:pt>
                <c:pt idx="81">
                  <c:v>2.7485220000000002E-3</c:v>
                </c:pt>
                <c:pt idx="82">
                  <c:v>2.1638870000000002E-3</c:v>
                </c:pt>
                <c:pt idx="83">
                  <c:v>1.3361581000000001E-3</c:v>
                </c:pt>
                <c:pt idx="84">
                  <c:v>7.4962650000000004E-4</c:v>
                </c:pt>
                <c:pt idx="85">
                  <c:v>5.6091750000000003E-4</c:v>
                </c:pt>
                <c:pt idx="86">
                  <c:v>6.1268490000000004E-4</c:v>
                </c:pt>
                <c:pt idx="87">
                  <c:v>6.9858479999999998E-4</c:v>
                </c:pt>
                <c:pt idx="88">
                  <c:v>7.1034020000000002E-4</c:v>
                </c:pt>
                <c:pt idx="89">
                  <c:v>6.9340459999999999E-4</c:v>
                </c:pt>
                <c:pt idx="90">
                  <c:v>7.031874E-4</c:v>
                </c:pt>
                <c:pt idx="91">
                  <c:v>7.4818900000000002E-4</c:v>
                </c:pt>
                <c:pt idx="92">
                  <c:v>7.1662210000000002E-4</c:v>
                </c:pt>
                <c:pt idx="93">
                  <c:v>5.8476809999999998E-4</c:v>
                </c:pt>
                <c:pt idx="94">
                  <c:v>3.3202710000000002E-4</c:v>
                </c:pt>
                <c:pt idx="95">
                  <c:v>4.3974299999999997E-5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2.1570070000000001E-4</c:v>
                </c:pt>
                <c:pt idx="103">
                  <c:v>4.8917399999999999E-4</c:v>
                </c:pt>
                <c:pt idx="104">
                  <c:v>7.6657769999999997E-4</c:v>
                </c:pt>
                <c:pt idx="105">
                  <c:v>1.0520661E-3</c:v>
                </c:pt>
                <c:pt idx="106">
                  <c:v>1.3570745E-3</c:v>
                </c:pt>
                <c:pt idx="107">
                  <c:v>1.6584423999999999E-3</c:v>
                </c:pt>
                <c:pt idx="108">
                  <c:v>1.9764629999999999E-3</c:v>
                </c:pt>
                <c:pt idx="109">
                  <c:v>2.3330702000000001E-3</c:v>
                </c:pt>
                <c:pt idx="110">
                  <c:v>2.7546765999999999E-3</c:v>
                </c:pt>
                <c:pt idx="111">
                  <c:v>3.1568861999999999E-3</c:v>
                </c:pt>
                <c:pt idx="112">
                  <c:v>3.5839709E-3</c:v>
                </c:pt>
                <c:pt idx="113">
                  <c:v>4.0147667999999997E-3</c:v>
                </c:pt>
                <c:pt idx="114">
                  <c:v>4.4480016999999998E-3</c:v>
                </c:pt>
                <c:pt idx="115">
                  <c:v>4.8652197999999999E-3</c:v>
                </c:pt>
                <c:pt idx="116">
                  <c:v>5.2514155000000003E-3</c:v>
                </c:pt>
                <c:pt idx="117">
                  <c:v>5.6117060999999998E-3</c:v>
                </c:pt>
                <c:pt idx="118">
                  <c:v>5.8131288000000001E-3</c:v>
                </c:pt>
                <c:pt idx="119">
                  <c:v>5.9189806000000001E-3</c:v>
                </c:pt>
                <c:pt idx="120">
                  <c:v>5.9345118000000002E-3</c:v>
                </c:pt>
                <c:pt idx="121">
                  <c:v>5.8588049999999999E-3</c:v>
                </c:pt>
                <c:pt idx="122">
                  <c:v>5.6927371999999999E-3</c:v>
                </c:pt>
                <c:pt idx="123">
                  <c:v>5.4332464999999998E-3</c:v>
                </c:pt>
                <c:pt idx="124">
                  <c:v>5.1043722999999999E-3</c:v>
                </c:pt>
                <c:pt idx="125">
                  <c:v>4.6865181000000002E-3</c:v>
                </c:pt>
                <c:pt idx="126">
                  <c:v>4.2983088999999997E-3</c:v>
                </c:pt>
                <c:pt idx="127">
                  <c:v>3.7990035000000002E-3</c:v>
                </c:pt>
                <c:pt idx="128">
                  <c:v>3.2875821999999999E-3</c:v>
                </c:pt>
                <c:pt idx="129">
                  <c:v>2.8128583999999998E-3</c:v>
                </c:pt>
                <c:pt idx="130">
                  <c:v>2.3387085999999999E-3</c:v>
                </c:pt>
                <c:pt idx="131">
                  <c:v>1.9298542E-3</c:v>
                </c:pt>
                <c:pt idx="132">
                  <c:v>1.5615773000000001E-3</c:v>
                </c:pt>
                <c:pt idx="133">
                  <c:v>1.2517404E-3</c:v>
                </c:pt>
                <c:pt idx="134">
                  <c:v>4.8404109999999998E-4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5DBF-4BEC-B76F-5AFFC402E53A}"/>
            </c:ext>
          </c:extLst>
        </c:ser>
        <c:ser>
          <c:idx val="114"/>
          <c:order val="114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反射白_LEDlow_暗櫃!$A$115:$EE$115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2.7391740000000001E-4</c:v>
                </c:pt>
                <c:pt idx="3">
                  <c:v>5.3433919999999995E-4</c:v>
                </c:pt>
                <c:pt idx="4">
                  <c:v>6.0471159999999995E-4</c:v>
                </c:pt>
                <c:pt idx="5">
                  <c:v>3.4385159999999999E-4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2.5922999999999999E-5</c:v>
                </c:pt>
                <c:pt idx="10">
                  <c:v>2.7105070000000002E-4</c:v>
                </c:pt>
                <c:pt idx="11">
                  <c:v>5.2174749999999998E-4</c:v>
                </c:pt>
                <c:pt idx="12">
                  <c:v>8.005903E-4</c:v>
                </c:pt>
                <c:pt idx="13">
                  <c:v>1.2386151E-3</c:v>
                </c:pt>
                <c:pt idx="14">
                  <c:v>1.7201924999999999E-3</c:v>
                </c:pt>
                <c:pt idx="15">
                  <c:v>2.1738559E-3</c:v>
                </c:pt>
                <c:pt idx="16">
                  <c:v>2.5192525000000002E-3</c:v>
                </c:pt>
                <c:pt idx="17">
                  <c:v>2.7126406999999999E-3</c:v>
                </c:pt>
                <c:pt idx="18">
                  <c:v>2.7724435E-3</c:v>
                </c:pt>
                <c:pt idx="19">
                  <c:v>2.7237189999999999E-3</c:v>
                </c:pt>
                <c:pt idx="20">
                  <c:v>2.6296531000000001E-3</c:v>
                </c:pt>
                <c:pt idx="21">
                  <c:v>2.6611603999999998E-3</c:v>
                </c:pt>
                <c:pt idx="22">
                  <c:v>2.8587806000000002E-3</c:v>
                </c:pt>
                <c:pt idx="23">
                  <c:v>3.1606850999999999E-3</c:v>
                </c:pt>
                <c:pt idx="24">
                  <c:v>3.4081332999999999E-3</c:v>
                </c:pt>
                <c:pt idx="25">
                  <c:v>3.4170178999999999E-3</c:v>
                </c:pt>
                <c:pt idx="26">
                  <c:v>3.3427655999999999E-3</c:v>
                </c:pt>
                <c:pt idx="27">
                  <c:v>3.4097044000000001E-3</c:v>
                </c:pt>
                <c:pt idx="28">
                  <c:v>3.7330992000000002E-3</c:v>
                </c:pt>
                <c:pt idx="29">
                  <c:v>4.5043705000000003E-3</c:v>
                </c:pt>
                <c:pt idx="30">
                  <c:v>5.6692790000000002E-3</c:v>
                </c:pt>
                <c:pt idx="31">
                  <c:v>7.4580135000000001E-3</c:v>
                </c:pt>
                <c:pt idx="32">
                  <c:v>1.01935416E-2</c:v>
                </c:pt>
                <c:pt idx="33">
                  <c:v>1.39814708E-2</c:v>
                </c:pt>
                <c:pt idx="34">
                  <c:v>1.87310334E-2</c:v>
                </c:pt>
                <c:pt idx="35">
                  <c:v>2.3970002300000001E-2</c:v>
                </c:pt>
                <c:pt idx="36">
                  <c:v>2.8683554399999998E-2</c:v>
                </c:pt>
                <c:pt idx="37">
                  <c:v>3.1612530399999998E-2</c:v>
                </c:pt>
                <c:pt idx="38">
                  <c:v>3.2116565899999998E-2</c:v>
                </c:pt>
                <c:pt idx="39">
                  <c:v>3.0349692300000002E-2</c:v>
                </c:pt>
                <c:pt idx="40">
                  <c:v>2.73004845E-2</c:v>
                </c:pt>
                <c:pt idx="41">
                  <c:v>2.3668125299999999E-2</c:v>
                </c:pt>
                <c:pt idx="42">
                  <c:v>2.0230706800000001E-2</c:v>
                </c:pt>
                <c:pt idx="43">
                  <c:v>1.71800163E-2</c:v>
                </c:pt>
                <c:pt idx="44">
                  <c:v>1.46182841E-2</c:v>
                </c:pt>
                <c:pt idx="45">
                  <c:v>1.27731301E-2</c:v>
                </c:pt>
                <c:pt idx="46">
                  <c:v>1.13525819E-2</c:v>
                </c:pt>
                <c:pt idx="47">
                  <c:v>1.02710128E-2</c:v>
                </c:pt>
                <c:pt idx="48">
                  <c:v>9.4728125000000003E-3</c:v>
                </c:pt>
                <c:pt idx="49">
                  <c:v>8.7981195999999994E-3</c:v>
                </c:pt>
                <c:pt idx="50">
                  <c:v>8.2434378999999992E-3</c:v>
                </c:pt>
                <c:pt idx="51">
                  <c:v>8.0109863E-3</c:v>
                </c:pt>
                <c:pt idx="52">
                  <c:v>8.2701211999999993E-3</c:v>
                </c:pt>
                <c:pt idx="53">
                  <c:v>9.0181567000000001E-3</c:v>
                </c:pt>
                <c:pt idx="54">
                  <c:v>9.9143665000000006E-3</c:v>
                </c:pt>
                <c:pt idx="55">
                  <c:v>1.0593467400000001E-2</c:v>
                </c:pt>
                <c:pt idx="56">
                  <c:v>1.0989323299999999E-2</c:v>
                </c:pt>
                <c:pt idx="57">
                  <c:v>1.11760022E-2</c:v>
                </c:pt>
                <c:pt idx="58">
                  <c:v>1.13044819E-2</c:v>
                </c:pt>
                <c:pt idx="59">
                  <c:v>1.1370528499999999E-2</c:v>
                </c:pt>
                <c:pt idx="60">
                  <c:v>1.11843832E-2</c:v>
                </c:pt>
                <c:pt idx="61">
                  <c:v>1.07023641E-2</c:v>
                </c:pt>
                <c:pt idx="62">
                  <c:v>1.00345192E-2</c:v>
                </c:pt>
                <c:pt idx="63">
                  <c:v>9.4209574000000008E-3</c:v>
                </c:pt>
                <c:pt idx="64">
                  <c:v>8.9172869999999994E-3</c:v>
                </c:pt>
                <c:pt idx="65">
                  <c:v>8.4010707000000007E-3</c:v>
                </c:pt>
                <c:pt idx="66">
                  <c:v>7.6705929999999999E-3</c:v>
                </c:pt>
                <c:pt idx="67">
                  <c:v>6.6994000000000003E-3</c:v>
                </c:pt>
                <c:pt idx="68">
                  <c:v>5.7456130000000001E-3</c:v>
                </c:pt>
                <c:pt idx="69">
                  <c:v>5.2030384999999998E-3</c:v>
                </c:pt>
                <c:pt idx="70">
                  <c:v>5.0488818000000001E-3</c:v>
                </c:pt>
                <c:pt idx="71">
                  <c:v>4.9855061999999999E-3</c:v>
                </c:pt>
                <c:pt idx="72">
                  <c:v>4.7147619000000003E-3</c:v>
                </c:pt>
                <c:pt idx="73">
                  <c:v>4.2024161999999997E-3</c:v>
                </c:pt>
                <c:pt idx="74">
                  <c:v>3.5805209000000001E-3</c:v>
                </c:pt>
                <c:pt idx="75">
                  <c:v>2.9026211999999998E-3</c:v>
                </c:pt>
                <c:pt idx="76">
                  <c:v>2.2209670999999999E-3</c:v>
                </c:pt>
                <c:pt idx="77">
                  <c:v>1.6971759999999999E-3</c:v>
                </c:pt>
                <c:pt idx="78">
                  <c:v>1.4659122000000001E-3</c:v>
                </c:pt>
                <c:pt idx="79">
                  <c:v>1.4470863000000001E-3</c:v>
                </c:pt>
                <c:pt idx="80">
                  <c:v>1.4436392999999999E-3</c:v>
                </c:pt>
                <c:pt idx="81">
                  <c:v>1.3492876E-3</c:v>
                </c:pt>
                <c:pt idx="82">
                  <c:v>1.2004801999999999E-3</c:v>
                </c:pt>
                <c:pt idx="83">
                  <c:v>1.0648385E-3</c:v>
                </c:pt>
                <c:pt idx="84">
                  <c:v>9.464823E-4</c:v>
                </c:pt>
                <c:pt idx="85">
                  <c:v>8.6130250000000005E-4</c:v>
                </c:pt>
                <c:pt idx="86">
                  <c:v>7.4971460000000005E-4</c:v>
                </c:pt>
                <c:pt idx="87">
                  <c:v>6.1872309999999999E-4</c:v>
                </c:pt>
                <c:pt idx="88">
                  <c:v>5.2527789999999997E-4</c:v>
                </c:pt>
                <c:pt idx="89">
                  <c:v>5.3015530000000003E-4</c:v>
                </c:pt>
                <c:pt idx="90">
                  <c:v>6.4195289999999998E-4</c:v>
                </c:pt>
                <c:pt idx="91">
                  <c:v>8.021813E-4</c:v>
                </c:pt>
                <c:pt idx="92">
                  <c:v>8.6278169999999999E-4</c:v>
                </c:pt>
                <c:pt idx="93">
                  <c:v>7.9989809999999998E-4</c:v>
                </c:pt>
                <c:pt idx="94">
                  <c:v>6.0108009999999996E-4</c:v>
                </c:pt>
                <c:pt idx="95">
                  <c:v>2.8533280000000001E-4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1.963349E-4</c:v>
                </c:pt>
                <c:pt idx="106">
                  <c:v>5.6949159999999997E-4</c:v>
                </c:pt>
                <c:pt idx="107">
                  <c:v>9.9879890000000005E-4</c:v>
                </c:pt>
                <c:pt idx="108">
                  <c:v>1.4873779000000001E-3</c:v>
                </c:pt>
                <c:pt idx="109">
                  <c:v>2.0306448000000001E-3</c:v>
                </c:pt>
                <c:pt idx="110">
                  <c:v>2.6446350000000002E-3</c:v>
                </c:pt>
                <c:pt idx="111">
                  <c:v>3.2724892E-3</c:v>
                </c:pt>
                <c:pt idx="112">
                  <c:v>3.9235082999999997E-3</c:v>
                </c:pt>
                <c:pt idx="113">
                  <c:v>4.5626740999999997E-3</c:v>
                </c:pt>
                <c:pt idx="114">
                  <c:v>5.1628146000000001E-3</c:v>
                </c:pt>
                <c:pt idx="115">
                  <c:v>5.7023791999999997E-3</c:v>
                </c:pt>
                <c:pt idx="116">
                  <c:v>6.1612385E-3</c:v>
                </c:pt>
                <c:pt idx="117">
                  <c:v>6.5553388999999998E-3</c:v>
                </c:pt>
                <c:pt idx="118">
                  <c:v>6.7909601999999996E-3</c:v>
                </c:pt>
                <c:pt idx="119">
                  <c:v>6.84522E-3</c:v>
                </c:pt>
                <c:pt idx="120">
                  <c:v>6.7753921999999999E-3</c:v>
                </c:pt>
                <c:pt idx="121">
                  <c:v>6.5942123E-3</c:v>
                </c:pt>
                <c:pt idx="122">
                  <c:v>6.3066850000000002E-3</c:v>
                </c:pt>
                <c:pt idx="123">
                  <c:v>5.9284469999999999E-3</c:v>
                </c:pt>
                <c:pt idx="124">
                  <c:v>5.4669873999999997E-3</c:v>
                </c:pt>
                <c:pt idx="125">
                  <c:v>4.9208402999999998E-3</c:v>
                </c:pt>
                <c:pt idx="126">
                  <c:v>4.4835252000000004E-3</c:v>
                </c:pt>
                <c:pt idx="127">
                  <c:v>3.8229022000000001E-3</c:v>
                </c:pt>
                <c:pt idx="128">
                  <c:v>3.1913025000000002E-3</c:v>
                </c:pt>
                <c:pt idx="129">
                  <c:v>2.5792364000000001E-3</c:v>
                </c:pt>
                <c:pt idx="130">
                  <c:v>2.0101062999999999E-3</c:v>
                </c:pt>
                <c:pt idx="131">
                  <c:v>1.4897350000000001E-3</c:v>
                </c:pt>
                <c:pt idx="132">
                  <c:v>1.0225896E-3</c:v>
                </c:pt>
                <c:pt idx="133">
                  <c:v>6.3282249999999996E-4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5DBF-4BEC-B76F-5AFFC402E53A}"/>
            </c:ext>
          </c:extLst>
        </c:ser>
        <c:ser>
          <c:idx val="115"/>
          <c:order val="115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反射白_LEDlow_暗櫃!$A$116:$EE$116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5.4977199999999999E-5</c:v>
                </c:pt>
                <c:pt idx="3">
                  <c:v>5.6046199999999999E-5</c:v>
                </c:pt>
                <c:pt idx="4">
                  <c:v>2.7719999999999999E-5</c:v>
                </c:pt>
                <c:pt idx="5">
                  <c:v>5.1460999999999997E-6</c:v>
                </c:pt>
                <c:pt idx="6">
                  <c:v>4.7966300000000002E-5</c:v>
                </c:pt>
                <c:pt idx="7">
                  <c:v>1.523156E-4</c:v>
                </c:pt>
                <c:pt idx="8">
                  <c:v>3.0581100000000002E-4</c:v>
                </c:pt>
                <c:pt idx="9">
                  <c:v>5.1527280000000005E-4</c:v>
                </c:pt>
                <c:pt idx="10">
                  <c:v>7.3555270000000002E-4</c:v>
                </c:pt>
                <c:pt idx="11">
                  <c:v>9.1788199999999996E-4</c:v>
                </c:pt>
                <c:pt idx="12">
                  <c:v>1.0071539000000001E-3</c:v>
                </c:pt>
                <c:pt idx="13">
                  <c:v>1.0801077999999999E-3</c:v>
                </c:pt>
                <c:pt idx="14">
                  <c:v>1.1635555000000001E-3</c:v>
                </c:pt>
                <c:pt idx="15">
                  <c:v>1.3646539E-3</c:v>
                </c:pt>
                <c:pt idx="16">
                  <c:v>1.6348271E-3</c:v>
                </c:pt>
                <c:pt idx="17">
                  <c:v>1.9251966000000001E-3</c:v>
                </c:pt>
                <c:pt idx="18">
                  <c:v>2.2569603999999998E-3</c:v>
                </c:pt>
                <c:pt idx="19">
                  <c:v>2.6257907E-3</c:v>
                </c:pt>
                <c:pt idx="20">
                  <c:v>3.1138766E-3</c:v>
                </c:pt>
                <c:pt idx="21">
                  <c:v>3.6643526999999999E-3</c:v>
                </c:pt>
                <c:pt idx="22">
                  <c:v>4.1729291000000002E-3</c:v>
                </c:pt>
                <c:pt idx="23">
                  <c:v>4.3321643E-3</c:v>
                </c:pt>
                <c:pt idx="24">
                  <c:v>4.1972952999999999E-3</c:v>
                </c:pt>
                <c:pt idx="25">
                  <c:v>3.7697779000000001E-3</c:v>
                </c:pt>
                <c:pt idx="26">
                  <c:v>3.3519508000000001E-3</c:v>
                </c:pt>
                <c:pt idx="27">
                  <c:v>3.1671294E-3</c:v>
                </c:pt>
                <c:pt idx="28">
                  <c:v>3.3088150000000001E-3</c:v>
                </c:pt>
                <c:pt idx="29">
                  <c:v>3.9572747999999996E-3</c:v>
                </c:pt>
                <c:pt idx="30">
                  <c:v>5.0023439999999997E-3</c:v>
                </c:pt>
                <c:pt idx="31">
                  <c:v>6.6659440999999996E-3</c:v>
                </c:pt>
                <c:pt idx="32">
                  <c:v>9.4172582000000005E-3</c:v>
                </c:pt>
                <c:pt idx="33">
                  <c:v>1.34953968E-2</c:v>
                </c:pt>
                <c:pt idx="34">
                  <c:v>1.86704379E-2</c:v>
                </c:pt>
                <c:pt idx="35">
                  <c:v>2.4254975799999998E-2</c:v>
                </c:pt>
                <c:pt idx="36">
                  <c:v>2.9141468899999998E-2</c:v>
                </c:pt>
                <c:pt idx="37">
                  <c:v>3.2154358899999999E-2</c:v>
                </c:pt>
                <c:pt idx="38">
                  <c:v>3.2755505300000001E-2</c:v>
                </c:pt>
                <c:pt idx="39">
                  <c:v>3.10400482E-2</c:v>
                </c:pt>
                <c:pt idx="40">
                  <c:v>2.78668236E-2</c:v>
                </c:pt>
                <c:pt idx="41">
                  <c:v>2.3900838600000002E-2</c:v>
                </c:pt>
                <c:pt idx="42">
                  <c:v>2.0276658199999999E-2</c:v>
                </c:pt>
                <c:pt idx="43">
                  <c:v>1.72120817E-2</c:v>
                </c:pt>
                <c:pt idx="44">
                  <c:v>1.4718879900000001E-2</c:v>
                </c:pt>
                <c:pt idx="45">
                  <c:v>1.2925839999999999E-2</c:v>
                </c:pt>
                <c:pt idx="46">
                  <c:v>1.1514064900000001E-2</c:v>
                </c:pt>
                <c:pt idx="47">
                  <c:v>1.0340562100000001E-2</c:v>
                </c:pt>
                <c:pt idx="48">
                  <c:v>9.3543567000000001E-3</c:v>
                </c:pt>
                <c:pt idx="49">
                  <c:v>8.4520037999999999E-3</c:v>
                </c:pt>
                <c:pt idx="50">
                  <c:v>7.8527554999999992E-3</c:v>
                </c:pt>
                <c:pt idx="51">
                  <c:v>7.8721112000000003E-3</c:v>
                </c:pt>
                <c:pt idx="52">
                  <c:v>8.5351178000000003E-3</c:v>
                </c:pt>
                <c:pt idx="53">
                  <c:v>9.5184203000000002E-3</c:v>
                </c:pt>
                <c:pt idx="54">
                  <c:v>1.04008066E-2</c:v>
                </c:pt>
                <c:pt idx="55">
                  <c:v>1.0935136999999999E-2</c:v>
                </c:pt>
                <c:pt idx="56">
                  <c:v>1.1231059200000001E-2</c:v>
                </c:pt>
                <c:pt idx="57">
                  <c:v>1.1429592000000001E-2</c:v>
                </c:pt>
                <c:pt idx="58">
                  <c:v>1.1438824199999999E-2</c:v>
                </c:pt>
                <c:pt idx="59">
                  <c:v>1.10343369E-2</c:v>
                </c:pt>
                <c:pt idx="60">
                  <c:v>1.01080276E-2</c:v>
                </c:pt>
                <c:pt idx="61">
                  <c:v>9.0814856999999992E-3</c:v>
                </c:pt>
                <c:pt idx="62">
                  <c:v>8.4935519999999997E-3</c:v>
                </c:pt>
                <c:pt idx="63">
                  <c:v>8.5578812000000008E-3</c:v>
                </c:pt>
                <c:pt idx="64">
                  <c:v>8.8714351999999996E-3</c:v>
                </c:pt>
                <c:pt idx="65">
                  <c:v>8.8899228999999996E-3</c:v>
                </c:pt>
                <c:pt idx="66">
                  <c:v>8.3673140000000007E-3</c:v>
                </c:pt>
                <c:pt idx="67">
                  <c:v>7.5029689000000004E-3</c:v>
                </c:pt>
                <c:pt idx="68">
                  <c:v>6.6053919000000003E-3</c:v>
                </c:pt>
                <c:pt idx="69">
                  <c:v>5.8831400000000002E-3</c:v>
                </c:pt>
                <c:pt idx="70">
                  <c:v>5.4266760000000001E-3</c:v>
                </c:pt>
                <c:pt idx="71">
                  <c:v>5.1606832999999998E-3</c:v>
                </c:pt>
                <c:pt idx="72">
                  <c:v>4.8783380000000003E-3</c:v>
                </c:pt>
                <c:pt idx="73">
                  <c:v>4.3069832000000004E-3</c:v>
                </c:pt>
                <c:pt idx="74">
                  <c:v>3.3436889999999999E-3</c:v>
                </c:pt>
                <c:pt idx="75">
                  <c:v>1.9946009999999999E-3</c:v>
                </c:pt>
                <c:pt idx="76">
                  <c:v>6.0103510000000001E-4</c:v>
                </c:pt>
                <c:pt idx="77">
                  <c:v>0</c:v>
                </c:pt>
                <c:pt idx="78">
                  <c:v>0</c:v>
                </c:pt>
                <c:pt idx="79">
                  <c:v>5.1310799999999997E-4</c:v>
                </c:pt>
                <c:pt idx="80">
                  <c:v>2.0382013E-3</c:v>
                </c:pt>
                <c:pt idx="81">
                  <c:v>3.2005985E-3</c:v>
                </c:pt>
                <c:pt idx="82">
                  <c:v>3.4887677000000001E-3</c:v>
                </c:pt>
                <c:pt idx="83">
                  <c:v>2.8712518999999999E-3</c:v>
                </c:pt>
                <c:pt idx="84">
                  <c:v>1.8003946000000001E-3</c:v>
                </c:pt>
                <c:pt idx="85">
                  <c:v>7.4928880000000003E-4</c:v>
                </c:pt>
                <c:pt idx="86">
                  <c:v>5.5658800000000003E-5</c:v>
                </c:pt>
                <c:pt idx="87">
                  <c:v>0</c:v>
                </c:pt>
                <c:pt idx="88">
                  <c:v>0</c:v>
                </c:pt>
                <c:pt idx="89">
                  <c:v>2.6291930000000002E-4</c:v>
                </c:pt>
                <c:pt idx="90">
                  <c:v>5.9166519999999997E-4</c:v>
                </c:pt>
                <c:pt idx="91">
                  <c:v>7.3849440000000005E-4</c:v>
                </c:pt>
                <c:pt idx="92">
                  <c:v>5.6843289999999999E-4</c:v>
                </c:pt>
                <c:pt idx="93">
                  <c:v>2.5124380000000001E-4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1.0301429999999999E-4</c:v>
                </c:pt>
                <c:pt idx="102">
                  <c:v>4.1149939999999999E-4</c:v>
                </c:pt>
                <c:pt idx="103">
                  <c:v>6.7882499999999998E-4</c:v>
                </c:pt>
                <c:pt idx="104">
                  <c:v>9.5728060000000001E-4</c:v>
                </c:pt>
                <c:pt idx="105">
                  <c:v>1.2498145000000001E-3</c:v>
                </c:pt>
                <c:pt idx="106">
                  <c:v>1.5470223E-3</c:v>
                </c:pt>
                <c:pt idx="107">
                  <c:v>1.8669887E-3</c:v>
                </c:pt>
                <c:pt idx="108">
                  <c:v>2.1968449000000002E-3</c:v>
                </c:pt>
                <c:pt idx="109">
                  <c:v>2.5325774E-3</c:v>
                </c:pt>
                <c:pt idx="110">
                  <c:v>2.9672282000000002E-3</c:v>
                </c:pt>
                <c:pt idx="111">
                  <c:v>3.3460654999999998E-3</c:v>
                </c:pt>
                <c:pt idx="112">
                  <c:v>3.7404898999999999E-3</c:v>
                </c:pt>
                <c:pt idx="113">
                  <c:v>4.1600531E-3</c:v>
                </c:pt>
                <c:pt idx="114">
                  <c:v>4.5467918E-3</c:v>
                </c:pt>
                <c:pt idx="115">
                  <c:v>4.9291183000000002E-3</c:v>
                </c:pt>
                <c:pt idx="116">
                  <c:v>5.2860798000000002E-3</c:v>
                </c:pt>
                <c:pt idx="117">
                  <c:v>5.6322663999999996E-3</c:v>
                </c:pt>
                <c:pt idx="118">
                  <c:v>5.8406596E-3</c:v>
                </c:pt>
                <c:pt idx="119">
                  <c:v>6.0285846999999998E-3</c:v>
                </c:pt>
                <c:pt idx="120">
                  <c:v>6.1141774000000003E-3</c:v>
                </c:pt>
                <c:pt idx="121">
                  <c:v>6.1029652000000002E-3</c:v>
                </c:pt>
                <c:pt idx="122">
                  <c:v>5.9880265000000002E-3</c:v>
                </c:pt>
                <c:pt idx="123">
                  <c:v>5.7625565999999996E-3</c:v>
                </c:pt>
                <c:pt idx="124">
                  <c:v>5.4363943999999999E-3</c:v>
                </c:pt>
                <c:pt idx="125">
                  <c:v>5.0247670000000003E-3</c:v>
                </c:pt>
                <c:pt idx="126">
                  <c:v>4.5352596999999996E-3</c:v>
                </c:pt>
                <c:pt idx="127">
                  <c:v>4.0416955000000003E-3</c:v>
                </c:pt>
                <c:pt idx="128">
                  <c:v>3.4921097E-3</c:v>
                </c:pt>
                <c:pt idx="129">
                  <c:v>2.9844967999999999E-3</c:v>
                </c:pt>
                <c:pt idx="130">
                  <c:v>2.5153314000000001E-3</c:v>
                </c:pt>
                <c:pt idx="131">
                  <c:v>2.1096417E-3</c:v>
                </c:pt>
                <c:pt idx="132">
                  <c:v>1.7526447000000001E-3</c:v>
                </c:pt>
                <c:pt idx="133">
                  <c:v>1.4546238E-3</c:v>
                </c:pt>
                <c:pt idx="134">
                  <c:v>7.4734249999999997E-4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5DBF-4BEC-B76F-5AFFC402E53A}"/>
            </c:ext>
          </c:extLst>
        </c:ser>
        <c:ser>
          <c:idx val="116"/>
          <c:order val="116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反射白_LEDlow_暗櫃!$A$117:$EE$117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3.0155669999999999E-4</c:v>
                </c:pt>
                <c:pt idx="3">
                  <c:v>4.8169659999999998E-4</c:v>
                </c:pt>
                <c:pt idx="4">
                  <c:v>3.612086E-4</c:v>
                </c:pt>
                <c:pt idx="5">
                  <c:v>1.9914309999999999E-4</c:v>
                </c:pt>
                <c:pt idx="6">
                  <c:v>2.009558E-4</c:v>
                </c:pt>
                <c:pt idx="7">
                  <c:v>3.944822E-4</c:v>
                </c:pt>
                <c:pt idx="8">
                  <c:v>5.373156E-4</c:v>
                </c:pt>
                <c:pt idx="9">
                  <c:v>4.8723739999999998E-4</c:v>
                </c:pt>
                <c:pt idx="10">
                  <c:v>3.8604520000000002E-4</c:v>
                </c:pt>
                <c:pt idx="11">
                  <c:v>3.712322E-4</c:v>
                </c:pt>
                <c:pt idx="12">
                  <c:v>5.3521910000000001E-4</c:v>
                </c:pt>
                <c:pt idx="13">
                  <c:v>8.7203080000000004E-4</c:v>
                </c:pt>
                <c:pt idx="14">
                  <c:v>1.3405916999999999E-3</c:v>
                </c:pt>
                <c:pt idx="15">
                  <c:v>1.7957232E-3</c:v>
                </c:pt>
                <c:pt idx="16">
                  <c:v>2.0819758000000001E-3</c:v>
                </c:pt>
                <c:pt idx="17">
                  <c:v>2.2063970000000001E-3</c:v>
                </c:pt>
                <c:pt idx="18">
                  <c:v>2.2292842999999999E-3</c:v>
                </c:pt>
                <c:pt idx="19">
                  <c:v>2.2980061E-3</c:v>
                </c:pt>
                <c:pt idx="20">
                  <c:v>2.5106401000000002E-3</c:v>
                </c:pt>
                <c:pt idx="21">
                  <c:v>2.8928350999999999E-3</c:v>
                </c:pt>
                <c:pt idx="22">
                  <c:v>3.3419498000000001E-3</c:v>
                </c:pt>
                <c:pt idx="23">
                  <c:v>3.6968149E-3</c:v>
                </c:pt>
                <c:pt idx="24">
                  <c:v>3.7614584000000002E-3</c:v>
                </c:pt>
                <c:pt idx="25">
                  <c:v>3.5844368000000001E-3</c:v>
                </c:pt>
                <c:pt idx="26">
                  <c:v>3.4301867999999998E-3</c:v>
                </c:pt>
                <c:pt idx="27">
                  <c:v>3.4456869999999998E-3</c:v>
                </c:pt>
                <c:pt idx="28">
                  <c:v>3.7706250000000001E-3</c:v>
                </c:pt>
                <c:pt idx="29">
                  <c:v>4.4430312999999997E-3</c:v>
                </c:pt>
                <c:pt idx="30">
                  <c:v>5.4831146000000001E-3</c:v>
                </c:pt>
                <c:pt idx="31">
                  <c:v>7.2678224999999999E-3</c:v>
                </c:pt>
                <c:pt idx="32">
                  <c:v>1.0038772600000001E-2</c:v>
                </c:pt>
                <c:pt idx="33">
                  <c:v>1.38676362E-2</c:v>
                </c:pt>
                <c:pt idx="34">
                  <c:v>1.8528547100000001E-2</c:v>
                </c:pt>
                <c:pt idx="35">
                  <c:v>2.3562379200000001E-2</c:v>
                </c:pt>
                <c:pt idx="36">
                  <c:v>2.8110196800000001E-2</c:v>
                </c:pt>
                <c:pt idx="37">
                  <c:v>3.10392585E-2</c:v>
                </c:pt>
                <c:pt idx="38">
                  <c:v>3.1722340699999997E-2</c:v>
                </c:pt>
                <c:pt idx="39">
                  <c:v>3.0193583999999999E-2</c:v>
                </c:pt>
                <c:pt idx="40">
                  <c:v>2.7249058699999999E-2</c:v>
                </c:pt>
                <c:pt idx="41">
                  <c:v>2.3585811299999999E-2</c:v>
                </c:pt>
                <c:pt idx="42">
                  <c:v>2.01372467E-2</c:v>
                </c:pt>
                <c:pt idx="43">
                  <c:v>1.71362348E-2</c:v>
                </c:pt>
                <c:pt idx="44">
                  <c:v>1.45999193E-2</c:v>
                </c:pt>
                <c:pt idx="45">
                  <c:v>1.27422782E-2</c:v>
                </c:pt>
                <c:pt idx="46">
                  <c:v>1.1384264599999999E-2</c:v>
                </c:pt>
                <c:pt idx="47">
                  <c:v>1.04134222E-2</c:v>
                </c:pt>
                <c:pt idx="48">
                  <c:v>9.7209615999999995E-3</c:v>
                </c:pt>
                <c:pt idx="49">
                  <c:v>9.1659380000000002E-3</c:v>
                </c:pt>
                <c:pt idx="50">
                  <c:v>8.8343406000000006E-3</c:v>
                </c:pt>
                <c:pt idx="51">
                  <c:v>8.8563161000000008E-3</c:v>
                </c:pt>
                <c:pt idx="52">
                  <c:v>9.1758425999999994E-3</c:v>
                </c:pt>
                <c:pt idx="53">
                  <c:v>9.4896805999999997E-3</c:v>
                </c:pt>
                <c:pt idx="54">
                  <c:v>9.6334414999999993E-3</c:v>
                </c:pt>
                <c:pt idx="55">
                  <c:v>9.7038018999999996E-3</c:v>
                </c:pt>
                <c:pt idx="56">
                  <c:v>1.0007754900000001E-2</c:v>
                </c:pt>
                <c:pt idx="57">
                  <c:v>1.05721047E-2</c:v>
                </c:pt>
                <c:pt idx="58">
                  <c:v>1.11091891E-2</c:v>
                </c:pt>
                <c:pt idx="59">
                  <c:v>1.1197303400000001E-2</c:v>
                </c:pt>
                <c:pt idx="60">
                  <c:v>1.0766713900000001E-2</c:v>
                </c:pt>
                <c:pt idx="61">
                  <c:v>1.00943912E-2</c:v>
                </c:pt>
                <c:pt idx="62">
                  <c:v>9.5656309000000002E-3</c:v>
                </c:pt>
                <c:pt idx="63">
                  <c:v>9.3259717999999991E-3</c:v>
                </c:pt>
                <c:pt idx="64">
                  <c:v>9.1579379999999991E-3</c:v>
                </c:pt>
                <c:pt idx="65">
                  <c:v>8.7964861000000005E-3</c:v>
                </c:pt>
                <c:pt idx="66">
                  <c:v>8.1798406000000001E-3</c:v>
                </c:pt>
                <c:pt idx="67">
                  <c:v>7.3802405999999999E-3</c:v>
                </c:pt>
                <c:pt idx="68">
                  <c:v>6.5309838E-3</c:v>
                </c:pt>
                <c:pt idx="69">
                  <c:v>5.7669113999999997E-3</c:v>
                </c:pt>
                <c:pt idx="70">
                  <c:v>5.1352205E-3</c:v>
                </c:pt>
                <c:pt idx="71">
                  <c:v>4.6461261999999996E-3</c:v>
                </c:pt>
                <c:pt idx="72">
                  <c:v>4.2561222999999999E-3</c:v>
                </c:pt>
                <c:pt idx="73">
                  <c:v>3.8433237999999999E-3</c:v>
                </c:pt>
                <c:pt idx="74">
                  <c:v>3.272933E-3</c:v>
                </c:pt>
                <c:pt idx="75">
                  <c:v>2.5417432E-3</c:v>
                </c:pt>
                <c:pt idx="76">
                  <c:v>1.9701198E-3</c:v>
                </c:pt>
                <c:pt idx="77">
                  <c:v>1.9478557000000001E-3</c:v>
                </c:pt>
                <c:pt idx="78">
                  <c:v>2.4578553000000002E-3</c:v>
                </c:pt>
                <c:pt idx="79">
                  <c:v>3.0184283000000002E-3</c:v>
                </c:pt>
                <c:pt idx="80">
                  <c:v>3.0243040999999998E-3</c:v>
                </c:pt>
                <c:pt idx="81">
                  <c:v>2.2740836999999999E-3</c:v>
                </c:pt>
                <c:pt idx="82">
                  <c:v>1.0725121999999999E-3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4.6547009999999998E-4</c:v>
                </c:pt>
                <c:pt idx="88">
                  <c:v>1.0348690999999999E-3</c:v>
                </c:pt>
                <c:pt idx="89">
                  <c:v>1.4078415999999999E-3</c:v>
                </c:pt>
                <c:pt idx="90">
                  <c:v>1.5305529E-3</c:v>
                </c:pt>
                <c:pt idx="91">
                  <c:v>1.4083941999999999E-3</c:v>
                </c:pt>
                <c:pt idx="92">
                  <c:v>1.0598508E-3</c:v>
                </c:pt>
                <c:pt idx="93">
                  <c:v>6.318389E-4</c:v>
                </c:pt>
                <c:pt idx="94">
                  <c:v>1.6587129999999999E-4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5.9027799999999998E-5</c:v>
                </c:pt>
                <c:pt idx="103">
                  <c:v>3.454078E-4</c:v>
                </c:pt>
                <c:pt idx="104">
                  <c:v>6.1825230000000001E-4</c:v>
                </c:pt>
                <c:pt idx="105">
                  <c:v>8.8864719999999996E-4</c:v>
                </c:pt>
                <c:pt idx="106">
                  <c:v>1.1682992999999999E-3</c:v>
                </c:pt>
                <c:pt idx="107">
                  <c:v>1.4625435999999999E-3</c:v>
                </c:pt>
                <c:pt idx="108">
                  <c:v>1.7957212E-3</c:v>
                </c:pt>
                <c:pt idx="109">
                  <c:v>2.1765481E-3</c:v>
                </c:pt>
                <c:pt idx="110">
                  <c:v>2.5498904000000001E-3</c:v>
                </c:pt>
                <c:pt idx="111">
                  <c:v>3.0428066000000001E-3</c:v>
                </c:pt>
                <c:pt idx="112">
                  <c:v>3.5472660999999999E-3</c:v>
                </c:pt>
                <c:pt idx="113">
                  <c:v>4.0758317000000001E-3</c:v>
                </c:pt>
                <c:pt idx="114">
                  <c:v>4.6170647000000004E-3</c:v>
                </c:pt>
                <c:pt idx="115">
                  <c:v>5.1414957000000001E-3</c:v>
                </c:pt>
                <c:pt idx="116">
                  <c:v>5.6070518000000003E-3</c:v>
                </c:pt>
                <c:pt idx="117">
                  <c:v>6.059811E-3</c:v>
                </c:pt>
                <c:pt idx="118">
                  <c:v>6.3247373000000001E-3</c:v>
                </c:pt>
                <c:pt idx="119">
                  <c:v>6.4604809000000001E-3</c:v>
                </c:pt>
                <c:pt idx="120">
                  <c:v>6.4778253000000001E-3</c:v>
                </c:pt>
                <c:pt idx="121">
                  <c:v>6.3689397999999999E-3</c:v>
                </c:pt>
                <c:pt idx="122">
                  <c:v>6.1371502999999997E-3</c:v>
                </c:pt>
                <c:pt idx="123">
                  <c:v>5.7967938E-3</c:v>
                </c:pt>
                <c:pt idx="124">
                  <c:v>5.3652409000000002E-3</c:v>
                </c:pt>
                <c:pt idx="125">
                  <c:v>4.8663053000000001E-3</c:v>
                </c:pt>
                <c:pt idx="126">
                  <c:v>4.4379919000000004E-3</c:v>
                </c:pt>
                <c:pt idx="127">
                  <c:v>3.8205282999999998E-3</c:v>
                </c:pt>
                <c:pt idx="128">
                  <c:v>3.1893128E-3</c:v>
                </c:pt>
                <c:pt idx="129">
                  <c:v>2.5931945999999998E-3</c:v>
                </c:pt>
                <c:pt idx="130">
                  <c:v>2.0300644E-3</c:v>
                </c:pt>
                <c:pt idx="131">
                  <c:v>1.5025244E-3</c:v>
                </c:pt>
                <c:pt idx="132">
                  <c:v>1.0260187999999999E-3</c:v>
                </c:pt>
                <c:pt idx="133">
                  <c:v>6.2577360000000003E-4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5DBF-4BEC-B76F-5AFFC402E53A}"/>
            </c:ext>
          </c:extLst>
        </c:ser>
        <c:ser>
          <c:idx val="117"/>
          <c:order val="117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反射白_LEDlow_暗櫃!$A$118:$EE$118</c:f>
              <c:numCache>
                <c:formatCode>General</c:formatCode>
                <c:ptCount val="135"/>
                <c:pt idx="0">
                  <c:v>2.1479410000000001E-4</c:v>
                </c:pt>
                <c:pt idx="1">
                  <c:v>3.8612999999999999E-4</c:v>
                </c:pt>
                <c:pt idx="2">
                  <c:v>7.0800279999999995E-4</c:v>
                </c:pt>
                <c:pt idx="3">
                  <c:v>7.8800229999999999E-4</c:v>
                </c:pt>
                <c:pt idx="4">
                  <c:v>7.4436879999999997E-4</c:v>
                </c:pt>
                <c:pt idx="5">
                  <c:v>4.9577810000000003E-4</c:v>
                </c:pt>
                <c:pt idx="6">
                  <c:v>2.2205470000000001E-4</c:v>
                </c:pt>
                <c:pt idx="7">
                  <c:v>1.1384540000000001E-4</c:v>
                </c:pt>
                <c:pt idx="8">
                  <c:v>2.8291660000000001E-4</c:v>
                </c:pt>
                <c:pt idx="9">
                  <c:v>6.6112929999999999E-4</c:v>
                </c:pt>
                <c:pt idx="10">
                  <c:v>9.8381969999999995E-4</c:v>
                </c:pt>
                <c:pt idx="11">
                  <c:v>1.0823057E-3</c:v>
                </c:pt>
                <c:pt idx="12">
                  <c:v>9.9157270000000005E-4</c:v>
                </c:pt>
                <c:pt idx="13">
                  <c:v>1.0059565999999999E-3</c:v>
                </c:pt>
                <c:pt idx="14">
                  <c:v>1.3991018000000001E-3</c:v>
                </c:pt>
                <c:pt idx="15">
                  <c:v>2.0465398999999999E-3</c:v>
                </c:pt>
                <c:pt idx="16">
                  <c:v>2.6091350999999999E-3</c:v>
                </c:pt>
                <c:pt idx="17">
                  <c:v>2.8629859000000001E-3</c:v>
                </c:pt>
                <c:pt idx="18">
                  <c:v>2.8392002000000001E-3</c:v>
                </c:pt>
                <c:pt idx="19">
                  <c:v>2.7090202E-3</c:v>
                </c:pt>
                <c:pt idx="20">
                  <c:v>2.6119723999999999E-3</c:v>
                </c:pt>
                <c:pt idx="21">
                  <c:v>2.6143695999999998E-3</c:v>
                </c:pt>
                <c:pt idx="22">
                  <c:v>2.7380004000000001E-3</c:v>
                </c:pt>
                <c:pt idx="23">
                  <c:v>3.0128072999999998E-3</c:v>
                </c:pt>
                <c:pt idx="24">
                  <c:v>3.3932717E-3</c:v>
                </c:pt>
                <c:pt idx="25">
                  <c:v>3.7369011E-3</c:v>
                </c:pt>
                <c:pt idx="26">
                  <c:v>3.9613093000000002E-3</c:v>
                </c:pt>
                <c:pt idx="27">
                  <c:v>4.0259464E-3</c:v>
                </c:pt>
                <c:pt idx="28">
                  <c:v>4.1929842000000004E-3</c:v>
                </c:pt>
                <c:pt idx="29">
                  <c:v>4.721317E-3</c:v>
                </c:pt>
                <c:pt idx="30">
                  <c:v>5.7321493999999999E-3</c:v>
                </c:pt>
                <c:pt idx="31">
                  <c:v>7.4380836000000001E-3</c:v>
                </c:pt>
                <c:pt idx="32">
                  <c:v>1.00016212E-2</c:v>
                </c:pt>
                <c:pt idx="33">
                  <c:v>1.35848746E-2</c:v>
                </c:pt>
                <c:pt idx="34">
                  <c:v>1.8266391E-2</c:v>
                </c:pt>
                <c:pt idx="35">
                  <c:v>2.3591062100000001E-2</c:v>
                </c:pt>
                <c:pt idx="36">
                  <c:v>2.8562337199999999E-2</c:v>
                </c:pt>
                <c:pt idx="37">
                  <c:v>3.1710308E-2</c:v>
                </c:pt>
                <c:pt idx="38">
                  <c:v>3.2311514E-2</c:v>
                </c:pt>
                <c:pt idx="39">
                  <c:v>3.0478907699999998E-2</c:v>
                </c:pt>
                <c:pt idx="40">
                  <c:v>2.73123831E-2</c:v>
                </c:pt>
                <c:pt idx="41">
                  <c:v>2.36007292E-2</c:v>
                </c:pt>
                <c:pt idx="42">
                  <c:v>2.0160347200000001E-2</c:v>
                </c:pt>
                <c:pt idx="43">
                  <c:v>1.70661826E-2</c:v>
                </c:pt>
                <c:pt idx="44">
                  <c:v>1.43968537E-2</c:v>
                </c:pt>
                <c:pt idx="45">
                  <c:v>1.2503697500000001E-2</c:v>
                </c:pt>
                <c:pt idx="46">
                  <c:v>1.1125273099999999E-2</c:v>
                </c:pt>
                <c:pt idx="47">
                  <c:v>1.01534268E-2</c:v>
                </c:pt>
                <c:pt idx="48">
                  <c:v>9.4428806999999997E-3</c:v>
                </c:pt>
                <c:pt idx="49">
                  <c:v>9.0208119E-3</c:v>
                </c:pt>
                <c:pt idx="50">
                  <c:v>8.9552243999999996E-3</c:v>
                </c:pt>
                <c:pt idx="51">
                  <c:v>9.2515331000000006E-3</c:v>
                </c:pt>
                <c:pt idx="52">
                  <c:v>9.6794655999999993E-3</c:v>
                </c:pt>
                <c:pt idx="53">
                  <c:v>1.00420266E-2</c:v>
                </c:pt>
                <c:pt idx="54">
                  <c:v>1.0271753200000001E-2</c:v>
                </c:pt>
                <c:pt idx="55">
                  <c:v>1.04496209E-2</c:v>
                </c:pt>
                <c:pt idx="56">
                  <c:v>1.0739563000000001E-2</c:v>
                </c:pt>
                <c:pt idx="57">
                  <c:v>1.11193284E-2</c:v>
                </c:pt>
                <c:pt idx="58">
                  <c:v>1.1410596800000001E-2</c:v>
                </c:pt>
                <c:pt idx="59">
                  <c:v>1.13348654E-2</c:v>
                </c:pt>
                <c:pt idx="60">
                  <c:v>1.0811236700000001E-2</c:v>
                </c:pt>
                <c:pt idx="61">
                  <c:v>1.0073768E-2</c:v>
                </c:pt>
                <c:pt idx="62">
                  <c:v>9.4856620000000006E-3</c:v>
                </c:pt>
                <c:pt idx="63">
                  <c:v>9.2586391000000004E-3</c:v>
                </c:pt>
                <c:pt idx="64">
                  <c:v>9.1863246999999999E-3</c:v>
                </c:pt>
                <c:pt idx="65">
                  <c:v>8.8359722999999998E-3</c:v>
                </c:pt>
                <c:pt idx="66">
                  <c:v>7.9497956000000002E-3</c:v>
                </c:pt>
                <c:pt idx="67">
                  <c:v>6.7433155999999999E-3</c:v>
                </c:pt>
                <c:pt idx="68">
                  <c:v>5.7818786999999996E-3</c:v>
                </c:pt>
                <c:pt idx="69">
                  <c:v>5.4403795000000001E-3</c:v>
                </c:pt>
                <c:pt idx="70">
                  <c:v>5.5786693000000002E-3</c:v>
                </c:pt>
                <c:pt idx="71">
                  <c:v>5.6444666999999997E-3</c:v>
                </c:pt>
                <c:pt idx="72">
                  <c:v>5.1988522000000004E-3</c:v>
                </c:pt>
                <c:pt idx="73">
                  <c:v>4.1796699999999999E-3</c:v>
                </c:pt>
                <c:pt idx="74">
                  <c:v>2.8874326999999999E-3</c:v>
                </c:pt>
                <c:pt idx="75">
                  <c:v>1.6629940000000001E-3</c:v>
                </c:pt>
                <c:pt idx="76">
                  <c:v>8.4213699999999996E-4</c:v>
                </c:pt>
                <c:pt idx="77">
                  <c:v>6.7532409999999997E-4</c:v>
                </c:pt>
                <c:pt idx="78">
                  <c:v>1.1885992000000001E-3</c:v>
                </c:pt>
                <c:pt idx="79">
                  <c:v>2.1293244999999999E-3</c:v>
                </c:pt>
                <c:pt idx="80">
                  <c:v>2.9320562999999998E-3</c:v>
                </c:pt>
                <c:pt idx="81">
                  <c:v>3.0978810999999998E-3</c:v>
                </c:pt>
                <c:pt idx="82">
                  <c:v>2.5800366000000002E-3</c:v>
                </c:pt>
                <c:pt idx="83">
                  <c:v>1.6440205999999999E-3</c:v>
                </c:pt>
                <c:pt idx="84">
                  <c:v>7.9400689999999997E-4</c:v>
                </c:pt>
                <c:pt idx="85">
                  <c:v>2.9927730000000002E-4</c:v>
                </c:pt>
                <c:pt idx="86">
                  <c:v>1.7401250000000001E-4</c:v>
                </c:pt>
                <c:pt idx="87">
                  <c:v>2.5479259999999998E-4</c:v>
                </c:pt>
                <c:pt idx="88">
                  <c:v>3.6882709999999999E-4</c:v>
                </c:pt>
                <c:pt idx="89">
                  <c:v>4.3224529999999999E-4</c:v>
                </c:pt>
                <c:pt idx="90">
                  <c:v>4.2875399999999999E-4</c:v>
                </c:pt>
                <c:pt idx="91">
                  <c:v>3.7641809999999998E-4</c:v>
                </c:pt>
                <c:pt idx="92">
                  <c:v>2.8497009999999998E-4</c:v>
                </c:pt>
                <c:pt idx="93">
                  <c:v>1.7254830000000001E-4</c:v>
                </c:pt>
                <c:pt idx="94">
                  <c:v>3.8852700000000002E-5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8.7875300000000002E-5</c:v>
                </c:pt>
                <c:pt idx="102">
                  <c:v>2.8855370000000001E-4</c:v>
                </c:pt>
                <c:pt idx="103">
                  <c:v>5.1911679999999997E-4</c:v>
                </c:pt>
                <c:pt idx="104">
                  <c:v>7.8949260000000002E-4</c:v>
                </c:pt>
                <c:pt idx="105">
                  <c:v>1.0994264000000001E-3</c:v>
                </c:pt>
                <c:pt idx="106">
                  <c:v>1.4528388E-3</c:v>
                </c:pt>
                <c:pt idx="107">
                  <c:v>1.836989E-3</c:v>
                </c:pt>
                <c:pt idx="108">
                  <c:v>2.2561101E-3</c:v>
                </c:pt>
                <c:pt idx="109">
                  <c:v>2.7144065000000001E-3</c:v>
                </c:pt>
                <c:pt idx="110">
                  <c:v>3.2321028E-3</c:v>
                </c:pt>
                <c:pt idx="111">
                  <c:v>3.7587803999999999E-3</c:v>
                </c:pt>
                <c:pt idx="112">
                  <c:v>4.2669782000000003E-3</c:v>
                </c:pt>
                <c:pt idx="113">
                  <c:v>4.7678775E-3</c:v>
                </c:pt>
                <c:pt idx="114">
                  <c:v>5.2357250999999997E-3</c:v>
                </c:pt>
                <c:pt idx="115">
                  <c:v>5.6598376999999998E-3</c:v>
                </c:pt>
                <c:pt idx="116">
                  <c:v>6.0251206000000003E-3</c:v>
                </c:pt>
                <c:pt idx="117">
                  <c:v>6.3420814000000004E-3</c:v>
                </c:pt>
                <c:pt idx="118">
                  <c:v>6.6060944999999996E-3</c:v>
                </c:pt>
                <c:pt idx="119">
                  <c:v>6.6753979999999999E-3</c:v>
                </c:pt>
                <c:pt idx="120">
                  <c:v>6.6481693999999999E-3</c:v>
                </c:pt>
                <c:pt idx="121">
                  <c:v>6.5260924999999996E-3</c:v>
                </c:pt>
                <c:pt idx="122">
                  <c:v>6.3031744000000001E-3</c:v>
                </c:pt>
                <c:pt idx="123">
                  <c:v>5.9862845000000003E-3</c:v>
                </c:pt>
                <c:pt idx="124">
                  <c:v>5.5849408000000003E-3</c:v>
                </c:pt>
                <c:pt idx="125">
                  <c:v>5.0873244E-3</c:v>
                </c:pt>
                <c:pt idx="126">
                  <c:v>4.5594744999999997E-3</c:v>
                </c:pt>
                <c:pt idx="127">
                  <c:v>3.9496048999999997E-3</c:v>
                </c:pt>
                <c:pt idx="128">
                  <c:v>3.2979824999999998E-3</c:v>
                </c:pt>
                <c:pt idx="129">
                  <c:v>2.6927731999999999E-3</c:v>
                </c:pt>
                <c:pt idx="130">
                  <c:v>2.0962339000000002E-3</c:v>
                </c:pt>
                <c:pt idx="131">
                  <c:v>1.566453E-3</c:v>
                </c:pt>
                <c:pt idx="132">
                  <c:v>1.0836317000000001E-3</c:v>
                </c:pt>
                <c:pt idx="133">
                  <c:v>6.6611700000000003E-4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5DBF-4BEC-B76F-5AFFC402E53A}"/>
            </c:ext>
          </c:extLst>
        </c:ser>
        <c:ser>
          <c:idx val="118"/>
          <c:order val="118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反射白_LEDlow_暗櫃!$A$119:$EE$119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2.158168E-4</c:v>
                </c:pt>
                <c:pt idx="6">
                  <c:v>5.7027909999999996E-4</c:v>
                </c:pt>
                <c:pt idx="7">
                  <c:v>8.187143E-4</c:v>
                </c:pt>
                <c:pt idx="8">
                  <c:v>1.0629997E-3</c:v>
                </c:pt>
                <c:pt idx="9">
                  <c:v>1.2738151E-3</c:v>
                </c:pt>
                <c:pt idx="10">
                  <c:v>1.2664191E-3</c:v>
                </c:pt>
                <c:pt idx="11">
                  <c:v>1.1219515999999999E-3</c:v>
                </c:pt>
                <c:pt idx="12">
                  <c:v>8.9126319999999995E-4</c:v>
                </c:pt>
                <c:pt idx="13">
                  <c:v>8.7852000000000004E-4</c:v>
                </c:pt>
                <c:pt idx="14">
                  <c:v>1.2049223999999999E-3</c:v>
                </c:pt>
                <c:pt idx="15">
                  <c:v>1.7503802E-3</c:v>
                </c:pt>
                <c:pt idx="16">
                  <c:v>2.3946406000000002E-3</c:v>
                </c:pt>
                <c:pt idx="17">
                  <c:v>2.8858349999999998E-3</c:v>
                </c:pt>
                <c:pt idx="18">
                  <c:v>3.1766988999999998E-3</c:v>
                </c:pt>
                <c:pt idx="19">
                  <c:v>3.2561775E-3</c:v>
                </c:pt>
                <c:pt idx="20">
                  <c:v>3.2571084E-3</c:v>
                </c:pt>
                <c:pt idx="21">
                  <c:v>3.3496206E-3</c:v>
                </c:pt>
                <c:pt idx="22">
                  <c:v>3.5375484999999999E-3</c:v>
                </c:pt>
                <c:pt idx="23">
                  <c:v>3.7253926999999999E-3</c:v>
                </c:pt>
                <c:pt idx="24">
                  <c:v>3.7333048000000001E-3</c:v>
                </c:pt>
                <c:pt idx="25">
                  <c:v>3.6620658000000002E-3</c:v>
                </c:pt>
                <c:pt idx="26">
                  <c:v>3.4766004E-3</c:v>
                </c:pt>
                <c:pt idx="27">
                  <c:v>3.3885645999999999E-3</c:v>
                </c:pt>
                <c:pt idx="28">
                  <c:v>3.5556670999999998E-3</c:v>
                </c:pt>
                <c:pt idx="29">
                  <c:v>4.1094021999999999E-3</c:v>
                </c:pt>
                <c:pt idx="30">
                  <c:v>5.1988764E-3</c:v>
                </c:pt>
                <c:pt idx="31">
                  <c:v>6.9823185999999997E-3</c:v>
                </c:pt>
                <c:pt idx="32">
                  <c:v>9.7116427000000002E-3</c:v>
                </c:pt>
                <c:pt idx="33">
                  <c:v>1.3460706899999999E-2</c:v>
                </c:pt>
                <c:pt idx="34">
                  <c:v>1.8243633200000001E-2</c:v>
                </c:pt>
                <c:pt idx="35">
                  <c:v>2.3646892999999999E-2</c:v>
                </c:pt>
                <c:pt idx="36">
                  <c:v>2.8742400899999999E-2</c:v>
                </c:pt>
                <c:pt idx="37">
                  <c:v>3.2218515900000001E-2</c:v>
                </c:pt>
                <c:pt idx="38">
                  <c:v>3.3226419200000003E-2</c:v>
                </c:pt>
                <c:pt idx="39">
                  <c:v>3.1522009500000003E-2</c:v>
                </c:pt>
                <c:pt idx="40">
                  <c:v>2.8041094499999999E-2</c:v>
                </c:pt>
                <c:pt idx="41">
                  <c:v>2.3677742099999999E-2</c:v>
                </c:pt>
                <c:pt idx="42">
                  <c:v>1.9830716799999999E-2</c:v>
                </c:pt>
                <c:pt idx="43">
                  <c:v>1.68026015E-2</c:v>
                </c:pt>
                <c:pt idx="44">
                  <c:v>1.44015579E-2</c:v>
                </c:pt>
                <c:pt idx="45">
                  <c:v>1.2621356199999999E-2</c:v>
                </c:pt>
                <c:pt idx="46">
                  <c:v>1.1078454600000001E-2</c:v>
                </c:pt>
                <c:pt idx="47">
                  <c:v>9.8354770000000005E-3</c:v>
                </c:pt>
                <c:pt idx="48">
                  <c:v>8.8649942000000002E-3</c:v>
                </c:pt>
                <c:pt idx="49">
                  <c:v>8.1996433000000001E-3</c:v>
                </c:pt>
                <c:pt idx="50">
                  <c:v>7.9315229999999994E-3</c:v>
                </c:pt>
                <c:pt idx="51">
                  <c:v>8.1687747000000008E-3</c:v>
                </c:pt>
                <c:pt idx="52">
                  <c:v>8.8583351999999994E-3</c:v>
                </c:pt>
                <c:pt idx="53">
                  <c:v>9.7954514999999999E-3</c:v>
                </c:pt>
                <c:pt idx="54">
                  <c:v>1.0736034300000001E-2</c:v>
                </c:pt>
                <c:pt idx="55">
                  <c:v>1.14516402E-2</c:v>
                </c:pt>
                <c:pt idx="56">
                  <c:v>1.18150674E-2</c:v>
                </c:pt>
                <c:pt idx="57">
                  <c:v>1.18174152E-2</c:v>
                </c:pt>
                <c:pt idx="58">
                  <c:v>1.14403367E-2</c:v>
                </c:pt>
                <c:pt idx="59">
                  <c:v>1.07074575E-2</c:v>
                </c:pt>
                <c:pt idx="60">
                  <c:v>9.8118009000000006E-3</c:v>
                </c:pt>
                <c:pt idx="61">
                  <c:v>9.0072555000000002E-3</c:v>
                </c:pt>
                <c:pt idx="62">
                  <c:v>8.4929428999999997E-3</c:v>
                </c:pt>
                <c:pt idx="63">
                  <c:v>8.2989437999999999E-3</c:v>
                </c:pt>
                <c:pt idx="64">
                  <c:v>8.3427307999999999E-3</c:v>
                </c:pt>
                <c:pt idx="65">
                  <c:v>8.2586295999999993E-3</c:v>
                </c:pt>
                <c:pt idx="66">
                  <c:v>7.8585083000000007E-3</c:v>
                </c:pt>
                <c:pt idx="67">
                  <c:v>7.1424833000000004E-3</c:v>
                </c:pt>
                <c:pt idx="68">
                  <c:v>6.4492081000000001E-3</c:v>
                </c:pt>
                <c:pt idx="69">
                  <c:v>5.9704505999999997E-3</c:v>
                </c:pt>
                <c:pt idx="70">
                  <c:v>5.6613768000000004E-3</c:v>
                </c:pt>
                <c:pt idx="71">
                  <c:v>5.2297226999999998E-3</c:v>
                </c:pt>
                <c:pt idx="72">
                  <c:v>4.5463409999999998E-3</c:v>
                </c:pt>
                <c:pt idx="73">
                  <c:v>3.6501404999999998E-3</c:v>
                </c:pt>
                <c:pt idx="74">
                  <c:v>2.6856804999999999E-3</c:v>
                </c:pt>
                <c:pt idx="75">
                  <c:v>1.7681085E-3</c:v>
                </c:pt>
                <c:pt idx="76">
                  <c:v>1.1759960999999999E-3</c:v>
                </c:pt>
                <c:pt idx="77">
                  <c:v>1.1336758000000001E-3</c:v>
                </c:pt>
                <c:pt idx="78">
                  <c:v>1.6526524E-3</c:v>
                </c:pt>
                <c:pt idx="79">
                  <c:v>2.4642472000000002E-3</c:v>
                </c:pt>
                <c:pt idx="80">
                  <c:v>3.0270323999999999E-3</c:v>
                </c:pt>
                <c:pt idx="81">
                  <c:v>2.9588656E-3</c:v>
                </c:pt>
                <c:pt idx="82">
                  <c:v>2.3010534000000001E-3</c:v>
                </c:pt>
                <c:pt idx="83">
                  <c:v>1.3892908999999999E-3</c:v>
                </c:pt>
                <c:pt idx="84">
                  <c:v>6.9690569999999996E-4</c:v>
                </c:pt>
                <c:pt idx="85">
                  <c:v>4.111308E-4</c:v>
                </c:pt>
                <c:pt idx="86">
                  <c:v>4.6307539999999999E-4</c:v>
                </c:pt>
                <c:pt idx="87">
                  <c:v>6.0404860000000003E-4</c:v>
                </c:pt>
                <c:pt idx="88">
                  <c:v>6.4359620000000004E-4</c:v>
                </c:pt>
                <c:pt idx="89">
                  <c:v>5.2688059999999996E-4</c:v>
                </c:pt>
                <c:pt idx="90">
                  <c:v>2.8028379999999999E-4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8.2961500000000002E-5</c:v>
                </c:pt>
                <c:pt idx="101">
                  <c:v>2.6734799999999999E-4</c:v>
                </c:pt>
                <c:pt idx="102">
                  <c:v>5.9302339999999995E-4</c:v>
                </c:pt>
                <c:pt idx="103">
                  <c:v>8.8662370000000003E-4</c:v>
                </c:pt>
                <c:pt idx="104">
                  <c:v>1.199295E-3</c:v>
                </c:pt>
                <c:pt idx="105">
                  <c:v>1.5284593999999999E-3</c:v>
                </c:pt>
                <c:pt idx="106">
                  <c:v>1.8725884E-3</c:v>
                </c:pt>
                <c:pt idx="107">
                  <c:v>2.2214574000000002E-3</c:v>
                </c:pt>
                <c:pt idx="108">
                  <c:v>2.5723523000000001E-3</c:v>
                </c:pt>
                <c:pt idx="109">
                  <c:v>2.9376703E-3</c:v>
                </c:pt>
                <c:pt idx="110">
                  <c:v>3.3927083E-3</c:v>
                </c:pt>
                <c:pt idx="111">
                  <c:v>3.7855012000000002E-3</c:v>
                </c:pt>
                <c:pt idx="112">
                  <c:v>4.1669016E-3</c:v>
                </c:pt>
                <c:pt idx="113">
                  <c:v>4.5511316999999997E-3</c:v>
                </c:pt>
                <c:pt idx="114">
                  <c:v>4.8978138000000003E-3</c:v>
                </c:pt>
                <c:pt idx="115">
                  <c:v>5.2280258000000001E-3</c:v>
                </c:pt>
                <c:pt idx="116">
                  <c:v>5.5319988E-3</c:v>
                </c:pt>
                <c:pt idx="117">
                  <c:v>5.8152754999999997E-3</c:v>
                </c:pt>
                <c:pt idx="118">
                  <c:v>6.1170701000000001E-3</c:v>
                </c:pt>
                <c:pt idx="119">
                  <c:v>6.2293671E-3</c:v>
                </c:pt>
                <c:pt idx="120">
                  <c:v>6.2719294999999996E-3</c:v>
                </c:pt>
                <c:pt idx="121">
                  <c:v>6.2411641999999996E-3</c:v>
                </c:pt>
                <c:pt idx="122">
                  <c:v>6.1220885000000001E-3</c:v>
                </c:pt>
                <c:pt idx="123">
                  <c:v>5.9038429000000002E-3</c:v>
                </c:pt>
                <c:pt idx="124">
                  <c:v>5.5952737999999998E-3</c:v>
                </c:pt>
                <c:pt idx="125">
                  <c:v>5.2211462000000004E-3</c:v>
                </c:pt>
                <c:pt idx="126">
                  <c:v>4.7500119999999996E-3</c:v>
                </c:pt>
                <c:pt idx="127">
                  <c:v>4.1821222E-3</c:v>
                </c:pt>
                <c:pt idx="128">
                  <c:v>3.5404044000000002E-3</c:v>
                </c:pt>
                <c:pt idx="129">
                  <c:v>2.9055780999999998E-3</c:v>
                </c:pt>
                <c:pt idx="130">
                  <c:v>2.3063850000000002E-3</c:v>
                </c:pt>
                <c:pt idx="131">
                  <c:v>1.7261879E-3</c:v>
                </c:pt>
                <c:pt idx="132">
                  <c:v>1.1988236000000001E-3</c:v>
                </c:pt>
                <c:pt idx="133">
                  <c:v>7.4420379999999998E-4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5DBF-4BEC-B76F-5AFFC402E53A}"/>
            </c:ext>
          </c:extLst>
        </c:ser>
        <c:ser>
          <c:idx val="119"/>
          <c:order val="119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反射白_LEDlow_暗櫃!$A$120:$EE$120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8.8289999999999997E-6</c:v>
                </c:pt>
                <c:pt idx="5">
                  <c:v>7.8091200000000003E-4</c:v>
                </c:pt>
                <c:pt idx="6">
                  <c:v>1.2729419E-3</c:v>
                </c:pt>
                <c:pt idx="7">
                  <c:v>1.2459386E-3</c:v>
                </c:pt>
                <c:pt idx="8">
                  <c:v>8.912185E-4</c:v>
                </c:pt>
                <c:pt idx="9">
                  <c:v>5.6393350000000003E-4</c:v>
                </c:pt>
                <c:pt idx="10">
                  <c:v>5.7111480000000001E-4</c:v>
                </c:pt>
                <c:pt idx="11">
                  <c:v>7.7584400000000003E-4</c:v>
                </c:pt>
                <c:pt idx="12">
                  <c:v>9.8674130000000007E-4</c:v>
                </c:pt>
                <c:pt idx="13">
                  <c:v>1.1445750000000001E-3</c:v>
                </c:pt>
                <c:pt idx="14">
                  <c:v>1.2923894E-3</c:v>
                </c:pt>
                <c:pt idx="15">
                  <c:v>1.4405380999999999E-3</c:v>
                </c:pt>
                <c:pt idx="16">
                  <c:v>1.5297990000000001E-3</c:v>
                </c:pt>
                <c:pt idx="17">
                  <c:v>1.6287811E-3</c:v>
                </c:pt>
                <c:pt idx="18">
                  <c:v>1.9250396999999999E-3</c:v>
                </c:pt>
                <c:pt idx="19">
                  <c:v>2.4810337999999999E-3</c:v>
                </c:pt>
                <c:pt idx="20">
                  <c:v>3.1426995999999999E-3</c:v>
                </c:pt>
                <c:pt idx="21">
                  <c:v>3.6549475000000001E-3</c:v>
                </c:pt>
                <c:pt idx="22">
                  <c:v>3.9159842E-3</c:v>
                </c:pt>
                <c:pt idx="23">
                  <c:v>3.897897E-3</c:v>
                </c:pt>
                <c:pt idx="24">
                  <c:v>3.7057282999999998E-3</c:v>
                </c:pt>
                <c:pt idx="25">
                  <c:v>3.4577237E-3</c:v>
                </c:pt>
                <c:pt idx="26">
                  <c:v>3.3411210999999999E-3</c:v>
                </c:pt>
                <c:pt idx="27">
                  <c:v>3.4263703999999999E-3</c:v>
                </c:pt>
                <c:pt idx="28">
                  <c:v>3.7140448E-3</c:v>
                </c:pt>
                <c:pt idx="29">
                  <c:v>4.3863942999999997E-3</c:v>
                </c:pt>
                <c:pt idx="30">
                  <c:v>5.5057537000000002E-3</c:v>
                </c:pt>
                <c:pt idx="31">
                  <c:v>7.3463338999999999E-3</c:v>
                </c:pt>
                <c:pt idx="32">
                  <c:v>1.0026632799999999E-2</c:v>
                </c:pt>
                <c:pt idx="33">
                  <c:v>1.3624584299999999E-2</c:v>
                </c:pt>
                <c:pt idx="34">
                  <c:v>1.81796644E-2</c:v>
                </c:pt>
                <c:pt idx="35">
                  <c:v>2.3336099499999999E-2</c:v>
                </c:pt>
                <c:pt idx="36">
                  <c:v>2.8222810500000001E-2</c:v>
                </c:pt>
                <c:pt idx="37">
                  <c:v>3.1557250799999999E-2</c:v>
                </c:pt>
                <c:pt idx="38">
                  <c:v>3.2575081999999998E-2</c:v>
                </c:pt>
                <c:pt idx="39">
                  <c:v>3.1125672199999999E-2</c:v>
                </c:pt>
                <c:pt idx="40">
                  <c:v>2.8007660100000002E-2</c:v>
                </c:pt>
                <c:pt idx="41">
                  <c:v>2.39757206E-2</c:v>
                </c:pt>
                <c:pt idx="42">
                  <c:v>2.0258137999999998E-2</c:v>
                </c:pt>
                <c:pt idx="43">
                  <c:v>1.7072415000000001E-2</c:v>
                </c:pt>
                <c:pt idx="44">
                  <c:v>1.43655268E-2</c:v>
                </c:pt>
                <c:pt idx="45">
                  <c:v>1.22594144E-2</c:v>
                </c:pt>
                <c:pt idx="46">
                  <c:v>1.06904097E-2</c:v>
                </c:pt>
                <c:pt idx="47">
                  <c:v>9.6860369999999998E-3</c:v>
                </c:pt>
                <c:pt idx="48">
                  <c:v>9.0691260999999999E-3</c:v>
                </c:pt>
                <c:pt idx="49">
                  <c:v>8.5152722999999996E-3</c:v>
                </c:pt>
                <c:pt idx="50">
                  <c:v>8.0524944000000005E-3</c:v>
                </c:pt>
                <c:pt idx="51">
                  <c:v>7.9778256000000002E-3</c:v>
                </c:pt>
                <c:pt idx="52">
                  <c:v>8.4379008000000002E-3</c:v>
                </c:pt>
                <c:pt idx="53">
                  <c:v>9.3431230999999997E-3</c:v>
                </c:pt>
                <c:pt idx="54">
                  <c:v>1.0343357900000001E-2</c:v>
                </c:pt>
                <c:pt idx="55">
                  <c:v>1.1232078100000001E-2</c:v>
                </c:pt>
                <c:pt idx="56">
                  <c:v>1.1868650099999999E-2</c:v>
                </c:pt>
                <c:pt idx="57">
                  <c:v>1.20823514E-2</c:v>
                </c:pt>
                <c:pt idx="58">
                  <c:v>1.1689421700000001E-2</c:v>
                </c:pt>
                <c:pt idx="59">
                  <c:v>1.08064553E-2</c:v>
                </c:pt>
                <c:pt idx="60">
                  <c:v>9.8171345999999993E-3</c:v>
                </c:pt>
                <c:pt idx="61">
                  <c:v>9.2474529999999992E-3</c:v>
                </c:pt>
                <c:pt idx="62">
                  <c:v>9.1501185999999998E-3</c:v>
                </c:pt>
                <c:pt idx="63">
                  <c:v>9.2502925999999996E-3</c:v>
                </c:pt>
                <c:pt idx="64">
                  <c:v>9.1874981000000001E-3</c:v>
                </c:pt>
                <c:pt idx="65">
                  <c:v>8.7006865000000006E-3</c:v>
                </c:pt>
                <c:pt idx="66">
                  <c:v>7.9331743E-3</c:v>
                </c:pt>
                <c:pt idx="67">
                  <c:v>7.1345693E-3</c:v>
                </c:pt>
                <c:pt idx="68">
                  <c:v>6.5337457000000003E-3</c:v>
                </c:pt>
                <c:pt idx="69">
                  <c:v>6.0607237000000003E-3</c:v>
                </c:pt>
                <c:pt idx="70">
                  <c:v>5.5318008999999998E-3</c:v>
                </c:pt>
                <c:pt idx="71">
                  <c:v>4.9106716000000003E-3</c:v>
                </c:pt>
                <c:pt idx="72">
                  <c:v>4.2803008000000002E-3</c:v>
                </c:pt>
                <c:pt idx="73">
                  <c:v>3.6757584E-3</c:v>
                </c:pt>
                <c:pt idx="74">
                  <c:v>2.9750510999999999E-3</c:v>
                </c:pt>
                <c:pt idx="75">
                  <c:v>2.1087929999999999E-3</c:v>
                </c:pt>
                <c:pt idx="76">
                  <c:v>1.3934198E-3</c:v>
                </c:pt>
                <c:pt idx="77">
                  <c:v>1.2671733E-3</c:v>
                </c:pt>
                <c:pt idx="78">
                  <c:v>1.7304991E-3</c:v>
                </c:pt>
                <c:pt idx="79">
                  <c:v>2.3485653E-3</c:v>
                </c:pt>
                <c:pt idx="80">
                  <c:v>2.594809E-3</c:v>
                </c:pt>
                <c:pt idx="81">
                  <c:v>2.3966127E-3</c:v>
                </c:pt>
                <c:pt idx="82">
                  <c:v>1.9647648999999998E-3</c:v>
                </c:pt>
                <c:pt idx="83">
                  <c:v>1.5690089000000001E-3</c:v>
                </c:pt>
                <c:pt idx="84">
                  <c:v>1.4059788000000001E-3</c:v>
                </c:pt>
                <c:pt idx="85">
                  <c:v>1.4173043E-3</c:v>
                </c:pt>
                <c:pt idx="86">
                  <c:v>1.3689857000000001E-3</c:v>
                </c:pt>
                <c:pt idx="87">
                  <c:v>1.0343373000000001E-3</c:v>
                </c:pt>
                <c:pt idx="88">
                  <c:v>4.0362230000000001E-4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9.7015600000000007E-5</c:v>
                </c:pt>
                <c:pt idx="96">
                  <c:v>3.4424919999999999E-4</c:v>
                </c:pt>
                <c:pt idx="97">
                  <c:v>4.778758E-4</c:v>
                </c:pt>
                <c:pt idx="98">
                  <c:v>5.1985759999999997E-4</c:v>
                </c:pt>
                <c:pt idx="99">
                  <c:v>5.1252960000000005E-4</c:v>
                </c:pt>
                <c:pt idx="100">
                  <c:v>5.034913E-4</c:v>
                </c:pt>
                <c:pt idx="101">
                  <c:v>5.33052E-4</c:v>
                </c:pt>
                <c:pt idx="102">
                  <c:v>6.1443040000000004E-4</c:v>
                </c:pt>
                <c:pt idx="103">
                  <c:v>7.788065E-4</c:v>
                </c:pt>
                <c:pt idx="104">
                  <c:v>9.9191230000000006E-4</c:v>
                </c:pt>
                <c:pt idx="105">
                  <c:v>1.2544435E-3</c:v>
                </c:pt>
                <c:pt idx="106">
                  <c:v>1.5782808999999999E-3</c:v>
                </c:pt>
                <c:pt idx="107">
                  <c:v>1.9323868E-3</c:v>
                </c:pt>
                <c:pt idx="108">
                  <c:v>2.3248559000000001E-3</c:v>
                </c:pt>
                <c:pt idx="109">
                  <c:v>2.7661285999999998E-3</c:v>
                </c:pt>
                <c:pt idx="110">
                  <c:v>3.2420844999999998E-3</c:v>
                </c:pt>
                <c:pt idx="111">
                  <c:v>3.73275E-3</c:v>
                </c:pt>
                <c:pt idx="112">
                  <c:v>4.2070108E-3</c:v>
                </c:pt>
                <c:pt idx="113">
                  <c:v>4.6591666000000004E-3</c:v>
                </c:pt>
                <c:pt idx="114">
                  <c:v>5.1242518000000001E-3</c:v>
                </c:pt>
                <c:pt idx="115">
                  <c:v>5.5676294000000003E-3</c:v>
                </c:pt>
                <c:pt idx="116">
                  <c:v>5.9666227999999998E-3</c:v>
                </c:pt>
                <c:pt idx="117">
                  <c:v>6.3680954999999996E-3</c:v>
                </c:pt>
                <c:pt idx="118">
                  <c:v>6.4873834999999999E-3</c:v>
                </c:pt>
                <c:pt idx="119">
                  <c:v>6.6207758999999996E-3</c:v>
                </c:pt>
                <c:pt idx="120">
                  <c:v>6.6364878000000002E-3</c:v>
                </c:pt>
                <c:pt idx="121">
                  <c:v>6.5491543999999999E-3</c:v>
                </c:pt>
                <c:pt idx="122">
                  <c:v>6.3517112000000004E-3</c:v>
                </c:pt>
                <c:pt idx="123">
                  <c:v>6.0645131999999997E-3</c:v>
                </c:pt>
                <c:pt idx="124">
                  <c:v>5.6827138000000001E-3</c:v>
                </c:pt>
                <c:pt idx="125">
                  <c:v>5.1830085E-3</c:v>
                </c:pt>
                <c:pt idx="126">
                  <c:v>4.6051093000000001E-3</c:v>
                </c:pt>
                <c:pt idx="127">
                  <c:v>4.0195724E-3</c:v>
                </c:pt>
                <c:pt idx="128">
                  <c:v>3.4684393999999999E-3</c:v>
                </c:pt>
                <c:pt idx="129">
                  <c:v>2.9305553000000002E-3</c:v>
                </c:pt>
                <c:pt idx="130">
                  <c:v>2.4149941999999998E-3</c:v>
                </c:pt>
                <c:pt idx="131">
                  <c:v>1.9703381999999999E-3</c:v>
                </c:pt>
                <c:pt idx="132">
                  <c:v>1.5824178000000001E-3</c:v>
                </c:pt>
                <c:pt idx="133">
                  <c:v>1.2535508E-3</c:v>
                </c:pt>
                <c:pt idx="134">
                  <c:v>5.8886780000000003E-4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5DBF-4BEC-B76F-5AFFC402E53A}"/>
            </c:ext>
          </c:extLst>
        </c:ser>
        <c:ser>
          <c:idx val="120"/>
          <c:order val="120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反射白_LEDlow_暗櫃!$A$121:$EE$121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1.3763769999999999E-4</c:v>
                </c:pt>
                <c:pt idx="4">
                  <c:v>6.0687640000000004E-4</c:v>
                </c:pt>
                <c:pt idx="5">
                  <c:v>6.2784099999999997E-4</c:v>
                </c:pt>
                <c:pt idx="6">
                  <c:v>2.8934039999999999E-4</c:v>
                </c:pt>
                <c:pt idx="7">
                  <c:v>0</c:v>
                </c:pt>
                <c:pt idx="8">
                  <c:v>0</c:v>
                </c:pt>
                <c:pt idx="9">
                  <c:v>1.3283030000000001E-4</c:v>
                </c:pt>
                <c:pt idx="10">
                  <c:v>5.7940300000000004E-4</c:v>
                </c:pt>
                <c:pt idx="11">
                  <c:v>1.0190532999999999E-3</c:v>
                </c:pt>
                <c:pt idx="12">
                  <c:v>1.2663285999999999E-3</c:v>
                </c:pt>
                <c:pt idx="13">
                  <c:v>1.3716036000000001E-3</c:v>
                </c:pt>
                <c:pt idx="14">
                  <c:v>1.5135389999999999E-3</c:v>
                </c:pt>
                <c:pt idx="15">
                  <c:v>1.7034062E-3</c:v>
                </c:pt>
                <c:pt idx="16">
                  <c:v>1.8969827E-3</c:v>
                </c:pt>
                <c:pt idx="17">
                  <c:v>2.0595930999999998E-3</c:v>
                </c:pt>
                <c:pt idx="18">
                  <c:v>2.2350778000000001E-3</c:v>
                </c:pt>
                <c:pt idx="19">
                  <c:v>2.5620806999999998E-3</c:v>
                </c:pt>
                <c:pt idx="20">
                  <c:v>3.0210393000000002E-3</c:v>
                </c:pt>
                <c:pt idx="21">
                  <c:v>3.5295279000000001E-3</c:v>
                </c:pt>
                <c:pt idx="22">
                  <c:v>3.8207050000000002E-3</c:v>
                </c:pt>
                <c:pt idx="23">
                  <c:v>3.8089632999999999E-3</c:v>
                </c:pt>
                <c:pt idx="24">
                  <c:v>3.6386006999999999E-3</c:v>
                </c:pt>
                <c:pt idx="25">
                  <c:v>3.4917262000000002E-3</c:v>
                </c:pt>
                <c:pt idx="26">
                  <c:v>3.5051295999999998E-3</c:v>
                </c:pt>
                <c:pt idx="27">
                  <c:v>3.6509756000000001E-3</c:v>
                </c:pt>
                <c:pt idx="28">
                  <c:v>4.0392353999999997E-3</c:v>
                </c:pt>
                <c:pt idx="29">
                  <c:v>4.7848248000000003E-3</c:v>
                </c:pt>
                <c:pt idx="30">
                  <c:v>5.8738174999999997E-3</c:v>
                </c:pt>
                <c:pt idx="31">
                  <c:v>7.5685218999999998E-3</c:v>
                </c:pt>
                <c:pt idx="32">
                  <c:v>1.0136026899999999E-2</c:v>
                </c:pt>
                <c:pt idx="33">
                  <c:v>1.37111703E-2</c:v>
                </c:pt>
                <c:pt idx="34">
                  <c:v>1.8278921E-2</c:v>
                </c:pt>
                <c:pt idx="35">
                  <c:v>2.33305171E-2</c:v>
                </c:pt>
                <c:pt idx="36">
                  <c:v>2.7909170800000001E-2</c:v>
                </c:pt>
                <c:pt idx="37">
                  <c:v>3.0762301799999999E-2</c:v>
                </c:pt>
                <c:pt idx="38">
                  <c:v>3.1377904099999999E-2</c:v>
                </c:pt>
                <c:pt idx="39">
                  <c:v>2.99261753E-2</c:v>
                </c:pt>
                <c:pt idx="40">
                  <c:v>2.73446236E-2</c:v>
                </c:pt>
                <c:pt idx="41">
                  <c:v>2.4153497100000001E-2</c:v>
                </c:pt>
                <c:pt idx="42">
                  <c:v>2.1002326200000001E-2</c:v>
                </c:pt>
                <c:pt idx="43">
                  <c:v>1.8008736899999999E-2</c:v>
                </c:pt>
                <c:pt idx="44">
                  <c:v>1.5280793399999999E-2</c:v>
                </c:pt>
                <c:pt idx="45">
                  <c:v>1.3159465E-2</c:v>
                </c:pt>
                <c:pt idx="46">
                  <c:v>1.15560573E-2</c:v>
                </c:pt>
                <c:pt idx="47">
                  <c:v>1.03475032E-2</c:v>
                </c:pt>
                <c:pt idx="48">
                  <c:v>9.4398186000000002E-3</c:v>
                </c:pt>
                <c:pt idx="49">
                  <c:v>8.7303538E-3</c:v>
                </c:pt>
                <c:pt idx="50">
                  <c:v>8.2823988000000001E-3</c:v>
                </c:pt>
                <c:pt idx="51">
                  <c:v>8.2317311000000004E-3</c:v>
                </c:pt>
                <c:pt idx="52">
                  <c:v>8.5385786000000009E-3</c:v>
                </c:pt>
                <c:pt idx="53">
                  <c:v>9.0448818999999993E-3</c:v>
                </c:pt>
                <c:pt idx="54">
                  <c:v>9.6070905999999998E-3</c:v>
                </c:pt>
                <c:pt idx="55">
                  <c:v>1.0183963000000001E-2</c:v>
                </c:pt>
                <c:pt idx="56">
                  <c:v>1.07969213E-2</c:v>
                </c:pt>
                <c:pt idx="57">
                  <c:v>1.13345245E-2</c:v>
                </c:pt>
                <c:pt idx="58">
                  <c:v>1.1591005099999999E-2</c:v>
                </c:pt>
                <c:pt idx="59">
                  <c:v>1.1421131899999999E-2</c:v>
                </c:pt>
                <c:pt idx="60">
                  <c:v>1.0866669000000001E-2</c:v>
                </c:pt>
                <c:pt idx="61">
                  <c:v>1.0097675E-2</c:v>
                </c:pt>
                <c:pt idx="62">
                  <c:v>9.3015805E-3</c:v>
                </c:pt>
                <c:pt idx="63">
                  <c:v>8.6663122999999995E-3</c:v>
                </c:pt>
                <c:pt idx="64">
                  <c:v>8.3141428999999999E-3</c:v>
                </c:pt>
                <c:pt idx="65">
                  <c:v>8.1263483000000008E-3</c:v>
                </c:pt>
                <c:pt idx="66">
                  <c:v>7.8779273000000004E-3</c:v>
                </c:pt>
                <c:pt idx="67">
                  <c:v>7.3220706999999998E-3</c:v>
                </c:pt>
                <c:pt idx="68">
                  <c:v>6.523109E-3</c:v>
                </c:pt>
                <c:pt idx="69">
                  <c:v>5.7479547999999998E-3</c:v>
                </c:pt>
                <c:pt idx="70">
                  <c:v>5.1869801000000004E-3</c:v>
                </c:pt>
                <c:pt idx="71">
                  <c:v>4.8824716000000004E-3</c:v>
                </c:pt>
                <c:pt idx="72">
                  <c:v>4.6963748E-3</c:v>
                </c:pt>
                <c:pt idx="73">
                  <c:v>4.3792016999999999E-3</c:v>
                </c:pt>
                <c:pt idx="74">
                  <c:v>3.6707374E-3</c:v>
                </c:pt>
                <c:pt idx="75">
                  <c:v>2.5060467999999999E-3</c:v>
                </c:pt>
                <c:pt idx="76">
                  <c:v>1.3030139999999999E-3</c:v>
                </c:pt>
                <c:pt idx="77">
                  <c:v>7.0403679999999995E-4</c:v>
                </c:pt>
                <c:pt idx="78">
                  <c:v>9.9291849999999992E-4</c:v>
                </c:pt>
                <c:pt idx="79">
                  <c:v>1.7920388E-3</c:v>
                </c:pt>
                <c:pt idx="80">
                  <c:v>2.3776513999999999E-3</c:v>
                </c:pt>
                <c:pt idx="81">
                  <c:v>2.3356148E-3</c:v>
                </c:pt>
                <c:pt idx="82">
                  <c:v>1.7667847E-3</c:v>
                </c:pt>
                <c:pt idx="83">
                  <c:v>1.0445636999999999E-3</c:v>
                </c:pt>
                <c:pt idx="84">
                  <c:v>5.5687070000000002E-4</c:v>
                </c:pt>
                <c:pt idx="85">
                  <c:v>4.3813249999999999E-4</c:v>
                </c:pt>
                <c:pt idx="86">
                  <c:v>5.5725489999999996E-4</c:v>
                </c:pt>
                <c:pt idx="87">
                  <c:v>7.0903369999999999E-4</c:v>
                </c:pt>
                <c:pt idx="88">
                  <c:v>7.4100010000000005E-4</c:v>
                </c:pt>
                <c:pt idx="89">
                  <c:v>6.4859339999999996E-4</c:v>
                </c:pt>
                <c:pt idx="90">
                  <c:v>5.2032930000000003E-4</c:v>
                </c:pt>
                <c:pt idx="91">
                  <c:v>4.366401E-4</c:v>
                </c:pt>
                <c:pt idx="92">
                  <c:v>4.0180940000000002E-4</c:v>
                </c:pt>
                <c:pt idx="93">
                  <c:v>3.5995409999999998E-4</c:v>
                </c:pt>
                <c:pt idx="94">
                  <c:v>2.5099840000000003E-4</c:v>
                </c:pt>
                <c:pt idx="95">
                  <c:v>8.3130300000000006E-5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9.9274500000000006E-5</c:v>
                </c:pt>
                <c:pt idx="104">
                  <c:v>4.1319529999999998E-4</c:v>
                </c:pt>
                <c:pt idx="105">
                  <c:v>7.8301110000000005E-4</c:v>
                </c:pt>
                <c:pt idx="106">
                  <c:v>1.2065368000000001E-3</c:v>
                </c:pt>
                <c:pt idx="107">
                  <c:v>1.6772416000000001E-3</c:v>
                </c:pt>
                <c:pt idx="108">
                  <c:v>2.2000179000000002E-3</c:v>
                </c:pt>
                <c:pt idx="109">
                  <c:v>2.7871418000000002E-3</c:v>
                </c:pt>
                <c:pt idx="110">
                  <c:v>3.4251124999999999E-3</c:v>
                </c:pt>
                <c:pt idx="111">
                  <c:v>4.0471394999999997E-3</c:v>
                </c:pt>
                <c:pt idx="112">
                  <c:v>4.6612852999999999E-3</c:v>
                </c:pt>
                <c:pt idx="113">
                  <c:v>5.2410369E-3</c:v>
                </c:pt>
                <c:pt idx="114">
                  <c:v>5.7874093999999996E-3</c:v>
                </c:pt>
                <c:pt idx="115">
                  <c:v>6.2606796000000001E-3</c:v>
                </c:pt>
                <c:pt idx="116">
                  <c:v>6.6546397000000002E-3</c:v>
                </c:pt>
                <c:pt idx="117">
                  <c:v>6.9897813000000001E-3</c:v>
                </c:pt>
                <c:pt idx="118">
                  <c:v>7.1251214999999996E-3</c:v>
                </c:pt>
                <c:pt idx="119">
                  <c:v>7.1334535999999999E-3</c:v>
                </c:pt>
                <c:pt idx="120">
                  <c:v>7.0289704E-3</c:v>
                </c:pt>
                <c:pt idx="121">
                  <c:v>6.8210116999999999E-3</c:v>
                </c:pt>
                <c:pt idx="122">
                  <c:v>6.5204575999999997E-3</c:v>
                </c:pt>
                <c:pt idx="123">
                  <c:v>6.1287764E-3</c:v>
                </c:pt>
                <c:pt idx="124">
                  <c:v>5.6656053999999999E-3</c:v>
                </c:pt>
                <c:pt idx="125">
                  <c:v>5.1711793000000002E-3</c:v>
                </c:pt>
                <c:pt idx="126">
                  <c:v>4.5286976000000001E-3</c:v>
                </c:pt>
                <c:pt idx="127">
                  <c:v>3.9114607000000001E-3</c:v>
                </c:pt>
                <c:pt idx="128">
                  <c:v>3.2681915999999999E-3</c:v>
                </c:pt>
                <c:pt idx="129">
                  <c:v>2.6473841000000001E-3</c:v>
                </c:pt>
                <c:pt idx="130">
                  <c:v>2.0296775999999999E-3</c:v>
                </c:pt>
                <c:pt idx="131">
                  <c:v>1.4827041000000001E-3</c:v>
                </c:pt>
                <c:pt idx="132">
                  <c:v>9.932144E-4</c:v>
                </c:pt>
                <c:pt idx="133">
                  <c:v>5.9236689999999997E-4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5DBF-4BEC-B76F-5AFFC402E53A}"/>
            </c:ext>
          </c:extLst>
        </c:ser>
        <c:ser>
          <c:idx val="121"/>
          <c:order val="121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反射白_LEDlow_暗櫃!$A$122:$EE$122</c:f>
              <c:numCache>
                <c:formatCode>General</c:formatCode>
                <c:ptCount val="135"/>
                <c:pt idx="0">
                  <c:v>5.4571510000000004E-4</c:v>
                </c:pt>
                <c:pt idx="1">
                  <c:v>4.1794009999999998E-4</c:v>
                </c:pt>
                <c:pt idx="2">
                  <c:v>1.27625E-5</c:v>
                </c:pt>
                <c:pt idx="3">
                  <c:v>0</c:v>
                </c:pt>
                <c:pt idx="4">
                  <c:v>0</c:v>
                </c:pt>
                <c:pt idx="5">
                  <c:v>1.999697E-4</c:v>
                </c:pt>
                <c:pt idx="6">
                  <c:v>6.866137E-4</c:v>
                </c:pt>
                <c:pt idx="7">
                  <c:v>1.0469784E-3</c:v>
                </c:pt>
                <c:pt idx="8">
                  <c:v>1.1070346E-3</c:v>
                </c:pt>
                <c:pt idx="9">
                  <c:v>9.2862309999999998E-4</c:v>
                </c:pt>
                <c:pt idx="10">
                  <c:v>7.273154E-4</c:v>
                </c:pt>
                <c:pt idx="11">
                  <c:v>6.8194179999999998E-4</c:v>
                </c:pt>
                <c:pt idx="12">
                  <c:v>9.0450920000000002E-4</c:v>
                </c:pt>
                <c:pt idx="13">
                  <c:v>1.2933247E-3</c:v>
                </c:pt>
                <c:pt idx="14">
                  <c:v>1.7105569000000001E-3</c:v>
                </c:pt>
                <c:pt idx="15">
                  <c:v>2.0563909999999999E-3</c:v>
                </c:pt>
                <c:pt idx="16">
                  <c:v>2.3048044999999999E-3</c:v>
                </c:pt>
                <c:pt idx="17">
                  <c:v>2.5545110000000002E-3</c:v>
                </c:pt>
                <c:pt idx="18">
                  <c:v>2.8062768000000002E-3</c:v>
                </c:pt>
                <c:pt idx="19">
                  <c:v>3.1358721000000001E-3</c:v>
                </c:pt>
                <c:pt idx="20">
                  <c:v>3.4995766000000001E-3</c:v>
                </c:pt>
                <c:pt idx="21">
                  <c:v>3.7992157000000001E-3</c:v>
                </c:pt>
                <c:pt idx="22">
                  <c:v>3.8134881999999999E-3</c:v>
                </c:pt>
                <c:pt idx="23">
                  <c:v>3.5610818000000001E-3</c:v>
                </c:pt>
                <c:pt idx="24">
                  <c:v>3.1652229E-3</c:v>
                </c:pt>
                <c:pt idx="25">
                  <c:v>2.9293026000000002E-3</c:v>
                </c:pt>
                <c:pt idx="26">
                  <c:v>2.9794792999999998E-3</c:v>
                </c:pt>
                <c:pt idx="27">
                  <c:v>3.2311648000000002E-3</c:v>
                </c:pt>
                <c:pt idx="28">
                  <c:v>3.6993066000000001E-3</c:v>
                </c:pt>
                <c:pt idx="29">
                  <c:v>4.5334427000000002E-3</c:v>
                </c:pt>
                <c:pt idx="30">
                  <c:v>5.7338056999999996E-3</c:v>
                </c:pt>
                <c:pt idx="31">
                  <c:v>7.5795613E-3</c:v>
                </c:pt>
                <c:pt idx="32">
                  <c:v>1.03135807E-2</c:v>
                </c:pt>
                <c:pt idx="33">
                  <c:v>1.3954148600000001E-2</c:v>
                </c:pt>
                <c:pt idx="34">
                  <c:v>1.8390554900000002E-2</c:v>
                </c:pt>
                <c:pt idx="35">
                  <c:v>2.32712422E-2</c:v>
                </c:pt>
                <c:pt idx="36">
                  <c:v>2.78883129E-2</c:v>
                </c:pt>
                <c:pt idx="37">
                  <c:v>3.11585981E-2</c:v>
                </c:pt>
                <c:pt idx="38">
                  <c:v>3.2266214500000001E-2</c:v>
                </c:pt>
                <c:pt idx="39">
                  <c:v>3.0857814500000001E-2</c:v>
                </c:pt>
                <c:pt idx="40">
                  <c:v>2.7676822600000001E-2</c:v>
                </c:pt>
                <c:pt idx="41">
                  <c:v>2.3607004399999999E-2</c:v>
                </c:pt>
                <c:pt idx="42">
                  <c:v>1.9908648000000001E-2</c:v>
                </c:pt>
                <c:pt idx="43">
                  <c:v>1.6889864599999999E-2</c:v>
                </c:pt>
                <c:pt idx="44">
                  <c:v>1.44616021E-2</c:v>
                </c:pt>
                <c:pt idx="45">
                  <c:v>1.26108266E-2</c:v>
                </c:pt>
                <c:pt idx="46">
                  <c:v>1.11770853E-2</c:v>
                </c:pt>
                <c:pt idx="47">
                  <c:v>1.01993056E-2</c:v>
                </c:pt>
                <c:pt idx="48">
                  <c:v>9.5654810000000007E-3</c:v>
                </c:pt>
                <c:pt idx="49">
                  <c:v>9.0805282999999997E-3</c:v>
                </c:pt>
                <c:pt idx="50">
                  <c:v>8.7124920000000005E-3</c:v>
                </c:pt>
                <c:pt idx="51">
                  <c:v>8.6745610000000008E-3</c:v>
                </c:pt>
                <c:pt idx="52">
                  <c:v>9.0931960999999992E-3</c:v>
                </c:pt>
                <c:pt idx="53">
                  <c:v>9.8627218999999995E-3</c:v>
                </c:pt>
                <c:pt idx="54">
                  <c:v>1.06917266E-2</c:v>
                </c:pt>
                <c:pt idx="55">
                  <c:v>1.12965424E-2</c:v>
                </c:pt>
                <c:pt idx="56">
                  <c:v>1.15685752E-2</c:v>
                </c:pt>
                <c:pt idx="57">
                  <c:v>1.14330165E-2</c:v>
                </c:pt>
                <c:pt idx="58">
                  <c:v>1.0992973099999999E-2</c:v>
                </c:pt>
                <c:pt idx="59">
                  <c:v>1.0406008899999999E-2</c:v>
                </c:pt>
                <c:pt idx="60">
                  <c:v>9.9061057000000008E-3</c:v>
                </c:pt>
                <c:pt idx="61">
                  <c:v>9.6167223999999996E-3</c:v>
                </c:pt>
                <c:pt idx="62">
                  <c:v>9.4709015000000001E-3</c:v>
                </c:pt>
                <c:pt idx="63">
                  <c:v>9.2660915000000003E-3</c:v>
                </c:pt>
                <c:pt idx="64">
                  <c:v>8.7717417999999998E-3</c:v>
                </c:pt>
                <c:pt idx="65">
                  <c:v>8.0296955999999992E-3</c:v>
                </c:pt>
                <c:pt idx="66">
                  <c:v>7.4031319999999998E-3</c:v>
                </c:pt>
                <c:pt idx="67">
                  <c:v>7.1516059999999996E-3</c:v>
                </c:pt>
                <c:pt idx="68">
                  <c:v>7.1377130000000004E-3</c:v>
                </c:pt>
                <c:pt idx="69">
                  <c:v>6.9084610000000003E-3</c:v>
                </c:pt>
                <c:pt idx="70">
                  <c:v>6.1239273999999996E-3</c:v>
                </c:pt>
                <c:pt idx="71">
                  <c:v>4.8263422E-3</c:v>
                </c:pt>
                <c:pt idx="72">
                  <c:v>3.4834375E-3</c:v>
                </c:pt>
                <c:pt idx="73">
                  <c:v>2.5925691999999999E-3</c:v>
                </c:pt>
                <c:pt idx="74">
                  <c:v>2.3174412E-3</c:v>
                </c:pt>
                <c:pt idx="75">
                  <c:v>2.4303123000000001E-3</c:v>
                </c:pt>
                <c:pt idx="76">
                  <c:v>2.5494254999999999E-3</c:v>
                </c:pt>
                <c:pt idx="77">
                  <c:v>2.4213098999999998E-3</c:v>
                </c:pt>
                <c:pt idx="78">
                  <c:v>2.0502135000000001E-3</c:v>
                </c:pt>
                <c:pt idx="79">
                  <c:v>1.6620171E-3</c:v>
                </c:pt>
                <c:pt idx="80">
                  <c:v>1.4185661E-3</c:v>
                </c:pt>
                <c:pt idx="81">
                  <c:v>1.2881435E-3</c:v>
                </c:pt>
                <c:pt idx="82">
                  <c:v>1.2685165000000001E-3</c:v>
                </c:pt>
                <c:pt idx="83">
                  <c:v>1.3763695000000001E-3</c:v>
                </c:pt>
                <c:pt idx="84">
                  <c:v>1.6077602E-3</c:v>
                </c:pt>
                <c:pt idx="85">
                  <c:v>1.8319141000000001E-3</c:v>
                </c:pt>
                <c:pt idx="86">
                  <c:v>1.8741859999999999E-3</c:v>
                </c:pt>
                <c:pt idx="87">
                  <c:v>1.5990050999999999E-3</c:v>
                </c:pt>
                <c:pt idx="88">
                  <c:v>1.0183867000000001E-3</c:v>
                </c:pt>
                <c:pt idx="89">
                  <c:v>3.2956009999999999E-4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1.09483E-4</c:v>
                </c:pt>
                <c:pt idx="103">
                  <c:v>3.9385519999999999E-4</c:v>
                </c:pt>
                <c:pt idx="104">
                  <c:v>7.1476359999999997E-4</c:v>
                </c:pt>
                <c:pt idx="105">
                  <c:v>1.0738268E-3</c:v>
                </c:pt>
                <c:pt idx="106">
                  <c:v>1.4752847999999999E-3</c:v>
                </c:pt>
                <c:pt idx="107">
                  <c:v>1.9164033E-3</c:v>
                </c:pt>
                <c:pt idx="108">
                  <c:v>2.3956165999999999E-3</c:v>
                </c:pt>
                <c:pt idx="109">
                  <c:v>2.9265042E-3</c:v>
                </c:pt>
                <c:pt idx="110">
                  <c:v>3.4069768000000002E-3</c:v>
                </c:pt>
                <c:pt idx="111">
                  <c:v>3.9927288999999999E-3</c:v>
                </c:pt>
                <c:pt idx="112">
                  <c:v>4.5465300999999996E-3</c:v>
                </c:pt>
                <c:pt idx="113">
                  <c:v>5.0962031999999997E-3</c:v>
                </c:pt>
                <c:pt idx="114">
                  <c:v>5.5995397000000004E-3</c:v>
                </c:pt>
                <c:pt idx="115">
                  <c:v>6.0502411999999997E-3</c:v>
                </c:pt>
                <c:pt idx="116">
                  <c:v>6.4300223999999998E-3</c:v>
                </c:pt>
                <c:pt idx="117">
                  <c:v>6.7541948999999997E-3</c:v>
                </c:pt>
                <c:pt idx="118">
                  <c:v>6.8947104999999998E-3</c:v>
                </c:pt>
                <c:pt idx="119">
                  <c:v>6.9184633999999998E-3</c:v>
                </c:pt>
                <c:pt idx="120">
                  <c:v>6.8301376999999998E-3</c:v>
                </c:pt>
                <c:pt idx="121">
                  <c:v>6.6356141999999998E-3</c:v>
                </c:pt>
                <c:pt idx="122">
                  <c:v>6.3424761999999997E-3</c:v>
                </c:pt>
                <c:pt idx="123">
                  <c:v>5.9619801999999996E-3</c:v>
                </c:pt>
                <c:pt idx="124">
                  <c:v>5.4956987000000001E-3</c:v>
                </c:pt>
                <c:pt idx="125">
                  <c:v>4.9432903E-3</c:v>
                </c:pt>
                <c:pt idx="126">
                  <c:v>4.3940013000000003E-3</c:v>
                </c:pt>
                <c:pt idx="127">
                  <c:v>3.7517765999999998E-3</c:v>
                </c:pt>
                <c:pt idx="128">
                  <c:v>3.1098507000000002E-3</c:v>
                </c:pt>
                <c:pt idx="129">
                  <c:v>2.4883787000000001E-3</c:v>
                </c:pt>
                <c:pt idx="130">
                  <c:v>1.8512711000000001E-3</c:v>
                </c:pt>
                <c:pt idx="131">
                  <c:v>1.2691376E-3</c:v>
                </c:pt>
                <c:pt idx="132">
                  <c:v>7.2086030000000003E-4</c:v>
                </c:pt>
                <c:pt idx="133">
                  <c:v>2.276492E-4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5DBF-4BEC-B76F-5AFFC402E53A}"/>
            </c:ext>
          </c:extLst>
        </c:ser>
        <c:ser>
          <c:idx val="122"/>
          <c:order val="122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反射白_LEDlow_暗櫃!$A$123:$EE$123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3.55946E-5</c:v>
                </c:pt>
                <c:pt idx="7">
                  <c:v>5.0155799999999998E-5</c:v>
                </c:pt>
                <c:pt idx="8">
                  <c:v>6.0654700000000001E-5</c:v>
                </c:pt>
                <c:pt idx="9">
                  <c:v>1.9514059999999999E-4</c:v>
                </c:pt>
                <c:pt idx="10">
                  <c:v>5.5759769999999998E-4</c:v>
                </c:pt>
                <c:pt idx="11">
                  <c:v>1.0034468999999999E-3</c:v>
                </c:pt>
                <c:pt idx="12">
                  <c:v>1.3552512999999999E-3</c:v>
                </c:pt>
                <c:pt idx="13">
                  <c:v>1.4724893999999999E-3</c:v>
                </c:pt>
                <c:pt idx="14">
                  <c:v>1.4333791000000001E-3</c:v>
                </c:pt>
                <c:pt idx="15">
                  <c:v>1.3940424E-3</c:v>
                </c:pt>
                <c:pt idx="16">
                  <c:v>1.5208131E-3</c:v>
                </c:pt>
                <c:pt idx="17">
                  <c:v>1.8326740000000001E-3</c:v>
                </c:pt>
                <c:pt idx="18">
                  <c:v>2.2552109E-3</c:v>
                </c:pt>
                <c:pt idx="19">
                  <c:v>2.666313E-3</c:v>
                </c:pt>
                <c:pt idx="20">
                  <c:v>2.9421842000000001E-3</c:v>
                </c:pt>
                <c:pt idx="21">
                  <c:v>3.1553180999999999E-3</c:v>
                </c:pt>
                <c:pt idx="22">
                  <c:v>3.2742724000000001E-3</c:v>
                </c:pt>
                <c:pt idx="23">
                  <c:v>3.2971086999999998E-3</c:v>
                </c:pt>
                <c:pt idx="24">
                  <c:v>3.2961022E-3</c:v>
                </c:pt>
                <c:pt idx="25">
                  <c:v>3.3026964000000001E-3</c:v>
                </c:pt>
                <c:pt idx="26">
                  <c:v>3.3726359E-3</c:v>
                </c:pt>
                <c:pt idx="27">
                  <c:v>3.5765626999999999E-3</c:v>
                </c:pt>
                <c:pt idx="28">
                  <c:v>4.0055782999999998E-3</c:v>
                </c:pt>
                <c:pt idx="29">
                  <c:v>4.7819139000000004E-3</c:v>
                </c:pt>
                <c:pt idx="30">
                  <c:v>5.9469724000000002E-3</c:v>
                </c:pt>
                <c:pt idx="31">
                  <c:v>7.6540619999999997E-3</c:v>
                </c:pt>
                <c:pt idx="32">
                  <c:v>1.01389531E-2</c:v>
                </c:pt>
                <c:pt idx="33">
                  <c:v>1.3649882699999999E-2</c:v>
                </c:pt>
                <c:pt idx="34">
                  <c:v>1.8224652899999999E-2</c:v>
                </c:pt>
                <c:pt idx="35">
                  <c:v>2.3426570000000001E-2</c:v>
                </c:pt>
                <c:pt idx="36">
                  <c:v>2.8208605899999999E-2</c:v>
                </c:pt>
                <c:pt idx="37">
                  <c:v>3.1278941800000001E-2</c:v>
                </c:pt>
                <c:pt idx="38">
                  <c:v>3.2035864900000002E-2</c:v>
                </c:pt>
                <c:pt idx="39">
                  <c:v>3.05651464E-2</c:v>
                </c:pt>
                <c:pt idx="40">
                  <c:v>2.77733002E-2</c:v>
                </c:pt>
                <c:pt idx="41">
                  <c:v>2.4175558199999999E-2</c:v>
                </c:pt>
                <c:pt idx="42">
                  <c:v>2.0735409100000001E-2</c:v>
                </c:pt>
                <c:pt idx="43">
                  <c:v>1.7581490799999999E-2</c:v>
                </c:pt>
                <c:pt idx="44">
                  <c:v>1.4676163000000001E-2</c:v>
                </c:pt>
                <c:pt idx="45">
                  <c:v>1.2242032200000001E-2</c:v>
                </c:pt>
                <c:pt idx="46">
                  <c:v>1.02110393E-2</c:v>
                </c:pt>
                <c:pt idx="47">
                  <c:v>8.8510932E-3</c:v>
                </c:pt>
                <c:pt idx="48">
                  <c:v>8.3708214000000006E-3</c:v>
                </c:pt>
                <c:pt idx="49">
                  <c:v>8.5322474999999995E-3</c:v>
                </c:pt>
                <c:pt idx="50">
                  <c:v>9.0341083999999992E-3</c:v>
                </c:pt>
                <c:pt idx="51">
                  <c:v>9.6212755999999997E-3</c:v>
                </c:pt>
                <c:pt idx="52">
                  <c:v>1.0169201500000001E-2</c:v>
                </c:pt>
                <c:pt idx="53">
                  <c:v>1.0631616199999999E-2</c:v>
                </c:pt>
                <c:pt idx="54">
                  <c:v>1.09761683E-2</c:v>
                </c:pt>
                <c:pt idx="55">
                  <c:v>1.1153149399999999E-2</c:v>
                </c:pt>
                <c:pt idx="56">
                  <c:v>1.11714061E-2</c:v>
                </c:pt>
                <c:pt idx="57">
                  <c:v>1.1004850300000001E-2</c:v>
                </c:pt>
                <c:pt idx="58">
                  <c:v>1.06994445E-2</c:v>
                </c:pt>
                <c:pt idx="59">
                  <c:v>1.02951881E-2</c:v>
                </c:pt>
                <c:pt idx="60">
                  <c:v>9.9353519999999997E-3</c:v>
                </c:pt>
                <c:pt idx="61">
                  <c:v>9.7743366000000009E-3</c:v>
                </c:pt>
                <c:pt idx="62">
                  <c:v>9.8304282999999992E-3</c:v>
                </c:pt>
                <c:pt idx="63">
                  <c:v>9.9445311000000008E-3</c:v>
                </c:pt>
                <c:pt idx="64">
                  <c:v>9.8243159999999996E-3</c:v>
                </c:pt>
                <c:pt idx="65">
                  <c:v>9.3114041000000002E-3</c:v>
                </c:pt>
                <c:pt idx="66">
                  <c:v>8.5144135999999995E-3</c:v>
                </c:pt>
                <c:pt idx="67">
                  <c:v>7.5908214999999999E-3</c:v>
                </c:pt>
                <c:pt idx="68">
                  <c:v>6.6342101999999998E-3</c:v>
                </c:pt>
                <c:pt idx="69">
                  <c:v>5.6470679000000003E-3</c:v>
                </c:pt>
                <c:pt idx="70">
                  <c:v>4.6133789999999999E-3</c:v>
                </c:pt>
                <c:pt idx="71">
                  <c:v>3.5494889999999999E-3</c:v>
                </c:pt>
                <c:pt idx="72">
                  <c:v>2.6087402000000001E-3</c:v>
                </c:pt>
                <c:pt idx="73">
                  <c:v>2.1024765E-3</c:v>
                </c:pt>
                <c:pt idx="74">
                  <c:v>2.2697469999999999E-3</c:v>
                </c:pt>
                <c:pt idx="75">
                  <c:v>2.9841145000000001E-3</c:v>
                </c:pt>
                <c:pt idx="76">
                  <c:v>3.7014781999999999E-3</c:v>
                </c:pt>
                <c:pt idx="77">
                  <c:v>3.8158402000000001E-3</c:v>
                </c:pt>
                <c:pt idx="78">
                  <c:v>3.1545471999999998E-3</c:v>
                </c:pt>
                <c:pt idx="79">
                  <c:v>2.0657948E-3</c:v>
                </c:pt>
                <c:pt idx="80">
                  <c:v>1.1045765999999999E-3</c:v>
                </c:pt>
                <c:pt idx="81">
                  <c:v>5.5514349999999997E-4</c:v>
                </c:pt>
                <c:pt idx="82">
                  <c:v>4.0448449999999999E-4</c:v>
                </c:pt>
                <c:pt idx="83">
                  <c:v>5.6551970000000003E-4</c:v>
                </c:pt>
                <c:pt idx="84">
                  <c:v>8.9447310000000005E-4</c:v>
                </c:pt>
                <c:pt idx="85">
                  <c:v>1.1930275999999999E-3</c:v>
                </c:pt>
                <c:pt idx="86">
                  <c:v>1.2693818E-3</c:v>
                </c:pt>
                <c:pt idx="87">
                  <c:v>1.016241E-3</c:v>
                </c:pt>
                <c:pt idx="88">
                  <c:v>4.9750680000000005E-4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2.2308699999999999E-4</c:v>
                </c:pt>
                <c:pt idx="96">
                  <c:v>5.3911319999999999E-4</c:v>
                </c:pt>
                <c:pt idx="97">
                  <c:v>8.1433280000000002E-4</c:v>
                </c:pt>
                <c:pt idx="98">
                  <c:v>9.9509829999999992E-4</c:v>
                </c:pt>
                <c:pt idx="99">
                  <c:v>1.0562345E-3</c:v>
                </c:pt>
                <c:pt idx="100">
                  <c:v>9.9104199999999992E-4</c:v>
                </c:pt>
                <c:pt idx="101">
                  <c:v>8.3806850000000003E-4</c:v>
                </c:pt>
                <c:pt idx="102">
                  <c:v>7.7179910000000002E-4</c:v>
                </c:pt>
                <c:pt idx="103">
                  <c:v>6.5364839999999997E-4</c:v>
                </c:pt>
                <c:pt idx="104">
                  <c:v>5.7464980000000005E-4</c:v>
                </c:pt>
                <c:pt idx="105">
                  <c:v>5.590781E-4</c:v>
                </c:pt>
                <c:pt idx="106">
                  <c:v>6.3593570000000004E-4</c:v>
                </c:pt>
                <c:pt idx="107">
                  <c:v>7.9004909999999995E-4</c:v>
                </c:pt>
                <c:pt idx="108">
                  <c:v>1.0497642E-3</c:v>
                </c:pt>
                <c:pt idx="109">
                  <c:v>1.4349973E-3</c:v>
                </c:pt>
                <c:pt idx="110">
                  <c:v>2.0120677E-3</c:v>
                </c:pt>
                <c:pt idx="111">
                  <c:v>2.6134158999999999E-3</c:v>
                </c:pt>
                <c:pt idx="112">
                  <c:v>3.2826851000000001E-3</c:v>
                </c:pt>
                <c:pt idx="113">
                  <c:v>3.9893398E-3</c:v>
                </c:pt>
                <c:pt idx="114">
                  <c:v>4.6734925999999998E-3</c:v>
                </c:pt>
                <c:pt idx="115">
                  <c:v>5.3242734000000002E-3</c:v>
                </c:pt>
                <c:pt idx="116">
                  <c:v>5.9108674000000003E-3</c:v>
                </c:pt>
                <c:pt idx="117">
                  <c:v>6.4438189999999999E-3</c:v>
                </c:pt>
                <c:pt idx="118">
                  <c:v>6.6425725999999996E-3</c:v>
                </c:pt>
                <c:pt idx="119">
                  <c:v>6.8550570999999999E-3</c:v>
                </c:pt>
                <c:pt idx="120">
                  <c:v>6.9244737000000002E-3</c:v>
                </c:pt>
                <c:pt idx="121">
                  <c:v>6.8610529000000002E-3</c:v>
                </c:pt>
                <c:pt idx="122">
                  <c:v>6.6745318000000003E-3</c:v>
                </c:pt>
                <c:pt idx="123">
                  <c:v>6.3725066999999998E-3</c:v>
                </c:pt>
                <c:pt idx="124">
                  <c:v>5.9842480999999998E-3</c:v>
                </c:pt>
                <c:pt idx="125">
                  <c:v>5.5491515000000002E-3</c:v>
                </c:pt>
                <c:pt idx="126">
                  <c:v>5.1030329999999999E-3</c:v>
                </c:pt>
                <c:pt idx="127">
                  <c:v>4.5059673000000001E-3</c:v>
                </c:pt>
                <c:pt idx="128">
                  <c:v>3.8568557E-3</c:v>
                </c:pt>
                <c:pt idx="129">
                  <c:v>3.2584904999999999E-3</c:v>
                </c:pt>
                <c:pt idx="130">
                  <c:v>2.6758699999999999E-3</c:v>
                </c:pt>
                <c:pt idx="131">
                  <c:v>2.1437814000000001E-3</c:v>
                </c:pt>
                <c:pt idx="132">
                  <c:v>1.6584868999999999E-3</c:v>
                </c:pt>
                <c:pt idx="133">
                  <c:v>1.2392147E-3</c:v>
                </c:pt>
                <c:pt idx="134">
                  <c:v>4.9382549999999999E-4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A-5DBF-4BEC-B76F-5AFFC402E53A}"/>
            </c:ext>
          </c:extLst>
        </c:ser>
        <c:ser>
          <c:idx val="123"/>
          <c:order val="123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反射白_LEDlow_暗櫃!$A$124:$EE$124</c:f>
              <c:numCache>
                <c:formatCode>General</c:formatCode>
                <c:ptCount val="135"/>
                <c:pt idx="0">
                  <c:v>3.5845800000000002E-5</c:v>
                </c:pt>
                <c:pt idx="1">
                  <c:v>1.5484440000000001E-4</c:v>
                </c:pt>
                <c:pt idx="2">
                  <c:v>3.7093819999999998E-4</c:v>
                </c:pt>
                <c:pt idx="3">
                  <c:v>8.289692E-4</c:v>
                </c:pt>
                <c:pt idx="4">
                  <c:v>1.3614523999999999E-3</c:v>
                </c:pt>
                <c:pt idx="5">
                  <c:v>1.7626571E-3</c:v>
                </c:pt>
                <c:pt idx="6">
                  <c:v>1.8035031E-3</c:v>
                </c:pt>
                <c:pt idx="7">
                  <c:v>1.3563581E-3</c:v>
                </c:pt>
                <c:pt idx="8">
                  <c:v>6.0402380000000003E-4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5.3113430000000005E-4</c:v>
                </c:pt>
                <c:pt idx="13">
                  <c:v>1.1931583E-3</c:v>
                </c:pt>
                <c:pt idx="14">
                  <c:v>1.7399888999999999E-3</c:v>
                </c:pt>
                <c:pt idx="15">
                  <c:v>2.0917987E-3</c:v>
                </c:pt>
                <c:pt idx="16">
                  <c:v>2.3519499000000002E-3</c:v>
                </c:pt>
                <c:pt idx="17">
                  <c:v>2.5717383000000002E-3</c:v>
                </c:pt>
                <c:pt idx="18">
                  <c:v>2.7134384E-3</c:v>
                </c:pt>
                <c:pt idx="19">
                  <c:v>2.8232408000000001E-3</c:v>
                </c:pt>
                <c:pt idx="20">
                  <c:v>2.9195787000000002E-3</c:v>
                </c:pt>
                <c:pt idx="21">
                  <c:v>3.0630118999999999E-3</c:v>
                </c:pt>
                <c:pt idx="22">
                  <c:v>3.3735206999999999E-3</c:v>
                </c:pt>
                <c:pt idx="23">
                  <c:v>3.6938663000000002E-3</c:v>
                </c:pt>
                <c:pt idx="24">
                  <c:v>3.9075836999999999E-3</c:v>
                </c:pt>
                <c:pt idx="25">
                  <c:v>3.9360834999999997E-3</c:v>
                </c:pt>
                <c:pt idx="26">
                  <c:v>3.8451592E-3</c:v>
                </c:pt>
                <c:pt idx="27">
                  <c:v>3.8862674999999998E-3</c:v>
                </c:pt>
                <c:pt idx="28">
                  <c:v>4.0947333999999998E-3</c:v>
                </c:pt>
                <c:pt idx="29">
                  <c:v>4.5701730999999999E-3</c:v>
                </c:pt>
                <c:pt idx="30">
                  <c:v>5.3714202000000001E-3</c:v>
                </c:pt>
                <c:pt idx="31">
                  <c:v>6.7824916999999997E-3</c:v>
                </c:pt>
                <c:pt idx="32">
                  <c:v>9.1994302000000007E-3</c:v>
                </c:pt>
                <c:pt idx="33">
                  <c:v>1.27773881E-2</c:v>
                </c:pt>
                <c:pt idx="34">
                  <c:v>1.7542414400000001E-2</c:v>
                </c:pt>
                <c:pt idx="35">
                  <c:v>2.29481123E-2</c:v>
                </c:pt>
                <c:pt idx="36">
                  <c:v>2.7954442400000001E-2</c:v>
                </c:pt>
                <c:pt idx="37">
                  <c:v>3.1269636000000003E-2</c:v>
                </c:pt>
                <c:pt idx="38">
                  <c:v>3.2179534400000001E-2</c:v>
                </c:pt>
                <c:pt idx="39">
                  <c:v>3.0800234499999999E-2</c:v>
                </c:pt>
                <c:pt idx="40">
                  <c:v>2.8092492399999999E-2</c:v>
                </c:pt>
                <c:pt idx="41">
                  <c:v>2.46137921E-2</c:v>
                </c:pt>
                <c:pt idx="42">
                  <c:v>2.13733129E-2</c:v>
                </c:pt>
                <c:pt idx="43">
                  <c:v>1.8373198800000001E-2</c:v>
                </c:pt>
                <c:pt idx="44">
                  <c:v>1.55633204E-2</c:v>
                </c:pt>
                <c:pt idx="45">
                  <c:v>1.31634427E-2</c:v>
                </c:pt>
                <c:pt idx="46">
                  <c:v>1.11727761E-2</c:v>
                </c:pt>
                <c:pt idx="47">
                  <c:v>9.7242053999999998E-3</c:v>
                </c:pt>
                <c:pt idx="48">
                  <c:v>8.8189328000000001E-3</c:v>
                </c:pt>
                <c:pt idx="49">
                  <c:v>8.3090979999999991E-3</c:v>
                </c:pt>
                <c:pt idx="50">
                  <c:v>8.1147617000000005E-3</c:v>
                </c:pt>
                <c:pt idx="51">
                  <c:v>8.3152166999999992E-3</c:v>
                </c:pt>
                <c:pt idx="52">
                  <c:v>8.8038658999999991E-3</c:v>
                </c:pt>
                <c:pt idx="53">
                  <c:v>9.4727930000000002E-3</c:v>
                </c:pt>
                <c:pt idx="54">
                  <c:v>1.0022779000000001E-2</c:v>
                </c:pt>
                <c:pt idx="55">
                  <c:v>1.0348807099999999E-2</c:v>
                </c:pt>
                <c:pt idx="56">
                  <c:v>1.0518658E-2</c:v>
                </c:pt>
                <c:pt idx="57">
                  <c:v>1.0581816500000001E-2</c:v>
                </c:pt>
                <c:pt idx="58">
                  <c:v>1.05269514E-2</c:v>
                </c:pt>
                <c:pt idx="59">
                  <c:v>1.03433821E-2</c:v>
                </c:pt>
                <c:pt idx="60">
                  <c:v>1.0160253399999999E-2</c:v>
                </c:pt>
                <c:pt idx="61">
                  <c:v>1.0104808999999999E-2</c:v>
                </c:pt>
                <c:pt idx="62">
                  <c:v>1.01311384E-2</c:v>
                </c:pt>
                <c:pt idx="63">
                  <c:v>1.00230565E-2</c:v>
                </c:pt>
                <c:pt idx="64">
                  <c:v>9.6264556000000001E-3</c:v>
                </c:pt>
                <c:pt idx="65">
                  <c:v>8.9214398E-3</c:v>
                </c:pt>
                <c:pt idx="66">
                  <c:v>8.1899920000000001E-3</c:v>
                </c:pt>
                <c:pt idx="67">
                  <c:v>7.5702364999999999E-3</c:v>
                </c:pt>
                <c:pt idx="68">
                  <c:v>7.031837E-3</c:v>
                </c:pt>
                <c:pt idx="69">
                  <c:v>6.3272607999999998E-3</c:v>
                </c:pt>
                <c:pt idx="70">
                  <c:v>5.3304442999999998E-3</c:v>
                </c:pt>
                <c:pt idx="71">
                  <c:v>4.2825071000000001E-3</c:v>
                </c:pt>
                <c:pt idx="72">
                  <c:v>3.6127905E-3</c:v>
                </c:pt>
                <c:pt idx="73">
                  <c:v>3.5011154000000001E-3</c:v>
                </c:pt>
                <c:pt idx="74">
                  <c:v>3.5856979E-3</c:v>
                </c:pt>
                <c:pt idx="75">
                  <c:v>3.3304406999999999E-3</c:v>
                </c:pt>
                <c:pt idx="76">
                  <c:v>2.6287713999999999E-3</c:v>
                </c:pt>
                <c:pt idx="77">
                  <c:v>1.8347671E-3</c:v>
                </c:pt>
                <c:pt idx="78">
                  <c:v>1.3823389E-3</c:v>
                </c:pt>
                <c:pt idx="79">
                  <c:v>1.3694861000000001E-3</c:v>
                </c:pt>
                <c:pt idx="80">
                  <c:v>1.5036706999999999E-3</c:v>
                </c:pt>
                <c:pt idx="81">
                  <c:v>1.5332925000000001E-3</c:v>
                </c:pt>
                <c:pt idx="82">
                  <c:v>1.3833541999999999E-3</c:v>
                </c:pt>
                <c:pt idx="83">
                  <c:v>1.1057415999999999E-3</c:v>
                </c:pt>
                <c:pt idx="84">
                  <c:v>8.5394020000000004E-4</c:v>
                </c:pt>
                <c:pt idx="85">
                  <c:v>7.0385640000000002E-4</c:v>
                </c:pt>
                <c:pt idx="86">
                  <c:v>5.8436679999999996E-4</c:v>
                </c:pt>
                <c:pt idx="87">
                  <c:v>3.9201159999999999E-4</c:v>
                </c:pt>
                <c:pt idx="88">
                  <c:v>1.2169909999999999E-4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1.6843359999999999E-4</c:v>
                </c:pt>
                <c:pt idx="93">
                  <c:v>5.2335640000000002E-4</c:v>
                </c:pt>
                <c:pt idx="94">
                  <c:v>8.4403169999999999E-4</c:v>
                </c:pt>
                <c:pt idx="95">
                  <c:v>9.5686790000000001E-4</c:v>
                </c:pt>
                <c:pt idx="96">
                  <c:v>9.5249470000000004E-4</c:v>
                </c:pt>
                <c:pt idx="97">
                  <c:v>7.7873530000000001E-4</c:v>
                </c:pt>
                <c:pt idx="98">
                  <c:v>5.4542410000000001E-4</c:v>
                </c:pt>
                <c:pt idx="99">
                  <c:v>3.3875309999999999E-4</c:v>
                </c:pt>
                <c:pt idx="100">
                  <c:v>1.970071E-4</c:v>
                </c:pt>
                <c:pt idx="101">
                  <c:v>1.469268E-4</c:v>
                </c:pt>
                <c:pt idx="102">
                  <c:v>1.4980820000000001E-4</c:v>
                </c:pt>
                <c:pt idx="103">
                  <c:v>3.0326749999999998E-4</c:v>
                </c:pt>
                <c:pt idx="104">
                  <c:v>5.2961429999999997E-4</c:v>
                </c:pt>
                <c:pt idx="105">
                  <c:v>8.1766149999999997E-4</c:v>
                </c:pt>
                <c:pt idx="106">
                  <c:v>1.1730270000000001E-3</c:v>
                </c:pt>
                <c:pt idx="107">
                  <c:v>1.5640331999999999E-3</c:v>
                </c:pt>
                <c:pt idx="108">
                  <c:v>1.9763789999999999E-3</c:v>
                </c:pt>
                <c:pt idx="109">
                  <c:v>2.3906408000000001E-3</c:v>
                </c:pt>
                <c:pt idx="110">
                  <c:v>2.9145683999999999E-3</c:v>
                </c:pt>
                <c:pt idx="111">
                  <c:v>3.3498814E-3</c:v>
                </c:pt>
                <c:pt idx="112">
                  <c:v>3.8068440999999998E-3</c:v>
                </c:pt>
                <c:pt idx="113">
                  <c:v>4.2413905999999996E-3</c:v>
                </c:pt>
                <c:pt idx="114">
                  <c:v>4.6618431999999998E-3</c:v>
                </c:pt>
                <c:pt idx="115">
                  <c:v>5.0475312999999997E-3</c:v>
                </c:pt>
                <c:pt idx="116">
                  <c:v>5.3787002999999998E-3</c:v>
                </c:pt>
                <c:pt idx="117">
                  <c:v>5.6756706999999997E-3</c:v>
                </c:pt>
                <c:pt idx="118">
                  <c:v>5.9452369000000003E-3</c:v>
                </c:pt>
                <c:pt idx="119">
                  <c:v>6.0360027000000002E-3</c:v>
                </c:pt>
                <c:pt idx="120">
                  <c:v>6.0236589000000002E-3</c:v>
                </c:pt>
                <c:pt idx="121">
                  <c:v>5.9138834000000001E-3</c:v>
                </c:pt>
                <c:pt idx="122">
                  <c:v>5.6946067999999999E-3</c:v>
                </c:pt>
                <c:pt idx="123">
                  <c:v>5.3896331E-3</c:v>
                </c:pt>
                <c:pt idx="124">
                  <c:v>4.9860110000000003E-3</c:v>
                </c:pt>
                <c:pt idx="125">
                  <c:v>4.5174938000000003E-3</c:v>
                </c:pt>
                <c:pt idx="126">
                  <c:v>3.9542689999999998E-3</c:v>
                </c:pt>
                <c:pt idx="127">
                  <c:v>3.4059479000000002E-3</c:v>
                </c:pt>
                <c:pt idx="128">
                  <c:v>2.9001743999999999E-3</c:v>
                </c:pt>
                <c:pt idx="129">
                  <c:v>2.4042441999999999E-3</c:v>
                </c:pt>
                <c:pt idx="130">
                  <c:v>1.9280768E-3</c:v>
                </c:pt>
                <c:pt idx="131">
                  <c:v>1.4954409999999999E-3</c:v>
                </c:pt>
                <c:pt idx="132">
                  <c:v>1.1113290999999999E-3</c:v>
                </c:pt>
                <c:pt idx="133">
                  <c:v>7.7156510000000002E-4</c:v>
                </c:pt>
                <c:pt idx="134">
                  <c:v>1.7648070000000001E-4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B-5DBF-4BEC-B76F-5AFFC402E53A}"/>
            </c:ext>
          </c:extLst>
        </c:ser>
        <c:ser>
          <c:idx val="124"/>
          <c:order val="124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反射白_LEDlow_暗櫃!$A$125:$EE$125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3.6622690000000002E-4</c:v>
                </c:pt>
                <c:pt idx="4">
                  <c:v>8.4993090000000002E-4</c:v>
                </c:pt>
                <c:pt idx="5">
                  <c:v>1.0034114E-3</c:v>
                </c:pt>
                <c:pt idx="6">
                  <c:v>9.2924369999999997E-4</c:v>
                </c:pt>
                <c:pt idx="7">
                  <c:v>7.4143630000000004E-4</c:v>
                </c:pt>
                <c:pt idx="8">
                  <c:v>5.0140459999999999E-4</c:v>
                </c:pt>
                <c:pt idx="9">
                  <c:v>2.5751140000000001E-4</c:v>
                </c:pt>
                <c:pt idx="10">
                  <c:v>1.3748349999999999E-4</c:v>
                </c:pt>
                <c:pt idx="11">
                  <c:v>2.3431339999999999E-4</c:v>
                </c:pt>
                <c:pt idx="12">
                  <c:v>4.1014239999999998E-4</c:v>
                </c:pt>
                <c:pt idx="13">
                  <c:v>6.4958699999999997E-4</c:v>
                </c:pt>
                <c:pt idx="14">
                  <c:v>1.0617392E-3</c:v>
                </c:pt>
                <c:pt idx="15">
                  <c:v>1.6575995E-3</c:v>
                </c:pt>
                <c:pt idx="16">
                  <c:v>2.3152697999999998E-3</c:v>
                </c:pt>
                <c:pt idx="17">
                  <c:v>2.8110519E-3</c:v>
                </c:pt>
                <c:pt idx="18">
                  <c:v>3.0626125999999999E-3</c:v>
                </c:pt>
                <c:pt idx="19">
                  <c:v>3.1081875999999999E-3</c:v>
                </c:pt>
                <c:pt idx="20">
                  <c:v>3.0325116000000001E-3</c:v>
                </c:pt>
                <c:pt idx="21">
                  <c:v>2.9092808E-3</c:v>
                </c:pt>
                <c:pt idx="22">
                  <c:v>2.8368642000000002E-3</c:v>
                </c:pt>
                <c:pt idx="23">
                  <c:v>2.8769039E-3</c:v>
                </c:pt>
                <c:pt idx="24">
                  <c:v>2.9850784000000001E-3</c:v>
                </c:pt>
                <c:pt idx="25">
                  <c:v>3.1579876999999999E-3</c:v>
                </c:pt>
                <c:pt idx="26">
                  <c:v>3.3811734E-3</c:v>
                </c:pt>
                <c:pt idx="27">
                  <c:v>3.7133645E-3</c:v>
                </c:pt>
                <c:pt idx="28">
                  <c:v>4.1498150999999999E-3</c:v>
                </c:pt>
                <c:pt idx="29">
                  <c:v>4.7598318000000002E-3</c:v>
                </c:pt>
                <c:pt idx="30">
                  <c:v>5.5931462000000003E-3</c:v>
                </c:pt>
                <c:pt idx="31">
                  <c:v>7.0023513000000001E-3</c:v>
                </c:pt>
                <c:pt idx="32">
                  <c:v>9.4632217999999994E-3</c:v>
                </c:pt>
                <c:pt idx="33">
                  <c:v>1.3138884700000001E-2</c:v>
                </c:pt>
                <c:pt idx="34">
                  <c:v>1.7887158300000001E-2</c:v>
                </c:pt>
                <c:pt idx="35">
                  <c:v>2.3122023799999999E-2</c:v>
                </c:pt>
                <c:pt idx="36">
                  <c:v>2.78815031E-2</c:v>
                </c:pt>
                <c:pt idx="37">
                  <c:v>3.1040420799999999E-2</c:v>
                </c:pt>
                <c:pt idx="38">
                  <c:v>3.2001171299999999E-2</c:v>
                </c:pt>
                <c:pt idx="39">
                  <c:v>3.07910554E-2</c:v>
                </c:pt>
                <c:pt idx="40">
                  <c:v>2.8147719799999998E-2</c:v>
                </c:pt>
                <c:pt idx="41">
                  <c:v>2.46169306E-2</c:v>
                </c:pt>
                <c:pt idx="42">
                  <c:v>2.1102849399999998E-2</c:v>
                </c:pt>
                <c:pt idx="43">
                  <c:v>1.7800662700000001E-2</c:v>
                </c:pt>
                <c:pt idx="44">
                  <c:v>1.4804949099999999E-2</c:v>
                </c:pt>
                <c:pt idx="45">
                  <c:v>1.2402041799999999E-2</c:v>
                </c:pt>
                <c:pt idx="46">
                  <c:v>1.05891908E-2</c:v>
                </c:pt>
                <c:pt idx="47">
                  <c:v>9.4864479999999998E-3</c:v>
                </c:pt>
                <c:pt idx="48">
                  <c:v>8.9598157999999997E-3</c:v>
                </c:pt>
                <c:pt idx="49">
                  <c:v>8.7129175999999999E-3</c:v>
                </c:pt>
                <c:pt idx="50">
                  <c:v>8.5391970000000001E-3</c:v>
                </c:pt>
                <c:pt idx="51">
                  <c:v>8.4733794999999994E-3</c:v>
                </c:pt>
                <c:pt idx="52">
                  <c:v>8.7034199000000003E-3</c:v>
                </c:pt>
                <c:pt idx="53">
                  <c:v>9.2015172999999999E-3</c:v>
                </c:pt>
                <c:pt idx="54">
                  <c:v>9.7868972999999998E-3</c:v>
                </c:pt>
                <c:pt idx="55">
                  <c:v>1.0198237400000001E-2</c:v>
                </c:pt>
                <c:pt idx="56">
                  <c:v>1.04219941E-2</c:v>
                </c:pt>
                <c:pt idx="57">
                  <c:v>1.05625913E-2</c:v>
                </c:pt>
                <c:pt idx="58">
                  <c:v>1.0782796000000001E-2</c:v>
                </c:pt>
                <c:pt idx="59">
                  <c:v>1.1042179500000001E-2</c:v>
                </c:pt>
                <c:pt idx="60">
                  <c:v>1.1187938E-2</c:v>
                </c:pt>
                <c:pt idx="61">
                  <c:v>1.11689037E-2</c:v>
                </c:pt>
                <c:pt idx="62">
                  <c:v>1.09994654E-2</c:v>
                </c:pt>
                <c:pt idx="63">
                  <c:v>1.06657157E-2</c:v>
                </c:pt>
                <c:pt idx="64">
                  <c:v>1.0001994700000001E-2</c:v>
                </c:pt>
                <c:pt idx="65">
                  <c:v>8.8786482999999999E-3</c:v>
                </c:pt>
                <c:pt idx="66">
                  <c:v>7.4494085E-3</c:v>
                </c:pt>
                <c:pt idx="67">
                  <c:v>6.1203749000000003E-3</c:v>
                </c:pt>
                <c:pt idx="68">
                  <c:v>5.2695911999999998E-3</c:v>
                </c:pt>
                <c:pt idx="69">
                  <c:v>5.0091850999999998E-3</c:v>
                </c:pt>
                <c:pt idx="70">
                  <c:v>5.0719446000000003E-3</c:v>
                </c:pt>
                <c:pt idx="71">
                  <c:v>5.0810487000000001E-3</c:v>
                </c:pt>
                <c:pt idx="72">
                  <c:v>4.8304958999999996E-3</c:v>
                </c:pt>
                <c:pt idx="73">
                  <c:v>4.3409681000000002E-3</c:v>
                </c:pt>
                <c:pt idx="74">
                  <c:v>3.7474692999999999E-3</c:v>
                </c:pt>
                <c:pt idx="75">
                  <c:v>3.0902666000000001E-3</c:v>
                </c:pt>
                <c:pt idx="76">
                  <c:v>2.3702764999999999E-3</c:v>
                </c:pt>
                <c:pt idx="77">
                  <c:v>1.7635750999999999E-3</c:v>
                </c:pt>
                <c:pt idx="78">
                  <c:v>1.5171263E-3</c:v>
                </c:pt>
                <c:pt idx="79">
                  <c:v>1.6911993000000001E-3</c:v>
                </c:pt>
                <c:pt idx="80">
                  <c:v>1.9671831E-3</c:v>
                </c:pt>
                <c:pt idx="81">
                  <c:v>1.9396436E-3</c:v>
                </c:pt>
                <c:pt idx="82">
                  <c:v>1.5401356E-3</c:v>
                </c:pt>
                <c:pt idx="83">
                  <c:v>9.4069689999999996E-4</c:v>
                </c:pt>
                <c:pt idx="84">
                  <c:v>4.8242979999999999E-4</c:v>
                </c:pt>
                <c:pt idx="85">
                  <c:v>4.0024800000000002E-4</c:v>
                </c:pt>
                <c:pt idx="86">
                  <c:v>6.889512E-4</c:v>
                </c:pt>
                <c:pt idx="87">
                  <c:v>1.0770472999999999E-3</c:v>
                </c:pt>
                <c:pt idx="88">
                  <c:v>1.2196786000000001E-3</c:v>
                </c:pt>
                <c:pt idx="89">
                  <c:v>9.3646020000000003E-4</c:v>
                </c:pt>
                <c:pt idx="90">
                  <c:v>2.9829539999999999E-4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3.1141019999999999E-4</c:v>
                </c:pt>
                <c:pt idx="98">
                  <c:v>4.9507369999999998E-4</c:v>
                </c:pt>
                <c:pt idx="99">
                  <c:v>5.5087140000000001E-4</c:v>
                </c:pt>
                <c:pt idx="100">
                  <c:v>4.7947259999999998E-4</c:v>
                </c:pt>
                <c:pt idx="101">
                  <c:v>3.3665749999999998E-4</c:v>
                </c:pt>
                <c:pt idx="102">
                  <c:v>2.4989579999999998E-4</c:v>
                </c:pt>
                <c:pt idx="103">
                  <c:v>2.418404E-4</c:v>
                </c:pt>
                <c:pt idx="104">
                  <c:v>2.9308559999999999E-4</c:v>
                </c:pt>
                <c:pt idx="105">
                  <c:v>4.1476870000000001E-4</c:v>
                </c:pt>
                <c:pt idx="106">
                  <c:v>6.077325E-4</c:v>
                </c:pt>
                <c:pt idx="107">
                  <c:v>9.0146340000000005E-4</c:v>
                </c:pt>
                <c:pt idx="108">
                  <c:v>1.2958074000000001E-3</c:v>
                </c:pt>
                <c:pt idx="109">
                  <c:v>1.8252089999999999E-3</c:v>
                </c:pt>
                <c:pt idx="110">
                  <c:v>2.3996554999999998E-3</c:v>
                </c:pt>
                <c:pt idx="111">
                  <c:v>3.0736469000000001E-3</c:v>
                </c:pt>
                <c:pt idx="112">
                  <c:v>3.7213596999999998E-3</c:v>
                </c:pt>
                <c:pt idx="113">
                  <c:v>4.3677621999999999E-3</c:v>
                </c:pt>
                <c:pt idx="114">
                  <c:v>4.9924677999999998E-3</c:v>
                </c:pt>
                <c:pt idx="115">
                  <c:v>5.5580255999999996E-3</c:v>
                </c:pt>
                <c:pt idx="116">
                  <c:v>6.0327556000000001E-3</c:v>
                </c:pt>
                <c:pt idx="117">
                  <c:v>6.3920636000000001E-3</c:v>
                </c:pt>
                <c:pt idx="118">
                  <c:v>6.6292859000000003E-3</c:v>
                </c:pt>
                <c:pt idx="119">
                  <c:v>6.6859796999999997E-3</c:v>
                </c:pt>
                <c:pt idx="120">
                  <c:v>6.6122552000000001E-3</c:v>
                </c:pt>
                <c:pt idx="121">
                  <c:v>6.4363284E-3</c:v>
                </c:pt>
                <c:pt idx="122">
                  <c:v>6.1678095000000004E-3</c:v>
                </c:pt>
                <c:pt idx="123">
                  <c:v>5.8299555000000001E-3</c:v>
                </c:pt>
                <c:pt idx="124">
                  <c:v>5.4244617999999996E-3</c:v>
                </c:pt>
                <c:pt idx="125">
                  <c:v>4.9272211999999999E-3</c:v>
                </c:pt>
                <c:pt idx="126">
                  <c:v>4.5835575999999996E-3</c:v>
                </c:pt>
                <c:pt idx="127">
                  <c:v>3.9709508000000003E-3</c:v>
                </c:pt>
                <c:pt idx="128">
                  <c:v>3.4336261E-3</c:v>
                </c:pt>
                <c:pt idx="129">
                  <c:v>2.8915612E-3</c:v>
                </c:pt>
                <c:pt idx="130">
                  <c:v>2.3743622000000002E-3</c:v>
                </c:pt>
                <c:pt idx="131">
                  <c:v>1.8980335000000001E-3</c:v>
                </c:pt>
                <c:pt idx="132">
                  <c:v>1.4462399999999999E-3</c:v>
                </c:pt>
                <c:pt idx="133">
                  <c:v>1.0280043E-3</c:v>
                </c:pt>
                <c:pt idx="134">
                  <c:v>1.527117E-4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5DBF-4BEC-B76F-5AFFC402E53A}"/>
            </c:ext>
          </c:extLst>
        </c:ser>
        <c:ser>
          <c:idx val="125"/>
          <c:order val="125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反射白_LEDlow_暗櫃!$A$126:$EE$126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2.031406E-4</c:v>
                </c:pt>
                <c:pt idx="6">
                  <c:v>2.9258589999999997E-4</c:v>
                </c:pt>
                <c:pt idx="7">
                  <c:v>4.8075089999999998E-4</c:v>
                </c:pt>
                <c:pt idx="8">
                  <c:v>8.5901399999999996E-4</c:v>
                </c:pt>
                <c:pt idx="9">
                  <c:v>1.2025746000000001E-3</c:v>
                </c:pt>
                <c:pt idx="10">
                  <c:v>1.2472891E-3</c:v>
                </c:pt>
                <c:pt idx="11">
                  <c:v>1.0230285E-3</c:v>
                </c:pt>
                <c:pt idx="12">
                  <c:v>8.2812330000000005E-4</c:v>
                </c:pt>
                <c:pt idx="13">
                  <c:v>9.3687559999999998E-4</c:v>
                </c:pt>
                <c:pt idx="14">
                  <c:v>1.2741619000000001E-3</c:v>
                </c:pt>
                <c:pt idx="15">
                  <c:v>1.7182098999999999E-3</c:v>
                </c:pt>
                <c:pt idx="16">
                  <c:v>2.1666814999999999E-3</c:v>
                </c:pt>
                <c:pt idx="17">
                  <c:v>2.5677157000000002E-3</c:v>
                </c:pt>
                <c:pt idx="18">
                  <c:v>2.9715362E-3</c:v>
                </c:pt>
                <c:pt idx="19">
                  <c:v>3.2307849999999999E-3</c:v>
                </c:pt>
                <c:pt idx="20">
                  <c:v>3.2801481000000001E-3</c:v>
                </c:pt>
                <c:pt idx="21">
                  <c:v>3.1270359000000001E-3</c:v>
                </c:pt>
                <c:pt idx="22">
                  <c:v>2.9840121999999999E-3</c:v>
                </c:pt>
                <c:pt idx="23">
                  <c:v>2.9676361000000001E-3</c:v>
                </c:pt>
                <c:pt idx="24">
                  <c:v>3.1048954E-3</c:v>
                </c:pt>
                <c:pt idx="25">
                  <c:v>3.2852862000000002E-3</c:v>
                </c:pt>
                <c:pt idx="26">
                  <c:v>3.4495946E-3</c:v>
                </c:pt>
                <c:pt idx="27">
                  <c:v>3.6464161E-3</c:v>
                </c:pt>
                <c:pt idx="28">
                  <c:v>3.9865747000000003E-3</c:v>
                </c:pt>
                <c:pt idx="29">
                  <c:v>4.6700179000000001E-3</c:v>
                </c:pt>
                <c:pt idx="30">
                  <c:v>5.7567366999999999E-3</c:v>
                </c:pt>
                <c:pt idx="31">
                  <c:v>7.4788001000000003E-3</c:v>
                </c:pt>
                <c:pt idx="32">
                  <c:v>1.01967342E-2</c:v>
                </c:pt>
                <c:pt idx="33">
                  <c:v>1.40303159E-2</c:v>
                </c:pt>
                <c:pt idx="34">
                  <c:v>1.87971834E-2</c:v>
                </c:pt>
                <c:pt idx="35">
                  <c:v>2.3962020899999999E-2</c:v>
                </c:pt>
                <c:pt idx="36">
                  <c:v>2.8623316400000001E-2</c:v>
                </c:pt>
                <c:pt idx="37">
                  <c:v>3.1575486100000001E-2</c:v>
                </c:pt>
                <c:pt idx="38">
                  <c:v>3.21907923E-2</c:v>
                </c:pt>
                <c:pt idx="39">
                  <c:v>3.0489547200000001E-2</c:v>
                </c:pt>
                <c:pt idx="40">
                  <c:v>2.7187574700000001E-2</c:v>
                </c:pt>
                <c:pt idx="41">
                  <c:v>2.3191761200000001E-2</c:v>
                </c:pt>
                <c:pt idx="42">
                  <c:v>1.9381023899999999E-2</c:v>
                </c:pt>
                <c:pt idx="43">
                  <c:v>1.6088399999999999E-2</c:v>
                </c:pt>
                <c:pt idx="44">
                  <c:v>1.3545617500000001E-2</c:v>
                </c:pt>
                <c:pt idx="45">
                  <c:v>1.2004304699999999E-2</c:v>
                </c:pt>
                <c:pt idx="46">
                  <c:v>1.1188703600000001E-2</c:v>
                </c:pt>
                <c:pt idx="47">
                  <c:v>1.07560912E-2</c:v>
                </c:pt>
                <c:pt idx="48">
                  <c:v>1.0338926700000001E-2</c:v>
                </c:pt>
                <c:pt idx="49">
                  <c:v>9.7713851999999997E-3</c:v>
                </c:pt>
                <c:pt idx="50">
                  <c:v>9.2236287999999996E-3</c:v>
                </c:pt>
                <c:pt idx="51">
                  <c:v>9.0292580000000001E-3</c:v>
                </c:pt>
                <c:pt idx="52">
                  <c:v>9.1809853999999993E-3</c:v>
                </c:pt>
                <c:pt idx="53">
                  <c:v>9.5607861999999991E-3</c:v>
                </c:pt>
                <c:pt idx="54">
                  <c:v>9.8865153000000008E-3</c:v>
                </c:pt>
                <c:pt idx="55">
                  <c:v>1.0168238499999999E-2</c:v>
                </c:pt>
                <c:pt idx="56">
                  <c:v>1.0564648499999999E-2</c:v>
                </c:pt>
                <c:pt idx="57">
                  <c:v>1.10911829E-2</c:v>
                </c:pt>
                <c:pt idx="58">
                  <c:v>1.1510909499999999E-2</c:v>
                </c:pt>
                <c:pt idx="59">
                  <c:v>1.15527688E-2</c:v>
                </c:pt>
                <c:pt idx="60">
                  <c:v>1.1083855300000001E-2</c:v>
                </c:pt>
                <c:pt idx="61">
                  <c:v>1.02666635E-2</c:v>
                </c:pt>
                <c:pt idx="62">
                  <c:v>9.2957019999999994E-3</c:v>
                </c:pt>
                <c:pt idx="63">
                  <c:v>8.3579766000000007E-3</c:v>
                </c:pt>
                <c:pt idx="64">
                  <c:v>7.5074764999999996E-3</c:v>
                </c:pt>
                <c:pt idx="65">
                  <c:v>6.8359724000000002E-3</c:v>
                </c:pt>
                <c:pt idx="66">
                  <c:v>6.4212703000000003E-3</c:v>
                </c:pt>
                <c:pt idx="67">
                  <c:v>6.2742014000000002E-3</c:v>
                </c:pt>
                <c:pt idx="68">
                  <c:v>6.2697502000000002E-3</c:v>
                </c:pt>
                <c:pt idx="69">
                  <c:v>6.2250517999999999E-3</c:v>
                </c:pt>
                <c:pt idx="70">
                  <c:v>6.0179847999999999E-3</c:v>
                </c:pt>
                <c:pt idx="71">
                  <c:v>5.7270712999999999E-3</c:v>
                </c:pt>
                <c:pt idx="72">
                  <c:v>5.4646251000000003E-3</c:v>
                </c:pt>
                <c:pt idx="73">
                  <c:v>5.1833786999999996E-3</c:v>
                </c:pt>
                <c:pt idx="74">
                  <c:v>4.6557192999999997E-3</c:v>
                </c:pt>
                <c:pt idx="75">
                  <c:v>3.6439077999999999E-3</c:v>
                </c:pt>
                <c:pt idx="76">
                  <c:v>2.2983639999999998E-3</c:v>
                </c:pt>
                <c:pt idx="77">
                  <c:v>1.080082E-3</c:v>
                </c:pt>
                <c:pt idx="78">
                  <c:v>5.1828189999999998E-4</c:v>
                </c:pt>
                <c:pt idx="79">
                  <c:v>7.6413100000000003E-4</c:v>
                </c:pt>
                <c:pt idx="80">
                  <c:v>1.4475531999999999E-3</c:v>
                </c:pt>
                <c:pt idx="81">
                  <c:v>2.0013594E-3</c:v>
                </c:pt>
                <c:pt idx="82">
                  <c:v>2.1376321E-3</c:v>
                </c:pt>
                <c:pt idx="83">
                  <c:v>1.8386089999999999E-3</c:v>
                </c:pt>
                <c:pt idx="84">
                  <c:v>1.3232044000000001E-3</c:v>
                </c:pt>
                <c:pt idx="85">
                  <c:v>8.7858830000000002E-4</c:v>
                </c:pt>
                <c:pt idx="86">
                  <c:v>5.4362349999999998E-4</c:v>
                </c:pt>
                <c:pt idx="87">
                  <c:v>3.159255E-4</c:v>
                </c:pt>
                <c:pt idx="88">
                  <c:v>1.8646019999999999E-4</c:v>
                </c:pt>
                <c:pt idx="89">
                  <c:v>2.2551790000000001E-4</c:v>
                </c:pt>
                <c:pt idx="90">
                  <c:v>4.759602E-4</c:v>
                </c:pt>
                <c:pt idx="91">
                  <c:v>8.7198050000000002E-4</c:v>
                </c:pt>
                <c:pt idx="92">
                  <c:v>1.1566246E-3</c:v>
                </c:pt>
                <c:pt idx="93">
                  <c:v>1.1822635E-3</c:v>
                </c:pt>
                <c:pt idx="94">
                  <c:v>8.9412720000000005E-4</c:v>
                </c:pt>
                <c:pt idx="95">
                  <c:v>3.7264040000000001E-4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1.205588E-4</c:v>
                </c:pt>
                <c:pt idx="105">
                  <c:v>6.5792230000000001E-4</c:v>
                </c:pt>
                <c:pt idx="106">
                  <c:v>1.2344260000000001E-3</c:v>
                </c:pt>
                <c:pt idx="107">
                  <c:v>1.8276604E-3</c:v>
                </c:pt>
                <c:pt idx="108">
                  <c:v>2.4296485000000001E-3</c:v>
                </c:pt>
                <c:pt idx="109">
                  <c:v>3.0640718000000001E-3</c:v>
                </c:pt>
                <c:pt idx="110">
                  <c:v>3.6284910000000002E-3</c:v>
                </c:pt>
                <c:pt idx="111">
                  <c:v>4.1705798000000001E-3</c:v>
                </c:pt>
                <c:pt idx="112">
                  <c:v>4.6995911E-3</c:v>
                </c:pt>
                <c:pt idx="113">
                  <c:v>5.1898398000000002E-3</c:v>
                </c:pt>
                <c:pt idx="114">
                  <c:v>5.6204619000000001E-3</c:v>
                </c:pt>
                <c:pt idx="115">
                  <c:v>5.9881504000000004E-3</c:v>
                </c:pt>
                <c:pt idx="116">
                  <c:v>6.2828822999999997E-3</c:v>
                </c:pt>
                <c:pt idx="117">
                  <c:v>6.5583674999999996E-3</c:v>
                </c:pt>
                <c:pt idx="118">
                  <c:v>6.7060669E-3</c:v>
                </c:pt>
                <c:pt idx="119">
                  <c:v>6.6632410000000003E-3</c:v>
                </c:pt>
                <c:pt idx="120">
                  <c:v>6.5418682000000002E-3</c:v>
                </c:pt>
                <c:pt idx="121">
                  <c:v>6.339089E-3</c:v>
                </c:pt>
                <c:pt idx="122">
                  <c:v>6.0500846999999996E-3</c:v>
                </c:pt>
                <c:pt idx="123">
                  <c:v>5.6788549000000004E-3</c:v>
                </c:pt>
                <c:pt idx="124">
                  <c:v>5.2483301000000003E-3</c:v>
                </c:pt>
                <c:pt idx="125">
                  <c:v>4.7504269000000002E-3</c:v>
                </c:pt>
                <c:pt idx="126">
                  <c:v>4.2294864999999999E-3</c:v>
                </c:pt>
                <c:pt idx="127">
                  <c:v>3.6625493999999999E-3</c:v>
                </c:pt>
                <c:pt idx="128">
                  <c:v>3.0665367000000002E-3</c:v>
                </c:pt>
                <c:pt idx="129">
                  <c:v>2.5305683000000001E-3</c:v>
                </c:pt>
                <c:pt idx="130">
                  <c:v>2.0163009999999999E-3</c:v>
                </c:pt>
                <c:pt idx="131">
                  <c:v>1.5838969000000001E-3</c:v>
                </c:pt>
                <c:pt idx="132">
                  <c:v>1.2056994999999999E-3</c:v>
                </c:pt>
                <c:pt idx="133">
                  <c:v>8.9742190000000001E-4</c:v>
                </c:pt>
                <c:pt idx="134">
                  <c:v>2.136385E-4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D-5DBF-4BEC-B76F-5AFFC402E53A}"/>
            </c:ext>
          </c:extLst>
        </c:ser>
        <c:ser>
          <c:idx val="126"/>
          <c:order val="126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反射白_LEDlow_暗櫃!$A$127:$EE$127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4.9948810000000001E-4</c:v>
                </c:pt>
                <c:pt idx="5">
                  <c:v>8.1334820000000005E-4</c:v>
                </c:pt>
                <c:pt idx="6">
                  <c:v>7.8118350000000003E-4</c:v>
                </c:pt>
                <c:pt idx="7">
                  <c:v>5.7940409999999998E-4</c:v>
                </c:pt>
                <c:pt idx="8">
                  <c:v>4.9269899999999998E-4</c:v>
                </c:pt>
                <c:pt idx="9">
                  <c:v>6.2800870000000002E-4</c:v>
                </c:pt>
                <c:pt idx="10">
                  <c:v>8.6752620000000004E-4</c:v>
                </c:pt>
                <c:pt idx="11">
                  <c:v>8.9572060000000001E-4</c:v>
                </c:pt>
                <c:pt idx="12">
                  <c:v>7.7829220000000005E-4</c:v>
                </c:pt>
                <c:pt idx="13">
                  <c:v>7.8539910000000003E-4</c:v>
                </c:pt>
                <c:pt idx="14">
                  <c:v>1.0690527E-3</c:v>
                </c:pt>
                <c:pt idx="15">
                  <c:v>1.595822E-3</c:v>
                </c:pt>
                <c:pt idx="16">
                  <c:v>2.1121820999999998E-3</c:v>
                </c:pt>
                <c:pt idx="17">
                  <c:v>2.5280189999999998E-3</c:v>
                </c:pt>
                <c:pt idx="18">
                  <c:v>2.8553574999999999E-3</c:v>
                </c:pt>
                <c:pt idx="19">
                  <c:v>3.0733854999999998E-3</c:v>
                </c:pt>
                <c:pt idx="20">
                  <c:v>3.1748186E-3</c:v>
                </c:pt>
                <c:pt idx="21">
                  <c:v>3.0799014E-3</c:v>
                </c:pt>
                <c:pt idx="22">
                  <c:v>2.9552237000000001E-3</c:v>
                </c:pt>
                <c:pt idx="23">
                  <c:v>2.9101917000000001E-3</c:v>
                </c:pt>
                <c:pt idx="24">
                  <c:v>2.9685219999999999E-3</c:v>
                </c:pt>
                <c:pt idx="25">
                  <c:v>3.1900746E-3</c:v>
                </c:pt>
                <c:pt idx="26">
                  <c:v>3.5017162999999999E-3</c:v>
                </c:pt>
                <c:pt idx="27">
                  <c:v>3.8458355999999999E-3</c:v>
                </c:pt>
                <c:pt idx="28">
                  <c:v>4.1880672999999998E-3</c:v>
                </c:pt>
                <c:pt idx="29">
                  <c:v>4.8089125E-3</c:v>
                </c:pt>
                <c:pt idx="30">
                  <c:v>5.8511290999999997E-3</c:v>
                </c:pt>
                <c:pt idx="31">
                  <c:v>7.5182859000000003E-3</c:v>
                </c:pt>
                <c:pt idx="32">
                  <c:v>1.00294137E-2</c:v>
                </c:pt>
                <c:pt idx="33">
                  <c:v>1.34498142E-2</c:v>
                </c:pt>
                <c:pt idx="34">
                  <c:v>1.7836511100000001E-2</c:v>
                </c:pt>
                <c:pt idx="35">
                  <c:v>2.2881731400000001E-2</c:v>
                </c:pt>
                <c:pt idx="36">
                  <c:v>2.7657015199999999E-2</c:v>
                </c:pt>
                <c:pt idx="37">
                  <c:v>3.0924763500000001E-2</c:v>
                </c:pt>
                <c:pt idx="38">
                  <c:v>3.1939800800000001E-2</c:v>
                </c:pt>
                <c:pt idx="39">
                  <c:v>3.07096709E-2</c:v>
                </c:pt>
                <c:pt idx="40">
                  <c:v>2.79634185E-2</c:v>
                </c:pt>
                <c:pt idx="41">
                  <c:v>2.4223983300000002E-2</c:v>
                </c:pt>
                <c:pt idx="42">
                  <c:v>2.05573514E-2</c:v>
                </c:pt>
                <c:pt idx="43">
                  <c:v>1.73011478E-2</c:v>
                </c:pt>
                <c:pt idx="44">
                  <c:v>1.4587931300000001E-2</c:v>
                </c:pt>
                <c:pt idx="45">
                  <c:v>1.2655858900000001E-2</c:v>
                </c:pt>
                <c:pt idx="46">
                  <c:v>1.1229245000000001E-2</c:v>
                </c:pt>
                <c:pt idx="47">
                  <c:v>1.01336855E-2</c:v>
                </c:pt>
                <c:pt idx="48">
                  <c:v>9.2224255000000008E-3</c:v>
                </c:pt>
                <c:pt idx="49">
                  <c:v>8.5124698999999998E-3</c:v>
                </c:pt>
                <c:pt idx="50">
                  <c:v>8.1677752999999992E-3</c:v>
                </c:pt>
                <c:pt idx="51">
                  <c:v>8.3521473999999991E-3</c:v>
                </c:pt>
                <c:pt idx="52">
                  <c:v>8.9449352000000003E-3</c:v>
                </c:pt>
                <c:pt idx="53">
                  <c:v>9.7033232000000007E-3</c:v>
                </c:pt>
                <c:pt idx="54">
                  <c:v>1.0427255200000001E-2</c:v>
                </c:pt>
                <c:pt idx="55">
                  <c:v>1.10531664E-2</c:v>
                </c:pt>
                <c:pt idx="56">
                  <c:v>1.14749772E-2</c:v>
                </c:pt>
                <c:pt idx="57">
                  <c:v>1.15541145E-2</c:v>
                </c:pt>
                <c:pt idx="58">
                  <c:v>1.1201053900000001E-2</c:v>
                </c:pt>
                <c:pt idx="59">
                  <c:v>1.0497588699999999E-2</c:v>
                </c:pt>
                <c:pt idx="60">
                  <c:v>9.7993323999999993E-3</c:v>
                </c:pt>
                <c:pt idx="61">
                  <c:v>9.4354496999999992E-3</c:v>
                </c:pt>
                <c:pt idx="62">
                  <c:v>9.4652277999999999E-3</c:v>
                </c:pt>
                <c:pt idx="63">
                  <c:v>9.6067385999999994E-3</c:v>
                </c:pt>
                <c:pt idx="64">
                  <c:v>9.4007364999999996E-3</c:v>
                </c:pt>
                <c:pt idx="65">
                  <c:v>8.6448471999999998E-3</c:v>
                </c:pt>
                <c:pt idx="66">
                  <c:v>7.5405984999999997E-3</c:v>
                </c:pt>
                <c:pt idx="67">
                  <c:v>6.5483492999999999E-3</c:v>
                </c:pt>
                <c:pt idx="68">
                  <c:v>6.0626556999999999E-3</c:v>
                </c:pt>
                <c:pt idx="69">
                  <c:v>6.0387812999999997E-3</c:v>
                </c:pt>
                <c:pt idx="70">
                  <c:v>6.1079686999999999E-3</c:v>
                </c:pt>
                <c:pt idx="71">
                  <c:v>5.8796698999999996E-3</c:v>
                </c:pt>
                <c:pt idx="72">
                  <c:v>5.1744822000000003E-3</c:v>
                </c:pt>
                <c:pt idx="73">
                  <c:v>4.1256640000000002E-3</c:v>
                </c:pt>
                <c:pt idx="74">
                  <c:v>2.9910586000000002E-3</c:v>
                </c:pt>
                <c:pt idx="75">
                  <c:v>1.9015344E-3</c:v>
                </c:pt>
                <c:pt idx="76">
                  <c:v>1.0814837999999999E-3</c:v>
                </c:pt>
                <c:pt idx="77">
                  <c:v>7.0488810000000001E-4</c:v>
                </c:pt>
                <c:pt idx="78">
                  <c:v>8.7422580000000001E-4</c:v>
                </c:pt>
                <c:pt idx="79">
                  <c:v>1.4545711E-3</c:v>
                </c:pt>
                <c:pt idx="80">
                  <c:v>2.0611198E-3</c:v>
                </c:pt>
                <c:pt idx="81">
                  <c:v>2.3217008000000002E-3</c:v>
                </c:pt>
                <c:pt idx="82">
                  <c:v>2.1752731000000002E-3</c:v>
                </c:pt>
                <c:pt idx="83">
                  <c:v>1.7484394E-3</c:v>
                </c:pt>
                <c:pt idx="84">
                  <c:v>1.3144939E-3</c:v>
                </c:pt>
                <c:pt idx="85">
                  <c:v>1.0669375E-3</c:v>
                </c:pt>
                <c:pt idx="86">
                  <c:v>9.4359689999999998E-4</c:v>
                </c:pt>
                <c:pt idx="87">
                  <c:v>7.5328069999999997E-4</c:v>
                </c:pt>
                <c:pt idx="88">
                  <c:v>4.1014019999999999E-4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1.2029259999999999E-4</c:v>
                </c:pt>
                <c:pt idx="98">
                  <c:v>1.4173429999999999E-4</c:v>
                </c:pt>
                <c:pt idx="99">
                  <c:v>1.2607370000000001E-4</c:v>
                </c:pt>
                <c:pt idx="100">
                  <c:v>1.147521E-4</c:v>
                </c:pt>
                <c:pt idx="101">
                  <c:v>1.5684419999999999E-4</c:v>
                </c:pt>
                <c:pt idx="102">
                  <c:v>2.4107339999999999E-4</c:v>
                </c:pt>
                <c:pt idx="103">
                  <c:v>4.6397479999999997E-4</c:v>
                </c:pt>
                <c:pt idx="104">
                  <c:v>7.4766260000000005E-4</c:v>
                </c:pt>
                <c:pt idx="105">
                  <c:v>1.0919447999999999E-3</c:v>
                </c:pt>
                <c:pt idx="106">
                  <c:v>1.4991423000000001E-3</c:v>
                </c:pt>
                <c:pt idx="107">
                  <c:v>1.9515868E-3</c:v>
                </c:pt>
                <c:pt idx="108">
                  <c:v>2.4421377999999999E-3</c:v>
                </c:pt>
                <c:pt idx="109">
                  <c:v>2.9687022000000002E-3</c:v>
                </c:pt>
                <c:pt idx="110">
                  <c:v>3.4752187999999998E-3</c:v>
                </c:pt>
                <c:pt idx="111">
                  <c:v>3.9931252000000002E-3</c:v>
                </c:pt>
                <c:pt idx="112">
                  <c:v>4.5033013E-3</c:v>
                </c:pt>
                <c:pt idx="113">
                  <c:v>4.9751209999999999E-3</c:v>
                </c:pt>
                <c:pt idx="114">
                  <c:v>5.4127042999999996E-3</c:v>
                </c:pt>
                <c:pt idx="115">
                  <c:v>5.7984767000000001E-3</c:v>
                </c:pt>
                <c:pt idx="116">
                  <c:v>6.1033544999999998E-3</c:v>
                </c:pt>
                <c:pt idx="117">
                  <c:v>6.3556474999999996E-3</c:v>
                </c:pt>
                <c:pt idx="118">
                  <c:v>6.6126338E-3</c:v>
                </c:pt>
                <c:pt idx="119">
                  <c:v>6.6065216E-3</c:v>
                </c:pt>
                <c:pt idx="120">
                  <c:v>6.4898137999999999E-3</c:v>
                </c:pt>
                <c:pt idx="121">
                  <c:v>6.2785232000000003E-3</c:v>
                </c:pt>
                <c:pt idx="122">
                  <c:v>5.9751170000000003E-3</c:v>
                </c:pt>
                <c:pt idx="123">
                  <c:v>5.5846087999999999E-3</c:v>
                </c:pt>
                <c:pt idx="124">
                  <c:v>5.1183323000000003E-3</c:v>
                </c:pt>
                <c:pt idx="125">
                  <c:v>4.5866589000000003E-3</c:v>
                </c:pt>
                <c:pt idx="126">
                  <c:v>3.9376821000000001E-3</c:v>
                </c:pt>
                <c:pt idx="127">
                  <c:v>3.3876176000000001E-3</c:v>
                </c:pt>
                <c:pt idx="128">
                  <c:v>2.8325581999999998E-3</c:v>
                </c:pt>
                <c:pt idx="129">
                  <c:v>2.3141265999999999E-3</c:v>
                </c:pt>
                <c:pt idx="130">
                  <c:v>1.8285419E-3</c:v>
                </c:pt>
                <c:pt idx="131">
                  <c:v>1.371244E-3</c:v>
                </c:pt>
                <c:pt idx="132">
                  <c:v>9.6081819999999996E-4</c:v>
                </c:pt>
                <c:pt idx="133">
                  <c:v>6.0991089999999995E-4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E-5DBF-4BEC-B76F-5AFFC402E53A}"/>
            </c:ext>
          </c:extLst>
        </c:ser>
        <c:ser>
          <c:idx val="127"/>
          <c:order val="127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反射白_LEDlow_暗櫃!$A$128:$EE$128</c:f>
              <c:numCache>
                <c:formatCode>General</c:formatCode>
                <c:ptCount val="135"/>
                <c:pt idx="0">
                  <c:v>5.6391690000000001E-4</c:v>
                </c:pt>
                <c:pt idx="1">
                  <c:v>3.613283E-4</c:v>
                </c:pt>
                <c:pt idx="2">
                  <c:v>2.7916399999999999E-4</c:v>
                </c:pt>
                <c:pt idx="3">
                  <c:v>3.1066099999999997E-5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1.86162E-5</c:v>
                </c:pt>
                <c:pt idx="8">
                  <c:v>4.4359240000000001E-4</c:v>
                </c:pt>
                <c:pt idx="9">
                  <c:v>7.8269500000000003E-4</c:v>
                </c:pt>
                <c:pt idx="10">
                  <c:v>8.6287259999999998E-4</c:v>
                </c:pt>
                <c:pt idx="11">
                  <c:v>7.7355900000000005E-4</c:v>
                </c:pt>
                <c:pt idx="12">
                  <c:v>5.9922980000000001E-4</c:v>
                </c:pt>
                <c:pt idx="13">
                  <c:v>5.3877440000000003E-4</c:v>
                </c:pt>
                <c:pt idx="14">
                  <c:v>8.1078219999999998E-4</c:v>
                </c:pt>
                <c:pt idx="15">
                  <c:v>1.396268E-3</c:v>
                </c:pt>
                <c:pt idx="16">
                  <c:v>2.0372346E-3</c:v>
                </c:pt>
                <c:pt idx="17">
                  <c:v>2.4895528000000002E-3</c:v>
                </c:pt>
                <c:pt idx="18">
                  <c:v>2.5822390000000001E-3</c:v>
                </c:pt>
                <c:pt idx="19">
                  <c:v>2.5480696999999998E-3</c:v>
                </c:pt>
                <c:pt idx="20">
                  <c:v>2.6131242000000002E-3</c:v>
                </c:pt>
                <c:pt idx="21">
                  <c:v>2.8920132000000002E-3</c:v>
                </c:pt>
                <c:pt idx="22">
                  <c:v>3.2618383000000001E-3</c:v>
                </c:pt>
                <c:pt idx="23">
                  <c:v>3.5594189999999999E-3</c:v>
                </c:pt>
                <c:pt idx="24">
                  <c:v>3.6420138000000002E-3</c:v>
                </c:pt>
                <c:pt idx="25">
                  <c:v>3.5254612999999998E-3</c:v>
                </c:pt>
                <c:pt idx="26">
                  <c:v>3.3151447000000001E-3</c:v>
                </c:pt>
                <c:pt idx="27">
                  <c:v>3.1351419E-3</c:v>
                </c:pt>
                <c:pt idx="28">
                  <c:v>3.2591431E-3</c:v>
                </c:pt>
                <c:pt idx="29">
                  <c:v>3.9078994000000004E-3</c:v>
                </c:pt>
                <c:pt idx="30">
                  <c:v>5.0862599E-3</c:v>
                </c:pt>
                <c:pt idx="31">
                  <c:v>7.0086699000000002E-3</c:v>
                </c:pt>
                <c:pt idx="32">
                  <c:v>9.8607465999999994E-3</c:v>
                </c:pt>
                <c:pt idx="33">
                  <c:v>1.3855287799999999E-2</c:v>
                </c:pt>
                <c:pt idx="34">
                  <c:v>1.8813276699999999E-2</c:v>
                </c:pt>
                <c:pt idx="35">
                  <c:v>2.4177281200000001E-2</c:v>
                </c:pt>
                <c:pt idx="36">
                  <c:v>2.8922822300000001E-2</c:v>
                </c:pt>
                <c:pt idx="37">
                  <c:v>3.1885277500000003E-2</c:v>
                </c:pt>
                <c:pt idx="38">
                  <c:v>3.2508745800000002E-2</c:v>
                </c:pt>
                <c:pt idx="39">
                  <c:v>3.07925213E-2</c:v>
                </c:pt>
                <c:pt idx="40">
                  <c:v>2.7473231800000001E-2</c:v>
                </c:pt>
                <c:pt idx="41">
                  <c:v>2.34264322E-2</c:v>
                </c:pt>
                <c:pt idx="42">
                  <c:v>1.9709721199999999E-2</c:v>
                </c:pt>
                <c:pt idx="43">
                  <c:v>1.6611747400000001E-2</c:v>
                </c:pt>
                <c:pt idx="44">
                  <c:v>1.4113484000000001E-2</c:v>
                </c:pt>
                <c:pt idx="45">
                  <c:v>1.232835E-2</c:v>
                </c:pt>
                <c:pt idx="46">
                  <c:v>1.104658E-2</c:v>
                </c:pt>
                <c:pt idx="47">
                  <c:v>1.01892492E-2</c:v>
                </c:pt>
                <c:pt idx="48">
                  <c:v>9.6890450999999999E-3</c:v>
                </c:pt>
                <c:pt idx="49">
                  <c:v>9.3095730999999994E-3</c:v>
                </c:pt>
                <c:pt idx="50">
                  <c:v>9.0819048000000003E-3</c:v>
                </c:pt>
                <c:pt idx="51">
                  <c:v>9.0986908999999994E-3</c:v>
                </c:pt>
                <c:pt idx="52">
                  <c:v>9.3407286000000006E-3</c:v>
                </c:pt>
                <c:pt idx="53">
                  <c:v>9.6430620000000009E-3</c:v>
                </c:pt>
                <c:pt idx="54">
                  <c:v>9.8906931999999999E-3</c:v>
                </c:pt>
                <c:pt idx="55">
                  <c:v>1.01399794E-2</c:v>
                </c:pt>
                <c:pt idx="56">
                  <c:v>1.05285104E-2</c:v>
                </c:pt>
                <c:pt idx="57">
                  <c:v>1.0999429999999999E-2</c:v>
                </c:pt>
                <c:pt idx="58">
                  <c:v>1.1315251700000001E-2</c:v>
                </c:pt>
                <c:pt idx="59">
                  <c:v>1.1303086800000001E-2</c:v>
                </c:pt>
                <c:pt idx="60">
                  <c:v>1.0862742599999999E-2</c:v>
                </c:pt>
                <c:pt idx="61">
                  <c:v>1.0267481199999999E-2</c:v>
                </c:pt>
                <c:pt idx="62">
                  <c:v>9.7350134000000008E-3</c:v>
                </c:pt>
                <c:pt idx="63">
                  <c:v>9.3701584000000001E-3</c:v>
                </c:pt>
                <c:pt idx="64">
                  <c:v>9.0029146999999997E-3</c:v>
                </c:pt>
                <c:pt idx="65">
                  <c:v>8.4942643999999998E-3</c:v>
                </c:pt>
                <c:pt idx="66">
                  <c:v>7.8880432999999996E-3</c:v>
                </c:pt>
                <c:pt idx="67">
                  <c:v>7.2770863999999996E-3</c:v>
                </c:pt>
                <c:pt idx="68">
                  <c:v>6.6618626000000004E-3</c:v>
                </c:pt>
                <c:pt idx="69">
                  <c:v>6.0460352999999996E-3</c:v>
                </c:pt>
                <c:pt idx="70">
                  <c:v>5.3872032999999998E-3</c:v>
                </c:pt>
                <c:pt idx="71">
                  <c:v>4.7018690999999996E-3</c:v>
                </c:pt>
                <c:pt idx="72">
                  <c:v>3.9884009999999999E-3</c:v>
                </c:pt>
                <c:pt idx="73">
                  <c:v>3.2863914999999998E-3</c:v>
                </c:pt>
                <c:pt idx="74">
                  <c:v>2.6769782000000001E-3</c:v>
                </c:pt>
                <c:pt idx="75">
                  <c:v>2.2291456999999999E-3</c:v>
                </c:pt>
                <c:pt idx="76">
                  <c:v>2.0145974000000001E-3</c:v>
                </c:pt>
                <c:pt idx="77">
                  <c:v>2.0421840999999999E-3</c:v>
                </c:pt>
                <c:pt idx="78">
                  <c:v>2.2197127999999998E-3</c:v>
                </c:pt>
                <c:pt idx="79">
                  <c:v>2.3494613999999999E-3</c:v>
                </c:pt>
                <c:pt idx="80">
                  <c:v>2.1969063999999999E-3</c:v>
                </c:pt>
                <c:pt idx="81">
                  <c:v>1.6946820999999999E-3</c:v>
                </c:pt>
                <c:pt idx="82">
                  <c:v>9.7449959999999997E-4</c:v>
                </c:pt>
                <c:pt idx="83">
                  <c:v>2.7633090000000001E-4</c:v>
                </c:pt>
                <c:pt idx="84">
                  <c:v>0</c:v>
                </c:pt>
                <c:pt idx="85">
                  <c:v>0</c:v>
                </c:pt>
                <c:pt idx="86">
                  <c:v>9.2670900000000001E-5</c:v>
                </c:pt>
                <c:pt idx="87">
                  <c:v>4.7443909999999998E-4</c:v>
                </c:pt>
                <c:pt idx="88">
                  <c:v>7.73191E-4</c:v>
                </c:pt>
                <c:pt idx="89">
                  <c:v>8.7856040000000005E-4</c:v>
                </c:pt>
                <c:pt idx="90">
                  <c:v>7.6890019999999995E-4</c:v>
                </c:pt>
                <c:pt idx="91">
                  <c:v>4.6797309999999998E-4</c:v>
                </c:pt>
                <c:pt idx="92">
                  <c:v>8.2643499999999996E-5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1.0497699999999999E-4</c:v>
                </c:pt>
                <c:pt idx="99">
                  <c:v>3.7650839999999998E-4</c:v>
                </c:pt>
                <c:pt idx="100">
                  <c:v>5.8746899999999997E-4</c:v>
                </c:pt>
                <c:pt idx="101">
                  <c:v>7.3211239999999996E-4</c:v>
                </c:pt>
                <c:pt idx="102">
                  <c:v>8.7623829999999999E-4</c:v>
                </c:pt>
                <c:pt idx="103">
                  <c:v>1.0003534E-3</c:v>
                </c:pt>
                <c:pt idx="104">
                  <c:v>1.1226877000000001E-3</c:v>
                </c:pt>
                <c:pt idx="105">
                  <c:v>1.2652428E-3</c:v>
                </c:pt>
                <c:pt idx="106">
                  <c:v>1.4438547999999999E-3</c:v>
                </c:pt>
                <c:pt idx="107">
                  <c:v>1.6744450999999999E-3</c:v>
                </c:pt>
                <c:pt idx="108">
                  <c:v>1.9735992E-3</c:v>
                </c:pt>
                <c:pt idx="109">
                  <c:v>2.3581064000000001E-3</c:v>
                </c:pt>
                <c:pt idx="110">
                  <c:v>2.8047769E-3</c:v>
                </c:pt>
                <c:pt idx="111">
                  <c:v>3.3348952000000001E-3</c:v>
                </c:pt>
                <c:pt idx="112">
                  <c:v>3.8993584E-3</c:v>
                </c:pt>
                <c:pt idx="113">
                  <c:v>4.5032570999999997E-3</c:v>
                </c:pt>
                <c:pt idx="114">
                  <c:v>5.0822054000000004E-3</c:v>
                </c:pt>
                <c:pt idx="115">
                  <c:v>5.6269998E-3</c:v>
                </c:pt>
                <c:pt idx="116">
                  <c:v>6.0964612999999997E-3</c:v>
                </c:pt>
                <c:pt idx="117">
                  <c:v>6.5015339999999998E-3</c:v>
                </c:pt>
                <c:pt idx="118">
                  <c:v>6.7708598999999996E-3</c:v>
                </c:pt>
                <c:pt idx="119">
                  <c:v>6.8774144000000002E-3</c:v>
                </c:pt>
                <c:pt idx="120">
                  <c:v>6.8476070000000003E-3</c:v>
                </c:pt>
                <c:pt idx="121">
                  <c:v>6.6874324999999998E-3</c:v>
                </c:pt>
                <c:pt idx="122">
                  <c:v>6.4030987999999997E-3</c:v>
                </c:pt>
                <c:pt idx="123">
                  <c:v>6.0036285000000002E-3</c:v>
                </c:pt>
                <c:pt idx="124">
                  <c:v>5.5287653000000003E-3</c:v>
                </c:pt>
                <c:pt idx="125">
                  <c:v>5.0133304E-3</c:v>
                </c:pt>
                <c:pt idx="126">
                  <c:v>4.5463083999999999E-3</c:v>
                </c:pt>
                <c:pt idx="127">
                  <c:v>3.9356332000000001E-3</c:v>
                </c:pt>
                <c:pt idx="128">
                  <c:v>3.2868758000000001E-3</c:v>
                </c:pt>
                <c:pt idx="129">
                  <c:v>2.7207602000000001E-3</c:v>
                </c:pt>
                <c:pt idx="130">
                  <c:v>2.2262827999999998E-3</c:v>
                </c:pt>
                <c:pt idx="131">
                  <c:v>1.7584967E-3</c:v>
                </c:pt>
                <c:pt idx="132">
                  <c:v>1.3586805000000001E-3</c:v>
                </c:pt>
                <c:pt idx="133">
                  <c:v>1.0318091000000001E-3</c:v>
                </c:pt>
                <c:pt idx="134">
                  <c:v>2.448385E-4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F-5DBF-4BEC-B76F-5AFFC402E53A}"/>
            </c:ext>
          </c:extLst>
        </c:ser>
        <c:ser>
          <c:idx val="128"/>
          <c:order val="128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反射白_LEDlow_暗櫃!$A$129:$EE$129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4.5334000000000003E-5</c:v>
                </c:pt>
                <c:pt idx="4">
                  <c:v>6.7228809999999998E-4</c:v>
                </c:pt>
                <c:pt idx="5">
                  <c:v>1.1651658E-3</c:v>
                </c:pt>
                <c:pt idx="6">
                  <c:v>1.3007825000000001E-3</c:v>
                </c:pt>
                <c:pt idx="7">
                  <c:v>1.0748818E-3</c:v>
                </c:pt>
                <c:pt idx="8">
                  <c:v>5.8991999999999996E-4</c:v>
                </c:pt>
                <c:pt idx="9">
                  <c:v>1.2631940000000001E-4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1.8119000000000001E-5</c:v>
                </c:pt>
                <c:pt idx="14">
                  <c:v>4.3416009999999998E-4</c:v>
                </c:pt>
                <c:pt idx="15">
                  <c:v>1.1326559000000001E-3</c:v>
                </c:pt>
                <c:pt idx="16">
                  <c:v>2.0336765000000001E-3</c:v>
                </c:pt>
                <c:pt idx="17">
                  <c:v>2.8354108999999999E-3</c:v>
                </c:pt>
                <c:pt idx="18">
                  <c:v>3.3911333999999999E-3</c:v>
                </c:pt>
                <c:pt idx="19">
                  <c:v>3.6002171999999998E-3</c:v>
                </c:pt>
                <c:pt idx="20">
                  <c:v>3.5728370000000001E-3</c:v>
                </c:pt>
                <c:pt idx="21">
                  <c:v>3.5276613000000002E-3</c:v>
                </c:pt>
                <c:pt idx="22">
                  <c:v>3.4642497000000002E-3</c:v>
                </c:pt>
                <c:pt idx="23">
                  <c:v>3.3080466E-3</c:v>
                </c:pt>
                <c:pt idx="24">
                  <c:v>3.1117732E-3</c:v>
                </c:pt>
                <c:pt idx="25">
                  <c:v>2.9855224000000001E-3</c:v>
                </c:pt>
                <c:pt idx="26">
                  <c:v>3.0060912999999999E-3</c:v>
                </c:pt>
                <c:pt idx="27">
                  <c:v>3.1760769999999998E-3</c:v>
                </c:pt>
                <c:pt idx="28">
                  <c:v>3.5958706999999999E-3</c:v>
                </c:pt>
                <c:pt idx="29">
                  <c:v>4.4268145999999996E-3</c:v>
                </c:pt>
                <c:pt idx="30">
                  <c:v>5.5989361999999997E-3</c:v>
                </c:pt>
                <c:pt idx="31">
                  <c:v>7.3767905E-3</c:v>
                </c:pt>
                <c:pt idx="32">
                  <c:v>1.00251148E-2</c:v>
                </c:pt>
                <c:pt idx="33">
                  <c:v>1.3740775199999999E-2</c:v>
                </c:pt>
                <c:pt idx="34">
                  <c:v>1.8503991899999999E-2</c:v>
                </c:pt>
                <c:pt idx="35">
                  <c:v>2.37831194E-2</c:v>
                </c:pt>
                <c:pt idx="36">
                  <c:v>2.8543762899999998E-2</c:v>
                </c:pt>
                <c:pt idx="37">
                  <c:v>3.1489748499999998E-2</c:v>
                </c:pt>
                <c:pt idx="38">
                  <c:v>3.20443064E-2</c:v>
                </c:pt>
                <c:pt idx="39">
                  <c:v>3.0351731900000001E-2</c:v>
                </c:pt>
                <c:pt idx="40">
                  <c:v>2.7282187699999998E-2</c:v>
                </c:pt>
                <c:pt idx="41">
                  <c:v>2.3542257E-2</c:v>
                </c:pt>
                <c:pt idx="42">
                  <c:v>2.00623069E-2</c:v>
                </c:pt>
                <c:pt idx="43">
                  <c:v>1.71219949E-2</c:v>
                </c:pt>
                <c:pt idx="44">
                  <c:v>1.47822006E-2</c:v>
                </c:pt>
                <c:pt idx="45">
                  <c:v>1.3110686999999999E-2</c:v>
                </c:pt>
                <c:pt idx="46">
                  <c:v>1.17005194E-2</c:v>
                </c:pt>
                <c:pt idx="47">
                  <c:v>1.04510821E-2</c:v>
                </c:pt>
                <c:pt idx="48">
                  <c:v>9.3814795999999992E-3</c:v>
                </c:pt>
                <c:pt idx="49">
                  <c:v>8.5877934E-3</c:v>
                </c:pt>
                <c:pt idx="50">
                  <c:v>8.2174790999999994E-3</c:v>
                </c:pt>
                <c:pt idx="51">
                  <c:v>8.3634369E-3</c:v>
                </c:pt>
                <c:pt idx="52">
                  <c:v>8.9670988E-3</c:v>
                </c:pt>
                <c:pt idx="53">
                  <c:v>9.8425495000000005E-3</c:v>
                </c:pt>
                <c:pt idx="54">
                  <c:v>1.0660452799999999E-2</c:v>
                </c:pt>
                <c:pt idx="55">
                  <c:v>1.11793447E-2</c:v>
                </c:pt>
                <c:pt idx="56">
                  <c:v>1.1336907699999999E-2</c:v>
                </c:pt>
                <c:pt idx="57">
                  <c:v>1.1194404200000001E-2</c:v>
                </c:pt>
                <c:pt idx="58">
                  <c:v>1.08616641E-2</c:v>
                </c:pt>
                <c:pt idx="59">
                  <c:v>1.0459075700000001E-2</c:v>
                </c:pt>
                <c:pt idx="60">
                  <c:v>1.0058908700000001E-2</c:v>
                </c:pt>
                <c:pt idx="61">
                  <c:v>9.7337113999999992E-3</c:v>
                </c:pt>
                <c:pt idx="62">
                  <c:v>9.4877025000000004E-3</c:v>
                </c:pt>
                <c:pt idx="63">
                  <c:v>9.2714783000000002E-3</c:v>
                </c:pt>
                <c:pt idx="64">
                  <c:v>8.9338048999999999E-3</c:v>
                </c:pt>
                <c:pt idx="65">
                  <c:v>8.3903698000000002E-3</c:v>
                </c:pt>
                <c:pt idx="66">
                  <c:v>7.6525151E-3</c:v>
                </c:pt>
                <c:pt idx="67">
                  <c:v>6.8386272E-3</c:v>
                </c:pt>
                <c:pt idx="68">
                  <c:v>6.1209276000000002E-3</c:v>
                </c:pt>
                <c:pt idx="69">
                  <c:v>5.6023742000000003E-3</c:v>
                </c:pt>
                <c:pt idx="70">
                  <c:v>5.2248095000000001E-3</c:v>
                </c:pt>
                <c:pt idx="71">
                  <c:v>4.8211408000000001E-3</c:v>
                </c:pt>
                <c:pt idx="72">
                  <c:v>4.2397073000000002E-3</c:v>
                </c:pt>
                <c:pt idx="73">
                  <c:v>3.4438038999999999E-3</c:v>
                </c:pt>
                <c:pt idx="74">
                  <c:v>2.5826121999999998E-3</c:v>
                </c:pt>
                <c:pt idx="75">
                  <c:v>1.8224908E-3</c:v>
                </c:pt>
                <c:pt idx="76">
                  <c:v>1.3833306999999999E-3</c:v>
                </c:pt>
                <c:pt idx="77">
                  <c:v>1.3962388E-3</c:v>
                </c:pt>
                <c:pt idx="78">
                  <c:v>1.8400840000000001E-3</c:v>
                </c:pt>
                <c:pt idx="79">
                  <c:v>2.3950708999999999E-3</c:v>
                </c:pt>
                <c:pt idx="80">
                  <c:v>2.6487225999999998E-3</c:v>
                </c:pt>
                <c:pt idx="81">
                  <c:v>2.4455516E-3</c:v>
                </c:pt>
                <c:pt idx="82">
                  <c:v>1.9506298E-3</c:v>
                </c:pt>
                <c:pt idx="83">
                  <c:v>1.4459776E-3</c:v>
                </c:pt>
                <c:pt idx="84">
                  <c:v>1.0385198E-3</c:v>
                </c:pt>
                <c:pt idx="85">
                  <c:v>6.8807630000000002E-4</c:v>
                </c:pt>
                <c:pt idx="86">
                  <c:v>3.1283420000000002E-4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2.9306580000000002E-4</c:v>
                </c:pt>
                <c:pt idx="94">
                  <c:v>5.0258509999999998E-4</c:v>
                </c:pt>
                <c:pt idx="95">
                  <c:v>5.7953750000000004E-4</c:v>
                </c:pt>
                <c:pt idx="96">
                  <c:v>5.9901300000000002E-4</c:v>
                </c:pt>
                <c:pt idx="97">
                  <c:v>4.5388090000000002E-4</c:v>
                </c:pt>
                <c:pt idx="98">
                  <c:v>2.440621E-4</c:v>
                </c:pt>
                <c:pt idx="99">
                  <c:v>5.3940799999999997E-5</c:v>
                </c:pt>
                <c:pt idx="100">
                  <c:v>0</c:v>
                </c:pt>
                <c:pt idx="101">
                  <c:v>0</c:v>
                </c:pt>
                <c:pt idx="102">
                  <c:v>8.6521199999999994E-5</c:v>
                </c:pt>
                <c:pt idx="103">
                  <c:v>2.95932E-4</c:v>
                </c:pt>
                <c:pt idx="104">
                  <c:v>5.833654E-4</c:v>
                </c:pt>
                <c:pt idx="105">
                  <c:v>9.3853169999999996E-4</c:v>
                </c:pt>
                <c:pt idx="106">
                  <c:v>1.3512818E-3</c:v>
                </c:pt>
                <c:pt idx="107">
                  <c:v>1.8105803000000001E-3</c:v>
                </c:pt>
                <c:pt idx="108">
                  <c:v>2.2948778000000001E-3</c:v>
                </c:pt>
                <c:pt idx="109">
                  <c:v>2.8088818999999999E-3</c:v>
                </c:pt>
                <c:pt idx="110">
                  <c:v>3.3773598000000002E-3</c:v>
                </c:pt>
                <c:pt idx="111">
                  <c:v>3.8755015000000001E-3</c:v>
                </c:pt>
                <c:pt idx="112">
                  <c:v>4.3906285000000003E-3</c:v>
                </c:pt>
                <c:pt idx="113">
                  <c:v>4.8845023999999999E-3</c:v>
                </c:pt>
                <c:pt idx="114">
                  <c:v>5.3540081999999996E-3</c:v>
                </c:pt>
                <c:pt idx="115">
                  <c:v>5.7777208000000004E-3</c:v>
                </c:pt>
                <c:pt idx="116">
                  <c:v>6.1302533999999997E-3</c:v>
                </c:pt>
                <c:pt idx="117">
                  <c:v>6.3703548999999998E-3</c:v>
                </c:pt>
                <c:pt idx="118">
                  <c:v>6.7381667999999997E-3</c:v>
                </c:pt>
                <c:pt idx="119">
                  <c:v>6.741487E-3</c:v>
                </c:pt>
                <c:pt idx="120">
                  <c:v>6.6177361000000004E-3</c:v>
                </c:pt>
                <c:pt idx="121">
                  <c:v>6.3864229999999996E-3</c:v>
                </c:pt>
                <c:pt idx="122">
                  <c:v>6.0409885000000003E-3</c:v>
                </c:pt>
                <c:pt idx="123">
                  <c:v>5.6040832000000002E-3</c:v>
                </c:pt>
                <c:pt idx="124">
                  <c:v>5.0866519999999997E-3</c:v>
                </c:pt>
                <c:pt idx="125">
                  <c:v>4.4824955999999997E-3</c:v>
                </c:pt>
                <c:pt idx="126">
                  <c:v>3.7223770999999998E-3</c:v>
                </c:pt>
                <c:pt idx="127">
                  <c:v>3.1460418999999999E-3</c:v>
                </c:pt>
                <c:pt idx="128">
                  <c:v>2.6023497000000001E-3</c:v>
                </c:pt>
                <c:pt idx="129">
                  <c:v>2.0916339000000002E-3</c:v>
                </c:pt>
                <c:pt idx="130">
                  <c:v>1.645674E-3</c:v>
                </c:pt>
                <c:pt idx="131">
                  <c:v>1.226176E-3</c:v>
                </c:pt>
                <c:pt idx="132">
                  <c:v>8.5953129999999996E-4</c:v>
                </c:pt>
                <c:pt idx="133">
                  <c:v>5.4140310000000001E-4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0-5DBF-4BEC-B76F-5AFFC402E53A}"/>
            </c:ext>
          </c:extLst>
        </c:ser>
        <c:ser>
          <c:idx val="129"/>
          <c:order val="129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反射白_LEDlow_暗櫃!$A$130:$EE$130</c:f>
              <c:numCache>
                <c:formatCode>General</c:formatCode>
                <c:ptCount val="135"/>
                <c:pt idx="0">
                  <c:v>4.6292999999999999E-6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7.2595869999999999E-4</c:v>
                </c:pt>
                <c:pt idx="5">
                  <c:v>1.4217610999999999E-3</c:v>
                </c:pt>
                <c:pt idx="6">
                  <c:v>1.7971682000000001E-3</c:v>
                </c:pt>
                <c:pt idx="7">
                  <c:v>1.7152603E-3</c:v>
                </c:pt>
                <c:pt idx="8">
                  <c:v>1.2962875999999999E-3</c:v>
                </c:pt>
                <c:pt idx="9">
                  <c:v>6.5894759999999999E-4</c:v>
                </c:pt>
                <c:pt idx="10">
                  <c:v>1.9380029999999999E-4</c:v>
                </c:pt>
                <c:pt idx="11">
                  <c:v>0</c:v>
                </c:pt>
                <c:pt idx="12">
                  <c:v>1.2530430000000001E-4</c:v>
                </c:pt>
                <c:pt idx="13">
                  <c:v>8.5001290000000001E-4</c:v>
                </c:pt>
                <c:pt idx="14">
                  <c:v>1.7906637999999999E-3</c:v>
                </c:pt>
                <c:pt idx="15">
                  <c:v>2.5406382000000001E-3</c:v>
                </c:pt>
                <c:pt idx="16">
                  <c:v>2.773551E-3</c:v>
                </c:pt>
                <c:pt idx="17">
                  <c:v>2.5738179999999999E-3</c:v>
                </c:pt>
                <c:pt idx="18">
                  <c:v>2.4272993000000001E-3</c:v>
                </c:pt>
                <c:pt idx="19">
                  <c:v>2.5204696999999998E-3</c:v>
                </c:pt>
                <c:pt idx="20">
                  <c:v>2.8492613000000002E-3</c:v>
                </c:pt>
                <c:pt idx="21">
                  <c:v>3.1275344000000001E-3</c:v>
                </c:pt>
                <c:pt idx="22">
                  <c:v>3.1908874E-3</c:v>
                </c:pt>
                <c:pt idx="23">
                  <c:v>3.1478468E-3</c:v>
                </c:pt>
                <c:pt idx="24">
                  <c:v>3.1167320000000001E-3</c:v>
                </c:pt>
                <c:pt idx="25">
                  <c:v>3.0890955000000002E-3</c:v>
                </c:pt>
                <c:pt idx="26">
                  <c:v>3.2295531000000001E-3</c:v>
                </c:pt>
                <c:pt idx="27">
                  <c:v>3.4610833999999999E-3</c:v>
                </c:pt>
                <c:pt idx="28">
                  <c:v>3.8550319E-3</c:v>
                </c:pt>
                <c:pt idx="29">
                  <c:v>4.6876579999999999E-3</c:v>
                </c:pt>
                <c:pt idx="30">
                  <c:v>5.9468224999999998E-3</c:v>
                </c:pt>
                <c:pt idx="31">
                  <c:v>7.7791987E-3</c:v>
                </c:pt>
                <c:pt idx="32">
                  <c:v>1.0414975700000001E-2</c:v>
                </c:pt>
                <c:pt idx="33">
                  <c:v>1.4117427199999999E-2</c:v>
                </c:pt>
                <c:pt idx="34">
                  <c:v>1.8896969E-2</c:v>
                </c:pt>
                <c:pt idx="35">
                  <c:v>2.4264693300000001E-2</c:v>
                </c:pt>
                <c:pt idx="36">
                  <c:v>2.9029274399999999E-2</c:v>
                </c:pt>
                <c:pt idx="37">
                  <c:v>3.18466164E-2</c:v>
                </c:pt>
                <c:pt idx="38">
                  <c:v>3.2231409099999997E-2</c:v>
                </c:pt>
                <c:pt idx="39">
                  <c:v>3.0358577099999999E-2</c:v>
                </c:pt>
                <c:pt idx="40">
                  <c:v>2.7107859000000002E-2</c:v>
                </c:pt>
                <c:pt idx="41">
                  <c:v>2.3224368700000001E-2</c:v>
                </c:pt>
                <c:pt idx="42">
                  <c:v>1.9775033000000001E-2</c:v>
                </c:pt>
                <c:pt idx="43">
                  <c:v>1.6893973600000001E-2</c:v>
                </c:pt>
                <c:pt idx="44">
                  <c:v>1.43410107E-2</c:v>
                </c:pt>
                <c:pt idx="45">
                  <c:v>1.2205828E-2</c:v>
                </c:pt>
                <c:pt idx="46">
                  <c:v>1.0472041600000001E-2</c:v>
                </c:pt>
                <c:pt idx="47">
                  <c:v>9.3420316E-3</c:v>
                </c:pt>
                <c:pt idx="48">
                  <c:v>8.8129742000000004E-3</c:v>
                </c:pt>
                <c:pt idx="49">
                  <c:v>8.5389343999999999E-3</c:v>
                </c:pt>
                <c:pt idx="50">
                  <c:v>8.4387678999999997E-3</c:v>
                </c:pt>
                <c:pt idx="51">
                  <c:v>8.5821328999999991E-3</c:v>
                </c:pt>
                <c:pt idx="52">
                  <c:v>9.0875578999999995E-3</c:v>
                </c:pt>
                <c:pt idx="53">
                  <c:v>9.8779703999999999E-3</c:v>
                </c:pt>
                <c:pt idx="54">
                  <c:v>1.06886588E-2</c:v>
                </c:pt>
                <c:pt idx="55">
                  <c:v>1.1218220900000001E-2</c:v>
                </c:pt>
                <c:pt idx="56">
                  <c:v>1.13156391E-2</c:v>
                </c:pt>
                <c:pt idx="57">
                  <c:v>1.09990938E-2</c:v>
                </c:pt>
                <c:pt idx="58">
                  <c:v>1.0494195899999999E-2</c:v>
                </c:pt>
                <c:pt idx="59">
                  <c:v>1.00420332E-2</c:v>
                </c:pt>
                <c:pt idx="60">
                  <c:v>9.7546559000000008E-3</c:v>
                </c:pt>
                <c:pt idx="61">
                  <c:v>9.6194808999999996E-3</c:v>
                </c:pt>
                <c:pt idx="62">
                  <c:v>9.6251862000000001E-3</c:v>
                </c:pt>
                <c:pt idx="63">
                  <c:v>9.7514427999999993E-3</c:v>
                </c:pt>
                <c:pt idx="64">
                  <c:v>9.8320609E-3</c:v>
                </c:pt>
                <c:pt idx="65">
                  <c:v>9.6455328000000003E-3</c:v>
                </c:pt>
                <c:pt idx="66">
                  <c:v>9.0355286000000003E-3</c:v>
                </c:pt>
                <c:pt idx="67">
                  <c:v>7.9680532000000002E-3</c:v>
                </c:pt>
                <c:pt idx="68">
                  <c:v>6.5605402999999998E-3</c:v>
                </c:pt>
                <c:pt idx="69">
                  <c:v>5.1165461000000001E-3</c:v>
                </c:pt>
                <c:pt idx="70">
                  <c:v>3.9411206000000004E-3</c:v>
                </c:pt>
                <c:pt idx="71">
                  <c:v>3.3075251E-3</c:v>
                </c:pt>
                <c:pt idx="72">
                  <c:v>3.2522461999999999E-3</c:v>
                </c:pt>
                <c:pt idx="73">
                  <c:v>3.5612674E-3</c:v>
                </c:pt>
                <c:pt idx="74">
                  <c:v>3.8273309000000002E-3</c:v>
                </c:pt>
                <c:pt idx="75">
                  <c:v>3.609864E-3</c:v>
                </c:pt>
                <c:pt idx="76">
                  <c:v>2.8490541000000002E-3</c:v>
                </c:pt>
                <c:pt idx="77">
                  <c:v>1.9191735999999999E-3</c:v>
                </c:pt>
                <c:pt idx="78">
                  <c:v>1.3345969E-3</c:v>
                </c:pt>
                <c:pt idx="79">
                  <c:v>1.2653756E-3</c:v>
                </c:pt>
                <c:pt idx="80">
                  <c:v>1.5258022E-3</c:v>
                </c:pt>
                <c:pt idx="81">
                  <c:v>1.7862310999999999E-3</c:v>
                </c:pt>
                <c:pt idx="82">
                  <c:v>1.8839938999999999E-3</c:v>
                </c:pt>
                <c:pt idx="83">
                  <c:v>1.8041831E-3</c:v>
                </c:pt>
                <c:pt idx="84">
                  <c:v>1.5983016000000001E-3</c:v>
                </c:pt>
                <c:pt idx="85">
                  <c:v>1.2968096000000001E-3</c:v>
                </c:pt>
                <c:pt idx="86">
                  <c:v>8.4857210000000005E-4</c:v>
                </c:pt>
                <c:pt idx="87">
                  <c:v>2.8118240000000002E-4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1.210593E-4</c:v>
                </c:pt>
                <c:pt idx="95">
                  <c:v>2.9849260000000002E-4</c:v>
                </c:pt>
                <c:pt idx="96">
                  <c:v>4.53213E-4</c:v>
                </c:pt>
                <c:pt idx="97">
                  <c:v>5.6177769999999998E-4</c:v>
                </c:pt>
                <c:pt idx="98">
                  <c:v>6.5523649999999997E-4</c:v>
                </c:pt>
                <c:pt idx="99">
                  <c:v>7.6371770000000004E-4</c:v>
                </c:pt>
                <c:pt idx="100">
                  <c:v>8.7536030000000004E-4</c:v>
                </c:pt>
                <c:pt idx="101">
                  <c:v>9.9154350000000007E-4</c:v>
                </c:pt>
                <c:pt idx="102">
                  <c:v>1.1380679000000001E-3</c:v>
                </c:pt>
                <c:pt idx="103">
                  <c:v>1.2647616999999999E-3</c:v>
                </c:pt>
                <c:pt idx="104">
                  <c:v>1.4076873E-3</c:v>
                </c:pt>
                <c:pt idx="105">
                  <c:v>1.5717203000000001E-3</c:v>
                </c:pt>
                <c:pt idx="106">
                  <c:v>1.7708216000000001E-3</c:v>
                </c:pt>
                <c:pt idx="107">
                  <c:v>1.9728921E-3</c:v>
                </c:pt>
                <c:pt idx="108">
                  <c:v>2.198125E-3</c:v>
                </c:pt>
                <c:pt idx="109">
                  <c:v>2.4658809E-3</c:v>
                </c:pt>
                <c:pt idx="110">
                  <c:v>2.9530972000000001E-3</c:v>
                </c:pt>
                <c:pt idx="111">
                  <c:v>3.3476204000000001E-3</c:v>
                </c:pt>
                <c:pt idx="112">
                  <c:v>3.7853038000000001E-3</c:v>
                </c:pt>
                <c:pt idx="113">
                  <c:v>4.2335261000000001E-3</c:v>
                </c:pt>
                <c:pt idx="114">
                  <c:v>4.7206301000000004E-3</c:v>
                </c:pt>
                <c:pt idx="115">
                  <c:v>5.2021406999999999E-3</c:v>
                </c:pt>
                <c:pt idx="116">
                  <c:v>5.6432304000000001E-3</c:v>
                </c:pt>
                <c:pt idx="117">
                  <c:v>6.0636997000000003E-3</c:v>
                </c:pt>
                <c:pt idx="118">
                  <c:v>6.2155873000000004E-3</c:v>
                </c:pt>
                <c:pt idx="119">
                  <c:v>6.3686873999999997E-3</c:v>
                </c:pt>
                <c:pt idx="120">
                  <c:v>6.3855378000000004E-3</c:v>
                </c:pt>
                <c:pt idx="121">
                  <c:v>6.2721870000000002E-3</c:v>
                </c:pt>
                <c:pt idx="122">
                  <c:v>6.0251565E-3</c:v>
                </c:pt>
                <c:pt idx="123">
                  <c:v>5.6596077000000003E-3</c:v>
                </c:pt>
                <c:pt idx="124">
                  <c:v>5.1932693E-3</c:v>
                </c:pt>
                <c:pt idx="125">
                  <c:v>4.6794148999999997E-3</c:v>
                </c:pt>
                <c:pt idx="126">
                  <c:v>4.0729599999999996E-3</c:v>
                </c:pt>
                <c:pt idx="127">
                  <c:v>3.4916426999999999E-3</c:v>
                </c:pt>
                <c:pt idx="128">
                  <c:v>2.8935163000000002E-3</c:v>
                </c:pt>
                <c:pt idx="129">
                  <c:v>2.3991754000000001E-3</c:v>
                </c:pt>
                <c:pt idx="130">
                  <c:v>1.9496839999999999E-3</c:v>
                </c:pt>
                <c:pt idx="131">
                  <c:v>1.5866383999999999E-3</c:v>
                </c:pt>
                <c:pt idx="132">
                  <c:v>1.2874764E-3</c:v>
                </c:pt>
                <c:pt idx="133">
                  <c:v>1.0432194999999999E-3</c:v>
                </c:pt>
                <c:pt idx="134">
                  <c:v>4.0533829999999998E-4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1-5DBF-4BEC-B76F-5AFFC402E53A}"/>
            </c:ext>
          </c:extLst>
        </c:ser>
        <c:ser>
          <c:idx val="130"/>
          <c:order val="130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反射白_LEDlow_暗櫃!$A$131:$EE$131</c:f>
              <c:numCache>
                <c:formatCode>General</c:formatCode>
                <c:ptCount val="135"/>
                <c:pt idx="0">
                  <c:v>8.9202900000000002E-4</c:v>
                </c:pt>
                <c:pt idx="1">
                  <c:v>6.2707910000000004E-4</c:v>
                </c:pt>
                <c:pt idx="2">
                  <c:v>3.608587E-4</c:v>
                </c:pt>
                <c:pt idx="3">
                  <c:v>0</c:v>
                </c:pt>
                <c:pt idx="4">
                  <c:v>0</c:v>
                </c:pt>
                <c:pt idx="5">
                  <c:v>2.3662109999999999E-4</c:v>
                </c:pt>
                <c:pt idx="6">
                  <c:v>8.3332879999999999E-4</c:v>
                </c:pt>
                <c:pt idx="7">
                  <c:v>1.3270725000000001E-3</c:v>
                </c:pt>
                <c:pt idx="8">
                  <c:v>1.3510067999999999E-3</c:v>
                </c:pt>
                <c:pt idx="9">
                  <c:v>8.8122859999999995E-4</c:v>
                </c:pt>
                <c:pt idx="10">
                  <c:v>2.7079710000000001E-4</c:v>
                </c:pt>
                <c:pt idx="11">
                  <c:v>0</c:v>
                </c:pt>
                <c:pt idx="12">
                  <c:v>1.5052800000000001E-4</c:v>
                </c:pt>
                <c:pt idx="13">
                  <c:v>7.6934780000000003E-4</c:v>
                </c:pt>
                <c:pt idx="14">
                  <c:v>1.4437364000000001E-3</c:v>
                </c:pt>
                <c:pt idx="15">
                  <c:v>1.9611073999999998E-3</c:v>
                </c:pt>
                <c:pt idx="16">
                  <c:v>2.1464803999999998E-3</c:v>
                </c:pt>
                <c:pt idx="17">
                  <c:v>2.1572384999999999E-3</c:v>
                </c:pt>
                <c:pt idx="18">
                  <c:v>2.2250896000000002E-3</c:v>
                </c:pt>
                <c:pt idx="19">
                  <c:v>2.5619331000000002E-3</c:v>
                </c:pt>
                <c:pt idx="20">
                  <c:v>3.1462368E-3</c:v>
                </c:pt>
                <c:pt idx="21">
                  <c:v>3.7489674999999999E-3</c:v>
                </c:pt>
                <c:pt idx="22">
                  <c:v>4.0505784999999997E-3</c:v>
                </c:pt>
                <c:pt idx="23">
                  <c:v>3.9834264000000001E-3</c:v>
                </c:pt>
                <c:pt idx="24">
                  <c:v>3.6463905E-3</c:v>
                </c:pt>
                <c:pt idx="25">
                  <c:v>3.1704254999999999E-3</c:v>
                </c:pt>
                <c:pt idx="26">
                  <c:v>2.8244224000000002E-3</c:v>
                </c:pt>
                <c:pt idx="27">
                  <c:v>2.7637248999999998E-3</c:v>
                </c:pt>
                <c:pt idx="28">
                  <c:v>3.1740316000000001E-3</c:v>
                </c:pt>
                <c:pt idx="29">
                  <c:v>4.3322151E-3</c:v>
                </c:pt>
                <c:pt idx="30">
                  <c:v>6.0365638000000003E-3</c:v>
                </c:pt>
                <c:pt idx="31">
                  <c:v>8.2475216999999997E-3</c:v>
                </c:pt>
                <c:pt idx="32">
                  <c:v>1.09935161E-2</c:v>
                </c:pt>
                <c:pt idx="33">
                  <c:v>1.4455635999999999E-2</c:v>
                </c:pt>
                <c:pt idx="34">
                  <c:v>1.8718354400000001E-2</c:v>
                </c:pt>
                <c:pt idx="35">
                  <c:v>2.3558083899999999E-2</c:v>
                </c:pt>
                <c:pt idx="36">
                  <c:v>2.8143767300000001E-2</c:v>
                </c:pt>
                <c:pt idx="37">
                  <c:v>3.1229183099999999E-2</c:v>
                </c:pt>
                <c:pt idx="38">
                  <c:v>3.2084632699999997E-2</c:v>
                </c:pt>
                <c:pt idx="39">
                  <c:v>3.06547135E-2</c:v>
                </c:pt>
                <c:pt idx="40">
                  <c:v>2.7631556599999999E-2</c:v>
                </c:pt>
                <c:pt idx="41">
                  <c:v>2.3661164599999999E-2</c:v>
                </c:pt>
                <c:pt idx="42">
                  <c:v>1.98693629E-2</c:v>
                </c:pt>
                <c:pt idx="43">
                  <c:v>1.6708906700000001E-2</c:v>
                </c:pt>
                <c:pt idx="44">
                  <c:v>1.43903494E-2</c:v>
                </c:pt>
                <c:pt idx="45">
                  <c:v>1.29788201E-2</c:v>
                </c:pt>
                <c:pt idx="46">
                  <c:v>1.19552407E-2</c:v>
                </c:pt>
                <c:pt idx="47">
                  <c:v>1.09757194E-2</c:v>
                </c:pt>
                <c:pt idx="48">
                  <c:v>9.9514686000000008E-3</c:v>
                </c:pt>
                <c:pt idx="49">
                  <c:v>9.0352213000000001E-3</c:v>
                </c:pt>
                <c:pt idx="50">
                  <c:v>8.4780724999999994E-3</c:v>
                </c:pt>
                <c:pt idx="51">
                  <c:v>8.4028001999999994E-3</c:v>
                </c:pt>
                <c:pt idx="52">
                  <c:v>8.6617599999999993E-3</c:v>
                </c:pt>
                <c:pt idx="53">
                  <c:v>9.1167399999999999E-3</c:v>
                </c:pt>
                <c:pt idx="54">
                  <c:v>9.7189601999999996E-3</c:v>
                </c:pt>
                <c:pt idx="55">
                  <c:v>1.0474466700000001E-2</c:v>
                </c:pt>
                <c:pt idx="56">
                  <c:v>1.1215181100000001E-2</c:v>
                </c:pt>
                <c:pt idx="57">
                  <c:v>1.17184371E-2</c:v>
                </c:pt>
                <c:pt idx="58">
                  <c:v>1.18251489E-2</c:v>
                </c:pt>
                <c:pt idx="59">
                  <c:v>1.1635861399999999E-2</c:v>
                </c:pt>
                <c:pt idx="60">
                  <c:v>1.126019E-2</c:v>
                </c:pt>
                <c:pt idx="61">
                  <c:v>1.06865754E-2</c:v>
                </c:pt>
                <c:pt idx="62">
                  <c:v>9.7320060999999992E-3</c:v>
                </c:pt>
                <c:pt idx="63">
                  <c:v>8.4451009000000004E-3</c:v>
                </c:pt>
                <c:pt idx="64">
                  <c:v>7.1705431000000002E-3</c:v>
                </c:pt>
                <c:pt idx="65">
                  <c:v>6.3995453999999997E-3</c:v>
                </c:pt>
                <c:pt idx="66">
                  <c:v>6.3650762E-3</c:v>
                </c:pt>
                <c:pt idx="67">
                  <c:v>6.806599E-3</c:v>
                </c:pt>
                <c:pt idx="68">
                  <c:v>7.1723517000000002E-3</c:v>
                </c:pt>
                <c:pt idx="69">
                  <c:v>7.0068654999999999E-3</c:v>
                </c:pt>
                <c:pt idx="70">
                  <c:v>6.2577789999999998E-3</c:v>
                </c:pt>
                <c:pt idx="71">
                  <c:v>5.3097824999999996E-3</c:v>
                </c:pt>
                <c:pt idx="72">
                  <c:v>4.5159956999999999E-3</c:v>
                </c:pt>
                <c:pt idx="73">
                  <c:v>3.9479177999999998E-3</c:v>
                </c:pt>
                <c:pt idx="74">
                  <c:v>3.3970879999999999E-3</c:v>
                </c:pt>
                <c:pt idx="75">
                  <c:v>2.6020246999999999E-3</c:v>
                </c:pt>
                <c:pt idx="76">
                  <c:v>1.6941876E-3</c:v>
                </c:pt>
                <c:pt idx="77">
                  <c:v>1.0077858E-3</c:v>
                </c:pt>
                <c:pt idx="78">
                  <c:v>8.2193749999999997E-4</c:v>
                </c:pt>
                <c:pt idx="79">
                  <c:v>1.0921253000000001E-3</c:v>
                </c:pt>
                <c:pt idx="80">
                  <c:v>1.4198256E-3</c:v>
                </c:pt>
                <c:pt idx="81">
                  <c:v>1.4612373999999999E-3</c:v>
                </c:pt>
                <c:pt idx="82">
                  <c:v>1.2067677000000001E-3</c:v>
                </c:pt>
                <c:pt idx="83">
                  <c:v>8.5863339999999995E-4</c:v>
                </c:pt>
                <c:pt idx="84">
                  <c:v>6.5383539999999999E-4</c:v>
                </c:pt>
                <c:pt idx="85">
                  <c:v>7.1820330000000004E-4</c:v>
                </c:pt>
                <c:pt idx="86">
                  <c:v>9.5432440000000002E-4</c:v>
                </c:pt>
                <c:pt idx="87">
                  <c:v>1.2088661999999999E-3</c:v>
                </c:pt>
                <c:pt idx="88">
                  <c:v>1.3573222000000001E-3</c:v>
                </c:pt>
                <c:pt idx="89">
                  <c:v>1.3852324E-3</c:v>
                </c:pt>
                <c:pt idx="90">
                  <c:v>1.3062769E-3</c:v>
                </c:pt>
                <c:pt idx="91">
                  <c:v>1.1340771999999999E-3</c:v>
                </c:pt>
                <c:pt idx="92">
                  <c:v>8.2842479999999997E-4</c:v>
                </c:pt>
                <c:pt idx="93">
                  <c:v>4.5345429999999999E-4</c:v>
                </c:pt>
                <c:pt idx="94">
                  <c:v>4.2320000000000003E-6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4.7309389999999999E-4</c:v>
                </c:pt>
                <c:pt idx="105">
                  <c:v>9.810241999999999E-4</c:v>
                </c:pt>
                <c:pt idx="106">
                  <c:v>1.5140134E-3</c:v>
                </c:pt>
                <c:pt idx="107">
                  <c:v>2.0572133000000001E-3</c:v>
                </c:pt>
                <c:pt idx="108">
                  <c:v>2.5932554000000002E-3</c:v>
                </c:pt>
                <c:pt idx="109">
                  <c:v>3.1374981999999999E-3</c:v>
                </c:pt>
                <c:pt idx="110">
                  <c:v>3.7618608E-3</c:v>
                </c:pt>
                <c:pt idx="111">
                  <c:v>4.2418079000000001E-3</c:v>
                </c:pt>
                <c:pt idx="112">
                  <c:v>4.7186017E-3</c:v>
                </c:pt>
                <c:pt idx="113">
                  <c:v>5.1710740999999999E-3</c:v>
                </c:pt>
                <c:pt idx="114">
                  <c:v>5.5302861000000002E-3</c:v>
                </c:pt>
                <c:pt idx="115">
                  <c:v>5.8295502999999999E-3</c:v>
                </c:pt>
                <c:pt idx="116">
                  <c:v>6.0696127000000001E-3</c:v>
                </c:pt>
                <c:pt idx="117">
                  <c:v>6.3058734000000002E-3</c:v>
                </c:pt>
                <c:pt idx="118">
                  <c:v>6.3664834000000002E-3</c:v>
                </c:pt>
                <c:pt idx="119">
                  <c:v>6.3304299999999997E-3</c:v>
                </c:pt>
                <c:pt idx="120">
                  <c:v>6.2163243999999998E-3</c:v>
                </c:pt>
                <c:pt idx="121">
                  <c:v>6.0329577000000001E-3</c:v>
                </c:pt>
                <c:pt idx="122">
                  <c:v>5.7760229999999999E-3</c:v>
                </c:pt>
                <c:pt idx="123">
                  <c:v>5.4596745999999996E-3</c:v>
                </c:pt>
                <c:pt idx="124">
                  <c:v>5.0820051999999998E-3</c:v>
                </c:pt>
                <c:pt idx="125">
                  <c:v>4.6477945999999996E-3</c:v>
                </c:pt>
                <c:pt idx="126">
                  <c:v>4.1217896999999996E-3</c:v>
                </c:pt>
                <c:pt idx="127">
                  <c:v>3.6371867E-3</c:v>
                </c:pt>
                <c:pt idx="128">
                  <c:v>3.1751776000000002E-3</c:v>
                </c:pt>
                <c:pt idx="129">
                  <c:v>2.7148599999999999E-3</c:v>
                </c:pt>
                <c:pt idx="130">
                  <c:v>2.2562990999999998E-3</c:v>
                </c:pt>
                <c:pt idx="131">
                  <c:v>1.8429377E-3</c:v>
                </c:pt>
                <c:pt idx="132">
                  <c:v>1.4669806999999999E-3</c:v>
                </c:pt>
                <c:pt idx="133">
                  <c:v>1.1372098E-3</c:v>
                </c:pt>
                <c:pt idx="134">
                  <c:v>6.4576569999999999E-4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2-5DBF-4BEC-B76F-5AFFC402E53A}"/>
            </c:ext>
          </c:extLst>
        </c:ser>
        <c:ser>
          <c:idx val="131"/>
          <c:order val="131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反射白_LEDlow_暗櫃!$A$132:$EE$132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2.5398119999999998E-4</c:v>
                </c:pt>
                <c:pt idx="5">
                  <c:v>7.6251209999999995E-4</c:v>
                </c:pt>
                <c:pt idx="6">
                  <c:v>9.9827680000000004E-4</c:v>
                </c:pt>
                <c:pt idx="7">
                  <c:v>1.0056531E-3</c:v>
                </c:pt>
                <c:pt idx="8">
                  <c:v>8.2446060000000005E-4</c:v>
                </c:pt>
                <c:pt idx="9">
                  <c:v>6.6006310000000005E-4</c:v>
                </c:pt>
                <c:pt idx="10">
                  <c:v>6.1661029999999996E-4</c:v>
                </c:pt>
                <c:pt idx="11">
                  <c:v>7.5482770000000004E-4</c:v>
                </c:pt>
                <c:pt idx="12">
                  <c:v>9.6620530000000003E-4</c:v>
                </c:pt>
                <c:pt idx="13">
                  <c:v>1.1877903999999999E-3</c:v>
                </c:pt>
                <c:pt idx="14">
                  <c:v>1.3986814000000001E-3</c:v>
                </c:pt>
                <c:pt idx="15">
                  <c:v>1.6322098E-3</c:v>
                </c:pt>
                <c:pt idx="16">
                  <c:v>1.7672087E-3</c:v>
                </c:pt>
                <c:pt idx="17">
                  <c:v>1.8305589E-3</c:v>
                </c:pt>
                <c:pt idx="18">
                  <c:v>1.9363448000000001E-3</c:v>
                </c:pt>
                <c:pt idx="19">
                  <c:v>2.2814465000000001E-3</c:v>
                </c:pt>
                <c:pt idx="20">
                  <c:v>2.8969489999999998E-3</c:v>
                </c:pt>
                <c:pt idx="21">
                  <c:v>3.5751588E-3</c:v>
                </c:pt>
                <c:pt idx="22">
                  <c:v>4.0220157000000001E-3</c:v>
                </c:pt>
                <c:pt idx="23">
                  <c:v>4.1132197000000002E-3</c:v>
                </c:pt>
                <c:pt idx="24">
                  <c:v>4.0191812000000002E-3</c:v>
                </c:pt>
                <c:pt idx="25">
                  <c:v>3.7742199E-3</c:v>
                </c:pt>
                <c:pt idx="26">
                  <c:v>3.6286863E-3</c:v>
                </c:pt>
                <c:pt idx="27">
                  <c:v>3.5469802E-3</c:v>
                </c:pt>
                <c:pt idx="28">
                  <c:v>3.6849405E-3</c:v>
                </c:pt>
                <c:pt idx="29">
                  <c:v>4.3006870000000001E-3</c:v>
                </c:pt>
                <c:pt idx="30">
                  <c:v>5.4200771000000002E-3</c:v>
                </c:pt>
                <c:pt idx="31">
                  <c:v>7.2959451999999999E-3</c:v>
                </c:pt>
                <c:pt idx="32">
                  <c:v>1.0198338E-2</c:v>
                </c:pt>
                <c:pt idx="33">
                  <c:v>1.4179401100000001E-2</c:v>
                </c:pt>
                <c:pt idx="34">
                  <c:v>1.8959488699999999E-2</c:v>
                </c:pt>
                <c:pt idx="35">
                  <c:v>2.40635313E-2</c:v>
                </c:pt>
                <c:pt idx="36">
                  <c:v>2.86576804E-2</c:v>
                </c:pt>
                <c:pt idx="37">
                  <c:v>3.1534664300000001E-2</c:v>
                </c:pt>
                <c:pt idx="38">
                  <c:v>3.2131206199999998E-2</c:v>
                </c:pt>
                <c:pt idx="39">
                  <c:v>3.03555597E-2</c:v>
                </c:pt>
                <c:pt idx="40">
                  <c:v>2.7216518299999999E-2</c:v>
                </c:pt>
                <c:pt idx="41">
                  <c:v>2.3446615800000001E-2</c:v>
                </c:pt>
                <c:pt idx="42">
                  <c:v>2.01502629E-2</c:v>
                </c:pt>
                <c:pt idx="43">
                  <c:v>1.74090397E-2</c:v>
                </c:pt>
                <c:pt idx="44">
                  <c:v>1.5056859699999999E-2</c:v>
                </c:pt>
                <c:pt idx="45">
                  <c:v>1.3153311799999999E-2</c:v>
                </c:pt>
                <c:pt idx="46">
                  <c:v>1.15603814E-2</c:v>
                </c:pt>
                <c:pt idx="47">
                  <c:v>1.03302523E-2</c:v>
                </c:pt>
                <c:pt idx="48">
                  <c:v>9.5429243999999996E-3</c:v>
                </c:pt>
                <c:pt idx="49">
                  <c:v>8.9947906999999997E-3</c:v>
                </c:pt>
                <c:pt idx="50">
                  <c:v>8.7164622000000004E-3</c:v>
                </c:pt>
                <c:pt idx="51">
                  <c:v>8.859436E-3</c:v>
                </c:pt>
                <c:pt idx="52">
                  <c:v>9.4111626999999996E-3</c:v>
                </c:pt>
                <c:pt idx="53">
                  <c:v>1.01397373E-2</c:v>
                </c:pt>
                <c:pt idx="54">
                  <c:v>1.0755062100000001E-2</c:v>
                </c:pt>
                <c:pt idx="55">
                  <c:v>1.1125871900000001E-2</c:v>
                </c:pt>
                <c:pt idx="56">
                  <c:v>1.13518834E-2</c:v>
                </c:pt>
                <c:pt idx="57">
                  <c:v>1.1493307499999999E-2</c:v>
                </c:pt>
                <c:pt idx="58">
                  <c:v>1.1437298699999999E-2</c:v>
                </c:pt>
                <c:pt idx="59">
                  <c:v>1.0948648700000001E-2</c:v>
                </c:pt>
                <c:pt idx="60">
                  <c:v>1.0109723500000001E-2</c:v>
                </c:pt>
                <c:pt idx="61">
                  <c:v>9.3146926000000005E-3</c:v>
                </c:pt>
                <c:pt idx="62">
                  <c:v>8.9794117999999999E-3</c:v>
                </c:pt>
                <c:pt idx="63">
                  <c:v>9.1905965999999999E-3</c:v>
                </c:pt>
                <c:pt idx="64">
                  <c:v>9.6091431999999997E-3</c:v>
                </c:pt>
                <c:pt idx="65">
                  <c:v>9.6734026000000004E-3</c:v>
                </c:pt>
                <c:pt idx="66">
                  <c:v>9.1045638999999994E-3</c:v>
                </c:pt>
                <c:pt idx="67">
                  <c:v>7.9643176999999992E-3</c:v>
                </c:pt>
                <c:pt idx="68">
                  <c:v>6.5881545000000003E-3</c:v>
                </c:pt>
                <c:pt idx="69">
                  <c:v>5.3436695999999999E-3</c:v>
                </c:pt>
                <c:pt idx="70">
                  <c:v>4.3322932999999997E-3</c:v>
                </c:pt>
                <c:pt idx="71">
                  <c:v>3.6029930000000001E-3</c:v>
                </c:pt>
                <c:pt idx="72">
                  <c:v>3.2431991E-3</c:v>
                </c:pt>
                <c:pt idx="73">
                  <c:v>3.3353077999999999E-3</c:v>
                </c:pt>
                <c:pt idx="74">
                  <c:v>3.7228304E-3</c:v>
                </c:pt>
                <c:pt idx="75">
                  <c:v>3.9272359999999997E-3</c:v>
                </c:pt>
                <c:pt idx="76">
                  <c:v>3.5778393999999999E-3</c:v>
                </c:pt>
                <c:pt idx="77">
                  <c:v>2.7307366999999999E-3</c:v>
                </c:pt>
                <c:pt idx="78">
                  <c:v>1.7640422E-3</c:v>
                </c:pt>
                <c:pt idx="79">
                  <c:v>1.1069864E-3</c:v>
                </c:pt>
                <c:pt idx="80">
                  <c:v>8.9355670000000002E-4</c:v>
                </c:pt>
                <c:pt idx="81">
                  <c:v>9.6244250000000005E-4</c:v>
                </c:pt>
                <c:pt idx="82">
                  <c:v>1.0841313E-3</c:v>
                </c:pt>
                <c:pt idx="83">
                  <c:v>1.1065084999999999E-3</c:v>
                </c:pt>
                <c:pt idx="84">
                  <c:v>9.9600690000000011E-4</c:v>
                </c:pt>
                <c:pt idx="85">
                  <c:v>8.3351530000000005E-4</c:v>
                </c:pt>
                <c:pt idx="86">
                  <c:v>6.016544E-4</c:v>
                </c:pt>
                <c:pt idx="87">
                  <c:v>2.834879E-4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5.1054000000000003E-6</c:v>
                </c:pt>
                <c:pt idx="95">
                  <c:v>1.5025060000000001E-4</c:v>
                </c:pt>
                <c:pt idx="96">
                  <c:v>2.431938E-4</c:v>
                </c:pt>
                <c:pt idx="97">
                  <c:v>2.6965639999999998E-4</c:v>
                </c:pt>
                <c:pt idx="98">
                  <c:v>2.5831930000000001E-4</c:v>
                </c:pt>
                <c:pt idx="99">
                  <c:v>2.6234339999999998E-4</c:v>
                </c:pt>
                <c:pt idx="100">
                  <c:v>2.7941400000000002E-4</c:v>
                </c:pt>
                <c:pt idx="101">
                  <c:v>3.1540849999999999E-4</c:v>
                </c:pt>
                <c:pt idx="102">
                  <c:v>3.7589310000000001E-4</c:v>
                </c:pt>
                <c:pt idx="103">
                  <c:v>4.981664E-4</c:v>
                </c:pt>
                <c:pt idx="104">
                  <c:v>6.7715920000000005E-4</c:v>
                </c:pt>
                <c:pt idx="105">
                  <c:v>9.1979680000000002E-4</c:v>
                </c:pt>
                <c:pt idx="106">
                  <c:v>1.2461144999999999E-3</c:v>
                </c:pt>
                <c:pt idx="107">
                  <c:v>1.6345520000000001E-3</c:v>
                </c:pt>
                <c:pt idx="108">
                  <c:v>2.0925445000000002E-3</c:v>
                </c:pt>
                <c:pt idx="109">
                  <c:v>2.6121319E-3</c:v>
                </c:pt>
                <c:pt idx="110">
                  <c:v>3.1814402999999999E-3</c:v>
                </c:pt>
                <c:pt idx="111">
                  <c:v>3.7840486000000001E-3</c:v>
                </c:pt>
                <c:pt idx="112">
                  <c:v>4.4448203E-3</c:v>
                </c:pt>
                <c:pt idx="113">
                  <c:v>5.1108613000000001E-3</c:v>
                </c:pt>
                <c:pt idx="114">
                  <c:v>5.7360665000000003E-3</c:v>
                </c:pt>
                <c:pt idx="115">
                  <c:v>6.3070045000000003E-3</c:v>
                </c:pt>
                <c:pt idx="116">
                  <c:v>6.7992028999999997E-3</c:v>
                </c:pt>
                <c:pt idx="117">
                  <c:v>7.2154341999999998E-3</c:v>
                </c:pt>
                <c:pt idx="118">
                  <c:v>7.5008640999999999E-3</c:v>
                </c:pt>
                <c:pt idx="119">
                  <c:v>7.5560695999999997E-3</c:v>
                </c:pt>
                <c:pt idx="120">
                  <c:v>7.4500534999999996E-3</c:v>
                </c:pt>
                <c:pt idx="121">
                  <c:v>7.2029913000000003E-3</c:v>
                </c:pt>
                <c:pt idx="122">
                  <c:v>6.8298685E-3</c:v>
                </c:pt>
                <c:pt idx="123">
                  <c:v>6.3462574000000002E-3</c:v>
                </c:pt>
                <c:pt idx="124">
                  <c:v>5.7750661000000002E-3</c:v>
                </c:pt>
                <c:pt idx="125">
                  <c:v>5.1368224000000002E-3</c:v>
                </c:pt>
                <c:pt idx="126">
                  <c:v>4.5455163E-3</c:v>
                </c:pt>
                <c:pt idx="127">
                  <c:v>3.8874659E-3</c:v>
                </c:pt>
                <c:pt idx="128">
                  <c:v>3.2242995000000001E-3</c:v>
                </c:pt>
                <c:pt idx="129">
                  <c:v>2.6515787000000002E-3</c:v>
                </c:pt>
                <c:pt idx="130">
                  <c:v>2.1238653000000001E-3</c:v>
                </c:pt>
                <c:pt idx="131">
                  <c:v>1.666732E-3</c:v>
                </c:pt>
                <c:pt idx="132">
                  <c:v>1.2637599E-3</c:v>
                </c:pt>
                <c:pt idx="133">
                  <c:v>9.2008840000000003E-4</c:v>
                </c:pt>
                <c:pt idx="134">
                  <c:v>2.301503E-4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3-5DBF-4BEC-B76F-5AFFC402E53A}"/>
            </c:ext>
          </c:extLst>
        </c:ser>
        <c:ser>
          <c:idx val="132"/>
          <c:order val="132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反射白_LEDlow_暗櫃!$A$133:$EE$133</c:f>
              <c:numCache>
                <c:formatCode>General</c:formatCode>
                <c:ptCount val="135"/>
                <c:pt idx="0">
                  <c:v>2.1932039000000002E-3</c:v>
                </c:pt>
                <c:pt idx="1">
                  <c:v>2.0224919999999999E-3</c:v>
                </c:pt>
                <c:pt idx="2">
                  <c:v>1.7061683E-3</c:v>
                </c:pt>
                <c:pt idx="3">
                  <c:v>1.4208353E-3</c:v>
                </c:pt>
                <c:pt idx="4">
                  <c:v>1.1734506999999999E-3</c:v>
                </c:pt>
                <c:pt idx="5">
                  <c:v>8.3118180000000001E-4</c:v>
                </c:pt>
                <c:pt idx="6">
                  <c:v>3.6030710000000001E-4</c:v>
                </c:pt>
                <c:pt idx="7">
                  <c:v>0</c:v>
                </c:pt>
                <c:pt idx="8">
                  <c:v>0</c:v>
                </c:pt>
                <c:pt idx="9">
                  <c:v>8.7577299999999999E-5</c:v>
                </c:pt>
                <c:pt idx="10">
                  <c:v>7.2530499999999998E-4</c:v>
                </c:pt>
                <c:pt idx="11">
                  <c:v>1.412003E-3</c:v>
                </c:pt>
                <c:pt idx="12">
                  <c:v>1.7966516E-3</c:v>
                </c:pt>
                <c:pt idx="13">
                  <c:v>1.8381081E-3</c:v>
                </c:pt>
                <c:pt idx="14">
                  <c:v>1.7311652000000001E-3</c:v>
                </c:pt>
                <c:pt idx="15">
                  <c:v>1.7241727E-3</c:v>
                </c:pt>
                <c:pt idx="16">
                  <c:v>1.9431352E-3</c:v>
                </c:pt>
                <c:pt idx="17">
                  <c:v>2.2979414000000001E-3</c:v>
                </c:pt>
                <c:pt idx="18">
                  <c:v>2.5905159000000001E-3</c:v>
                </c:pt>
                <c:pt idx="19">
                  <c:v>2.7104167E-3</c:v>
                </c:pt>
                <c:pt idx="20">
                  <c:v>2.7208633000000001E-3</c:v>
                </c:pt>
                <c:pt idx="21">
                  <c:v>2.7294322E-3</c:v>
                </c:pt>
                <c:pt idx="22">
                  <c:v>2.8468317E-3</c:v>
                </c:pt>
                <c:pt idx="23">
                  <c:v>2.9688027999999998E-3</c:v>
                </c:pt>
                <c:pt idx="24">
                  <c:v>3.1089186999999998E-3</c:v>
                </c:pt>
                <c:pt idx="25">
                  <c:v>3.3145414E-3</c:v>
                </c:pt>
                <c:pt idx="26">
                  <c:v>3.6927845999999999E-3</c:v>
                </c:pt>
                <c:pt idx="27">
                  <c:v>4.1964194E-3</c:v>
                </c:pt>
                <c:pt idx="28">
                  <c:v>4.6516209999999999E-3</c:v>
                </c:pt>
                <c:pt idx="29">
                  <c:v>5.0239506999999999E-3</c:v>
                </c:pt>
                <c:pt idx="30">
                  <c:v>5.5671263999999996E-3</c:v>
                </c:pt>
                <c:pt idx="31">
                  <c:v>6.8701374999999999E-3</c:v>
                </c:pt>
                <c:pt idx="32">
                  <c:v>9.3846283999999992E-3</c:v>
                </c:pt>
                <c:pt idx="33">
                  <c:v>1.3204114499999999E-2</c:v>
                </c:pt>
                <c:pt idx="34">
                  <c:v>1.7990762399999999E-2</c:v>
                </c:pt>
                <c:pt idx="35">
                  <c:v>2.3160317900000001E-2</c:v>
                </c:pt>
                <c:pt idx="36">
                  <c:v>2.78481506E-2</c:v>
                </c:pt>
                <c:pt idx="37">
                  <c:v>3.1036600500000001E-2</c:v>
                </c:pt>
                <c:pt idx="38">
                  <c:v>3.2070059300000002E-2</c:v>
                </c:pt>
                <c:pt idx="39">
                  <c:v>3.0868612199999999E-2</c:v>
                </c:pt>
                <c:pt idx="40">
                  <c:v>2.80560181E-2</c:v>
                </c:pt>
                <c:pt idx="41">
                  <c:v>2.4432348100000001E-2</c:v>
                </c:pt>
                <c:pt idx="42">
                  <c:v>2.0874025300000001E-2</c:v>
                </c:pt>
                <c:pt idx="43">
                  <c:v>1.7656631799999999E-2</c:v>
                </c:pt>
                <c:pt idx="44">
                  <c:v>1.4908022199999999E-2</c:v>
                </c:pt>
                <c:pt idx="45">
                  <c:v>1.2769979399999999E-2</c:v>
                </c:pt>
                <c:pt idx="46">
                  <c:v>1.1070040099999999E-2</c:v>
                </c:pt>
                <c:pt idx="47">
                  <c:v>9.7305458000000004E-3</c:v>
                </c:pt>
                <c:pt idx="48">
                  <c:v>8.7266666999999999E-3</c:v>
                </c:pt>
                <c:pt idx="49">
                  <c:v>8.0353105000000001E-3</c:v>
                </c:pt>
                <c:pt idx="50">
                  <c:v>7.6631996999999997E-3</c:v>
                </c:pt>
                <c:pt idx="51">
                  <c:v>7.6888957999999997E-3</c:v>
                </c:pt>
                <c:pt idx="52">
                  <c:v>8.0798789999999999E-3</c:v>
                </c:pt>
                <c:pt idx="53">
                  <c:v>8.8163232000000001E-3</c:v>
                </c:pt>
                <c:pt idx="54">
                  <c:v>9.7603025E-3</c:v>
                </c:pt>
                <c:pt idx="55">
                  <c:v>1.07084122E-2</c:v>
                </c:pt>
                <c:pt idx="56">
                  <c:v>1.14355655E-2</c:v>
                </c:pt>
                <c:pt idx="57">
                  <c:v>1.17502557E-2</c:v>
                </c:pt>
                <c:pt idx="58">
                  <c:v>1.16087124E-2</c:v>
                </c:pt>
                <c:pt idx="59">
                  <c:v>1.10829268E-2</c:v>
                </c:pt>
                <c:pt idx="60">
                  <c:v>1.03473952E-2</c:v>
                </c:pt>
                <c:pt idx="61">
                  <c:v>9.6017624999999995E-3</c:v>
                </c:pt>
                <c:pt idx="62">
                  <c:v>9.0180542000000002E-3</c:v>
                </c:pt>
                <c:pt idx="63">
                  <c:v>8.6951991999999999E-3</c:v>
                </c:pt>
                <c:pt idx="64">
                  <c:v>8.5727236999999998E-3</c:v>
                </c:pt>
                <c:pt idx="65">
                  <c:v>8.4887891999999993E-3</c:v>
                </c:pt>
                <c:pt idx="66">
                  <c:v>8.3044664999999997E-3</c:v>
                </c:pt>
                <c:pt idx="67">
                  <c:v>7.9307435000000003E-3</c:v>
                </c:pt>
                <c:pt idx="68">
                  <c:v>7.3460117000000002E-3</c:v>
                </c:pt>
                <c:pt idx="69">
                  <c:v>6.5540978999999999E-3</c:v>
                </c:pt>
                <c:pt idx="70">
                  <c:v>5.5623673999999996E-3</c:v>
                </c:pt>
                <c:pt idx="71">
                  <c:v>4.5325290000000004E-3</c:v>
                </c:pt>
                <c:pt idx="72">
                  <c:v>3.7424785999999998E-3</c:v>
                </c:pt>
                <c:pt idx="73">
                  <c:v>3.3496146000000001E-3</c:v>
                </c:pt>
                <c:pt idx="74">
                  <c:v>3.2057238E-3</c:v>
                </c:pt>
                <c:pt idx="75">
                  <c:v>2.9269790000000001E-3</c:v>
                </c:pt>
                <c:pt idx="76">
                  <c:v>2.3593919000000001E-3</c:v>
                </c:pt>
                <c:pt idx="77">
                  <c:v>1.8105568999999999E-3</c:v>
                </c:pt>
                <c:pt idx="78">
                  <c:v>1.6709083999999999E-3</c:v>
                </c:pt>
                <c:pt idx="79">
                  <c:v>1.9187076E-3</c:v>
                </c:pt>
                <c:pt idx="80">
                  <c:v>2.1943207999999999E-3</c:v>
                </c:pt>
                <c:pt idx="81">
                  <c:v>2.2061836999999998E-3</c:v>
                </c:pt>
                <c:pt idx="82">
                  <c:v>1.9246532E-3</c:v>
                </c:pt>
                <c:pt idx="83">
                  <c:v>1.4439658E-3</c:v>
                </c:pt>
                <c:pt idx="84">
                  <c:v>8.6142219999999999E-4</c:v>
                </c:pt>
                <c:pt idx="85">
                  <c:v>3.5958479999999998E-4</c:v>
                </c:pt>
                <c:pt idx="86">
                  <c:v>3.8721799999999999E-5</c:v>
                </c:pt>
                <c:pt idx="87">
                  <c:v>0</c:v>
                </c:pt>
                <c:pt idx="88">
                  <c:v>1.372251E-4</c:v>
                </c:pt>
                <c:pt idx="89">
                  <c:v>4.2360489999999999E-4</c:v>
                </c:pt>
                <c:pt idx="90">
                  <c:v>6.9919990000000005E-4</c:v>
                </c:pt>
                <c:pt idx="91">
                  <c:v>8.3836160000000002E-4</c:v>
                </c:pt>
                <c:pt idx="92">
                  <c:v>7.4458110000000005E-4</c:v>
                </c:pt>
                <c:pt idx="93">
                  <c:v>5.2512550000000005E-4</c:v>
                </c:pt>
                <c:pt idx="94">
                  <c:v>2.200727E-4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1.1911549999999999E-4</c:v>
                </c:pt>
                <c:pt idx="103">
                  <c:v>3.8560979999999998E-4</c:v>
                </c:pt>
                <c:pt idx="104">
                  <c:v>6.8479809999999995E-4</c:v>
                </c:pt>
                <c:pt idx="105">
                  <c:v>1.0197755000000001E-3</c:v>
                </c:pt>
                <c:pt idx="106">
                  <c:v>1.3863313999999999E-3</c:v>
                </c:pt>
                <c:pt idx="107">
                  <c:v>1.7854192E-3</c:v>
                </c:pt>
                <c:pt idx="108">
                  <c:v>2.2157944999999998E-3</c:v>
                </c:pt>
                <c:pt idx="109">
                  <c:v>2.6554858999999998E-3</c:v>
                </c:pt>
                <c:pt idx="110">
                  <c:v>3.1077400999999999E-3</c:v>
                </c:pt>
                <c:pt idx="111">
                  <c:v>3.5892892999999999E-3</c:v>
                </c:pt>
                <c:pt idx="112">
                  <c:v>4.0240972E-3</c:v>
                </c:pt>
                <c:pt idx="113">
                  <c:v>4.4425041000000004E-3</c:v>
                </c:pt>
                <c:pt idx="114">
                  <c:v>4.8403040999999997E-3</c:v>
                </c:pt>
                <c:pt idx="115">
                  <c:v>5.2062962000000001E-3</c:v>
                </c:pt>
                <c:pt idx="116">
                  <c:v>5.5199419000000003E-3</c:v>
                </c:pt>
                <c:pt idx="117">
                  <c:v>5.8203945000000002E-3</c:v>
                </c:pt>
                <c:pt idx="118">
                  <c:v>6.0329245999999996E-3</c:v>
                </c:pt>
                <c:pt idx="119">
                  <c:v>6.1431243000000003E-3</c:v>
                </c:pt>
                <c:pt idx="120">
                  <c:v>6.1902305999999999E-3</c:v>
                </c:pt>
                <c:pt idx="121">
                  <c:v>6.1602219999999999E-3</c:v>
                </c:pt>
                <c:pt idx="122">
                  <c:v>6.0463538000000002E-3</c:v>
                </c:pt>
                <c:pt idx="123">
                  <c:v>5.8371532000000004E-3</c:v>
                </c:pt>
                <c:pt idx="124">
                  <c:v>5.5381650999999999E-3</c:v>
                </c:pt>
                <c:pt idx="125">
                  <c:v>5.1915575999999996E-3</c:v>
                </c:pt>
                <c:pt idx="126">
                  <c:v>4.5980372999999998E-3</c:v>
                </c:pt>
                <c:pt idx="127">
                  <c:v>4.1186692999999998E-3</c:v>
                </c:pt>
                <c:pt idx="128">
                  <c:v>3.535968E-3</c:v>
                </c:pt>
                <c:pt idx="129">
                  <c:v>2.9720480000000001E-3</c:v>
                </c:pt>
                <c:pt idx="130">
                  <c:v>2.3982003000000002E-3</c:v>
                </c:pt>
                <c:pt idx="131">
                  <c:v>1.8471827E-3</c:v>
                </c:pt>
                <c:pt idx="132">
                  <c:v>1.3190247E-3</c:v>
                </c:pt>
                <c:pt idx="133">
                  <c:v>8.3779039999999996E-4</c:v>
                </c:pt>
                <c:pt idx="134">
                  <c:v>6.1434799999999997E-5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4-5DBF-4BEC-B76F-5AFFC402E53A}"/>
            </c:ext>
          </c:extLst>
        </c:ser>
        <c:ser>
          <c:idx val="133"/>
          <c:order val="133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反射白_LEDlow_暗櫃!$A$134:$EE$134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2.098217E-4</c:v>
                </c:pt>
                <c:pt idx="5">
                  <c:v>2.9582209999999998E-4</c:v>
                </c:pt>
                <c:pt idx="6">
                  <c:v>3.0190780000000002E-4</c:v>
                </c:pt>
                <c:pt idx="7">
                  <c:v>3.9603430000000002E-4</c:v>
                </c:pt>
                <c:pt idx="8">
                  <c:v>6.4967539999999998E-4</c:v>
                </c:pt>
                <c:pt idx="9">
                  <c:v>9.112406E-4</c:v>
                </c:pt>
                <c:pt idx="10">
                  <c:v>1.1657923E-3</c:v>
                </c:pt>
                <c:pt idx="11">
                  <c:v>1.2272330000000001E-3</c:v>
                </c:pt>
                <c:pt idx="12">
                  <c:v>1.2300685999999999E-3</c:v>
                </c:pt>
                <c:pt idx="13">
                  <c:v>1.3470667000000001E-3</c:v>
                </c:pt>
                <c:pt idx="14">
                  <c:v>1.676199E-3</c:v>
                </c:pt>
                <c:pt idx="15">
                  <c:v>2.1115881000000002E-3</c:v>
                </c:pt>
                <c:pt idx="16">
                  <c:v>2.4881992E-3</c:v>
                </c:pt>
                <c:pt idx="17">
                  <c:v>2.6897236E-3</c:v>
                </c:pt>
                <c:pt idx="18">
                  <c:v>2.8399692E-3</c:v>
                </c:pt>
                <c:pt idx="19">
                  <c:v>2.9441160000000001E-3</c:v>
                </c:pt>
                <c:pt idx="20">
                  <c:v>2.9687437000000001E-3</c:v>
                </c:pt>
                <c:pt idx="21">
                  <c:v>2.8968615999999999E-3</c:v>
                </c:pt>
                <c:pt idx="22">
                  <c:v>2.8797162000000001E-3</c:v>
                </c:pt>
                <c:pt idx="23">
                  <c:v>3.1277712000000002E-3</c:v>
                </c:pt>
                <c:pt idx="24">
                  <c:v>3.6205712E-3</c:v>
                </c:pt>
                <c:pt idx="25">
                  <c:v>4.0886602000000001E-3</c:v>
                </c:pt>
                <c:pt idx="26">
                  <c:v>4.3747774E-3</c:v>
                </c:pt>
                <c:pt idx="27">
                  <c:v>4.4962112E-3</c:v>
                </c:pt>
                <c:pt idx="28">
                  <c:v>4.6931719000000002E-3</c:v>
                </c:pt>
                <c:pt idx="29">
                  <c:v>5.1375305999999997E-3</c:v>
                </c:pt>
                <c:pt idx="30">
                  <c:v>5.9714405999999999E-3</c:v>
                </c:pt>
                <c:pt idx="31">
                  <c:v>7.3683728E-3</c:v>
                </c:pt>
                <c:pt idx="32">
                  <c:v>9.7044417999999997E-3</c:v>
                </c:pt>
                <c:pt idx="33">
                  <c:v>1.32145062E-2</c:v>
                </c:pt>
                <c:pt idx="34">
                  <c:v>1.78382266E-2</c:v>
                </c:pt>
                <c:pt idx="35">
                  <c:v>2.3059897100000001E-2</c:v>
                </c:pt>
                <c:pt idx="36">
                  <c:v>2.7917079599999998E-2</c:v>
                </c:pt>
                <c:pt idx="37">
                  <c:v>3.12244445E-2</c:v>
                </c:pt>
                <c:pt idx="38">
                  <c:v>3.21762934E-2</c:v>
                </c:pt>
                <c:pt idx="39">
                  <c:v>3.0781304499999999E-2</c:v>
                </c:pt>
                <c:pt idx="40">
                  <c:v>2.7838276700000001E-2</c:v>
                </c:pt>
                <c:pt idx="41">
                  <c:v>2.4160262200000001E-2</c:v>
                </c:pt>
                <c:pt idx="42">
                  <c:v>2.0654216400000001E-2</c:v>
                </c:pt>
                <c:pt idx="43">
                  <c:v>1.7484173200000001E-2</c:v>
                </c:pt>
                <c:pt idx="44">
                  <c:v>1.4726745899999999E-2</c:v>
                </c:pt>
                <c:pt idx="45">
                  <c:v>1.26473131E-2</c:v>
                </c:pt>
                <c:pt idx="46">
                  <c:v>1.10530835E-2</c:v>
                </c:pt>
                <c:pt idx="47">
                  <c:v>9.8194917999999999E-3</c:v>
                </c:pt>
                <c:pt idx="48">
                  <c:v>8.8824144999999997E-3</c:v>
                </c:pt>
                <c:pt idx="49">
                  <c:v>8.2304374999999999E-3</c:v>
                </c:pt>
                <c:pt idx="50">
                  <c:v>7.9861861000000006E-3</c:v>
                </c:pt>
                <c:pt idx="51">
                  <c:v>8.2128700000000006E-3</c:v>
                </c:pt>
                <c:pt idx="52">
                  <c:v>8.7806181999999997E-3</c:v>
                </c:pt>
                <c:pt idx="53">
                  <c:v>9.4597945000000003E-3</c:v>
                </c:pt>
                <c:pt idx="54">
                  <c:v>1.00927977E-2</c:v>
                </c:pt>
                <c:pt idx="55">
                  <c:v>1.0589869700000001E-2</c:v>
                </c:pt>
                <c:pt idx="56">
                  <c:v>1.0931287E-2</c:v>
                </c:pt>
                <c:pt idx="57">
                  <c:v>1.1082836400000001E-2</c:v>
                </c:pt>
                <c:pt idx="58">
                  <c:v>1.1064075899999999E-2</c:v>
                </c:pt>
                <c:pt idx="59">
                  <c:v>1.0851374800000001E-2</c:v>
                </c:pt>
                <c:pt idx="60">
                  <c:v>1.04623055E-2</c:v>
                </c:pt>
                <c:pt idx="61">
                  <c:v>1.0025933399999999E-2</c:v>
                </c:pt>
                <c:pt idx="62">
                  <c:v>9.7190486000000003E-3</c:v>
                </c:pt>
                <c:pt idx="63">
                  <c:v>9.6390135999999994E-3</c:v>
                </c:pt>
                <c:pt idx="64">
                  <c:v>9.5646093000000005E-3</c:v>
                </c:pt>
                <c:pt idx="65">
                  <c:v>9.2070689000000004E-3</c:v>
                </c:pt>
                <c:pt idx="66">
                  <c:v>8.4624438999999999E-3</c:v>
                </c:pt>
                <c:pt idx="67">
                  <c:v>7.5010201000000002E-3</c:v>
                </c:pt>
                <c:pt idx="68">
                  <c:v>6.5616262000000002E-3</c:v>
                </c:pt>
                <c:pt idx="69">
                  <c:v>5.7525503999999996E-3</c:v>
                </c:pt>
                <c:pt idx="70">
                  <c:v>4.9673351000000003E-3</c:v>
                </c:pt>
                <c:pt idx="71">
                  <c:v>4.1620857000000001E-3</c:v>
                </c:pt>
                <c:pt idx="72">
                  <c:v>3.4870026000000001E-3</c:v>
                </c:pt>
                <c:pt idx="73">
                  <c:v>3.1589698E-3</c:v>
                </c:pt>
                <c:pt idx="74">
                  <c:v>3.2348161999999998E-3</c:v>
                </c:pt>
                <c:pt idx="75">
                  <c:v>3.3168448000000001E-3</c:v>
                </c:pt>
                <c:pt idx="76">
                  <c:v>2.9853865999999998E-3</c:v>
                </c:pt>
                <c:pt idx="77">
                  <c:v>2.2298039000000001E-3</c:v>
                </c:pt>
                <c:pt idx="78">
                  <c:v>1.4111932999999999E-3</c:v>
                </c:pt>
                <c:pt idx="79">
                  <c:v>8.4291430000000005E-4</c:v>
                </c:pt>
                <c:pt idx="80">
                  <c:v>5.9340670000000001E-4</c:v>
                </c:pt>
                <c:pt idx="81">
                  <c:v>5.3284410000000002E-4</c:v>
                </c:pt>
                <c:pt idx="82">
                  <c:v>6.1165959999999995E-4</c:v>
                </c:pt>
                <c:pt idx="83">
                  <c:v>9.3303889999999995E-4</c:v>
                </c:pt>
                <c:pt idx="84">
                  <c:v>1.4629759999999999E-3</c:v>
                </c:pt>
                <c:pt idx="85">
                  <c:v>2.0857949000000001E-3</c:v>
                </c:pt>
                <c:pt idx="86">
                  <c:v>2.5019622E-3</c:v>
                </c:pt>
                <c:pt idx="87">
                  <c:v>2.4939928999999999E-3</c:v>
                </c:pt>
                <c:pt idx="88">
                  <c:v>2.0285884000000001E-3</c:v>
                </c:pt>
                <c:pt idx="89">
                  <c:v>1.2298246E-3</c:v>
                </c:pt>
                <c:pt idx="90">
                  <c:v>2.9815940000000002E-4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3.050479E-4</c:v>
                </c:pt>
                <c:pt idx="99">
                  <c:v>6.095311E-4</c:v>
                </c:pt>
                <c:pt idx="100">
                  <c:v>7.818562E-4</c:v>
                </c:pt>
                <c:pt idx="101">
                  <c:v>8.149699E-4</c:v>
                </c:pt>
                <c:pt idx="102">
                  <c:v>9.2129910000000002E-4</c:v>
                </c:pt>
                <c:pt idx="103">
                  <c:v>9.1528379999999997E-4</c:v>
                </c:pt>
                <c:pt idx="104">
                  <c:v>9.1260880000000003E-4</c:v>
                </c:pt>
                <c:pt idx="105">
                  <c:v>9.4294729999999996E-4</c:v>
                </c:pt>
                <c:pt idx="106">
                  <c:v>1.0183995000000001E-3</c:v>
                </c:pt>
                <c:pt idx="107">
                  <c:v>1.1703069E-3</c:v>
                </c:pt>
                <c:pt idx="108">
                  <c:v>1.4077759999999999E-3</c:v>
                </c:pt>
                <c:pt idx="109">
                  <c:v>1.7439344000000001E-3</c:v>
                </c:pt>
                <c:pt idx="110">
                  <c:v>2.2420538999999998E-3</c:v>
                </c:pt>
                <c:pt idx="111">
                  <c:v>2.7887888999999998E-3</c:v>
                </c:pt>
                <c:pt idx="112">
                  <c:v>3.3572697999999998E-3</c:v>
                </c:pt>
                <c:pt idx="113">
                  <c:v>3.9472709999999996E-3</c:v>
                </c:pt>
                <c:pt idx="114">
                  <c:v>4.5268553999999999E-3</c:v>
                </c:pt>
                <c:pt idx="115">
                  <c:v>5.0664176000000003E-3</c:v>
                </c:pt>
                <c:pt idx="116">
                  <c:v>5.5390359000000002E-3</c:v>
                </c:pt>
                <c:pt idx="117">
                  <c:v>5.9784208000000002E-3</c:v>
                </c:pt>
                <c:pt idx="118">
                  <c:v>6.1298934999999997E-3</c:v>
                </c:pt>
                <c:pt idx="119">
                  <c:v>6.3265407999999997E-3</c:v>
                </c:pt>
                <c:pt idx="120">
                  <c:v>6.3977963000000004E-3</c:v>
                </c:pt>
                <c:pt idx="121">
                  <c:v>6.3646687000000002E-3</c:v>
                </c:pt>
                <c:pt idx="122">
                  <c:v>6.2289284999999996E-3</c:v>
                </c:pt>
                <c:pt idx="123">
                  <c:v>6.0047586E-3</c:v>
                </c:pt>
                <c:pt idx="124">
                  <c:v>5.7023311999999998E-3</c:v>
                </c:pt>
                <c:pt idx="125">
                  <c:v>5.3582839E-3</c:v>
                </c:pt>
                <c:pt idx="126">
                  <c:v>5.0580152E-3</c:v>
                </c:pt>
                <c:pt idx="127">
                  <c:v>4.4948352E-3</c:v>
                </c:pt>
                <c:pt idx="128">
                  <c:v>3.8811076000000002E-3</c:v>
                </c:pt>
                <c:pt idx="129">
                  <c:v>3.2670561E-3</c:v>
                </c:pt>
                <c:pt idx="130">
                  <c:v>2.6282300000000001E-3</c:v>
                </c:pt>
                <c:pt idx="131">
                  <c:v>1.9920531000000002E-3</c:v>
                </c:pt>
                <c:pt idx="132">
                  <c:v>1.3624231E-3</c:v>
                </c:pt>
                <c:pt idx="133">
                  <c:v>7.567594E-4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5DBF-4BEC-B76F-5AFFC402E53A}"/>
            </c:ext>
          </c:extLst>
        </c:ser>
        <c:ser>
          <c:idx val="134"/>
          <c:order val="134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反射白_LEDlow_暗櫃!$A$135:$EE$135</c:f>
              <c:numCache>
                <c:formatCode>General</c:formatCode>
                <c:ptCount val="135"/>
                <c:pt idx="0">
                  <c:v>1.8276505000000001E-3</c:v>
                </c:pt>
                <c:pt idx="1">
                  <c:v>1.5030362E-3</c:v>
                </c:pt>
                <c:pt idx="2">
                  <c:v>8.8351689999999997E-4</c:v>
                </c:pt>
                <c:pt idx="3">
                  <c:v>1.1345019999999999E-4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5.3467849999999997E-4</c:v>
                </c:pt>
                <c:pt idx="9">
                  <c:v>9.5367810000000005E-4</c:v>
                </c:pt>
                <c:pt idx="10">
                  <c:v>1.2134611999999999E-3</c:v>
                </c:pt>
                <c:pt idx="11">
                  <c:v>1.3698057E-3</c:v>
                </c:pt>
                <c:pt idx="12">
                  <c:v>1.5507457999999999E-3</c:v>
                </c:pt>
                <c:pt idx="13">
                  <c:v>1.6132829E-3</c:v>
                </c:pt>
                <c:pt idx="14">
                  <c:v>1.4781458E-3</c:v>
                </c:pt>
                <c:pt idx="15">
                  <c:v>1.2940777000000001E-3</c:v>
                </c:pt>
                <c:pt idx="16">
                  <c:v>1.2083787E-3</c:v>
                </c:pt>
                <c:pt idx="17">
                  <c:v>1.4682796000000001E-3</c:v>
                </c:pt>
                <c:pt idx="18">
                  <c:v>1.9606165999999999E-3</c:v>
                </c:pt>
                <c:pt idx="19">
                  <c:v>2.5606202000000001E-3</c:v>
                </c:pt>
                <c:pt idx="20">
                  <c:v>3.0751829E-3</c:v>
                </c:pt>
                <c:pt idx="21">
                  <c:v>3.3514316E-3</c:v>
                </c:pt>
                <c:pt idx="22">
                  <c:v>3.3822088000000001E-3</c:v>
                </c:pt>
                <c:pt idx="23">
                  <c:v>3.2455823E-3</c:v>
                </c:pt>
                <c:pt idx="24">
                  <c:v>3.0556004E-3</c:v>
                </c:pt>
                <c:pt idx="25">
                  <c:v>2.8601133000000002E-3</c:v>
                </c:pt>
                <c:pt idx="26">
                  <c:v>2.9293606E-3</c:v>
                </c:pt>
                <c:pt idx="27">
                  <c:v>3.2655968999999998E-3</c:v>
                </c:pt>
                <c:pt idx="28">
                  <c:v>3.8130608999999999E-3</c:v>
                </c:pt>
                <c:pt idx="29">
                  <c:v>4.5642792000000001E-3</c:v>
                </c:pt>
                <c:pt idx="30">
                  <c:v>5.5288142E-3</c:v>
                </c:pt>
                <c:pt idx="31">
                  <c:v>7.1586137999999997E-3</c:v>
                </c:pt>
                <c:pt idx="32">
                  <c:v>9.8100788999999997E-3</c:v>
                </c:pt>
                <c:pt idx="33">
                  <c:v>1.36370938E-2</c:v>
                </c:pt>
                <c:pt idx="34">
                  <c:v>1.83424726E-2</c:v>
                </c:pt>
                <c:pt idx="35">
                  <c:v>2.3367233599999999E-2</c:v>
                </c:pt>
                <c:pt idx="36">
                  <c:v>2.7881320599999999E-2</c:v>
                </c:pt>
                <c:pt idx="37">
                  <c:v>3.08829267E-2</c:v>
                </c:pt>
                <c:pt idx="38">
                  <c:v>3.1959228200000002E-2</c:v>
                </c:pt>
                <c:pt idx="39">
                  <c:v>3.0955346299999999E-2</c:v>
                </c:pt>
                <c:pt idx="40">
                  <c:v>2.8371270699999999E-2</c:v>
                </c:pt>
                <c:pt idx="41">
                  <c:v>2.45868936E-2</c:v>
                </c:pt>
                <c:pt idx="42">
                  <c:v>2.0798221200000001E-2</c:v>
                </c:pt>
                <c:pt idx="43">
                  <c:v>1.7451878600000002E-2</c:v>
                </c:pt>
                <c:pt idx="44">
                  <c:v>1.47189647E-2</c:v>
                </c:pt>
                <c:pt idx="45">
                  <c:v>1.27073089E-2</c:v>
                </c:pt>
                <c:pt idx="46">
                  <c:v>1.1277231400000001E-2</c:v>
                </c:pt>
                <c:pt idx="47">
                  <c:v>1.0418352699999999E-2</c:v>
                </c:pt>
                <c:pt idx="48">
                  <c:v>1.00398017E-2</c:v>
                </c:pt>
                <c:pt idx="49">
                  <c:v>9.6826693000000002E-3</c:v>
                </c:pt>
                <c:pt idx="50">
                  <c:v>9.2465225999999994E-3</c:v>
                </c:pt>
                <c:pt idx="51">
                  <c:v>8.9675681999999996E-3</c:v>
                </c:pt>
                <c:pt idx="52">
                  <c:v>8.9894840000000007E-3</c:v>
                </c:pt>
                <c:pt idx="53">
                  <c:v>9.3219914000000001E-3</c:v>
                </c:pt>
                <c:pt idx="54">
                  <c:v>9.7223315000000005E-3</c:v>
                </c:pt>
                <c:pt idx="55">
                  <c:v>1.01681948E-2</c:v>
                </c:pt>
                <c:pt idx="56">
                  <c:v>1.0677762299999999E-2</c:v>
                </c:pt>
                <c:pt idx="57">
                  <c:v>1.12028196E-2</c:v>
                </c:pt>
                <c:pt idx="58">
                  <c:v>1.14674289E-2</c:v>
                </c:pt>
                <c:pt idx="59">
                  <c:v>1.13102924E-2</c:v>
                </c:pt>
                <c:pt idx="60">
                  <c:v>1.0815301899999999E-2</c:v>
                </c:pt>
                <c:pt idx="61">
                  <c:v>1.0252106E-2</c:v>
                </c:pt>
                <c:pt idx="62">
                  <c:v>9.6704419999999996E-3</c:v>
                </c:pt>
                <c:pt idx="63">
                  <c:v>9.0002529000000001E-3</c:v>
                </c:pt>
                <c:pt idx="64">
                  <c:v>8.1793461000000001E-3</c:v>
                </c:pt>
                <c:pt idx="65">
                  <c:v>7.4183130999999998E-3</c:v>
                </c:pt>
                <c:pt idx="66">
                  <c:v>7.0298747E-3</c:v>
                </c:pt>
                <c:pt idx="67">
                  <c:v>7.0760179999999999E-3</c:v>
                </c:pt>
                <c:pt idx="68">
                  <c:v>7.2244316999999997E-3</c:v>
                </c:pt>
                <c:pt idx="69">
                  <c:v>6.9357967E-3</c:v>
                </c:pt>
                <c:pt idx="70">
                  <c:v>6.0201576000000001E-3</c:v>
                </c:pt>
                <c:pt idx="71">
                  <c:v>4.7256653000000001E-3</c:v>
                </c:pt>
                <c:pt idx="72">
                  <c:v>3.5190333000000001E-3</c:v>
                </c:pt>
                <c:pt idx="73">
                  <c:v>2.7320017000000002E-3</c:v>
                </c:pt>
                <c:pt idx="74">
                  <c:v>2.4602920999999998E-3</c:v>
                </c:pt>
                <c:pt idx="75">
                  <c:v>2.5541511999999998E-3</c:v>
                </c:pt>
                <c:pt idx="76">
                  <c:v>2.7861227000000001E-3</c:v>
                </c:pt>
                <c:pt idx="77">
                  <c:v>2.9510489999999999E-3</c:v>
                </c:pt>
                <c:pt idx="78">
                  <c:v>2.9571329000000002E-3</c:v>
                </c:pt>
                <c:pt idx="79">
                  <c:v>2.7299719000000002E-3</c:v>
                </c:pt>
                <c:pt idx="80">
                  <c:v>2.1717465000000002E-3</c:v>
                </c:pt>
                <c:pt idx="81">
                  <c:v>1.2773336000000001E-3</c:v>
                </c:pt>
                <c:pt idx="82">
                  <c:v>2.9419210000000001E-4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4.1468160000000001E-4</c:v>
                </c:pt>
                <c:pt idx="87">
                  <c:v>1.0223939E-3</c:v>
                </c:pt>
                <c:pt idx="88">
                  <c:v>1.3861996000000001E-3</c:v>
                </c:pt>
                <c:pt idx="89">
                  <c:v>1.4769435E-3</c:v>
                </c:pt>
                <c:pt idx="90">
                  <c:v>1.373663E-3</c:v>
                </c:pt>
                <c:pt idx="91">
                  <c:v>1.1424765999999999E-3</c:v>
                </c:pt>
                <c:pt idx="92">
                  <c:v>7.7948049999999999E-4</c:v>
                </c:pt>
                <c:pt idx="93">
                  <c:v>3.6765339999999999E-4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5.4230500000000002E-5</c:v>
                </c:pt>
                <c:pt idx="101">
                  <c:v>3.0463099999999998E-4</c:v>
                </c:pt>
                <c:pt idx="102">
                  <c:v>5.886884E-4</c:v>
                </c:pt>
                <c:pt idx="103">
                  <c:v>8.7482879999999997E-4</c:v>
                </c:pt>
                <c:pt idx="104">
                  <c:v>1.14916E-3</c:v>
                </c:pt>
                <c:pt idx="105">
                  <c:v>1.4272143999999999E-3</c:v>
                </c:pt>
                <c:pt idx="106">
                  <c:v>1.7156869E-3</c:v>
                </c:pt>
                <c:pt idx="107">
                  <c:v>2.0269355999999999E-3</c:v>
                </c:pt>
                <c:pt idx="108">
                  <c:v>2.3588566000000001E-3</c:v>
                </c:pt>
                <c:pt idx="109">
                  <c:v>2.7394836999999998E-3</c:v>
                </c:pt>
                <c:pt idx="110">
                  <c:v>3.2085082000000002E-3</c:v>
                </c:pt>
                <c:pt idx="111">
                  <c:v>3.6427043000000002E-3</c:v>
                </c:pt>
                <c:pt idx="112">
                  <c:v>4.1343001999999997E-3</c:v>
                </c:pt>
                <c:pt idx="113">
                  <c:v>4.6412110999999997E-3</c:v>
                </c:pt>
                <c:pt idx="114">
                  <c:v>5.1076612000000004E-3</c:v>
                </c:pt>
                <c:pt idx="115">
                  <c:v>5.5382382000000001E-3</c:v>
                </c:pt>
                <c:pt idx="116">
                  <c:v>5.9120505999999996E-3</c:v>
                </c:pt>
                <c:pt idx="117">
                  <c:v>6.2766997E-3</c:v>
                </c:pt>
                <c:pt idx="118">
                  <c:v>6.3007716000000004E-3</c:v>
                </c:pt>
                <c:pt idx="119">
                  <c:v>6.3363593000000003E-3</c:v>
                </c:pt>
                <c:pt idx="120">
                  <c:v>6.2552379000000002E-3</c:v>
                </c:pt>
                <c:pt idx="121">
                  <c:v>6.0677928999999997E-3</c:v>
                </c:pt>
                <c:pt idx="122">
                  <c:v>5.7719442999999999E-3</c:v>
                </c:pt>
                <c:pt idx="123">
                  <c:v>5.4009723999999997E-3</c:v>
                </c:pt>
                <c:pt idx="124">
                  <c:v>4.9723763999999998E-3</c:v>
                </c:pt>
                <c:pt idx="125">
                  <c:v>4.5387009000000004E-3</c:v>
                </c:pt>
                <c:pt idx="126">
                  <c:v>4.0308619E-3</c:v>
                </c:pt>
                <c:pt idx="127">
                  <c:v>3.4549240999999999E-3</c:v>
                </c:pt>
                <c:pt idx="128">
                  <c:v>2.9250192000000001E-3</c:v>
                </c:pt>
                <c:pt idx="129">
                  <c:v>2.4178912999999998E-3</c:v>
                </c:pt>
                <c:pt idx="130">
                  <c:v>1.9627746999999998E-3</c:v>
                </c:pt>
                <c:pt idx="131">
                  <c:v>1.5280012E-3</c:v>
                </c:pt>
                <c:pt idx="132">
                  <c:v>1.1210715999999999E-3</c:v>
                </c:pt>
                <c:pt idx="133">
                  <c:v>7.4634669999999997E-4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6-5DBF-4BEC-B76F-5AFFC402E53A}"/>
            </c:ext>
          </c:extLst>
        </c:ser>
        <c:ser>
          <c:idx val="135"/>
          <c:order val="135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反射白_LEDlow_暗櫃!$A$136:$EE$136</c:f>
              <c:numCache>
                <c:formatCode>General</c:formatCode>
                <c:ptCount val="135"/>
                <c:pt idx="0">
                  <c:v>2.518477E-4</c:v>
                </c:pt>
                <c:pt idx="1">
                  <c:v>5.59138E-5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6.1337800000000001E-5</c:v>
                </c:pt>
                <c:pt idx="6">
                  <c:v>4.5285090000000001E-4</c:v>
                </c:pt>
                <c:pt idx="7">
                  <c:v>7.3585009999999995E-4</c:v>
                </c:pt>
                <c:pt idx="8">
                  <c:v>8.239524E-4</c:v>
                </c:pt>
                <c:pt idx="9">
                  <c:v>7.3008869999999996E-4</c:v>
                </c:pt>
                <c:pt idx="10">
                  <c:v>7.0056730000000002E-4</c:v>
                </c:pt>
                <c:pt idx="11">
                  <c:v>8.0085840000000002E-4</c:v>
                </c:pt>
                <c:pt idx="12">
                  <c:v>1.1526214999999999E-3</c:v>
                </c:pt>
                <c:pt idx="13">
                  <c:v>1.6212468000000001E-3</c:v>
                </c:pt>
                <c:pt idx="14">
                  <c:v>2.0507816E-3</c:v>
                </c:pt>
                <c:pt idx="15">
                  <c:v>2.2622104999999999E-3</c:v>
                </c:pt>
                <c:pt idx="16">
                  <c:v>2.1765438999999998E-3</c:v>
                </c:pt>
                <c:pt idx="17">
                  <c:v>1.9638365999999998E-3</c:v>
                </c:pt>
                <c:pt idx="18">
                  <c:v>1.9462882000000001E-3</c:v>
                </c:pt>
                <c:pt idx="19">
                  <c:v>2.3231301000000001E-3</c:v>
                </c:pt>
                <c:pt idx="20">
                  <c:v>2.9925015E-3</c:v>
                </c:pt>
                <c:pt idx="21">
                  <c:v>3.6251733999999999E-3</c:v>
                </c:pt>
                <c:pt idx="22">
                  <c:v>3.8360334000000001E-3</c:v>
                </c:pt>
                <c:pt idx="23">
                  <c:v>3.6464913000000001E-3</c:v>
                </c:pt>
                <c:pt idx="24">
                  <c:v>3.2057053999999998E-3</c:v>
                </c:pt>
                <c:pt idx="25">
                  <c:v>2.7663320999999999E-3</c:v>
                </c:pt>
                <c:pt idx="26">
                  <c:v>2.6062863999999999E-3</c:v>
                </c:pt>
                <c:pt idx="27">
                  <c:v>2.7831564999999999E-3</c:v>
                </c:pt>
                <c:pt idx="28">
                  <c:v>3.2715780999999998E-3</c:v>
                </c:pt>
                <c:pt idx="29">
                  <c:v>4.1809953000000004E-3</c:v>
                </c:pt>
                <c:pt idx="30">
                  <c:v>5.4652514000000001E-3</c:v>
                </c:pt>
                <c:pt idx="31">
                  <c:v>7.4201351999999996E-3</c:v>
                </c:pt>
                <c:pt idx="32">
                  <c:v>1.03368908E-2</c:v>
                </c:pt>
                <c:pt idx="33">
                  <c:v>1.4290554400000001E-2</c:v>
                </c:pt>
                <c:pt idx="34">
                  <c:v>1.9044214899999998E-2</c:v>
                </c:pt>
                <c:pt idx="35">
                  <c:v>2.4125512700000001E-2</c:v>
                </c:pt>
                <c:pt idx="36">
                  <c:v>2.8649095400000001E-2</c:v>
                </c:pt>
                <c:pt idx="37">
                  <c:v>3.1449481799999998E-2</c:v>
                </c:pt>
                <c:pt idx="38">
                  <c:v>3.1982995600000001E-2</c:v>
                </c:pt>
                <c:pt idx="39">
                  <c:v>3.0239451699999999E-2</c:v>
                </c:pt>
                <c:pt idx="40">
                  <c:v>2.7092881499999999E-2</c:v>
                </c:pt>
                <c:pt idx="41">
                  <c:v>2.3307802200000002E-2</c:v>
                </c:pt>
                <c:pt idx="42">
                  <c:v>1.98338609E-2</c:v>
                </c:pt>
                <c:pt idx="43">
                  <c:v>1.6821373300000001E-2</c:v>
                </c:pt>
                <c:pt idx="44">
                  <c:v>1.42194405E-2</c:v>
                </c:pt>
                <c:pt idx="45">
                  <c:v>1.2233099900000001E-2</c:v>
                </c:pt>
                <c:pt idx="46">
                  <c:v>1.0757818800000001E-2</c:v>
                </c:pt>
                <c:pt idx="47">
                  <c:v>9.8191956000000004E-3</c:v>
                </c:pt>
                <c:pt idx="48">
                  <c:v>9.3278288999999997E-3</c:v>
                </c:pt>
                <c:pt idx="49">
                  <c:v>9.0607068999999998E-3</c:v>
                </c:pt>
                <c:pt idx="50">
                  <c:v>8.9602004999999995E-3</c:v>
                </c:pt>
                <c:pt idx="51">
                  <c:v>9.0659447000000001E-3</c:v>
                </c:pt>
                <c:pt idx="52">
                  <c:v>9.4144931000000008E-3</c:v>
                </c:pt>
                <c:pt idx="53">
                  <c:v>9.9420827000000003E-3</c:v>
                </c:pt>
                <c:pt idx="54">
                  <c:v>1.05216485E-2</c:v>
                </c:pt>
                <c:pt idx="55">
                  <c:v>1.09497793E-2</c:v>
                </c:pt>
                <c:pt idx="56">
                  <c:v>1.11163249E-2</c:v>
                </c:pt>
                <c:pt idx="57">
                  <c:v>1.1031275599999999E-2</c:v>
                </c:pt>
                <c:pt idx="58">
                  <c:v>1.07821766E-2</c:v>
                </c:pt>
                <c:pt idx="59">
                  <c:v>1.04265204E-2</c:v>
                </c:pt>
                <c:pt idx="60">
                  <c:v>1.00413859E-2</c:v>
                </c:pt>
                <c:pt idx="61">
                  <c:v>9.7119948000000001E-3</c:v>
                </c:pt>
                <c:pt idx="62">
                  <c:v>9.5476526999999992E-3</c:v>
                </c:pt>
                <c:pt idx="63">
                  <c:v>9.5374239999999992E-3</c:v>
                </c:pt>
                <c:pt idx="64">
                  <c:v>9.4818751999999999E-3</c:v>
                </c:pt>
                <c:pt idx="65">
                  <c:v>9.0728522999999998E-3</c:v>
                </c:pt>
                <c:pt idx="66">
                  <c:v>8.2265138999999994E-3</c:v>
                </c:pt>
                <c:pt idx="67">
                  <c:v>7.0794671999999999E-3</c:v>
                </c:pt>
                <c:pt idx="68">
                  <c:v>5.9130368999999999E-3</c:v>
                </c:pt>
                <c:pt idx="69">
                  <c:v>5.0101751E-3</c:v>
                </c:pt>
                <c:pt idx="70">
                  <c:v>4.4857762000000004E-3</c:v>
                </c:pt>
                <c:pt idx="71">
                  <c:v>4.3115732E-3</c:v>
                </c:pt>
                <c:pt idx="72">
                  <c:v>4.3648890999999999E-3</c:v>
                </c:pt>
                <c:pt idx="73">
                  <c:v>4.4653363999999996E-3</c:v>
                </c:pt>
                <c:pt idx="74">
                  <c:v>4.4032647000000003E-3</c:v>
                </c:pt>
                <c:pt idx="75">
                  <c:v>4.0149223000000003E-3</c:v>
                </c:pt>
                <c:pt idx="76">
                  <c:v>3.3202874E-3</c:v>
                </c:pt>
                <c:pt idx="77">
                  <c:v>2.4984110999999999E-3</c:v>
                </c:pt>
                <c:pt idx="78">
                  <c:v>1.7060115000000001E-3</c:v>
                </c:pt>
                <c:pt idx="79">
                  <c:v>1.0516213999999999E-3</c:v>
                </c:pt>
                <c:pt idx="80">
                  <c:v>5.5974799999999999E-4</c:v>
                </c:pt>
                <c:pt idx="81">
                  <c:v>2.2918649999999999E-4</c:v>
                </c:pt>
                <c:pt idx="82">
                  <c:v>7.0624199999999994E-5</c:v>
                </c:pt>
                <c:pt idx="83">
                  <c:v>7.5578899999999996E-5</c:v>
                </c:pt>
                <c:pt idx="84">
                  <c:v>2.7200260000000002E-4</c:v>
                </c:pt>
                <c:pt idx="85">
                  <c:v>5.822399E-4</c:v>
                </c:pt>
                <c:pt idx="86">
                  <c:v>8.7167739999999998E-4</c:v>
                </c:pt>
                <c:pt idx="87">
                  <c:v>1.0130133E-3</c:v>
                </c:pt>
                <c:pt idx="88">
                  <c:v>9.7070320000000002E-4</c:v>
                </c:pt>
                <c:pt idx="89">
                  <c:v>7.9500440000000001E-4</c:v>
                </c:pt>
                <c:pt idx="90">
                  <c:v>5.5746229999999999E-4</c:v>
                </c:pt>
                <c:pt idx="91">
                  <c:v>3.1211720000000001E-4</c:v>
                </c:pt>
                <c:pt idx="92">
                  <c:v>1.5666810000000001E-4</c:v>
                </c:pt>
                <c:pt idx="93">
                  <c:v>1.2589050000000001E-4</c:v>
                </c:pt>
                <c:pt idx="94">
                  <c:v>2.049136E-4</c:v>
                </c:pt>
                <c:pt idx="95">
                  <c:v>3.8814790000000002E-4</c:v>
                </c:pt>
                <c:pt idx="96">
                  <c:v>5.9277280000000004E-4</c:v>
                </c:pt>
                <c:pt idx="97">
                  <c:v>7.8049010000000004E-4</c:v>
                </c:pt>
                <c:pt idx="98">
                  <c:v>8.6656850000000002E-4</c:v>
                </c:pt>
                <c:pt idx="99">
                  <c:v>8.5432559999999995E-4</c:v>
                </c:pt>
                <c:pt idx="100">
                  <c:v>7.4871219999999997E-4</c:v>
                </c:pt>
                <c:pt idx="101">
                  <c:v>6.0397339999999997E-4</c:v>
                </c:pt>
                <c:pt idx="102">
                  <c:v>5.6688799999999998E-4</c:v>
                </c:pt>
                <c:pt idx="103">
                  <c:v>4.8485470000000003E-4</c:v>
                </c:pt>
                <c:pt idx="104">
                  <c:v>4.6189039999999998E-4</c:v>
                </c:pt>
                <c:pt idx="105">
                  <c:v>5.0985549999999998E-4</c:v>
                </c:pt>
                <c:pt idx="106">
                  <c:v>6.5261340000000005E-4</c:v>
                </c:pt>
                <c:pt idx="107">
                  <c:v>8.7341399999999998E-4</c:v>
                </c:pt>
                <c:pt idx="108">
                  <c:v>1.2035404E-3</c:v>
                </c:pt>
                <c:pt idx="109">
                  <c:v>1.6462336E-3</c:v>
                </c:pt>
                <c:pt idx="110">
                  <c:v>2.1405082999999998E-3</c:v>
                </c:pt>
                <c:pt idx="111">
                  <c:v>2.7661640000000002E-3</c:v>
                </c:pt>
                <c:pt idx="112">
                  <c:v>3.3826964999999999E-3</c:v>
                </c:pt>
                <c:pt idx="113">
                  <c:v>4.0157073999999996E-3</c:v>
                </c:pt>
                <c:pt idx="114">
                  <c:v>4.6157460000000004E-3</c:v>
                </c:pt>
                <c:pt idx="115">
                  <c:v>5.1731056999999997E-3</c:v>
                </c:pt>
                <c:pt idx="116">
                  <c:v>5.6523737000000003E-3</c:v>
                </c:pt>
                <c:pt idx="117">
                  <c:v>6.0433350000000004E-3</c:v>
                </c:pt>
                <c:pt idx="118">
                  <c:v>6.2700305E-3</c:v>
                </c:pt>
                <c:pt idx="119">
                  <c:v>6.374551E-3</c:v>
                </c:pt>
                <c:pt idx="120">
                  <c:v>6.3403887000000004E-3</c:v>
                </c:pt>
                <c:pt idx="121">
                  <c:v>6.1963811000000004E-3</c:v>
                </c:pt>
                <c:pt idx="122">
                  <c:v>5.9490562000000004E-3</c:v>
                </c:pt>
                <c:pt idx="123">
                  <c:v>5.6162056999999998E-3</c:v>
                </c:pt>
                <c:pt idx="124">
                  <c:v>5.2126137999999999E-3</c:v>
                </c:pt>
                <c:pt idx="125">
                  <c:v>4.7969199000000001E-3</c:v>
                </c:pt>
                <c:pt idx="126">
                  <c:v>4.3064150999999997E-3</c:v>
                </c:pt>
                <c:pt idx="127">
                  <c:v>3.7656798999999999E-3</c:v>
                </c:pt>
                <c:pt idx="128">
                  <c:v>3.2605339999999998E-3</c:v>
                </c:pt>
                <c:pt idx="129">
                  <c:v>2.7797236000000002E-3</c:v>
                </c:pt>
                <c:pt idx="130">
                  <c:v>2.3754202000000001E-3</c:v>
                </c:pt>
                <c:pt idx="131">
                  <c:v>2.0110509000000002E-3</c:v>
                </c:pt>
                <c:pt idx="132">
                  <c:v>1.7042124E-3</c:v>
                </c:pt>
                <c:pt idx="133">
                  <c:v>1.4590746999999999E-3</c:v>
                </c:pt>
                <c:pt idx="134">
                  <c:v>7.3931810000000002E-4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7-5DBF-4BEC-B76F-5AFFC402E53A}"/>
            </c:ext>
          </c:extLst>
        </c:ser>
        <c:ser>
          <c:idx val="136"/>
          <c:order val="136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反射白_LEDlow_暗櫃!$A$137:$EE$137</c:f>
              <c:numCache>
                <c:formatCode>General</c:formatCode>
                <c:ptCount val="135"/>
                <c:pt idx="0">
                  <c:v>2.7616338000000002E-3</c:v>
                </c:pt>
                <c:pt idx="1">
                  <c:v>2.420143E-3</c:v>
                </c:pt>
                <c:pt idx="2">
                  <c:v>1.759605E-3</c:v>
                </c:pt>
                <c:pt idx="3">
                  <c:v>9.7613240000000003E-4</c:v>
                </c:pt>
                <c:pt idx="4">
                  <c:v>4.44881E-4</c:v>
                </c:pt>
                <c:pt idx="5">
                  <c:v>3.2639299999999998E-5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3.1452360000000003E-4</c:v>
                </c:pt>
                <c:pt idx="10">
                  <c:v>1.0169413E-3</c:v>
                </c:pt>
                <c:pt idx="11">
                  <c:v>1.4962029E-3</c:v>
                </c:pt>
                <c:pt idx="12">
                  <c:v>1.7478198999999999E-3</c:v>
                </c:pt>
                <c:pt idx="13">
                  <c:v>1.8920177E-3</c:v>
                </c:pt>
                <c:pt idx="14">
                  <c:v>2.0740047999999998E-3</c:v>
                </c:pt>
                <c:pt idx="15">
                  <c:v>2.4106741999999999E-3</c:v>
                </c:pt>
                <c:pt idx="16">
                  <c:v>2.7985927000000002E-3</c:v>
                </c:pt>
                <c:pt idx="17">
                  <c:v>3.0930939000000002E-3</c:v>
                </c:pt>
                <c:pt idx="18">
                  <c:v>3.285984E-3</c:v>
                </c:pt>
                <c:pt idx="19">
                  <c:v>3.3238819000000002E-3</c:v>
                </c:pt>
                <c:pt idx="20">
                  <c:v>3.1856600999999999E-3</c:v>
                </c:pt>
                <c:pt idx="21">
                  <c:v>2.9371459999999999E-3</c:v>
                </c:pt>
                <c:pt idx="22">
                  <c:v>2.5621245E-3</c:v>
                </c:pt>
                <c:pt idx="23">
                  <c:v>2.3963740000000002E-3</c:v>
                </c:pt>
                <c:pt idx="24">
                  <c:v>2.4691947999999999E-3</c:v>
                </c:pt>
                <c:pt idx="25">
                  <c:v>2.7422023000000001E-3</c:v>
                </c:pt>
                <c:pt idx="26">
                  <c:v>3.1091707999999999E-3</c:v>
                </c:pt>
                <c:pt idx="27">
                  <c:v>3.4264182000000002E-3</c:v>
                </c:pt>
                <c:pt idx="28">
                  <c:v>3.7352724000000001E-3</c:v>
                </c:pt>
                <c:pt idx="29">
                  <c:v>4.4231786999999996E-3</c:v>
                </c:pt>
                <c:pt idx="30">
                  <c:v>5.6037976999999996E-3</c:v>
                </c:pt>
                <c:pt idx="31">
                  <c:v>7.5236345000000001E-3</c:v>
                </c:pt>
                <c:pt idx="32">
                  <c:v>1.0367288299999999E-2</c:v>
                </c:pt>
                <c:pt idx="33">
                  <c:v>1.4170313299999999E-2</c:v>
                </c:pt>
                <c:pt idx="34">
                  <c:v>1.88162643E-2</c:v>
                </c:pt>
                <c:pt idx="35">
                  <c:v>2.3805197300000001E-2</c:v>
                </c:pt>
                <c:pt idx="36">
                  <c:v>2.8282269799999999E-2</c:v>
                </c:pt>
                <c:pt idx="37">
                  <c:v>3.1159564899999999E-2</c:v>
                </c:pt>
                <c:pt idx="38">
                  <c:v>3.1926818199999998E-2</c:v>
                </c:pt>
                <c:pt idx="39">
                  <c:v>3.04518472E-2</c:v>
                </c:pt>
                <c:pt idx="40">
                  <c:v>2.7458507600000001E-2</c:v>
                </c:pt>
                <c:pt idx="41">
                  <c:v>2.34145802E-2</c:v>
                </c:pt>
                <c:pt idx="42">
                  <c:v>1.9666589799999998E-2</c:v>
                </c:pt>
                <c:pt idx="43">
                  <c:v>1.6582030800000001E-2</c:v>
                </c:pt>
                <c:pt idx="44">
                  <c:v>1.4106097600000001E-2</c:v>
                </c:pt>
                <c:pt idx="45">
                  <c:v>1.22220414E-2</c:v>
                </c:pt>
                <c:pt idx="46">
                  <c:v>1.0696551800000001E-2</c:v>
                </c:pt>
                <c:pt idx="47">
                  <c:v>9.6352082000000002E-3</c:v>
                </c:pt>
                <c:pt idx="48">
                  <c:v>9.1149872000000007E-3</c:v>
                </c:pt>
                <c:pt idx="49">
                  <c:v>8.9196925999999992E-3</c:v>
                </c:pt>
                <c:pt idx="50">
                  <c:v>8.9113935999999994E-3</c:v>
                </c:pt>
                <c:pt idx="51">
                  <c:v>9.0025794000000003E-3</c:v>
                </c:pt>
                <c:pt idx="52">
                  <c:v>9.2173525999999992E-3</c:v>
                </c:pt>
                <c:pt idx="53">
                  <c:v>9.6217747999999999E-3</c:v>
                </c:pt>
                <c:pt idx="54">
                  <c:v>1.0213038900000001E-2</c:v>
                </c:pt>
                <c:pt idx="55">
                  <c:v>1.0875132900000001E-2</c:v>
                </c:pt>
                <c:pt idx="56">
                  <c:v>1.14199799E-2</c:v>
                </c:pt>
                <c:pt idx="57">
                  <c:v>1.17090214E-2</c:v>
                </c:pt>
                <c:pt idx="58">
                  <c:v>1.1654632200000001E-2</c:v>
                </c:pt>
                <c:pt idx="59">
                  <c:v>1.1274229699999999E-2</c:v>
                </c:pt>
                <c:pt idx="60">
                  <c:v>1.05819078E-2</c:v>
                </c:pt>
                <c:pt idx="61">
                  <c:v>9.8060612000000005E-3</c:v>
                </c:pt>
                <c:pt idx="62">
                  <c:v>9.2241428999999993E-3</c:v>
                </c:pt>
                <c:pt idx="63">
                  <c:v>9.0214023000000001E-3</c:v>
                </c:pt>
                <c:pt idx="64">
                  <c:v>9.0300385000000004E-3</c:v>
                </c:pt>
                <c:pt idx="65">
                  <c:v>8.8265808000000008E-3</c:v>
                </c:pt>
                <c:pt idx="66">
                  <c:v>8.2057481999999998E-3</c:v>
                </c:pt>
                <c:pt idx="67">
                  <c:v>7.3331365999999999E-3</c:v>
                </c:pt>
                <c:pt idx="68">
                  <c:v>6.5552563999999999E-3</c:v>
                </c:pt>
                <c:pt idx="69">
                  <c:v>6.0517043000000003E-3</c:v>
                </c:pt>
                <c:pt idx="70">
                  <c:v>5.6704991000000003E-3</c:v>
                </c:pt>
                <c:pt idx="71">
                  <c:v>5.1193977999999998E-3</c:v>
                </c:pt>
                <c:pt idx="72">
                  <c:v>4.3364670000000001E-3</c:v>
                </c:pt>
                <c:pt idx="73">
                  <c:v>3.517268E-3</c:v>
                </c:pt>
                <c:pt idx="74">
                  <c:v>2.9841542999999998E-3</c:v>
                </c:pt>
                <c:pt idx="75">
                  <c:v>2.811156E-3</c:v>
                </c:pt>
                <c:pt idx="76">
                  <c:v>2.7874417000000001E-3</c:v>
                </c:pt>
                <c:pt idx="77">
                  <c:v>2.5306367E-3</c:v>
                </c:pt>
                <c:pt idx="78">
                  <c:v>1.8799951E-3</c:v>
                </c:pt>
                <c:pt idx="79">
                  <c:v>1.0904983E-3</c:v>
                </c:pt>
                <c:pt idx="80">
                  <c:v>5.7888769999999996E-4</c:v>
                </c:pt>
                <c:pt idx="81">
                  <c:v>5.3177270000000004E-4</c:v>
                </c:pt>
                <c:pt idx="82">
                  <c:v>8.1900080000000001E-4</c:v>
                </c:pt>
                <c:pt idx="83">
                  <c:v>1.2608420999999999E-3</c:v>
                </c:pt>
                <c:pt idx="84">
                  <c:v>1.6944241E-3</c:v>
                </c:pt>
                <c:pt idx="85">
                  <c:v>1.9252658000000001E-3</c:v>
                </c:pt>
                <c:pt idx="86">
                  <c:v>1.9144263E-3</c:v>
                </c:pt>
                <c:pt idx="87">
                  <c:v>1.6532849E-3</c:v>
                </c:pt>
                <c:pt idx="88">
                  <c:v>1.1911996E-3</c:v>
                </c:pt>
                <c:pt idx="89">
                  <c:v>6.2709810000000001E-4</c:v>
                </c:pt>
                <c:pt idx="90">
                  <c:v>6.9157800000000004E-5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4.1061900000000001E-5</c:v>
                </c:pt>
                <c:pt idx="100">
                  <c:v>3.163808E-4</c:v>
                </c:pt>
                <c:pt idx="101">
                  <c:v>5.3784690000000001E-4</c:v>
                </c:pt>
                <c:pt idx="102">
                  <c:v>8.7677589999999998E-4</c:v>
                </c:pt>
                <c:pt idx="103">
                  <c:v>1.0542106000000001E-3</c:v>
                </c:pt>
                <c:pt idx="104">
                  <c:v>1.2343995999999999E-3</c:v>
                </c:pt>
                <c:pt idx="105">
                  <c:v>1.4341398999999999E-3</c:v>
                </c:pt>
                <c:pt idx="106">
                  <c:v>1.6704748E-3</c:v>
                </c:pt>
                <c:pt idx="107">
                  <c:v>1.9316672E-3</c:v>
                </c:pt>
                <c:pt idx="108">
                  <c:v>2.2538416000000001E-3</c:v>
                </c:pt>
                <c:pt idx="109">
                  <c:v>2.6404823000000001E-3</c:v>
                </c:pt>
                <c:pt idx="110">
                  <c:v>3.1566176999999998E-3</c:v>
                </c:pt>
                <c:pt idx="111">
                  <c:v>3.7077866E-3</c:v>
                </c:pt>
                <c:pt idx="112">
                  <c:v>4.2581842E-3</c:v>
                </c:pt>
                <c:pt idx="113">
                  <c:v>4.8056757000000004E-3</c:v>
                </c:pt>
                <c:pt idx="114">
                  <c:v>5.3638964999999997E-3</c:v>
                </c:pt>
                <c:pt idx="115">
                  <c:v>5.8724904000000003E-3</c:v>
                </c:pt>
                <c:pt idx="116">
                  <c:v>6.2995483E-3</c:v>
                </c:pt>
                <c:pt idx="117">
                  <c:v>6.6694095999999996E-3</c:v>
                </c:pt>
                <c:pt idx="118">
                  <c:v>6.8191928000000002E-3</c:v>
                </c:pt>
                <c:pt idx="119">
                  <c:v>6.8443775999999998E-3</c:v>
                </c:pt>
                <c:pt idx="120">
                  <c:v>6.7404917999999998E-3</c:v>
                </c:pt>
                <c:pt idx="121">
                  <c:v>6.5281041999999999E-3</c:v>
                </c:pt>
                <c:pt idx="122">
                  <c:v>6.2144673000000001E-3</c:v>
                </c:pt>
                <c:pt idx="123">
                  <c:v>5.8195102E-3</c:v>
                </c:pt>
                <c:pt idx="124">
                  <c:v>5.3648003E-3</c:v>
                </c:pt>
                <c:pt idx="125">
                  <c:v>4.8488495000000003E-3</c:v>
                </c:pt>
                <c:pt idx="126">
                  <c:v>4.4378875999999999E-3</c:v>
                </c:pt>
                <c:pt idx="127">
                  <c:v>3.8115152000000002E-3</c:v>
                </c:pt>
                <c:pt idx="128">
                  <c:v>3.1846158999999999E-3</c:v>
                </c:pt>
                <c:pt idx="129">
                  <c:v>2.6140477999999998E-3</c:v>
                </c:pt>
                <c:pt idx="130">
                  <c:v>2.0265614000000002E-3</c:v>
                </c:pt>
                <c:pt idx="131">
                  <c:v>1.4653825000000001E-3</c:v>
                </c:pt>
                <c:pt idx="132">
                  <c:v>9.0715960000000003E-4</c:v>
                </c:pt>
                <c:pt idx="133">
                  <c:v>3.605584E-4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8-5DBF-4BEC-B76F-5AFFC402E53A}"/>
            </c:ext>
          </c:extLst>
        </c:ser>
        <c:ser>
          <c:idx val="137"/>
          <c:order val="137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反射白_LEDlow_暗櫃!$A$138:$EE$138</c:f>
              <c:numCache>
                <c:formatCode>General</c:formatCode>
                <c:ptCount val="135"/>
                <c:pt idx="0">
                  <c:v>1.2532943E-3</c:v>
                </c:pt>
                <c:pt idx="1">
                  <c:v>8.3917569999999997E-4</c:v>
                </c:pt>
                <c:pt idx="2">
                  <c:v>3.7693660000000001E-4</c:v>
                </c:pt>
                <c:pt idx="3">
                  <c:v>0</c:v>
                </c:pt>
                <c:pt idx="4">
                  <c:v>0</c:v>
                </c:pt>
                <c:pt idx="5">
                  <c:v>6.2921400000000004E-5</c:v>
                </c:pt>
                <c:pt idx="6">
                  <c:v>2.382079E-4</c:v>
                </c:pt>
                <c:pt idx="7">
                  <c:v>2.4662929999999999E-4</c:v>
                </c:pt>
                <c:pt idx="8">
                  <c:v>1.9038639999999999E-4</c:v>
                </c:pt>
                <c:pt idx="9">
                  <c:v>2.836844E-4</c:v>
                </c:pt>
                <c:pt idx="10">
                  <c:v>6.2364110000000001E-4</c:v>
                </c:pt>
                <c:pt idx="11">
                  <c:v>1.0888121E-3</c:v>
                </c:pt>
                <c:pt idx="12">
                  <c:v>1.4661902999999999E-3</c:v>
                </c:pt>
                <c:pt idx="13">
                  <c:v>1.6375382000000001E-3</c:v>
                </c:pt>
                <c:pt idx="14">
                  <c:v>1.6712254000000001E-3</c:v>
                </c:pt>
                <c:pt idx="15">
                  <c:v>1.7133606999999999E-3</c:v>
                </c:pt>
                <c:pt idx="16">
                  <c:v>1.8462247000000001E-3</c:v>
                </c:pt>
                <c:pt idx="17">
                  <c:v>2.0797919E-3</c:v>
                </c:pt>
                <c:pt idx="18">
                  <c:v>2.4052316000000001E-3</c:v>
                </c:pt>
                <c:pt idx="19">
                  <c:v>2.7339171999999998E-3</c:v>
                </c:pt>
                <c:pt idx="20">
                  <c:v>2.950331E-3</c:v>
                </c:pt>
                <c:pt idx="21">
                  <c:v>2.9681006000000002E-3</c:v>
                </c:pt>
                <c:pt idx="22">
                  <c:v>2.7903263000000002E-3</c:v>
                </c:pt>
                <c:pt idx="23">
                  <c:v>2.6097184000000002E-3</c:v>
                </c:pt>
                <c:pt idx="24">
                  <c:v>2.5926728000000001E-3</c:v>
                </c:pt>
                <c:pt idx="25">
                  <c:v>2.8555116E-3</c:v>
                </c:pt>
                <c:pt idx="26">
                  <c:v>3.3737760999999998E-3</c:v>
                </c:pt>
                <c:pt idx="27">
                  <c:v>4.0608551E-3</c:v>
                </c:pt>
                <c:pt idx="28">
                  <c:v>4.8061646999999997E-3</c:v>
                </c:pt>
                <c:pt idx="29">
                  <c:v>5.6022056000000001E-3</c:v>
                </c:pt>
                <c:pt idx="30">
                  <c:v>6.5099718000000001E-3</c:v>
                </c:pt>
                <c:pt idx="31">
                  <c:v>7.8803003000000003E-3</c:v>
                </c:pt>
                <c:pt idx="32">
                  <c:v>1.01652453E-2</c:v>
                </c:pt>
                <c:pt idx="33">
                  <c:v>1.35496473E-2</c:v>
                </c:pt>
                <c:pt idx="34">
                  <c:v>1.7935749099999999E-2</c:v>
                </c:pt>
                <c:pt idx="35">
                  <c:v>2.28656959E-2</c:v>
                </c:pt>
                <c:pt idx="36">
                  <c:v>2.74733845E-2</c:v>
                </c:pt>
                <c:pt idx="37">
                  <c:v>3.0661772899999998E-2</c:v>
                </c:pt>
                <c:pt idx="38">
                  <c:v>3.17152552E-2</c:v>
                </c:pt>
                <c:pt idx="39">
                  <c:v>3.0533863200000001E-2</c:v>
                </c:pt>
                <c:pt idx="40">
                  <c:v>2.7836261300000002E-2</c:v>
                </c:pt>
                <c:pt idx="41">
                  <c:v>2.4180479299999998E-2</c:v>
                </c:pt>
                <c:pt idx="42">
                  <c:v>2.06184071E-2</c:v>
                </c:pt>
                <c:pt idx="43">
                  <c:v>1.74054373E-2</c:v>
                </c:pt>
                <c:pt idx="44">
                  <c:v>1.46615496E-2</c:v>
                </c:pt>
                <c:pt idx="45">
                  <c:v>1.2604094099999999E-2</c:v>
                </c:pt>
                <c:pt idx="46">
                  <c:v>1.10992864E-2</c:v>
                </c:pt>
                <c:pt idx="47">
                  <c:v>1.00378944E-2</c:v>
                </c:pt>
                <c:pt idx="48">
                  <c:v>9.2870583999999992E-3</c:v>
                </c:pt>
                <c:pt idx="49">
                  <c:v>8.7277143999999994E-3</c:v>
                </c:pt>
                <c:pt idx="50">
                  <c:v>8.4636612E-3</c:v>
                </c:pt>
                <c:pt idx="51">
                  <c:v>8.6603118000000007E-3</c:v>
                </c:pt>
                <c:pt idx="52">
                  <c:v>9.2338835999999994E-3</c:v>
                </c:pt>
                <c:pt idx="53">
                  <c:v>9.8359762000000007E-3</c:v>
                </c:pt>
                <c:pt idx="54">
                  <c:v>1.0166497E-2</c:v>
                </c:pt>
                <c:pt idx="55">
                  <c:v>1.0226524400000001E-2</c:v>
                </c:pt>
                <c:pt idx="56">
                  <c:v>1.0256048300000001E-2</c:v>
                </c:pt>
                <c:pt idx="57">
                  <c:v>1.0434738400000001E-2</c:v>
                </c:pt>
                <c:pt idx="58">
                  <c:v>1.0665897299999999E-2</c:v>
                </c:pt>
                <c:pt idx="59">
                  <c:v>1.0731875E-2</c:v>
                </c:pt>
                <c:pt idx="60">
                  <c:v>1.04971044E-2</c:v>
                </c:pt>
                <c:pt idx="61">
                  <c:v>1.00218207E-2</c:v>
                </c:pt>
                <c:pt idx="62">
                  <c:v>9.3917529999999992E-3</c:v>
                </c:pt>
                <c:pt idx="63">
                  <c:v>8.7298489999999996E-3</c:v>
                </c:pt>
                <c:pt idx="64">
                  <c:v>8.0863163000000002E-3</c:v>
                </c:pt>
                <c:pt idx="65">
                  <c:v>7.5396164E-3</c:v>
                </c:pt>
                <c:pt idx="66">
                  <c:v>7.1537820999999996E-3</c:v>
                </c:pt>
                <c:pt idx="67">
                  <c:v>6.9554211000000003E-3</c:v>
                </c:pt>
                <c:pt idx="68">
                  <c:v>6.8521318000000003E-3</c:v>
                </c:pt>
                <c:pt idx="69">
                  <c:v>6.6637383000000003E-3</c:v>
                </c:pt>
                <c:pt idx="70">
                  <c:v>6.1871777000000001E-3</c:v>
                </c:pt>
                <c:pt idx="71">
                  <c:v>5.3920508000000001E-3</c:v>
                </c:pt>
                <c:pt idx="72">
                  <c:v>4.4319425000000001E-3</c:v>
                </c:pt>
                <c:pt idx="73">
                  <c:v>3.4716397000000001E-3</c:v>
                </c:pt>
                <c:pt idx="74">
                  <c:v>2.6232768000000002E-3</c:v>
                </c:pt>
                <c:pt idx="75">
                  <c:v>1.9473125E-3</c:v>
                </c:pt>
                <c:pt idx="76">
                  <c:v>1.6137002000000001E-3</c:v>
                </c:pt>
                <c:pt idx="77">
                  <c:v>1.7575166E-3</c:v>
                </c:pt>
                <c:pt idx="78">
                  <c:v>2.2757018E-3</c:v>
                </c:pt>
                <c:pt idx="79">
                  <c:v>2.8047250000000001E-3</c:v>
                </c:pt>
                <c:pt idx="80">
                  <c:v>2.9127172000000001E-3</c:v>
                </c:pt>
                <c:pt idx="81">
                  <c:v>2.4339078999999998E-3</c:v>
                </c:pt>
                <c:pt idx="82">
                  <c:v>1.5272752000000001E-3</c:v>
                </c:pt>
                <c:pt idx="83">
                  <c:v>5.3564689999999996E-4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3.6878200000000002E-5</c:v>
                </c:pt>
                <c:pt idx="88">
                  <c:v>4.738117E-4</c:v>
                </c:pt>
                <c:pt idx="89">
                  <c:v>9.51804E-4</c:v>
                </c:pt>
                <c:pt idx="90">
                  <c:v>1.4054453000000001E-3</c:v>
                </c:pt>
                <c:pt idx="91">
                  <c:v>1.7105244999999999E-3</c:v>
                </c:pt>
                <c:pt idx="92">
                  <c:v>1.6986162000000001E-3</c:v>
                </c:pt>
                <c:pt idx="93">
                  <c:v>1.428087E-3</c:v>
                </c:pt>
                <c:pt idx="94">
                  <c:v>9.5927760000000001E-4</c:v>
                </c:pt>
                <c:pt idx="95">
                  <c:v>3.4220259999999999E-4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3.220009E-4</c:v>
                </c:pt>
                <c:pt idx="105">
                  <c:v>9.0824120000000002E-4</c:v>
                </c:pt>
                <c:pt idx="106">
                  <c:v>1.5191985E-3</c:v>
                </c:pt>
                <c:pt idx="107">
                  <c:v>2.1244246E-3</c:v>
                </c:pt>
                <c:pt idx="108">
                  <c:v>2.7143552E-3</c:v>
                </c:pt>
                <c:pt idx="109">
                  <c:v>3.2732630999999998E-3</c:v>
                </c:pt>
                <c:pt idx="110">
                  <c:v>3.8631272000000001E-3</c:v>
                </c:pt>
                <c:pt idx="111">
                  <c:v>4.3650316000000003E-3</c:v>
                </c:pt>
                <c:pt idx="112">
                  <c:v>4.8406050000000004E-3</c:v>
                </c:pt>
                <c:pt idx="113">
                  <c:v>5.2802511000000002E-3</c:v>
                </c:pt>
                <c:pt idx="114">
                  <c:v>5.6629721000000001E-3</c:v>
                </c:pt>
                <c:pt idx="115">
                  <c:v>5.9998654999999998E-3</c:v>
                </c:pt>
                <c:pt idx="116">
                  <c:v>6.2858588000000003E-3</c:v>
                </c:pt>
                <c:pt idx="117">
                  <c:v>6.5346559999999998E-3</c:v>
                </c:pt>
                <c:pt idx="118">
                  <c:v>6.7241113000000002E-3</c:v>
                </c:pt>
                <c:pt idx="119">
                  <c:v>6.6928183999999998E-3</c:v>
                </c:pt>
                <c:pt idx="120">
                  <c:v>6.5790116999999999E-3</c:v>
                </c:pt>
                <c:pt idx="121">
                  <c:v>6.3709179000000001E-3</c:v>
                </c:pt>
                <c:pt idx="122">
                  <c:v>6.0665518999999998E-3</c:v>
                </c:pt>
                <c:pt idx="123">
                  <c:v>5.6645139000000002E-3</c:v>
                </c:pt>
                <c:pt idx="124">
                  <c:v>5.1910764999999999E-3</c:v>
                </c:pt>
                <c:pt idx="125">
                  <c:v>4.6079479999999997E-3</c:v>
                </c:pt>
                <c:pt idx="126">
                  <c:v>3.9684111000000003E-3</c:v>
                </c:pt>
                <c:pt idx="127">
                  <c:v>3.3926477000000002E-3</c:v>
                </c:pt>
                <c:pt idx="128">
                  <c:v>2.8127411000000001E-3</c:v>
                </c:pt>
                <c:pt idx="129">
                  <c:v>2.3033284E-3</c:v>
                </c:pt>
                <c:pt idx="130">
                  <c:v>1.8258994000000001E-3</c:v>
                </c:pt>
                <c:pt idx="131">
                  <c:v>1.4476774E-3</c:v>
                </c:pt>
                <c:pt idx="132">
                  <c:v>1.1344163E-3</c:v>
                </c:pt>
                <c:pt idx="133">
                  <c:v>8.8516620000000002E-4</c:v>
                </c:pt>
                <c:pt idx="134">
                  <c:v>2.9420480000000001E-4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9-5DBF-4BEC-B76F-5AFFC402E53A}"/>
            </c:ext>
          </c:extLst>
        </c:ser>
        <c:ser>
          <c:idx val="138"/>
          <c:order val="138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反射白_LEDlow_暗櫃!$A$139:$EE$139</c:f>
              <c:numCache>
                <c:formatCode>General</c:formatCode>
                <c:ptCount val="135"/>
                <c:pt idx="0">
                  <c:v>7.7089700000000002E-5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6.6350600000000001E-5</c:v>
                </c:pt>
                <c:pt idx="8">
                  <c:v>1.8404820000000001E-4</c:v>
                </c:pt>
                <c:pt idx="9">
                  <c:v>3.5688739999999999E-4</c:v>
                </c:pt>
                <c:pt idx="10">
                  <c:v>6.5177590000000004E-4</c:v>
                </c:pt>
                <c:pt idx="11">
                  <c:v>1.1109617E-3</c:v>
                </c:pt>
                <c:pt idx="12">
                  <c:v>1.5817534999999999E-3</c:v>
                </c:pt>
                <c:pt idx="13">
                  <c:v>1.7891910000000001E-3</c:v>
                </c:pt>
                <c:pt idx="14">
                  <c:v>1.6059920999999999E-3</c:v>
                </c:pt>
                <c:pt idx="15">
                  <c:v>1.1677295999999999E-3</c:v>
                </c:pt>
                <c:pt idx="16">
                  <c:v>7.6698550000000004E-4</c:v>
                </c:pt>
                <c:pt idx="17">
                  <c:v>7.5667780000000003E-4</c:v>
                </c:pt>
                <c:pt idx="18">
                  <c:v>1.2410117E-3</c:v>
                </c:pt>
                <c:pt idx="19">
                  <c:v>2.0746836000000001E-3</c:v>
                </c:pt>
                <c:pt idx="20">
                  <c:v>2.9751869999999998E-3</c:v>
                </c:pt>
                <c:pt idx="21">
                  <c:v>3.6017913000000001E-3</c:v>
                </c:pt>
                <c:pt idx="22">
                  <c:v>3.8508326E-3</c:v>
                </c:pt>
                <c:pt idx="23">
                  <c:v>3.6327491999999999E-3</c:v>
                </c:pt>
                <c:pt idx="24">
                  <c:v>3.2425444000000001E-3</c:v>
                </c:pt>
                <c:pt idx="25">
                  <c:v>2.7423026000000001E-3</c:v>
                </c:pt>
                <c:pt idx="26">
                  <c:v>2.5902053E-3</c:v>
                </c:pt>
                <c:pt idx="27">
                  <c:v>2.8954573999999999E-3</c:v>
                </c:pt>
                <c:pt idx="28">
                  <c:v>3.6436470999999999E-3</c:v>
                </c:pt>
                <c:pt idx="29">
                  <c:v>4.8170252999999996E-3</c:v>
                </c:pt>
                <c:pt idx="30">
                  <c:v>6.3137892000000003E-3</c:v>
                </c:pt>
                <c:pt idx="31">
                  <c:v>8.3272624999999999E-3</c:v>
                </c:pt>
                <c:pt idx="32">
                  <c:v>1.11693703E-2</c:v>
                </c:pt>
                <c:pt idx="33">
                  <c:v>1.4871327199999999E-2</c:v>
                </c:pt>
                <c:pt idx="34">
                  <c:v>1.9171055400000001E-2</c:v>
                </c:pt>
                <c:pt idx="35">
                  <c:v>2.36933436E-2</c:v>
                </c:pt>
                <c:pt idx="36">
                  <c:v>2.77801417E-2</c:v>
                </c:pt>
                <c:pt idx="37">
                  <c:v>3.0522221700000001E-2</c:v>
                </c:pt>
                <c:pt idx="38">
                  <c:v>3.13453749E-2</c:v>
                </c:pt>
                <c:pt idx="39">
                  <c:v>3.0020607599999999E-2</c:v>
                </c:pt>
                <c:pt idx="40">
                  <c:v>2.7165692299999999E-2</c:v>
                </c:pt>
                <c:pt idx="41">
                  <c:v>2.3428216599999999E-2</c:v>
                </c:pt>
                <c:pt idx="42">
                  <c:v>1.9869016499999999E-2</c:v>
                </c:pt>
                <c:pt idx="43">
                  <c:v>1.68035328E-2</c:v>
                </c:pt>
                <c:pt idx="44">
                  <c:v>1.42738558E-2</c:v>
                </c:pt>
                <c:pt idx="45">
                  <c:v>1.2489094399999999E-2</c:v>
                </c:pt>
                <c:pt idx="46">
                  <c:v>1.1274384300000001E-2</c:v>
                </c:pt>
                <c:pt idx="47">
                  <c:v>1.0535617400000001E-2</c:v>
                </c:pt>
                <c:pt idx="48">
                  <c:v>1.00571215E-2</c:v>
                </c:pt>
                <c:pt idx="49">
                  <c:v>9.6155219E-3</c:v>
                </c:pt>
                <c:pt idx="50">
                  <c:v>9.2749064999999992E-3</c:v>
                </c:pt>
                <c:pt idx="51">
                  <c:v>9.2505113999999996E-3</c:v>
                </c:pt>
                <c:pt idx="52">
                  <c:v>9.5680634999999997E-3</c:v>
                </c:pt>
                <c:pt idx="53">
                  <c:v>1.0056812300000001E-2</c:v>
                </c:pt>
                <c:pt idx="54">
                  <c:v>1.05529139E-2</c:v>
                </c:pt>
                <c:pt idx="55">
                  <c:v>1.10282935E-2</c:v>
                </c:pt>
                <c:pt idx="56">
                  <c:v>1.15065333E-2</c:v>
                </c:pt>
                <c:pt idx="57">
                  <c:v>1.1866343200000001E-2</c:v>
                </c:pt>
                <c:pt idx="58">
                  <c:v>1.18596628E-2</c:v>
                </c:pt>
                <c:pt idx="59">
                  <c:v>1.1359361E-2</c:v>
                </c:pt>
                <c:pt idx="60">
                  <c:v>1.0525414699999999E-2</c:v>
                </c:pt>
                <c:pt idx="61">
                  <c:v>9.7436382999999994E-3</c:v>
                </c:pt>
                <c:pt idx="62">
                  <c:v>9.2667853000000001E-3</c:v>
                </c:pt>
                <c:pt idx="63">
                  <c:v>9.1156213999999992E-3</c:v>
                </c:pt>
                <c:pt idx="64">
                  <c:v>8.9731328000000003E-3</c:v>
                </c:pt>
                <c:pt idx="65">
                  <c:v>8.6376239000000004E-3</c:v>
                </c:pt>
                <c:pt idx="66">
                  <c:v>7.9806792000000001E-3</c:v>
                </c:pt>
                <c:pt idx="67">
                  <c:v>7.0955324999999996E-3</c:v>
                </c:pt>
                <c:pt idx="68">
                  <c:v>6.1443369000000001E-3</c:v>
                </c:pt>
                <c:pt idx="69">
                  <c:v>5.2840565000000003E-3</c:v>
                </c:pt>
                <c:pt idx="70">
                  <c:v>4.7278414000000001E-3</c:v>
                </c:pt>
                <c:pt idx="71">
                  <c:v>4.5959596000000004E-3</c:v>
                </c:pt>
                <c:pt idx="72">
                  <c:v>4.7340398000000001E-3</c:v>
                </c:pt>
                <c:pt idx="73">
                  <c:v>4.6557867999999997E-3</c:v>
                </c:pt>
                <c:pt idx="74">
                  <c:v>4.046862E-3</c:v>
                </c:pt>
                <c:pt idx="75">
                  <c:v>2.9903527000000002E-3</c:v>
                </c:pt>
                <c:pt idx="76">
                  <c:v>1.945982E-3</c:v>
                </c:pt>
                <c:pt idx="77">
                  <c:v>1.3175114000000001E-3</c:v>
                </c:pt>
                <c:pt idx="78">
                  <c:v>1.2099827999999999E-3</c:v>
                </c:pt>
                <c:pt idx="79">
                  <c:v>1.3757093E-3</c:v>
                </c:pt>
                <c:pt idx="80">
                  <c:v>1.5054171E-3</c:v>
                </c:pt>
                <c:pt idx="81">
                  <c:v>1.422364E-3</c:v>
                </c:pt>
                <c:pt idx="82">
                  <c:v>1.1563147000000001E-3</c:v>
                </c:pt>
                <c:pt idx="83">
                  <c:v>8.8528870000000005E-4</c:v>
                </c:pt>
                <c:pt idx="84">
                  <c:v>7.3574779999999998E-4</c:v>
                </c:pt>
                <c:pt idx="85">
                  <c:v>7.4308209999999998E-4</c:v>
                </c:pt>
                <c:pt idx="86">
                  <c:v>8.4986939999999998E-4</c:v>
                </c:pt>
                <c:pt idx="87">
                  <c:v>9.8415070000000006E-4</c:v>
                </c:pt>
                <c:pt idx="88">
                  <c:v>1.0854284E-3</c:v>
                </c:pt>
                <c:pt idx="89">
                  <c:v>1.1344440000000001E-3</c:v>
                </c:pt>
                <c:pt idx="90">
                  <c:v>1.0788677000000001E-3</c:v>
                </c:pt>
                <c:pt idx="91">
                  <c:v>8.4813320000000001E-4</c:v>
                </c:pt>
                <c:pt idx="92">
                  <c:v>4.3238789999999999E-4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1.6178509999999999E-4</c:v>
                </c:pt>
                <c:pt idx="103">
                  <c:v>4.4139370000000002E-4</c:v>
                </c:pt>
                <c:pt idx="104">
                  <c:v>7.6094379999999998E-4</c:v>
                </c:pt>
                <c:pt idx="105">
                  <c:v>1.1180601E-3</c:v>
                </c:pt>
                <c:pt idx="106">
                  <c:v>1.5039933E-3</c:v>
                </c:pt>
                <c:pt idx="107">
                  <c:v>1.9305269E-3</c:v>
                </c:pt>
                <c:pt idx="108">
                  <c:v>2.3903383000000002E-3</c:v>
                </c:pt>
                <c:pt idx="109">
                  <c:v>2.9009993000000001E-3</c:v>
                </c:pt>
                <c:pt idx="110">
                  <c:v>3.4793492000000001E-3</c:v>
                </c:pt>
                <c:pt idx="111">
                  <c:v>4.0415167E-3</c:v>
                </c:pt>
                <c:pt idx="112">
                  <c:v>4.5628385000000002E-3</c:v>
                </c:pt>
                <c:pt idx="113">
                  <c:v>5.0680600000000001E-3</c:v>
                </c:pt>
                <c:pt idx="114">
                  <c:v>5.4996595999999998E-3</c:v>
                </c:pt>
                <c:pt idx="115">
                  <c:v>5.8755181000000002E-3</c:v>
                </c:pt>
                <c:pt idx="116">
                  <c:v>6.1759175999999997E-3</c:v>
                </c:pt>
                <c:pt idx="117">
                  <c:v>6.4171078000000003E-3</c:v>
                </c:pt>
                <c:pt idx="118">
                  <c:v>6.3774473999999998E-3</c:v>
                </c:pt>
                <c:pt idx="119">
                  <c:v>6.3693235000000003E-3</c:v>
                </c:pt>
                <c:pt idx="120">
                  <c:v>6.2644383999999999E-3</c:v>
                </c:pt>
                <c:pt idx="121">
                  <c:v>6.0807811E-3</c:v>
                </c:pt>
                <c:pt idx="122">
                  <c:v>5.8255401000000002E-3</c:v>
                </c:pt>
                <c:pt idx="123">
                  <c:v>5.5124047000000001E-3</c:v>
                </c:pt>
                <c:pt idx="124">
                  <c:v>5.1323445999999998E-3</c:v>
                </c:pt>
                <c:pt idx="125">
                  <c:v>4.7173346000000003E-3</c:v>
                </c:pt>
                <c:pt idx="126">
                  <c:v>4.2495546000000002E-3</c:v>
                </c:pt>
                <c:pt idx="127">
                  <c:v>3.7598324E-3</c:v>
                </c:pt>
                <c:pt idx="128">
                  <c:v>3.2901235E-3</c:v>
                </c:pt>
                <c:pt idx="129">
                  <c:v>2.8208829000000001E-3</c:v>
                </c:pt>
                <c:pt idx="130">
                  <c:v>2.3662637000000002E-3</c:v>
                </c:pt>
                <c:pt idx="131">
                  <c:v>1.9635974999999998E-3</c:v>
                </c:pt>
                <c:pt idx="132">
                  <c:v>1.595548E-3</c:v>
                </c:pt>
                <c:pt idx="133">
                  <c:v>1.2755494000000001E-3</c:v>
                </c:pt>
                <c:pt idx="134">
                  <c:v>6.2187620000000001E-4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A-5DBF-4BEC-B76F-5AFFC402E53A}"/>
            </c:ext>
          </c:extLst>
        </c:ser>
        <c:ser>
          <c:idx val="139"/>
          <c:order val="139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反射白_LEDlow_暗櫃!$A$140:$EE$140</c:f>
              <c:numCache>
                <c:formatCode>General</c:formatCode>
                <c:ptCount val="135"/>
                <c:pt idx="0">
                  <c:v>5.4947700000000002E-5</c:v>
                </c:pt>
                <c:pt idx="1">
                  <c:v>2.17498E-5</c:v>
                </c:pt>
                <c:pt idx="2">
                  <c:v>0</c:v>
                </c:pt>
                <c:pt idx="3">
                  <c:v>1.6953319999999999E-4</c:v>
                </c:pt>
                <c:pt idx="4">
                  <c:v>4.2587469999999999E-4</c:v>
                </c:pt>
                <c:pt idx="5">
                  <c:v>3.9633380000000002E-4</c:v>
                </c:pt>
                <c:pt idx="6">
                  <c:v>8.4277000000000006E-5</c:v>
                </c:pt>
                <c:pt idx="7">
                  <c:v>0</c:v>
                </c:pt>
                <c:pt idx="8">
                  <c:v>0</c:v>
                </c:pt>
                <c:pt idx="9">
                  <c:v>2.3820549999999999E-4</c:v>
                </c:pt>
                <c:pt idx="10">
                  <c:v>7.4284209999999999E-4</c:v>
                </c:pt>
                <c:pt idx="11">
                  <c:v>1.0694592000000001E-3</c:v>
                </c:pt>
                <c:pt idx="12">
                  <c:v>1.1378409000000001E-3</c:v>
                </c:pt>
                <c:pt idx="13">
                  <c:v>1.1737689E-3</c:v>
                </c:pt>
                <c:pt idx="14">
                  <c:v>1.4451501999999999E-3</c:v>
                </c:pt>
                <c:pt idx="15">
                  <c:v>1.8562336999999999E-3</c:v>
                </c:pt>
                <c:pt idx="16">
                  <c:v>2.2551282E-3</c:v>
                </c:pt>
                <c:pt idx="17">
                  <c:v>2.5352901E-3</c:v>
                </c:pt>
                <c:pt idx="18">
                  <c:v>2.7922969E-3</c:v>
                </c:pt>
                <c:pt idx="19">
                  <c:v>3.0040421999999998E-3</c:v>
                </c:pt>
                <c:pt idx="20">
                  <c:v>3.0871059E-3</c:v>
                </c:pt>
                <c:pt idx="21">
                  <c:v>3.0055461E-3</c:v>
                </c:pt>
                <c:pt idx="22">
                  <c:v>2.9132975999999998E-3</c:v>
                </c:pt>
                <c:pt idx="23">
                  <c:v>2.8983352000000002E-3</c:v>
                </c:pt>
                <c:pt idx="24">
                  <c:v>3.039117E-3</c:v>
                </c:pt>
                <c:pt idx="25">
                  <c:v>3.3089988999999999E-3</c:v>
                </c:pt>
                <c:pt idx="26">
                  <c:v>3.6463744000000001E-3</c:v>
                </c:pt>
                <c:pt idx="27">
                  <c:v>4.1225174999999998E-3</c:v>
                </c:pt>
                <c:pt idx="28">
                  <c:v>4.7344179000000002E-3</c:v>
                </c:pt>
                <c:pt idx="29">
                  <c:v>5.4251608000000003E-3</c:v>
                </c:pt>
                <c:pt idx="30">
                  <c:v>6.2159803E-3</c:v>
                </c:pt>
                <c:pt idx="31">
                  <c:v>7.3547782000000003E-3</c:v>
                </c:pt>
                <c:pt idx="32">
                  <c:v>9.3655604999999999E-3</c:v>
                </c:pt>
                <c:pt idx="33">
                  <c:v>1.2678148199999999E-2</c:v>
                </c:pt>
                <c:pt idx="34">
                  <c:v>1.7404183699999999E-2</c:v>
                </c:pt>
                <c:pt idx="35">
                  <c:v>2.2934949E-2</c:v>
                </c:pt>
                <c:pt idx="36">
                  <c:v>2.8078163E-2</c:v>
                </c:pt>
                <c:pt idx="37">
                  <c:v>3.1448248800000002E-2</c:v>
                </c:pt>
                <c:pt idx="38">
                  <c:v>3.2357744899999999E-2</c:v>
                </c:pt>
                <c:pt idx="39">
                  <c:v>3.08072977E-2</c:v>
                </c:pt>
                <c:pt idx="40">
                  <c:v>2.7763349900000001E-2</c:v>
                </c:pt>
                <c:pt idx="41">
                  <c:v>2.3908825599999999E-2</c:v>
                </c:pt>
                <c:pt idx="42">
                  <c:v>2.03155465E-2</c:v>
                </c:pt>
                <c:pt idx="43">
                  <c:v>1.7192218499999998E-2</c:v>
                </c:pt>
                <c:pt idx="44">
                  <c:v>1.45397559E-2</c:v>
                </c:pt>
                <c:pt idx="45">
                  <c:v>1.2572555799999999E-2</c:v>
                </c:pt>
                <c:pt idx="46">
                  <c:v>1.1106632599999999E-2</c:v>
                </c:pt>
                <c:pt idx="47">
                  <c:v>1.0084617000000001E-2</c:v>
                </c:pt>
                <c:pt idx="48">
                  <c:v>9.4193984000000008E-3</c:v>
                </c:pt>
                <c:pt idx="49">
                  <c:v>8.9616468000000005E-3</c:v>
                </c:pt>
                <c:pt idx="50">
                  <c:v>8.7402881999999998E-3</c:v>
                </c:pt>
                <c:pt idx="51">
                  <c:v>8.9023020000000008E-3</c:v>
                </c:pt>
                <c:pt idx="52">
                  <c:v>9.4333877999999999E-3</c:v>
                </c:pt>
                <c:pt idx="53">
                  <c:v>1.00798048E-2</c:v>
                </c:pt>
                <c:pt idx="54">
                  <c:v>1.0498961399999999E-2</c:v>
                </c:pt>
                <c:pt idx="55">
                  <c:v>1.05532352E-2</c:v>
                </c:pt>
                <c:pt idx="56">
                  <c:v>1.04090711E-2</c:v>
                </c:pt>
                <c:pt idx="57">
                  <c:v>1.0232590099999999E-2</c:v>
                </c:pt>
                <c:pt idx="58">
                  <c:v>1.01732938E-2</c:v>
                </c:pt>
                <c:pt idx="59">
                  <c:v>1.01767248E-2</c:v>
                </c:pt>
                <c:pt idx="60">
                  <c:v>1.01215625E-2</c:v>
                </c:pt>
                <c:pt idx="61">
                  <c:v>9.9840853000000007E-3</c:v>
                </c:pt>
                <c:pt idx="62">
                  <c:v>9.7702750999999997E-3</c:v>
                </c:pt>
                <c:pt idx="63">
                  <c:v>9.5212152000000005E-3</c:v>
                </c:pt>
                <c:pt idx="64">
                  <c:v>9.2304478999999991E-3</c:v>
                </c:pt>
                <c:pt idx="65">
                  <c:v>8.8585903999999997E-3</c:v>
                </c:pt>
                <c:pt idx="66">
                  <c:v>8.4418645E-3</c:v>
                </c:pt>
                <c:pt idx="67">
                  <c:v>7.9048629999999998E-3</c:v>
                </c:pt>
                <c:pt idx="68">
                  <c:v>7.1168411999999997E-3</c:v>
                </c:pt>
                <c:pt idx="69">
                  <c:v>6.0615911999999999E-3</c:v>
                </c:pt>
                <c:pt idx="70">
                  <c:v>4.8594381999999998E-3</c:v>
                </c:pt>
                <c:pt idx="71">
                  <c:v>3.8690967000000001E-3</c:v>
                </c:pt>
                <c:pt idx="72">
                  <c:v>3.3845084000000002E-3</c:v>
                </c:pt>
                <c:pt idx="73">
                  <c:v>3.419034E-3</c:v>
                </c:pt>
                <c:pt idx="74">
                  <c:v>3.584655E-3</c:v>
                </c:pt>
                <c:pt idx="75">
                  <c:v>3.3376924999999999E-3</c:v>
                </c:pt>
                <c:pt idx="76">
                  <c:v>2.5646509999999998E-3</c:v>
                </c:pt>
                <c:pt idx="77">
                  <c:v>1.7460779E-3</c:v>
                </c:pt>
                <c:pt idx="78">
                  <c:v>1.4728793E-3</c:v>
                </c:pt>
                <c:pt idx="79">
                  <c:v>1.9008863E-3</c:v>
                </c:pt>
                <c:pt idx="80">
                  <c:v>2.5552017999999998E-3</c:v>
                </c:pt>
                <c:pt idx="81">
                  <c:v>2.7770293E-3</c:v>
                </c:pt>
                <c:pt idx="82">
                  <c:v>2.3336826999999999E-3</c:v>
                </c:pt>
                <c:pt idx="83">
                  <c:v>1.3536522E-3</c:v>
                </c:pt>
                <c:pt idx="84">
                  <c:v>2.8873529999999997E-4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6.8417400000000007E-5</c:v>
                </c:pt>
                <c:pt idx="90">
                  <c:v>3.958287E-4</c:v>
                </c:pt>
                <c:pt idx="91">
                  <c:v>5.1872929999999999E-4</c:v>
                </c:pt>
                <c:pt idx="92">
                  <c:v>3.9137779999999999E-4</c:v>
                </c:pt>
                <c:pt idx="93">
                  <c:v>1.888917E-4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1.7972250000000001E-4</c:v>
                </c:pt>
                <c:pt idx="100">
                  <c:v>4.0607319999999997E-4</c:v>
                </c:pt>
                <c:pt idx="101">
                  <c:v>6.4240849999999997E-4</c:v>
                </c:pt>
                <c:pt idx="102">
                  <c:v>9.1190870000000003E-4</c:v>
                </c:pt>
                <c:pt idx="103">
                  <c:v>1.1480408E-3</c:v>
                </c:pt>
                <c:pt idx="104">
                  <c:v>1.3707782999999999E-3</c:v>
                </c:pt>
                <c:pt idx="105">
                  <c:v>1.5918188000000001E-3</c:v>
                </c:pt>
                <c:pt idx="106">
                  <c:v>1.8123646999999999E-3</c:v>
                </c:pt>
                <c:pt idx="107">
                  <c:v>2.0549485999999998E-3</c:v>
                </c:pt>
                <c:pt idx="108">
                  <c:v>2.3222595999999999E-3</c:v>
                </c:pt>
                <c:pt idx="109">
                  <c:v>2.6173504999999998E-3</c:v>
                </c:pt>
                <c:pt idx="110">
                  <c:v>2.9736088999999999E-3</c:v>
                </c:pt>
                <c:pt idx="111">
                  <c:v>3.3817656999999999E-3</c:v>
                </c:pt>
                <c:pt idx="112">
                  <c:v>3.8094202000000001E-3</c:v>
                </c:pt>
                <c:pt idx="113">
                  <c:v>4.2596837E-3</c:v>
                </c:pt>
                <c:pt idx="114">
                  <c:v>4.7325413000000004E-3</c:v>
                </c:pt>
                <c:pt idx="115">
                  <c:v>5.2052358999999998E-3</c:v>
                </c:pt>
                <c:pt idx="116">
                  <c:v>5.6300769000000002E-3</c:v>
                </c:pt>
                <c:pt idx="117">
                  <c:v>6.0311113000000001E-3</c:v>
                </c:pt>
                <c:pt idx="118">
                  <c:v>6.3124197000000003E-3</c:v>
                </c:pt>
                <c:pt idx="119">
                  <c:v>6.4515285000000004E-3</c:v>
                </c:pt>
                <c:pt idx="120">
                  <c:v>6.4589898000000003E-3</c:v>
                </c:pt>
                <c:pt idx="121">
                  <c:v>6.3347029000000001E-3</c:v>
                </c:pt>
                <c:pt idx="122">
                  <c:v>6.0827950999999998E-3</c:v>
                </c:pt>
                <c:pt idx="123">
                  <c:v>5.7001695999999999E-3</c:v>
                </c:pt>
                <c:pt idx="124">
                  <c:v>5.2081137000000001E-3</c:v>
                </c:pt>
                <c:pt idx="125">
                  <c:v>4.6179569000000002E-3</c:v>
                </c:pt>
                <c:pt idx="126">
                  <c:v>4.0238708999999996E-3</c:v>
                </c:pt>
                <c:pt idx="127">
                  <c:v>3.3870879999999999E-3</c:v>
                </c:pt>
                <c:pt idx="128">
                  <c:v>2.7472287999999998E-3</c:v>
                </c:pt>
                <c:pt idx="129">
                  <c:v>2.1770112E-3</c:v>
                </c:pt>
                <c:pt idx="130">
                  <c:v>1.6594635000000001E-3</c:v>
                </c:pt>
                <c:pt idx="131">
                  <c:v>1.2472391000000001E-3</c:v>
                </c:pt>
                <c:pt idx="132">
                  <c:v>9.2620479999999997E-4</c:v>
                </c:pt>
                <c:pt idx="133">
                  <c:v>7.0159249999999997E-4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B-5DBF-4BEC-B76F-5AFFC402E53A}"/>
            </c:ext>
          </c:extLst>
        </c:ser>
        <c:ser>
          <c:idx val="140"/>
          <c:order val="140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反射白_LEDlow_暗櫃!$A$141:$EE$141</c:f>
              <c:numCache>
                <c:formatCode>General</c:formatCode>
                <c:ptCount val="135"/>
                <c:pt idx="0">
                  <c:v>3.6739660000000002E-4</c:v>
                </c:pt>
                <c:pt idx="1">
                  <c:v>1.5443060000000001E-4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1.208412E-4</c:v>
                </c:pt>
                <c:pt idx="6">
                  <c:v>4.5120799999999998E-4</c:v>
                </c:pt>
                <c:pt idx="7">
                  <c:v>8.3799720000000001E-4</c:v>
                </c:pt>
                <c:pt idx="8">
                  <c:v>1.1316347999999999E-3</c:v>
                </c:pt>
                <c:pt idx="9">
                  <c:v>1.2444193E-3</c:v>
                </c:pt>
                <c:pt idx="10">
                  <c:v>1.1529871000000001E-3</c:v>
                </c:pt>
                <c:pt idx="11">
                  <c:v>1.1003668E-3</c:v>
                </c:pt>
                <c:pt idx="12">
                  <c:v>1.2340754E-3</c:v>
                </c:pt>
                <c:pt idx="13">
                  <c:v>1.5116766E-3</c:v>
                </c:pt>
                <c:pt idx="14">
                  <c:v>1.7898573000000001E-3</c:v>
                </c:pt>
                <c:pt idx="15">
                  <c:v>1.8645179000000001E-3</c:v>
                </c:pt>
                <c:pt idx="16">
                  <c:v>1.8008404999999999E-3</c:v>
                </c:pt>
                <c:pt idx="17">
                  <c:v>1.7740723999999999E-3</c:v>
                </c:pt>
                <c:pt idx="18">
                  <c:v>2.0321340000000001E-3</c:v>
                </c:pt>
                <c:pt idx="19">
                  <c:v>2.5350694000000002E-3</c:v>
                </c:pt>
                <c:pt idx="20">
                  <c:v>3.0391991999999999E-3</c:v>
                </c:pt>
                <c:pt idx="21">
                  <c:v>3.3696516999999998E-3</c:v>
                </c:pt>
                <c:pt idx="22">
                  <c:v>3.4724224999999999E-3</c:v>
                </c:pt>
                <c:pt idx="23">
                  <c:v>3.4810752000000002E-3</c:v>
                </c:pt>
                <c:pt idx="24">
                  <c:v>3.4492551000000001E-3</c:v>
                </c:pt>
                <c:pt idx="25">
                  <c:v>3.375496E-3</c:v>
                </c:pt>
                <c:pt idx="26">
                  <c:v>3.2993931999999999E-3</c:v>
                </c:pt>
                <c:pt idx="27">
                  <c:v>3.3298239999999999E-3</c:v>
                </c:pt>
                <c:pt idx="28">
                  <c:v>3.6504557000000002E-3</c:v>
                </c:pt>
                <c:pt idx="29">
                  <c:v>4.4388589000000003E-3</c:v>
                </c:pt>
                <c:pt idx="30">
                  <c:v>5.6339861000000001E-3</c:v>
                </c:pt>
                <c:pt idx="31">
                  <c:v>7.4132321999999997E-3</c:v>
                </c:pt>
                <c:pt idx="32">
                  <c:v>1.00635421E-2</c:v>
                </c:pt>
                <c:pt idx="33">
                  <c:v>1.36801535E-2</c:v>
                </c:pt>
                <c:pt idx="34">
                  <c:v>1.8248690299999999E-2</c:v>
                </c:pt>
                <c:pt idx="35">
                  <c:v>2.3353381100000001E-2</c:v>
                </c:pt>
                <c:pt idx="36">
                  <c:v>2.81737559E-2</c:v>
                </c:pt>
                <c:pt idx="37">
                  <c:v>3.1506508599999997E-2</c:v>
                </c:pt>
                <c:pt idx="38">
                  <c:v>3.2609496299999999E-2</c:v>
                </c:pt>
                <c:pt idx="39">
                  <c:v>3.1193614000000001E-2</c:v>
                </c:pt>
                <c:pt idx="40">
                  <c:v>2.80337986E-2</c:v>
                </c:pt>
                <c:pt idx="41">
                  <c:v>2.3985205200000002E-2</c:v>
                </c:pt>
                <c:pt idx="42">
                  <c:v>2.0335800899999999E-2</c:v>
                </c:pt>
                <c:pt idx="43">
                  <c:v>1.73487682E-2</c:v>
                </c:pt>
                <c:pt idx="44">
                  <c:v>1.48604233E-2</c:v>
                </c:pt>
                <c:pt idx="45">
                  <c:v>1.28779849E-2</c:v>
                </c:pt>
                <c:pt idx="46">
                  <c:v>1.13044567E-2</c:v>
                </c:pt>
                <c:pt idx="47">
                  <c:v>1.02290874E-2</c:v>
                </c:pt>
                <c:pt idx="48">
                  <c:v>9.5537407000000005E-3</c:v>
                </c:pt>
                <c:pt idx="49">
                  <c:v>8.9957956000000002E-3</c:v>
                </c:pt>
                <c:pt idx="50">
                  <c:v>8.5792756000000001E-3</c:v>
                </c:pt>
                <c:pt idx="51">
                  <c:v>8.5405623999999999E-3</c:v>
                </c:pt>
                <c:pt idx="52">
                  <c:v>8.9406296999999992E-3</c:v>
                </c:pt>
                <c:pt idx="53">
                  <c:v>9.6058007000000001E-3</c:v>
                </c:pt>
                <c:pt idx="54">
                  <c:v>1.0242537600000001E-2</c:v>
                </c:pt>
                <c:pt idx="55">
                  <c:v>1.0741869899999999E-2</c:v>
                </c:pt>
                <c:pt idx="56">
                  <c:v>1.1048360700000001E-2</c:v>
                </c:pt>
                <c:pt idx="57">
                  <c:v>1.1224678700000001E-2</c:v>
                </c:pt>
                <c:pt idx="58">
                  <c:v>1.1214033700000001E-2</c:v>
                </c:pt>
                <c:pt idx="59">
                  <c:v>1.0986906499999999E-2</c:v>
                </c:pt>
                <c:pt idx="60">
                  <c:v>1.0564366400000001E-2</c:v>
                </c:pt>
                <c:pt idx="61">
                  <c:v>1.0146183899999999E-2</c:v>
                </c:pt>
                <c:pt idx="62">
                  <c:v>9.7564570999999992E-3</c:v>
                </c:pt>
                <c:pt idx="63">
                  <c:v>9.3747815000000002E-3</c:v>
                </c:pt>
                <c:pt idx="64">
                  <c:v>8.9202308999999994E-3</c:v>
                </c:pt>
                <c:pt idx="65">
                  <c:v>8.4037278E-3</c:v>
                </c:pt>
                <c:pt idx="66">
                  <c:v>7.8016361000000003E-3</c:v>
                </c:pt>
                <c:pt idx="67">
                  <c:v>7.1014622000000003E-3</c:v>
                </c:pt>
                <c:pt idx="68">
                  <c:v>6.3768514000000004E-3</c:v>
                </c:pt>
                <c:pt idx="69">
                  <c:v>5.6929933E-3</c:v>
                </c:pt>
                <c:pt idx="70">
                  <c:v>5.0577586999999997E-3</c:v>
                </c:pt>
                <c:pt idx="71">
                  <c:v>4.5071942999999996E-3</c:v>
                </c:pt>
                <c:pt idx="72">
                  <c:v>4.0589385000000004E-3</c:v>
                </c:pt>
                <c:pt idx="73">
                  <c:v>3.7387467000000001E-3</c:v>
                </c:pt>
                <c:pt idx="74">
                  <c:v>3.4496682E-3</c:v>
                </c:pt>
                <c:pt idx="75">
                  <c:v>2.9446313000000002E-3</c:v>
                </c:pt>
                <c:pt idx="76">
                  <c:v>2.1944209000000002E-3</c:v>
                </c:pt>
                <c:pt idx="77">
                  <c:v>1.4805473999999999E-3</c:v>
                </c:pt>
                <c:pt idx="78">
                  <c:v>1.1471799E-3</c:v>
                </c:pt>
                <c:pt idx="79">
                  <c:v>1.2632678E-3</c:v>
                </c:pt>
                <c:pt idx="80">
                  <c:v>1.5702350999999999E-3</c:v>
                </c:pt>
                <c:pt idx="81">
                  <c:v>1.7437071E-3</c:v>
                </c:pt>
                <c:pt idx="82">
                  <c:v>1.6780803999999999E-3</c:v>
                </c:pt>
                <c:pt idx="83">
                  <c:v>1.4940539000000001E-3</c:v>
                </c:pt>
                <c:pt idx="84">
                  <c:v>1.3342986E-3</c:v>
                </c:pt>
                <c:pt idx="85">
                  <c:v>1.2374491000000001E-3</c:v>
                </c:pt>
                <c:pt idx="86">
                  <c:v>1.1196331999999999E-3</c:v>
                </c:pt>
                <c:pt idx="87">
                  <c:v>9.2281250000000002E-4</c:v>
                </c:pt>
                <c:pt idx="88">
                  <c:v>6.2117770000000001E-4</c:v>
                </c:pt>
                <c:pt idx="89">
                  <c:v>2.8215569999999999E-4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3.7847099999999999E-5</c:v>
                </c:pt>
                <c:pt idx="98">
                  <c:v>9.0883400000000005E-5</c:v>
                </c:pt>
                <c:pt idx="99">
                  <c:v>1.039408E-4</c:v>
                </c:pt>
                <c:pt idx="100">
                  <c:v>1.196571E-4</c:v>
                </c:pt>
                <c:pt idx="101">
                  <c:v>1.6413530000000001E-4</c:v>
                </c:pt>
                <c:pt idx="102">
                  <c:v>3.3120380000000002E-4</c:v>
                </c:pt>
                <c:pt idx="103">
                  <c:v>5.3521630000000003E-4</c:v>
                </c:pt>
                <c:pt idx="104">
                  <c:v>8.0331559999999996E-4</c:v>
                </c:pt>
                <c:pt idx="105">
                  <c:v>1.1339532999999999E-3</c:v>
                </c:pt>
                <c:pt idx="106">
                  <c:v>1.5303191000000001E-3</c:v>
                </c:pt>
                <c:pt idx="107">
                  <c:v>1.9665164999999999E-3</c:v>
                </c:pt>
                <c:pt idx="108">
                  <c:v>2.4500609999999999E-3</c:v>
                </c:pt>
                <c:pt idx="109">
                  <c:v>2.9743364999999999E-3</c:v>
                </c:pt>
                <c:pt idx="110">
                  <c:v>3.4991499999999999E-3</c:v>
                </c:pt>
                <c:pt idx="111">
                  <c:v>4.0182280000000004E-3</c:v>
                </c:pt>
                <c:pt idx="112">
                  <c:v>4.5123333E-3</c:v>
                </c:pt>
                <c:pt idx="113">
                  <c:v>4.9918024000000002E-3</c:v>
                </c:pt>
                <c:pt idx="114">
                  <c:v>5.4038558000000002E-3</c:v>
                </c:pt>
                <c:pt idx="115">
                  <c:v>5.7520721999999996E-3</c:v>
                </c:pt>
                <c:pt idx="116">
                  <c:v>6.0313088000000003E-3</c:v>
                </c:pt>
                <c:pt idx="117">
                  <c:v>6.2194318000000004E-3</c:v>
                </c:pt>
                <c:pt idx="118">
                  <c:v>6.4701797000000002E-3</c:v>
                </c:pt>
                <c:pt idx="119">
                  <c:v>6.4836805999999997E-3</c:v>
                </c:pt>
                <c:pt idx="120">
                  <c:v>6.4094965000000004E-3</c:v>
                </c:pt>
                <c:pt idx="121">
                  <c:v>6.2587027999999999E-3</c:v>
                </c:pt>
                <c:pt idx="122">
                  <c:v>6.0266E-3</c:v>
                </c:pt>
                <c:pt idx="123">
                  <c:v>5.7229958000000001E-3</c:v>
                </c:pt>
                <c:pt idx="124">
                  <c:v>5.3594489999999996E-3</c:v>
                </c:pt>
                <c:pt idx="125">
                  <c:v>4.9073338000000001E-3</c:v>
                </c:pt>
                <c:pt idx="126">
                  <c:v>4.3392129999999998E-3</c:v>
                </c:pt>
                <c:pt idx="127">
                  <c:v>3.7978068000000002E-3</c:v>
                </c:pt>
                <c:pt idx="128">
                  <c:v>3.2664246000000002E-3</c:v>
                </c:pt>
                <c:pt idx="129">
                  <c:v>2.7345382E-3</c:v>
                </c:pt>
                <c:pt idx="130">
                  <c:v>2.2279717999999999E-3</c:v>
                </c:pt>
                <c:pt idx="131">
                  <c:v>1.7482437E-3</c:v>
                </c:pt>
                <c:pt idx="132">
                  <c:v>1.2997124999999999E-3</c:v>
                </c:pt>
                <c:pt idx="133">
                  <c:v>8.946084E-4</c:v>
                </c:pt>
                <c:pt idx="134">
                  <c:v>1.246424E-4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C-5DBF-4BEC-B76F-5AFFC402E53A}"/>
            </c:ext>
          </c:extLst>
        </c:ser>
        <c:ser>
          <c:idx val="141"/>
          <c:order val="141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反射白_LEDlow_暗櫃!$A$142:$EE$142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3.5490069999999997E-4</c:v>
                </c:pt>
                <c:pt idx="5">
                  <c:v>6.197765E-4</c:v>
                </c:pt>
                <c:pt idx="6">
                  <c:v>5.4671869999999999E-4</c:v>
                </c:pt>
                <c:pt idx="7">
                  <c:v>4.4008840000000002E-4</c:v>
                </c:pt>
                <c:pt idx="8">
                  <c:v>5.1267800000000003E-4</c:v>
                </c:pt>
                <c:pt idx="9">
                  <c:v>5.8758370000000005E-4</c:v>
                </c:pt>
                <c:pt idx="10">
                  <c:v>5.3814710000000003E-4</c:v>
                </c:pt>
                <c:pt idx="11">
                  <c:v>3.536158E-4</c:v>
                </c:pt>
                <c:pt idx="12">
                  <c:v>2.2233530000000001E-4</c:v>
                </c:pt>
                <c:pt idx="13">
                  <c:v>3.9732999999999999E-4</c:v>
                </c:pt>
                <c:pt idx="14">
                  <c:v>1.0070121000000001E-3</c:v>
                </c:pt>
                <c:pt idx="15">
                  <c:v>1.8080639E-3</c:v>
                </c:pt>
                <c:pt idx="16">
                  <c:v>2.4815251000000001E-3</c:v>
                </c:pt>
                <c:pt idx="17">
                  <c:v>2.8080312E-3</c:v>
                </c:pt>
                <c:pt idx="18">
                  <c:v>2.7890503000000001E-3</c:v>
                </c:pt>
                <c:pt idx="19">
                  <c:v>2.6480729999999999E-3</c:v>
                </c:pt>
                <c:pt idx="20">
                  <c:v>2.5864737E-3</c:v>
                </c:pt>
                <c:pt idx="21">
                  <c:v>2.6658279999999999E-3</c:v>
                </c:pt>
                <c:pt idx="22">
                  <c:v>2.8846156999999999E-3</c:v>
                </c:pt>
                <c:pt idx="23">
                  <c:v>3.1068593000000001E-3</c:v>
                </c:pt>
                <c:pt idx="24">
                  <c:v>3.2046544000000001E-3</c:v>
                </c:pt>
                <c:pt idx="25">
                  <c:v>3.2353562000000001E-3</c:v>
                </c:pt>
                <c:pt idx="26">
                  <c:v>3.3564349E-3</c:v>
                </c:pt>
                <c:pt idx="27">
                  <c:v>3.6032960999999998E-3</c:v>
                </c:pt>
                <c:pt idx="28">
                  <c:v>4.0462631999999997E-3</c:v>
                </c:pt>
                <c:pt idx="29">
                  <c:v>4.6619404999999996E-3</c:v>
                </c:pt>
                <c:pt idx="30">
                  <c:v>5.5831713000000002E-3</c:v>
                </c:pt>
                <c:pt idx="31">
                  <c:v>7.2062421000000003E-3</c:v>
                </c:pt>
                <c:pt idx="32">
                  <c:v>9.9313510999999993E-3</c:v>
                </c:pt>
                <c:pt idx="33">
                  <c:v>1.38067733E-2</c:v>
                </c:pt>
                <c:pt idx="34">
                  <c:v>1.8648426999999999E-2</c:v>
                </c:pt>
                <c:pt idx="35">
                  <c:v>2.3912413E-2</c:v>
                </c:pt>
                <c:pt idx="36">
                  <c:v>2.8596298799999999E-2</c:v>
                </c:pt>
                <c:pt idx="37">
                  <c:v>3.1549938E-2</c:v>
                </c:pt>
                <c:pt idx="38">
                  <c:v>3.20741124E-2</c:v>
                </c:pt>
                <c:pt idx="39">
                  <c:v>3.0317314000000001E-2</c:v>
                </c:pt>
                <c:pt idx="40">
                  <c:v>2.7255861100000001E-2</c:v>
                </c:pt>
                <c:pt idx="41">
                  <c:v>2.37109065E-2</c:v>
                </c:pt>
                <c:pt idx="42">
                  <c:v>2.0484183E-2</c:v>
                </c:pt>
                <c:pt idx="43">
                  <c:v>1.7575277E-2</c:v>
                </c:pt>
                <c:pt idx="44">
                  <c:v>1.48862405E-2</c:v>
                </c:pt>
                <c:pt idx="45">
                  <c:v>1.2636278799999999E-2</c:v>
                </c:pt>
                <c:pt idx="46">
                  <c:v>1.0832250999999999E-2</c:v>
                </c:pt>
                <c:pt idx="47">
                  <c:v>9.6037499999999994E-3</c:v>
                </c:pt>
                <c:pt idx="48">
                  <c:v>8.9070312999999998E-3</c:v>
                </c:pt>
                <c:pt idx="49">
                  <c:v>8.6730737000000006E-3</c:v>
                </c:pt>
                <c:pt idx="50">
                  <c:v>8.8327144999999999E-3</c:v>
                </c:pt>
                <c:pt idx="51">
                  <c:v>9.2678275000000008E-3</c:v>
                </c:pt>
                <c:pt idx="52">
                  <c:v>9.7267162000000008E-3</c:v>
                </c:pt>
                <c:pt idx="53">
                  <c:v>9.9441158000000002E-3</c:v>
                </c:pt>
                <c:pt idx="54">
                  <c:v>9.9238828000000005E-3</c:v>
                </c:pt>
                <c:pt idx="55">
                  <c:v>9.8880510999999997E-3</c:v>
                </c:pt>
                <c:pt idx="56">
                  <c:v>1.0074524200000001E-2</c:v>
                </c:pt>
                <c:pt idx="57">
                  <c:v>1.03710769E-2</c:v>
                </c:pt>
                <c:pt idx="58">
                  <c:v>1.0541688699999999E-2</c:v>
                </c:pt>
                <c:pt idx="59">
                  <c:v>1.0453278200000001E-2</c:v>
                </c:pt>
                <c:pt idx="60">
                  <c:v>1.0307624899999999E-2</c:v>
                </c:pt>
                <c:pt idx="61">
                  <c:v>1.0321093700000001E-2</c:v>
                </c:pt>
                <c:pt idx="62">
                  <c:v>1.05112847E-2</c:v>
                </c:pt>
                <c:pt idx="63">
                  <c:v>1.0600745700000001E-2</c:v>
                </c:pt>
                <c:pt idx="64">
                  <c:v>1.0157599099999999E-2</c:v>
                </c:pt>
                <c:pt idx="65">
                  <c:v>9.1087548000000004E-3</c:v>
                </c:pt>
                <c:pt idx="66">
                  <c:v>7.7461782000000003E-3</c:v>
                </c:pt>
                <c:pt idx="67">
                  <c:v>6.4253933000000003E-3</c:v>
                </c:pt>
                <c:pt idx="68">
                  <c:v>5.3123835999999997E-3</c:v>
                </c:pt>
                <c:pt idx="69">
                  <c:v>4.4850725999999999E-3</c:v>
                </c:pt>
                <c:pt idx="70">
                  <c:v>4.0286997999999996E-3</c:v>
                </c:pt>
                <c:pt idx="71">
                  <c:v>3.9985873999999998E-3</c:v>
                </c:pt>
                <c:pt idx="72">
                  <c:v>4.2567322999999997E-3</c:v>
                </c:pt>
                <c:pt idx="73">
                  <c:v>4.4614844999999997E-3</c:v>
                </c:pt>
                <c:pt idx="74">
                  <c:v>4.2093685000000004E-3</c:v>
                </c:pt>
                <c:pt idx="75">
                  <c:v>3.3815963999999999E-3</c:v>
                </c:pt>
                <c:pt idx="76">
                  <c:v>2.2849775999999999E-3</c:v>
                </c:pt>
                <c:pt idx="77">
                  <c:v>1.434903E-3</c:v>
                </c:pt>
                <c:pt idx="78">
                  <c:v>1.2400047999999999E-3</c:v>
                </c:pt>
                <c:pt idx="79">
                  <c:v>1.5798997000000001E-3</c:v>
                </c:pt>
                <c:pt idx="80">
                  <c:v>1.9572838E-3</c:v>
                </c:pt>
                <c:pt idx="81">
                  <c:v>1.9576782000000001E-3</c:v>
                </c:pt>
                <c:pt idx="82">
                  <c:v>1.5575364999999999E-3</c:v>
                </c:pt>
                <c:pt idx="83">
                  <c:v>9.8695110000000005E-4</c:v>
                </c:pt>
                <c:pt idx="84">
                  <c:v>5.396407E-4</c:v>
                </c:pt>
                <c:pt idx="85">
                  <c:v>3.592372E-4</c:v>
                </c:pt>
                <c:pt idx="86">
                  <c:v>3.7453159999999998E-4</c:v>
                </c:pt>
                <c:pt idx="87">
                  <c:v>4.5021569999999998E-4</c:v>
                </c:pt>
                <c:pt idx="88">
                  <c:v>4.5434320000000002E-4</c:v>
                </c:pt>
                <c:pt idx="89">
                  <c:v>3.6056940000000001E-4</c:v>
                </c:pt>
                <c:pt idx="90">
                  <c:v>2.0586540000000001E-4</c:v>
                </c:pt>
                <c:pt idx="91">
                  <c:v>3.8034599999999997E-5</c:v>
                </c:pt>
                <c:pt idx="92">
                  <c:v>0</c:v>
                </c:pt>
                <c:pt idx="93">
                  <c:v>0</c:v>
                </c:pt>
                <c:pt idx="94">
                  <c:v>5.6350000000000003E-6</c:v>
                </c:pt>
                <c:pt idx="95">
                  <c:v>2.125618E-4</c:v>
                </c:pt>
                <c:pt idx="96">
                  <c:v>5.1699929999999997E-4</c:v>
                </c:pt>
                <c:pt idx="97">
                  <c:v>8.367003E-4</c:v>
                </c:pt>
                <c:pt idx="98">
                  <c:v>1.1082596999999999E-3</c:v>
                </c:pt>
                <c:pt idx="99">
                  <c:v>1.2490140999999999E-3</c:v>
                </c:pt>
                <c:pt idx="100">
                  <c:v>1.232E-3</c:v>
                </c:pt>
                <c:pt idx="101">
                  <c:v>1.0887859E-3</c:v>
                </c:pt>
                <c:pt idx="102">
                  <c:v>1.0799946999999999E-3</c:v>
                </c:pt>
                <c:pt idx="103">
                  <c:v>9.5135049999999996E-4</c:v>
                </c:pt>
                <c:pt idx="104">
                  <c:v>8.5343829999999998E-4</c:v>
                </c:pt>
                <c:pt idx="105">
                  <c:v>8.0876829999999996E-4</c:v>
                </c:pt>
                <c:pt idx="106">
                  <c:v>8.3307189999999999E-4</c:v>
                </c:pt>
                <c:pt idx="107">
                  <c:v>9.514638E-4</c:v>
                </c:pt>
                <c:pt idx="108">
                  <c:v>1.1643494E-3</c:v>
                </c:pt>
                <c:pt idx="109">
                  <c:v>1.4981688999999999E-3</c:v>
                </c:pt>
                <c:pt idx="110">
                  <c:v>2.0764079E-3</c:v>
                </c:pt>
                <c:pt idx="111">
                  <c:v>2.6127815E-3</c:v>
                </c:pt>
                <c:pt idx="112">
                  <c:v>3.2017485000000001E-3</c:v>
                </c:pt>
                <c:pt idx="113">
                  <c:v>3.8088122E-3</c:v>
                </c:pt>
                <c:pt idx="114">
                  <c:v>4.4040950000000002E-3</c:v>
                </c:pt>
                <c:pt idx="115">
                  <c:v>4.9467119000000002E-3</c:v>
                </c:pt>
                <c:pt idx="116">
                  <c:v>5.4201437000000003E-3</c:v>
                </c:pt>
                <c:pt idx="117">
                  <c:v>5.8045867000000003E-3</c:v>
                </c:pt>
                <c:pt idx="118">
                  <c:v>5.9908139999999997E-3</c:v>
                </c:pt>
                <c:pt idx="119">
                  <c:v>6.1439088999999999E-3</c:v>
                </c:pt>
                <c:pt idx="120">
                  <c:v>6.1707189000000003E-3</c:v>
                </c:pt>
                <c:pt idx="121">
                  <c:v>6.0919258E-3</c:v>
                </c:pt>
                <c:pt idx="122">
                  <c:v>5.9131319000000002E-3</c:v>
                </c:pt>
                <c:pt idx="123">
                  <c:v>5.6509691999999997E-3</c:v>
                </c:pt>
                <c:pt idx="124">
                  <c:v>5.3047086000000002E-3</c:v>
                </c:pt>
                <c:pt idx="125">
                  <c:v>4.9566831000000004E-3</c:v>
                </c:pt>
                <c:pt idx="126">
                  <c:v>4.6099912999999996E-3</c:v>
                </c:pt>
                <c:pt idx="127">
                  <c:v>4.0680747000000003E-3</c:v>
                </c:pt>
                <c:pt idx="128">
                  <c:v>3.5497278000000002E-3</c:v>
                </c:pt>
                <c:pt idx="129">
                  <c:v>3.0301326999999999E-3</c:v>
                </c:pt>
                <c:pt idx="130">
                  <c:v>2.5226159000000001E-3</c:v>
                </c:pt>
                <c:pt idx="131">
                  <c:v>2.0405285E-3</c:v>
                </c:pt>
                <c:pt idx="132">
                  <c:v>1.6046738000000001E-3</c:v>
                </c:pt>
                <c:pt idx="133">
                  <c:v>1.227206E-3</c:v>
                </c:pt>
                <c:pt idx="134">
                  <c:v>6.9569759999999999E-4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D-5DBF-4BEC-B76F-5AFFC402E53A}"/>
            </c:ext>
          </c:extLst>
        </c:ser>
        <c:ser>
          <c:idx val="142"/>
          <c:order val="142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反射白_LEDlow_暗櫃!$A$143:$EE$143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2.0296100000000001E-4</c:v>
                </c:pt>
                <c:pt idx="4">
                  <c:v>6.0656160000000002E-4</c:v>
                </c:pt>
                <c:pt idx="5">
                  <c:v>7.639678E-4</c:v>
                </c:pt>
                <c:pt idx="6">
                  <c:v>6.5821049999999996E-4</c:v>
                </c:pt>
                <c:pt idx="7">
                  <c:v>4.1398850000000002E-4</c:v>
                </c:pt>
                <c:pt idx="8">
                  <c:v>2.06658E-4</c:v>
                </c:pt>
                <c:pt idx="9">
                  <c:v>1.8318889999999999E-4</c:v>
                </c:pt>
                <c:pt idx="10">
                  <c:v>2.670312E-4</c:v>
                </c:pt>
                <c:pt idx="11">
                  <c:v>4.7079849999999998E-4</c:v>
                </c:pt>
                <c:pt idx="12">
                  <c:v>6.5374569999999998E-4</c:v>
                </c:pt>
                <c:pt idx="13">
                  <c:v>8.191165E-4</c:v>
                </c:pt>
                <c:pt idx="14">
                  <c:v>1.0377152000000001E-3</c:v>
                </c:pt>
                <c:pt idx="15">
                  <c:v>1.435464E-3</c:v>
                </c:pt>
                <c:pt idx="16">
                  <c:v>1.9788192999999998E-3</c:v>
                </c:pt>
                <c:pt idx="17">
                  <c:v>2.5683212999999998E-3</c:v>
                </c:pt>
                <c:pt idx="18">
                  <c:v>3.0552856999999998E-3</c:v>
                </c:pt>
                <c:pt idx="19">
                  <c:v>3.3922037000000001E-3</c:v>
                </c:pt>
                <c:pt idx="20">
                  <c:v>3.5178100000000001E-3</c:v>
                </c:pt>
                <c:pt idx="21">
                  <c:v>3.4147771E-3</c:v>
                </c:pt>
                <c:pt idx="22">
                  <c:v>3.1480426E-3</c:v>
                </c:pt>
                <c:pt idx="23">
                  <c:v>2.8604252999999999E-3</c:v>
                </c:pt>
                <c:pt idx="24">
                  <c:v>2.7157167999999998E-3</c:v>
                </c:pt>
                <c:pt idx="25">
                  <c:v>2.7687927000000002E-3</c:v>
                </c:pt>
                <c:pt idx="26">
                  <c:v>3.0125526000000001E-3</c:v>
                </c:pt>
                <c:pt idx="27">
                  <c:v>3.4088720999999999E-3</c:v>
                </c:pt>
                <c:pt idx="28">
                  <c:v>3.9900476000000002E-3</c:v>
                </c:pt>
                <c:pt idx="29">
                  <c:v>4.9737897E-3</c:v>
                </c:pt>
                <c:pt idx="30">
                  <c:v>6.2334137E-3</c:v>
                </c:pt>
                <c:pt idx="31">
                  <c:v>7.9451725000000001E-3</c:v>
                </c:pt>
                <c:pt idx="32">
                  <c:v>1.0410761500000001E-2</c:v>
                </c:pt>
                <c:pt idx="33">
                  <c:v>1.38762482E-2</c:v>
                </c:pt>
                <c:pt idx="34">
                  <c:v>1.83812156E-2</c:v>
                </c:pt>
                <c:pt idx="35">
                  <c:v>2.3416655099999999E-2</c:v>
                </c:pt>
                <c:pt idx="36">
                  <c:v>2.7987679500000001E-2</c:v>
                </c:pt>
                <c:pt idx="37">
                  <c:v>3.0901074399999999E-2</c:v>
                </c:pt>
                <c:pt idx="38">
                  <c:v>3.1625568899999998E-2</c:v>
                </c:pt>
                <c:pt idx="39">
                  <c:v>3.0169589399999999E-2</c:v>
                </c:pt>
                <c:pt idx="40">
                  <c:v>2.7427501999999999E-2</c:v>
                </c:pt>
                <c:pt idx="41">
                  <c:v>2.38623284E-2</c:v>
                </c:pt>
                <c:pt idx="42">
                  <c:v>2.04779673E-2</c:v>
                </c:pt>
                <c:pt idx="43">
                  <c:v>1.7462097100000001E-2</c:v>
                </c:pt>
                <c:pt idx="44">
                  <c:v>1.48361176E-2</c:v>
                </c:pt>
                <c:pt idx="45">
                  <c:v>1.28230341E-2</c:v>
                </c:pt>
                <c:pt idx="46">
                  <c:v>1.12598995E-2</c:v>
                </c:pt>
                <c:pt idx="47">
                  <c:v>1.0140132200000001E-2</c:v>
                </c:pt>
                <c:pt idx="48">
                  <c:v>9.3561307999999992E-3</c:v>
                </c:pt>
                <c:pt idx="49">
                  <c:v>8.8155557999999995E-3</c:v>
                </c:pt>
                <c:pt idx="50">
                  <c:v>8.5237026000000004E-3</c:v>
                </c:pt>
                <c:pt idx="51">
                  <c:v>8.5772052000000001E-3</c:v>
                </c:pt>
                <c:pt idx="52">
                  <c:v>8.9742299000000001E-3</c:v>
                </c:pt>
                <c:pt idx="53">
                  <c:v>9.5427250000000002E-3</c:v>
                </c:pt>
                <c:pt idx="54">
                  <c:v>1.0098429399999999E-2</c:v>
                </c:pt>
                <c:pt idx="55">
                  <c:v>1.0512474900000001E-2</c:v>
                </c:pt>
                <c:pt idx="56">
                  <c:v>1.07590994E-2</c:v>
                </c:pt>
                <c:pt idx="57">
                  <c:v>1.08195432E-2</c:v>
                </c:pt>
                <c:pt idx="58">
                  <c:v>1.0702078199999999E-2</c:v>
                </c:pt>
                <c:pt idx="59">
                  <c:v>1.04031377E-2</c:v>
                </c:pt>
                <c:pt idx="60">
                  <c:v>1.0045439E-2</c:v>
                </c:pt>
                <c:pt idx="61">
                  <c:v>9.7957858999999994E-3</c:v>
                </c:pt>
                <c:pt idx="62">
                  <c:v>9.6721099999999994E-3</c:v>
                </c:pt>
                <c:pt idx="63">
                  <c:v>9.5432539999999993E-3</c:v>
                </c:pt>
                <c:pt idx="64">
                  <c:v>9.2237527000000007E-3</c:v>
                </c:pt>
                <c:pt idx="65">
                  <c:v>8.6507760000000006E-3</c:v>
                </c:pt>
                <c:pt idx="66">
                  <c:v>7.8654447999999995E-3</c:v>
                </c:pt>
                <c:pt idx="67">
                  <c:v>6.9455382999999999E-3</c:v>
                </c:pt>
                <c:pt idx="68">
                  <c:v>6.0732188000000003E-3</c:v>
                </c:pt>
                <c:pt idx="69">
                  <c:v>5.4139289999999996E-3</c:v>
                </c:pt>
                <c:pt idx="70">
                  <c:v>4.9535595000000003E-3</c:v>
                </c:pt>
                <c:pt idx="71">
                  <c:v>4.6012672000000001E-3</c:v>
                </c:pt>
                <c:pt idx="72">
                  <c:v>4.2591803000000001E-3</c:v>
                </c:pt>
                <c:pt idx="73">
                  <c:v>3.9014471999999998E-3</c:v>
                </c:pt>
                <c:pt idx="74">
                  <c:v>3.4288042000000002E-3</c:v>
                </c:pt>
                <c:pt idx="75">
                  <c:v>2.7533378000000001E-3</c:v>
                </c:pt>
                <c:pt idx="76">
                  <c:v>2.0497339000000001E-3</c:v>
                </c:pt>
                <c:pt idx="77">
                  <c:v>1.6830835000000001E-3</c:v>
                </c:pt>
                <c:pt idx="78">
                  <c:v>1.7637897E-3</c:v>
                </c:pt>
                <c:pt idx="79">
                  <c:v>2.0068688E-3</c:v>
                </c:pt>
                <c:pt idx="80">
                  <c:v>1.9965880000000001E-3</c:v>
                </c:pt>
                <c:pt idx="81">
                  <c:v>1.6083356E-3</c:v>
                </c:pt>
                <c:pt idx="82">
                  <c:v>1.0626768999999999E-3</c:v>
                </c:pt>
                <c:pt idx="83">
                  <c:v>6.8242390000000002E-4</c:v>
                </c:pt>
                <c:pt idx="84">
                  <c:v>6.0204819999999995E-4</c:v>
                </c:pt>
                <c:pt idx="85">
                  <c:v>7.612246E-4</c:v>
                </c:pt>
                <c:pt idx="86">
                  <c:v>9.1025199999999996E-4</c:v>
                </c:pt>
                <c:pt idx="87">
                  <c:v>8.6587229999999995E-4</c:v>
                </c:pt>
                <c:pt idx="88">
                  <c:v>6.1908000000000004E-4</c:v>
                </c:pt>
                <c:pt idx="89">
                  <c:v>2.618788E-4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1.422746E-4</c:v>
                </c:pt>
                <c:pt idx="96">
                  <c:v>3.2559830000000002E-4</c:v>
                </c:pt>
                <c:pt idx="97">
                  <c:v>4.7166679999999998E-4</c:v>
                </c:pt>
                <c:pt idx="98">
                  <c:v>5.4168049999999996E-4</c:v>
                </c:pt>
                <c:pt idx="99">
                  <c:v>5.597248E-4</c:v>
                </c:pt>
                <c:pt idx="100">
                  <c:v>5.3457530000000002E-4</c:v>
                </c:pt>
                <c:pt idx="101">
                  <c:v>4.8786119999999998E-4</c:v>
                </c:pt>
                <c:pt idx="102">
                  <c:v>5.1693050000000003E-4</c:v>
                </c:pt>
                <c:pt idx="103">
                  <c:v>5.6725619999999999E-4</c:v>
                </c:pt>
                <c:pt idx="104">
                  <c:v>6.7526010000000004E-4</c:v>
                </c:pt>
                <c:pt idx="105">
                  <c:v>8.4883980000000005E-4</c:v>
                </c:pt>
                <c:pt idx="106">
                  <c:v>1.0928888E-3</c:v>
                </c:pt>
                <c:pt idx="107">
                  <c:v>1.4062995999999999E-3</c:v>
                </c:pt>
                <c:pt idx="108">
                  <c:v>1.7808018999999999E-3</c:v>
                </c:pt>
                <c:pt idx="109">
                  <c:v>2.2286930999999999E-3</c:v>
                </c:pt>
                <c:pt idx="110">
                  <c:v>2.8190487E-3</c:v>
                </c:pt>
                <c:pt idx="111">
                  <c:v>3.3628002000000001E-3</c:v>
                </c:pt>
                <c:pt idx="112">
                  <c:v>3.9212782999999999E-3</c:v>
                </c:pt>
                <c:pt idx="113">
                  <c:v>4.4637731999999999E-3</c:v>
                </c:pt>
                <c:pt idx="114">
                  <c:v>4.9793757000000001E-3</c:v>
                </c:pt>
                <c:pt idx="115">
                  <c:v>5.4468140000000003E-3</c:v>
                </c:pt>
                <c:pt idx="116">
                  <c:v>5.8337655E-3</c:v>
                </c:pt>
                <c:pt idx="117">
                  <c:v>6.1577619000000002E-3</c:v>
                </c:pt>
                <c:pt idx="118">
                  <c:v>6.2576011000000003E-3</c:v>
                </c:pt>
                <c:pt idx="119">
                  <c:v>6.3175595999999997E-3</c:v>
                </c:pt>
                <c:pt idx="120">
                  <c:v>6.2528894999999999E-3</c:v>
                </c:pt>
                <c:pt idx="121">
                  <c:v>6.0793840999999998E-3</c:v>
                </c:pt>
                <c:pt idx="122">
                  <c:v>5.7975682000000004E-3</c:v>
                </c:pt>
                <c:pt idx="123">
                  <c:v>5.4209521000000002E-3</c:v>
                </c:pt>
                <c:pt idx="124">
                  <c:v>4.9676080000000001E-3</c:v>
                </c:pt>
                <c:pt idx="125">
                  <c:v>4.5308353999999997E-3</c:v>
                </c:pt>
                <c:pt idx="126">
                  <c:v>3.8815336000000001E-3</c:v>
                </c:pt>
                <c:pt idx="127">
                  <c:v>3.351555E-3</c:v>
                </c:pt>
                <c:pt idx="128">
                  <c:v>2.7865315999999998E-3</c:v>
                </c:pt>
                <c:pt idx="129">
                  <c:v>2.2835210000000002E-3</c:v>
                </c:pt>
                <c:pt idx="130">
                  <c:v>1.835735E-3</c:v>
                </c:pt>
                <c:pt idx="131">
                  <c:v>1.4207282000000001E-3</c:v>
                </c:pt>
                <c:pt idx="132">
                  <c:v>1.0594223000000001E-3</c:v>
                </c:pt>
                <c:pt idx="133">
                  <c:v>7.6407730000000004E-4</c:v>
                </c:pt>
                <c:pt idx="134">
                  <c:v>2.0086379999999999E-4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E-5DBF-4BEC-B76F-5AFFC402E53A}"/>
            </c:ext>
          </c:extLst>
        </c:ser>
        <c:ser>
          <c:idx val="143"/>
          <c:order val="143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反射白_LEDlow_暗櫃!$A$144:$EE$144</c:f>
              <c:numCache>
                <c:formatCode>General</c:formatCode>
                <c:ptCount val="135"/>
                <c:pt idx="0">
                  <c:v>1.7005987E-3</c:v>
                </c:pt>
                <c:pt idx="1">
                  <c:v>1.3017721999999999E-3</c:v>
                </c:pt>
                <c:pt idx="2">
                  <c:v>9.4616049999999999E-4</c:v>
                </c:pt>
                <c:pt idx="3">
                  <c:v>4.7472520000000002E-4</c:v>
                </c:pt>
                <c:pt idx="4">
                  <c:v>3.3474410000000003E-4</c:v>
                </c:pt>
                <c:pt idx="5">
                  <c:v>4.6092319999999998E-4</c:v>
                </c:pt>
                <c:pt idx="6">
                  <c:v>6.8748859999999998E-4</c:v>
                </c:pt>
                <c:pt idx="7">
                  <c:v>8.5942289999999997E-4</c:v>
                </c:pt>
                <c:pt idx="8">
                  <c:v>7.9241580000000004E-4</c:v>
                </c:pt>
                <c:pt idx="9">
                  <c:v>5.0743489999999995E-4</c:v>
                </c:pt>
                <c:pt idx="10">
                  <c:v>3.474838E-4</c:v>
                </c:pt>
                <c:pt idx="11">
                  <c:v>4.9253290000000004E-4</c:v>
                </c:pt>
                <c:pt idx="12">
                  <c:v>8.9309579999999995E-4</c:v>
                </c:pt>
                <c:pt idx="13">
                  <c:v>1.3582894000000001E-3</c:v>
                </c:pt>
                <c:pt idx="14">
                  <c:v>1.7156738999999999E-3</c:v>
                </c:pt>
                <c:pt idx="15">
                  <c:v>1.9243703E-3</c:v>
                </c:pt>
                <c:pt idx="16">
                  <c:v>1.9581511E-3</c:v>
                </c:pt>
                <c:pt idx="17">
                  <c:v>1.9638733999999998E-3</c:v>
                </c:pt>
                <c:pt idx="18">
                  <c:v>2.0589444000000002E-3</c:v>
                </c:pt>
                <c:pt idx="19">
                  <c:v>2.3973635000000002E-3</c:v>
                </c:pt>
                <c:pt idx="20">
                  <c:v>2.8246839E-3</c:v>
                </c:pt>
                <c:pt idx="21">
                  <c:v>3.1965126000000001E-3</c:v>
                </c:pt>
                <c:pt idx="22">
                  <c:v>3.3861513000000001E-3</c:v>
                </c:pt>
                <c:pt idx="23">
                  <c:v>3.5376601999999998E-3</c:v>
                </c:pt>
                <c:pt idx="24">
                  <c:v>3.7428438999999999E-3</c:v>
                </c:pt>
                <c:pt idx="25">
                  <c:v>3.8573714000000002E-3</c:v>
                </c:pt>
                <c:pt idx="26">
                  <c:v>3.8470479E-3</c:v>
                </c:pt>
                <c:pt idx="27">
                  <c:v>3.7417561000000002E-3</c:v>
                </c:pt>
                <c:pt idx="28">
                  <c:v>3.7966075000000002E-3</c:v>
                </c:pt>
                <c:pt idx="29">
                  <c:v>4.2881643999999998E-3</c:v>
                </c:pt>
                <c:pt idx="30">
                  <c:v>5.2680178000000001E-3</c:v>
                </c:pt>
                <c:pt idx="31">
                  <c:v>6.9813132000000003E-3</c:v>
                </c:pt>
                <c:pt idx="32">
                  <c:v>9.6964892E-3</c:v>
                </c:pt>
                <c:pt idx="33">
                  <c:v>1.34485392E-2</c:v>
                </c:pt>
                <c:pt idx="34">
                  <c:v>1.81803312E-2</c:v>
                </c:pt>
                <c:pt idx="35">
                  <c:v>2.3340387300000001E-2</c:v>
                </c:pt>
                <c:pt idx="36">
                  <c:v>2.8073547399999999E-2</c:v>
                </c:pt>
                <c:pt idx="37">
                  <c:v>3.1216824399999999E-2</c:v>
                </c:pt>
                <c:pt idx="38">
                  <c:v>3.2136462599999999E-2</c:v>
                </c:pt>
                <c:pt idx="39">
                  <c:v>3.0716244100000002E-2</c:v>
                </c:pt>
                <c:pt idx="40">
                  <c:v>2.77522355E-2</c:v>
                </c:pt>
                <c:pt idx="41">
                  <c:v>2.40153335E-2</c:v>
                </c:pt>
                <c:pt idx="42">
                  <c:v>2.0467549599999999E-2</c:v>
                </c:pt>
                <c:pt idx="43">
                  <c:v>1.7316212899999999E-2</c:v>
                </c:pt>
                <c:pt idx="44">
                  <c:v>1.45346243E-2</c:v>
                </c:pt>
                <c:pt idx="45">
                  <c:v>1.24340123E-2</c:v>
                </c:pt>
                <c:pt idx="46">
                  <c:v>1.09778056E-2</c:v>
                </c:pt>
                <c:pt idx="47">
                  <c:v>1.01809911E-2</c:v>
                </c:pt>
                <c:pt idx="48">
                  <c:v>9.7066276E-3</c:v>
                </c:pt>
                <c:pt idx="49">
                  <c:v>9.2533155999999991E-3</c:v>
                </c:pt>
                <c:pt idx="50">
                  <c:v>8.8455006000000003E-3</c:v>
                </c:pt>
                <c:pt idx="51">
                  <c:v>8.7274694999999996E-3</c:v>
                </c:pt>
                <c:pt idx="52">
                  <c:v>9.0452990999999993E-3</c:v>
                </c:pt>
                <c:pt idx="53">
                  <c:v>9.6768671999999997E-3</c:v>
                </c:pt>
                <c:pt idx="54">
                  <c:v>1.03778364E-2</c:v>
                </c:pt>
                <c:pt idx="55">
                  <c:v>1.09697059E-2</c:v>
                </c:pt>
                <c:pt idx="56">
                  <c:v>1.13787409E-2</c:v>
                </c:pt>
                <c:pt idx="57">
                  <c:v>1.15698129E-2</c:v>
                </c:pt>
                <c:pt idx="58">
                  <c:v>1.1561058500000001E-2</c:v>
                </c:pt>
                <c:pt idx="59">
                  <c:v>1.12968888E-2</c:v>
                </c:pt>
                <c:pt idx="60">
                  <c:v>1.08106295E-2</c:v>
                </c:pt>
                <c:pt idx="61">
                  <c:v>1.0242645599999999E-2</c:v>
                </c:pt>
                <c:pt idx="62">
                  <c:v>9.7188419000000005E-3</c:v>
                </c:pt>
                <c:pt idx="63">
                  <c:v>9.2422245E-3</c:v>
                </c:pt>
                <c:pt idx="64">
                  <c:v>8.6567168999999999E-3</c:v>
                </c:pt>
                <c:pt idx="65">
                  <c:v>7.8885481E-3</c:v>
                </c:pt>
                <c:pt idx="66">
                  <c:v>7.1060793000000001E-3</c:v>
                </c:pt>
                <c:pt idx="67">
                  <c:v>6.5149552999999999E-3</c:v>
                </c:pt>
                <c:pt idx="68">
                  <c:v>6.1070094999999998E-3</c:v>
                </c:pt>
                <c:pt idx="69">
                  <c:v>5.6937415999999998E-3</c:v>
                </c:pt>
                <c:pt idx="70">
                  <c:v>5.1583400999999996E-3</c:v>
                </c:pt>
                <c:pt idx="71">
                  <c:v>4.6404543999999997E-3</c:v>
                </c:pt>
                <c:pt idx="72">
                  <c:v>4.3140584999999997E-3</c:v>
                </c:pt>
                <c:pt idx="73">
                  <c:v>4.1565428999999999E-3</c:v>
                </c:pt>
                <c:pt idx="74">
                  <c:v>3.8899366999999999E-3</c:v>
                </c:pt>
                <c:pt idx="75">
                  <c:v>3.2460948E-3</c:v>
                </c:pt>
                <c:pt idx="76">
                  <c:v>2.3271874999999998E-3</c:v>
                </c:pt>
                <c:pt idx="77">
                  <c:v>1.4592309E-3</c:v>
                </c:pt>
                <c:pt idx="78">
                  <c:v>9.2493570000000002E-4</c:v>
                </c:pt>
                <c:pt idx="79">
                  <c:v>8.2472480000000004E-4</c:v>
                </c:pt>
                <c:pt idx="80">
                  <c:v>9.860855E-4</c:v>
                </c:pt>
                <c:pt idx="81">
                  <c:v>1.1630373999999999E-3</c:v>
                </c:pt>
                <c:pt idx="82">
                  <c:v>1.2587398999999999E-3</c:v>
                </c:pt>
                <c:pt idx="83">
                  <c:v>1.2203162E-3</c:v>
                </c:pt>
                <c:pt idx="84">
                  <c:v>1.0915406E-3</c:v>
                </c:pt>
                <c:pt idx="85">
                  <c:v>9.6203499999999997E-4</c:v>
                </c:pt>
                <c:pt idx="86">
                  <c:v>8.513444E-4</c:v>
                </c:pt>
                <c:pt idx="87">
                  <c:v>7.4011230000000001E-4</c:v>
                </c:pt>
                <c:pt idx="88">
                  <c:v>6.1080569999999999E-4</c:v>
                </c:pt>
                <c:pt idx="89">
                  <c:v>5.2342190000000002E-4</c:v>
                </c:pt>
                <c:pt idx="90">
                  <c:v>5.229179E-4</c:v>
                </c:pt>
                <c:pt idx="91">
                  <c:v>5.9134840000000003E-4</c:v>
                </c:pt>
                <c:pt idx="92">
                  <c:v>6.2329829999999999E-4</c:v>
                </c:pt>
                <c:pt idx="93">
                  <c:v>5.6097479999999995E-4</c:v>
                </c:pt>
                <c:pt idx="94">
                  <c:v>3.9311480000000002E-4</c:v>
                </c:pt>
                <c:pt idx="95">
                  <c:v>1.8674960000000001E-4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1.450856E-4</c:v>
                </c:pt>
                <c:pt idx="105">
                  <c:v>5.0575719999999998E-4</c:v>
                </c:pt>
                <c:pt idx="106">
                  <c:v>9.3650530000000001E-4</c:v>
                </c:pt>
                <c:pt idx="107">
                  <c:v>1.4200161999999999E-3</c:v>
                </c:pt>
                <c:pt idx="108">
                  <c:v>1.9383067999999999E-3</c:v>
                </c:pt>
                <c:pt idx="109">
                  <c:v>2.4840537999999998E-3</c:v>
                </c:pt>
                <c:pt idx="110">
                  <c:v>3.212922E-3</c:v>
                </c:pt>
                <c:pt idx="111">
                  <c:v>3.7619588E-3</c:v>
                </c:pt>
                <c:pt idx="112">
                  <c:v>4.3284856000000002E-3</c:v>
                </c:pt>
                <c:pt idx="113">
                  <c:v>4.8546242000000002E-3</c:v>
                </c:pt>
                <c:pt idx="114">
                  <c:v>5.3118868000000003E-3</c:v>
                </c:pt>
                <c:pt idx="115">
                  <c:v>5.7039745000000003E-3</c:v>
                </c:pt>
                <c:pt idx="116">
                  <c:v>6.0189008E-3</c:v>
                </c:pt>
                <c:pt idx="117">
                  <c:v>6.2756677999999998E-3</c:v>
                </c:pt>
                <c:pt idx="118">
                  <c:v>6.3927107999999996E-3</c:v>
                </c:pt>
                <c:pt idx="119">
                  <c:v>6.4027212000000002E-3</c:v>
                </c:pt>
                <c:pt idx="120">
                  <c:v>6.3167266000000001E-3</c:v>
                </c:pt>
                <c:pt idx="121">
                  <c:v>6.1508645000000004E-3</c:v>
                </c:pt>
                <c:pt idx="122">
                  <c:v>5.8980291000000004E-3</c:v>
                </c:pt>
                <c:pt idx="123">
                  <c:v>5.5661914E-3</c:v>
                </c:pt>
                <c:pt idx="124">
                  <c:v>5.1550511000000004E-3</c:v>
                </c:pt>
                <c:pt idx="125">
                  <c:v>4.7803259999999997E-3</c:v>
                </c:pt>
                <c:pt idx="126">
                  <c:v>4.1712318000000003E-3</c:v>
                </c:pt>
                <c:pt idx="127">
                  <c:v>3.6986684000000001E-3</c:v>
                </c:pt>
                <c:pt idx="128">
                  <c:v>3.1704357999999999E-3</c:v>
                </c:pt>
                <c:pt idx="129">
                  <c:v>2.6998680999999998E-3</c:v>
                </c:pt>
                <c:pt idx="130">
                  <c:v>2.3000028E-3</c:v>
                </c:pt>
                <c:pt idx="131">
                  <c:v>1.9163437000000001E-3</c:v>
                </c:pt>
                <c:pt idx="132">
                  <c:v>1.5859057999999999E-3</c:v>
                </c:pt>
                <c:pt idx="133">
                  <c:v>1.3246194000000001E-3</c:v>
                </c:pt>
                <c:pt idx="134">
                  <c:v>9.6151950000000004E-4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F-5DBF-4BEC-B76F-5AFFC402E53A}"/>
            </c:ext>
          </c:extLst>
        </c:ser>
        <c:ser>
          <c:idx val="144"/>
          <c:order val="144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反射白_LEDlow_暗櫃!$A$145:$EE$145</c:f>
              <c:numCache>
                <c:formatCode>General</c:formatCode>
                <c:ptCount val="135"/>
                <c:pt idx="0">
                  <c:v>8.0631880000000004E-4</c:v>
                </c:pt>
                <c:pt idx="1">
                  <c:v>6.3508740000000003E-4</c:v>
                </c:pt>
                <c:pt idx="2">
                  <c:v>3.8181009999999999E-4</c:v>
                </c:pt>
                <c:pt idx="3">
                  <c:v>2.337621E-4</c:v>
                </c:pt>
                <c:pt idx="4">
                  <c:v>3.4298070000000002E-4</c:v>
                </c:pt>
                <c:pt idx="5">
                  <c:v>5.0335159999999996E-4</c:v>
                </c:pt>
                <c:pt idx="6">
                  <c:v>6.7966499999999998E-4</c:v>
                </c:pt>
                <c:pt idx="7">
                  <c:v>8.1540110000000003E-4</c:v>
                </c:pt>
                <c:pt idx="8">
                  <c:v>8.7196729999999996E-4</c:v>
                </c:pt>
                <c:pt idx="9">
                  <c:v>8.5471210000000002E-4</c:v>
                </c:pt>
                <c:pt idx="10">
                  <c:v>8.6159819999999995E-4</c:v>
                </c:pt>
                <c:pt idx="11">
                  <c:v>7.8017029999999995E-4</c:v>
                </c:pt>
                <c:pt idx="12">
                  <c:v>6.8339189999999997E-4</c:v>
                </c:pt>
                <c:pt idx="13">
                  <c:v>6.0855990000000003E-4</c:v>
                </c:pt>
                <c:pt idx="14">
                  <c:v>6.0316429999999999E-4</c:v>
                </c:pt>
                <c:pt idx="15">
                  <c:v>9.1088970000000003E-4</c:v>
                </c:pt>
                <c:pt idx="16">
                  <c:v>1.4517673E-3</c:v>
                </c:pt>
                <c:pt idx="17">
                  <c:v>2.0709360999999998E-3</c:v>
                </c:pt>
                <c:pt idx="18">
                  <c:v>2.7802655999999999E-3</c:v>
                </c:pt>
                <c:pt idx="19">
                  <c:v>3.3181838E-3</c:v>
                </c:pt>
                <c:pt idx="20">
                  <c:v>3.6849209999999999E-3</c:v>
                </c:pt>
                <c:pt idx="21">
                  <c:v>3.8461687999999999E-3</c:v>
                </c:pt>
                <c:pt idx="22">
                  <c:v>3.8240890000000001E-3</c:v>
                </c:pt>
                <c:pt idx="23">
                  <c:v>3.4657213999999999E-3</c:v>
                </c:pt>
                <c:pt idx="24">
                  <c:v>3.0033845000000002E-3</c:v>
                </c:pt>
                <c:pt idx="25">
                  <c:v>2.5314250999999999E-3</c:v>
                </c:pt>
                <c:pt idx="26">
                  <c:v>2.4460583999999998E-3</c:v>
                </c:pt>
                <c:pt idx="27">
                  <c:v>2.7933620999999998E-3</c:v>
                </c:pt>
                <c:pt idx="28">
                  <c:v>3.4245395000000001E-3</c:v>
                </c:pt>
                <c:pt idx="29">
                  <c:v>4.4538509000000004E-3</c:v>
                </c:pt>
                <c:pt idx="30">
                  <c:v>5.7844430999999998E-3</c:v>
                </c:pt>
                <c:pt idx="31">
                  <c:v>7.6599828999999999E-3</c:v>
                </c:pt>
                <c:pt idx="32">
                  <c:v>1.04587534E-2</c:v>
                </c:pt>
                <c:pt idx="33">
                  <c:v>1.4280407700000001E-2</c:v>
                </c:pt>
                <c:pt idx="34">
                  <c:v>1.8936175900000001E-2</c:v>
                </c:pt>
                <c:pt idx="35">
                  <c:v>2.3962639300000001E-2</c:v>
                </c:pt>
                <c:pt idx="36">
                  <c:v>2.8411287800000001E-2</c:v>
                </c:pt>
                <c:pt idx="37">
                  <c:v>3.1165560700000001E-2</c:v>
                </c:pt>
                <c:pt idx="38">
                  <c:v>3.1837090800000002E-2</c:v>
                </c:pt>
                <c:pt idx="39">
                  <c:v>3.04522235E-2</c:v>
                </c:pt>
                <c:pt idx="40">
                  <c:v>2.7711266700000001E-2</c:v>
                </c:pt>
                <c:pt idx="41">
                  <c:v>2.4002257700000001E-2</c:v>
                </c:pt>
                <c:pt idx="42">
                  <c:v>2.0295470999999999E-2</c:v>
                </c:pt>
                <c:pt idx="43">
                  <c:v>1.7010428000000001E-2</c:v>
                </c:pt>
                <c:pt idx="44">
                  <c:v>1.4413829E-2</c:v>
                </c:pt>
                <c:pt idx="45">
                  <c:v>1.2610583599999999E-2</c:v>
                </c:pt>
                <c:pt idx="46">
                  <c:v>1.11635989E-2</c:v>
                </c:pt>
                <c:pt idx="47">
                  <c:v>1.0000263299999999E-2</c:v>
                </c:pt>
                <c:pt idx="48">
                  <c:v>9.1708534999999994E-3</c:v>
                </c:pt>
                <c:pt idx="49">
                  <c:v>8.7060396999999994E-3</c:v>
                </c:pt>
                <c:pt idx="50">
                  <c:v>8.5473079000000004E-3</c:v>
                </c:pt>
                <c:pt idx="51">
                  <c:v>8.6632025999999994E-3</c:v>
                </c:pt>
                <c:pt idx="52">
                  <c:v>8.9756287999999997E-3</c:v>
                </c:pt>
                <c:pt idx="53">
                  <c:v>9.4796893999999996E-3</c:v>
                </c:pt>
                <c:pt idx="54">
                  <c:v>1.01185609E-2</c:v>
                </c:pt>
                <c:pt idx="55">
                  <c:v>1.0852891999999999E-2</c:v>
                </c:pt>
                <c:pt idx="56">
                  <c:v>1.1562198399999999E-2</c:v>
                </c:pt>
                <c:pt idx="57">
                  <c:v>1.1969425699999999E-2</c:v>
                </c:pt>
                <c:pt idx="58">
                  <c:v>1.1824774600000001E-2</c:v>
                </c:pt>
                <c:pt idx="59">
                  <c:v>1.11463768E-2</c:v>
                </c:pt>
                <c:pt idx="60">
                  <c:v>1.0192422200000001E-2</c:v>
                </c:pt>
                <c:pt idx="61">
                  <c:v>9.3625952000000005E-3</c:v>
                </c:pt>
                <c:pt idx="62">
                  <c:v>8.8122478000000008E-3</c:v>
                </c:pt>
                <c:pt idx="63">
                  <c:v>8.5017905000000001E-3</c:v>
                </c:pt>
                <c:pt idx="64">
                  <c:v>8.2590543000000006E-3</c:v>
                </c:pt>
                <c:pt idx="65">
                  <c:v>7.9324944000000001E-3</c:v>
                </c:pt>
                <c:pt idx="66">
                  <c:v>7.6448871E-3</c:v>
                </c:pt>
                <c:pt idx="67">
                  <c:v>7.5551122000000002E-3</c:v>
                </c:pt>
                <c:pt idx="68">
                  <c:v>7.6273712E-3</c:v>
                </c:pt>
                <c:pt idx="69">
                  <c:v>7.5311251000000001E-3</c:v>
                </c:pt>
                <c:pt idx="70">
                  <c:v>6.8750712E-3</c:v>
                </c:pt>
                <c:pt idx="71">
                  <c:v>5.5503515E-3</c:v>
                </c:pt>
                <c:pt idx="72">
                  <c:v>3.8754863000000001E-3</c:v>
                </c:pt>
                <c:pt idx="73">
                  <c:v>2.3868018999999999E-3</c:v>
                </c:pt>
                <c:pt idx="74">
                  <c:v>1.5382181000000001E-3</c:v>
                </c:pt>
                <c:pt idx="75">
                  <c:v>1.4265596E-3</c:v>
                </c:pt>
                <c:pt idx="76">
                  <c:v>1.7627769000000001E-3</c:v>
                </c:pt>
                <c:pt idx="77">
                  <c:v>2.1248602000000002E-3</c:v>
                </c:pt>
                <c:pt idx="78">
                  <c:v>2.2200872E-3</c:v>
                </c:pt>
                <c:pt idx="79">
                  <c:v>2.0684395000000002E-3</c:v>
                </c:pt>
                <c:pt idx="80">
                  <c:v>1.7652434E-3</c:v>
                </c:pt>
                <c:pt idx="81">
                  <c:v>1.3643106999999999E-3</c:v>
                </c:pt>
                <c:pt idx="82">
                  <c:v>9.2555730000000002E-4</c:v>
                </c:pt>
                <c:pt idx="83">
                  <c:v>5.4358049999999995E-4</c:v>
                </c:pt>
                <c:pt idx="84">
                  <c:v>3.7588930000000001E-4</c:v>
                </c:pt>
                <c:pt idx="85">
                  <c:v>4.898061E-4</c:v>
                </c:pt>
                <c:pt idx="86">
                  <c:v>7.9986249999999999E-4</c:v>
                </c:pt>
                <c:pt idx="87">
                  <c:v>1.1139583000000001E-3</c:v>
                </c:pt>
                <c:pt idx="88">
                  <c:v>1.2589623000000001E-3</c:v>
                </c:pt>
                <c:pt idx="89">
                  <c:v>1.2091367E-3</c:v>
                </c:pt>
                <c:pt idx="90">
                  <c:v>9.9330579999999994E-4</c:v>
                </c:pt>
                <c:pt idx="91">
                  <c:v>6.609993E-4</c:v>
                </c:pt>
                <c:pt idx="92">
                  <c:v>2.675655E-4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1.515648E-4</c:v>
                </c:pt>
                <c:pt idx="103">
                  <c:v>5.2609550000000003E-4</c:v>
                </c:pt>
                <c:pt idx="104">
                  <c:v>9.0616749999999999E-4</c:v>
                </c:pt>
                <c:pt idx="105">
                  <c:v>1.2898566E-3</c:v>
                </c:pt>
                <c:pt idx="106">
                  <c:v>1.6771542E-3</c:v>
                </c:pt>
                <c:pt idx="107">
                  <c:v>2.0639463000000002E-3</c:v>
                </c:pt>
                <c:pt idx="108">
                  <c:v>2.4500928999999999E-3</c:v>
                </c:pt>
                <c:pt idx="109">
                  <c:v>2.8405447999999998E-3</c:v>
                </c:pt>
                <c:pt idx="110">
                  <c:v>3.3351156999999998E-3</c:v>
                </c:pt>
                <c:pt idx="111">
                  <c:v>3.7688449999999998E-3</c:v>
                </c:pt>
                <c:pt idx="112">
                  <c:v>4.1962796999999996E-3</c:v>
                </c:pt>
                <c:pt idx="113">
                  <c:v>4.6242703999999999E-3</c:v>
                </c:pt>
                <c:pt idx="114">
                  <c:v>5.0340816000000004E-3</c:v>
                </c:pt>
                <c:pt idx="115">
                  <c:v>5.4179303999999998E-3</c:v>
                </c:pt>
                <c:pt idx="116">
                  <c:v>5.7618022E-3</c:v>
                </c:pt>
                <c:pt idx="117">
                  <c:v>6.0821301000000003E-3</c:v>
                </c:pt>
                <c:pt idx="118">
                  <c:v>6.3099884E-3</c:v>
                </c:pt>
                <c:pt idx="119">
                  <c:v>6.4282054000000003E-3</c:v>
                </c:pt>
                <c:pt idx="120">
                  <c:v>6.4634667E-3</c:v>
                </c:pt>
                <c:pt idx="121">
                  <c:v>6.4236466000000001E-3</c:v>
                </c:pt>
                <c:pt idx="122">
                  <c:v>6.2900647000000004E-3</c:v>
                </c:pt>
                <c:pt idx="123">
                  <c:v>6.0711977999999998E-3</c:v>
                </c:pt>
                <c:pt idx="124">
                  <c:v>5.7666488000000004E-3</c:v>
                </c:pt>
                <c:pt idx="125">
                  <c:v>5.3664111000000002E-3</c:v>
                </c:pt>
                <c:pt idx="126">
                  <c:v>5.0079036000000004E-3</c:v>
                </c:pt>
                <c:pt idx="127">
                  <c:v>4.4355391999999997E-3</c:v>
                </c:pt>
                <c:pt idx="128">
                  <c:v>3.8127063E-3</c:v>
                </c:pt>
                <c:pt idx="129">
                  <c:v>3.2266275999999999E-3</c:v>
                </c:pt>
                <c:pt idx="130">
                  <c:v>2.6165314000000002E-3</c:v>
                </c:pt>
                <c:pt idx="131">
                  <c:v>2.0268941E-3</c:v>
                </c:pt>
                <c:pt idx="132">
                  <c:v>1.4504597000000001E-3</c:v>
                </c:pt>
                <c:pt idx="133">
                  <c:v>8.9445550000000001E-4</c:v>
                </c:pt>
                <c:pt idx="134">
                  <c:v>2.4206919999999999E-4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0-5DBF-4BEC-B76F-5AFFC402E53A}"/>
            </c:ext>
          </c:extLst>
        </c:ser>
        <c:ser>
          <c:idx val="145"/>
          <c:order val="145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反射白_LEDlow_暗櫃!$A$146:$EE$146</c:f>
              <c:numCache>
                <c:formatCode>General</c:formatCode>
                <c:ptCount val="135"/>
                <c:pt idx="0">
                  <c:v>5.4623200000000001E-4</c:v>
                </c:pt>
                <c:pt idx="1">
                  <c:v>3.1283560000000001E-4</c:v>
                </c:pt>
                <c:pt idx="2">
                  <c:v>0</c:v>
                </c:pt>
                <c:pt idx="3">
                  <c:v>0</c:v>
                </c:pt>
                <c:pt idx="4">
                  <c:v>2.2191520000000001E-4</c:v>
                </c:pt>
                <c:pt idx="5">
                  <c:v>5.8715109999999998E-4</c:v>
                </c:pt>
                <c:pt idx="6">
                  <c:v>7.429076E-4</c:v>
                </c:pt>
                <c:pt idx="7">
                  <c:v>6.9022310000000004E-4</c:v>
                </c:pt>
                <c:pt idx="8">
                  <c:v>5.0985600000000005E-4</c:v>
                </c:pt>
                <c:pt idx="9">
                  <c:v>3.0968160000000001E-4</c:v>
                </c:pt>
                <c:pt idx="10">
                  <c:v>1.8342909999999999E-4</c:v>
                </c:pt>
                <c:pt idx="11">
                  <c:v>1.7052150000000001E-4</c:v>
                </c:pt>
                <c:pt idx="12">
                  <c:v>3.5889489999999999E-4</c:v>
                </c:pt>
                <c:pt idx="13">
                  <c:v>8.4763860000000005E-4</c:v>
                </c:pt>
                <c:pt idx="14">
                  <c:v>1.5489948E-3</c:v>
                </c:pt>
                <c:pt idx="15">
                  <c:v>2.2725558000000002E-3</c:v>
                </c:pt>
                <c:pt idx="16">
                  <c:v>2.8336443999999999E-3</c:v>
                </c:pt>
                <c:pt idx="17">
                  <c:v>3.0882177000000001E-3</c:v>
                </c:pt>
                <c:pt idx="18">
                  <c:v>3.0586672999999998E-3</c:v>
                </c:pt>
                <c:pt idx="19">
                  <c:v>2.8064564999999999E-3</c:v>
                </c:pt>
                <c:pt idx="20">
                  <c:v>2.4476869E-3</c:v>
                </c:pt>
                <c:pt idx="21">
                  <c:v>2.1758952999999998E-3</c:v>
                </c:pt>
                <c:pt idx="22">
                  <c:v>2.1068460999999999E-3</c:v>
                </c:pt>
                <c:pt idx="23">
                  <c:v>2.2645183000000002E-3</c:v>
                </c:pt>
                <c:pt idx="24">
                  <c:v>2.5130513000000002E-3</c:v>
                </c:pt>
                <c:pt idx="25">
                  <c:v>2.8384933000000002E-3</c:v>
                </c:pt>
                <c:pt idx="26">
                  <c:v>3.2809221E-3</c:v>
                </c:pt>
                <c:pt idx="27">
                  <c:v>3.8337912000000001E-3</c:v>
                </c:pt>
                <c:pt idx="28">
                  <c:v>4.4546159999999998E-3</c:v>
                </c:pt>
                <c:pt idx="29">
                  <c:v>5.2000657E-3</c:v>
                </c:pt>
                <c:pt idx="30">
                  <c:v>6.1333812999999999E-3</c:v>
                </c:pt>
                <c:pt idx="31">
                  <c:v>7.6100509999999996E-3</c:v>
                </c:pt>
                <c:pt idx="32">
                  <c:v>1.00329015E-2</c:v>
                </c:pt>
                <c:pt idx="33">
                  <c:v>1.35925552E-2</c:v>
                </c:pt>
                <c:pt idx="34">
                  <c:v>1.8163634500000001E-2</c:v>
                </c:pt>
                <c:pt idx="35">
                  <c:v>2.3315798499999998E-2</c:v>
                </c:pt>
                <c:pt idx="36">
                  <c:v>2.8136469399999999E-2</c:v>
                </c:pt>
                <c:pt idx="37">
                  <c:v>3.1471680799999999E-2</c:v>
                </c:pt>
                <c:pt idx="38">
                  <c:v>3.2626368099999997E-2</c:v>
                </c:pt>
                <c:pt idx="39">
                  <c:v>3.1332503999999997E-2</c:v>
                </c:pt>
                <c:pt idx="40">
                  <c:v>2.82806512E-2</c:v>
                </c:pt>
                <c:pt idx="41">
                  <c:v>2.4179427E-2</c:v>
                </c:pt>
                <c:pt idx="42">
                  <c:v>2.0398389499999999E-2</c:v>
                </c:pt>
                <c:pt idx="43">
                  <c:v>1.72442924E-2</c:v>
                </c:pt>
                <c:pt idx="44">
                  <c:v>1.4580124099999999E-2</c:v>
                </c:pt>
                <c:pt idx="45">
                  <c:v>1.2376391299999999E-2</c:v>
                </c:pt>
                <c:pt idx="46">
                  <c:v>1.06087569E-2</c:v>
                </c:pt>
                <c:pt idx="47">
                  <c:v>9.4710942000000003E-3</c:v>
                </c:pt>
                <c:pt idx="48">
                  <c:v>8.9562329999999992E-3</c:v>
                </c:pt>
                <c:pt idx="49">
                  <c:v>8.7322891000000003E-3</c:v>
                </c:pt>
                <c:pt idx="50">
                  <c:v>8.6124288000000004E-3</c:v>
                </c:pt>
                <c:pt idx="51">
                  <c:v>8.6574787000000004E-3</c:v>
                </c:pt>
                <c:pt idx="52">
                  <c:v>9.0437959999999998E-3</c:v>
                </c:pt>
                <c:pt idx="53">
                  <c:v>9.7572626999999999E-3</c:v>
                </c:pt>
                <c:pt idx="54">
                  <c:v>1.0587322499999999E-2</c:v>
                </c:pt>
                <c:pt idx="55">
                  <c:v>1.12472614E-2</c:v>
                </c:pt>
                <c:pt idx="56">
                  <c:v>1.1538754199999999E-2</c:v>
                </c:pt>
                <c:pt idx="57">
                  <c:v>1.14749251E-2</c:v>
                </c:pt>
                <c:pt idx="58">
                  <c:v>1.1186919199999999E-2</c:v>
                </c:pt>
                <c:pt idx="59">
                  <c:v>1.07922321E-2</c:v>
                </c:pt>
                <c:pt idx="60">
                  <c:v>1.0358730300000001E-2</c:v>
                </c:pt>
                <c:pt idx="61">
                  <c:v>9.9335237999999999E-3</c:v>
                </c:pt>
                <c:pt idx="62">
                  <c:v>9.5711779E-3</c:v>
                </c:pt>
                <c:pt idx="63">
                  <c:v>9.3289092000000007E-3</c:v>
                </c:pt>
                <c:pt idx="64">
                  <c:v>9.1626737000000003E-3</c:v>
                </c:pt>
                <c:pt idx="65">
                  <c:v>8.9503824999999995E-3</c:v>
                </c:pt>
                <c:pt idx="66">
                  <c:v>8.5473973000000005E-3</c:v>
                </c:pt>
                <c:pt idx="67">
                  <c:v>7.9047027999999998E-3</c:v>
                </c:pt>
                <c:pt idx="68">
                  <c:v>7.0816893000000001E-3</c:v>
                </c:pt>
                <c:pt idx="69">
                  <c:v>6.1972598000000004E-3</c:v>
                </c:pt>
                <c:pt idx="70">
                  <c:v>5.3026197000000004E-3</c:v>
                </c:pt>
                <c:pt idx="71">
                  <c:v>4.3718684000000002E-3</c:v>
                </c:pt>
                <c:pt idx="72">
                  <c:v>3.4156671999999999E-3</c:v>
                </c:pt>
                <c:pt idx="73">
                  <c:v>2.5984934E-3</c:v>
                </c:pt>
                <c:pt idx="74">
                  <c:v>2.1621345000000002E-3</c:v>
                </c:pt>
                <c:pt idx="75">
                  <c:v>2.1493432999999998E-3</c:v>
                </c:pt>
                <c:pt idx="76">
                  <c:v>2.3676772E-3</c:v>
                </c:pt>
                <c:pt idx="77">
                  <c:v>2.4786650000000001E-3</c:v>
                </c:pt>
                <c:pt idx="78">
                  <c:v>2.3288956999999999E-3</c:v>
                </c:pt>
                <c:pt idx="79">
                  <c:v>2.0037838000000001E-3</c:v>
                </c:pt>
                <c:pt idx="80">
                  <c:v>1.6165532E-3</c:v>
                </c:pt>
                <c:pt idx="81">
                  <c:v>1.2719786E-3</c:v>
                </c:pt>
                <c:pt idx="82">
                  <c:v>1.0521985E-3</c:v>
                </c:pt>
                <c:pt idx="83">
                  <c:v>1.0340882999999999E-3</c:v>
                </c:pt>
                <c:pt idx="84">
                  <c:v>1.158606E-3</c:v>
                </c:pt>
                <c:pt idx="85">
                  <c:v>1.3069261E-3</c:v>
                </c:pt>
                <c:pt idx="86">
                  <c:v>1.3634357999999999E-3</c:v>
                </c:pt>
                <c:pt idx="87">
                  <c:v>1.2803681000000001E-3</c:v>
                </c:pt>
                <c:pt idx="88">
                  <c:v>1.0275194999999999E-3</c:v>
                </c:pt>
                <c:pt idx="89">
                  <c:v>6.8322930000000004E-4</c:v>
                </c:pt>
                <c:pt idx="90">
                  <c:v>3.0263680000000001E-4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4.9997999999999998E-5</c:v>
                </c:pt>
                <c:pt idx="101">
                  <c:v>4.3318829999999998E-4</c:v>
                </c:pt>
                <c:pt idx="102">
                  <c:v>7.8848760000000003E-4</c:v>
                </c:pt>
                <c:pt idx="103">
                  <c:v>1.1050090999999999E-3</c:v>
                </c:pt>
                <c:pt idx="104">
                  <c:v>1.3802489E-3</c:v>
                </c:pt>
                <c:pt idx="105">
                  <c:v>1.6334813999999999E-3</c:v>
                </c:pt>
                <c:pt idx="106">
                  <c:v>1.8728570999999999E-3</c:v>
                </c:pt>
                <c:pt idx="107">
                  <c:v>2.1159187999999999E-3</c:v>
                </c:pt>
                <c:pt idx="108">
                  <c:v>2.3786113999999998E-3</c:v>
                </c:pt>
                <c:pt idx="109">
                  <c:v>2.7184702999999998E-3</c:v>
                </c:pt>
                <c:pt idx="110">
                  <c:v>3.0957420999999999E-3</c:v>
                </c:pt>
                <c:pt idx="111">
                  <c:v>3.5235487999999999E-3</c:v>
                </c:pt>
                <c:pt idx="112">
                  <c:v>3.9898627000000001E-3</c:v>
                </c:pt>
                <c:pt idx="113">
                  <c:v>4.5128651000000001E-3</c:v>
                </c:pt>
                <c:pt idx="114">
                  <c:v>5.0305015999999999E-3</c:v>
                </c:pt>
                <c:pt idx="115">
                  <c:v>5.5395677000000003E-3</c:v>
                </c:pt>
                <c:pt idx="116">
                  <c:v>6.0093417000000003E-3</c:v>
                </c:pt>
                <c:pt idx="117">
                  <c:v>6.4378031999999998E-3</c:v>
                </c:pt>
                <c:pt idx="118">
                  <c:v>6.6185975000000001E-3</c:v>
                </c:pt>
                <c:pt idx="119">
                  <c:v>6.7881653000000002E-3</c:v>
                </c:pt>
                <c:pt idx="120">
                  <c:v>6.8317326000000003E-3</c:v>
                </c:pt>
                <c:pt idx="121">
                  <c:v>6.7513989999999999E-3</c:v>
                </c:pt>
                <c:pt idx="122">
                  <c:v>6.5479409000000002E-3</c:v>
                </c:pt>
                <c:pt idx="123">
                  <c:v>6.2389033999999998E-3</c:v>
                </c:pt>
                <c:pt idx="124">
                  <c:v>5.8426386999999996E-3</c:v>
                </c:pt>
                <c:pt idx="125">
                  <c:v>5.3863265E-3</c:v>
                </c:pt>
                <c:pt idx="126">
                  <c:v>4.9436805000000004E-3</c:v>
                </c:pt>
                <c:pt idx="127">
                  <c:v>4.2831739000000002E-3</c:v>
                </c:pt>
                <c:pt idx="128">
                  <c:v>3.6351613000000001E-3</c:v>
                </c:pt>
                <c:pt idx="129">
                  <c:v>3.0312418999999999E-3</c:v>
                </c:pt>
                <c:pt idx="130">
                  <c:v>2.4532662E-3</c:v>
                </c:pt>
                <c:pt idx="131">
                  <c:v>1.9423678E-3</c:v>
                </c:pt>
                <c:pt idx="132">
                  <c:v>1.4863083000000001E-3</c:v>
                </c:pt>
                <c:pt idx="133">
                  <c:v>1.1104792E-3</c:v>
                </c:pt>
                <c:pt idx="134">
                  <c:v>3.7647590000000001E-4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1-5DBF-4BEC-B76F-5AFFC402E53A}"/>
            </c:ext>
          </c:extLst>
        </c:ser>
        <c:ser>
          <c:idx val="146"/>
          <c:order val="146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反射白_LEDlow_暗櫃!$A$147:$EE$147</c:f>
              <c:numCache>
                <c:formatCode>General</c:formatCode>
                <c:ptCount val="135"/>
                <c:pt idx="0">
                  <c:v>5.3613800000000002E-4</c:v>
                </c:pt>
                <c:pt idx="1">
                  <c:v>3.4681289999999998E-4</c:v>
                </c:pt>
                <c:pt idx="2">
                  <c:v>1.9992400000000001E-4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6.6597399999999995E-4</c:v>
                </c:pt>
                <c:pt idx="9">
                  <c:v>1.3518203E-3</c:v>
                </c:pt>
                <c:pt idx="10">
                  <c:v>1.4665278999999999E-3</c:v>
                </c:pt>
                <c:pt idx="11">
                  <c:v>1.2955460000000001E-3</c:v>
                </c:pt>
                <c:pt idx="12">
                  <c:v>1.0956023999999999E-3</c:v>
                </c:pt>
                <c:pt idx="13">
                  <c:v>1.1396778E-3</c:v>
                </c:pt>
                <c:pt idx="14">
                  <c:v>1.4648272E-3</c:v>
                </c:pt>
                <c:pt idx="15">
                  <c:v>1.84626E-3</c:v>
                </c:pt>
                <c:pt idx="16">
                  <c:v>2.1094766000000001E-3</c:v>
                </c:pt>
                <c:pt idx="17">
                  <c:v>2.2235850000000001E-3</c:v>
                </c:pt>
                <c:pt idx="18">
                  <c:v>2.3598998999999998E-3</c:v>
                </c:pt>
                <c:pt idx="19">
                  <c:v>2.6260879999999999E-3</c:v>
                </c:pt>
                <c:pt idx="20">
                  <c:v>3.0361227999999999E-3</c:v>
                </c:pt>
                <c:pt idx="21">
                  <c:v>3.4083988999999999E-3</c:v>
                </c:pt>
                <c:pt idx="22">
                  <c:v>3.6139782E-3</c:v>
                </c:pt>
                <c:pt idx="23">
                  <c:v>3.5020925999999998E-3</c:v>
                </c:pt>
                <c:pt idx="24">
                  <c:v>3.1937468000000002E-3</c:v>
                </c:pt>
                <c:pt idx="25">
                  <c:v>2.8611277E-3</c:v>
                </c:pt>
                <c:pt idx="26">
                  <c:v>2.7164900999999998E-3</c:v>
                </c:pt>
                <c:pt idx="27">
                  <c:v>2.8206108000000001E-3</c:v>
                </c:pt>
                <c:pt idx="28">
                  <c:v>3.2183736999999999E-3</c:v>
                </c:pt>
                <c:pt idx="29">
                  <c:v>4.1277911999999996E-3</c:v>
                </c:pt>
                <c:pt idx="30">
                  <c:v>5.5653411000000002E-3</c:v>
                </c:pt>
                <c:pt idx="31">
                  <c:v>7.7221431000000004E-3</c:v>
                </c:pt>
                <c:pt idx="32">
                  <c:v>1.0767947E-2</c:v>
                </c:pt>
                <c:pt idx="33">
                  <c:v>1.46705424E-2</c:v>
                </c:pt>
                <c:pt idx="34">
                  <c:v>1.93090606E-2</c:v>
                </c:pt>
                <c:pt idx="35">
                  <c:v>2.43150741E-2</c:v>
                </c:pt>
                <c:pt idx="36">
                  <c:v>2.88843773E-2</c:v>
                </c:pt>
                <c:pt idx="37">
                  <c:v>3.1803946899999998E-2</c:v>
                </c:pt>
                <c:pt idx="38">
                  <c:v>3.2524492600000003E-2</c:v>
                </c:pt>
                <c:pt idx="39">
                  <c:v>3.0916560400000001E-2</c:v>
                </c:pt>
                <c:pt idx="40">
                  <c:v>2.7855027500000001E-2</c:v>
                </c:pt>
                <c:pt idx="41">
                  <c:v>2.3981178200000001E-2</c:v>
                </c:pt>
                <c:pt idx="42">
                  <c:v>2.0273614700000001E-2</c:v>
                </c:pt>
                <c:pt idx="43">
                  <c:v>1.6994008800000002E-2</c:v>
                </c:pt>
                <c:pt idx="44">
                  <c:v>1.42245684E-2</c:v>
                </c:pt>
                <c:pt idx="45">
                  <c:v>1.2199298500000001E-2</c:v>
                </c:pt>
                <c:pt idx="46">
                  <c:v>1.07266502E-2</c:v>
                </c:pt>
                <c:pt idx="47">
                  <c:v>9.7532839999999992E-3</c:v>
                </c:pt>
                <c:pt idx="48">
                  <c:v>9.1247736000000003E-3</c:v>
                </c:pt>
                <c:pt idx="49">
                  <c:v>8.6671774999999996E-3</c:v>
                </c:pt>
                <c:pt idx="50">
                  <c:v>8.4116664000000001E-3</c:v>
                </c:pt>
                <c:pt idx="51">
                  <c:v>8.5910781999999995E-3</c:v>
                </c:pt>
                <c:pt idx="52">
                  <c:v>9.3276518999999992E-3</c:v>
                </c:pt>
                <c:pt idx="53">
                  <c:v>1.0465641499999999E-2</c:v>
                </c:pt>
                <c:pt idx="54">
                  <c:v>1.1535619400000001E-2</c:v>
                </c:pt>
                <c:pt idx="55">
                  <c:v>1.20834615E-2</c:v>
                </c:pt>
                <c:pt idx="56">
                  <c:v>1.19748376E-2</c:v>
                </c:pt>
                <c:pt idx="57">
                  <c:v>1.14280758E-2</c:v>
                </c:pt>
                <c:pt idx="58">
                  <c:v>1.0755306100000001E-2</c:v>
                </c:pt>
                <c:pt idx="59">
                  <c:v>1.01512242E-2</c:v>
                </c:pt>
                <c:pt idx="60">
                  <c:v>9.5465499999999991E-3</c:v>
                </c:pt>
                <c:pt idx="61">
                  <c:v>9.0957619000000007E-3</c:v>
                </c:pt>
                <c:pt idx="62">
                  <c:v>8.9535741000000002E-3</c:v>
                </c:pt>
                <c:pt idx="63">
                  <c:v>9.1914739000000002E-3</c:v>
                </c:pt>
                <c:pt idx="64">
                  <c:v>9.5807602999999995E-3</c:v>
                </c:pt>
                <c:pt idx="65">
                  <c:v>9.6387313999999995E-3</c:v>
                </c:pt>
                <c:pt idx="66">
                  <c:v>9.0075675000000008E-3</c:v>
                </c:pt>
                <c:pt idx="67">
                  <c:v>7.7656149000000004E-3</c:v>
                </c:pt>
                <c:pt idx="68">
                  <c:v>6.3688201000000003E-3</c:v>
                </c:pt>
                <c:pt idx="69">
                  <c:v>5.2695394999999999E-3</c:v>
                </c:pt>
                <c:pt idx="70">
                  <c:v>4.6011102000000003E-3</c:v>
                </c:pt>
                <c:pt idx="71">
                  <c:v>4.2078415999999997E-3</c:v>
                </c:pt>
                <c:pt idx="72">
                  <c:v>3.8910952999999999E-3</c:v>
                </c:pt>
                <c:pt idx="73">
                  <c:v>3.5134697999999998E-3</c:v>
                </c:pt>
                <c:pt idx="74">
                  <c:v>3.0543685000000002E-3</c:v>
                </c:pt>
                <c:pt idx="75">
                  <c:v>2.4559435000000001E-3</c:v>
                </c:pt>
                <c:pt idx="76">
                  <c:v>1.7385705E-3</c:v>
                </c:pt>
                <c:pt idx="77">
                  <c:v>1.0595004E-3</c:v>
                </c:pt>
                <c:pt idx="78">
                  <c:v>6.790562E-4</c:v>
                </c:pt>
                <c:pt idx="79">
                  <c:v>8.6587510000000003E-4</c:v>
                </c:pt>
                <c:pt idx="80">
                  <c:v>1.6083091999999999E-3</c:v>
                </c:pt>
                <c:pt idx="81">
                  <c:v>2.4862927E-3</c:v>
                </c:pt>
                <c:pt idx="82">
                  <c:v>3.0797273000000001E-3</c:v>
                </c:pt>
                <c:pt idx="83">
                  <c:v>3.1160790999999999E-3</c:v>
                </c:pt>
                <c:pt idx="84">
                  <c:v>2.631881E-3</c:v>
                </c:pt>
                <c:pt idx="85">
                  <c:v>1.8146917E-3</c:v>
                </c:pt>
                <c:pt idx="86">
                  <c:v>8.8807670000000003E-4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4.6499899999999998E-5</c:v>
                </c:pt>
                <c:pt idx="96">
                  <c:v>6.1306770000000004E-4</c:v>
                </c:pt>
                <c:pt idx="97">
                  <c:v>1.0550929E-3</c:v>
                </c:pt>
                <c:pt idx="98">
                  <c:v>1.2854355999999999E-3</c:v>
                </c:pt>
                <c:pt idx="99">
                  <c:v>1.3277079999999999E-3</c:v>
                </c:pt>
                <c:pt idx="100">
                  <c:v>1.2731305999999999E-3</c:v>
                </c:pt>
                <c:pt idx="101">
                  <c:v>1.1952976999999999E-3</c:v>
                </c:pt>
                <c:pt idx="102">
                  <c:v>1.1596836999999999E-3</c:v>
                </c:pt>
                <c:pt idx="103">
                  <c:v>1.1413116000000001E-3</c:v>
                </c:pt>
                <c:pt idx="104">
                  <c:v>1.1866274999999999E-3</c:v>
                </c:pt>
                <c:pt idx="105">
                  <c:v>1.291847E-3</c:v>
                </c:pt>
                <c:pt idx="106">
                  <c:v>1.4655164E-3</c:v>
                </c:pt>
                <c:pt idx="107">
                  <c:v>1.6793506E-3</c:v>
                </c:pt>
                <c:pt idx="108">
                  <c:v>1.9212756000000001E-3</c:v>
                </c:pt>
                <c:pt idx="109">
                  <c:v>2.2007248000000001E-3</c:v>
                </c:pt>
                <c:pt idx="110">
                  <c:v>2.6683519000000001E-3</c:v>
                </c:pt>
                <c:pt idx="111">
                  <c:v>3.0276456E-3</c:v>
                </c:pt>
                <c:pt idx="112">
                  <c:v>3.4063080999999999E-3</c:v>
                </c:pt>
                <c:pt idx="113">
                  <c:v>3.7874209E-3</c:v>
                </c:pt>
                <c:pt idx="114">
                  <c:v>4.1478542000000004E-3</c:v>
                </c:pt>
                <c:pt idx="115">
                  <c:v>4.4994661999999998E-3</c:v>
                </c:pt>
                <c:pt idx="116">
                  <c:v>4.8509193999999997E-3</c:v>
                </c:pt>
                <c:pt idx="117">
                  <c:v>5.1324190999999996E-3</c:v>
                </c:pt>
                <c:pt idx="118">
                  <c:v>5.4223057999999999E-3</c:v>
                </c:pt>
                <c:pt idx="119">
                  <c:v>5.6149759000000002E-3</c:v>
                </c:pt>
                <c:pt idx="120">
                  <c:v>5.7012518000000003E-3</c:v>
                </c:pt>
                <c:pt idx="121">
                  <c:v>5.7019829000000003E-3</c:v>
                </c:pt>
                <c:pt idx="122">
                  <c:v>5.5966992000000002E-3</c:v>
                </c:pt>
                <c:pt idx="123">
                  <c:v>5.3827344000000003E-3</c:v>
                </c:pt>
                <c:pt idx="124">
                  <c:v>5.0487956000000002E-3</c:v>
                </c:pt>
                <c:pt idx="125">
                  <c:v>4.6358188000000002E-3</c:v>
                </c:pt>
                <c:pt idx="126">
                  <c:v>3.9775627999999999E-3</c:v>
                </c:pt>
                <c:pt idx="127">
                  <c:v>3.4447203000000002E-3</c:v>
                </c:pt>
                <c:pt idx="128">
                  <c:v>2.8600085E-3</c:v>
                </c:pt>
                <c:pt idx="129">
                  <c:v>2.3095566000000001E-3</c:v>
                </c:pt>
                <c:pt idx="130">
                  <c:v>1.7863957999999999E-3</c:v>
                </c:pt>
                <c:pt idx="131">
                  <c:v>1.3064833999999999E-3</c:v>
                </c:pt>
                <c:pt idx="132">
                  <c:v>8.714336E-4</c:v>
                </c:pt>
                <c:pt idx="133">
                  <c:v>4.9854770000000003E-4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2-5DBF-4BEC-B76F-5AFFC402E53A}"/>
            </c:ext>
          </c:extLst>
        </c:ser>
        <c:ser>
          <c:idx val="147"/>
          <c:order val="147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反射白_LEDlow_暗櫃!$A$148:$EE$148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2.0867959999999999E-4</c:v>
                </c:pt>
                <c:pt idx="6">
                  <c:v>8.5010070000000003E-4</c:v>
                </c:pt>
                <c:pt idx="7">
                  <c:v>1.1499501000000001E-3</c:v>
                </c:pt>
                <c:pt idx="8">
                  <c:v>1.1616141999999999E-3</c:v>
                </c:pt>
                <c:pt idx="9">
                  <c:v>1.1102662E-3</c:v>
                </c:pt>
                <c:pt idx="10">
                  <c:v>1.1147128E-3</c:v>
                </c:pt>
                <c:pt idx="11">
                  <c:v>1.1353836E-3</c:v>
                </c:pt>
                <c:pt idx="12">
                  <c:v>1.1421718E-3</c:v>
                </c:pt>
                <c:pt idx="13">
                  <c:v>1.0703371E-3</c:v>
                </c:pt>
                <c:pt idx="14">
                  <c:v>1.0550888000000001E-3</c:v>
                </c:pt>
                <c:pt idx="15">
                  <c:v>1.2537607000000001E-3</c:v>
                </c:pt>
                <c:pt idx="16">
                  <c:v>1.6454669E-3</c:v>
                </c:pt>
                <c:pt idx="17">
                  <c:v>2.1330726E-3</c:v>
                </c:pt>
                <c:pt idx="18">
                  <c:v>2.7244913E-3</c:v>
                </c:pt>
                <c:pt idx="19">
                  <c:v>3.2053864999999999E-3</c:v>
                </c:pt>
                <c:pt idx="20">
                  <c:v>3.5140725999999998E-3</c:v>
                </c:pt>
                <c:pt idx="21">
                  <c:v>3.6538814E-3</c:v>
                </c:pt>
                <c:pt idx="22">
                  <c:v>3.6410431000000001E-3</c:v>
                </c:pt>
                <c:pt idx="23">
                  <c:v>3.5018803999999999E-3</c:v>
                </c:pt>
                <c:pt idx="24">
                  <c:v>3.3442254999999999E-3</c:v>
                </c:pt>
                <c:pt idx="25">
                  <c:v>3.2941834000000001E-3</c:v>
                </c:pt>
                <c:pt idx="26">
                  <c:v>3.4729422000000002E-3</c:v>
                </c:pt>
                <c:pt idx="27">
                  <c:v>3.7835485E-3</c:v>
                </c:pt>
                <c:pt idx="28">
                  <c:v>4.220461E-3</c:v>
                </c:pt>
                <c:pt idx="29">
                  <c:v>4.8981620999999998E-3</c:v>
                </c:pt>
                <c:pt idx="30">
                  <c:v>5.8796066000000001E-3</c:v>
                </c:pt>
                <c:pt idx="31">
                  <c:v>7.5730826000000003E-3</c:v>
                </c:pt>
                <c:pt idx="32">
                  <c:v>1.02263661E-2</c:v>
                </c:pt>
                <c:pt idx="33">
                  <c:v>1.3933870900000001E-2</c:v>
                </c:pt>
                <c:pt idx="34">
                  <c:v>1.8511317699999998E-2</c:v>
                </c:pt>
                <c:pt idx="35">
                  <c:v>2.3518772800000001E-2</c:v>
                </c:pt>
                <c:pt idx="36">
                  <c:v>2.8078610100000002E-2</c:v>
                </c:pt>
                <c:pt idx="37">
                  <c:v>3.1058209E-2</c:v>
                </c:pt>
                <c:pt idx="38">
                  <c:v>3.1838051999999999E-2</c:v>
                </c:pt>
                <c:pt idx="39">
                  <c:v>3.0405206600000002E-2</c:v>
                </c:pt>
                <c:pt idx="40">
                  <c:v>2.7476802500000001E-2</c:v>
                </c:pt>
                <c:pt idx="41">
                  <c:v>2.37325244E-2</c:v>
                </c:pt>
                <c:pt idx="42">
                  <c:v>2.0105006200000001E-2</c:v>
                </c:pt>
                <c:pt idx="43">
                  <c:v>1.6898013699999999E-2</c:v>
                </c:pt>
                <c:pt idx="44">
                  <c:v>1.4256854500000001E-2</c:v>
                </c:pt>
                <c:pt idx="45">
                  <c:v>1.23774E-2</c:v>
                </c:pt>
                <c:pt idx="46">
                  <c:v>1.10436995E-2</c:v>
                </c:pt>
                <c:pt idx="47">
                  <c:v>1.01376418E-2</c:v>
                </c:pt>
                <c:pt idx="48">
                  <c:v>9.5534612999999997E-3</c:v>
                </c:pt>
                <c:pt idx="49">
                  <c:v>9.130951E-3</c:v>
                </c:pt>
                <c:pt idx="50">
                  <c:v>8.8778351999999998E-3</c:v>
                </c:pt>
                <c:pt idx="51">
                  <c:v>8.8636623999999997E-3</c:v>
                </c:pt>
                <c:pt idx="52">
                  <c:v>8.9970250000000005E-3</c:v>
                </c:pt>
                <c:pt idx="53">
                  <c:v>9.2476251999999998E-3</c:v>
                </c:pt>
                <c:pt idx="54">
                  <c:v>9.5921028000000002E-3</c:v>
                </c:pt>
                <c:pt idx="55">
                  <c:v>1.0110138899999999E-2</c:v>
                </c:pt>
                <c:pt idx="56">
                  <c:v>1.0761414699999999E-2</c:v>
                </c:pt>
                <c:pt idx="57">
                  <c:v>1.12909842E-2</c:v>
                </c:pt>
                <c:pt idx="58">
                  <c:v>1.130368E-2</c:v>
                </c:pt>
                <c:pt idx="59">
                  <c:v>1.0621798199999999E-2</c:v>
                </c:pt>
                <c:pt idx="60">
                  <c:v>9.6352621999999995E-3</c:v>
                </c:pt>
                <c:pt idx="61">
                  <c:v>8.8847483999999997E-3</c:v>
                </c:pt>
                <c:pt idx="62">
                  <c:v>8.6866478000000007E-3</c:v>
                </c:pt>
                <c:pt idx="63">
                  <c:v>8.8874642000000004E-3</c:v>
                </c:pt>
                <c:pt idx="64">
                  <c:v>9.0303710000000006E-3</c:v>
                </c:pt>
                <c:pt idx="65">
                  <c:v>8.7299887E-3</c:v>
                </c:pt>
                <c:pt idx="66">
                  <c:v>7.9383970999999994E-3</c:v>
                </c:pt>
                <c:pt idx="67">
                  <c:v>6.9218138E-3</c:v>
                </c:pt>
                <c:pt idx="68">
                  <c:v>6.1153537000000003E-3</c:v>
                </c:pt>
                <c:pt idx="69">
                  <c:v>5.7180714999999997E-3</c:v>
                </c:pt>
                <c:pt idx="70">
                  <c:v>5.5892575E-3</c:v>
                </c:pt>
                <c:pt idx="71">
                  <c:v>5.4240916E-3</c:v>
                </c:pt>
                <c:pt idx="72">
                  <c:v>5.0106830999999998E-3</c:v>
                </c:pt>
                <c:pt idx="73">
                  <c:v>4.2898455000000002E-3</c:v>
                </c:pt>
                <c:pt idx="74">
                  <c:v>3.2805742000000001E-3</c:v>
                </c:pt>
                <c:pt idx="75">
                  <c:v>2.0342323000000001E-3</c:v>
                </c:pt>
                <c:pt idx="76">
                  <c:v>8.8040929999999996E-4</c:v>
                </c:pt>
                <c:pt idx="77">
                  <c:v>3.125178E-4</c:v>
                </c:pt>
                <c:pt idx="78">
                  <c:v>6.061288E-4</c:v>
                </c:pt>
                <c:pt idx="79">
                  <c:v>1.4842034E-3</c:v>
                </c:pt>
                <c:pt idx="80">
                  <c:v>2.2865960000000001E-3</c:v>
                </c:pt>
                <c:pt idx="81">
                  <c:v>2.5007774000000002E-3</c:v>
                </c:pt>
                <c:pt idx="82">
                  <c:v>2.1284291999999999E-3</c:v>
                </c:pt>
                <c:pt idx="83">
                  <c:v>1.5486496E-3</c:v>
                </c:pt>
                <c:pt idx="84">
                  <c:v>1.2058652E-3</c:v>
                </c:pt>
                <c:pt idx="85">
                  <c:v>1.2189227999999999E-3</c:v>
                </c:pt>
                <c:pt idx="86">
                  <c:v>1.4003268E-3</c:v>
                </c:pt>
                <c:pt idx="87">
                  <c:v>1.4625146E-3</c:v>
                </c:pt>
                <c:pt idx="88">
                  <c:v>1.2192236E-3</c:v>
                </c:pt>
                <c:pt idx="89">
                  <c:v>7.0759740000000005E-4</c:v>
                </c:pt>
                <c:pt idx="90">
                  <c:v>8.8755699999999995E-5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5.9716599999999997E-5</c:v>
                </c:pt>
                <c:pt idx="102">
                  <c:v>3.2449459999999997E-4</c:v>
                </c:pt>
                <c:pt idx="103">
                  <c:v>5.8613999999999997E-4</c:v>
                </c:pt>
                <c:pt idx="104">
                  <c:v>9.0499519999999998E-4</c:v>
                </c:pt>
                <c:pt idx="105">
                  <c:v>1.2802029999999999E-3</c:v>
                </c:pt>
                <c:pt idx="106">
                  <c:v>1.7128798999999999E-3</c:v>
                </c:pt>
                <c:pt idx="107">
                  <c:v>2.1978869999999999E-3</c:v>
                </c:pt>
                <c:pt idx="108">
                  <c:v>2.7303684000000001E-3</c:v>
                </c:pt>
                <c:pt idx="109">
                  <c:v>3.3200360000000002E-3</c:v>
                </c:pt>
                <c:pt idx="110">
                  <c:v>4.0160105999999998E-3</c:v>
                </c:pt>
                <c:pt idx="111">
                  <c:v>4.6775797000000001E-3</c:v>
                </c:pt>
                <c:pt idx="112">
                  <c:v>5.2877738999999998E-3</c:v>
                </c:pt>
                <c:pt idx="113">
                  <c:v>5.8632516000000001E-3</c:v>
                </c:pt>
                <c:pt idx="114">
                  <c:v>6.3989679000000001E-3</c:v>
                </c:pt>
                <c:pt idx="115">
                  <c:v>6.8683288999999998E-3</c:v>
                </c:pt>
                <c:pt idx="116">
                  <c:v>7.2599789000000001E-3</c:v>
                </c:pt>
                <c:pt idx="117">
                  <c:v>7.6033919999999996E-3</c:v>
                </c:pt>
                <c:pt idx="118">
                  <c:v>7.6463073000000003E-3</c:v>
                </c:pt>
                <c:pt idx="119">
                  <c:v>7.6960157999999999E-3</c:v>
                </c:pt>
                <c:pt idx="120">
                  <c:v>7.6311911000000003E-3</c:v>
                </c:pt>
                <c:pt idx="121">
                  <c:v>7.4683739999999998E-3</c:v>
                </c:pt>
                <c:pt idx="122">
                  <c:v>7.2094020000000002E-3</c:v>
                </c:pt>
                <c:pt idx="123">
                  <c:v>6.8585076E-3</c:v>
                </c:pt>
                <c:pt idx="124">
                  <c:v>6.4169327E-3</c:v>
                </c:pt>
                <c:pt idx="125">
                  <c:v>5.8609498999999997E-3</c:v>
                </c:pt>
                <c:pt idx="126">
                  <c:v>5.3079751999999996E-3</c:v>
                </c:pt>
                <c:pt idx="127">
                  <c:v>4.6573834999999999E-3</c:v>
                </c:pt>
                <c:pt idx="128">
                  <c:v>4.0033934999999998E-3</c:v>
                </c:pt>
                <c:pt idx="129">
                  <c:v>3.4025353E-3</c:v>
                </c:pt>
                <c:pt idx="130">
                  <c:v>2.7724224999999998E-3</c:v>
                </c:pt>
                <c:pt idx="131">
                  <c:v>2.2569462000000002E-3</c:v>
                </c:pt>
                <c:pt idx="132">
                  <c:v>1.8074318E-3</c:v>
                </c:pt>
                <c:pt idx="133">
                  <c:v>1.4445999000000001E-3</c:v>
                </c:pt>
                <c:pt idx="134">
                  <c:v>9.4369980000000005E-4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3-5DBF-4BEC-B76F-5AFFC402E53A}"/>
            </c:ext>
          </c:extLst>
        </c:ser>
        <c:ser>
          <c:idx val="148"/>
          <c:order val="148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反射白_LEDlow_暗櫃!$A$149:$EE$149</c:f>
              <c:numCache>
                <c:formatCode>General</c:formatCode>
                <c:ptCount val="135"/>
                <c:pt idx="0">
                  <c:v>1.027348E-4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5.004295E-4</c:v>
                </c:pt>
                <c:pt idx="6">
                  <c:v>1.2971769E-3</c:v>
                </c:pt>
                <c:pt idx="7">
                  <c:v>1.4651739E-3</c:v>
                </c:pt>
                <c:pt idx="8">
                  <c:v>1.0248083E-3</c:v>
                </c:pt>
                <c:pt idx="9">
                  <c:v>4.3335960000000001E-4</c:v>
                </c:pt>
                <c:pt idx="10">
                  <c:v>1.080262E-4</c:v>
                </c:pt>
                <c:pt idx="11">
                  <c:v>2.9777809999999999E-4</c:v>
                </c:pt>
                <c:pt idx="12">
                  <c:v>7.8090539999999995E-4</c:v>
                </c:pt>
                <c:pt idx="13">
                  <c:v>1.1902143000000001E-3</c:v>
                </c:pt>
                <c:pt idx="14">
                  <c:v>1.2493742E-3</c:v>
                </c:pt>
                <c:pt idx="15">
                  <c:v>1.1129925999999999E-3</c:v>
                </c:pt>
                <c:pt idx="16">
                  <c:v>1.0669945000000001E-3</c:v>
                </c:pt>
                <c:pt idx="17">
                  <c:v>1.3869714E-3</c:v>
                </c:pt>
                <c:pt idx="18">
                  <c:v>2.0457853000000002E-3</c:v>
                </c:pt>
                <c:pt idx="19">
                  <c:v>2.8244037999999999E-3</c:v>
                </c:pt>
                <c:pt idx="20">
                  <c:v>3.3861713E-3</c:v>
                </c:pt>
                <c:pt idx="21">
                  <c:v>3.4955148999999998E-3</c:v>
                </c:pt>
                <c:pt idx="22">
                  <c:v>3.2684226000000002E-3</c:v>
                </c:pt>
                <c:pt idx="23">
                  <c:v>2.8719549999999998E-3</c:v>
                </c:pt>
                <c:pt idx="24">
                  <c:v>2.7186700999999999E-3</c:v>
                </c:pt>
                <c:pt idx="25">
                  <c:v>2.7462141999999999E-3</c:v>
                </c:pt>
                <c:pt idx="26">
                  <c:v>3.0364518000000002E-3</c:v>
                </c:pt>
                <c:pt idx="27">
                  <c:v>3.5861678999999998E-3</c:v>
                </c:pt>
                <c:pt idx="28">
                  <c:v>4.3649874E-3</c:v>
                </c:pt>
                <c:pt idx="29">
                  <c:v>5.4866196999999997E-3</c:v>
                </c:pt>
                <c:pt idx="30">
                  <c:v>6.8007694E-3</c:v>
                </c:pt>
                <c:pt idx="31">
                  <c:v>8.3567816999999996E-3</c:v>
                </c:pt>
                <c:pt idx="32">
                  <c:v>1.06082074E-2</c:v>
                </c:pt>
                <c:pt idx="33">
                  <c:v>1.3806359799999999E-2</c:v>
                </c:pt>
                <c:pt idx="34">
                  <c:v>1.8053323E-2</c:v>
                </c:pt>
                <c:pt idx="35">
                  <c:v>2.29665618E-2</c:v>
                </c:pt>
                <c:pt idx="36">
                  <c:v>2.7661602899999999E-2</c:v>
                </c:pt>
                <c:pt idx="37">
                  <c:v>3.0900718600000002E-2</c:v>
                </c:pt>
                <c:pt idx="38">
                  <c:v>3.1910411999999999E-2</c:v>
                </c:pt>
                <c:pt idx="39">
                  <c:v>3.05431057E-2</c:v>
                </c:pt>
                <c:pt idx="40">
                  <c:v>2.7682885500000001E-2</c:v>
                </c:pt>
                <c:pt idx="41">
                  <c:v>2.41378862E-2</c:v>
                </c:pt>
                <c:pt idx="42">
                  <c:v>2.0965067699999999E-2</c:v>
                </c:pt>
                <c:pt idx="43">
                  <c:v>1.8233142800000001E-2</c:v>
                </c:pt>
                <c:pt idx="44">
                  <c:v>1.57830417E-2</c:v>
                </c:pt>
                <c:pt idx="45">
                  <c:v>1.36295659E-2</c:v>
                </c:pt>
                <c:pt idx="46">
                  <c:v>1.16600757E-2</c:v>
                </c:pt>
                <c:pt idx="47">
                  <c:v>1.0034608699999999E-2</c:v>
                </c:pt>
                <c:pt idx="48">
                  <c:v>8.8956960999999994E-3</c:v>
                </c:pt>
                <c:pt idx="49">
                  <c:v>8.2872854999999999E-3</c:v>
                </c:pt>
                <c:pt idx="50">
                  <c:v>8.2416441000000007E-3</c:v>
                </c:pt>
                <c:pt idx="51">
                  <c:v>8.7231249000000004E-3</c:v>
                </c:pt>
                <c:pt idx="52">
                  <c:v>9.4907414000000006E-3</c:v>
                </c:pt>
                <c:pt idx="53">
                  <c:v>1.02599552E-2</c:v>
                </c:pt>
                <c:pt idx="54">
                  <c:v>1.0781666299999999E-2</c:v>
                </c:pt>
                <c:pt idx="55">
                  <c:v>1.10050207E-2</c:v>
                </c:pt>
                <c:pt idx="56">
                  <c:v>1.0982577699999999E-2</c:v>
                </c:pt>
                <c:pt idx="57">
                  <c:v>1.08174942E-2</c:v>
                </c:pt>
                <c:pt idx="58">
                  <c:v>1.0532204999999999E-2</c:v>
                </c:pt>
                <c:pt idx="59">
                  <c:v>1.0145524499999999E-2</c:v>
                </c:pt>
                <c:pt idx="60">
                  <c:v>9.7716859999999999E-3</c:v>
                </c:pt>
                <c:pt idx="61">
                  <c:v>9.5139118000000002E-3</c:v>
                </c:pt>
                <c:pt idx="62">
                  <c:v>9.3529372999999992E-3</c:v>
                </c:pt>
                <c:pt idx="63">
                  <c:v>9.1731417999999995E-3</c:v>
                </c:pt>
                <c:pt idx="64">
                  <c:v>8.9246369999999992E-3</c:v>
                </c:pt>
                <c:pt idx="65">
                  <c:v>8.6867781000000005E-3</c:v>
                </c:pt>
                <c:pt idx="66">
                  <c:v>8.5015734999999999E-3</c:v>
                </c:pt>
                <c:pt idx="67">
                  <c:v>8.1605351999999992E-3</c:v>
                </c:pt>
                <c:pt idx="68">
                  <c:v>7.3848385000000001E-3</c:v>
                </c:pt>
                <c:pt idx="69">
                  <c:v>6.1249635000000004E-3</c:v>
                </c:pt>
                <c:pt idx="70">
                  <c:v>4.6592928E-3</c:v>
                </c:pt>
                <c:pt idx="71">
                  <c:v>3.5000525000000002E-3</c:v>
                </c:pt>
                <c:pt idx="72">
                  <c:v>2.9096652000000001E-3</c:v>
                </c:pt>
                <c:pt idx="73">
                  <c:v>2.7753819999999998E-3</c:v>
                </c:pt>
                <c:pt idx="74">
                  <c:v>2.7060087E-3</c:v>
                </c:pt>
                <c:pt idx="75">
                  <c:v>2.3994037999999999E-3</c:v>
                </c:pt>
                <c:pt idx="76">
                  <c:v>1.965011E-3</c:v>
                </c:pt>
                <c:pt idx="77">
                  <c:v>1.7306712999999999E-3</c:v>
                </c:pt>
                <c:pt idx="78">
                  <c:v>1.8836126E-3</c:v>
                </c:pt>
                <c:pt idx="79">
                  <c:v>2.2199137999999998E-3</c:v>
                </c:pt>
                <c:pt idx="80">
                  <c:v>2.3464859E-3</c:v>
                </c:pt>
                <c:pt idx="81">
                  <c:v>2.0910850999999999E-3</c:v>
                </c:pt>
                <c:pt idx="82">
                  <c:v>1.5804768E-3</c:v>
                </c:pt>
                <c:pt idx="83">
                  <c:v>1.1355492999999999E-3</c:v>
                </c:pt>
                <c:pt idx="84">
                  <c:v>1.0376211999999999E-3</c:v>
                </c:pt>
                <c:pt idx="85">
                  <c:v>1.3006879999999999E-3</c:v>
                </c:pt>
                <c:pt idx="86">
                  <c:v>1.5687556E-3</c:v>
                </c:pt>
                <c:pt idx="87">
                  <c:v>1.5097957E-3</c:v>
                </c:pt>
                <c:pt idx="88">
                  <c:v>1.0258734E-3</c:v>
                </c:pt>
                <c:pt idx="89">
                  <c:v>2.998136E-4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4.3203E-5</c:v>
                </c:pt>
                <c:pt idx="100">
                  <c:v>2.124114E-4</c:v>
                </c:pt>
                <c:pt idx="101">
                  <c:v>3.8375060000000002E-4</c:v>
                </c:pt>
                <c:pt idx="102">
                  <c:v>6.5279610000000001E-4</c:v>
                </c:pt>
                <c:pt idx="103">
                  <c:v>8.9629610000000002E-4</c:v>
                </c:pt>
                <c:pt idx="104">
                  <c:v>1.1351410999999999E-3</c:v>
                </c:pt>
                <c:pt idx="105">
                  <c:v>1.3738609000000001E-3</c:v>
                </c:pt>
                <c:pt idx="106">
                  <c:v>1.6357012999999999E-3</c:v>
                </c:pt>
                <c:pt idx="107">
                  <c:v>1.8751238000000001E-3</c:v>
                </c:pt>
                <c:pt idx="108">
                  <c:v>2.1209368000000002E-3</c:v>
                </c:pt>
                <c:pt idx="109">
                  <c:v>2.4085192000000001E-3</c:v>
                </c:pt>
                <c:pt idx="110">
                  <c:v>2.8702904999999999E-3</c:v>
                </c:pt>
                <c:pt idx="111">
                  <c:v>3.2589950000000002E-3</c:v>
                </c:pt>
                <c:pt idx="112">
                  <c:v>3.6790220000000001E-3</c:v>
                </c:pt>
                <c:pt idx="113">
                  <c:v>4.1169967000000002E-3</c:v>
                </c:pt>
                <c:pt idx="114">
                  <c:v>4.5813457000000004E-3</c:v>
                </c:pt>
                <c:pt idx="115">
                  <c:v>5.0342032000000002E-3</c:v>
                </c:pt>
                <c:pt idx="116">
                  <c:v>5.4589547E-3</c:v>
                </c:pt>
                <c:pt idx="117">
                  <c:v>5.8674058000000003E-3</c:v>
                </c:pt>
                <c:pt idx="118">
                  <c:v>6.1234054000000003E-3</c:v>
                </c:pt>
                <c:pt idx="119">
                  <c:v>6.2978812E-3</c:v>
                </c:pt>
                <c:pt idx="120">
                  <c:v>6.3586687000000003E-3</c:v>
                </c:pt>
                <c:pt idx="121">
                  <c:v>6.3160867000000001E-3</c:v>
                </c:pt>
                <c:pt idx="122">
                  <c:v>6.1668549000000001E-3</c:v>
                </c:pt>
                <c:pt idx="123">
                  <c:v>5.9075858000000002E-3</c:v>
                </c:pt>
                <c:pt idx="124">
                  <c:v>5.5469652000000001E-3</c:v>
                </c:pt>
                <c:pt idx="125">
                  <c:v>5.0723171000000003E-3</c:v>
                </c:pt>
                <c:pt idx="126">
                  <c:v>4.7112320999999997E-3</c:v>
                </c:pt>
                <c:pt idx="127">
                  <c:v>4.0843551999999997E-3</c:v>
                </c:pt>
                <c:pt idx="128">
                  <c:v>3.4678853000000001E-3</c:v>
                </c:pt>
                <c:pt idx="129">
                  <c:v>2.8497396999999998E-3</c:v>
                </c:pt>
                <c:pt idx="130">
                  <c:v>2.2611368999999998E-3</c:v>
                </c:pt>
                <c:pt idx="131">
                  <c:v>1.7221189E-3</c:v>
                </c:pt>
                <c:pt idx="132">
                  <c:v>1.2510441E-3</c:v>
                </c:pt>
                <c:pt idx="133">
                  <c:v>8.6950799999999996E-4</c:v>
                </c:pt>
                <c:pt idx="134">
                  <c:v>2.9562849999999999E-4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4-5DBF-4BEC-B76F-5AFFC402E53A}"/>
            </c:ext>
          </c:extLst>
        </c:ser>
        <c:ser>
          <c:idx val="149"/>
          <c:order val="149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反射白_LEDlow_暗櫃!$A$150:$EE$150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2.010227E-4</c:v>
                </c:pt>
                <c:pt idx="5">
                  <c:v>1.9284599999999999E-4</c:v>
                </c:pt>
                <c:pt idx="6">
                  <c:v>9.2607400000000004E-5</c:v>
                </c:pt>
                <c:pt idx="7">
                  <c:v>5.6543599999999998E-5</c:v>
                </c:pt>
                <c:pt idx="8">
                  <c:v>1.261038E-4</c:v>
                </c:pt>
                <c:pt idx="9">
                  <c:v>2.5418199999999999E-4</c:v>
                </c:pt>
                <c:pt idx="10">
                  <c:v>4.3912410000000003E-4</c:v>
                </c:pt>
                <c:pt idx="11">
                  <c:v>6.4650000000000005E-4</c:v>
                </c:pt>
                <c:pt idx="12">
                  <c:v>9.3827240000000001E-4</c:v>
                </c:pt>
                <c:pt idx="13">
                  <c:v>1.3079154999999999E-3</c:v>
                </c:pt>
                <c:pt idx="14">
                  <c:v>1.7825881999999999E-3</c:v>
                </c:pt>
                <c:pt idx="15">
                  <c:v>2.2917225000000001E-3</c:v>
                </c:pt>
                <c:pt idx="16">
                  <c:v>2.7228587000000001E-3</c:v>
                </c:pt>
                <c:pt idx="17">
                  <c:v>2.9641963000000002E-3</c:v>
                </c:pt>
                <c:pt idx="18">
                  <c:v>2.8946686000000002E-3</c:v>
                </c:pt>
                <c:pt idx="19">
                  <c:v>2.7011322999999999E-3</c:v>
                </c:pt>
                <c:pt idx="20">
                  <c:v>2.5358957000000001E-3</c:v>
                </c:pt>
                <c:pt idx="21">
                  <c:v>2.5195691000000002E-3</c:v>
                </c:pt>
                <c:pt idx="22">
                  <c:v>2.5859747999999998E-3</c:v>
                </c:pt>
                <c:pt idx="23">
                  <c:v>2.8142954999999998E-3</c:v>
                </c:pt>
                <c:pt idx="24">
                  <c:v>3.0914865999999998E-3</c:v>
                </c:pt>
                <c:pt idx="25">
                  <c:v>3.4543457E-3</c:v>
                </c:pt>
                <c:pt idx="26">
                  <c:v>3.8254017000000002E-3</c:v>
                </c:pt>
                <c:pt idx="27">
                  <c:v>4.1201804000000003E-3</c:v>
                </c:pt>
                <c:pt idx="28">
                  <c:v>4.3780366000000003E-3</c:v>
                </c:pt>
                <c:pt idx="29">
                  <c:v>4.7432194E-3</c:v>
                </c:pt>
                <c:pt idx="30">
                  <c:v>5.3339060000000002E-3</c:v>
                </c:pt>
                <c:pt idx="31">
                  <c:v>6.5950834999999996E-3</c:v>
                </c:pt>
                <c:pt idx="32">
                  <c:v>9.0096584000000004E-3</c:v>
                </c:pt>
                <c:pt idx="33">
                  <c:v>1.2774530799999999E-2</c:v>
                </c:pt>
                <c:pt idx="34">
                  <c:v>1.76480953E-2</c:v>
                </c:pt>
                <c:pt idx="35">
                  <c:v>2.2972306200000001E-2</c:v>
                </c:pt>
                <c:pt idx="36">
                  <c:v>2.7758156900000001E-2</c:v>
                </c:pt>
                <c:pt idx="37">
                  <c:v>3.0928593099999999E-2</c:v>
                </c:pt>
                <c:pt idx="38">
                  <c:v>3.1966801699999998E-2</c:v>
                </c:pt>
                <c:pt idx="39">
                  <c:v>3.0818399E-2</c:v>
                </c:pt>
                <c:pt idx="40">
                  <c:v>2.8168879399999999E-2</c:v>
                </c:pt>
                <c:pt idx="41">
                  <c:v>2.4409446899999999E-2</c:v>
                </c:pt>
                <c:pt idx="42">
                  <c:v>2.0600916800000001E-2</c:v>
                </c:pt>
                <c:pt idx="43">
                  <c:v>1.7184721300000001E-2</c:v>
                </c:pt>
                <c:pt idx="44">
                  <c:v>1.44381365E-2</c:v>
                </c:pt>
                <c:pt idx="45">
                  <c:v>1.24550406E-2</c:v>
                </c:pt>
                <c:pt idx="46">
                  <c:v>1.08736157E-2</c:v>
                </c:pt>
                <c:pt idx="47">
                  <c:v>9.5714991999999999E-3</c:v>
                </c:pt>
                <c:pt idx="48">
                  <c:v>8.7100192999999999E-3</c:v>
                </c:pt>
                <c:pt idx="49">
                  <c:v>8.1985053000000006E-3</c:v>
                </c:pt>
                <c:pt idx="50">
                  <c:v>7.9561751000000007E-3</c:v>
                </c:pt>
                <c:pt idx="51">
                  <c:v>7.9510155999999998E-3</c:v>
                </c:pt>
                <c:pt idx="52">
                  <c:v>8.2300259000000001E-3</c:v>
                </c:pt>
                <c:pt idx="53">
                  <c:v>8.8642658999999995E-3</c:v>
                </c:pt>
                <c:pt idx="54">
                  <c:v>9.7469072999999996E-3</c:v>
                </c:pt>
                <c:pt idx="55">
                  <c:v>1.05964141E-2</c:v>
                </c:pt>
                <c:pt idx="56">
                  <c:v>1.1107073199999999E-2</c:v>
                </c:pt>
                <c:pt idx="57">
                  <c:v>1.1267488799999999E-2</c:v>
                </c:pt>
                <c:pt idx="58">
                  <c:v>1.1240843699999999E-2</c:v>
                </c:pt>
                <c:pt idx="59">
                  <c:v>1.1189818400000001E-2</c:v>
                </c:pt>
                <c:pt idx="60">
                  <c:v>1.10836402E-2</c:v>
                </c:pt>
                <c:pt idx="61">
                  <c:v>1.08569888E-2</c:v>
                </c:pt>
                <c:pt idx="62">
                  <c:v>1.03578614E-2</c:v>
                </c:pt>
                <c:pt idx="63">
                  <c:v>9.5876493000000007E-3</c:v>
                </c:pt>
                <c:pt idx="64">
                  <c:v>8.6912000999999992E-3</c:v>
                </c:pt>
                <c:pt idx="65">
                  <c:v>7.8920098000000004E-3</c:v>
                </c:pt>
                <c:pt idx="66">
                  <c:v>7.3382420999999996E-3</c:v>
                </c:pt>
                <c:pt idx="67">
                  <c:v>7.0088477999999997E-3</c:v>
                </c:pt>
                <c:pt idx="68">
                  <c:v>6.7602605999999999E-3</c:v>
                </c:pt>
                <c:pt idx="69">
                  <c:v>6.4038411E-3</c:v>
                </c:pt>
                <c:pt idx="70">
                  <c:v>5.6889849000000001E-3</c:v>
                </c:pt>
                <c:pt idx="71">
                  <c:v>4.6773277999999996E-3</c:v>
                </c:pt>
                <c:pt idx="72">
                  <c:v>3.6696359E-3</c:v>
                </c:pt>
                <c:pt idx="73">
                  <c:v>3.0785790000000001E-3</c:v>
                </c:pt>
                <c:pt idx="74">
                  <c:v>2.9927078000000001E-3</c:v>
                </c:pt>
                <c:pt idx="75">
                  <c:v>3.0645831000000001E-3</c:v>
                </c:pt>
                <c:pt idx="76">
                  <c:v>2.9598522999999999E-3</c:v>
                </c:pt>
                <c:pt idx="77">
                  <c:v>2.6624309999999998E-3</c:v>
                </c:pt>
                <c:pt idx="78">
                  <c:v>2.2839583000000001E-3</c:v>
                </c:pt>
                <c:pt idx="79">
                  <c:v>1.9340753E-3</c:v>
                </c:pt>
                <c:pt idx="80">
                  <c:v>1.5910512000000001E-3</c:v>
                </c:pt>
                <c:pt idx="81">
                  <c:v>1.2594803E-3</c:v>
                </c:pt>
                <c:pt idx="82">
                  <c:v>9.9596509999999995E-4</c:v>
                </c:pt>
                <c:pt idx="83">
                  <c:v>8.3146589999999996E-4</c:v>
                </c:pt>
                <c:pt idx="84">
                  <c:v>7.0620030000000003E-4</c:v>
                </c:pt>
                <c:pt idx="85">
                  <c:v>6.0036949999999996E-4</c:v>
                </c:pt>
                <c:pt idx="86">
                  <c:v>5.0513049999999996E-4</c:v>
                </c:pt>
                <c:pt idx="87">
                  <c:v>4.6702730000000001E-4</c:v>
                </c:pt>
                <c:pt idx="88">
                  <c:v>5.1772500000000002E-4</c:v>
                </c:pt>
                <c:pt idx="89">
                  <c:v>6.2506159999999999E-4</c:v>
                </c:pt>
                <c:pt idx="90">
                  <c:v>7.245439E-4</c:v>
                </c:pt>
                <c:pt idx="91">
                  <c:v>7.4920710000000003E-4</c:v>
                </c:pt>
                <c:pt idx="92">
                  <c:v>6.5612690000000002E-4</c:v>
                </c:pt>
                <c:pt idx="93">
                  <c:v>5.0922200000000004E-4</c:v>
                </c:pt>
                <c:pt idx="94">
                  <c:v>3.6081470000000001E-4</c:v>
                </c:pt>
                <c:pt idx="95">
                  <c:v>2.309372E-4</c:v>
                </c:pt>
                <c:pt idx="96">
                  <c:v>1.072648E-4</c:v>
                </c:pt>
                <c:pt idx="97">
                  <c:v>9.0565000000000004E-6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4.0153600000000001E-5</c:v>
                </c:pt>
                <c:pt idx="103">
                  <c:v>1.8349959999999999E-4</c:v>
                </c:pt>
                <c:pt idx="104">
                  <c:v>3.8095229999999999E-4</c:v>
                </c:pt>
                <c:pt idx="105">
                  <c:v>6.4435529999999999E-4</c:v>
                </c:pt>
                <c:pt idx="106">
                  <c:v>9.782561999999999E-4</c:v>
                </c:pt>
                <c:pt idx="107">
                  <c:v>1.3838263E-3</c:v>
                </c:pt>
                <c:pt idx="108">
                  <c:v>1.8591515E-3</c:v>
                </c:pt>
                <c:pt idx="109">
                  <c:v>2.4158473000000001E-3</c:v>
                </c:pt>
                <c:pt idx="110">
                  <c:v>2.9908006999999999E-3</c:v>
                </c:pt>
                <c:pt idx="111">
                  <c:v>3.5880580999999999E-3</c:v>
                </c:pt>
                <c:pt idx="112">
                  <c:v>4.2129908999999997E-3</c:v>
                </c:pt>
                <c:pt idx="113">
                  <c:v>4.8335566999999999E-3</c:v>
                </c:pt>
                <c:pt idx="114">
                  <c:v>5.3953077E-3</c:v>
                </c:pt>
                <c:pt idx="115">
                  <c:v>5.8986287999999998E-3</c:v>
                </c:pt>
                <c:pt idx="116">
                  <c:v>6.3326251999999998E-3</c:v>
                </c:pt>
                <c:pt idx="117">
                  <c:v>6.6995118000000003E-3</c:v>
                </c:pt>
                <c:pt idx="118">
                  <c:v>6.8188678000000004E-3</c:v>
                </c:pt>
                <c:pt idx="119">
                  <c:v>6.8381322000000003E-3</c:v>
                </c:pt>
                <c:pt idx="120">
                  <c:v>6.7279701999999999E-3</c:v>
                </c:pt>
                <c:pt idx="121">
                  <c:v>6.5032485999999999E-3</c:v>
                </c:pt>
                <c:pt idx="122">
                  <c:v>6.1703017000000002E-3</c:v>
                </c:pt>
                <c:pt idx="123">
                  <c:v>5.7512255999999998E-3</c:v>
                </c:pt>
                <c:pt idx="124">
                  <c:v>5.2618352000000004E-3</c:v>
                </c:pt>
                <c:pt idx="125">
                  <c:v>4.7696722E-3</c:v>
                </c:pt>
                <c:pt idx="126">
                  <c:v>4.1082808999999996E-3</c:v>
                </c:pt>
                <c:pt idx="127">
                  <c:v>3.5215679000000001E-3</c:v>
                </c:pt>
                <c:pt idx="128">
                  <c:v>2.9447485999999998E-3</c:v>
                </c:pt>
                <c:pt idx="129">
                  <c:v>2.4242152E-3</c:v>
                </c:pt>
                <c:pt idx="130">
                  <c:v>1.9108186000000001E-3</c:v>
                </c:pt>
                <c:pt idx="131">
                  <c:v>1.4786118E-3</c:v>
                </c:pt>
                <c:pt idx="132">
                  <c:v>1.0967618E-3</c:v>
                </c:pt>
                <c:pt idx="133">
                  <c:v>7.7226479999999999E-4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5-5DBF-4BEC-B76F-5AFFC402E53A}"/>
            </c:ext>
          </c:extLst>
        </c:ser>
        <c:ser>
          <c:idx val="150"/>
          <c:order val="150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反射白_LEDlow_暗櫃!$A$151:$EE$151</c:f>
              <c:numCache>
                <c:formatCode>General</c:formatCode>
                <c:ptCount val="135"/>
                <c:pt idx="0">
                  <c:v>2.9939430000000002E-4</c:v>
                </c:pt>
                <c:pt idx="1">
                  <c:v>2.5423710000000002E-4</c:v>
                </c:pt>
                <c:pt idx="2">
                  <c:v>2.8272669999999998E-4</c:v>
                </c:pt>
                <c:pt idx="3">
                  <c:v>2.6189200000000001E-4</c:v>
                </c:pt>
                <c:pt idx="4">
                  <c:v>8.5371700000000001E-5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6.1764099999999994E-5</c:v>
                </c:pt>
                <c:pt idx="9">
                  <c:v>9.9403360000000006E-4</c:v>
                </c:pt>
                <c:pt idx="10">
                  <c:v>1.6244421000000001E-3</c:v>
                </c:pt>
                <c:pt idx="11">
                  <c:v>1.6658608E-3</c:v>
                </c:pt>
                <c:pt idx="12">
                  <c:v>1.3901161000000001E-3</c:v>
                </c:pt>
                <c:pt idx="13">
                  <c:v>1.2440888E-3</c:v>
                </c:pt>
                <c:pt idx="14">
                  <c:v>1.3932885999999999E-3</c:v>
                </c:pt>
                <c:pt idx="15">
                  <c:v>1.7660218000000001E-3</c:v>
                </c:pt>
                <c:pt idx="16">
                  <c:v>1.9977556000000001E-3</c:v>
                </c:pt>
                <c:pt idx="17">
                  <c:v>1.9950583000000002E-3</c:v>
                </c:pt>
                <c:pt idx="18">
                  <c:v>1.9886829000000002E-3</c:v>
                </c:pt>
                <c:pt idx="19">
                  <c:v>2.0702531999999998E-3</c:v>
                </c:pt>
                <c:pt idx="20">
                  <c:v>2.2890546999999998E-3</c:v>
                </c:pt>
                <c:pt idx="21">
                  <c:v>2.6269778999999998E-3</c:v>
                </c:pt>
                <c:pt idx="22">
                  <c:v>2.9915592E-3</c:v>
                </c:pt>
                <c:pt idx="23">
                  <c:v>3.4711717000000001E-3</c:v>
                </c:pt>
                <c:pt idx="24">
                  <c:v>3.9302338999999999E-3</c:v>
                </c:pt>
                <c:pt idx="25">
                  <c:v>4.0964236999999999E-3</c:v>
                </c:pt>
                <c:pt idx="26">
                  <c:v>3.9915782E-3</c:v>
                </c:pt>
                <c:pt idx="27">
                  <c:v>3.7134055000000001E-3</c:v>
                </c:pt>
                <c:pt idx="28">
                  <c:v>3.6769711999999999E-3</c:v>
                </c:pt>
                <c:pt idx="29">
                  <c:v>4.2505892999999996E-3</c:v>
                </c:pt>
                <c:pt idx="30">
                  <c:v>5.3022080000000001E-3</c:v>
                </c:pt>
                <c:pt idx="31">
                  <c:v>6.9202077999999997E-3</c:v>
                </c:pt>
                <c:pt idx="32">
                  <c:v>9.4479470999999995E-3</c:v>
                </c:pt>
                <c:pt idx="33">
                  <c:v>1.3134735599999999E-2</c:v>
                </c:pt>
                <c:pt idx="34">
                  <c:v>1.8011020499999999E-2</c:v>
                </c:pt>
                <c:pt idx="35">
                  <c:v>2.3491138599999999E-2</c:v>
                </c:pt>
                <c:pt idx="36">
                  <c:v>2.8423506800000001E-2</c:v>
                </c:pt>
                <c:pt idx="37">
                  <c:v>3.1443148900000002E-2</c:v>
                </c:pt>
                <c:pt idx="38">
                  <c:v>3.1961843400000002E-2</c:v>
                </c:pt>
                <c:pt idx="39">
                  <c:v>3.0113607600000002E-2</c:v>
                </c:pt>
                <c:pt idx="40">
                  <c:v>2.7057560200000001E-2</c:v>
                </c:pt>
                <c:pt idx="41">
                  <c:v>2.3497596400000001E-2</c:v>
                </c:pt>
                <c:pt idx="42">
                  <c:v>2.0363099900000001E-2</c:v>
                </c:pt>
                <c:pt idx="43">
                  <c:v>1.76369883E-2</c:v>
                </c:pt>
                <c:pt idx="44">
                  <c:v>1.5123477200000001E-2</c:v>
                </c:pt>
                <c:pt idx="45">
                  <c:v>1.29983537E-2</c:v>
                </c:pt>
                <c:pt idx="46">
                  <c:v>1.1205079999999999E-2</c:v>
                </c:pt>
                <c:pt idx="47">
                  <c:v>9.9027911000000007E-3</c:v>
                </c:pt>
                <c:pt idx="48">
                  <c:v>9.1346288000000008E-3</c:v>
                </c:pt>
                <c:pt idx="49">
                  <c:v>8.7730064999999996E-3</c:v>
                </c:pt>
                <c:pt idx="50">
                  <c:v>8.7322360000000009E-3</c:v>
                </c:pt>
                <c:pt idx="51">
                  <c:v>8.9749964000000008E-3</c:v>
                </c:pt>
                <c:pt idx="52">
                  <c:v>9.4353593999999992E-3</c:v>
                </c:pt>
                <c:pt idx="53">
                  <c:v>9.9853146999999993E-3</c:v>
                </c:pt>
                <c:pt idx="54">
                  <c:v>1.0496525099999999E-2</c:v>
                </c:pt>
                <c:pt idx="55">
                  <c:v>1.08230924E-2</c:v>
                </c:pt>
                <c:pt idx="56">
                  <c:v>1.0920559999999999E-2</c:v>
                </c:pt>
                <c:pt idx="57">
                  <c:v>1.08024338E-2</c:v>
                </c:pt>
                <c:pt idx="58">
                  <c:v>1.06042679E-2</c:v>
                </c:pt>
                <c:pt idx="59">
                  <c:v>1.0452102899999999E-2</c:v>
                </c:pt>
                <c:pt idx="60">
                  <c:v>1.0344347E-2</c:v>
                </c:pt>
                <c:pt idx="61">
                  <c:v>1.0294836E-2</c:v>
                </c:pt>
                <c:pt idx="62">
                  <c:v>1.0285963299999999E-2</c:v>
                </c:pt>
                <c:pt idx="63">
                  <c:v>1.02506792E-2</c:v>
                </c:pt>
                <c:pt idx="64">
                  <c:v>1.0019053700000001E-2</c:v>
                </c:pt>
                <c:pt idx="65">
                  <c:v>9.4611187999999995E-3</c:v>
                </c:pt>
                <c:pt idx="66">
                  <c:v>8.5790949000000005E-3</c:v>
                </c:pt>
                <c:pt idx="67">
                  <c:v>7.4178198999999998E-3</c:v>
                </c:pt>
                <c:pt idx="68">
                  <c:v>6.0604181999999998E-3</c:v>
                </c:pt>
                <c:pt idx="69">
                  <c:v>4.7508580999999998E-3</c:v>
                </c:pt>
                <c:pt idx="70">
                  <c:v>3.8179283E-3</c:v>
                </c:pt>
                <c:pt idx="71">
                  <c:v>3.5332750999999998E-3</c:v>
                </c:pt>
                <c:pt idx="72">
                  <c:v>3.8302774000000001E-3</c:v>
                </c:pt>
                <c:pt idx="73">
                  <c:v>4.3764440000000002E-3</c:v>
                </c:pt>
                <c:pt idx="74">
                  <c:v>4.6885395E-3</c:v>
                </c:pt>
                <c:pt idx="75">
                  <c:v>4.3339427000000002E-3</c:v>
                </c:pt>
                <c:pt idx="76">
                  <c:v>3.2777167000000002E-3</c:v>
                </c:pt>
                <c:pt idx="77">
                  <c:v>1.9142731E-3</c:v>
                </c:pt>
                <c:pt idx="78">
                  <c:v>8.0361669999999997E-4</c:v>
                </c:pt>
                <c:pt idx="79">
                  <c:v>2.7494690000000002E-4</c:v>
                </c:pt>
                <c:pt idx="80">
                  <c:v>3.0299169999999998E-4</c:v>
                </c:pt>
                <c:pt idx="81">
                  <c:v>6.3141619999999995E-4</c:v>
                </c:pt>
                <c:pt idx="82">
                  <c:v>1.073919E-3</c:v>
                </c:pt>
                <c:pt idx="83">
                  <c:v>1.4623347000000001E-3</c:v>
                </c:pt>
                <c:pt idx="84">
                  <c:v>1.660309E-3</c:v>
                </c:pt>
                <c:pt idx="85">
                  <c:v>1.6226252E-3</c:v>
                </c:pt>
                <c:pt idx="86">
                  <c:v>1.3766164999999999E-3</c:v>
                </c:pt>
                <c:pt idx="87">
                  <c:v>1.0059276E-3</c:v>
                </c:pt>
                <c:pt idx="88">
                  <c:v>5.9710389999999996E-4</c:v>
                </c:pt>
                <c:pt idx="89">
                  <c:v>2.22993E-4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9.2304099999999996E-5</c:v>
                </c:pt>
                <c:pt idx="97">
                  <c:v>4.3757920000000002E-4</c:v>
                </c:pt>
                <c:pt idx="98">
                  <c:v>7.2406089999999998E-4</c:v>
                </c:pt>
                <c:pt idx="99">
                  <c:v>8.7460149999999998E-4</c:v>
                </c:pt>
                <c:pt idx="100">
                  <c:v>8.7679019999999997E-4</c:v>
                </c:pt>
                <c:pt idx="101">
                  <c:v>7.5550029999999998E-4</c:v>
                </c:pt>
                <c:pt idx="102">
                  <c:v>7.141367E-4</c:v>
                </c:pt>
                <c:pt idx="103">
                  <c:v>5.9738900000000004E-4</c:v>
                </c:pt>
                <c:pt idx="104">
                  <c:v>5.3526680000000001E-4</c:v>
                </c:pt>
                <c:pt idx="105">
                  <c:v>5.5455279999999999E-4</c:v>
                </c:pt>
                <c:pt idx="106">
                  <c:v>6.7650149999999999E-4</c:v>
                </c:pt>
                <c:pt idx="107">
                  <c:v>9.1627910000000002E-4</c:v>
                </c:pt>
                <c:pt idx="108">
                  <c:v>1.2773604000000001E-3</c:v>
                </c:pt>
                <c:pt idx="109">
                  <c:v>1.7553499999999999E-3</c:v>
                </c:pt>
                <c:pt idx="110">
                  <c:v>2.4044780999999999E-3</c:v>
                </c:pt>
                <c:pt idx="111">
                  <c:v>3.0997642000000001E-3</c:v>
                </c:pt>
                <c:pt idx="112">
                  <c:v>3.8099645000000001E-3</c:v>
                </c:pt>
                <c:pt idx="113">
                  <c:v>4.5171873999999999E-3</c:v>
                </c:pt>
                <c:pt idx="114">
                  <c:v>5.1936120999999998E-3</c:v>
                </c:pt>
                <c:pt idx="115">
                  <c:v>5.8002230000000002E-3</c:v>
                </c:pt>
                <c:pt idx="116">
                  <c:v>6.2947174999999998E-3</c:v>
                </c:pt>
                <c:pt idx="117">
                  <c:v>6.6971336000000003E-3</c:v>
                </c:pt>
                <c:pt idx="118">
                  <c:v>6.8501140999999996E-3</c:v>
                </c:pt>
                <c:pt idx="119">
                  <c:v>6.9488607999999997E-3</c:v>
                </c:pt>
                <c:pt idx="120">
                  <c:v>6.8810829E-3</c:v>
                </c:pt>
                <c:pt idx="121">
                  <c:v>6.6901421999999997E-3</c:v>
                </c:pt>
                <c:pt idx="122">
                  <c:v>6.3814344000000002E-3</c:v>
                </c:pt>
                <c:pt idx="123">
                  <c:v>5.9819523999999997E-3</c:v>
                </c:pt>
                <c:pt idx="124">
                  <c:v>5.5219876000000001E-3</c:v>
                </c:pt>
                <c:pt idx="125">
                  <c:v>5.0652971999999999E-3</c:v>
                </c:pt>
                <c:pt idx="126">
                  <c:v>4.4875558999999997E-3</c:v>
                </c:pt>
                <c:pt idx="127">
                  <c:v>3.8963421000000002E-3</c:v>
                </c:pt>
                <c:pt idx="128">
                  <c:v>3.3066456999999998E-3</c:v>
                </c:pt>
                <c:pt idx="129">
                  <c:v>2.8010292000000001E-3</c:v>
                </c:pt>
                <c:pt idx="130">
                  <c:v>2.3082256999999999E-3</c:v>
                </c:pt>
                <c:pt idx="131">
                  <c:v>1.8852236000000001E-3</c:v>
                </c:pt>
                <c:pt idx="132">
                  <c:v>1.4996600000000001E-3</c:v>
                </c:pt>
                <c:pt idx="133">
                  <c:v>1.1465726E-3</c:v>
                </c:pt>
                <c:pt idx="134">
                  <c:v>5.3898520000000003E-4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6-5DBF-4BEC-B76F-5AFFC402E53A}"/>
            </c:ext>
          </c:extLst>
        </c:ser>
        <c:ser>
          <c:idx val="151"/>
          <c:order val="151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反射白_LEDlow_暗櫃!$A$152:$EE$152</c:f>
              <c:numCache>
                <c:formatCode>General</c:formatCode>
                <c:ptCount val="135"/>
                <c:pt idx="0">
                  <c:v>9.9310900000000005E-4</c:v>
                </c:pt>
                <c:pt idx="1">
                  <c:v>7.4198340000000002E-4</c:v>
                </c:pt>
                <c:pt idx="2">
                  <c:v>4.5844620000000001E-4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2.77361E-5</c:v>
                </c:pt>
                <c:pt idx="8">
                  <c:v>5.4604040000000005E-4</c:v>
                </c:pt>
                <c:pt idx="9">
                  <c:v>9.3205950000000001E-4</c:v>
                </c:pt>
                <c:pt idx="10">
                  <c:v>1.2360701E-3</c:v>
                </c:pt>
                <c:pt idx="11">
                  <c:v>1.5455617E-3</c:v>
                </c:pt>
                <c:pt idx="12">
                  <c:v>1.8077719E-3</c:v>
                </c:pt>
                <c:pt idx="13">
                  <c:v>1.8636944000000001E-3</c:v>
                </c:pt>
                <c:pt idx="14">
                  <c:v>1.7443084000000001E-3</c:v>
                </c:pt>
                <c:pt idx="15">
                  <c:v>1.55197E-3</c:v>
                </c:pt>
                <c:pt idx="16">
                  <c:v>1.4484705E-3</c:v>
                </c:pt>
                <c:pt idx="17">
                  <c:v>1.6068880999999999E-3</c:v>
                </c:pt>
                <c:pt idx="18">
                  <c:v>1.9912535999999999E-3</c:v>
                </c:pt>
                <c:pt idx="19">
                  <c:v>2.5175294999999999E-3</c:v>
                </c:pt>
                <c:pt idx="20">
                  <c:v>3.0048919999999999E-3</c:v>
                </c:pt>
                <c:pt idx="21">
                  <c:v>3.3305560000000001E-3</c:v>
                </c:pt>
                <c:pt idx="22">
                  <c:v>3.4309967999999998E-3</c:v>
                </c:pt>
                <c:pt idx="23">
                  <c:v>3.3694458999999999E-3</c:v>
                </c:pt>
                <c:pt idx="24">
                  <c:v>3.2447578999999999E-3</c:v>
                </c:pt>
                <c:pt idx="25">
                  <c:v>3.1624238E-3</c:v>
                </c:pt>
                <c:pt idx="26">
                  <c:v>3.2239222999999998E-3</c:v>
                </c:pt>
                <c:pt idx="27">
                  <c:v>3.4194649E-3</c:v>
                </c:pt>
                <c:pt idx="28">
                  <c:v>3.8419793999999998E-3</c:v>
                </c:pt>
                <c:pt idx="29">
                  <c:v>4.5994757999999998E-3</c:v>
                </c:pt>
                <c:pt idx="30">
                  <c:v>5.7070864999999998E-3</c:v>
                </c:pt>
                <c:pt idx="31">
                  <c:v>7.4047645999999996E-3</c:v>
                </c:pt>
                <c:pt idx="32">
                  <c:v>9.8872017000000006E-3</c:v>
                </c:pt>
                <c:pt idx="33">
                  <c:v>1.33115882E-2</c:v>
                </c:pt>
                <c:pt idx="34">
                  <c:v>1.77956503E-2</c:v>
                </c:pt>
                <c:pt idx="35">
                  <c:v>2.29450483E-2</c:v>
                </c:pt>
                <c:pt idx="36">
                  <c:v>2.7857838199999999E-2</c:v>
                </c:pt>
                <c:pt idx="37">
                  <c:v>3.1152615299999999E-2</c:v>
                </c:pt>
                <c:pt idx="38">
                  <c:v>3.2237794299999997E-2</c:v>
                </c:pt>
                <c:pt idx="39">
                  <c:v>3.09466664E-2</c:v>
                </c:pt>
                <c:pt idx="40">
                  <c:v>2.80828308E-2</c:v>
                </c:pt>
                <c:pt idx="41">
                  <c:v>2.42270082E-2</c:v>
                </c:pt>
                <c:pt idx="42">
                  <c:v>2.0536877200000001E-2</c:v>
                </c:pt>
                <c:pt idx="43">
                  <c:v>1.7399508500000001E-2</c:v>
                </c:pt>
                <c:pt idx="44">
                  <c:v>1.49320401E-2</c:v>
                </c:pt>
                <c:pt idx="45">
                  <c:v>1.30683463E-2</c:v>
                </c:pt>
                <c:pt idx="46">
                  <c:v>1.1456408499999999E-2</c:v>
                </c:pt>
                <c:pt idx="47">
                  <c:v>1.01071028E-2</c:v>
                </c:pt>
                <c:pt idx="48">
                  <c:v>9.1638640000000007E-3</c:v>
                </c:pt>
                <c:pt idx="49">
                  <c:v>8.6843278000000006E-3</c:v>
                </c:pt>
                <c:pt idx="50">
                  <c:v>8.6670554999999996E-3</c:v>
                </c:pt>
                <c:pt idx="51">
                  <c:v>8.9946248999999995E-3</c:v>
                </c:pt>
                <c:pt idx="52">
                  <c:v>9.4671137999999995E-3</c:v>
                </c:pt>
                <c:pt idx="53">
                  <c:v>9.9467606999999996E-3</c:v>
                </c:pt>
                <c:pt idx="54">
                  <c:v>1.03066554E-2</c:v>
                </c:pt>
                <c:pt idx="55">
                  <c:v>1.0573837900000001E-2</c:v>
                </c:pt>
                <c:pt idx="56">
                  <c:v>1.07885264E-2</c:v>
                </c:pt>
                <c:pt idx="57">
                  <c:v>1.10461898E-2</c:v>
                </c:pt>
                <c:pt idx="58">
                  <c:v>1.12725897E-2</c:v>
                </c:pt>
                <c:pt idx="59">
                  <c:v>1.13272574E-2</c:v>
                </c:pt>
                <c:pt idx="60">
                  <c:v>1.1030114299999999E-2</c:v>
                </c:pt>
                <c:pt idx="61">
                  <c:v>1.03692105E-2</c:v>
                </c:pt>
                <c:pt idx="62">
                  <c:v>9.5077948999999998E-3</c:v>
                </c:pt>
                <c:pt idx="63">
                  <c:v>8.7719168999999993E-3</c:v>
                </c:pt>
                <c:pt idx="64">
                  <c:v>8.3763646000000001E-3</c:v>
                </c:pt>
                <c:pt idx="65">
                  <c:v>8.3075975999999992E-3</c:v>
                </c:pt>
                <c:pt idx="66">
                  <c:v>8.2339001999999998E-3</c:v>
                </c:pt>
                <c:pt idx="67">
                  <c:v>7.7886967999999997E-3</c:v>
                </c:pt>
                <c:pt idx="68">
                  <c:v>6.8989168E-3</c:v>
                </c:pt>
                <c:pt idx="69">
                  <c:v>5.8499807000000001E-3</c:v>
                </c:pt>
                <c:pt idx="70">
                  <c:v>4.9342685000000001E-3</c:v>
                </c:pt>
                <c:pt idx="71">
                  <c:v>4.3672462999999996E-3</c:v>
                </c:pt>
                <c:pt idx="72">
                  <c:v>4.1464935E-3</c:v>
                </c:pt>
                <c:pt idx="73">
                  <c:v>4.1976742999999999E-3</c:v>
                </c:pt>
                <c:pt idx="74">
                  <c:v>4.2770198000000002E-3</c:v>
                </c:pt>
                <c:pt idx="75">
                  <c:v>3.9807386000000004E-3</c:v>
                </c:pt>
                <c:pt idx="76">
                  <c:v>3.1220716999999999E-3</c:v>
                </c:pt>
                <c:pt idx="77">
                  <c:v>1.9904748000000002E-3</c:v>
                </c:pt>
                <c:pt idx="78">
                  <c:v>1.1090774999999999E-3</c:v>
                </c:pt>
                <c:pt idx="79">
                  <c:v>7.2071060000000004E-4</c:v>
                </c:pt>
                <c:pt idx="80">
                  <c:v>7.2594700000000001E-4</c:v>
                </c:pt>
                <c:pt idx="81">
                  <c:v>9.1552929999999999E-4</c:v>
                </c:pt>
                <c:pt idx="82">
                  <c:v>1.0799466E-3</c:v>
                </c:pt>
                <c:pt idx="83">
                  <c:v>1.1007095E-3</c:v>
                </c:pt>
                <c:pt idx="84">
                  <c:v>9.0875739999999997E-4</c:v>
                </c:pt>
                <c:pt idx="85">
                  <c:v>6.1434840000000005E-4</c:v>
                </c:pt>
                <c:pt idx="86">
                  <c:v>3.1568539999999998E-4</c:v>
                </c:pt>
                <c:pt idx="87">
                  <c:v>1.4699339999999999E-4</c:v>
                </c:pt>
                <c:pt idx="88">
                  <c:v>1.6321350000000001E-4</c:v>
                </c:pt>
                <c:pt idx="89">
                  <c:v>3.5166160000000001E-4</c:v>
                </c:pt>
                <c:pt idx="90">
                  <c:v>6.1271069999999995E-4</c:v>
                </c:pt>
                <c:pt idx="91">
                  <c:v>8.1913180000000002E-4</c:v>
                </c:pt>
                <c:pt idx="92">
                  <c:v>8.2227549999999998E-4</c:v>
                </c:pt>
                <c:pt idx="93">
                  <c:v>6.7559480000000001E-4</c:v>
                </c:pt>
                <c:pt idx="94">
                  <c:v>4.0743410000000001E-4</c:v>
                </c:pt>
                <c:pt idx="95">
                  <c:v>4.8635699999999999E-5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1.877804E-4</c:v>
                </c:pt>
                <c:pt idx="104">
                  <c:v>5.6282629999999999E-4</c:v>
                </c:pt>
                <c:pt idx="105">
                  <c:v>9.9387419999999991E-4</c:v>
                </c:pt>
                <c:pt idx="106">
                  <c:v>1.4802846000000001E-3</c:v>
                </c:pt>
                <c:pt idx="107">
                  <c:v>2.0133806000000001E-3</c:v>
                </c:pt>
                <c:pt idx="108">
                  <c:v>2.5882438999999999E-3</c:v>
                </c:pt>
                <c:pt idx="109">
                  <c:v>3.2065209999999999E-3</c:v>
                </c:pt>
                <c:pt idx="110">
                  <c:v>3.801839E-3</c:v>
                </c:pt>
                <c:pt idx="111">
                  <c:v>4.4189277000000002E-3</c:v>
                </c:pt>
                <c:pt idx="112">
                  <c:v>5.0263484000000001E-3</c:v>
                </c:pt>
                <c:pt idx="113">
                  <c:v>5.6063589000000004E-3</c:v>
                </c:pt>
                <c:pt idx="114">
                  <c:v>6.1399712999999998E-3</c:v>
                </c:pt>
                <c:pt idx="115">
                  <c:v>6.5985549999999999E-3</c:v>
                </c:pt>
                <c:pt idx="116">
                  <c:v>6.9397395000000001E-3</c:v>
                </c:pt>
                <c:pt idx="117">
                  <c:v>7.2019342000000002E-3</c:v>
                </c:pt>
                <c:pt idx="118">
                  <c:v>7.3623545000000004E-3</c:v>
                </c:pt>
                <c:pt idx="119">
                  <c:v>7.2789392E-3</c:v>
                </c:pt>
                <c:pt idx="120">
                  <c:v>7.0548058000000002E-3</c:v>
                </c:pt>
                <c:pt idx="121">
                  <c:v>6.7094601999999996E-3</c:v>
                </c:pt>
                <c:pt idx="122">
                  <c:v>6.2492709000000002E-3</c:v>
                </c:pt>
                <c:pt idx="123">
                  <c:v>5.6950472999999996E-3</c:v>
                </c:pt>
                <c:pt idx="124">
                  <c:v>5.0754766E-3</c:v>
                </c:pt>
                <c:pt idx="125">
                  <c:v>4.3992451E-3</c:v>
                </c:pt>
                <c:pt idx="126">
                  <c:v>3.7125931000000002E-3</c:v>
                </c:pt>
                <c:pt idx="127">
                  <c:v>3.0684063999999998E-3</c:v>
                </c:pt>
                <c:pt idx="128">
                  <c:v>2.4358102000000001E-3</c:v>
                </c:pt>
                <c:pt idx="129">
                  <c:v>1.9045658E-3</c:v>
                </c:pt>
                <c:pt idx="130">
                  <c:v>1.4466339E-3</c:v>
                </c:pt>
                <c:pt idx="131">
                  <c:v>1.0698592999999999E-3</c:v>
                </c:pt>
                <c:pt idx="132">
                  <c:v>7.5733639999999997E-4</c:v>
                </c:pt>
                <c:pt idx="133">
                  <c:v>5.1850669999999998E-4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7-5DBF-4BEC-B76F-5AFFC402E53A}"/>
            </c:ext>
          </c:extLst>
        </c:ser>
        <c:ser>
          <c:idx val="152"/>
          <c:order val="152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反射白_LEDlow_暗櫃!$A$153:$EE$153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4.7467260000000003E-4</c:v>
                </c:pt>
                <c:pt idx="7">
                  <c:v>1.0698164E-3</c:v>
                </c:pt>
                <c:pt idx="8">
                  <c:v>1.3928943999999999E-3</c:v>
                </c:pt>
                <c:pt idx="9">
                  <c:v>1.2256602E-3</c:v>
                </c:pt>
                <c:pt idx="10">
                  <c:v>7.4363659999999998E-4</c:v>
                </c:pt>
                <c:pt idx="11">
                  <c:v>9.8688800000000003E-5</c:v>
                </c:pt>
                <c:pt idx="12">
                  <c:v>0</c:v>
                </c:pt>
                <c:pt idx="13">
                  <c:v>3.4953000000000002E-4</c:v>
                </c:pt>
                <c:pt idx="14">
                  <c:v>1.1511605E-3</c:v>
                </c:pt>
                <c:pt idx="15">
                  <c:v>1.8312993999999999E-3</c:v>
                </c:pt>
                <c:pt idx="16">
                  <c:v>2.1040500000000001E-3</c:v>
                </c:pt>
                <c:pt idx="17">
                  <c:v>2.0876152000000002E-3</c:v>
                </c:pt>
                <c:pt idx="18">
                  <c:v>2.0677798999999999E-3</c:v>
                </c:pt>
                <c:pt idx="19">
                  <c:v>2.2385870000000002E-3</c:v>
                </c:pt>
                <c:pt idx="20">
                  <c:v>2.6000245E-3</c:v>
                </c:pt>
                <c:pt idx="21">
                  <c:v>3.0513073000000002E-3</c:v>
                </c:pt>
                <c:pt idx="22">
                  <c:v>3.3634249000000001E-3</c:v>
                </c:pt>
                <c:pt idx="23">
                  <c:v>3.5106632999999999E-3</c:v>
                </c:pt>
                <c:pt idx="24">
                  <c:v>3.4946064000000001E-3</c:v>
                </c:pt>
                <c:pt idx="25">
                  <c:v>3.3195935999999998E-3</c:v>
                </c:pt>
                <c:pt idx="26">
                  <c:v>3.2003124E-3</c:v>
                </c:pt>
                <c:pt idx="27">
                  <c:v>3.1935389E-3</c:v>
                </c:pt>
                <c:pt idx="28">
                  <c:v>3.4911064E-3</c:v>
                </c:pt>
                <c:pt idx="29">
                  <c:v>4.3030185999999998E-3</c:v>
                </c:pt>
                <c:pt idx="30">
                  <c:v>5.6243921000000002E-3</c:v>
                </c:pt>
                <c:pt idx="31">
                  <c:v>7.5445807999999998E-3</c:v>
                </c:pt>
                <c:pt idx="32">
                  <c:v>1.0271238199999999E-2</c:v>
                </c:pt>
                <c:pt idx="33">
                  <c:v>1.40254349E-2</c:v>
                </c:pt>
                <c:pt idx="34">
                  <c:v>1.8803928000000001E-2</c:v>
                </c:pt>
                <c:pt idx="35">
                  <c:v>2.4172389900000001E-2</c:v>
                </c:pt>
                <c:pt idx="36">
                  <c:v>2.9058523499999999E-2</c:v>
                </c:pt>
                <c:pt idx="37">
                  <c:v>3.2054547199999998E-2</c:v>
                </c:pt>
                <c:pt idx="38">
                  <c:v>3.2533079399999998E-2</c:v>
                </c:pt>
                <c:pt idx="39">
                  <c:v>3.0597841399999999E-2</c:v>
                </c:pt>
                <c:pt idx="40">
                  <c:v>2.7177430700000001E-2</c:v>
                </c:pt>
                <c:pt idx="41">
                  <c:v>2.32933294E-2</c:v>
                </c:pt>
                <c:pt idx="42">
                  <c:v>1.98641736E-2</c:v>
                </c:pt>
                <c:pt idx="43">
                  <c:v>1.6934657499999999E-2</c:v>
                </c:pt>
                <c:pt idx="44">
                  <c:v>1.4365775500000001E-2</c:v>
                </c:pt>
                <c:pt idx="45">
                  <c:v>1.2433068800000001E-2</c:v>
                </c:pt>
                <c:pt idx="46">
                  <c:v>1.10478895E-2</c:v>
                </c:pt>
                <c:pt idx="47">
                  <c:v>1.01136696E-2</c:v>
                </c:pt>
                <c:pt idx="48">
                  <c:v>9.4043966E-3</c:v>
                </c:pt>
                <c:pt idx="49">
                  <c:v>8.7578194000000002E-3</c:v>
                </c:pt>
                <c:pt idx="50">
                  <c:v>8.4721147999999996E-3</c:v>
                </c:pt>
                <c:pt idx="51">
                  <c:v>8.8408914999999998E-3</c:v>
                </c:pt>
                <c:pt idx="52">
                  <c:v>9.6923028999999997E-3</c:v>
                </c:pt>
                <c:pt idx="53">
                  <c:v>1.0655839E-2</c:v>
                </c:pt>
                <c:pt idx="54">
                  <c:v>1.1333691E-2</c:v>
                </c:pt>
                <c:pt idx="55">
                  <c:v>1.1630053600000001E-2</c:v>
                </c:pt>
                <c:pt idx="56">
                  <c:v>1.15432534E-2</c:v>
                </c:pt>
                <c:pt idx="57">
                  <c:v>1.12136388E-2</c:v>
                </c:pt>
                <c:pt idx="58">
                  <c:v>1.0674191600000001E-2</c:v>
                </c:pt>
                <c:pt idx="59">
                  <c:v>1.0071393999999999E-2</c:v>
                </c:pt>
                <c:pt idx="60">
                  <c:v>9.6565178000000002E-3</c:v>
                </c:pt>
                <c:pt idx="61">
                  <c:v>9.5365876000000002E-3</c:v>
                </c:pt>
                <c:pt idx="62">
                  <c:v>9.5742168000000002E-3</c:v>
                </c:pt>
                <c:pt idx="63">
                  <c:v>9.4987955000000006E-3</c:v>
                </c:pt>
                <c:pt idx="64">
                  <c:v>9.1252494999999999E-3</c:v>
                </c:pt>
                <c:pt idx="65">
                  <c:v>8.4769782000000005E-3</c:v>
                </c:pt>
                <c:pt idx="66">
                  <c:v>7.7193505000000004E-3</c:v>
                </c:pt>
                <c:pt idx="67">
                  <c:v>6.9622877E-3</c:v>
                </c:pt>
                <c:pt idx="68">
                  <c:v>6.2591321999999998E-3</c:v>
                </c:pt>
                <c:pt idx="69">
                  <c:v>5.6119128000000004E-3</c:v>
                </c:pt>
                <c:pt idx="70">
                  <c:v>5.0264890000000003E-3</c:v>
                </c:pt>
                <c:pt idx="71">
                  <c:v>4.5044580000000002E-3</c:v>
                </c:pt>
                <c:pt idx="72">
                  <c:v>3.9488357000000002E-3</c:v>
                </c:pt>
                <c:pt idx="73">
                  <c:v>3.2778910999999998E-3</c:v>
                </c:pt>
                <c:pt idx="74">
                  <c:v>2.5119076000000001E-3</c:v>
                </c:pt>
                <c:pt idx="75">
                  <c:v>1.8048351999999999E-3</c:v>
                </c:pt>
                <c:pt idx="76">
                  <c:v>1.4095638E-3</c:v>
                </c:pt>
                <c:pt idx="77">
                  <c:v>1.4426961000000001E-3</c:v>
                </c:pt>
                <c:pt idx="78">
                  <c:v>1.8063688000000001E-3</c:v>
                </c:pt>
                <c:pt idx="79">
                  <c:v>2.2506826000000001E-3</c:v>
                </c:pt>
                <c:pt idx="80">
                  <c:v>2.5156783E-3</c:v>
                </c:pt>
                <c:pt idx="81">
                  <c:v>2.4715752999999998E-3</c:v>
                </c:pt>
                <c:pt idx="82">
                  <c:v>2.1734677999999999E-3</c:v>
                </c:pt>
                <c:pt idx="83">
                  <c:v>1.8204434000000001E-3</c:v>
                </c:pt>
                <c:pt idx="84">
                  <c:v>1.5902087000000001E-3</c:v>
                </c:pt>
                <c:pt idx="85">
                  <c:v>1.4134392999999999E-3</c:v>
                </c:pt>
                <c:pt idx="86">
                  <c:v>1.1093667000000001E-3</c:v>
                </c:pt>
                <c:pt idx="87">
                  <c:v>5.6632609999999995E-4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3.7062070000000002E-4</c:v>
                </c:pt>
                <c:pt idx="95">
                  <c:v>6.9058080000000005E-4</c:v>
                </c:pt>
                <c:pt idx="96">
                  <c:v>8.5450510000000001E-4</c:v>
                </c:pt>
                <c:pt idx="97">
                  <c:v>8.4946969999999996E-4</c:v>
                </c:pt>
                <c:pt idx="98">
                  <c:v>7.1812679999999998E-4</c:v>
                </c:pt>
                <c:pt idx="99">
                  <c:v>5.1851169999999995E-4</c:v>
                </c:pt>
                <c:pt idx="100">
                  <c:v>3.3837940000000001E-4</c:v>
                </c:pt>
                <c:pt idx="101">
                  <c:v>2.2644359999999999E-4</c:v>
                </c:pt>
                <c:pt idx="102">
                  <c:v>2.3194430000000001E-4</c:v>
                </c:pt>
                <c:pt idx="103">
                  <c:v>2.4735810000000002E-4</c:v>
                </c:pt>
                <c:pt idx="104">
                  <c:v>3.2803230000000001E-4</c:v>
                </c:pt>
                <c:pt idx="105">
                  <c:v>4.735718E-4</c:v>
                </c:pt>
                <c:pt idx="106">
                  <c:v>6.9572969999999999E-4</c:v>
                </c:pt>
                <c:pt idx="107">
                  <c:v>9.6329480000000001E-4</c:v>
                </c:pt>
                <c:pt idx="108">
                  <c:v>1.2811154999999999E-3</c:v>
                </c:pt>
                <c:pt idx="109">
                  <c:v>1.6486058000000001E-3</c:v>
                </c:pt>
                <c:pt idx="110">
                  <c:v>2.1716824E-3</c:v>
                </c:pt>
                <c:pt idx="111">
                  <c:v>2.6849755000000002E-3</c:v>
                </c:pt>
                <c:pt idx="112">
                  <c:v>3.1990527999999998E-3</c:v>
                </c:pt>
                <c:pt idx="113">
                  <c:v>3.7259171000000001E-3</c:v>
                </c:pt>
                <c:pt idx="114">
                  <c:v>4.2795105999999996E-3</c:v>
                </c:pt>
                <c:pt idx="115">
                  <c:v>4.8342538000000004E-3</c:v>
                </c:pt>
                <c:pt idx="116">
                  <c:v>5.3712520999999996E-3</c:v>
                </c:pt>
                <c:pt idx="117">
                  <c:v>5.8997255000000004E-3</c:v>
                </c:pt>
                <c:pt idx="118">
                  <c:v>6.3496344E-3</c:v>
                </c:pt>
                <c:pt idx="119">
                  <c:v>6.6206926000000003E-3</c:v>
                </c:pt>
                <c:pt idx="120">
                  <c:v>6.7885439000000001E-3</c:v>
                </c:pt>
                <c:pt idx="121">
                  <c:v>6.8480158000000001E-3</c:v>
                </c:pt>
                <c:pt idx="122">
                  <c:v>6.7788702000000003E-3</c:v>
                </c:pt>
                <c:pt idx="123">
                  <c:v>6.5837357999999997E-3</c:v>
                </c:pt>
                <c:pt idx="124">
                  <c:v>6.2721875E-3</c:v>
                </c:pt>
                <c:pt idx="125">
                  <c:v>5.8767139000000003E-3</c:v>
                </c:pt>
                <c:pt idx="126">
                  <c:v>5.2760806999999996E-3</c:v>
                </c:pt>
                <c:pt idx="127">
                  <c:v>4.7095017999999999E-3</c:v>
                </c:pt>
                <c:pt idx="128">
                  <c:v>4.0678564E-3</c:v>
                </c:pt>
                <c:pt idx="129">
                  <c:v>3.4787887999999999E-3</c:v>
                </c:pt>
                <c:pt idx="130">
                  <c:v>2.9038824000000001E-3</c:v>
                </c:pt>
                <c:pt idx="131">
                  <c:v>2.3912718000000002E-3</c:v>
                </c:pt>
                <c:pt idx="132">
                  <c:v>1.9304897000000001E-3</c:v>
                </c:pt>
                <c:pt idx="133">
                  <c:v>1.5396111E-3</c:v>
                </c:pt>
                <c:pt idx="134">
                  <c:v>7.4049200000000004E-4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8-5DBF-4BEC-B76F-5AFFC402E53A}"/>
            </c:ext>
          </c:extLst>
        </c:ser>
        <c:ser>
          <c:idx val="153"/>
          <c:order val="153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反射白_LEDlow_暗櫃!$A$154:$EE$154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2.016873E-4</c:v>
                </c:pt>
                <c:pt idx="4">
                  <c:v>4.844149E-4</c:v>
                </c:pt>
                <c:pt idx="5">
                  <c:v>6.576183E-4</c:v>
                </c:pt>
                <c:pt idx="6">
                  <c:v>6.1715800000000003E-4</c:v>
                </c:pt>
                <c:pt idx="7">
                  <c:v>3.9100240000000002E-4</c:v>
                </c:pt>
                <c:pt idx="8">
                  <c:v>1.6983330000000001E-4</c:v>
                </c:pt>
                <c:pt idx="9">
                  <c:v>5.6956300000000002E-5</c:v>
                </c:pt>
                <c:pt idx="10">
                  <c:v>2.4014939999999999E-4</c:v>
                </c:pt>
                <c:pt idx="11">
                  <c:v>5.0197740000000005E-4</c:v>
                </c:pt>
                <c:pt idx="12">
                  <c:v>8.1948139999999997E-4</c:v>
                </c:pt>
                <c:pt idx="13">
                  <c:v>1.1962005000000001E-3</c:v>
                </c:pt>
                <c:pt idx="14">
                  <c:v>1.5402759999999999E-3</c:v>
                </c:pt>
                <c:pt idx="15">
                  <c:v>1.8193275999999999E-3</c:v>
                </c:pt>
                <c:pt idx="16">
                  <c:v>1.9868461E-3</c:v>
                </c:pt>
                <c:pt idx="17">
                  <c:v>2.2288521E-3</c:v>
                </c:pt>
                <c:pt idx="18">
                  <c:v>2.6101286E-3</c:v>
                </c:pt>
                <c:pt idx="19">
                  <c:v>3.1555403999999998E-3</c:v>
                </c:pt>
                <c:pt idx="20">
                  <c:v>3.5833493000000001E-3</c:v>
                </c:pt>
                <c:pt idx="21">
                  <c:v>3.6368139999999999E-3</c:v>
                </c:pt>
                <c:pt idx="22">
                  <c:v>3.3601046999999998E-3</c:v>
                </c:pt>
                <c:pt idx="23">
                  <c:v>2.9373032000000001E-3</c:v>
                </c:pt>
                <c:pt idx="24">
                  <c:v>2.6860258000000001E-3</c:v>
                </c:pt>
                <c:pt idx="25">
                  <c:v>2.6118332000000001E-3</c:v>
                </c:pt>
                <c:pt idx="26">
                  <c:v>2.8285826999999999E-3</c:v>
                </c:pt>
                <c:pt idx="27">
                  <c:v>3.2938480999999999E-3</c:v>
                </c:pt>
                <c:pt idx="28">
                  <c:v>3.9089867000000004E-3</c:v>
                </c:pt>
                <c:pt idx="29">
                  <c:v>4.8425109000000003E-3</c:v>
                </c:pt>
                <c:pt idx="30">
                  <c:v>6.1242846E-3</c:v>
                </c:pt>
                <c:pt idx="31">
                  <c:v>7.9270508E-3</c:v>
                </c:pt>
                <c:pt idx="32">
                  <c:v>1.0536136099999999E-2</c:v>
                </c:pt>
                <c:pt idx="33">
                  <c:v>1.40593974E-2</c:v>
                </c:pt>
                <c:pt idx="34">
                  <c:v>1.8478577999999999E-2</c:v>
                </c:pt>
                <c:pt idx="35">
                  <c:v>2.3339293899999999E-2</c:v>
                </c:pt>
                <c:pt idx="36">
                  <c:v>2.77646184E-2</c:v>
                </c:pt>
                <c:pt idx="37">
                  <c:v>3.0609747400000002E-2</c:v>
                </c:pt>
                <c:pt idx="38">
                  <c:v>3.1322039699999998E-2</c:v>
                </c:pt>
                <c:pt idx="39">
                  <c:v>2.98823174E-2</c:v>
                </c:pt>
                <c:pt idx="40">
                  <c:v>2.71457303E-2</c:v>
                </c:pt>
                <c:pt idx="41">
                  <c:v>2.3687629000000002E-2</c:v>
                </c:pt>
                <c:pt idx="42">
                  <c:v>2.0409150000000001E-2</c:v>
                </c:pt>
                <c:pt idx="43">
                  <c:v>1.7441004499999999E-2</c:v>
                </c:pt>
                <c:pt idx="44">
                  <c:v>1.48181887E-2</c:v>
                </c:pt>
                <c:pt idx="45">
                  <c:v>1.2795019899999999E-2</c:v>
                </c:pt>
                <c:pt idx="46">
                  <c:v>1.12548228E-2</c:v>
                </c:pt>
                <c:pt idx="47">
                  <c:v>1.02754422E-2</c:v>
                </c:pt>
                <c:pt idx="48">
                  <c:v>9.7303409000000004E-3</c:v>
                </c:pt>
                <c:pt idx="49">
                  <c:v>9.3867564999999993E-3</c:v>
                </c:pt>
                <c:pt idx="50">
                  <c:v>9.1545805000000004E-3</c:v>
                </c:pt>
                <c:pt idx="51">
                  <c:v>9.1717793000000002E-3</c:v>
                </c:pt>
                <c:pt idx="52">
                  <c:v>9.5737288000000004E-3</c:v>
                </c:pt>
                <c:pt idx="53">
                  <c:v>1.02296583E-2</c:v>
                </c:pt>
                <c:pt idx="54">
                  <c:v>1.08161243E-2</c:v>
                </c:pt>
                <c:pt idx="55">
                  <c:v>1.10350447E-2</c:v>
                </c:pt>
                <c:pt idx="56">
                  <c:v>1.0928452E-2</c:v>
                </c:pt>
                <c:pt idx="57">
                  <c:v>1.07261185E-2</c:v>
                </c:pt>
                <c:pt idx="58">
                  <c:v>1.06102703E-2</c:v>
                </c:pt>
                <c:pt idx="59">
                  <c:v>1.0485654699999999E-2</c:v>
                </c:pt>
                <c:pt idx="60">
                  <c:v>1.0181641199999999E-2</c:v>
                </c:pt>
                <c:pt idx="61">
                  <c:v>9.7918119000000008E-3</c:v>
                </c:pt>
                <c:pt idx="62">
                  <c:v>9.5396722E-3</c:v>
                </c:pt>
                <c:pt idx="63">
                  <c:v>9.5199737999999996E-3</c:v>
                </c:pt>
                <c:pt idx="64">
                  <c:v>9.4483681E-3</c:v>
                </c:pt>
                <c:pt idx="65">
                  <c:v>9.0436656000000004E-3</c:v>
                </c:pt>
                <c:pt idx="66">
                  <c:v>8.1612086000000007E-3</c:v>
                </c:pt>
                <c:pt idx="67">
                  <c:v>6.9190240000000002E-3</c:v>
                </c:pt>
                <c:pt idx="68">
                  <c:v>5.5507459E-3</c:v>
                </c:pt>
                <c:pt idx="69">
                  <c:v>4.3885964E-3</c:v>
                </c:pt>
                <c:pt idx="70">
                  <c:v>3.7208325E-3</c:v>
                </c:pt>
                <c:pt idx="71">
                  <c:v>3.6332362999999999E-3</c:v>
                </c:pt>
                <c:pt idx="72">
                  <c:v>3.8788654000000001E-3</c:v>
                </c:pt>
                <c:pt idx="73">
                  <c:v>4.0737852E-3</c:v>
                </c:pt>
                <c:pt idx="74">
                  <c:v>3.9949152E-3</c:v>
                </c:pt>
                <c:pt idx="75">
                  <c:v>3.5959308000000001E-3</c:v>
                </c:pt>
                <c:pt idx="76">
                  <c:v>3.0236521E-3</c:v>
                </c:pt>
                <c:pt idx="77">
                  <c:v>2.4671147000000001E-3</c:v>
                </c:pt>
                <c:pt idx="78">
                  <c:v>2.0972970000000001E-3</c:v>
                </c:pt>
                <c:pt idx="79">
                  <c:v>1.8676852000000001E-3</c:v>
                </c:pt>
                <c:pt idx="80">
                  <c:v>1.6243467000000001E-3</c:v>
                </c:pt>
                <c:pt idx="81">
                  <c:v>1.153313E-3</c:v>
                </c:pt>
                <c:pt idx="82">
                  <c:v>5.3371150000000003E-4</c:v>
                </c:pt>
                <c:pt idx="83">
                  <c:v>1.3805170000000001E-4</c:v>
                </c:pt>
                <c:pt idx="84">
                  <c:v>2.7262599999999999E-4</c:v>
                </c:pt>
                <c:pt idx="85">
                  <c:v>8.9744480000000001E-4</c:v>
                </c:pt>
                <c:pt idx="86">
                  <c:v>1.5941981E-3</c:v>
                </c:pt>
                <c:pt idx="87">
                  <c:v>1.8924453999999999E-3</c:v>
                </c:pt>
                <c:pt idx="88">
                  <c:v>1.5914334999999999E-3</c:v>
                </c:pt>
                <c:pt idx="89">
                  <c:v>8.2360769999999999E-4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1.5583599999999999E-4</c:v>
                </c:pt>
                <c:pt idx="96">
                  <c:v>6.9759469999999997E-4</c:v>
                </c:pt>
                <c:pt idx="97">
                  <c:v>1.077855E-3</c:v>
                </c:pt>
                <c:pt idx="98">
                  <c:v>1.2448219E-3</c:v>
                </c:pt>
                <c:pt idx="99">
                  <c:v>1.2030773E-3</c:v>
                </c:pt>
                <c:pt idx="100">
                  <c:v>1.0177274000000001E-3</c:v>
                </c:pt>
                <c:pt idx="101">
                  <c:v>7.7274780000000001E-4</c:v>
                </c:pt>
                <c:pt idx="102">
                  <c:v>6.6429640000000001E-4</c:v>
                </c:pt>
                <c:pt idx="103">
                  <c:v>5.5348660000000005E-4</c:v>
                </c:pt>
                <c:pt idx="104">
                  <c:v>5.1195020000000002E-4</c:v>
                </c:pt>
                <c:pt idx="105">
                  <c:v>5.6151379999999998E-4</c:v>
                </c:pt>
                <c:pt idx="106">
                  <c:v>7.1387659999999999E-4</c:v>
                </c:pt>
                <c:pt idx="107">
                  <c:v>9.8172759999999993E-4</c:v>
                </c:pt>
                <c:pt idx="108">
                  <c:v>1.3675861999999999E-3</c:v>
                </c:pt>
                <c:pt idx="109">
                  <c:v>1.9044817E-3</c:v>
                </c:pt>
                <c:pt idx="110">
                  <c:v>2.4250294000000001E-3</c:v>
                </c:pt>
                <c:pt idx="111">
                  <c:v>3.0741887000000001E-3</c:v>
                </c:pt>
                <c:pt idx="112">
                  <c:v>3.7441088000000002E-3</c:v>
                </c:pt>
                <c:pt idx="113">
                  <c:v>4.4119023000000002E-3</c:v>
                </c:pt>
                <c:pt idx="114">
                  <c:v>5.0567742000000001E-3</c:v>
                </c:pt>
                <c:pt idx="115">
                  <c:v>5.6437394000000002E-3</c:v>
                </c:pt>
                <c:pt idx="116">
                  <c:v>6.1556767000000004E-3</c:v>
                </c:pt>
                <c:pt idx="117">
                  <c:v>6.5386984E-3</c:v>
                </c:pt>
                <c:pt idx="118">
                  <c:v>6.908305E-3</c:v>
                </c:pt>
                <c:pt idx="119">
                  <c:v>7.0167351999999997E-3</c:v>
                </c:pt>
                <c:pt idx="120">
                  <c:v>6.9998181000000001E-3</c:v>
                </c:pt>
                <c:pt idx="121">
                  <c:v>6.8809181000000002E-3</c:v>
                </c:pt>
                <c:pt idx="122">
                  <c:v>6.6615944E-3</c:v>
                </c:pt>
                <c:pt idx="123">
                  <c:v>6.3610524E-3</c:v>
                </c:pt>
                <c:pt idx="124">
                  <c:v>5.9840147999999996E-3</c:v>
                </c:pt>
                <c:pt idx="125">
                  <c:v>5.5305348000000004E-3</c:v>
                </c:pt>
                <c:pt idx="126">
                  <c:v>5.0935935999999998E-3</c:v>
                </c:pt>
                <c:pt idx="127">
                  <c:v>4.5164226999999998E-3</c:v>
                </c:pt>
                <c:pt idx="128">
                  <c:v>3.9393846E-3</c:v>
                </c:pt>
                <c:pt idx="129">
                  <c:v>3.3609871999999998E-3</c:v>
                </c:pt>
                <c:pt idx="130">
                  <c:v>2.7522053999999999E-3</c:v>
                </c:pt>
                <c:pt idx="131">
                  <c:v>2.1815227999999998E-3</c:v>
                </c:pt>
                <c:pt idx="132">
                  <c:v>1.6209158E-3</c:v>
                </c:pt>
                <c:pt idx="133">
                  <c:v>1.0789440999999999E-3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9-5DBF-4BEC-B76F-5AFFC402E53A}"/>
            </c:ext>
          </c:extLst>
        </c:ser>
        <c:ser>
          <c:idx val="154"/>
          <c:order val="154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反射白_LEDlow_暗櫃!$A$155:$EE$155</c:f>
              <c:numCache>
                <c:formatCode>General</c:formatCode>
                <c:ptCount val="135"/>
                <c:pt idx="0">
                  <c:v>6.3057089999999998E-4</c:v>
                </c:pt>
                <c:pt idx="1">
                  <c:v>3.7931770000000002E-4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3.9286179999999999E-4</c:v>
                </c:pt>
                <c:pt idx="8">
                  <c:v>1.1036819999999999E-3</c:v>
                </c:pt>
                <c:pt idx="9">
                  <c:v>1.6383532E-3</c:v>
                </c:pt>
                <c:pt idx="10">
                  <c:v>1.9968438000000002E-3</c:v>
                </c:pt>
                <c:pt idx="11">
                  <c:v>2.0123150000000002E-3</c:v>
                </c:pt>
                <c:pt idx="12">
                  <c:v>1.8907519000000001E-3</c:v>
                </c:pt>
                <c:pt idx="13">
                  <c:v>1.7512695999999999E-3</c:v>
                </c:pt>
                <c:pt idx="14">
                  <c:v>1.7720584999999999E-3</c:v>
                </c:pt>
                <c:pt idx="15">
                  <c:v>1.9260715000000001E-3</c:v>
                </c:pt>
                <c:pt idx="16">
                  <c:v>2.0168673E-3</c:v>
                </c:pt>
                <c:pt idx="17">
                  <c:v>2.0089573000000001E-3</c:v>
                </c:pt>
                <c:pt idx="18">
                  <c:v>2.0350685999999999E-3</c:v>
                </c:pt>
                <c:pt idx="19">
                  <c:v>2.2490567E-3</c:v>
                </c:pt>
                <c:pt idx="20">
                  <c:v>2.7339136999999999E-3</c:v>
                </c:pt>
                <c:pt idx="21">
                  <c:v>3.4165051999999999E-3</c:v>
                </c:pt>
                <c:pt idx="22">
                  <c:v>3.9708720999999999E-3</c:v>
                </c:pt>
                <c:pt idx="23">
                  <c:v>4.2644781E-3</c:v>
                </c:pt>
                <c:pt idx="24">
                  <c:v>4.2673707999999998E-3</c:v>
                </c:pt>
                <c:pt idx="25">
                  <c:v>4.0979809000000001E-3</c:v>
                </c:pt>
                <c:pt idx="26">
                  <c:v>3.8965850000000002E-3</c:v>
                </c:pt>
                <c:pt idx="27">
                  <c:v>3.6485773000000002E-3</c:v>
                </c:pt>
                <c:pt idx="28">
                  <c:v>3.6040714000000001E-3</c:v>
                </c:pt>
                <c:pt idx="29">
                  <c:v>4.1154255000000004E-3</c:v>
                </c:pt>
                <c:pt idx="30">
                  <c:v>5.2550877000000001E-3</c:v>
                </c:pt>
                <c:pt idx="31">
                  <c:v>7.2026000999999996E-3</c:v>
                </c:pt>
                <c:pt idx="32">
                  <c:v>1.00026401E-2</c:v>
                </c:pt>
                <c:pt idx="33">
                  <c:v>1.3727925699999999E-2</c:v>
                </c:pt>
                <c:pt idx="34">
                  <c:v>1.8361063699999999E-2</c:v>
                </c:pt>
                <c:pt idx="35">
                  <c:v>2.3494212E-2</c:v>
                </c:pt>
                <c:pt idx="36">
                  <c:v>2.8242860000000002E-2</c:v>
                </c:pt>
                <c:pt idx="37">
                  <c:v>3.13050598E-2</c:v>
                </c:pt>
                <c:pt idx="38">
                  <c:v>3.2090783099999999E-2</c:v>
                </c:pt>
                <c:pt idx="39">
                  <c:v>3.0559720499999998E-2</c:v>
                </c:pt>
                <c:pt idx="40">
                  <c:v>2.7557311599999999E-2</c:v>
                </c:pt>
                <c:pt idx="41">
                  <c:v>2.37258859E-2</c:v>
                </c:pt>
                <c:pt idx="42">
                  <c:v>2.0301146400000001E-2</c:v>
                </c:pt>
                <c:pt idx="43">
                  <c:v>1.75274331E-2</c:v>
                </c:pt>
                <c:pt idx="44">
                  <c:v>1.5232537900000001E-2</c:v>
                </c:pt>
                <c:pt idx="45">
                  <c:v>1.34086721E-2</c:v>
                </c:pt>
                <c:pt idx="46">
                  <c:v>1.1744502E-2</c:v>
                </c:pt>
                <c:pt idx="47">
                  <c:v>1.03166448E-2</c:v>
                </c:pt>
                <c:pt idx="48">
                  <c:v>9.2273913000000003E-3</c:v>
                </c:pt>
                <c:pt idx="49">
                  <c:v>8.2755954999999999E-3</c:v>
                </c:pt>
                <c:pt idx="50">
                  <c:v>7.5613306999999996E-3</c:v>
                </c:pt>
                <c:pt idx="51">
                  <c:v>7.4644224000000002E-3</c:v>
                </c:pt>
                <c:pt idx="52">
                  <c:v>8.2273734999999994E-3</c:v>
                </c:pt>
                <c:pt idx="53">
                  <c:v>9.6898442000000005E-3</c:v>
                </c:pt>
                <c:pt idx="54">
                  <c:v>1.11771384E-2</c:v>
                </c:pt>
                <c:pt idx="55">
                  <c:v>1.20774964E-2</c:v>
                </c:pt>
                <c:pt idx="56">
                  <c:v>1.2157851799999999E-2</c:v>
                </c:pt>
                <c:pt idx="57">
                  <c:v>1.1704977599999999E-2</c:v>
                </c:pt>
                <c:pt idx="58">
                  <c:v>1.10584199E-2</c:v>
                </c:pt>
                <c:pt idx="59">
                  <c:v>1.04351649E-2</c:v>
                </c:pt>
                <c:pt idx="60">
                  <c:v>9.8959141999999996E-3</c:v>
                </c:pt>
                <c:pt idx="61">
                  <c:v>9.4517507000000008E-3</c:v>
                </c:pt>
                <c:pt idx="62">
                  <c:v>9.0559869999999997E-3</c:v>
                </c:pt>
                <c:pt idx="63">
                  <c:v>8.6792996000000008E-3</c:v>
                </c:pt>
                <c:pt idx="64">
                  <c:v>8.3706807000000008E-3</c:v>
                </c:pt>
                <c:pt idx="65">
                  <c:v>8.1061805000000008E-3</c:v>
                </c:pt>
                <c:pt idx="66">
                  <c:v>7.8751490999999993E-3</c:v>
                </c:pt>
                <c:pt idx="67">
                  <c:v>7.6302732E-3</c:v>
                </c:pt>
                <c:pt idx="68">
                  <c:v>7.3098861999999999E-3</c:v>
                </c:pt>
                <c:pt idx="69">
                  <c:v>6.8105179999999998E-3</c:v>
                </c:pt>
                <c:pt idx="70">
                  <c:v>6.0148774999999998E-3</c:v>
                </c:pt>
                <c:pt idx="71">
                  <c:v>5.0136306999999996E-3</c:v>
                </c:pt>
                <c:pt idx="72">
                  <c:v>4.0585891999999997E-3</c:v>
                </c:pt>
                <c:pt idx="73">
                  <c:v>3.3161777999999999E-3</c:v>
                </c:pt>
                <c:pt idx="74">
                  <c:v>2.7142825999999999E-3</c:v>
                </c:pt>
                <c:pt idx="75">
                  <c:v>2.0184833999999999E-3</c:v>
                </c:pt>
                <c:pt idx="76">
                  <c:v>1.3187820999999999E-3</c:v>
                </c:pt>
                <c:pt idx="77">
                  <c:v>9.5177420000000003E-4</c:v>
                </c:pt>
                <c:pt idx="78">
                  <c:v>1.1349861E-3</c:v>
                </c:pt>
                <c:pt idx="79">
                  <c:v>1.6720435E-3</c:v>
                </c:pt>
                <c:pt idx="80">
                  <c:v>2.1134038000000001E-3</c:v>
                </c:pt>
                <c:pt idx="81">
                  <c:v>2.1862945999999999E-3</c:v>
                </c:pt>
                <c:pt idx="82">
                  <c:v>1.9656792000000002E-3</c:v>
                </c:pt>
                <c:pt idx="83">
                  <c:v>1.701204E-3</c:v>
                </c:pt>
                <c:pt idx="84">
                  <c:v>1.5427825999999999E-3</c:v>
                </c:pt>
                <c:pt idx="85">
                  <c:v>1.5138517999999999E-3</c:v>
                </c:pt>
                <c:pt idx="86">
                  <c:v>1.4573177000000001E-3</c:v>
                </c:pt>
                <c:pt idx="87">
                  <c:v>1.2628022E-3</c:v>
                </c:pt>
                <c:pt idx="88">
                  <c:v>9.2275129999999997E-4</c:v>
                </c:pt>
                <c:pt idx="89">
                  <c:v>5.2486190000000004E-4</c:v>
                </c:pt>
                <c:pt idx="90">
                  <c:v>1.339251E-4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4.1005259999999998E-4</c:v>
                </c:pt>
                <c:pt idx="102">
                  <c:v>9.4907680000000003E-4</c:v>
                </c:pt>
                <c:pt idx="103">
                  <c:v>1.4186350999999999E-3</c:v>
                </c:pt>
                <c:pt idx="104">
                  <c:v>1.8636779999999999E-3</c:v>
                </c:pt>
                <c:pt idx="105">
                  <c:v>2.2846215999999999E-3</c:v>
                </c:pt>
                <c:pt idx="106">
                  <c:v>2.6750773999999998E-3</c:v>
                </c:pt>
                <c:pt idx="107">
                  <c:v>3.0300471000000002E-3</c:v>
                </c:pt>
                <c:pt idx="108">
                  <c:v>3.3470634000000001E-3</c:v>
                </c:pt>
                <c:pt idx="109">
                  <c:v>3.6431362E-3</c:v>
                </c:pt>
                <c:pt idx="110">
                  <c:v>4.0302929000000003E-3</c:v>
                </c:pt>
                <c:pt idx="111">
                  <c:v>4.3005934000000003E-3</c:v>
                </c:pt>
                <c:pt idx="112">
                  <c:v>4.5790285999999999E-3</c:v>
                </c:pt>
                <c:pt idx="113">
                  <c:v>4.8627439E-3</c:v>
                </c:pt>
                <c:pt idx="114">
                  <c:v>5.1182559999999998E-3</c:v>
                </c:pt>
                <c:pt idx="115">
                  <c:v>5.3609143999999997E-3</c:v>
                </c:pt>
                <c:pt idx="116">
                  <c:v>5.5842319999999997E-3</c:v>
                </c:pt>
                <c:pt idx="117">
                  <c:v>5.8090588999999996E-3</c:v>
                </c:pt>
                <c:pt idx="118">
                  <c:v>5.8931321999999998E-3</c:v>
                </c:pt>
                <c:pt idx="119">
                  <c:v>5.9467004999999998E-3</c:v>
                </c:pt>
                <c:pt idx="120">
                  <c:v>5.9121051000000004E-3</c:v>
                </c:pt>
                <c:pt idx="121">
                  <c:v>5.8018122999999996E-3</c:v>
                </c:pt>
                <c:pt idx="122">
                  <c:v>5.6009153000000002E-3</c:v>
                </c:pt>
                <c:pt idx="123">
                  <c:v>5.3147877999999999E-3</c:v>
                </c:pt>
                <c:pt idx="124">
                  <c:v>4.9532824E-3</c:v>
                </c:pt>
                <c:pt idx="125">
                  <c:v>4.5120752999999996E-3</c:v>
                </c:pt>
                <c:pt idx="126">
                  <c:v>3.9987555000000003E-3</c:v>
                </c:pt>
                <c:pt idx="127">
                  <c:v>3.4676639E-3</c:v>
                </c:pt>
                <c:pt idx="128">
                  <c:v>2.9270630000000001E-3</c:v>
                </c:pt>
                <c:pt idx="129">
                  <c:v>2.4327951999999998E-3</c:v>
                </c:pt>
                <c:pt idx="130">
                  <c:v>1.9574470000000002E-3</c:v>
                </c:pt>
                <c:pt idx="131">
                  <c:v>1.5434044000000001E-3</c:v>
                </c:pt>
                <c:pt idx="132">
                  <c:v>1.1865951E-3</c:v>
                </c:pt>
                <c:pt idx="133">
                  <c:v>8.9949430000000003E-4</c:v>
                </c:pt>
                <c:pt idx="134">
                  <c:v>3.5616750000000001E-4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A-5DBF-4BEC-B76F-5AFFC402E53A}"/>
            </c:ext>
          </c:extLst>
        </c:ser>
        <c:ser>
          <c:idx val="155"/>
          <c:order val="155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反射白_LEDlow_暗櫃!$A$156:$EE$156</c:f>
              <c:numCache>
                <c:formatCode>General</c:formatCode>
                <c:ptCount val="135"/>
                <c:pt idx="0">
                  <c:v>0</c:v>
                </c:pt>
                <c:pt idx="1">
                  <c:v>7.6336999999999998E-5</c:v>
                </c:pt>
                <c:pt idx="2">
                  <c:v>3.1045410000000003E-4</c:v>
                </c:pt>
                <c:pt idx="3">
                  <c:v>7.7041410000000001E-4</c:v>
                </c:pt>
                <c:pt idx="4">
                  <c:v>8.3886900000000001E-4</c:v>
                </c:pt>
                <c:pt idx="5">
                  <c:v>7.8217309999999997E-4</c:v>
                </c:pt>
                <c:pt idx="6">
                  <c:v>6.6625449999999998E-4</c:v>
                </c:pt>
                <c:pt idx="7">
                  <c:v>4.7087479999999998E-4</c:v>
                </c:pt>
                <c:pt idx="8">
                  <c:v>2.1787379999999999E-4</c:v>
                </c:pt>
                <c:pt idx="9">
                  <c:v>4.6288999999999998E-6</c:v>
                </c:pt>
                <c:pt idx="10">
                  <c:v>0</c:v>
                </c:pt>
                <c:pt idx="11">
                  <c:v>1.3527090000000001E-4</c:v>
                </c:pt>
                <c:pt idx="12">
                  <c:v>4.542665E-4</c:v>
                </c:pt>
                <c:pt idx="13">
                  <c:v>8.132921E-4</c:v>
                </c:pt>
                <c:pt idx="14">
                  <c:v>1.2342290000000001E-3</c:v>
                </c:pt>
                <c:pt idx="15">
                  <c:v>1.6714684000000001E-3</c:v>
                </c:pt>
                <c:pt idx="16">
                  <c:v>2.0701035E-3</c:v>
                </c:pt>
                <c:pt idx="17">
                  <c:v>2.4917657000000002E-3</c:v>
                </c:pt>
                <c:pt idx="18">
                  <c:v>2.8961719999999998E-3</c:v>
                </c:pt>
                <c:pt idx="19">
                  <c:v>3.3026685000000001E-3</c:v>
                </c:pt>
                <c:pt idx="20">
                  <c:v>3.5750221000000002E-3</c:v>
                </c:pt>
                <c:pt idx="21">
                  <c:v>3.5145963000000001E-3</c:v>
                </c:pt>
                <c:pt idx="22">
                  <c:v>3.2973699E-3</c:v>
                </c:pt>
                <c:pt idx="23">
                  <c:v>3.1034552999999999E-3</c:v>
                </c:pt>
                <c:pt idx="24">
                  <c:v>3.0545431999999999E-3</c:v>
                </c:pt>
                <c:pt idx="25">
                  <c:v>3.1151422000000001E-3</c:v>
                </c:pt>
                <c:pt idx="26">
                  <c:v>3.2994450999999998E-3</c:v>
                </c:pt>
                <c:pt idx="27">
                  <c:v>3.5908391999999998E-3</c:v>
                </c:pt>
                <c:pt idx="28">
                  <c:v>4.0343232000000003E-3</c:v>
                </c:pt>
                <c:pt idx="29">
                  <c:v>4.7138952999999997E-3</c:v>
                </c:pt>
                <c:pt idx="30">
                  <c:v>5.7088449000000001E-3</c:v>
                </c:pt>
                <c:pt idx="31">
                  <c:v>7.2774943000000003E-3</c:v>
                </c:pt>
                <c:pt idx="32">
                  <c:v>9.7995410000000002E-3</c:v>
                </c:pt>
                <c:pt idx="33">
                  <c:v>1.3444606200000001E-2</c:v>
                </c:pt>
                <c:pt idx="34">
                  <c:v>1.8100010199999999E-2</c:v>
                </c:pt>
                <c:pt idx="35">
                  <c:v>2.3248648300000001E-2</c:v>
                </c:pt>
                <c:pt idx="36">
                  <c:v>2.7994569399999999E-2</c:v>
                </c:pt>
                <c:pt idx="37">
                  <c:v>3.1153410699999998E-2</c:v>
                </c:pt>
                <c:pt idx="38">
                  <c:v>3.2076321499999998E-2</c:v>
                </c:pt>
                <c:pt idx="39">
                  <c:v>3.0743680900000001E-2</c:v>
                </c:pt>
                <c:pt idx="40">
                  <c:v>2.7833199100000001E-2</c:v>
                </c:pt>
                <c:pt idx="41">
                  <c:v>2.41905171E-2</c:v>
                </c:pt>
                <c:pt idx="42">
                  <c:v>2.0611641900000002E-2</c:v>
                </c:pt>
                <c:pt idx="43">
                  <c:v>1.7405167199999998E-2</c:v>
                </c:pt>
                <c:pt idx="44">
                  <c:v>1.47668216E-2</c:v>
                </c:pt>
                <c:pt idx="45">
                  <c:v>1.2909558599999999E-2</c:v>
                </c:pt>
                <c:pt idx="46">
                  <c:v>1.14960503E-2</c:v>
                </c:pt>
                <c:pt idx="47">
                  <c:v>1.03721218E-2</c:v>
                </c:pt>
                <c:pt idx="48">
                  <c:v>9.4068497000000008E-3</c:v>
                </c:pt>
                <c:pt idx="49">
                  <c:v>8.7017883000000008E-3</c:v>
                </c:pt>
                <c:pt idx="50">
                  <c:v>8.2804365000000001E-3</c:v>
                </c:pt>
                <c:pt idx="51">
                  <c:v>8.1734015E-3</c:v>
                </c:pt>
                <c:pt idx="52">
                  <c:v>8.3367023999999998E-3</c:v>
                </c:pt>
                <c:pt idx="53">
                  <c:v>8.9349570000000003E-3</c:v>
                </c:pt>
                <c:pt idx="54">
                  <c:v>9.9176513000000001E-3</c:v>
                </c:pt>
                <c:pt idx="55">
                  <c:v>1.0973901499999999E-2</c:v>
                </c:pt>
                <c:pt idx="56">
                  <c:v>1.16848601E-2</c:v>
                </c:pt>
                <c:pt idx="57">
                  <c:v>1.17131788E-2</c:v>
                </c:pt>
                <c:pt idx="58">
                  <c:v>1.117492E-2</c:v>
                </c:pt>
                <c:pt idx="59">
                  <c:v>1.04831392E-2</c:v>
                </c:pt>
                <c:pt idx="60">
                  <c:v>1.0067001900000001E-2</c:v>
                </c:pt>
                <c:pt idx="61">
                  <c:v>1.0012748700000001E-2</c:v>
                </c:pt>
                <c:pt idx="62">
                  <c:v>1.00439126E-2</c:v>
                </c:pt>
                <c:pt idx="63">
                  <c:v>9.7701278999999999E-3</c:v>
                </c:pt>
                <c:pt idx="64">
                  <c:v>9.0406471999999998E-3</c:v>
                </c:pt>
                <c:pt idx="65">
                  <c:v>8.0376379000000001E-3</c:v>
                </c:pt>
                <c:pt idx="66">
                  <c:v>7.1742116E-3</c:v>
                </c:pt>
                <c:pt idx="67">
                  <c:v>6.7093489000000003E-3</c:v>
                </c:pt>
                <c:pt idx="68">
                  <c:v>6.6431919000000004E-3</c:v>
                </c:pt>
                <c:pt idx="69">
                  <c:v>6.6488622999999998E-3</c:v>
                </c:pt>
                <c:pt idx="70">
                  <c:v>6.3418410999999996E-3</c:v>
                </c:pt>
                <c:pt idx="71">
                  <c:v>5.5385903E-3</c:v>
                </c:pt>
                <c:pt idx="72">
                  <c:v>4.4111363000000001E-3</c:v>
                </c:pt>
                <c:pt idx="73">
                  <c:v>3.3063097000000001E-3</c:v>
                </c:pt>
                <c:pt idx="74">
                  <c:v>2.4592588E-3</c:v>
                </c:pt>
                <c:pt idx="75">
                  <c:v>1.8249861E-3</c:v>
                </c:pt>
                <c:pt idx="76">
                  <c:v>1.2848638000000001E-3</c:v>
                </c:pt>
                <c:pt idx="77">
                  <c:v>9.4059370000000001E-4</c:v>
                </c:pt>
                <c:pt idx="78">
                  <c:v>1.0296702E-3</c:v>
                </c:pt>
                <c:pt idx="79">
                  <c:v>1.5954978E-3</c:v>
                </c:pt>
                <c:pt idx="80">
                  <c:v>2.3095469999999999E-3</c:v>
                </c:pt>
                <c:pt idx="81">
                  <c:v>2.7518615000000001E-3</c:v>
                </c:pt>
                <c:pt idx="82">
                  <c:v>2.7410201999999999E-3</c:v>
                </c:pt>
                <c:pt idx="83">
                  <c:v>2.3099577999999999E-3</c:v>
                </c:pt>
                <c:pt idx="84">
                  <c:v>1.700095E-3</c:v>
                </c:pt>
                <c:pt idx="85">
                  <c:v>1.1014721000000001E-3</c:v>
                </c:pt>
                <c:pt idx="86">
                  <c:v>6.238398E-4</c:v>
                </c:pt>
                <c:pt idx="87">
                  <c:v>2.6626470000000002E-4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8.8202700000000002E-5</c:v>
                </c:pt>
                <c:pt idx="94">
                  <c:v>1.015884E-4</c:v>
                </c:pt>
                <c:pt idx="95">
                  <c:v>1.3193E-6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1.6410449999999999E-4</c:v>
                </c:pt>
                <c:pt idx="104">
                  <c:v>6.3245529999999997E-4</c:v>
                </c:pt>
                <c:pt idx="105">
                  <c:v>1.1457338E-3</c:v>
                </c:pt>
                <c:pt idx="106">
                  <c:v>1.7037848999999999E-3</c:v>
                </c:pt>
                <c:pt idx="107">
                  <c:v>2.2588265E-3</c:v>
                </c:pt>
                <c:pt idx="108">
                  <c:v>2.8049631999999998E-3</c:v>
                </c:pt>
                <c:pt idx="109">
                  <c:v>3.3297034E-3</c:v>
                </c:pt>
                <c:pt idx="110">
                  <c:v>3.9678439000000003E-3</c:v>
                </c:pt>
                <c:pt idx="111">
                  <c:v>4.4740298999999999E-3</c:v>
                </c:pt>
                <c:pt idx="112">
                  <c:v>4.9790866E-3</c:v>
                </c:pt>
                <c:pt idx="113">
                  <c:v>5.4480042000000003E-3</c:v>
                </c:pt>
                <c:pt idx="114">
                  <c:v>5.880672E-3</c:v>
                </c:pt>
                <c:pt idx="115">
                  <c:v>6.2561478000000004E-3</c:v>
                </c:pt>
                <c:pt idx="116">
                  <c:v>6.5612717999999999E-3</c:v>
                </c:pt>
                <c:pt idx="117">
                  <c:v>6.7805679999999998E-3</c:v>
                </c:pt>
                <c:pt idx="118">
                  <c:v>7.1069282000000003E-3</c:v>
                </c:pt>
                <c:pt idx="119">
                  <c:v>7.0167147000000001E-3</c:v>
                </c:pt>
                <c:pt idx="120">
                  <c:v>6.8221515999999996E-3</c:v>
                </c:pt>
                <c:pt idx="121">
                  <c:v>6.5237619000000002E-3</c:v>
                </c:pt>
                <c:pt idx="122">
                  <c:v>6.1150472999999999E-3</c:v>
                </c:pt>
                <c:pt idx="123">
                  <c:v>5.6167487000000002E-3</c:v>
                </c:pt>
                <c:pt idx="124">
                  <c:v>5.0488212000000003E-3</c:v>
                </c:pt>
                <c:pt idx="125">
                  <c:v>4.3862689999999999E-3</c:v>
                </c:pt>
                <c:pt idx="126">
                  <c:v>3.7640349000000002E-3</c:v>
                </c:pt>
                <c:pt idx="127">
                  <c:v>3.1063543000000001E-3</c:v>
                </c:pt>
                <c:pt idx="128">
                  <c:v>2.4760430999999999E-3</c:v>
                </c:pt>
                <c:pt idx="129">
                  <c:v>1.9576672999999998E-3</c:v>
                </c:pt>
                <c:pt idx="130">
                  <c:v>1.4874133E-3</c:v>
                </c:pt>
                <c:pt idx="131">
                  <c:v>1.1029970999999999E-3</c:v>
                </c:pt>
                <c:pt idx="132">
                  <c:v>7.7332780000000003E-4</c:v>
                </c:pt>
                <c:pt idx="133">
                  <c:v>4.8939480000000004E-4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B-5DBF-4BEC-B76F-5AFFC402E53A}"/>
            </c:ext>
          </c:extLst>
        </c:ser>
        <c:ser>
          <c:idx val="156"/>
          <c:order val="156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反射白_LEDlow_暗櫃!$A$157:$EE$157</c:f>
              <c:numCache>
                <c:formatCode>General</c:formatCode>
                <c:ptCount val="135"/>
                <c:pt idx="0">
                  <c:v>1.1796148999999999E-3</c:v>
                </c:pt>
                <c:pt idx="1">
                  <c:v>7.4444880000000004E-4</c:v>
                </c:pt>
                <c:pt idx="2">
                  <c:v>7.3424100000000001E-5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7.4154030000000005E-4</c:v>
                </c:pt>
                <c:pt idx="9">
                  <c:v>1.5284599999999999E-3</c:v>
                </c:pt>
                <c:pt idx="10">
                  <c:v>2.0450150999999999E-3</c:v>
                </c:pt>
                <c:pt idx="11">
                  <c:v>2.2192880999999999E-3</c:v>
                </c:pt>
                <c:pt idx="12">
                  <c:v>2.0448164999999998E-3</c:v>
                </c:pt>
                <c:pt idx="13">
                  <c:v>1.6437384E-3</c:v>
                </c:pt>
                <c:pt idx="14">
                  <c:v>1.1754528000000001E-3</c:v>
                </c:pt>
                <c:pt idx="15">
                  <c:v>9.0116230000000005E-4</c:v>
                </c:pt>
                <c:pt idx="16">
                  <c:v>9.6446209999999995E-4</c:v>
                </c:pt>
                <c:pt idx="17">
                  <c:v>1.4194257E-3</c:v>
                </c:pt>
                <c:pt idx="18">
                  <c:v>2.2016328000000001E-3</c:v>
                </c:pt>
                <c:pt idx="19">
                  <c:v>3.0469077E-3</c:v>
                </c:pt>
                <c:pt idx="20">
                  <c:v>3.6993671999999999E-3</c:v>
                </c:pt>
                <c:pt idx="21">
                  <c:v>4.0227611999999998E-3</c:v>
                </c:pt>
                <c:pt idx="22">
                  <c:v>3.9496189000000001E-3</c:v>
                </c:pt>
                <c:pt idx="23">
                  <c:v>3.5735576E-3</c:v>
                </c:pt>
                <c:pt idx="24">
                  <c:v>3.1935285999999999E-3</c:v>
                </c:pt>
                <c:pt idx="25">
                  <c:v>3.0005641999999999E-3</c:v>
                </c:pt>
                <c:pt idx="26">
                  <c:v>3.0326800999999999E-3</c:v>
                </c:pt>
                <c:pt idx="27">
                  <c:v>3.2057124E-3</c:v>
                </c:pt>
                <c:pt idx="28">
                  <c:v>3.5065471000000001E-3</c:v>
                </c:pt>
                <c:pt idx="29">
                  <c:v>4.2185062000000004E-3</c:v>
                </c:pt>
                <c:pt idx="30">
                  <c:v>5.3811027000000003E-3</c:v>
                </c:pt>
                <c:pt idx="31">
                  <c:v>7.2165136000000001E-3</c:v>
                </c:pt>
                <c:pt idx="32">
                  <c:v>9.9309216999999995E-3</c:v>
                </c:pt>
                <c:pt idx="33">
                  <c:v>1.3637595799999999E-2</c:v>
                </c:pt>
                <c:pt idx="34">
                  <c:v>1.82262007E-2</c:v>
                </c:pt>
                <c:pt idx="35">
                  <c:v>2.3341439700000001E-2</c:v>
                </c:pt>
                <c:pt idx="36">
                  <c:v>2.8180671899999999E-2</c:v>
                </c:pt>
                <c:pt idx="37">
                  <c:v>3.1600330000000003E-2</c:v>
                </c:pt>
                <c:pt idx="38">
                  <c:v>3.2701097399999997E-2</c:v>
                </c:pt>
                <c:pt idx="39">
                  <c:v>3.1332950999999998E-2</c:v>
                </c:pt>
                <c:pt idx="40">
                  <c:v>2.8357304600000001E-2</c:v>
                </c:pt>
                <c:pt idx="41">
                  <c:v>2.4478653400000001E-2</c:v>
                </c:pt>
                <c:pt idx="42">
                  <c:v>2.0737905099999999E-2</c:v>
                </c:pt>
                <c:pt idx="43">
                  <c:v>1.7246365499999999E-2</c:v>
                </c:pt>
                <c:pt idx="44">
                  <c:v>1.4116633700000001E-2</c:v>
                </c:pt>
                <c:pt idx="45">
                  <c:v>1.18118832E-2</c:v>
                </c:pt>
                <c:pt idx="46">
                  <c:v>1.02719115E-2</c:v>
                </c:pt>
                <c:pt idx="47">
                  <c:v>9.3269971999999993E-3</c:v>
                </c:pt>
                <c:pt idx="48">
                  <c:v>8.7584619999999998E-3</c:v>
                </c:pt>
                <c:pt idx="49">
                  <c:v>8.3782058E-3</c:v>
                </c:pt>
                <c:pt idx="50">
                  <c:v>8.2889693000000007E-3</c:v>
                </c:pt>
                <c:pt idx="51">
                  <c:v>8.5755950000000001E-3</c:v>
                </c:pt>
                <c:pt idx="52">
                  <c:v>9.0997749999999992E-3</c:v>
                </c:pt>
                <c:pt idx="53">
                  <c:v>9.6986685000000003E-3</c:v>
                </c:pt>
                <c:pt idx="54">
                  <c:v>1.0334988099999999E-2</c:v>
                </c:pt>
                <c:pt idx="55">
                  <c:v>1.09390719E-2</c:v>
                </c:pt>
                <c:pt idx="56">
                  <c:v>1.1370068400000001E-2</c:v>
                </c:pt>
                <c:pt idx="57">
                  <c:v>1.14738923E-2</c:v>
                </c:pt>
                <c:pt idx="58">
                  <c:v>1.12151951E-2</c:v>
                </c:pt>
                <c:pt idx="59">
                  <c:v>1.0737745999999999E-2</c:v>
                </c:pt>
                <c:pt idx="60">
                  <c:v>1.03454133E-2</c:v>
                </c:pt>
                <c:pt idx="61">
                  <c:v>1.03223715E-2</c:v>
                </c:pt>
                <c:pt idx="62">
                  <c:v>1.0666596699999999E-2</c:v>
                </c:pt>
                <c:pt idx="63">
                  <c:v>1.09589966E-2</c:v>
                </c:pt>
                <c:pt idx="64">
                  <c:v>1.0581180500000001E-2</c:v>
                </c:pt>
                <c:pt idx="65">
                  <c:v>9.3062101000000001E-3</c:v>
                </c:pt>
                <c:pt idx="66">
                  <c:v>7.5294254000000003E-3</c:v>
                </c:pt>
                <c:pt idx="67">
                  <c:v>5.9071224999999996E-3</c:v>
                </c:pt>
                <c:pt idx="68">
                  <c:v>4.9371197999999996E-3</c:v>
                </c:pt>
                <c:pt idx="69">
                  <c:v>4.6586329000000001E-3</c:v>
                </c:pt>
                <c:pt idx="70">
                  <c:v>4.7245895999999997E-3</c:v>
                </c:pt>
                <c:pt idx="71">
                  <c:v>4.7592147999999997E-3</c:v>
                </c:pt>
                <c:pt idx="72">
                  <c:v>4.5886477000000002E-3</c:v>
                </c:pt>
                <c:pt idx="73">
                  <c:v>4.3090274999999997E-3</c:v>
                </c:pt>
                <c:pt idx="74">
                  <c:v>3.9833448999999996E-3</c:v>
                </c:pt>
                <c:pt idx="75">
                  <c:v>3.5019829000000001E-3</c:v>
                </c:pt>
                <c:pt idx="76">
                  <c:v>2.7457667E-3</c:v>
                </c:pt>
                <c:pt idx="77">
                  <c:v>1.7898739000000001E-3</c:v>
                </c:pt>
                <c:pt idx="78">
                  <c:v>8.8960410000000004E-4</c:v>
                </c:pt>
                <c:pt idx="79">
                  <c:v>3.5180390000000001E-4</c:v>
                </c:pt>
                <c:pt idx="80">
                  <c:v>2.870142E-4</c:v>
                </c:pt>
                <c:pt idx="81">
                  <c:v>6.2848090000000004E-4</c:v>
                </c:pt>
                <c:pt idx="82">
                  <c:v>1.1399944E-3</c:v>
                </c:pt>
                <c:pt idx="83">
                  <c:v>1.6391660000000001E-3</c:v>
                </c:pt>
                <c:pt idx="84">
                  <c:v>1.9562900999999999E-3</c:v>
                </c:pt>
                <c:pt idx="85">
                  <c:v>2.0170462999999999E-3</c:v>
                </c:pt>
                <c:pt idx="86">
                  <c:v>1.7783339999999999E-3</c:v>
                </c:pt>
                <c:pt idx="87">
                  <c:v>1.2260029E-3</c:v>
                </c:pt>
                <c:pt idx="88">
                  <c:v>4.4886280000000001E-4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3.5516599999999998E-5</c:v>
                </c:pt>
                <c:pt idx="95">
                  <c:v>6.7062920000000002E-4</c:v>
                </c:pt>
                <c:pt idx="96">
                  <c:v>1.120986E-3</c:v>
                </c:pt>
                <c:pt idx="97">
                  <c:v>1.3285418E-3</c:v>
                </c:pt>
                <c:pt idx="98">
                  <c:v>1.2767016999999999E-3</c:v>
                </c:pt>
                <c:pt idx="99">
                  <c:v>1.0437485999999999E-3</c:v>
                </c:pt>
                <c:pt idx="100">
                  <c:v>7.0553100000000002E-4</c:v>
                </c:pt>
                <c:pt idx="101">
                  <c:v>3.7114629999999998E-4</c:v>
                </c:pt>
                <c:pt idx="102">
                  <c:v>1.4346399999999999E-4</c:v>
                </c:pt>
                <c:pt idx="103">
                  <c:v>1.8044299999999999E-5</c:v>
                </c:pt>
                <c:pt idx="104">
                  <c:v>1.3526100000000001E-5</c:v>
                </c:pt>
                <c:pt idx="105">
                  <c:v>1.273937E-4</c:v>
                </c:pt>
                <c:pt idx="106">
                  <c:v>3.666861E-4</c:v>
                </c:pt>
                <c:pt idx="107">
                  <c:v>7.1827990000000003E-4</c:v>
                </c:pt>
                <c:pt idx="108">
                  <c:v>1.1655211999999999E-3</c:v>
                </c:pt>
                <c:pt idx="109">
                  <c:v>1.7414454E-3</c:v>
                </c:pt>
                <c:pt idx="110">
                  <c:v>2.4482879999999999E-3</c:v>
                </c:pt>
                <c:pt idx="111">
                  <c:v>3.1136355999999998E-3</c:v>
                </c:pt>
                <c:pt idx="112">
                  <c:v>3.8009469999999998E-3</c:v>
                </c:pt>
                <c:pt idx="113">
                  <c:v>4.4650923999999996E-3</c:v>
                </c:pt>
                <c:pt idx="114">
                  <c:v>5.0892471000000003E-3</c:v>
                </c:pt>
                <c:pt idx="115">
                  <c:v>5.6491201000000001E-3</c:v>
                </c:pt>
                <c:pt idx="116">
                  <c:v>6.1205514000000003E-3</c:v>
                </c:pt>
                <c:pt idx="117">
                  <c:v>6.5108757E-3</c:v>
                </c:pt>
                <c:pt idx="118">
                  <c:v>6.7703314000000002E-3</c:v>
                </c:pt>
                <c:pt idx="119">
                  <c:v>6.8184257999999998E-3</c:v>
                </c:pt>
                <c:pt idx="120">
                  <c:v>6.7175621999999999E-3</c:v>
                </c:pt>
                <c:pt idx="121">
                  <c:v>6.5099182999999996E-3</c:v>
                </c:pt>
                <c:pt idx="122">
                  <c:v>6.2013286999999997E-3</c:v>
                </c:pt>
                <c:pt idx="123">
                  <c:v>5.8063888000000003E-3</c:v>
                </c:pt>
                <c:pt idx="124">
                  <c:v>5.3523299000000002E-3</c:v>
                </c:pt>
                <c:pt idx="125">
                  <c:v>4.8413290999999997E-3</c:v>
                </c:pt>
                <c:pt idx="126">
                  <c:v>4.2432160000000002E-3</c:v>
                </c:pt>
                <c:pt idx="127">
                  <c:v>3.6868926E-3</c:v>
                </c:pt>
                <c:pt idx="128">
                  <c:v>3.1557018000000002E-3</c:v>
                </c:pt>
                <c:pt idx="129">
                  <c:v>2.6832141000000002E-3</c:v>
                </c:pt>
                <c:pt idx="130">
                  <c:v>2.256606E-3</c:v>
                </c:pt>
                <c:pt idx="131">
                  <c:v>1.8796112000000001E-3</c:v>
                </c:pt>
                <c:pt idx="132">
                  <c:v>1.5588111E-3</c:v>
                </c:pt>
                <c:pt idx="133">
                  <c:v>1.3030755000000001E-3</c:v>
                </c:pt>
                <c:pt idx="134">
                  <c:v>6.3532010000000002E-4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C-5DBF-4BEC-B76F-5AFFC402E53A}"/>
            </c:ext>
          </c:extLst>
        </c:ser>
        <c:ser>
          <c:idx val="157"/>
          <c:order val="157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反射白_LEDlow_暗櫃!$A$158:$EE$158</c:f>
              <c:numCache>
                <c:formatCode>General</c:formatCode>
                <c:ptCount val="135"/>
                <c:pt idx="0">
                  <c:v>5.5712280000000001E-4</c:v>
                </c:pt>
                <c:pt idx="1">
                  <c:v>2.8399490000000001E-4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2.5335430000000001E-4</c:v>
                </c:pt>
                <c:pt idx="7">
                  <c:v>8.2510470000000003E-4</c:v>
                </c:pt>
                <c:pt idx="8">
                  <c:v>1.1618147E-3</c:v>
                </c:pt>
                <c:pt idx="9">
                  <c:v>1.1888701999999999E-3</c:v>
                </c:pt>
                <c:pt idx="10">
                  <c:v>9.9637659999999998E-4</c:v>
                </c:pt>
                <c:pt idx="11">
                  <c:v>8.7802729999999997E-4</c:v>
                </c:pt>
                <c:pt idx="12">
                  <c:v>9.2137399999999998E-4</c:v>
                </c:pt>
                <c:pt idx="13">
                  <c:v>9.945345E-4</c:v>
                </c:pt>
                <c:pt idx="14">
                  <c:v>1.0406075E-3</c:v>
                </c:pt>
                <c:pt idx="15">
                  <c:v>1.0766732000000001E-3</c:v>
                </c:pt>
                <c:pt idx="16">
                  <c:v>1.1801349000000001E-3</c:v>
                </c:pt>
                <c:pt idx="17">
                  <c:v>1.5115202E-3</c:v>
                </c:pt>
                <c:pt idx="18">
                  <c:v>1.9584441999999998E-3</c:v>
                </c:pt>
                <c:pt idx="19">
                  <c:v>2.4955859000000001E-3</c:v>
                </c:pt>
                <c:pt idx="20">
                  <c:v>3.0304304999999999E-3</c:v>
                </c:pt>
                <c:pt idx="21">
                  <c:v>3.4787288999999998E-3</c:v>
                </c:pt>
                <c:pt idx="22">
                  <c:v>3.7338659000000001E-3</c:v>
                </c:pt>
                <c:pt idx="23">
                  <c:v>3.728861E-3</c:v>
                </c:pt>
                <c:pt idx="24">
                  <c:v>3.5421952999999998E-3</c:v>
                </c:pt>
                <c:pt idx="25">
                  <c:v>3.2496540999999999E-3</c:v>
                </c:pt>
                <c:pt idx="26">
                  <c:v>3.0580670999999999E-3</c:v>
                </c:pt>
                <c:pt idx="27">
                  <c:v>3.0463049E-3</c:v>
                </c:pt>
                <c:pt idx="28">
                  <c:v>3.3879494E-3</c:v>
                </c:pt>
                <c:pt idx="29">
                  <c:v>4.1847304000000004E-3</c:v>
                </c:pt>
                <c:pt idx="30">
                  <c:v>5.4005994E-3</c:v>
                </c:pt>
                <c:pt idx="31">
                  <c:v>7.2703435999999996E-3</c:v>
                </c:pt>
                <c:pt idx="32">
                  <c:v>1.00531653E-2</c:v>
                </c:pt>
                <c:pt idx="33">
                  <c:v>1.38230501E-2</c:v>
                </c:pt>
                <c:pt idx="34">
                  <c:v>1.8473267599999999E-2</c:v>
                </c:pt>
                <c:pt idx="35">
                  <c:v>2.3556139300000001E-2</c:v>
                </c:pt>
                <c:pt idx="36">
                  <c:v>2.8274444900000001E-2</c:v>
                </c:pt>
                <c:pt idx="37">
                  <c:v>3.1497832400000002E-2</c:v>
                </c:pt>
                <c:pt idx="38">
                  <c:v>3.2479546999999998E-2</c:v>
                </c:pt>
                <c:pt idx="39">
                  <c:v>3.1104970700000002E-2</c:v>
                </c:pt>
                <c:pt idx="40">
                  <c:v>2.8156383E-2</c:v>
                </c:pt>
                <c:pt idx="41">
                  <c:v>2.4357832999999999E-2</c:v>
                </c:pt>
                <c:pt idx="42">
                  <c:v>2.07628012E-2</c:v>
                </c:pt>
                <c:pt idx="43">
                  <c:v>1.7574982699999998E-2</c:v>
                </c:pt>
                <c:pt idx="44">
                  <c:v>1.48344692E-2</c:v>
                </c:pt>
                <c:pt idx="45">
                  <c:v>1.27620697E-2</c:v>
                </c:pt>
                <c:pt idx="46">
                  <c:v>1.1183809499999999E-2</c:v>
                </c:pt>
                <c:pt idx="47">
                  <c:v>1.00797126E-2</c:v>
                </c:pt>
                <c:pt idx="48">
                  <c:v>9.3078873999999992E-3</c:v>
                </c:pt>
                <c:pt idx="49">
                  <c:v>8.756916E-3</c:v>
                </c:pt>
                <c:pt idx="50">
                  <c:v>8.4332655999999999E-3</c:v>
                </c:pt>
                <c:pt idx="51">
                  <c:v>8.4983799999999998E-3</c:v>
                </c:pt>
                <c:pt idx="52">
                  <c:v>8.9731971000000001E-3</c:v>
                </c:pt>
                <c:pt idx="53">
                  <c:v>9.7105112000000007E-3</c:v>
                </c:pt>
                <c:pt idx="54">
                  <c:v>1.04093207E-2</c:v>
                </c:pt>
                <c:pt idx="55">
                  <c:v>1.08933877E-2</c:v>
                </c:pt>
                <c:pt idx="56">
                  <c:v>1.11747123E-2</c:v>
                </c:pt>
                <c:pt idx="57">
                  <c:v>1.13795605E-2</c:v>
                </c:pt>
                <c:pt idx="58">
                  <c:v>1.1519401300000001E-2</c:v>
                </c:pt>
                <c:pt idx="59">
                  <c:v>1.1475211000000001E-2</c:v>
                </c:pt>
                <c:pt idx="60">
                  <c:v>1.10726543E-2</c:v>
                </c:pt>
                <c:pt idx="61">
                  <c:v>1.05190808E-2</c:v>
                </c:pt>
                <c:pt idx="62">
                  <c:v>9.9632507000000006E-3</c:v>
                </c:pt>
                <c:pt idx="63">
                  <c:v>9.4774430999999999E-3</c:v>
                </c:pt>
                <c:pt idx="64">
                  <c:v>8.9604183999999996E-3</c:v>
                </c:pt>
                <c:pt idx="65">
                  <c:v>8.3739282999999998E-3</c:v>
                </c:pt>
                <c:pt idx="66">
                  <c:v>7.7778175E-3</c:v>
                </c:pt>
                <c:pt idx="67">
                  <c:v>7.2273457999999999E-3</c:v>
                </c:pt>
                <c:pt idx="68">
                  <c:v>6.6975430000000002E-3</c:v>
                </c:pt>
                <c:pt idx="69">
                  <c:v>6.0693529E-3</c:v>
                </c:pt>
                <c:pt idx="70">
                  <c:v>5.3437720000000001E-3</c:v>
                </c:pt>
                <c:pt idx="71">
                  <c:v>4.6722502000000003E-3</c:v>
                </c:pt>
                <c:pt idx="72">
                  <c:v>4.1902778000000003E-3</c:v>
                </c:pt>
                <c:pt idx="73">
                  <c:v>3.9284276000000002E-3</c:v>
                </c:pt>
                <c:pt idx="74">
                  <c:v>3.720643E-3</c:v>
                </c:pt>
                <c:pt idx="75">
                  <c:v>3.2788258999999998E-3</c:v>
                </c:pt>
                <c:pt idx="76">
                  <c:v>2.5311232999999998E-3</c:v>
                </c:pt>
                <c:pt idx="77">
                  <c:v>1.7015284E-3</c:v>
                </c:pt>
                <c:pt idx="78">
                  <c:v>1.1448521000000001E-3</c:v>
                </c:pt>
                <c:pt idx="79">
                  <c:v>1.1086172E-3</c:v>
                </c:pt>
                <c:pt idx="80">
                  <c:v>1.4760419999999999E-3</c:v>
                </c:pt>
                <c:pt idx="81">
                  <c:v>1.8276596999999999E-3</c:v>
                </c:pt>
                <c:pt idx="82">
                  <c:v>1.8943618000000001E-3</c:v>
                </c:pt>
                <c:pt idx="83">
                  <c:v>1.5136304999999999E-3</c:v>
                </c:pt>
                <c:pt idx="84">
                  <c:v>8.7789249999999997E-4</c:v>
                </c:pt>
                <c:pt idx="85">
                  <c:v>2.4199820000000001E-4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2.3747889999999999E-4</c:v>
                </c:pt>
                <c:pt idx="91">
                  <c:v>4.6322129999999998E-4</c:v>
                </c:pt>
                <c:pt idx="92">
                  <c:v>5.6692190000000005E-4</c:v>
                </c:pt>
                <c:pt idx="93">
                  <c:v>6.0432339999999995E-4</c:v>
                </c:pt>
                <c:pt idx="94">
                  <c:v>5.5951969999999999E-4</c:v>
                </c:pt>
                <c:pt idx="95">
                  <c:v>4.0939619999999998E-4</c:v>
                </c:pt>
                <c:pt idx="96">
                  <c:v>2.5590440000000002E-4</c:v>
                </c:pt>
                <c:pt idx="97">
                  <c:v>1.180276E-4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2.7458E-5</c:v>
                </c:pt>
                <c:pt idx="103">
                  <c:v>2.1276429999999999E-4</c:v>
                </c:pt>
                <c:pt idx="104">
                  <c:v>4.6896820000000001E-4</c:v>
                </c:pt>
                <c:pt idx="105">
                  <c:v>7.8844850000000003E-4</c:v>
                </c:pt>
                <c:pt idx="106">
                  <c:v>1.173515E-3</c:v>
                </c:pt>
                <c:pt idx="107">
                  <c:v>1.5974491E-3</c:v>
                </c:pt>
                <c:pt idx="108">
                  <c:v>2.0694847000000001E-3</c:v>
                </c:pt>
                <c:pt idx="109">
                  <c:v>2.5552079999999998E-3</c:v>
                </c:pt>
                <c:pt idx="110">
                  <c:v>3.1090205999999999E-3</c:v>
                </c:pt>
                <c:pt idx="111">
                  <c:v>3.6650046000000001E-3</c:v>
                </c:pt>
                <c:pt idx="112">
                  <c:v>4.1598234999999997E-3</c:v>
                </c:pt>
                <c:pt idx="113">
                  <c:v>4.6255146E-3</c:v>
                </c:pt>
                <c:pt idx="114">
                  <c:v>5.0528403E-3</c:v>
                </c:pt>
                <c:pt idx="115">
                  <c:v>5.4282304000000002E-3</c:v>
                </c:pt>
                <c:pt idx="116">
                  <c:v>5.7226255999999996E-3</c:v>
                </c:pt>
                <c:pt idx="117">
                  <c:v>6.0040759999999997E-3</c:v>
                </c:pt>
                <c:pt idx="118">
                  <c:v>6.1477297E-3</c:v>
                </c:pt>
                <c:pt idx="119">
                  <c:v>6.2035312999999996E-3</c:v>
                </c:pt>
                <c:pt idx="120">
                  <c:v>6.1625693999999998E-3</c:v>
                </c:pt>
                <c:pt idx="121">
                  <c:v>6.0463124E-3</c:v>
                </c:pt>
                <c:pt idx="122">
                  <c:v>5.8505717000000004E-3</c:v>
                </c:pt>
                <c:pt idx="123">
                  <c:v>5.5790585000000002E-3</c:v>
                </c:pt>
                <c:pt idx="124">
                  <c:v>5.2387164999999998E-3</c:v>
                </c:pt>
                <c:pt idx="125">
                  <c:v>4.8274249000000002E-3</c:v>
                </c:pt>
                <c:pt idx="126">
                  <c:v>4.3005906000000002E-3</c:v>
                </c:pt>
                <c:pt idx="127">
                  <c:v>3.8464160000000001E-3</c:v>
                </c:pt>
                <c:pt idx="128">
                  <c:v>3.3538202E-3</c:v>
                </c:pt>
                <c:pt idx="129">
                  <c:v>2.9048156E-3</c:v>
                </c:pt>
                <c:pt idx="130">
                  <c:v>2.4408394999999999E-3</c:v>
                </c:pt>
                <c:pt idx="131">
                  <c:v>2.0579006999999999E-3</c:v>
                </c:pt>
                <c:pt idx="132">
                  <c:v>1.7125249999999999E-3</c:v>
                </c:pt>
                <c:pt idx="133">
                  <c:v>1.4170309E-3</c:v>
                </c:pt>
                <c:pt idx="134">
                  <c:v>9.284947E-4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D-5DBF-4BEC-B76F-5AFFC402E53A}"/>
            </c:ext>
          </c:extLst>
        </c:ser>
        <c:ser>
          <c:idx val="158"/>
          <c:order val="158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反射白_LEDlow_暗櫃!$A$159:$EE$159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8.4058400000000001E-5</c:v>
                </c:pt>
                <c:pt idx="5">
                  <c:v>6.6507630000000001E-4</c:v>
                </c:pt>
                <c:pt idx="6">
                  <c:v>9.5798279999999997E-4</c:v>
                </c:pt>
                <c:pt idx="7">
                  <c:v>8.8523300000000003E-4</c:v>
                </c:pt>
                <c:pt idx="8">
                  <c:v>6.7761839999999998E-4</c:v>
                </c:pt>
                <c:pt idx="9">
                  <c:v>5.2320450000000005E-4</c:v>
                </c:pt>
                <c:pt idx="10">
                  <c:v>4.1866069999999997E-4</c:v>
                </c:pt>
                <c:pt idx="11">
                  <c:v>3.2996050000000003E-4</c:v>
                </c:pt>
                <c:pt idx="12">
                  <c:v>3.2458699999999999E-4</c:v>
                </c:pt>
                <c:pt idx="13">
                  <c:v>5.607187E-4</c:v>
                </c:pt>
                <c:pt idx="14">
                  <c:v>9.2313919999999997E-4</c:v>
                </c:pt>
                <c:pt idx="15">
                  <c:v>1.4143742E-3</c:v>
                </c:pt>
                <c:pt idx="16">
                  <c:v>1.9868837999999999E-3</c:v>
                </c:pt>
                <c:pt idx="17">
                  <c:v>2.5859327999999998E-3</c:v>
                </c:pt>
                <c:pt idx="18">
                  <c:v>3.196104E-3</c:v>
                </c:pt>
                <c:pt idx="19">
                  <c:v>3.6186631999999999E-3</c:v>
                </c:pt>
                <c:pt idx="20">
                  <c:v>3.7872114000000001E-3</c:v>
                </c:pt>
                <c:pt idx="21">
                  <c:v>3.6595508E-3</c:v>
                </c:pt>
                <c:pt idx="22">
                  <c:v>3.4036260999999999E-3</c:v>
                </c:pt>
                <c:pt idx="23">
                  <c:v>3.0296769000000001E-3</c:v>
                </c:pt>
                <c:pt idx="24">
                  <c:v>2.8071504000000001E-3</c:v>
                </c:pt>
                <c:pt idx="25">
                  <c:v>2.7953893999999998E-3</c:v>
                </c:pt>
                <c:pt idx="26">
                  <c:v>3.0616182E-3</c:v>
                </c:pt>
                <c:pt idx="27">
                  <c:v>3.4751262999999999E-3</c:v>
                </c:pt>
                <c:pt idx="28">
                  <c:v>3.8183827000000002E-3</c:v>
                </c:pt>
                <c:pt idx="29">
                  <c:v>4.3003460999999996E-3</c:v>
                </c:pt>
                <c:pt idx="30">
                  <c:v>5.2264332999999996E-3</c:v>
                </c:pt>
                <c:pt idx="31">
                  <c:v>7.0213117000000004E-3</c:v>
                </c:pt>
                <c:pt idx="32">
                  <c:v>9.9359397000000002E-3</c:v>
                </c:pt>
                <c:pt idx="33">
                  <c:v>1.3889443099999999E-2</c:v>
                </c:pt>
                <c:pt idx="34">
                  <c:v>1.8612301000000001E-2</c:v>
                </c:pt>
                <c:pt idx="35">
                  <c:v>2.36956719E-2</c:v>
                </c:pt>
                <c:pt idx="36">
                  <c:v>2.83112973E-2</c:v>
                </c:pt>
                <c:pt idx="37">
                  <c:v>3.1283579800000003E-2</c:v>
                </c:pt>
                <c:pt idx="38">
                  <c:v>3.2107539499999997E-2</c:v>
                </c:pt>
                <c:pt idx="39">
                  <c:v>3.0810398999999999E-2</c:v>
                </c:pt>
                <c:pt idx="40">
                  <c:v>2.8025070199999998E-2</c:v>
                </c:pt>
                <c:pt idx="41">
                  <c:v>2.4311557399999999E-2</c:v>
                </c:pt>
                <c:pt idx="42">
                  <c:v>2.0412169399999999E-2</c:v>
                </c:pt>
                <c:pt idx="43">
                  <c:v>1.6785953199999998E-2</c:v>
                </c:pt>
                <c:pt idx="44">
                  <c:v>1.3832221699999999E-2</c:v>
                </c:pt>
                <c:pt idx="45">
                  <c:v>1.2005969E-2</c:v>
                </c:pt>
                <c:pt idx="46">
                  <c:v>1.09355431E-2</c:v>
                </c:pt>
                <c:pt idx="47">
                  <c:v>1.0185561100000001E-2</c:v>
                </c:pt>
                <c:pt idx="48">
                  <c:v>9.5068952000000005E-3</c:v>
                </c:pt>
                <c:pt idx="49">
                  <c:v>8.8671856000000007E-3</c:v>
                </c:pt>
                <c:pt idx="50">
                  <c:v>8.4999277999999994E-3</c:v>
                </c:pt>
                <c:pt idx="51">
                  <c:v>8.5869059000000005E-3</c:v>
                </c:pt>
                <c:pt idx="52">
                  <c:v>8.9943538999999999E-3</c:v>
                </c:pt>
                <c:pt idx="53">
                  <c:v>9.5304203999999997E-3</c:v>
                </c:pt>
                <c:pt idx="54">
                  <c:v>1.0045724000000001E-2</c:v>
                </c:pt>
                <c:pt idx="55">
                  <c:v>1.0545847000000001E-2</c:v>
                </c:pt>
                <c:pt idx="56">
                  <c:v>1.10517954E-2</c:v>
                </c:pt>
                <c:pt idx="57">
                  <c:v>1.1462708E-2</c:v>
                </c:pt>
                <c:pt idx="58">
                  <c:v>1.16308555E-2</c:v>
                </c:pt>
                <c:pt idx="59">
                  <c:v>1.14723751E-2</c:v>
                </c:pt>
                <c:pt idx="60">
                  <c:v>1.0931596199999999E-2</c:v>
                </c:pt>
                <c:pt idx="61">
                  <c:v>1.0203381100000001E-2</c:v>
                </c:pt>
                <c:pt idx="62">
                  <c:v>9.4823278000000007E-3</c:v>
                </c:pt>
                <c:pt idx="63">
                  <c:v>8.9416466999999999E-3</c:v>
                </c:pt>
                <c:pt idx="64">
                  <c:v>8.5203246999999999E-3</c:v>
                </c:pt>
                <c:pt idx="65">
                  <c:v>8.1298993999999996E-3</c:v>
                </c:pt>
                <c:pt idx="66">
                  <c:v>7.6841534999999997E-3</c:v>
                </c:pt>
                <c:pt idx="67">
                  <c:v>7.1918592000000002E-3</c:v>
                </c:pt>
                <c:pt idx="68">
                  <c:v>6.6756628999999996E-3</c:v>
                </c:pt>
                <c:pt idx="69">
                  <c:v>6.1645381999999999E-3</c:v>
                </c:pt>
                <c:pt idx="70">
                  <c:v>5.6724818000000003E-3</c:v>
                </c:pt>
                <c:pt idx="71">
                  <c:v>5.2539542999999996E-3</c:v>
                </c:pt>
                <c:pt idx="72">
                  <c:v>4.8697539999999996E-3</c:v>
                </c:pt>
                <c:pt idx="73">
                  <c:v>4.4073039000000003E-3</c:v>
                </c:pt>
                <c:pt idx="74">
                  <c:v>3.7437866E-3</c:v>
                </c:pt>
                <c:pt idx="75">
                  <c:v>2.7862941E-3</c:v>
                </c:pt>
                <c:pt idx="76">
                  <c:v>1.7086985E-3</c:v>
                </c:pt>
                <c:pt idx="77">
                  <c:v>8.8188800000000005E-4</c:v>
                </c:pt>
                <c:pt idx="78">
                  <c:v>6.0396799999999997E-4</c:v>
                </c:pt>
                <c:pt idx="79">
                  <c:v>8.485551E-4</c:v>
                </c:pt>
                <c:pt idx="80">
                  <c:v>1.2424105E-3</c:v>
                </c:pt>
                <c:pt idx="81">
                  <c:v>1.4137948E-3</c:v>
                </c:pt>
                <c:pt idx="82">
                  <c:v>1.3127115E-3</c:v>
                </c:pt>
                <c:pt idx="83">
                  <c:v>1.1311617999999999E-3</c:v>
                </c:pt>
                <c:pt idx="84">
                  <c:v>1.0584187E-3</c:v>
                </c:pt>
                <c:pt idx="85">
                  <c:v>1.1672837000000001E-3</c:v>
                </c:pt>
                <c:pt idx="86">
                  <c:v>1.3950061000000001E-3</c:v>
                </c:pt>
                <c:pt idx="87">
                  <c:v>1.6295083000000001E-3</c:v>
                </c:pt>
                <c:pt idx="88">
                  <c:v>1.7381892999999999E-3</c:v>
                </c:pt>
                <c:pt idx="89">
                  <c:v>1.6677036E-3</c:v>
                </c:pt>
                <c:pt idx="90">
                  <c:v>1.3845132E-3</c:v>
                </c:pt>
                <c:pt idx="91">
                  <c:v>9.1567440000000003E-4</c:v>
                </c:pt>
                <c:pt idx="92">
                  <c:v>3.2277949999999999E-4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1.6682409999999999E-4</c:v>
                </c:pt>
                <c:pt idx="103">
                  <c:v>5.9289930000000002E-4</c:v>
                </c:pt>
                <c:pt idx="104">
                  <c:v>1.0166357999999999E-3</c:v>
                </c:pt>
                <c:pt idx="105">
                  <c:v>1.437614E-3</c:v>
                </c:pt>
                <c:pt idx="106">
                  <c:v>1.8463163000000001E-3</c:v>
                </c:pt>
                <c:pt idx="107">
                  <c:v>2.2601806999999999E-3</c:v>
                </c:pt>
                <c:pt idx="108">
                  <c:v>2.6741426000000002E-3</c:v>
                </c:pt>
                <c:pt idx="109">
                  <c:v>3.1134206999999998E-3</c:v>
                </c:pt>
                <c:pt idx="110">
                  <c:v>3.5203082999999999E-3</c:v>
                </c:pt>
                <c:pt idx="111">
                  <c:v>3.9364626000000002E-3</c:v>
                </c:pt>
                <c:pt idx="112">
                  <c:v>4.3366333E-3</c:v>
                </c:pt>
                <c:pt idx="113">
                  <c:v>4.7367993000000004E-3</c:v>
                </c:pt>
                <c:pt idx="114">
                  <c:v>5.1105930000000001E-3</c:v>
                </c:pt>
                <c:pt idx="115">
                  <c:v>5.4515144000000003E-3</c:v>
                </c:pt>
                <c:pt idx="116">
                  <c:v>5.7300362000000001E-3</c:v>
                </c:pt>
                <c:pt idx="117">
                  <c:v>5.981938E-3</c:v>
                </c:pt>
                <c:pt idx="118">
                  <c:v>6.0988422000000002E-3</c:v>
                </c:pt>
                <c:pt idx="119">
                  <c:v>6.0977562999999999E-3</c:v>
                </c:pt>
                <c:pt idx="120">
                  <c:v>6.0025197000000002E-3</c:v>
                </c:pt>
                <c:pt idx="121">
                  <c:v>5.8196684999999998E-3</c:v>
                </c:pt>
                <c:pt idx="122">
                  <c:v>5.5418172999999998E-3</c:v>
                </c:pt>
                <c:pt idx="123">
                  <c:v>5.1890736999999996E-3</c:v>
                </c:pt>
                <c:pt idx="124">
                  <c:v>4.7810105999999998E-3</c:v>
                </c:pt>
                <c:pt idx="125">
                  <c:v>4.2956406000000001E-3</c:v>
                </c:pt>
                <c:pt idx="126">
                  <c:v>3.7984812999999999E-3</c:v>
                </c:pt>
                <c:pt idx="127">
                  <c:v>3.3095386000000001E-3</c:v>
                </c:pt>
                <c:pt idx="128">
                  <c:v>2.8192839E-3</c:v>
                </c:pt>
                <c:pt idx="129">
                  <c:v>2.3943300000000001E-3</c:v>
                </c:pt>
                <c:pt idx="130">
                  <c:v>1.9776993E-3</c:v>
                </c:pt>
                <c:pt idx="131">
                  <c:v>1.5782013999999999E-3</c:v>
                </c:pt>
                <c:pt idx="132">
                  <c:v>1.1959310999999999E-3</c:v>
                </c:pt>
                <c:pt idx="133">
                  <c:v>8.2669150000000001E-4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E-5DBF-4BEC-B76F-5AFFC402E53A}"/>
            </c:ext>
          </c:extLst>
        </c:ser>
        <c:ser>
          <c:idx val="159"/>
          <c:order val="159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反射白_LEDlow_暗櫃!$A$160:$EE$160</c:f>
              <c:numCache>
                <c:formatCode>General</c:formatCode>
                <c:ptCount val="135"/>
                <c:pt idx="0">
                  <c:v>4.9010380000000004E-4</c:v>
                </c:pt>
                <c:pt idx="1">
                  <c:v>1.9431670000000001E-4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1.30885E-5</c:v>
                </c:pt>
                <c:pt idx="7">
                  <c:v>6.6067619999999997E-4</c:v>
                </c:pt>
                <c:pt idx="8">
                  <c:v>1.0453416E-3</c:v>
                </c:pt>
                <c:pt idx="9">
                  <c:v>1.0917336999999999E-3</c:v>
                </c:pt>
                <c:pt idx="10">
                  <c:v>1.0264613000000001E-3</c:v>
                </c:pt>
                <c:pt idx="11">
                  <c:v>8.3205949999999996E-4</c:v>
                </c:pt>
                <c:pt idx="12">
                  <c:v>7.4234129999999998E-4</c:v>
                </c:pt>
                <c:pt idx="13">
                  <c:v>8.7754200000000004E-4</c:v>
                </c:pt>
                <c:pt idx="14">
                  <c:v>1.3258835999999999E-3</c:v>
                </c:pt>
                <c:pt idx="15">
                  <c:v>1.9839411E-3</c:v>
                </c:pt>
                <c:pt idx="16">
                  <c:v>2.5000795999999999E-3</c:v>
                </c:pt>
                <c:pt idx="17">
                  <c:v>2.7536633E-3</c:v>
                </c:pt>
                <c:pt idx="18">
                  <c:v>2.7231304E-3</c:v>
                </c:pt>
                <c:pt idx="19">
                  <c:v>2.7061632999999998E-3</c:v>
                </c:pt>
                <c:pt idx="20">
                  <c:v>2.8566599E-3</c:v>
                </c:pt>
                <c:pt idx="21">
                  <c:v>3.1719463999999998E-3</c:v>
                </c:pt>
                <c:pt idx="22">
                  <c:v>3.4280847999999999E-3</c:v>
                </c:pt>
                <c:pt idx="23">
                  <c:v>3.6021591999999998E-3</c:v>
                </c:pt>
                <c:pt idx="24">
                  <c:v>3.5885159999999999E-3</c:v>
                </c:pt>
                <c:pt idx="25">
                  <c:v>3.4778982000000002E-3</c:v>
                </c:pt>
                <c:pt idx="26">
                  <c:v>3.4549094000000001E-3</c:v>
                </c:pt>
                <c:pt idx="27">
                  <c:v>3.5553272000000001E-3</c:v>
                </c:pt>
                <c:pt idx="28">
                  <c:v>3.8888133000000002E-3</c:v>
                </c:pt>
                <c:pt idx="29">
                  <c:v>4.6595339999999999E-3</c:v>
                </c:pt>
                <c:pt idx="30">
                  <c:v>5.7308421999999999E-3</c:v>
                </c:pt>
                <c:pt idx="31">
                  <c:v>7.4130808999999997E-3</c:v>
                </c:pt>
                <c:pt idx="32">
                  <c:v>9.9564762999999994E-3</c:v>
                </c:pt>
                <c:pt idx="33">
                  <c:v>1.3553851299999999E-2</c:v>
                </c:pt>
                <c:pt idx="34">
                  <c:v>1.81979351E-2</c:v>
                </c:pt>
                <c:pt idx="35">
                  <c:v>2.3363273600000001E-2</c:v>
                </c:pt>
                <c:pt idx="36">
                  <c:v>2.8088258599999999E-2</c:v>
                </c:pt>
                <c:pt idx="37">
                  <c:v>3.1186839599999999E-2</c:v>
                </c:pt>
                <c:pt idx="38">
                  <c:v>3.20951976E-2</c:v>
                </c:pt>
                <c:pt idx="39">
                  <c:v>3.0802786400000001E-2</c:v>
                </c:pt>
                <c:pt idx="40">
                  <c:v>2.8053892800000001E-2</c:v>
                </c:pt>
                <c:pt idx="41">
                  <c:v>2.4391511500000001E-2</c:v>
                </c:pt>
                <c:pt idx="42">
                  <c:v>2.07996368E-2</c:v>
                </c:pt>
                <c:pt idx="43">
                  <c:v>1.7610939199999998E-2</c:v>
                </c:pt>
                <c:pt idx="44">
                  <c:v>1.4954584700000001E-2</c:v>
                </c:pt>
                <c:pt idx="45">
                  <c:v>1.2982894700000001E-2</c:v>
                </c:pt>
                <c:pt idx="46">
                  <c:v>1.1414308099999999E-2</c:v>
                </c:pt>
                <c:pt idx="47">
                  <c:v>1.0178472799999999E-2</c:v>
                </c:pt>
                <c:pt idx="48">
                  <c:v>9.3357813999999997E-3</c:v>
                </c:pt>
                <c:pt idx="49">
                  <c:v>8.7731470999999998E-3</c:v>
                </c:pt>
                <c:pt idx="50">
                  <c:v>8.4427157000000006E-3</c:v>
                </c:pt>
                <c:pt idx="51">
                  <c:v>8.3832153999999996E-3</c:v>
                </c:pt>
                <c:pt idx="52">
                  <c:v>8.6093712999999999E-3</c:v>
                </c:pt>
                <c:pt idx="53">
                  <c:v>9.2492075999999999E-3</c:v>
                </c:pt>
                <c:pt idx="54">
                  <c:v>1.01603735E-2</c:v>
                </c:pt>
                <c:pt idx="55">
                  <c:v>1.1040202299999999E-2</c:v>
                </c:pt>
                <c:pt idx="56">
                  <c:v>1.15911691E-2</c:v>
                </c:pt>
                <c:pt idx="57">
                  <c:v>1.15984222E-2</c:v>
                </c:pt>
                <c:pt idx="58">
                  <c:v>1.11463107E-2</c:v>
                </c:pt>
                <c:pt idx="59">
                  <c:v>1.0509111E-2</c:v>
                </c:pt>
                <c:pt idx="60">
                  <c:v>9.9350138999999994E-3</c:v>
                </c:pt>
                <c:pt idx="61">
                  <c:v>9.5712412000000004E-3</c:v>
                </c:pt>
                <c:pt idx="62">
                  <c:v>9.3964822999999999E-3</c:v>
                </c:pt>
                <c:pt idx="63">
                  <c:v>9.3302027999999995E-3</c:v>
                </c:pt>
                <c:pt idx="64">
                  <c:v>9.2533957E-3</c:v>
                </c:pt>
                <c:pt idx="65">
                  <c:v>8.9965370000000006E-3</c:v>
                </c:pt>
                <c:pt idx="66">
                  <c:v>8.4917889999999996E-3</c:v>
                </c:pt>
                <c:pt idx="67">
                  <c:v>7.8059388000000004E-3</c:v>
                </c:pt>
                <c:pt idx="68">
                  <c:v>7.0827464000000001E-3</c:v>
                </c:pt>
                <c:pt idx="69">
                  <c:v>6.4777853000000003E-3</c:v>
                </c:pt>
                <c:pt idx="70">
                  <c:v>5.9241824999999998E-3</c:v>
                </c:pt>
                <c:pt idx="71">
                  <c:v>5.2764839000000001E-3</c:v>
                </c:pt>
                <c:pt idx="72">
                  <c:v>4.4050319000000001E-3</c:v>
                </c:pt>
                <c:pt idx="73">
                  <c:v>3.3643949E-3</c:v>
                </c:pt>
                <c:pt idx="74">
                  <c:v>2.3119715000000001E-3</c:v>
                </c:pt>
                <c:pt idx="75">
                  <c:v>1.4120742E-3</c:v>
                </c:pt>
                <c:pt idx="76">
                  <c:v>8.3924589999999995E-4</c:v>
                </c:pt>
                <c:pt idx="77">
                  <c:v>7.7232080000000001E-4</c:v>
                </c:pt>
                <c:pt idx="78">
                  <c:v>1.2613812000000001E-3</c:v>
                </c:pt>
                <c:pt idx="79">
                  <c:v>2.0679896999999999E-3</c:v>
                </c:pt>
                <c:pt idx="80">
                  <c:v>2.6107211999999999E-3</c:v>
                </c:pt>
                <c:pt idx="81">
                  <c:v>2.5328372000000001E-3</c:v>
                </c:pt>
                <c:pt idx="82">
                  <c:v>1.9671591E-3</c:v>
                </c:pt>
                <c:pt idx="83">
                  <c:v>1.3162047999999999E-3</c:v>
                </c:pt>
                <c:pt idx="84">
                  <c:v>9.3475709999999996E-4</c:v>
                </c:pt>
                <c:pt idx="85">
                  <c:v>9.092363E-4</c:v>
                </c:pt>
                <c:pt idx="86">
                  <c:v>1.0189903000000001E-3</c:v>
                </c:pt>
                <c:pt idx="87">
                  <c:v>9.9128390000000001E-4</c:v>
                </c:pt>
                <c:pt idx="88">
                  <c:v>6.9703370000000003E-4</c:v>
                </c:pt>
                <c:pt idx="89">
                  <c:v>1.725273E-4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3.5176499999999998E-4</c:v>
                </c:pt>
                <c:pt idx="97">
                  <c:v>5.9828669999999998E-4</c:v>
                </c:pt>
                <c:pt idx="98">
                  <c:v>7.3105000000000002E-4</c:v>
                </c:pt>
                <c:pt idx="99">
                  <c:v>7.6258930000000003E-4</c:v>
                </c:pt>
                <c:pt idx="100">
                  <c:v>7.339248E-4</c:v>
                </c:pt>
                <c:pt idx="101">
                  <c:v>6.9415920000000003E-4</c:v>
                </c:pt>
                <c:pt idx="102">
                  <c:v>7.2568619999999998E-4</c:v>
                </c:pt>
                <c:pt idx="103">
                  <c:v>8.075755E-4</c:v>
                </c:pt>
                <c:pt idx="104">
                  <c:v>9.3076379999999998E-4</c:v>
                </c:pt>
                <c:pt idx="105">
                  <c:v>1.0992432E-3</c:v>
                </c:pt>
                <c:pt idx="106">
                  <c:v>1.314108E-3</c:v>
                </c:pt>
                <c:pt idx="107">
                  <c:v>1.5759190000000001E-3</c:v>
                </c:pt>
                <c:pt idx="108">
                  <c:v>1.8839086000000001E-3</c:v>
                </c:pt>
                <c:pt idx="109">
                  <c:v>2.2520588000000002E-3</c:v>
                </c:pt>
                <c:pt idx="110">
                  <c:v>2.6696874000000002E-3</c:v>
                </c:pt>
                <c:pt idx="111">
                  <c:v>3.0940028E-3</c:v>
                </c:pt>
                <c:pt idx="112">
                  <c:v>3.5172601E-3</c:v>
                </c:pt>
                <c:pt idx="113">
                  <c:v>3.9480822000000004E-3</c:v>
                </c:pt>
                <c:pt idx="114">
                  <c:v>4.3680825999999999E-3</c:v>
                </c:pt>
                <c:pt idx="115">
                  <c:v>4.7660306999999999E-3</c:v>
                </c:pt>
                <c:pt idx="116">
                  <c:v>5.1128952999999998E-3</c:v>
                </c:pt>
                <c:pt idx="117">
                  <c:v>5.4230965000000003E-3</c:v>
                </c:pt>
                <c:pt idx="118">
                  <c:v>5.7274535999999997E-3</c:v>
                </c:pt>
                <c:pt idx="119">
                  <c:v>5.8219316E-3</c:v>
                </c:pt>
                <c:pt idx="120">
                  <c:v>5.8147325000000001E-3</c:v>
                </c:pt>
                <c:pt idx="121">
                  <c:v>5.7128724000000001E-3</c:v>
                </c:pt>
                <c:pt idx="122">
                  <c:v>5.5114090999999997E-3</c:v>
                </c:pt>
                <c:pt idx="123">
                  <c:v>5.2167348999999997E-3</c:v>
                </c:pt>
                <c:pt idx="124">
                  <c:v>4.8537980999999999E-3</c:v>
                </c:pt>
                <c:pt idx="125">
                  <c:v>4.4363648999999998E-3</c:v>
                </c:pt>
                <c:pt idx="126">
                  <c:v>3.9347145000000004E-3</c:v>
                </c:pt>
                <c:pt idx="127">
                  <c:v>3.4336652999999999E-3</c:v>
                </c:pt>
                <c:pt idx="128">
                  <c:v>2.9472971999999998E-3</c:v>
                </c:pt>
                <c:pt idx="129">
                  <c:v>2.5272849000000002E-3</c:v>
                </c:pt>
                <c:pt idx="130">
                  <c:v>2.1577263000000001E-3</c:v>
                </c:pt>
                <c:pt idx="131">
                  <c:v>1.8708772E-3</c:v>
                </c:pt>
                <c:pt idx="132">
                  <c:v>1.6430469000000001E-3</c:v>
                </c:pt>
                <c:pt idx="133">
                  <c:v>1.4762571E-3</c:v>
                </c:pt>
                <c:pt idx="134">
                  <c:v>8.9823799999999999E-4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F-5DBF-4BEC-B76F-5AFFC402E53A}"/>
            </c:ext>
          </c:extLst>
        </c:ser>
        <c:ser>
          <c:idx val="160"/>
          <c:order val="160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反射白_LEDlow_暗櫃!$A$161:$EE$161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9.0240699999999998E-5</c:v>
                </c:pt>
                <c:pt idx="3">
                  <c:v>8.7878809999999996E-4</c:v>
                </c:pt>
                <c:pt idx="4">
                  <c:v>1.093971E-3</c:v>
                </c:pt>
                <c:pt idx="5">
                  <c:v>6.5554860000000003E-4</c:v>
                </c:pt>
                <c:pt idx="6">
                  <c:v>4.8671400000000003E-5</c:v>
                </c:pt>
                <c:pt idx="7">
                  <c:v>0</c:v>
                </c:pt>
                <c:pt idx="8">
                  <c:v>7.9743899999999994E-5</c:v>
                </c:pt>
                <c:pt idx="9">
                  <c:v>6.0936309999999995E-4</c:v>
                </c:pt>
                <c:pt idx="10">
                  <c:v>1.0017123E-3</c:v>
                </c:pt>
                <c:pt idx="11">
                  <c:v>1.0227601E-3</c:v>
                </c:pt>
                <c:pt idx="12">
                  <c:v>9.2801410000000004E-4</c:v>
                </c:pt>
                <c:pt idx="13">
                  <c:v>1.0157737E-3</c:v>
                </c:pt>
                <c:pt idx="14">
                  <c:v>1.3472727000000001E-3</c:v>
                </c:pt>
                <c:pt idx="15">
                  <c:v>1.7745348E-3</c:v>
                </c:pt>
                <c:pt idx="16">
                  <c:v>2.0876112000000001E-3</c:v>
                </c:pt>
                <c:pt idx="17">
                  <c:v>2.2860197000000001E-3</c:v>
                </c:pt>
                <c:pt idx="18">
                  <c:v>2.5282858000000002E-3</c:v>
                </c:pt>
                <c:pt idx="19">
                  <c:v>2.8849297999999999E-3</c:v>
                </c:pt>
                <c:pt idx="20">
                  <c:v>3.3071067E-3</c:v>
                </c:pt>
                <c:pt idx="21">
                  <c:v>3.6774450000000001E-3</c:v>
                </c:pt>
                <c:pt idx="22">
                  <c:v>3.8377361E-3</c:v>
                </c:pt>
                <c:pt idx="23">
                  <c:v>3.8367360999999999E-3</c:v>
                </c:pt>
                <c:pt idx="24">
                  <c:v>3.7351006000000001E-3</c:v>
                </c:pt>
                <c:pt idx="25">
                  <c:v>3.5683100999999999E-3</c:v>
                </c:pt>
                <c:pt idx="26">
                  <c:v>3.4442133999999999E-3</c:v>
                </c:pt>
                <c:pt idx="27">
                  <c:v>3.3568284000000002E-3</c:v>
                </c:pt>
                <c:pt idx="28">
                  <c:v>3.5116867999999998E-3</c:v>
                </c:pt>
                <c:pt idx="29">
                  <c:v>4.1283876999999997E-3</c:v>
                </c:pt>
                <c:pt idx="30">
                  <c:v>5.3038657999999999E-3</c:v>
                </c:pt>
                <c:pt idx="31">
                  <c:v>7.2407173000000003E-3</c:v>
                </c:pt>
                <c:pt idx="32">
                  <c:v>1.01138996E-2</c:v>
                </c:pt>
                <c:pt idx="33">
                  <c:v>1.3920531599999999E-2</c:v>
                </c:pt>
                <c:pt idx="34">
                  <c:v>1.8540114199999999E-2</c:v>
                </c:pt>
                <c:pt idx="35">
                  <c:v>2.3557312800000001E-2</c:v>
                </c:pt>
                <c:pt idx="36">
                  <c:v>2.8157656999999999E-2</c:v>
                </c:pt>
                <c:pt idx="37">
                  <c:v>3.11932862E-2</c:v>
                </c:pt>
                <c:pt idx="38">
                  <c:v>3.2027691599999998E-2</c:v>
                </c:pt>
                <c:pt idx="39">
                  <c:v>3.0598919799999999E-2</c:v>
                </c:pt>
                <c:pt idx="40">
                  <c:v>2.7615232399999998E-2</c:v>
                </c:pt>
                <c:pt idx="41">
                  <c:v>2.3656753799999999E-2</c:v>
                </c:pt>
                <c:pt idx="42">
                  <c:v>1.9952978900000001E-2</c:v>
                </c:pt>
                <c:pt idx="43">
                  <c:v>1.7001248900000002E-2</c:v>
                </c:pt>
                <c:pt idx="44">
                  <c:v>1.4868486699999999E-2</c:v>
                </c:pt>
                <c:pt idx="45">
                  <c:v>1.3424538099999999E-2</c:v>
                </c:pt>
                <c:pt idx="46">
                  <c:v>1.2118139300000001E-2</c:v>
                </c:pt>
                <c:pt idx="47">
                  <c:v>1.0856213999999999E-2</c:v>
                </c:pt>
                <c:pt idx="48">
                  <c:v>9.7909858000000006E-3</c:v>
                </c:pt>
                <c:pt idx="49">
                  <c:v>8.9056621999999992E-3</c:v>
                </c:pt>
                <c:pt idx="50">
                  <c:v>8.2921478999999996E-3</c:v>
                </c:pt>
                <c:pt idx="51">
                  <c:v>8.1837894000000005E-3</c:v>
                </c:pt>
                <c:pt idx="52">
                  <c:v>8.5979374000000001E-3</c:v>
                </c:pt>
                <c:pt idx="53">
                  <c:v>9.4160475E-3</c:v>
                </c:pt>
                <c:pt idx="54">
                  <c:v>1.0088136399999999E-2</c:v>
                </c:pt>
                <c:pt idx="55">
                  <c:v>1.03571489E-2</c:v>
                </c:pt>
                <c:pt idx="56">
                  <c:v>1.0363114099999999E-2</c:v>
                </c:pt>
                <c:pt idx="57">
                  <c:v>1.0489297099999999E-2</c:v>
                </c:pt>
                <c:pt idx="58">
                  <c:v>1.08479848E-2</c:v>
                </c:pt>
                <c:pt idx="59">
                  <c:v>1.11365579E-2</c:v>
                </c:pt>
                <c:pt idx="60">
                  <c:v>1.09661315E-2</c:v>
                </c:pt>
                <c:pt idx="61">
                  <c:v>1.0281112E-2</c:v>
                </c:pt>
                <c:pt idx="62">
                  <c:v>9.3915862999999992E-3</c:v>
                </c:pt>
                <c:pt idx="63">
                  <c:v>8.7120263E-3</c:v>
                </c:pt>
                <c:pt idx="64">
                  <c:v>8.4371445999999999E-3</c:v>
                </c:pt>
                <c:pt idx="65">
                  <c:v>8.3582429E-3</c:v>
                </c:pt>
                <c:pt idx="66">
                  <c:v>8.1974976000000008E-3</c:v>
                </c:pt>
                <c:pt idx="67">
                  <c:v>7.7679343999999999E-3</c:v>
                </c:pt>
                <c:pt idx="68">
                  <c:v>7.0687857999999996E-3</c:v>
                </c:pt>
                <c:pt idx="69">
                  <c:v>6.2081413E-3</c:v>
                </c:pt>
                <c:pt idx="70">
                  <c:v>5.2399467999999999E-3</c:v>
                </c:pt>
                <c:pt idx="71">
                  <c:v>4.3132309999999998E-3</c:v>
                </c:pt>
                <c:pt idx="72">
                  <c:v>3.6553247E-3</c:v>
                </c:pt>
                <c:pt idx="73">
                  <c:v>3.4292715E-3</c:v>
                </c:pt>
                <c:pt idx="74">
                  <c:v>3.5175333999999999E-3</c:v>
                </c:pt>
                <c:pt idx="75">
                  <c:v>3.4214491000000001E-3</c:v>
                </c:pt>
                <c:pt idx="76">
                  <c:v>2.7952106E-3</c:v>
                </c:pt>
                <c:pt idx="77">
                  <c:v>1.8097068E-3</c:v>
                </c:pt>
                <c:pt idx="78">
                  <c:v>9.7230489999999999E-4</c:v>
                </c:pt>
                <c:pt idx="79">
                  <c:v>6.6187199999999998E-4</c:v>
                </c:pt>
                <c:pt idx="80">
                  <c:v>7.9424770000000001E-4</c:v>
                </c:pt>
                <c:pt idx="81">
                  <c:v>1.1152794E-3</c:v>
                </c:pt>
                <c:pt idx="82">
                  <c:v>1.4380383999999999E-3</c:v>
                </c:pt>
                <c:pt idx="83">
                  <c:v>1.6347184E-3</c:v>
                </c:pt>
                <c:pt idx="84">
                  <c:v>1.6108332E-3</c:v>
                </c:pt>
                <c:pt idx="85">
                  <c:v>1.3959757000000001E-3</c:v>
                </c:pt>
                <c:pt idx="86">
                  <c:v>1.0204093E-3</c:v>
                </c:pt>
                <c:pt idx="87">
                  <c:v>5.9233980000000005E-4</c:v>
                </c:pt>
                <c:pt idx="88">
                  <c:v>2.1165229999999999E-4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7.9976199999999995E-5</c:v>
                </c:pt>
                <c:pt idx="99">
                  <c:v>2.8738240000000001E-4</c:v>
                </c:pt>
                <c:pt idx="100">
                  <c:v>4.5110099999999998E-4</c:v>
                </c:pt>
                <c:pt idx="101">
                  <c:v>5.7771850000000002E-4</c:v>
                </c:pt>
                <c:pt idx="102">
                  <c:v>7.5197389999999995E-4</c:v>
                </c:pt>
                <c:pt idx="103">
                  <c:v>8.8259009999999997E-4</c:v>
                </c:pt>
                <c:pt idx="104">
                  <c:v>1.0310276000000001E-3</c:v>
                </c:pt>
                <c:pt idx="105">
                  <c:v>1.2147626000000001E-3</c:v>
                </c:pt>
                <c:pt idx="106">
                  <c:v>1.4557348E-3</c:v>
                </c:pt>
                <c:pt idx="107">
                  <c:v>1.7464245000000001E-3</c:v>
                </c:pt>
                <c:pt idx="108">
                  <c:v>2.1053143000000002E-3</c:v>
                </c:pt>
                <c:pt idx="109">
                  <c:v>2.55069E-3</c:v>
                </c:pt>
                <c:pt idx="110">
                  <c:v>3.0054457000000001E-3</c:v>
                </c:pt>
                <c:pt idx="111">
                  <c:v>3.5748095000000001E-3</c:v>
                </c:pt>
                <c:pt idx="112">
                  <c:v>4.1550457999999998E-3</c:v>
                </c:pt>
                <c:pt idx="113">
                  <c:v>4.7561106999999998E-3</c:v>
                </c:pt>
                <c:pt idx="114">
                  <c:v>5.3095961999999998E-3</c:v>
                </c:pt>
                <c:pt idx="115">
                  <c:v>5.8067841000000002E-3</c:v>
                </c:pt>
                <c:pt idx="116">
                  <c:v>6.2222960000000004E-3</c:v>
                </c:pt>
                <c:pt idx="117">
                  <c:v>6.5809335000000004E-3</c:v>
                </c:pt>
                <c:pt idx="118">
                  <c:v>6.6959634000000002E-3</c:v>
                </c:pt>
                <c:pt idx="119">
                  <c:v>6.7170774999999999E-3</c:v>
                </c:pt>
                <c:pt idx="120">
                  <c:v>6.5952153000000003E-3</c:v>
                </c:pt>
                <c:pt idx="121">
                  <c:v>6.3619050000000002E-3</c:v>
                </c:pt>
                <c:pt idx="122">
                  <c:v>6.0240715000000004E-3</c:v>
                </c:pt>
                <c:pt idx="123">
                  <c:v>5.6154606999999999E-3</c:v>
                </c:pt>
                <c:pt idx="124">
                  <c:v>5.1574465000000002E-3</c:v>
                </c:pt>
                <c:pt idx="125">
                  <c:v>4.6598595000000003E-3</c:v>
                </c:pt>
                <c:pt idx="126">
                  <c:v>4.2373026000000003E-3</c:v>
                </c:pt>
                <c:pt idx="127">
                  <c:v>3.6666244E-3</c:v>
                </c:pt>
                <c:pt idx="128">
                  <c:v>3.1454777000000001E-3</c:v>
                </c:pt>
                <c:pt idx="129">
                  <c:v>2.6910338000000001E-3</c:v>
                </c:pt>
                <c:pt idx="130">
                  <c:v>2.2725414E-3</c:v>
                </c:pt>
                <c:pt idx="131">
                  <c:v>1.8946007E-3</c:v>
                </c:pt>
                <c:pt idx="132">
                  <c:v>1.5463068E-3</c:v>
                </c:pt>
                <c:pt idx="133">
                  <c:v>1.2320645999999999E-3</c:v>
                </c:pt>
                <c:pt idx="134">
                  <c:v>4.8321079999999998E-4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0-5DBF-4BEC-B76F-5AFFC402E53A}"/>
            </c:ext>
          </c:extLst>
        </c:ser>
        <c:ser>
          <c:idx val="161"/>
          <c:order val="161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反射白_LEDlow_暗櫃!$A$162:$EE$162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2.5984830000000002E-4</c:v>
                </c:pt>
                <c:pt idx="8">
                  <c:v>5.2118949999999998E-4</c:v>
                </c:pt>
                <c:pt idx="9">
                  <c:v>5.996183E-4</c:v>
                </c:pt>
                <c:pt idx="10">
                  <c:v>7.2563010000000004E-4</c:v>
                </c:pt>
                <c:pt idx="11">
                  <c:v>7.9088599999999998E-4</c:v>
                </c:pt>
                <c:pt idx="12">
                  <c:v>1.0302854000000001E-3</c:v>
                </c:pt>
                <c:pt idx="13">
                  <c:v>1.4324334E-3</c:v>
                </c:pt>
                <c:pt idx="14">
                  <c:v>1.7321700000000001E-3</c:v>
                </c:pt>
                <c:pt idx="15">
                  <c:v>1.8637973E-3</c:v>
                </c:pt>
                <c:pt idx="16">
                  <c:v>1.9241546E-3</c:v>
                </c:pt>
                <c:pt idx="17">
                  <c:v>2.1155293000000002E-3</c:v>
                </c:pt>
                <c:pt idx="18">
                  <c:v>2.53323E-3</c:v>
                </c:pt>
                <c:pt idx="19">
                  <c:v>2.9516548E-3</c:v>
                </c:pt>
                <c:pt idx="20">
                  <c:v>3.1586002999999998E-3</c:v>
                </c:pt>
                <c:pt idx="21">
                  <c:v>3.2252501999999999E-3</c:v>
                </c:pt>
                <c:pt idx="22">
                  <c:v>3.1972038999999999E-3</c:v>
                </c:pt>
                <c:pt idx="23">
                  <c:v>3.2015467999999998E-3</c:v>
                </c:pt>
                <c:pt idx="24">
                  <c:v>3.2373100999999998E-3</c:v>
                </c:pt>
                <c:pt idx="25">
                  <c:v>3.1476339999999998E-3</c:v>
                </c:pt>
                <c:pt idx="26">
                  <c:v>3.0993389E-3</c:v>
                </c:pt>
                <c:pt idx="27">
                  <c:v>3.2415298999999998E-3</c:v>
                </c:pt>
                <c:pt idx="28">
                  <c:v>3.7060107999999999E-3</c:v>
                </c:pt>
                <c:pt idx="29">
                  <c:v>4.5750951E-3</c:v>
                </c:pt>
                <c:pt idx="30">
                  <c:v>5.7956440999999996E-3</c:v>
                </c:pt>
                <c:pt idx="31">
                  <c:v>7.5011104000000002E-3</c:v>
                </c:pt>
                <c:pt idx="32">
                  <c:v>1.00889169E-2</c:v>
                </c:pt>
                <c:pt idx="33">
                  <c:v>1.37359444E-2</c:v>
                </c:pt>
                <c:pt idx="34">
                  <c:v>1.83841623E-2</c:v>
                </c:pt>
                <c:pt idx="35">
                  <c:v>2.3555317900000001E-2</c:v>
                </c:pt>
                <c:pt idx="36">
                  <c:v>2.8312876800000001E-2</c:v>
                </c:pt>
                <c:pt idx="37">
                  <c:v>3.1460709900000002E-2</c:v>
                </c:pt>
                <c:pt idx="38">
                  <c:v>3.2342717100000001E-2</c:v>
                </c:pt>
                <c:pt idx="39">
                  <c:v>3.09549514E-2</c:v>
                </c:pt>
                <c:pt idx="40">
                  <c:v>2.8052922300000002E-2</c:v>
                </c:pt>
                <c:pt idx="41">
                  <c:v>2.4278201199999998E-2</c:v>
                </c:pt>
                <c:pt idx="42">
                  <c:v>2.06433572E-2</c:v>
                </c:pt>
                <c:pt idx="43">
                  <c:v>1.7401194200000001E-2</c:v>
                </c:pt>
                <c:pt idx="44">
                  <c:v>1.4640508199999999E-2</c:v>
                </c:pt>
                <c:pt idx="45">
                  <c:v>1.2497669100000001E-2</c:v>
                </c:pt>
                <c:pt idx="46">
                  <c:v>1.0747782000000001E-2</c:v>
                </c:pt>
                <c:pt idx="47">
                  <c:v>9.4267428000000004E-3</c:v>
                </c:pt>
                <c:pt idx="48">
                  <c:v>8.6050173000000001E-3</c:v>
                </c:pt>
                <c:pt idx="49">
                  <c:v>8.1746745999999992E-3</c:v>
                </c:pt>
                <c:pt idx="50">
                  <c:v>8.0637746000000003E-3</c:v>
                </c:pt>
                <c:pt idx="51">
                  <c:v>8.2853389999999992E-3</c:v>
                </c:pt>
                <c:pt idx="52">
                  <c:v>8.7888081999999996E-3</c:v>
                </c:pt>
                <c:pt idx="53">
                  <c:v>9.4571047999999994E-3</c:v>
                </c:pt>
                <c:pt idx="54">
                  <c:v>1.00455722E-2</c:v>
                </c:pt>
                <c:pt idx="55">
                  <c:v>1.04437908E-2</c:v>
                </c:pt>
                <c:pt idx="56">
                  <c:v>1.0716571500000001E-2</c:v>
                </c:pt>
                <c:pt idx="57">
                  <c:v>1.09025137E-2</c:v>
                </c:pt>
                <c:pt idx="58">
                  <c:v>1.09442445E-2</c:v>
                </c:pt>
                <c:pt idx="59">
                  <c:v>1.0745992899999999E-2</c:v>
                </c:pt>
                <c:pt idx="60">
                  <c:v>1.0315198500000001E-2</c:v>
                </c:pt>
                <c:pt idx="61">
                  <c:v>9.9993739000000005E-3</c:v>
                </c:pt>
                <c:pt idx="62">
                  <c:v>9.9235037000000009E-3</c:v>
                </c:pt>
                <c:pt idx="63">
                  <c:v>9.9185239999999997E-3</c:v>
                </c:pt>
                <c:pt idx="64">
                  <c:v>9.6350349000000005E-3</c:v>
                </c:pt>
                <c:pt idx="65">
                  <c:v>8.8163549000000001E-3</c:v>
                </c:pt>
                <c:pt idx="66">
                  <c:v>7.6887383999999998E-3</c:v>
                </c:pt>
                <c:pt idx="67">
                  <c:v>6.6325804E-3</c:v>
                </c:pt>
                <c:pt idx="68">
                  <c:v>5.8874716000000002E-3</c:v>
                </c:pt>
                <c:pt idx="69">
                  <c:v>5.4321596E-3</c:v>
                </c:pt>
                <c:pt idx="70">
                  <c:v>5.0379982999999998E-3</c:v>
                </c:pt>
                <c:pt idx="71">
                  <c:v>4.6261558000000001E-3</c:v>
                </c:pt>
                <c:pt idx="72">
                  <c:v>4.2079259000000003E-3</c:v>
                </c:pt>
                <c:pt idx="73">
                  <c:v>3.8641234999999999E-3</c:v>
                </c:pt>
                <c:pt idx="74">
                  <c:v>3.5367104999999999E-3</c:v>
                </c:pt>
                <c:pt idx="75">
                  <c:v>3.0206484E-3</c:v>
                </c:pt>
                <c:pt idx="76">
                  <c:v>2.2953688000000002E-3</c:v>
                </c:pt>
                <c:pt idx="77">
                  <c:v>1.6510278000000001E-3</c:v>
                </c:pt>
                <c:pt idx="78">
                  <c:v>1.3853868E-3</c:v>
                </c:pt>
                <c:pt idx="79">
                  <c:v>1.5417356E-3</c:v>
                </c:pt>
                <c:pt idx="80">
                  <c:v>1.7885469000000001E-3</c:v>
                </c:pt>
                <c:pt idx="81">
                  <c:v>1.8355025000000001E-3</c:v>
                </c:pt>
                <c:pt idx="82">
                  <c:v>1.6207817E-3</c:v>
                </c:pt>
                <c:pt idx="83">
                  <c:v>1.2096473E-3</c:v>
                </c:pt>
                <c:pt idx="84">
                  <c:v>7.5964830000000002E-4</c:v>
                </c:pt>
                <c:pt idx="85">
                  <c:v>4.2672940000000001E-4</c:v>
                </c:pt>
                <c:pt idx="86">
                  <c:v>2.6708450000000001E-4</c:v>
                </c:pt>
                <c:pt idx="87">
                  <c:v>2.6058549999999998E-4</c:v>
                </c:pt>
                <c:pt idx="88">
                  <c:v>3.2819300000000001E-4</c:v>
                </c:pt>
                <c:pt idx="89">
                  <c:v>4.2473279999999999E-4</c:v>
                </c:pt>
                <c:pt idx="90">
                  <c:v>5.0076500000000002E-4</c:v>
                </c:pt>
                <c:pt idx="91">
                  <c:v>5.3705500000000004E-4</c:v>
                </c:pt>
                <c:pt idx="92">
                  <c:v>4.8909080000000002E-4</c:v>
                </c:pt>
                <c:pt idx="93">
                  <c:v>3.6585010000000001E-4</c:v>
                </c:pt>
                <c:pt idx="94">
                  <c:v>2.2803210000000001E-4</c:v>
                </c:pt>
                <c:pt idx="95">
                  <c:v>1.4743349999999999E-4</c:v>
                </c:pt>
                <c:pt idx="96">
                  <c:v>1.3347439999999999E-4</c:v>
                </c:pt>
                <c:pt idx="97">
                  <c:v>1.9658969999999999E-4</c:v>
                </c:pt>
                <c:pt idx="98">
                  <c:v>3.0320709999999998E-4</c:v>
                </c:pt>
                <c:pt idx="99">
                  <c:v>4.1397709999999998E-4</c:v>
                </c:pt>
                <c:pt idx="100">
                  <c:v>5.0741670000000003E-4</c:v>
                </c:pt>
                <c:pt idx="101">
                  <c:v>5.5992559999999995E-4</c:v>
                </c:pt>
                <c:pt idx="102">
                  <c:v>5.8100009999999995E-4</c:v>
                </c:pt>
                <c:pt idx="103">
                  <c:v>6.1103630000000002E-4</c:v>
                </c:pt>
                <c:pt idx="104">
                  <c:v>6.4837779999999995E-4</c:v>
                </c:pt>
                <c:pt idx="105">
                  <c:v>7.1224120000000003E-4</c:v>
                </c:pt>
                <c:pt idx="106">
                  <c:v>8.1718579999999995E-4</c:v>
                </c:pt>
                <c:pt idx="107">
                  <c:v>9.8622209999999996E-4</c:v>
                </c:pt>
                <c:pt idx="108">
                  <c:v>1.2411319E-3</c:v>
                </c:pt>
                <c:pt idx="109">
                  <c:v>1.6151640000000001E-3</c:v>
                </c:pt>
                <c:pt idx="110">
                  <c:v>2.0728041000000002E-3</c:v>
                </c:pt>
                <c:pt idx="111">
                  <c:v>2.6245140000000001E-3</c:v>
                </c:pt>
                <c:pt idx="112">
                  <c:v>3.2275575E-3</c:v>
                </c:pt>
                <c:pt idx="113">
                  <c:v>3.8797165999999998E-3</c:v>
                </c:pt>
                <c:pt idx="114">
                  <c:v>4.5361812000000003E-3</c:v>
                </c:pt>
                <c:pt idx="115">
                  <c:v>5.1714507999999996E-3</c:v>
                </c:pt>
                <c:pt idx="116">
                  <c:v>5.7336632E-3</c:v>
                </c:pt>
                <c:pt idx="117">
                  <c:v>6.2330564999999996E-3</c:v>
                </c:pt>
                <c:pt idx="118">
                  <c:v>6.5262638999999999E-3</c:v>
                </c:pt>
                <c:pt idx="119">
                  <c:v>6.7467730999999998E-3</c:v>
                </c:pt>
                <c:pt idx="120">
                  <c:v>6.8343639999999999E-3</c:v>
                </c:pt>
                <c:pt idx="121">
                  <c:v>6.7818258000000003E-3</c:v>
                </c:pt>
                <c:pt idx="122">
                  <c:v>6.6044935999999997E-3</c:v>
                </c:pt>
                <c:pt idx="123">
                  <c:v>6.3076336000000002E-3</c:v>
                </c:pt>
                <c:pt idx="124">
                  <c:v>5.9124371E-3</c:v>
                </c:pt>
                <c:pt idx="125">
                  <c:v>5.4785711999999999E-3</c:v>
                </c:pt>
                <c:pt idx="126">
                  <c:v>4.9956356999999998E-3</c:v>
                </c:pt>
                <c:pt idx="127">
                  <c:v>4.4543194000000001E-3</c:v>
                </c:pt>
                <c:pt idx="128">
                  <c:v>3.8512837999999999E-3</c:v>
                </c:pt>
                <c:pt idx="129">
                  <c:v>3.3091436999999999E-3</c:v>
                </c:pt>
                <c:pt idx="130">
                  <c:v>2.7586974000000002E-3</c:v>
                </c:pt>
                <c:pt idx="131">
                  <c:v>2.2674740999999998E-3</c:v>
                </c:pt>
                <c:pt idx="132">
                  <c:v>1.8105699E-3</c:v>
                </c:pt>
                <c:pt idx="133">
                  <c:v>1.4013528999999999E-3</c:v>
                </c:pt>
                <c:pt idx="134">
                  <c:v>4.6681970000000001E-4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1-5DBF-4BEC-B76F-5AFFC402E53A}"/>
            </c:ext>
          </c:extLst>
        </c:ser>
        <c:ser>
          <c:idx val="162"/>
          <c:order val="16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反射白_LEDlow_暗櫃!$A$163:$EE$163</c:f>
              <c:numCache>
                <c:formatCode>General</c:formatCode>
                <c:ptCount val="135"/>
                <c:pt idx="0">
                  <c:v>4.7129529999999999E-4</c:v>
                </c:pt>
                <c:pt idx="1">
                  <c:v>3.196071E-4</c:v>
                </c:pt>
                <c:pt idx="2">
                  <c:v>7.3861699999999998E-5</c:v>
                </c:pt>
                <c:pt idx="3">
                  <c:v>4.4693600000000002E-5</c:v>
                </c:pt>
                <c:pt idx="4">
                  <c:v>1.3372009999999999E-4</c:v>
                </c:pt>
                <c:pt idx="5">
                  <c:v>2.7243109999999999E-4</c:v>
                </c:pt>
                <c:pt idx="6">
                  <c:v>4.2068310000000002E-4</c:v>
                </c:pt>
                <c:pt idx="7">
                  <c:v>6.1864540000000005E-4</c:v>
                </c:pt>
                <c:pt idx="8">
                  <c:v>7.8120719999999998E-4</c:v>
                </c:pt>
                <c:pt idx="9">
                  <c:v>7.8616310000000002E-4</c:v>
                </c:pt>
                <c:pt idx="10">
                  <c:v>7.5541099999999999E-4</c:v>
                </c:pt>
                <c:pt idx="11">
                  <c:v>6.8861710000000002E-4</c:v>
                </c:pt>
                <c:pt idx="12">
                  <c:v>7.3035699999999995E-4</c:v>
                </c:pt>
                <c:pt idx="13">
                  <c:v>9.2027410000000004E-4</c:v>
                </c:pt>
                <c:pt idx="14">
                  <c:v>1.2887806E-3</c:v>
                </c:pt>
                <c:pt idx="15">
                  <c:v>1.7688465999999999E-3</c:v>
                </c:pt>
                <c:pt idx="16">
                  <c:v>2.2279418E-3</c:v>
                </c:pt>
                <c:pt idx="17">
                  <c:v>2.5740521999999999E-3</c:v>
                </c:pt>
                <c:pt idx="18">
                  <c:v>2.6733059999999999E-3</c:v>
                </c:pt>
                <c:pt idx="19">
                  <c:v>2.6496216000000002E-3</c:v>
                </c:pt>
                <c:pt idx="20">
                  <c:v>2.6083732999999999E-3</c:v>
                </c:pt>
                <c:pt idx="21">
                  <c:v>2.7193306E-3</c:v>
                </c:pt>
                <c:pt idx="22">
                  <c:v>2.9907102999999998E-3</c:v>
                </c:pt>
                <c:pt idx="23">
                  <c:v>3.3574606999999999E-3</c:v>
                </c:pt>
                <c:pt idx="24">
                  <c:v>3.5927198000000001E-3</c:v>
                </c:pt>
                <c:pt idx="25">
                  <c:v>3.6280105999999999E-3</c:v>
                </c:pt>
                <c:pt idx="26">
                  <c:v>3.6008201999999999E-3</c:v>
                </c:pt>
                <c:pt idx="27">
                  <c:v>3.5512133000000002E-3</c:v>
                </c:pt>
                <c:pt idx="28">
                  <c:v>3.6441520999999999E-3</c:v>
                </c:pt>
                <c:pt idx="29">
                  <c:v>4.1126721E-3</c:v>
                </c:pt>
                <c:pt idx="30">
                  <c:v>5.1299021999999996E-3</c:v>
                </c:pt>
                <c:pt idx="31">
                  <c:v>7.1163251999999998E-3</c:v>
                </c:pt>
                <c:pt idx="32">
                  <c:v>1.0219686699999999E-2</c:v>
                </c:pt>
                <c:pt idx="33">
                  <c:v>1.4257278300000001E-2</c:v>
                </c:pt>
                <c:pt idx="34">
                  <c:v>1.89724062E-2</c:v>
                </c:pt>
                <c:pt idx="35">
                  <c:v>2.39263363E-2</c:v>
                </c:pt>
                <c:pt idx="36">
                  <c:v>2.83863265E-2</c:v>
                </c:pt>
                <c:pt idx="37">
                  <c:v>3.1264770800000001E-2</c:v>
                </c:pt>
                <c:pt idx="38">
                  <c:v>3.1987652200000001E-2</c:v>
                </c:pt>
                <c:pt idx="39">
                  <c:v>3.0452868000000001E-2</c:v>
                </c:pt>
                <c:pt idx="40">
                  <c:v>2.73495074E-2</c:v>
                </c:pt>
                <c:pt idx="41">
                  <c:v>2.3408822700000002E-2</c:v>
                </c:pt>
                <c:pt idx="42">
                  <c:v>1.96277872E-2</c:v>
                </c:pt>
                <c:pt idx="43">
                  <c:v>1.6445822999999998E-2</c:v>
                </c:pt>
                <c:pt idx="44">
                  <c:v>1.40210809E-2</c:v>
                </c:pt>
                <c:pt idx="45">
                  <c:v>1.23897763E-2</c:v>
                </c:pt>
                <c:pt idx="46">
                  <c:v>1.11525077E-2</c:v>
                </c:pt>
                <c:pt idx="47">
                  <c:v>1.0130608500000001E-2</c:v>
                </c:pt>
                <c:pt idx="48">
                  <c:v>9.3005672000000001E-3</c:v>
                </c:pt>
                <c:pt idx="49">
                  <c:v>8.8162255000000002E-3</c:v>
                </c:pt>
                <c:pt idx="50">
                  <c:v>8.7861287999999992E-3</c:v>
                </c:pt>
                <c:pt idx="51">
                  <c:v>9.0787243000000004E-3</c:v>
                </c:pt>
                <c:pt idx="52">
                  <c:v>9.4083789999999997E-3</c:v>
                </c:pt>
                <c:pt idx="53">
                  <c:v>9.6725123E-3</c:v>
                </c:pt>
                <c:pt idx="54">
                  <c:v>1.0059704100000001E-2</c:v>
                </c:pt>
                <c:pt idx="55">
                  <c:v>1.0753502099999999E-2</c:v>
                </c:pt>
                <c:pt idx="56">
                  <c:v>1.16204303E-2</c:v>
                </c:pt>
                <c:pt idx="57">
                  <c:v>1.2251092099999999E-2</c:v>
                </c:pt>
                <c:pt idx="58">
                  <c:v>1.22417742E-2</c:v>
                </c:pt>
                <c:pt idx="59">
                  <c:v>1.15298685E-2</c:v>
                </c:pt>
                <c:pt idx="60">
                  <c:v>1.04637872E-2</c:v>
                </c:pt>
                <c:pt idx="61">
                  <c:v>9.4881979999999998E-3</c:v>
                </c:pt>
                <c:pt idx="62">
                  <c:v>8.8437143999999992E-3</c:v>
                </c:pt>
                <c:pt idx="63">
                  <c:v>8.4894514000000004E-3</c:v>
                </c:pt>
                <c:pt idx="64">
                  <c:v>8.1892200000000005E-3</c:v>
                </c:pt>
                <c:pt idx="65">
                  <c:v>7.8098522E-3</c:v>
                </c:pt>
                <c:pt idx="66">
                  <c:v>7.3983757999999998E-3</c:v>
                </c:pt>
                <c:pt idx="67">
                  <c:v>7.0841317000000003E-3</c:v>
                </c:pt>
                <c:pt idx="68">
                  <c:v>6.9846198999999999E-3</c:v>
                </c:pt>
                <c:pt idx="69">
                  <c:v>6.9189862999999999E-3</c:v>
                </c:pt>
                <c:pt idx="70">
                  <c:v>6.5296566999999998E-3</c:v>
                </c:pt>
                <c:pt idx="71">
                  <c:v>5.5494578999999997E-3</c:v>
                </c:pt>
                <c:pt idx="72">
                  <c:v>4.1227750000000004E-3</c:v>
                </c:pt>
                <c:pt idx="73">
                  <c:v>2.8259553999999999E-3</c:v>
                </c:pt>
                <c:pt idx="74">
                  <c:v>2.2068766000000002E-3</c:v>
                </c:pt>
                <c:pt idx="75">
                  <c:v>2.2579024000000001E-3</c:v>
                </c:pt>
                <c:pt idx="76">
                  <c:v>2.5103968000000001E-3</c:v>
                </c:pt>
                <c:pt idx="77">
                  <c:v>2.5716301000000001E-3</c:v>
                </c:pt>
                <c:pt idx="78">
                  <c:v>2.3745261000000001E-3</c:v>
                </c:pt>
                <c:pt idx="79">
                  <c:v>2.1286118000000001E-3</c:v>
                </c:pt>
                <c:pt idx="80">
                  <c:v>1.9450642000000001E-3</c:v>
                </c:pt>
                <c:pt idx="81">
                  <c:v>1.7119393000000001E-3</c:v>
                </c:pt>
                <c:pt idx="82">
                  <c:v>1.338962E-3</c:v>
                </c:pt>
                <c:pt idx="83">
                  <c:v>8.2937460000000001E-4</c:v>
                </c:pt>
                <c:pt idx="84">
                  <c:v>3.8069790000000003E-4</c:v>
                </c:pt>
                <c:pt idx="85">
                  <c:v>2.2577940000000001E-4</c:v>
                </c:pt>
                <c:pt idx="86">
                  <c:v>4.2660849999999999E-4</c:v>
                </c:pt>
                <c:pt idx="87">
                  <c:v>8.4438760000000003E-4</c:v>
                </c:pt>
                <c:pt idx="88">
                  <c:v>1.2398037000000001E-3</c:v>
                </c:pt>
                <c:pt idx="89">
                  <c:v>1.4502830999999999E-3</c:v>
                </c:pt>
                <c:pt idx="90">
                  <c:v>1.3575217E-3</c:v>
                </c:pt>
                <c:pt idx="91">
                  <c:v>9.1185840000000001E-4</c:v>
                </c:pt>
                <c:pt idx="92">
                  <c:v>1.844282E-4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3.114476E-4</c:v>
                </c:pt>
                <c:pt idx="103">
                  <c:v>8.6612889999999995E-4</c:v>
                </c:pt>
                <c:pt idx="104">
                  <c:v>1.3922111E-3</c:v>
                </c:pt>
                <c:pt idx="105">
                  <c:v>1.8928771999999999E-3</c:v>
                </c:pt>
                <c:pt idx="106">
                  <c:v>2.3666855000000001E-3</c:v>
                </c:pt>
                <c:pt idx="107">
                  <c:v>2.8177502E-3</c:v>
                </c:pt>
                <c:pt idx="108">
                  <c:v>3.2608882E-3</c:v>
                </c:pt>
                <c:pt idx="109">
                  <c:v>3.7046876000000001E-3</c:v>
                </c:pt>
                <c:pt idx="110">
                  <c:v>4.1059251000000003E-3</c:v>
                </c:pt>
                <c:pt idx="111">
                  <c:v>4.5731486999999998E-3</c:v>
                </c:pt>
                <c:pt idx="112">
                  <c:v>5.0079306000000001E-3</c:v>
                </c:pt>
                <c:pt idx="113">
                  <c:v>5.4583293000000001E-3</c:v>
                </c:pt>
                <c:pt idx="114">
                  <c:v>5.8726053999999996E-3</c:v>
                </c:pt>
                <c:pt idx="115">
                  <c:v>6.2658475000000003E-3</c:v>
                </c:pt>
                <c:pt idx="116">
                  <c:v>6.6097826E-3</c:v>
                </c:pt>
                <c:pt idx="117">
                  <c:v>6.9045568999999999E-3</c:v>
                </c:pt>
                <c:pt idx="118">
                  <c:v>7.0900171999999997E-3</c:v>
                </c:pt>
                <c:pt idx="119">
                  <c:v>7.1578142000000003E-3</c:v>
                </c:pt>
                <c:pt idx="120">
                  <c:v>7.1245268999999998E-3</c:v>
                </c:pt>
                <c:pt idx="121">
                  <c:v>6.9798878E-3</c:v>
                </c:pt>
                <c:pt idx="122">
                  <c:v>6.7186612E-3</c:v>
                </c:pt>
                <c:pt idx="123">
                  <c:v>6.3478709000000001E-3</c:v>
                </c:pt>
                <c:pt idx="124">
                  <c:v>5.8978032000000001E-3</c:v>
                </c:pt>
                <c:pt idx="125">
                  <c:v>5.3570307999999999E-3</c:v>
                </c:pt>
                <c:pt idx="126">
                  <c:v>4.7801021000000001E-3</c:v>
                </c:pt>
                <c:pt idx="127">
                  <c:v>4.1080698999999997E-3</c:v>
                </c:pt>
                <c:pt idx="128">
                  <c:v>3.3943276000000001E-3</c:v>
                </c:pt>
                <c:pt idx="129">
                  <c:v>2.7506645000000001E-3</c:v>
                </c:pt>
                <c:pt idx="130">
                  <c:v>2.117224E-3</c:v>
                </c:pt>
                <c:pt idx="131">
                  <c:v>1.5379927E-3</c:v>
                </c:pt>
                <c:pt idx="132">
                  <c:v>1.0054472000000001E-3</c:v>
                </c:pt>
                <c:pt idx="133">
                  <c:v>5.3443350000000002E-4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2-5DBF-4BEC-B76F-5AFFC402E53A}"/>
            </c:ext>
          </c:extLst>
        </c:ser>
        <c:ser>
          <c:idx val="163"/>
          <c:order val="16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反射白_LEDlow_暗櫃!$A$164:$EE$164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1.271516E-4</c:v>
                </c:pt>
                <c:pt idx="6">
                  <c:v>3.3166000000000001E-4</c:v>
                </c:pt>
                <c:pt idx="7">
                  <c:v>6.4965349999999999E-4</c:v>
                </c:pt>
                <c:pt idx="8">
                  <c:v>8.926397E-4</c:v>
                </c:pt>
                <c:pt idx="9">
                  <c:v>9.3025780000000004E-4</c:v>
                </c:pt>
                <c:pt idx="10">
                  <c:v>9.1014549999999996E-4</c:v>
                </c:pt>
                <c:pt idx="11">
                  <c:v>9.039556E-4</c:v>
                </c:pt>
                <c:pt idx="12">
                  <c:v>1.1388246000000001E-3</c:v>
                </c:pt>
                <c:pt idx="13">
                  <c:v>1.5412570000000001E-3</c:v>
                </c:pt>
                <c:pt idx="14">
                  <c:v>1.7461835000000001E-3</c:v>
                </c:pt>
                <c:pt idx="15">
                  <c:v>1.6253298000000001E-3</c:v>
                </c:pt>
                <c:pt idx="16">
                  <c:v>1.195071E-3</c:v>
                </c:pt>
                <c:pt idx="17">
                  <c:v>8.8472940000000003E-4</c:v>
                </c:pt>
                <c:pt idx="18">
                  <c:v>1.0333776E-3</c:v>
                </c:pt>
                <c:pt idx="19">
                  <c:v>1.6928882000000001E-3</c:v>
                </c:pt>
                <c:pt idx="20">
                  <c:v>2.6953075999999999E-3</c:v>
                </c:pt>
                <c:pt idx="21">
                  <c:v>3.7764867000000001E-3</c:v>
                </c:pt>
                <c:pt idx="22">
                  <c:v>4.5333845000000003E-3</c:v>
                </c:pt>
                <c:pt idx="23">
                  <c:v>4.7461023E-3</c:v>
                </c:pt>
                <c:pt idx="24">
                  <c:v>4.4260387999999996E-3</c:v>
                </c:pt>
                <c:pt idx="25">
                  <c:v>3.6299677999999998E-3</c:v>
                </c:pt>
                <c:pt idx="26">
                  <c:v>2.9835931000000001E-3</c:v>
                </c:pt>
                <c:pt idx="27">
                  <c:v>2.7309653999999998E-3</c:v>
                </c:pt>
                <c:pt idx="28">
                  <c:v>2.9521382000000001E-3</c:v>
                </c:pt>
                <c:pt idx="29">
                  <c:v>3.8194377E-3</c:v>
                </c:pt>
                <c:pt idx="30">
                  <c:v>5.1620737999999999E-3</c:v>
                </c:pt>
                <c:pt idx="31">
                  <c:v>7.3631186999999999E-3</c:v>
                </c:pt>
                <c:pt idx="32">
                  <c:v>1.0540876500000001E-2</c:v>
                </c:pt>
                <c:pt idx="33">
                  <c:v>1.4729394599999999E-2</c:v>
                </c:pt>
                <c:pt idx="34">
                  <c:v>1.9583536299999999E-2</c:v>
                </c:pt>
                <c:pt idx="35">
                  <c:v>2.4533240099999999E-2</c:v>
                </c:pt>
                <c:pt idx="36">
                  <c:v>2.8708901299999999E-2</c:v>
                </c:pt>
                <c:pt idx="37">
                  <c:v>3.11551578E-2</c:v>
                </c:pt>
                <c:pt idx="38">
                  <c:v>3.1637169399999998E-2</c:v>
                </c:pt>
                <c:pt idx="39">
                  <c:v>3.01291123E-2</c:v>
                </c:pt>
                <c:pt idx="40">
                  <c:v>2.7362482600000002E-2</c:v>
                </c:pt>
                <c:pt idx="41">
                  <c:v>2.36439463E-2</c:v>
                </c:pt>
                <c:pt idx="42">
                  <c:v>2.00835727E-2</c:v>
                </c:pt>
                <c:pt idx="43">
                  <c:v>1.7073117200000001E-2</c:v>
                </c:pt>
                <c:pt idx="44">
                  <c:v>1.4732278E-2</c:v>
                </c:pt>
                <c:pt idx="45">
                  <c:v>1.30452439E-2</c:v>
                </c:pt>
                <c:pt idx="46">
                  <c:v>1.1616609999999999E-2</c:v>
                </c:pt>
                <c:pt idx="47">
                  <c:v>1.04249129E-2</c:v>
                </c:pt>
                <c:pt idx="48">
                  <c:v>9.6089365E-3</c:v>
                </c:pt>
                <c:pt idx="49">
                  <c:v>9.1967405999999995E-3</c:v>
                </c:pt>
                <c:pt idx="50">
                  <c:v>9.0349633000000006E-3</c:v>
                </c:pt>
                <c:pt idx="51">
                  <c:v>8.9782355000000008E-3</c:v>
                </c:pt>
                <c:pt idx="52">
                  <c:v>9.0170586000000007E-3</c:v>
                </c:pt>
                <c:pt idx="53">
                  <c:v>9.2023490000000003E-3</c:v>
                </c:pt>
                <c:pt idx="54">
                  <c:v>9.6700768999999995E-3</c:v>
                </c:pt>
                <c:pt idx="55">
                  <c:v>1.0414487700000001E-2</c:v>
                </c:pt>
                <c:pt idx="56">
                  <c:v>1.12685068E-2</c:v>
                </c:pt>
                <c:pt idx="57">
                  <c:v>1.18555091E-2</c:v>
                </c:pt>
                <c:pt idx="58">
                  <c:v>1.19317239E-2</c:v>
                </c:pt>
                <c:pt idx="59">
                  <c:v>1.14892116E-2</c:v>
                </c:pt>
                <c:pt idx="60">
                  <c:v>1.07690487E-2</c:v>
                </c:pt>
                <c:pt idx="61">
                  <c:v>1.0233731899999999E-2</c:v>
                </c:pt>
                <c:pt idx="62">
                  <c:v>1.00138411E-2</c:v>
                </c:pt>
                <c:pt idx="63">
                  <c:v>9.8561328000000004E-3</c:v>
                </c:pt>
                <c:pt idx="64">
                  <c:v>9.2797671000000009E-3</c:v>
                </c:pt>
                <c:pt idx="65">
                  <c:v>8.1104403000000005E-3</c:v>
                </c:pt>
                <c:pt idx="66">
                  <c:v>6.8188477000000001E-3</c:v>
                </c:pt>
                <c:pt idx="67">
                  <c:v>6.0091837999999998E-3</c:v>
                </c:pt>
                <c:pt idx="68">
                  <c:v>5.8345272999999996E-3</c:v>
                </c:pt>
                <c:pt idx="69">
                  <c:v>5.9149297999999996E-3</c:v>
                </c:pt>
                <c:pt idx="70">
                  <c:v>5.7185697000000004E-3</c:v>
                </c:pt>
                <c:pt idx="71">
                  <c:v>5.1329475999999999E-3</c:v>
                </c:pt>
                <c:pt idx="72">
                  <c:v>4.4013098999999998E-3</c:v>
                </c:pt>
                <c:pt idx="73">
                  <c:v>3.8103387000000002E-3</c:v>
                </c:pt>
                <c:pt idx="74">
                  <c:v>3.386203E-3</c:v>
                </c:pt>
                <c:pt idx="75">
                  <c:v>3.0151996999999999E-3</c:v>
                </c:pt>
                <c:pt idx="76">
                  <c:v>2.6513323999999999E-3</c:v>
                </c:pt>
                <c:pt idx="77">
                  <c:v>2.3660548000000001E-3</c:v>
                </c:pt>
                <c:pt idx="78">
                  <c:v>2.1081161999999998E-3</c:v>
                </c:pt>
                <c:pt idx="79">
                  <c:v>1.8023226000000001E-3</c:v>
                </c:pt>
                <c:pt idx="80">
                  <c:v>1.3380683000000001E-3</c:v>
                </c:pt>
                <c:pt idx="81">
                  <c:v>7.3792789999999997E-4</c:v>
                </c:pt>
                <c:pt idx="82">
                  <c:v>1.54408E-4</c:v>
                </c:pt>
                <c:pt idx="83">
                  <c:v>0</c:v>
                </c:pt>
                <c:pt idx="84">
                  <c:v>0</c:v>
                </c:pt>
                <c:pt idx="85">
                  <c:v>2.816618E-4</c:v>
                </c:pt>
                <c:pt idx="86">
                  <c:v>1.0170017E-3</c:v>
                </c:pt>
                <c:pt idx="87">
                  <c:v>1.6255158E-3</c:v>
                </c:pt>
                <c:pt idx="88">
                  <c:v>1.8400650000000001E-3</c:v>
                </c:pt>
                <c:pt idx="89">
                  <c:v>1.6217022000000001E-3</c:v>
                </c:pt>
                <c:pt idx="90">
                  <c:v>1.1487260000000001E-3</c:v>
                </c:pt>
                <c:pt idx="91">
                  <c:v>6.4077019999999999E-4</c:v>
                </c:pt>
                <c:pt idx="92">
                  <c:v>2.4892449999999998E-4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2.721469E-4</c:v>
                </c:pt>
                <c:pt idx="104">
                  <c:v>5.9184660000000003E-4</c:v>
                </c:pt>
                <c:pt idx="105">
                  <c:v>9.507939E-4</c:v>
                </c:pt>
                <c:pt idx="106">
                  <c:v>1.3653910000000001E-3</c:v>
                </c:pt>
                <c:pt idx="107">
                  <c:v>1.819022E-3</c:v>
                </c:pt>
                <c:pt idx="108">
                  <c:v>2.3206504999999998E-3</c:v>
                </c:pt>
                <c:pt idx="109">
                  <c:v>2.8983556999999998E-3</c:v>
                </c:pt>
                <c:pt idx="110">
                  <c:v>3.4755261000000001E-3</c:v>
                </c:pt>
                <c:pt idx="111">
                  <c:v>4.1053443999999996E-3</c:v>
                </c:pt>
                <c:pt idx="112">
                  <c:v>4.7228136000000004E-3</c:v>
                </c:pt>
                <c:pt idx="113">
                  <c:v>5.3088348000000004E-3</c:v>
                </c:pt>
                <c:pt idx="114">
                  <c:v>5.8703775999999997E-3</c:v>
                </c:pt>
                <c:pt idx="115">
                  <c:v>6.3571668999999999E-3</c:v>
                </c:pt>
                <c:pt idx="116">
                  <c:v>6.7497505999999999E-3</c:v>
                </c:pt>
                <c:pt idx="117">
                  <c:v>7.0905391999999999E-3</c:v>
                </c:pt>
                <c:pt idx="118">
                  <c:v>7.1066287000000001E-3</c:v>
                </c:pt>
                <c:pt idx="119">
                  <c:v>7.0860958999999996E-3</c:v>
                </c:pt>
                <c:pt idx="120">
                  <c:v>6.9300424999999997E-3</c:v>
                </c:pt>
                <c:pt idx="121">
                  <c:v>6.6757691000000003E-3</c:v>
                </c:pt>
                <c:pt idx="122">
                  <c:v>6.3367266999999998E-3</c:v>
                </c:pt>
                <c:pt idx="123">
                  <c:v>5.9299427000000004E-3</c:v>
                </c:pt>
                <c:pt idx="124">
                  <c:v>5.4700510000000001E-3</c:v>
                </c:pt>
                <c:pt idx="125">
                  <c:v>4.9257920999999996E-3</c:v>
                </c:pt>
                <c:pt idx="126">
                  <c:v>4.5624194E-3</c:v>
                </c:pt>
                <c:pt idx="127">
                  <c:v>3.9837244000000003E-3</c:v>
                </c:pt>
                <c:pt idx="128">
                  <c:v>3.4309414E-3</c:v>
                </c:pt>
                <c:pt idx="129">
                  <c:v>2.9178454999999998E-3</c:v>
                </c:pt>
                <c:pt idx="130">
                  <c:v>2.4145457E-3</c:v>
                </c:pt>
                <c:pt idx="131">
                  <c:v>1.9465804E-3</c:v>
                </c:pt>
                <c:pt idx="132">
                  <c:v>1.5215744000000001E-3</c:v>
                </c:pt>
                <c:pt idx="133">
                  <c:v>1.1411113999999999E-3</c:v>
                </c:pt>
                <c:pt idx="134">
                  <c:v>3.5000549999999997E-4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3-5DBF-4BEC-B76F-5AFFC402E53A}"/>
            </c:ext>
          </c:extLst>
        </c:ser>
        <c:ser>
          <c:idx val="164"/>
          <c:order val="164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反射白_LEDlow_暗櫃!$A$165:$EE$165</c:f>
              <c:numCache>
                <c:formatCode>General</c:formatCode>
                <c:ptCount val="135"/>
                <c:pt idx="0">
                  <c:v>4.6547300000000001E-5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2.180846E-4</c:v>
                </c:pt>
                <c:pt idx="5">
                  <c:v>4.3926240000000002E-4</c:v>
                </c:pt>
                <c:pt idx="6">
                  <c:v>5.1023859999999998E-4</c:v>
                </c:pt>
                <c:pt idx="7">
                  <c:v>6.6447399999999997E-4</c:v>
                </c:pt>
                <c:pt idx="8">
                  <c:v>9.2144429999999999E-4</c:v>
                </c:pt>
                <c:pt idx="9">
                  <c:v>1.0348454000000001E-3</c:v>
                </c:pt>
                <c:pt idx="10">
                  <c:v>9.6772250000000002E-4</c:v>
                </c:pt>
                <c:pt idx="11">
                  <c:v>7.145392E-4</c:v>
                </c:pt>
                <c:pt idx="12">
                  <c:v>5.6968120000000001E-4</c:v>
                </c:pt>
                <c:pt idx="13">
                  <c:v>7.4208170000000003E-4</c:v>
                </c:pt>
                <c:pt idx="14">
                  <c:v>1.1682804E-3</c:v>
                </c:pt>
                <c:pt idx="15">
                  <c:v>1.7358657000000001E-3</c:v>
                </c:pt>
                <c:pt idx="16">
                  <c:v>2.1368123000000002E-3</c:v>
                </c:pt>
                <c:pt idx="17">
                  <c:v>2.3499990000000002E-3</c:v>
                </c:pt>
                <c:pt idx="18">
                  <c:v>2.4236313E-3</c:v>
                </c:pt>
                <c:pt idx="19">
                  <c:v>2.5784124000000001E-3</c:v>
                </c:pt>
                <c:pt idx="20">
                  <c:v>2.9184073000000001E-3</c:v>
                </c:pt>
                <c:pt idx="21">
                  <c:v>3.3304595999999998E-3</c:v>
                </c:pt>
                <c:pt idx="22">
                  <c:v>3.600359E-3</c:v>
                </c:pt>
                <c:pt idx="23">
                  <c:v>3.7362601E-3</c:v>
                </c:pt>
                <c:pt idx="24">
                  <c:v>3.7823754999999999E-3</c:v>
                </c:pt>
                <c:pt idx="25">
                  <c:v>3.7182369000000001E-3</c:v>
                </c:pt>
                <c:pt idx="26">
                  <c:v>3.5827382999999999E-3</c:v>
                </c:pt>
                <c:pt idx="27">
                  <c:v>3.4815799000000001E-3</c:v>
                </c:pt>
                <c:pt idx="28">
                  <c:v>3.6523188000000002E-3</c:v>
                </c:pt>
                <c:pt idx="29">
                  <c:v>4.4431653999999999E-3</c:v>
                </c:pt>
                <c:pt idx="30">
                  <c:v>5.7329586999999996E-3</c:v>
                </c:pt>
                <c:pt idx="31">
                  <c:v>7.4668475000000002E-3</c:v>
                </c:pt>
                <c:pt idx="32">
                  <c:v>9.9384328000000008E-3</c:v>
                </c:pt>
                <c:pt idx="33">
                  <c:v>1.34151103E-2</c:v>
                </c:pt>
                <c:pt idx="34">
                  <c:v>1.80182233E-2</c:v>
                </c:pt>
                <c:pt idx="35">
                  <c:v>2.3318091400000001E-2</c:v>
                </c:pt>
                <c:pt idx="36">
                  <c:v>2.8260378199999998E-2</c:v>
                </c:pt>
                <c:pt idx="37">
                  <c:v>3.1560841899999997E-2</c:v>
                </c:pt>
                <c:pt idx="38">
                  <c:v>3.2426100200000002E-2</c:v>
                </c:pt>
                <c:pt idx="39">
                  <c:v>3.0919687800000002E-2</c:v>
                </c:pt>
                <c:pt idx="40">
                  <c:v>2.79330146E-2</c:v>
                </c:pt>
                <c:pt idx="41">
                  <c:v>2.4164941200000001E-2</c:v>
                </c:pt>
                <c:pt idx="42">
                  <c:v>2.0660845600000002E-2</c:v>
                </c:pt>
                <c:pt idx="43">
                  <c:v>1.7603462600000001E-2</c:v>
                </c:pt>
                <c:pt idx="44">
                  <c:v>1.50055755E-2</c:v>
                </c:pt>
                <c:pt idx="45">
                  <c:v>1.2849502299999999E-2</c:v>
                </c:pt>
                <c:pt idx="46">
                  <c:v>1.09493397E-2</c:v>
                </c:pt>
                <c:pt idx="47">
                  <c:v>9.4243186000000003E-3</c:v>
                </c:pt>
                <c:pt idx="48">
                  <c:v>8.4975044999999992E-3</c:v>
                </c:pt>
                <c:pt idx="49">
                  <c:v>8.1669362000000006E-3</c:v>
                </c:pt>
                <c:pt idx="50">
                  <c:v>8.2842261E-3</c:v>
                </c:pt>
                <c:pt idx="51">
                  <c:v>8.7039088999999997E-3</c:v>
                </c:pt>
                <c:pt idx="52">
                  <c:v>9.2624417000000004E-3</c:v>
                </c:pt>
                <c:pt idx="53">
                  <c:v>9.8631494E-3</c:v>
                </c:pt>
                <c:pt idx="54">
                  <c:v>1.0335861700000001E-2</c:v>
                </c:pt>
                <c:pt idx="55">
                  <c:v>1.05972746E-2</c:v>
                </c:pt>
                <c:pt idx="56">
                  <c:v>1.07013974E-2</c:v>
                </c:pt>
                <c:pt idx="57">
                  <c:v>1.0641273999999999E-2</c:v>
                </c:pt>
                <c:pt idx="58">
                  <c:v>1.0468771700000001E-2</c:v>
                </c:pt>
                <c:pt idx="59">
                  <c:v>1.0244146900000001E-2</c:v>
                </c:pt>
                <c:pt idx="60">
                  <c:v>1.0051500999999999E-2</c:v>
                </c:pt>
                <c:pt idx="61">
                  <c:v>1.00164069E-2</c:v>
                </c:pt>
                <c:pt idx="62">
                  <c:v>1.0064235899999999E-2</c:v>
                </c:pt>
                <c:pt idx="63">
                  <c:v>1.00096995E-2</c:v>
                </c:pt>
                <c:pt idx="64">
                  <c:v>9.5951267999999992E-3</c:v>
                </c:pt>
                <c:pt idx="65">
                  <c:v>8.7492066E-3</c:v>
                </c:pt>
                <c:pt idx="66">
                  <c:v>7.7983219999999999E-3</c:v>
                </c:pt>
                <c:pt idx="67">
                  <c:v>7.1160657999999998E-3</c:v>
                </c:pt>
                <c:pt idx="68">
                  <c:v>6.7058596999999996E-3</c:v>
                </c:pt>
                <c:pt idx="69">
                  <c:v>6.2128323999999999E-3</c:v>
                </c:pt>
                <c:pt idx="70">
                  <c:v>5.3276136000000003E-3</c:v>
                </c:pt>
                <c:pt idx="71">
                  <c:v>4.2145419999999999E-3</c:v>
                </c:pt>
                <c:pt idx="72">
                  <c:v>3.2977788000000002E-3</c:v>
                </c:pt>
                <c:pt idx="73">
                  <c:v>2.7870904E-3</c:v>
                </c:pt>
                <c:pt idx="74">
                  <c:v>2.5428849999999999E-3</c:v>
                </c:pt>
                <c:pt idx="75">
                  <c:v>2.3329186E-3</c:v>
                </c:pt>
                <c:pt idx="76">
                  <c:v>2.1816574000000002E-3</c:v>
                </c:pt>
                <c:pt idx="77">
                  <c:v>2.3169663999999999E-3</c:v>
                </c:pt>
                <c:pt idx="78">
                  <c:v>2.7026187000000002E-3</c:v>
                </c:pt>
                <c:pt idx="79">
                  <c:v>2.9797946999999998E-3</c:v>
                </c:pt>
                <c:pt idx="80">
                  <c:v>2.7103536000000002E-3</c:v>
                </c:pt>
                <c:pt idx="81">
                  <c:v>1.8684871999999999E-3</c:v>
                </c:pt>
                <c:pt idx="82">
                  <c:v>8.9715539999999999E-4</c:v>
                </c:pt>
                <c:pt idx="83">
                  <c:v>3.2468980000000002E-4</c:v>
                </c:pt>
                <c:pt idx="84">
                  <c:v>4.163875E-4</c:v>
                </c:pt>
                <c:pt idx="85">
                  <c:v>9.4570349999999995E-4</c:v>
                </c:pt>
                <c:pt idx="86">
                  <c:v>1.4774794E-3</c:v>
                </c:pt>
                <c:pt idx="87">
                  <c:v>1.6151721E-3</c:v>
                </c:pt>
                <c:pt idx="88">
                  <c:v>1.2438712E-3</c:v>
                </c:pt>
                <c:pt idx="89">
                  <c:v>5.0635250000000001E-4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9.2921000000000004E-6</c:v>
                </c:pt>
                <c:pt idx="98">
                  <c:v>1.3423680000000001E-4</c:v>
                </c:pt>
                <c:pt idx="99">
                  <c:v>2.9869880000000002E-4</c:v>
                </c:pt>
                <c:pt idx="100">
                  <c:v>4.6869309999999999E-4</c:v>
                </c:pt>
                <c:pt idx="101">
                  <c:v>6.2339000000000003E-4</c:v>
                </c:pt>
                <c:pt idx="102">
                  <c:v>7.6627409999999998E-4</c:v>
                </c:pt>
                <c:pt idx="103">
                  <c:v>9.6153329999999998E-4</c:v>
                </c:pt>
                <c:pt idx="104">
                  <c:v>1.1463258E-3</c:v>
                </c:pt>
                <c:pt idx="105">
                  <c:v>1.3307788E-3</c:v>
                </c:pt>
                <c:pt idx="106">
                  <c:v>1.5389657E-3</c:v>
                </c:pt>
                <c:pt idx="107">
                  <c:v>1.7433855E-3</c:v>
                </c:pt>
                <c:pt idx="108">
                  <c:v>1.9716779000000001E-3</c:v>
                </c:pt>
                <c:pt idx="109">
                  <c:v>2.2541640999999999E-3</c:v>
                </c:pt>
                <c:pt idx="110">
                  <c:v>2.6775483999999998E-3</c:v>
                </c:pt>
                <c:pt idx="111">
                  <c:v>3.0927825999999999E-3</c:v>
                </c:pt>
                <c:pt idx="112">
                  <c:v>3.550129E-3</c:v>
                </c:pt>
                <c:pt idx="113">
                  <c:v>4.0331361999999997E-3</c:v>
                </c:pt>
                <c:pt idx="114">
                  <c:v>4.5524715000000004E-3</c:v>
                </c:pt>
                <c:pt idx="115">
                  <c:v>5.0631757000000003E-3</c:v>
                </c:pt>
                <c:pt idx="116">
                  <c:v>5.5385735000000004E-3</c:v>
                </c:pt>
                <c:pt idx="117">
                  <c:v>6.0401526000000002E-3</c:v>
                </c:pt>
                <c:pt idx="118">
                  <c:v>6.3073495E-3</c:v>
                </c:pt>
                <c:pt idx="119">
                  <c:v>6.4731194000000004E-3</c:v>
                </c:pt>
                <c:pt idx="120">
                  <c:v>6.5161404000000003E-3</c:v>
                </c:pt>
                <c:pt idx="121">
                  <c:v>6.4469729999999999E-3</c:v>
                </c:pt>
                <c:pt idx="122">
                  <c:v>6.2635642999999998E-3</c:v>
                </c:pt>
                <c:pt idx="123">
                  <c:v>5.9785786999999998E-3</c:v>
                </c:pt>
                <c:pt idx="124">
                  <c:v>5.5940412000000002E-3</c:v>
                </c:pt>
                <c:pt idx="125">
                  <c:v>5.0861574999999997E-3</c:v>
                </c:pt>
                <c:pt idx="126">
                  <c:v>4.7596558000000001E-3</c:v>
                </c:pt>
                <c:pt idx="127">
                  <c:v>4.1556153000000002E-3</c:v>
                </c:pt>
                <c:pt idx="128">
                  <c:v>3.5534601000000001E-3</c:v>
                </c:pt>
                <c:pt idx="129">
                  <c:v>2.9808030999999998E-3</c:v>
                </c:pt>
                <c:pt idx="130">
                  <c:v>2.4134764E-3</c:v>
                </c:pt>
                <c:pt idx="131">
                  <c:v>1.8974695999999999E-3</c:v>
                </c:pt>
                <c:pt idx="132">
                  <c:v>1.4038830999999999E-3</c:v>
                </c:pt>
                <c:pt idx="133">
                  <c:v>9.5063790000000003E-4</c:v>
                </c:pt>
                <c:pt idx="134">
                  <c:v>1.585926E-4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4-5DBF-4BEC-B76F-5AFFC402E53A}"/>
            </c:ext>
          </c:extLst>
        </c:ser>
        <c:ser>
          <c:idx val="165"/>
          <c:order val="165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反射白_LEDlow_暗櫃!$A$166:$EE$166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1.345079E-4</c:v>
                </c:pt>
                <c:pt idx="5">
                  <c:v>6.3869980000000001E-4</c:v>
                </c:pt>
                <c:pt idx="6">
                  <c:v>6.3674650000000005E-4</c:v>
                </c:pt>
                <c:pt idx="7">
                  <c:v>2.167312E-4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3.7415629999999999E-4</c:v>
                </c:pt>
                <c:pt idx="12">
                  <c:v>6.2946289999999999E-4</c:v>
                </c:pt>
                <c:pt idx="13">
                  <c:v>8.7282929999999998E-4</c:v>
                </c:pt>
                <c:pt idx="14">
                  <c:v>1.3692725000000001E-3</c:v>
                </c:pt>
                <c:pt idx="15">
                  <c:v>2.1404158E-3</c:v>
                </c:pt>
                <c:pt idx="16">
                  <c:v>2.9340547E-3</c:v>
                </c:pt>
                <c:pt idx="17">
                  <c:v>3.4122516E-3</c:v>
                </c:pt>
                <c:pt idx="18">
                  <c:v>3.5450321000000001E-3</c:v>
                </c:pt>
                <c:pt idx="19">
                  <c:v>3.3757998999999999E-3</c:v>
                </c:pt>
                <c:pt idx="20">
                  <c:v>3.0540353999999998E-3</c:v>
                </c:pt>
                <c:pt idx="21">
                  <c:v>2.7112882000000001E-3</c:v>
                </c:pt>
                <c:pt idx="22">
                  <c:v>2.4831371999999999E-3</c:v>
                </c:pt>
                <c:pt idx="23">
                  <c:v>2.4075250000000002E-3</c:v>
                </c:pt>
                <c:pt idx="24">
                  <c:v>2.5096304999999998E-3</c:v>
                </c:pt>
                <c:pt idx="25">
                  <c:v>2.8513579E-3</c:v>
                </c:pt>
                <c:pt idx="26">
                  <c:v>3.3247966999999999E-3</c:v>
                </c:pt>
                <c:pt idx="27">
                  <c:v>3.7936279999999998E-3</c:v>
                </c:pt>
                <c:pt idx="28">
                  <c:v>4.2665432999999999E-3</c:v>
                </c:pt>
                <c:pt idx="29">
                  <c:v>4.9572312000000004E-3</c:v>
                </c:pt>
                <c:pt idx="30">
                  <c:v>5.9991977000000002E-3</c:v>
                </c:pt>
                <c:pt idx="31">
                  <c:v>7.6839342E-3</c:v>
                </c:pt>
                <c:pt idx="32">
                  <c:v>1.03242891E-2</c:v>
                </c:pt>
                <c:pt idx="33">
                  <c:v>1.40495533E-2</c:v>
                </c:pt>
                <c:pt idx="34">
                  <c:v>1.87221617E-2</c:v>
                </c:pt>
                <c:pt idx="35">
                  <c:v>2.3836288600000002E-2</c:v>
                </c:pt>
                <c:pt idx="36">
                  <c:v>2.8454784300000001E-2</c:v>
                </c:pt>
                <c:pt idx="37">
                  <c:v>3.1422361699999998E-2</c:v>
                </c:pt>
                <c:pt idx="38">
                  <c:v>3.2189674699999997E-2</c:v>
                </c:pt>
                <c:pt idx="39">
                  <c:v>3.0647421300000002E-2</c:v>
                </c:pt>
                <c:pt idx="40">
                  <c:v>2.7498811500000001E-2</c:v>
                </c:pt>
                <c:pt idx="41">
                  <c:v>2.3514796000000001E-2</c:v>
                </c:pt>
                <c:pt idx="42">
                  <c:v>1.9802752900000001E-2</c:v>
                </c:pt>
                <c:pt idx="43">
                  <c:v>1.66565701E-2</c:v>
                </c:pt>
                <c:pt idx="44">
                  <c:v>1.41087342E-2</c:v>
                </c:pt>
                <c:pt idx="45">
                  <c:v>1.2180740000000001E-2</c:v>
                </c:pt>
                <c:pt idx="46">
                  <c:v>1.07749039E-2</c:v>
                </c:pt>
                <c:pt idx="47">
                  <c:v>9.9462382000000005E-3</c:v>
                </c:pt>
                <c:pt idx="48">
                  <c:v>9.6756527000000005E-3</c:v>
                </c:pt>
                <c:pt idx="49">
                  <c:v>9.6442317999999999E-3</c:v>
                </c:pt>
                <c:pt idx="50">
                  <c:v>9.6157901000000004E-3</c:v>
                </c:pt>
                <c:pt idx="51">
                  <c:v>9.5144267999999997E-3</c:v>
                </c:pt>
                <c:pt idx="52">
                  <c:v>9.4797480999999992E-3</c:v>
                </c:pt>
                <c:pt idx="53">
                  <c:v>9.6288137000000006E-3</c:v>
                </c:pt>
                <c:pt idx="54">
                  <c:v>9.9428947999999993E-3</c:v>
                </c:pt>
                <c:pt idx="55">
                  <c:v>1.0252242E-2</c:v>
                </c:pt>
                <c:pt idx="56">
                  <c:v>1.0404042E-2</c:v>
                </c:pt>
                <c:pt idx="57">
                  <c:v>1.0477249500000001E-2</c:v>
                </c:pt>
                <c:pt idx="58">
                  <c:v>1.06179267E-2</c:v>
                </c:pt>
                <c:pt idx="59">
                  <c:v>1.08346082E-2</c:v>
                </c:pt>
                <c:pt idx="60">
                  <c:v>1.09137353E-2</c:v>
                </c:pt>
                <c:pt idx="61">
                  <c:v>1.06856925E-2</c:v>
                </c:pt>
                <c:pt idx="62">
                  <c:v>1.0182397399999999E-2</c:v>
                </c:pt>
                <c:pt idx="63">
                  <c:v>9.6182040999999996E-3</c:v>
                </c:pt>
                <c:pt idx="64">
                  <c:v>9.1077517999999993E-3</c:v>
                </c:pt>
                <c:pt idx="65">
                  <c:v>8.6173451999999994E-3</c:v>
                </c:pt>
                <c:pt idx="66">
                  <c:v>8.0195013000000006E-3</c:v>
                </c:pt>
                <c:pt idx="67">
                  <c:v>7.2129647999999999E-3</c:v>
                </c:pt>
                <c:pt idx="68">
                  <c:v>6.1946097E-3</c:v>
                </c:pt>
                <c:pt idx="69">
                  <c:v>5.1448014999999998E-3</c:v>
                </c:pt>
                <c:pt idx="70">
                  <c:v>4.3146345000000001E-3</c:v>
                </c:pt>
                <c:pt idx="71">
                  <c:v>3.9959582999999996E-3</c:v>
                </c:pt>
                <c:pt idx="72">
                  <c:v>4.1753883E-3</c:v>
                </c:pt>
                <c:pt idx="73">
                  <c:v>4.5133172999999999E-3</c:v>
                </c:pt>
                <c:pt idx="74">
                  <c:v>4.5573595000000001E-3</c:v>
                </c:pt>
                <c:pt idx="75">
                  <c:v>3.9637307999999998E-3</c:v>
                </c:pt>
                <c:pt idx="76">
                  <c:v>2.8651634000000001E-3</c:v>
                </c:pt>
                <c:pt idx="77">
                  <c:v>1.6363304E-3</c:v>
                </c:pt>
                <c:pt idx="78">
                  <c:v>7.8209820000000002E-4</c:v>
                </c:pt>
                <c:pt idx="79">
                  <c:v>6.4018530000000003E-4</c:v>
                </c:pt>
                <c:pt idx="80">
                  <c:v>1.0828280000000001E-3</c:v>
                </c:pt>
                <c:pt idx="81">
                  <c:v>1.5791067000000001E-3</c:v>
                </c:pt>
                <c:pt idx="82">
                  <c:v>1.7326081999999999E-3</c:v>
                </c:pt>
                <c:pt idx="83">
                  <c:v>1.4461878000000001E-3</c:v>
                </c:pt>
                <c:pt idx="84">
                  <c:v>9.7795130000000001E-4</c:v>
                </c:pt>
                <c:pt idx="85">
                  <c:v>5.7161069999999998E-4</c:v>
                </c:pt>
                <c:pt idx="86">
                  <c:v>3.2659330000000002E-4</c:v>
                </c:pt>
                <c:pt idx="87">
                  <c:v>2.250613E-4</c:v>
                </c:pt>
                <c:pt idx="88">
                  <c:v>2.0203309999999999E-4</c:v>
                </c:pt>
                <c:pt idx="89">
                  <c:v>2.1895089999999999E-4</c:v>
                </c:pt>
                <c:pt idx="90">
                  <c:v>2.8339739999999998E-4</c:v>
                </c:pt>
                <c:pt idx="91">
                  <c:v>4.0949859999999999E-4</c:v>
                </c:pt>
                <c:pt idx="92">
                  <c:v>5.5003560000000003E-4</c:v>
                </c:pt>
                <c:pt idx="93">
                  <c:v>6.5982590000000004E-4</c:v>
                </c:pt>
                <c:pt idx="94">
                  <c:v>6.7662970000000001E-4</c:v>
                </c:pt>
                <c:pt idx="95">
                  <c:v>5.8569969999999999E-4</c:v>
                </c:pt>
                <c:pt idx="96">
                  <c:v>4.6582280000000002E-4</c:v>
                </c:pt>
                <c:pt idx="97">
                  <c:v>2.9637089999999999E-4</c:v>
                </c:pt>
                <c:pt idx="98">
                  <c:v>1.475096E-4</c:v>
                </c:pt>
                <c:pt idx="99">
                  <c:v>2.89969E-5</c:v>
                </c:pt>
                <c:pt idx="100">
                  <c:v>0</c:v>
                </c:pt>
                <c:pt idx="101">
                  <c:v>0</c:v>
                </c:pt>
                <c:pt idx="102">
                  <c:v>8.7553000000000007E-6</c:v>
                </c:pt>
                <c:pt idx="103">
                  <c:v>1.3957929999999999E-4</c:v>
                </c:pt>
                <c:pt idx="104">
                  <c:v>3.3571339999999999E-4</c:v>
                </c:pt>
                <c:pt idx="105">
                  <c:v>5.9288190000000005E-4</c:v>
                </c:pt>
                <c:pt idx="106">
                  <c:v>9.1608970000000005E-4</c:v>
                </c:pt>
                <c:pt idx="107">
                  <c:v>1.2985053E-3</c:v>
                </c:pt>
                <c:pt idx="108">
                  <c:v>1.7343659E-3</c:v>
                </c:pt>
                <c:pt idx="109">
                  <c:v>2.2270095E-3</c:v>
                </c:pt>
                <c:pt idx="110">
                  <c:v>2.8511601999999998E-3</c:v>
                </c:pt>
                <c:pt idx="111">
                  <c:v>3.4553434000000002E-3</c:v>
                </c:pt>
                <c:pt idx="112">
                  <c:v>4.0518832000000001E-3</c:v>
                </c:pt>
                <c:pt idx="113">
                  <c:v>4.6247924000000001E-3</c:v>
                </c:pt>
                <c:pt idx="114">
                  <c:v>5.1899841000000004E-3</c:v>
                </c:pt>
                <c:pt idx="115">
                  <c:v>5.6906403E-3</c:v>
                </c:pt>
                <c:pt idx="116">
                  <c:v>6.1089773999999999E-3</c:v>
                </c:pt>
                <c:pt idx="117">
                  <c:v>6.4685573000000003E-3</c:v>
                </c:pt>
                <c:pt idx="118">
                  <c:v>6.6944025000000001E-3</c:v>
                </c:pt>
                <c:pt idx="119">
                  <c:v>6.7244087999999997E-3</c:v>
                </c:pt>
                <c:pt idx="120">
                  <c:v>6.6139548999999999E-3</c:v>
                </c:pt>
                <c:pt idx="121">
                  <c:v>6.3937506999999999E-3</c:v>
                </c:pt>
                <c:pt idx="122">
                  <c:v>6.0644936999999996E-3</c:v>
                </c:pt>
                <c:pt idx="123">
                  <c:v>5.6445402999999996E-3</c:v>
                </c:pt>
                <c:pt idx="124">
                  <c:v>5.1441891E-3</c:v>
                </c:pt>
                <c:pt idx="125">
                  <c:v>4.6224179999999997E-3</c:v>
                </c:pt>
                <c:pt idx="126">
                  <c:v>4.1241925000000002E-3</c:v>
                </c:pt>
                <c:pt idx="127">
                  <c:v>3.5302051999999999E-3</c:v>
                </c:pt>
                <c:pt idx="128">
                  <c:v>2.9119402000000001E-3</c:v>
                </c:pt>
                <c:pt idx="129">
                  <c:v>2.3575060000000001E-3</c:v>
                </c:pt>
                <c:pt idx="130">
                  <c:v>1.8638363999999999E-3</c:v>
                </c:pt>
                <c:pt idx="131">
                  <c:v>1.4047595E-3</c:v>
                </c:pt>
                <c:pt idx="132">
                  <c:v>1.0046953E-3</c:v>
                </c:pt>
                <c:pt idx="133">
                  <c:v>6.8360049999999998E-4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5-5DBF-4BEC-B76F-5AFFC402E53A}"/>
            </c:ext>
          </c:extLst>
        </c:ser>
        <c:ser>
          <c:idx val="166"/>
          <c:order val="166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反射白_LEDlow_暗櫃!$A$167:$EE$167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5.21067E-5</c:v>
                </c:pt>
                <c:pt idx="7">
                  <c:v>4.471349E-4</c:v>
                </c:pt>
                <c:pt idx="8">
                  <c:v>8.6243720000000004E-4</c:v>
                </c:pt>
                <c:pt idx="9">
                  <c:v>1.0549626E-3</c:v>
                </c:pt>
                <c:pt idx="10">
                  <c:v>1.0663161999999999E-3</c:v>
                </c:pt>
                <c:pt idx="11">
                  <c:v>8.9925110000000003E-4</c:v>
                </c:pt>
                <c:pt idx="12">
                  <c:v>7.7338289999999996E-4</c:v>
                </c:pt>
                <c:pt idx="13">
                  <c:v>7.9861139999999999E-4</c:v>
                </c:pt>
                <c:pt idx="14">
                  <c:v>1.0425657000000001E-3</c:v>
                </c:pt>
                <c:pt idx="15">
                  <c:v>1.4291054000000001E-3</c:v>
                </c:pt>
                <c:pt idx="16">
                  <c:v>1.7313548999999999E-3</c:v>
                </c:pt>
                <c:pt idx="17">
                  <c:v>1.9571838999999998E-3</c:v>
                </c:pt>
                <c:pt idx="18">
                  <c:v>2.2414586999999998E-3</c:v>
                </c:pt>
                <c:pt idx="19">
                  <c:v>2.7287581E-3</c:v>
                </c:pt>
                <c:pt idx="20">
                  <c:v>3.2144563999999998E-3</c:v>
                </c:pt>
                <c:pt idx="21">
                  <c:v>3.4897483000000001E-3</c:v>
                </c:pt>
                <c:pt idx="22">
                  <c:v>3.5068053000000001E-3</c:v>
                </c:pt>
                <c:pt idx="23">
                  <c:v>3.4883416E-3</c:v>
                </c:pt>
                <c:pt idx="24">
                  <c:v>3.5327192999999998E-3</c:v>
                </c:pt>
                <c:pt idx="25">
                  <c:v>3.4819747999999999E-3</c:v>
                </c:pt>
                <c:pt idx="26">
                  <c:v>3.3063673999999999E-3</c:v>
                </c:pt>
                <c:pt idx="27">
                  <c:v>3.1076798000000002E-3</c:v>
                </c:pt>
                <c:pt idx="28">
                  <c:v>3.2100750000000002E-3</c:v>
                </c:pt>
                <c:pt idx="29">
                  <c:v>3.9624133999999998E-3</c:v>
                </c:pt>
                <c:pt idx="30">
                  <c:v>5.2389050999999999E-3</c:v>
                </c:pt>
                <c:pt idx="31">
                  <c:v>7.1046868999999997E-3</c:v>
                </c:pt>
                <c:pt idx="32">
                  <c:v>9.8957782999999997E-3</c:v>
                </c:pt>
                <c:pt idx="33">
                  <c:v>1.37910815E-2</c:v>
                </c:pt>
                <c:pt idx="34">
                  <c:v>1.87614262E-2</c:v>
                </c:pt>
                <c:pt idx="35">
                  <c:v>2.4131096899999999E-2</c:v>
                </c:pt>
                <c:pt idx="36">
                  <c:v>2.8834035599999999E-2</c:v>
                </c:pt>
                <c:pt idx="37">
                  <c:v>3.1745180499999998E-2</c:v>
                </c:pt>
                <c:pt idx="38">
                  <c:v>3.24290395E-2</c:v>
                </c:pt>
                <c:pt idx="39">
                  <c:v>3.0944628599999999E-2</c:v>
                </c:pt>
                <c:pt idx="40">
                  <c:v>2.8046671299999999E-2</c:v>
                </c:pt>
                <c:pt idx="41">
                  <c:v>2.4271238600000002E-2</c:v>
                </c:pt>
                <c:pt idx="42">
                  <c:v>2.0689988499999999E-2</c:v>
                </c:pt>
                <c:pt idx="43">
                  <c:v>1.7590709E-2</c:v>
                </c:pt>
                <c:pt idx="44">
                  <c:v>1.5035186000000001E-2</c:v>
                </c:pt>
                <c:pt idx="45">
                  <c:v>1.3017965499999999E-2</c:v>
                </c:pt>
                <c:pt idx="46">
                  <c:v>1.11704171E-2</c:v>
                </c:pt>
                <c:pt idx="47">
                  <c:v>9.5214797E-3</c:v>
                </c:pt>
                <c:pt idx="48">
                  <c:v>8.1848436999999996E-3</c:v>
                </c:pt>
                <c:pt idx="49">
                  <c:v>7.3763346000000002E-3</c:v>
                </c:pt>
                <c:pt idx="50">
                  <c:v>7.2713140000000001E-3</c:v>
                </c:pt>
                <c:pt idx="51">
                  <c:v>7.7973929999999997E-3</c:v>
                </c:pt>
                <c:pt idx="52">
                  <c:v>8.7192385000000004E-3</c:v>
                </c:pt>
                <c:pt idx="53">
                  <c:v>9.7802280999999998E-3</c:v>
                </c:pt>
                <c:pt idx="54">
                  <c:v>1.0763422599999999E-2</c:v>
                </c:pt>
                <c:pt idx="55">
                  <c:v>1.14970049E-2</c:v>
                </c:pt>
                <c:pt idx="56">
                  <c:v>1.1789427099999999E-2</c:v>
                </c:pt>
                <c:pt idx="57">
                  <c:v>1.1654854799999999E-2</c:v>
                </c:pt>
                <c:pt idx="58">
                  <c:v>1.1256382800000001E-2</c:v>
                </c:pt>
                <c:pt idx="59">
                  <c:v>1.09598422E-2</c:v>
                </c:pt>
                <c:pt idx="60">
                  <c:v>1.0889772299999999E-2</c:v>
                </c:pt>
                <c:pt idx="61">
                  <c:v>1.10246101E-2</c:v>
                </c:pt>
                <c:pt idx="62">
                  <c:v>1.1050751399999999E-2</c:v>
                </c:pt>
                <c:pt idx="63">
                  <c:v>1.0725683499999999E-2</c:v>
                </c:pt>
                <c:pt idx="64">
                  <c:v>9.9238212999999999E-3</c:v>
                </c:pt>
                <c:pt idx="65">
                  <c:v>8.7620727999999995E-3</c:v>
                </c:pt>
                <c:pt idx="66">
                  <c:v>7.5086913999999998E-3</c:v>
                </c:pt>
                <c:pt idx="67">
                  <c:v>6.4198654000000004E-3</c:v>
                </c:pt>
                <c:pt idx="68">
                  <c:v>5.6618759000000001E-3</c:v>
                </c:pt>
                <c:pt idx="69">
                  <c:v>5.1773773E-3</c:v>
                </c:pt>
                <c:pt idx="70">
                  <c:v>4.7108033000000001E-3</c:v>
                </c:pt>
                <c:pt idx="71">
                  <c:v>4.0908799999999999E-3</c:v>
                </c:pt>
                <c:pt idx="72">
                  <c:v>3.4141295999999999E-3</c:v>
                </c:pt>
                <c:pt idx="73">
                  <c:v>2.9760763999999999E-3</c:v>
                </c:pt>
                <c:pt idx="74">
                  <c:v>2.9029964999999999E-3</c:v>
                </c:pt>
                <c:pt idx="75">
                  <c:v>2.9571543000000001E-3</c:v>
                </c:pt>
                <c:pt idx="76">
                  <c:v>2.7811832000000001E-3</c:v>
                </c:pt>
                <c:pt idx="77">
                  <c:v>2.3569448E-3</c:v>
                </c:pt>
                <c:pt idx="78">
                  <c:v>1.9345295000000001E-3</c:v>
                </c:pt>
                <c:pt idx="79">
                  <c:v>1.7289079999999999E-3</c:v>
                </c:pt>
                <c:pt idx="80">
                  <c:v>1.7073031999999999E-3</c:v>
                </c:pt>
                <c:pt idx="81">
                  <c:v>1.7882751E-3</c:v>
                </c:pt>
                <c:pt idx="82">
                  <c:v>1.842436E-3</c:v>
                </c:pt>
                <c:pt idx="83">
                  <c:v>1.7196589999999999E-3</c:v>
                </c:pt>
                <c:pt idx="84">
                  <c:v>1.3348329999999999E-3</c:v>
                </c:pt>
                <c:pt idx="85">
                  <c:v>7.4880629999999997E-4</c:v>
                </c:pt>
                <c:pt idx="86">
                  <c:v>1.582772E-4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1.214018E-4</c:v>
                </c:pt>
                <c:pt idx="93">
                  <c:v>3.7490450000000002E-4</c:v>
                </c:pt>
                <c:pt idx="94">
                  <c:v>6.1906790000000004E-4</c:v>
                </c:pt>
                <c:pt idx="95">
                  <c:v>7.4666819999999999E-4</c:v>
                </c:pt>
                <c:pt idx="96">
                  <c:v>8.4887340000000002E-4</c:v>
                </c:pt>
                <c:pt idx="97">
                  <c:v>8.3803399999999998E-4</c:v>
                </c:pt>
                <c:pt idx="98">
                  <c:v>7.2384879999999997E-4</c:v>
                </c:pt>
                <c:pt idx="99">
                  <c:v>5.4349349999999999E-4</c:v>
                </c:pt>
                <c:pt idx="100">
                  <c:v>3.2440140000000001E-4</c:v>
                </c:pt>
                <c:pt idx="101">
                  <c:v>1.1505119999999999E-4</c:v>
                </c:pt>
                <c:pt idx="102">
                  <c:v>5.7415299999999999E-5</c:v>
                </c:pt>
                <c:pt idx="103">
                  <c:v>6.8290399999999999E-5</c:v>
                </c:pt>
                <c:pt idx="104">
                  <c:v>1.8102459999999999E-4</c:v>
                </c:pt>
                <c:pt idx="105">
                  <c:v>3.85931E-4</c:v>
                </c:pt>
                <c:pt idx="106">
                  <c:v>6.8803460000000001E-4</c:v>
                </c:pt>
                <c:pt idx="107">
                  <c:v>1.0540473999999999E-3</c:v>
                </c:pt>
                <c:pt idx="108">
                  <c:v>1.4903861E-3</c:v>
                </c:pt>
                <c:pt idx="109">
                  <c:v>1.9866873000000001E-3</c:v>
                </c:pt>
                <c:pt idx="110">
                  <c:v>2.6722613000000001E-3</c:v>
                </c:pt>
                <c:pt idx="111">
                  <c:v>3.3045465E-3</c:v>
                </c:pt>
                <c:pt idx="112">
                  <c:v>3.8862603E-3</c:v>
                </c:pt>
                <c:pt idx="113">
                  <c:v>4.4355000999999998E-3</c:v>
                </c:pt>
                <c:pt idx="114">
                  <c:v>4.9602450000000003E-3</c:v>
                </c:pt>
                <c:pt idx="115">
                  <c:v>5.4263133E-3</c:v>
                </c:pt>
                <c:pt idx="116">
                  <c:v>5.8158654999999997E-3</c:v>
                </c:pt>
                <c:pt idx="117">
                  <c:v>6.1430898000000003E-3</c:v>
                </c:pt>
                <c:pt idx="118">
                  <c:v>6.2975306000000002E-3</c:v>
                </c:pt>
                <c:pt idx="119">
                  <c:v>6.3760904999999998E-3</c:v>
                </c:pt>
                <c:pt idx="120">
                  <c:v>6.3256705E-3</c:v>
                </c:pt>
                <c:pt idx="121">
                  <c:v>6.1857383999999998E-3</c:v>
                </c:pt>
                <c:pt idx="122">
                  <c:v>5.9590568000000002E-3</c:v>
                </c:pt>
                <c:pt idx="123">
                  <c:v>5.6506763E-3</c:v>
                </c:pt>
                <c:pt idx="124">
                  <c:v>5.2615926E-3</c:v>
                </c:pt>
                <c:pt idx="125">
                  <c:v>4.7737159999999999E-3</c:v>
                </c:pt>
                <c:pt idx="126">
                  <c:v>4.2797438999999998E-3</c:v>
                </c:pt>
                <c:pt idx="127">
                  <c:v>3.7373300000000001E-3</c:v>
                </c:pt>
                <c:pt idx="128">
                  <c:v>3.2177183000000002E-3</c:v>
                </c:pt>
                <c:pt idx="129">
                  <c:v>2.7198960999999999E-3</c:v>
                </c:pt>
                <c:pt idx="130">
                  <c:v>2.2454096000000001E-3</c:v>
                </c:pt>
                <c:pt idx="131">
                  <c:v>1.827319E-3</c:v>
                </c:pt>
                <c:pt idx="132">
                  <c:v>1.4550678E-3</c:v>
                </c:pt>
                <c:pt idx="133">
                  <c:v>1.1197649E-3</c:v>
                </c:pt>
                <c:pt idx="134">
                  <c:v>5.1332139999999999E-4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6-5DBF-4BEC-B76F-5AFFC402E53A}"/>
            </c:ext>
          </c:extLst>
        </c:ser>
        <c:ser>
          <c:idx val="167"/>
          <c:order val="167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反射白_LEDlow_暗櫃!$A$168:$EE$168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1.051853E-4</c:v>
                </c:pt>
                <c:pt idx="3">
                  <c:v>5.5683770000000004E-4</c:v>
                </c:pt>
                <c:pt idx="4">
                  <c:v>1.0025228999999999E-3</c:v>
                </c:pt>
                <c:pt idx="5">
                  <c:v>1.1272510999999999E-3</c:v>
                </c:pt>
                <c:pt idx="6">
                  <c:v>8.7570979999999996E-4</c:v>
                </c:pt>
                <c:pt idx="7">
                  <c:v>4.3390490000000002E-4</c:v>
                </c:pt>
                <c:pt idx="8">
                  <c:v>1.176407E-4</c:v>
                </c:pt>
                <c:pt idx="9">
                  <c:v>1.495352E-4</c:v>
                </c:pt>
                <c:pt idx="10">
                  <c:v>5.6217840000000001E-4</c:v>
                </c:pt>
                <c:pt idx="11">
                  <c:v>1.0207308999999999E-3</c:v>
                </c:pt>
                <c:pt idx="12">
                  <c:v>1.3139731E-3</c:v>
                </c:pt>
                <c:pt idx="13">
                  <c:v>1.3991585999999999E-3</c:v>
                </c:pt>
                <c:pt idx="14">
                  <c:v>1.4173059000000001E-3</c:v>
                </c:pt>
                <c:pt idx="15">
                  <c:v>1.6315145000000001E-3</c:v>
                </c:pt>
                <c:pt idx="16">
                  <c:v>2.1668002E-3</c:v>
                </c:pt>
                <c:pt idx="17">
                  <c:v>2.8206110000000002E-3</c:v>
                </c:pt>
                <c:pt idx="18">
                  <c:v>3.2969372999999999E-3</c:v>
                </c:pt>
                <c:pt idx="19">
                  <c:v>3.3546216000000001E-3</c:v>
                </c:pt>
                <c:pt idx="20">
                  <c:v>3.1385771000000001E-3</c:v>
                </c:pt>
                <c:pt idx="21">
                  <c:v>2.9548033999999999E-3</c:v>
                </c:pt>
                <c:pt idx="22">
                  <c:v>2.8908348E-3</c:v>
                </c:pt>
                <c:pt idx="23">
                  <c:v>3.0017935000000002E-3</c:v>
                </c:pt>
                <c:pt idx="24">
                  <c:v>3.1216262999999998E-3</c:v>
                </c:pt>
                <c:pt idx="25">
                  <c:v>3.2778142000000001E-3</c:v>
                </c:pt>
                <c:pt idx="26">
                  <c:v>3.4823393999999998E-3</c:v>
                </c:pt>
                <c:pt idx="27">
                  <c:v>3.7725950000000001E-3</c:v>
                </c:pt>
                <c:pt idx="28">
                  <c:v>4.1280659000000001E-3</c:v>
                </c:pt>
                <c:pt idx="29">
                  <c:v>4.6760901000000004E-3</c:v>
                </c:pt>
                <c:pt idx="30">
                  <c:v>5.4209851999999998E-3</c:v>
                </c:pt>
                <c:pt idx="31">
                  <c:v>6.6886968000000003E-3</c:v>
                </c:pt>
                <c:pt idx="32">
                  <c:v>8.9594190999999993E-3</c:v>
                </c:pt>
                <c:pt idx="33">
                  <c:v>1.25371227E-2</c:v>
                </c:pt>
                <c:pt idx="34">
                  <c:v>1.7471728799999999E-2</c:v>
                </c:pt>
                <c:pt idx="35">
                  <c:v>2.3204769900000002E-2</c:v>
                </c:pt>
                <c:pt idx="36">
                  <c:v>2.8558183500000001E-2</c:v>
                </c:pt>
                <c:pt idx="37">
                  <c:v>3.2100684900000002E-2</c:v>
                </c:pt>
                <c:pt idx="38">
                  <c:v>3.3054120800000003E-2</c:v>
                </c:pt>
                <c:pt idx="39">
                  <c:v>3.14612165E-2</c:v>
                </c:pt>
                <c:pt idx="40">
                  <c:v>2.82382667E-2</c:v>
                </c:pt>
                <c:pt idx="41">
                  <c:v>2.41674669E-2</c:v>
                </c:pt>
                <c:pt idx="42">
                  <c:v>2.0406365400000001E-2</c:v>
                </c:pt>
                <c:pt idx="43">
                  <c:v>1.7177203700000001E-2</c:v>
                </c:pt>
                <c:pt idx="44">
                  <c:v>1.4472842200000001E-2</c:v>
                </c:pt>
                <c:pt idx="45">
                  <c:v>1.24291712E-2</c:v>
                </c:pt>
                <c:pt idx="46">
                  <c:v>1.08253872E-2</c:v>
                </c:pt>
                <c:pt idx="47">
                  <c:v>9.6509829000000005E-3</c:v>
                </c:pt>
                <c:pt idx="48">
                  <c:v>8.8547551999999998E-3</c:v>
                </c:pt>
                <c:pt idx="49">
                  <c:v>8.4027414999999998E-3</c:v>
                </c:pt>
                <c:pt idx="50">
                  <c:v>8.3559611999999995E-3</c:v>
                </c:pt>
                <c:pt idx="51">
                  <c:v>8.690672E-3</c:v>
                </c:pt>
                <c:pt idx="52">
                  <c:v>9.1919302999999997E-3</c:v>
                </c:pt>
                <c:pt idx="53">
                  <c:v>9.6597699000000002E-3</c:v>
                </c:pt>
                <c:pt idx="54">
                  <c:v>9.9539282E-3</c:v>
                </c:pt>
                <c:pt idx="55">
                  <c:v>1.01350863E-2</c:v>
                </c:pt>
                <c:pt idx="56">
                  <c:v>1.0338366999999999E-2</c:v>
                </c:pt>
                <c:pt idx="57">
                  <c:v>1.0705004400000001E-2</c:v>
                </c:pt>
                <c:pt idx="58">
                  <c:v>1.11693963E-2</c:v>
                </c:pt>
                <c:pt idx="59">
                  <c:v>1.1469568100000001E-2</c:v>
                </c:pt>
                <c:pt idx="60">
                  <c:v>1.1312007900000001E-2</c:v>
                </c:pt>
                <c:pt idx="61">
                  <c:v>1.0622233199999999E-2</c:v>
                </c:pt>
                <c:pt idx="62">
                  <c:v>9.5829534999999997E-3</c:v>
                </c:pt>
                <c:pt idx="63">
                  <c:v>8.5895647999999995E-3</c:v>
                </c:pt>
                <c:pt idx="64">
                  <c:v>7.9799564999999996E-3</c:v>
                </c:pt>
                <c:pt idx="65">
                  <c:v>7.7491091000000002E-3</c:v>
                </c:pt>
                <c:pt idx="66">
                  <c:v>7.6490068000000001E-3</c:v>
                </c:pt>
                <c:pt idx="67">
                  <c:v>7.3637375999999997E-3</c:v>
                </c:pt>
                <c:pt idx="68">
                  <c:v>6.8530309999999999E-3</c:v>
                </c:pt>
                <c:pt idx="69">
                  <c:v>6.1905487000000004E-3</c:v>
                </c:pt>
                <c:pt idx="70">
                  <c:v>5.4134624000000001E-3</c:v>
                </c:pt>
                <c:pt idx="71">
                  <c:v>4.5993062999999997E-3</c:v>
                </c:pt>
                <c:pt idx="72">
                  <c:v>3.9738142000000001E-3</c:v>
                </c:pt>
                <c:pt idx="73">
                  <c:v>3.7568405000000002E-3</c:v>
                </c:pt>
                <c:pt idx="74">
                  <c:v>3.8602939000000002E-3</c:v>
                </c:pt>
                <c:pt idx="75">
                  <c:v>3.8219619999999999E-3</c:v>
                </c:pt>
                <c:pt idx="76">
                  <c:v>3.3116160999999999E-3</c:v>
                </c:pt>
                <c:pt idx="77">
                  <c:v>2.4347878000000002E-3</c:v>
                </c:pt>
                <c:pt idx="78">
                  <c:v>1.5569606E-3</c:v>
                </c:pt>
                <c:pt idx="79">
                  <c:v>9.3389880000000001E-4</c:v>
                </c:pt>
                <c:pt idx="80">
                  <c:v>5.9314440000000001E-4</c:v>
                </c:pt>
                <c:pt idx="81">
                  <c:v>4.5218750000000001E-4</c:v>
                </c:pt>
                <c:pt idx="82">
                  <c:v>5.3334629999999997E-4</c:v>
                </c:pt>
                <c:pt idx="83">
                  <c:v>8.0618129999999999E-4</c:v>
                </c:pt>
                <c:pt idx="84">
                  <c:v>1.1388385E-3</c:v>
                </c:pt>
                <c:pt idx="85">
                  <c:v>1.4164757E-3</c:v>
                </c:pt>
                <c:pt idx="86">
                  <c:v>1.5322053999999999E-3</c:v>
                </c:pt>
                <c:pt idx="87">
                  <c:v>1.4524430000000001E-3</c:v>
                </c:pt>
                <c:pt idx="88">
                  <c:v>1.1896743E-3</c:v>
                </c:pt>
                <c:pt idx="89">
                  <c:v>8.3247560000000004E-4</c:v>
                </c:pt>
                <c:pt idx="90">
                  <c:v>4.662275E-4</c:v>
                </c:pt>
                <c:pt idx="91">
                  <c:v>1.5817119999999999E-4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1.0533E-4</c:v>
                </c:pt>
                <c:pt idx="103">
                  <c:v>2.9859439999999998E-4</c:v>
                </c:pt>
                <c:pt idx="104">
                  <c:v>5.309841E-4</c:v>
                </c:pt>
                <c:pt idx="105">
                  <c:v>8.145645E-4</c:v>
                </c:pt>
                <c:pt idx="106">
                  <c:v>1.1613513E-3</c:v>
                </c:pt>
                <c:pt idx="107">
                  <c:v>1.5769451E-3</c:v>
                </c:pt>
                <c:pt idx="108">
                  <c:v>2.0596109999999998E-3</c:v>
                </c:pt>
                <c:pt idx="109">
                  <c:v>2.6336763999999999E-3</c:v>
                </c:pt>
                <c:pt idx="110">
                  <c:v>3.2294956E-3</c:v>
                </c:pt>
                <c:pt idx="111">
                  <c:v>3.8569409E-3</c:v>
                </c:pt>
                <c:pt idx="112">
                  <c:v>4.4958437999999996E-3</c:v>
                </c:pt>
                <c:pt idx="113">
                  <c:v>5.1229489000000003E-3</c:v>
                </c:pt>
                <c:pt idx="114">
                  <c:v>5.6877498999999996E-3</c:v>
                </c:pt>
                <c:pt idx="115">
                  <c:v>6.1791181000000004E-3</c:v>
                </c:pt>
                <c:pt idx="116">
                  <c:v>6.5786908000000002E-3</c:v>
                </c:pt>
                <c:pt idx="117">
                  <c:v>6.9385482999999998E-3</c:v>
                </c:pt>
                <c:pt idx="118">
                  <c:v>6.8802810000000002E-3</c:v>
                </c:pt>
                <c:pt idx="119">
                  <c:v>6.8598241000000001E-3</c:v>
                </c:pt>
                <c:pt idx="120">
                  <c:v>6.7181243000000003E-3</c:v>
                </c:pt>
                <c:pt idx="121">
                  <c:v>6.4751645999999996E-3</c:v>
                </c:pt>
                <c:pt idx="122">
                  <c:v>6.1403196000000002E-3</c:v>
                </c:pt>
                <c:pt idx="123">
                  <c:v>5.7264660000000004E-3</c:v>
                </c:pt>
                <c:pt idx="124">
                  <c:v>5.2692340999999998E-3</c:v>
                </c:pt>
                <c:pt idx="125">
                  <c:v>4.7790869E-3</c:v>
                </c:pt>
                <c:pt idx="126">
                  <c:v>4.3464932E-3</c:v>
                </c:pt>
                <c:pt idx="127">
                  <c:v>3.7873098999999999E-3</c:v>
                </c:pt>
                <c:pt idx="128">
                  <c:v>3.2296161999999999E-3</c:v>
                </c:pt>
                <c:pt idx="129">
                  <c:v>2.7668164000000002E-3</c:v>
                </c:pt>
                <c:pt idx="130">
                  <c:v>2.3350683000000001E-3</c:v>
                </c:pt>
                <c:pt idx="131">
                  <c:v>1.9793689999999999E-3</c:v>
                </c:pt>
                <c:pt idx="132">
                  <c:v>1.67038E-3</c:v>
                </c:pt>
                <c:pt idx="133">
                  <c:v>1.4167898E-3</c:v>
                </c:pt>
                <c:pt idx="134">
                  <c:v>8.3597890000000001E-4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7-5DBF-4BEC-B76F-5AFFC402E53A}"/>
            </c:ext>
          </c:extLst>
        </c:ser>
        <c:ser>
          <c:idx val="168"/>
          <c:order val="168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反射白_LEDlow_暗櫃!$A$169:$EE$169</c:f>
              <c:numCache>
                <c:formatCode>General</c:formatCode>
                <c:ptCount val="135"/>
                <c:pt idx="0">
                  <c:v>1.5932837E-3</c:v>
                </c:pt>
                <c:pt idx="1">
                  <c:v>1.0084395E-3</c:v>
                </c:pt>
                <c:pt idx="2">
                  <c:v>5.6640420000000002E-4</c:v>
                </c:pt>
                <c:pt idx="3">
                  <c:v>1.168702E-4</c:v>
                </c:pt>
                <c:pt idx="4">
                  <c:v>5.6704699999999999E-5</c:v>
                </c:pt>
                <c:pt idx="5">
                  <c:v>1.6383850000000001E-4</c:v>
                </c:pt>
                <c:pt idx="6">
                  <c:v>2.8347300000000001E-4</c:v>
                </c:pt>
                <c:pt idx="7">
                  <c:v>4.4512909999999998E-4</c:v>
                </c:pt>
                <c:pt idx="8">
                  <c:v>6.5379279999999999E-4</c:v>
                </c:pt>
                <c:pt idx="9">
                  <c:v>8.3532319999999997E-4</c:v>
                </c:pt>
                <c:pt idx="10">
                  <c:v>9.9794959999999992E-4</c:v>
                </c:pt>
                <c:pt idx="11">
                  <c:v>1.2107387000000001E-3</c:v>
                </c:pt>
                <c:pt idx="12">
                  <c:v>1.3798097999999999E-3</c:v>
                </c:pt>
                <c:pt idx="13">
                  <c:v>1.4361142999999999E-3</c:v>
                </c:pt>
                <c:pt idx="14">
                  <c:v>1.4381756999999999E-3</c:v>
                </c:pt>
                <c:pt idx="15">
                  <c:v>1.5276074E-3</c:v>
                </c:pt>
                <c:pt idx="16">
                  <c:v>1.732735E-3</c:v>
                </c:pt>
                <c:pt idx="17">
                  <c:v>2.0822596000000001E-3</c:v>
                </c:pt>
                <c:pt idx="18">
                  <c:v>2.4649415000000002E-3</c:v>
                </c:pt>
                <c:pt idx="19">
                  <c:v>2.9403504000000001E-3</c:v>
                </c:pt>
                <c:pt idx="20">
                  <c:v>3.3740966999999998E-3</c:v>
                </c:pt>
                <c:pt idx="21">
                  <c:v>3.5939023E-3</c:v>
                </c:pt>
                <c:pt idx="22">
                  <c:v>3.5244845999999998E-3</c:v>
                </c:pt>
                <c:pt idx="23">
                  <c:v>3.3064167999999998E-3</c:v>
                </c:pt>
                <c:pt idx="24">
                  <c:v>3.1268480000000002E-3</c:v>
                </c:pt>
                <c:pt idx="25">
                  <c:v>3.1213870000000002E-3</c:v>
                </c:pt>
                <c:pt idx="26">
                  <c:v>3.3015746E-3</c:v>
                </c:pt>
                <c:pt idx="27">
                  <c:v>3.6054549E-3</c:v>
                </c:pt>
                <c:pt idx="28">
                  <c:v>3.9965091000000001E-3</c:v>
                </c:pt>
                <c:pt idx="29">
                  <c:v>4.6559656E-3</c:v>
                </c:pt>
                <c:pt idx="30">
                  <c:v>5.5765713999999999E-3</c:v>
                </c:pt>
                <c:pt idx="31">
                  <c:v>7.1159997000000003E-3</c:v>
                </c:pt>
                <c:pt idx="32">
                  <c:v>9.7114434000000003E-3</c:v>
                </c:pt>
                <c:pt idx="33">
                  <c:v>1.35080162E-2</c:v>
                </c:pt>
                <c:pt idx="34">
                  <c:v>1.83940735E-2</c:v>
                </c:pt>
                <c:pt idx="35">
                  <c:v>2.3714186599999999E-2</c:v>
                </c:pt>
                <c:pt idx="36">
                  <c:v>2.84485295E-2</c:v>
                </c:pt>
                <c:pt idx="37">
                  <c:v>3.1426861899999999E-2</c:v>
                </c:pt>
                <c:pt idx="38">
                  <c:v>3.2034028300000003E-2</c:v>
                </c:pt>
                <c:pt idx="39">
                  <c:v>3.0500058100000001E-2</c:v>
                </c:pt>
                <c:pt idx="40">
                  <c:v>2.7793949500000002E-2</c:v>
                </c:pt>
                <c:pt idx="41">
                  <c:v>2.44678035E-2</c:v>
                </c:pt>
                <c:pt idx="42">
                  <c:v>2.12013479E-2</c:v>
                </c:pt>
                <c:pt idx="43">
                  <c:v>1.80151463E-2</c:v>
                </c:pt>
                <c:pt idx="44">
                  <c:v>1.50737315E-2</c:v>
                </c:pt>
                <c:pt idx="45">
                  <c:v>1.2835710300000001E-2</c:v>
                </c:pt>
                <c:pt idx="46">
                  <c:v>1.12568289E-2</c:v>
                </c:pt>
                <c:pt idx="47">
                  <c:v>1.02186725E-2</c:v>
                </c:pt>
                <c:pt idx="48">
                  <c:v>9.4513697999999997E-3</c:v>
                </c:pt>
                <c:pt idx="49">
                  <c:v>8.8109216000000004E-3</c:v>
                </c:pt>
                <c:pt idx="50">
                  <c:v>8.3573217999999994E-3</c:v>
                </c:pt>
                <c:pt idx="51">
                  <c:v>8.3036236000000006E-3</c:v>
                </c:pt>
                <c:pt idx="52">
                  <c:v>8.6317462999999997E-3</c:v>
                </c:pt>
                <c:pt idx="53">
                  <c:v>9.1414200000000008E-3</c:v>
                </c:pt>
                <c:pt idx="54">
                  <c:v>9.5752952999999998E-3</c:v>
                </c:pt>
                <c:pt idx="55">
                  <c:v>9.8462998999999992E-3</c:v>
                </c:pt>
                <c:pt idx="56">
                  <c:v>1.0133057799999999E-2</c:v>
                </c:pt>
                <c:pt idx="57">
                  <c:v>1.06402691E-2</c:v>
                </c:pt>
                <c:pt idx="58">
                  <c:v>1.1273472600000001E-2</c:v>
                </c:pt>
                <c:pt idx="59">
                  <c:v>1.1616572699999999E-2</c:v>
                </c:pt>
                <c:pt idx="60">
                  <c:v>1.13777285E-2</c:v>
                </c:pt>
                <c:pt idx="61">
                  <c:v>1.0658980300000001E-2</c:v>
                </c:pt>
                <c:pt idx="62">
                  <c:v>9.7688045000000005E-3</c:v>
                </c:pt>
                <c:pt idx="63">
                  <c:v>8.9181997000000006E-3</c:v>
                </c:pt>
                <c:pt idx="64">
                  <c:v>8.1402399000000004E-3</c:v>
                </c:pt>
                <c:pt idx="65">
                  <c:v>7.4643627999999998E-3</c:v>
                </c:pt>
                <c:pt idx="66">
                  <c:v>7.0751477000000002E-3</c:v>
                </c:pt>
                <c:pt idx="67">
                  <c:v>7.0374262999999999E-3</c:v>
                </c:pt>
                <c:pt idx="68">
                  <c:v>7.1372464E-3</c:v>
                </c:pt>
                <c:pt idx="69">
                  <c:v>6.9405315000000004E-3</c:v>
                </c:pt>
                <c:pt idx="70">
                  <c:v>6.1739398999999997E-3</c:v>
                </c:pt>
                <c:pt idx="71">
                  <c:v>4.9852202999999999E-3</c:v>
                </c:pt>
                <c:pt idx="72">
                  <c:v>3.8190081000000001E-3</c:v>
                </c:pt>
                <c:pt idx="73">
                  <c:v>3.0421495999999998E-3</c:v>
                </c:pt>
                <c:pt idx="74">
                  <c:v>2.6390399E-3</c:v>
                </c:pt>
                <c:pt idx="75">
                  <c:v>2.2815309999999998E-3</c:v>
                </c:pt>
                <c:pt idx="76">
                  <c:v>1.8573641000000001E-3</c:v>
                </c:pt>
                <c:pt idx="77">
                  <c:v>1.6372526000000001E-3</c:v>
                </c:pt>
                <c:pt idx="78">
                  <c:v>1.9133289E-3</c:v>
                </c:pt>
                <c:pt idx="79">
                  <c:v>2.5583430999999998E-3</c:v>
                </c:pt>
                <c:pt idx="80">
                  <c:v>3.0065145999999998E-3</c:v>
                </c:pt>
                <c:pt idx="81">
                  <c:v>2.8038281E-3</c:v>
                </c:pt>
                <c:pt idx="82">
                  <c:v>2.0085649999999999E-3</c:v>
                </c:pt>
                <c:pt idx="83">
                  <c:v>9.6622229999999997E-4</c:v>
                </c:pt>
                <c:pt idx="84">
                  <c:v>1.5687749999999999E-4</c:v>
                </c:pt>
                <c:pt idx="85">
                  <c:v>0</c:v>
                </c:pt>
                <c:pt idx="86">
                  <c:v>0</c:v>
                </c:pt>
                <c:pt idx="87">
                  <c:v>1.935545E-4</c:v>
                </c:pt>
                <c:pt idx="88">
                  <c:v>5.5666950000000004E-4</c:v>
                </c:pt>
                <c:pt idx="89">
                  <c:v>8.4871079999999997E-4</c:v>
                </c:pt>
                <c:pt idx="90">
                  <c:v>1.0191753999999999E-3</c:v>
                </c:pt>
                <c:pt idx="91">
                  <c:v>1.0446125000000001E-3</c:v>
                </c:pt>
                <c:pt idx="92">
                  <c:v>8.6121600000000004E-4</c:v>
                </c:pt>
                <c:pt idx="93">
                  <c:v>5.8479340000000004E-4</c:v>
                </c:pt>
                <c:pt idx="94">
                  <c:v>1.9011850000000001E-4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3.1630260000000001E-4</c:v>
                </c:pt>
                <c:pt idx="103">
                  <c:v>6.1335779999999998E-4</c:v>
                </c:pt>
                <c:pt idx="104">
                  <c:v>8.9033139999999998E-4</c:v>
                </c:pt>
                <c:pt idx="105">
                  <c:v>1.1629622999999999E-3</c:v>
                </c:pt>
                <c:pt idx="106">
                  <c:v>1.4471903E-3</c:v>
                </c:pt>
                <c:pt idx="107">
                  <c:v>1.7389E-3</c:v>
                </c:pt>
                <c:pt idx="108">
                  <c:v>2.0541932999999998E-3</c:v>
                </c:pt>
                <c:pt idx="109">
                  <c:v>2.4046690999999999E-3</c:v>
                </c:pt>
                <c:pt idx="110">
                  <c:v>2.7810695999999999E-3</c:v>
                </c:pt>
                <c:pt idx="111">
                  <c:v>3.2185974999999999E-3</c:v>
                </c:pt>
                <c:pt idx="112">
                  <c:v>3.6919577999999999E-3</c:v>
                </c:pt>
                <c:pt idx="113">
                  <c:v>4.1798627999999997E-3</c:v>
                </c:pt>
                <c:pt idx="114">
                  <c:v>4.6721832E-3</c:v>
                </c:pt>
                <c:pt idx="115">
                  <c:v>5.1355944000000004E-3</c:v>
                </c:pt>
                <c:pt idx="116">
                  <c:v>5.5469101999999996E-3</c:v>
                </c:pt>
                <c:pt idx="117">
                  <c:v>5.9403264999999998E-3</c:v>
                </c:pt>
                <c:pt idx="118">
                  <c:v>6.1371037999999999E-3</c:v>
                </c:pt>
                <c:pt idx="119">
                  <c:v>6.2081977000000002E-3</c:v>
                </c:pt>
                <c:pt idx="120">
                  <c:v>6.1543481000000001E-3</c:v>
                </c:pt>
                <c:pt idx="121">
                  <c:v>5.9904171999999997E-3</c:v>
                </c:pt>
                <c:pt idx="122">
                  <c:v>5.7245381E-3</c:v>
                </c:pt>
                <c:pt idx="123">
                  <c:v>5.3676091999999998E-3</c:v>
                </c:pt>
                <c:pt idx="124">
                  <c:v>4.9338135999999998E-3</c:v>
                </c:pt>
                <c:pt idx="125">
                  <c:v>4.3978011000000003E-3</c:v>
                </c:pt>
                <c:pt idx="126">
                  <c:v>4.0816417999999998E-3</c:v>
                </c:pt>
                <c:pt idx="127">
                  <c:v>3.5014352999999999E-3</c:v>
                </c:pt>
                <c:pt idx="128">
                  <c:v>2.9472839000000001E-3</c:v>
                </c:pt>
                <c:pt idx="129">
                  <c:v>2.4275626000000001E-3</c:v>
                </c:pt>
                <c:pt idx="130">
                  <c:v>1.9536343999999998E-3</c:v>
                </c:pt>
                <c:pt idx="131">
                  <c:v>1.5291229E-3</c:v>
                </c:pt>
                <c:pt idx="132">
                  <c:v>1.1442874E-3</c:v>
                </c:pt>
                <c:pt idx="133">
                  <c:v>8.0793710000000003E-4</c:v>
                </c:pt>
                <c:pt idx="134">
                  <c:v>1.06803E-5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8-5DBF-4BEC-B76F-5AFFC402E53A}"/>
            </c:ext>
          </c:extLst>
        </c:ser>
        <c:ser>
          <c:idx val="169"/>
          <c:order val="169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反射白_LEDlow_暗櫃!$A$170:$EE$170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3.3101369999999998E-4</c:v>
                </c:pt>
                <c:pt idx="9">
                  <c:v>6.7611709999999998E-4</c:v>
                </c:pt>
                <c:pt idx="10">
                  <c:v>8.9397290000000002E-4</c:v>
                </c:pt>
                <c:pt idx="11">
                  <c:v>9.267902E-4</c:v>
                </c:pt>
                <c:pt idx="12">
                  <c:v>8.0840420000000005E-4</c:v>
                </c:pt>
                <c:pt idx="13">
                  <c:v>7.7663229999999997E-4</c:v>
                </c:pt>
                <c:pt idx="14">
                  <c:v>9.5559829999999999E-4</c:v>
                </c:pt>
                <c:pt idx="15">
                  <c:v>1.4368149999999999E-3</c:v>
                </c:pt>
                <c:pt idx="16">
                  <c:v>2.0670022000000001E-3</c:v>
                </c:pt>
                <c:pt idx="17">
                  <c:v>2.6362377999999999E-3</c:v>
                </c:pt>
                <c:pt idx="18">
                  <c:v>2.9318281000000001E-3</c:v>
                </c:pt>
                <c:pt idx="19">
                  <c:v>2.960149E-3</c:v>
                </c:pt>
                <c:pt idx="20">
                  <c:v>2.8402808E-3</c:v>
                </c:pt>
                <c:pt idx="21">
                  <c:v>2.7211022000000001E-3</c:v>
                </c:pt>
                <c:pt idx="22">
                  <c:v>2.7678651E-3</c:v>
                </c:pt>
                <c:pt idx="23">
                  <c:v>2.9654587E-3</c:v>
                </c:pt>
                <c:pt idx="24">
                  <c:v>3.2316240999999998E-3</c:v>
                </c:pt>
                <c:pt idx="25">
                  <c:v>3.4383187999999999E-3</c:v>
                </c:pt>
                <c:pt idx="26">
                  <c:v>3.6458452000000001E-3</c:v>
                </c:pt>
                <c:pt idx="27">
                  <c:v>3.9308065999999996E-3</c:v>
                </c:pt>
                <c:pt idx="28">
                  <c:v>4.2845174E-3</c:v>
                </c:pt>
                <c:pt idx="29">
                  <c:v>4.8633269000000002E-3</c:v>
                </c:pt>
                <c:pt idx="30">
                  <c:v>5.7486645000000003E-3</c:v>
                </c:pt>
                <c:pt idx="31">
                  <c:v>7.2301659000000001E-3</c:v>
                </c:pt>
                <c:pt idx="32">
                  <c:v>9.7418231999999993E-3</c:v>
                </c:pt>
                <c:pt idx="33">
                  <c:v>1.3413041800000001E-2</c:v>
                </c:pt>
                <c:pt idx="34">
                  <c:v>1.8196322000000001E-2</c:v>
                </c:pt>
                <c:pt idx="35">
                  <c:v>2.36432925E-2</c:v>
                </c:pt>
                <c:pt idx="36">
                  <c:v>2.8673840700000001E-2</c:v>
                </c:pt>
                <c:pt idx="37">
                  <c:v>3.19185071E-2</c:v>
                </c:pt>
                <c:pt idx="38">
                  <c:v>3.2588377600000003E-2</c:v>
                </c:pt>
                <c:pt idx="39">
                  <c:v>3.08253486E-2</c:v>
                </c:pt>
                <c:pt idx="40">
                  <c:v>2.7661990399999999E-2</c:v>
                </c:pt>
                <c:pt idx="41">
                  <c:v>2.3749895399999998E-2</c:v>
                </c:pt>
                <c:pt idx="42">
                  <c:v>2.0086526899999999E-2</c:v>
                </c:pt>
                <c:pt idx="43">
                  <c:v>1.6863323699999998E-2</c:v>
                </c:pt>
                <c:pt idx="44">
                  <c:v>1.41044706E-2</c:v>
                </c:pt>
                <c:pt idx="45">
                  <c:v>1.20790806E-2</c:v>
                </c:pt>
                <c:pt idx="46">
                  <c:v>1.0645319699999999E-2</c:v>
                </c:pt>
                <c:pt idx="47">
                  <c:v>9.8394202000000007E-3</c:v>
                </c:pt>
                <c:pt idx="48">
                  <c:v>9.5368950000000001E-3</c:v>
                </c:pt>
                <c:pt idx="49">
                  <c:v>9.4401183999999992E-3</c:v>
                </c:pt>
                <c:pt idx="50">
                  <c:v>9.4469571000000002E-3</c:v>
                </c:pt>
                <c:pt idx="51">
                  <c:v>9.6693653999999993E-3</c:v>
                </c:pt>
                <c:pt idx="52">
                  <c:v>1.0094647300000001E-2</c:v>
                </c:pt>
                <c:pt idx="53">
                  <c:v>1.06246825E-2</c:v>
                </c:pt>
                <c:pt idx="54">
                  <c:v>1.1002446500000001E-2</c:v>
                </c:pt>
                <c:pt idx="55">
                  <c:v>1.10852355E-2</c:v>
                </c:pt>
                <c:pt idx="56">
                  <c:v>1.0894332099999999E-2</c:v>
                </c:pt>
                <c:pt idx="57">
                  <c:v>1.06238928E-2</c:v>
                </c:pt>
                <c:pt idx="58">
                  <c:v>1.04189804E-2</c:v>
                </c:pt>
                <c:pt idx="59">
                  <c:v>1.0236956199999999E-2</c:v>
                </c:pt>
                <c:pt idx="60">
                  <c:v>1.0078715199999999E-2</c:v>
                </c:pt>
                <c:pt idx="61">
                  <c:v>9.9000400000000006E-3</c:v>
                </c:pt>
                <c:pt idx="62">
                  <c:v>9.692885E-3</c:v>
                </c:pt>
                <c:pt idx="63">
                  <c:v>9.4256336000000003E-3</c:v>
                </c:pt>
                <c:pt idx="64">
                  <c:v>8.9962519999999997E-3</c:v>
                </c:pt>
                <c:pt idx="65">
                  <c:v>8.3404155000000001E-3</c:v>
                </c:pt>
                <c:pt idx="66">
                  <c:v>7.3936884E-3</c:v>
                </c:pt>
                <c:pt idx="67">
                  <c:v>6.2583252000000004E-3</c:v>
                </c:pt>
                <c:pt idx="68">
                  <c:v>5.1901107999999998E-3</c:v>
                </c:pt>
                <c:pt idx="69">
                  <c:v>4.5280036999999999E-3</c:v>
                </c:pt>
                <c:pt idx="70">
                  <c:v>4.4302218999999997E-3</c:v>
                </c:pt>
                <c:pt idx="71">
                  <c:v>4.7566811999999997E-3</c:v>
                </c:pt>
                <c:pt idx="72">
                  <c:v>5.0343717E-3</c:v>
                </c:pt>
                <c:pt idx="73">
                  <c:v>4.8146973999999999E-3</c:v>
                </c:pt>
                <c:pt idx="74">
                  <c:v>3.9715417999999997E-3</c:v>
                </c:pt>
                <c:pt idx="75">
                  <c:v>2.7252177000000001E-3</c:v>
                </c:pt>
                <c:pt idx="76">
                  <c:v>1.5299335E-3</c:v>
                </c:pt>
                <c:pt idx="77">
                  <c:v>8.9303410000000005E-4</c:v>
                </c:pt>
                <c:pt idx="78">
                  <c:v>1.0782192999999999E-3</c:v>
                </c:pt>
                <c:pt idx="79">
                  <c:v>1.8628620000000001E-3</c:v>
                </c:pt>
                <c:pt idx="80">
                  <c:v>2.7093906000000001E-3</c:v>
                </c:pt>
                <c:pt idx="81">
                  <c:v>3.0720261999999999E-3</c:v>
                </c:pt>
                <c:pt idx="82">
                  <c:v>2.7819502000000001E-3</c:v>
                </c:pt>
                <c:pt idx="83">
                  <c:v>1.9532720999999999E-3</c:v>
                </c:pt>
                <c:pt idx="84">
                  <c:v>9.9963890000000005E-4</c:v>
                </c:pt>
                <c:pt idx="85">
                  <c:v>2.9115059999999999E-4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1.6926920000000001E-4</c:v>
                </c:pt>
                <c:pt idx="93">
                  <c:v>3.2364159999999999E-4</c:v>
                </c:pt>
                <c:pt idx="94">
                  <c:v>3.839165E-4</c:v>
                </c:pt>
                <c:pt idx="95">
                  <c:v>3.7488289999999997E-4</c:v>
                </c:pt>
                <c:pt idx="96">
                  <c:v>3.2843640000000001E-4</c:v>
                </c:pt>
                <c:pt idx="97">
                  <c:v>2.9941119999999998E-4</c:v>
                </c:pt>
                <c:pt idx="98">
                  <c:v>2.748847E-4</c:v>
                </c:pt>
                <c:pt idx="99">
                  <c:v>2.4571229999999998E-4</c:v>
                </c:pt>
                <c:pt idx="100">
                  <c:v>2.07209E-4</c:v>
                </c:pt>
                <c:pt idx="101">
                  <c:v>1.7237559999999999E-4</c:v>
                </c:pt>
                <c:pt idx="102">
                  <c:v>3.2314829999999998E-4</c:v>
                </c:pt>
                <c:pt idx="103">
                  <c:v>4.6941339999999999E-4</c:v>
                </c:pt>
                <c:pt idx="104">
                  <c:v>6.6818409999999998E-4</c:v>
                </c:pt>
                <c:pt idx="105">
                  <c:v>9.2328959999999998E-4</c:v>
                </c:pt>
                <c:pt idx="106">
                  <c:v>1.2506535E-3</c:v>
                </c:pt>
                <c:pt idx="107">
                  <c:v>1.6230839999999999E-3</c:v>
                </c:pt>
                <c:pt idx="108">
                  <c:v>2.0577252999999999E-3</c:v>
                </c:pt>
                <c:pt idx="109">
                  <c:v>2.5513201999999998E-3</c:v>
                </c:pt>
                <c:pt idx="110">
                  <c:v>3.1387894E-3</c:v>
                </c:pt>
                <c:pt idx="111">
                  <c:v>3.7001451000000002E-3</c:v>
                </c:pt>
                <c:pt idx="112">
                  <c:v>4.2926854999999998E-3</c:v>
                </c:pt>
                <c:pt idx="113">
                  <c:v>4.8822592999999996E-3</c:v>
                </c:pt>
                <c:pt idx="114">
                  <c:v>5.4090554000000004E-3</c:v>
                </c:pt>
                <c:pt idx="115">
                  <c:v>5.8810781000000001E-3</c:v>
                </c:pt>
                <c:pt idx="116">
                  <c:v>6.2634646999999996E-3</c:v>
                </c:pt>
                <c:pt idx="117">
                  <c:v>6.5752453999999997E-3</c:v>
                </c:pt>
                <c:pt idx="118">
                  <c:v>6.7719421E-3</c:v>
                </c:pt>
                <c:pt idx="119">
                  <c:v>6.8290262000000003E-3</c:v>
                </c:pt>
                <c:pt idx="120">
                  <c:v>6.7596449999999999E-3</c:v>
                </c:pt>
                <c:pt idx="121">
                  <c:v>6.5762396000000004E-3</c:v>
                </c:pt>
                <c:pt idx="122">
                  <c:v>6.2805847000000003E-3</c:v>
                </c:pt>
                <c:pt idx="123">
                  <c:v>5.8927550000000004E-3</c:v>
                </c:pt>
                <c:pt idx="124">
                  <c:v>5.4223682000000004E-3</c:v>
                </c:pt>
                <c:pt idx="125">
                  <c:v>4.9064158999999998E-3</c:v>
                </c:pt>
                <c:pt idx="126">
                  <c:v>4.3804878E-3</c:v>
                </c:pt>
                <c:pt idx="127">
                  <c:v>3.7457472999999999E-3</c:v>
                </c:pt>
                <c:pt idx="128">
                  <c:v>3.1312313E-3</c:v>
                </c:pt>
                <c:pt idx="129">
                  <c:v>2.5530434000000002E-3</c:v>
                </c:pt>
                <c:pt idx="130">
                  <c:v>2.0263831000000001E-3</c:v>
                </c:pt>
                <c:pt idx="131">
                  <c:v>1.5668056000000001E-3</c:v>
                </c:pt>
                <c:pt idx="132">
                  <c:v>1.1680366999999999E-3</c:v>
                </c:pt>
                <c:pt idx="133">
                  <c:v>8.3872829999999995E-4</c:v>
                </c:pt>
                <c:pt idx="134">
                  <c:v>9.5178800000000004E-5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9-5DBF-4BEC-B76F-5AFFC402E53A}"/>
            </c:ext>
          </c:extLst>
        </c:ser>
        <c:ser>
          <c:idx val="170"/>
          <c:order val="170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反射白_LEDlow_暗櫃!$A$171:$EE$171</c:f>
              <c:numCache>
                <c:formatCode>General</c:formatCode>
                <c:ptCount val="135"/>
                <c:pt idx="0">
                  <c:v>1.0863471999999999E-3</c:v>
                </c:pt>
                <c:pt idx="1">
                  <c:v>1.0697517999999999E-3</c:v>
                </c:pt>
                <c:pt idx="2">
                  <c:v>1.2790277000000001E-3</c:v>
                </c:pt>
                <c:pt idx="3">
                  <c:v>9.4358690000000004E-4</c:v>
                </c:pt>
                <c:pt idx="4">
                  <c:v>2.400592E-4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1.632002E-4</c:v>
                </c:pt>
                <c:pt idx="9">
                  <c:v>2.5345480000000002E-4</c:v>
                </c:pt>
                <c:pt idx="10">
                  <c:v>3.634423E-4</c:v>
                </c:pt>
                <c:pt idx="11">
                  <c:v>6.678163E-4</c:v>
                </c:pt>
                <c:pt idx="12">
                  <c:v>1.2629258000000001E-3</c:v>
                </c:pt>
                <c:pt idx="13">
                  <c:v>1.9814124999999998E-3</c:v>
                </c:pt>
                <c:pt idx="14">
                  <c:v>2.5405693E-3</c:v>
                </c:pt>
                <c:pt idx="15">
                  <c:v>2.7699498000000001E-3</c:v>
                </c:pt>
                <c:pt idx="16">
                  <c:v>2.5725387999999999E-3</c:v>
                </c:pt>
                <c:pt idx="17">
                  <c:v>2.2075290000000002E-3</c:v>
                </c:pt>
                <c:pt idx="18">
                  <c:v>2.0614044999999999E-3</c:v>
                </c:pt>
                <c:pt idx="19">
                  <c:v>2.3772246E-3</c:v>
                </c:pt>
                <c:pt idx="20">
                  <c:v>3.0097283999999998E-3</c:v>
                </c:pt>
                <c:pt idx="21">
                  <c:v>3.5790854999999998E-3</c:v>
                </c:pt>
                <c:pt idx="22">
                  <c:v>3.7275478000000002E-3</c:v>
                </c:pt>
                <c:pt idx="23">
                  <c:v>3.5148198E-3</c:v>
                </c:pt>
                <c:pt idx="24">
                  <c:v>3.1399087000000001E-3</c:v>
                </c:pt>
                <c:pt idx="25">
                  <c:v>2.7668002999999999E-3</c:v>
                </c:pt>
                <c:pt idx="26">
                  <c:v>2.6319206E-3</c:v>
                </c:pt>
                <c:pt idx="27">
                  <c:v>2.7797385000000001E-3</c:v>
                </c:pt>
                <c:pt idx="28">
                  <c:v>3.3648698999999998E-3</c:v>
                </c:pt>
                <c:pt idx="29">
                  <c:v>4.6011712000000003E-3</c:v>
                </c:pt>
                <c:pt idx="30">
                  <c:v>6.2563302999999997E-3</c:v>
                </c:pt>
                <c:pt idx="31">
                  <c:v>8.3593083999999995E-3</c:v>
                </c:pt>
                <c:pt idx="32">
                  <c:v>1.11446818E-2</c:v>
                </c:pt>
                <c:pt idx="33">
                  <c:v>1.47658661E-2</c:v>
                </c:pt>
                <c:pt idx="34">
                  <c:v>1.9167832999999999E-2</c:v>
                </c:pt>
                <c:pt idx="35">
                  <c:v>2.38770172E-2</c:v>
                </c:pt>
                <c:pt idx="36">
                  <c:v>2.80321259E-2</c:v>
                </c:pt>
                <c:pt idx="37">
                  <c:v>3.0562443700000001E-2</c:v>
                </c:pt>
                <c:pt idx="38">
                  <c:v>3.1120849799999999E-2</c:v>
                </c:pt>
                <c:pt idx="39">
                  <c:v>2.97600646E-2</c:v>
                </c:pt>
                <c:pt idx="40">
                  <c:v>2.7134390500000001E-2</c:v>
                </c:pt>
                <c:pt idx="41">
                  <c:v>2.3838028300000001E-2</c:v>
                </c:pt>
                <c:pt idx="42">
                  <c:v>2.0559841799999999E-2</c:v>
                </c:pt>
                <c:pt idx="43">
                  <c:v>1.7534755199999998E-2</c:v>
                </c:pt>
                <c:pt idx="44">
                  <c:v>1.48828365E-2</c:v>
                </c:pt>
                <c:pt idx="45">
                  <c:v>1.2876006799999999E-2</c:v>
                </c:pt>
                <c:pt idx="46">
                  <c:v>1.13618691E-2</c:v>
                </c:pt>
                <c:pt idx="47">
                  <c:v>1.02619203E-2</c:v>
                </c:pt>
                <c:pt idx="48">
                  <c:v>9.4504160999999993E-3</c:v>
                </c:pt>
                <c:pt idx="49">
                  <c:v>8.8172628999999992E-3</c:v>
                </c:pt>
                <c:pt idx="50">
                  <c:v>8.4085297000000003E-3</c:v>
                </c:pt>
                <c:pt idx="51">
                  <c:v>8.3539840000000001E-3</c:v>
                </c:pt>
                <c:pt idx="52">
                  <c:v>8.6429203000000007E-3</c:v>
                </c:pt>
                <c:pt idx="53">
                  <c:v>9.1473757999999995E-3</c:v>
                </c:pt>
                <c:pt idx="54">
                  <c:v>9.7169018999999999E-3</c:v>
                </c:pt>
                <c:pt idx="55">
                  <c:v>1.0229306299999999E-2</c:v>
                </c:pt>
                <c:pt idx="56">
                  <c:v>1.07008526E-2</c:v>
                </c:pt>
                <c:pt idx="57">
                  <c:v>1.1113964E-2</c:v>
                </c:pt>
                <c:pt idx="58">
                  <c:v>1.14313178E-2</c:v>
                </c:pt>
                <c:pt idx="59">
                  <c:v>1.1445846399999999E-2</c:v>
                </c:pt>
                <c:pt idx="60">
                  <c:v>1.10136261E-2</c:v>
                </c:pt>
                <c:pt idx="61">
                  <c:v>1.01824412E-2</c:v>
                </c:pt>
                <c:pt idx="62">
                  <c:v>9.3384813999999993E-3</c:v>
                </c:pt>
                <c:pt idx="63">
                  <c:v>8.8575566000000001E-3</c:v>
                </c:pt>
                <c:pt idx="64">
                  <c:v>8.7366765000000002E-3</c:v>
                </c:pt>
                <c:pt idx="65">
                  <c:v>8.6373826000000001E-3</c:v>
                </c:pt>
                <c:pt idx="66">
                  <c:v>8.3142900999999998E-3</c:v>
                </c:pt>
                <c:pt idx="67">
                  <c:v>7.7296211000000004E-3</c:v>
                </c:pt>
                <c:pt idx="68">
                  <c:v>7.0149204999999997E-3</c:v>
                </c:pt>
                <c:pt idx="69">
                  <c:v>6.2518306000000001E-3</c:v>
                </c:pt>
                <c:pt idx="70">
                  <c:v>5.4065194000000004E-3</c:v>
                </c:pt>
                <c:pt idx="71">
                  <c:v>4.4863302999999998E-3</c:v>
                </c:pt>
                <c:pt idx="72">
                  <c:v>3.6997280999999998E-3</c:v>
                </c:pt>
                <c:pt idx="73">
                  <c:v>3.2294839999999999E-3</c:v>
                </c:pt>
                <c:pt idx="74">
                  <c:v>3.0550680000000002E-3</c:v>
                </c:pt>
                <c:pt idx="75">
                  <c:v>2.9392863999999999E-3</c:v>
                </c:pt>
                <c:pt idx="76">
                  <c:v>2.6955443999999999E-3</c:v>
                </c:pt>
                <c:pt idx="77">
                  <c:v>2.2851820000000002E-3</c:v>
                </c:pt>
                <c:pt idx="78">
                  <c:v>1.7898339999999999E-3</c:v>
                </c:pt>
                <c:pt idx="79">
                  <c:v>1.289679E-3</c:v>
                </c:pt>
                <c:pt idx="80">
                  <c:v>8.797446E-4</c:v>
                </c:pt>
                <c:pt idx="81">
                  <c:v>6.2084810000000005E-4</c:v>
                </c:pt>
                <c:pt idx="82">
                  <c:v>5.4201089999999998E-4</c:v>
                </c:pt>
                <c:pt idx="83">
                  <c:v>5.8703369999999996E-4</c:v>
                </c:pt>
                <c:pt idx="84">
                  <c:v>6.6929179999999997E-4</c:v>
                </c:pt>
                <c:pt idx="85">
                  <c:v>7.7389560000000002E-4</c:v>
                </c:pt>
                <c:pt idx="86">
                  <c:v>8.5894840000000003E-4</c:v>
                </c:pt>
                <c:pt idx="87">
                  <c:v>8.9731040000000004E-4</c:v>
                </c:pt>
                <c:pt idx="88">
                  <c:v>8.5797770000000002E-4</c:v>
                </c:pt>
                <c:pt idx="89">
                  <c:v>8.0227010000000004E-4</c:v>
                </c:pt>
                <c:pt idx="90">
                  <c:v>7.4939690000000003E-4</c:v>
                </c:pt>
                <c:pt idx="91">
                  <c:v>6.8169509999999999E-4</c:v>
                </c:pt>
                <c:pt idx="92">
                  <c:v>5.096368E-4</c:v>
                </c:pt>
                <c:pt idx="93">
                  <c:v>2.6401380000000001E-4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7.49381E-5</c:v>
                </c:pt>
                <c:pt idx="102">
                  <c:v>2.9404700000000003E-4</c:v>
                </c:pt>
                <c:pt idx="103">
                  <c:v>5.3295879999999999E-4</c:v>
                </c:pt>
                <c:pt idx="104">
                  <c:v>7.7529119999999996E-4</c:v>
                </c:pt>
                <c:pt idx="105">
                  <c:v>1.0372484000000001E-3</c:v>
                </c:pt>
                <c:pt idx="106">
                  <c:v>1.329895E-3</c:v>
                </c:pt>
                <c:pt idx="107">
                  <c:v>1.6594508999999999E-3</c:v>
                </c:pt>
                <c:pt idx="108">
                  <c:v>2.0208163E-3</c:v>
                </c:pt>
                <c:pt idx="109">
                  <c:v>2.4377791999999998E-3</c:v>
                </c:pt>
                <c:pt idx="110">
                  <c:v>2.9750543000000001E-3</c:v>
                </c:pt>
                <c:pt idx="111">
                  <c:v>3.4366555E-3</c:v>
                </c:pt>
                <c:pt idx="112">
                  <c:v>3.9946078000000001E-3</c:v>
                </c:pt>
                <c:pt idx="113">
                  <c:v>4.5698177999999997E-3</c:v>
                </c:pt>
                <c:pt idx="114">
                  <c:v>5.0971745999999997E-3</c:v>
                </c:pt>
                <c:pt idx="115">
                  <c:v>5.5701047999999996E-3</c:v>
                </c:pt>
                <c:pt idx="116">
                  <c:v>5.9634103000000003E-3</c:v>
                </c:pt>
                <c:pt idx="117">
                  <c:v>6.2960255999999996E-3</c:v>
                </c:pt>
                <c:pt idx="118">
                  <c:v>6.4486554000000003E-3</c:v>
                </c:pt>
                <c:pt idx="119">
                  <c:v>6.4901393000000003E-3</c:v>
                </c:pt>
                <c:pt idx="120">
                  <c:v>6.3908435E-3</c:v>
                </c:pt>
                <c:pt idx="121">
                  <c:v>6.1841769999999999E-3</c:v>
                </c:pt>
                <c:pt idx="122">
                  <c:v>5.8697434000000003E-3</c:v>
                </c:pt>
                <c:pt idx="123">
                  <c:v>5.4850695000000001E-3</c:v>
                </c:pt>
                <c:pt idx="124">
                  <c:v>5.0459666999999996E-3</c:v>
                </c:pt>
                <c:pt idx="125">
                  <c:v>4.5814682000000001E-3</c:v>
                </c:pt>
                <c:pt idx="126">
                  <c:v>4.1346847999999999E-3</c:v>
                </c:pt>
                <c:pt idx="127">
                  <c:v>3.6010923999999999E-3</c:v>
                </c:pt>
                <c:pt idx="128">
                  <c:v>3.0941382999999999E-3</c:v>
                </c:pt>
                <c:pt idx="129">
                  <c:v>2.5956821999999998E-3</c:v>
                </c:pt>
                <c:pt idx="130">
                  <c:v>2.1406826999999999E-3</c:v>
                </c:pt>
                <c:pt idx="131">
                  <c:v>1.6749867000000001E-3</c:v>
                </c:pt>
                <c:pt idx="132">
                  <c:v>1.2253667999999999E-3</c:v>
                </c:pt>
                <c:pt idx="133">
                  <c:v>8.0933100000000005E-4</c:v>
                </c:pt>
                <c:pt idx="134">
                  <c:v>1.056348E-4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A-5DBF-4BEC-B76F-5AFFC402E53A}"/>
            </c:ext>
          </c:extLst>
        </c:ser>
        <c:ser>
          <c:idx val="171"/>
          <c:order val="171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反射白_LEDlow_暗櫃!$A$172:$EE$172</c:f>
              <c:numCache>
                <c:formatCode>General</c:formatCode>
                <c:ptCount val="135"/>
                <c:pt idx="0">
                  <c:v>1.9285820999999999E-3</c:v>
                </c:pt>
                <c:pt idx="1">
                  <c:v>1.3991544E-3</c:v>
                </c:pt>
                <c:pt idx="2">
                  <c:v>1.0278213E-3</c:v>
                </c:pt>
                <c:pt idx="3">
                  <c:v>5.2928169999999996E-4</c:v>
                </c:pt>
                <c:pt idx="4">
                  <c:v>2.73453E-4</c:v>
                </c:pt>
                <c:pt idx="5">
                  <c:v>8.8001699999999995E-5</c:v>
                </c:pt>
                <c:pt idx="6">
                  <c:v>0</c:v>
                </c:pt>
                <c:pt idx="7">
                  <c:v>0</c:v>
                </c:pt>
                <c:pt idx="8">
                  <c:v>3.0139229999999998E-4</c:v>
                </c:pt>
                <c:pt idx="9">
                  <c:v>8.3185310000000005E-4</c:v>
                </c:pt>
                <c:pt idx="10">
                  <c:v>1.1255217E-3</c:v>
                </c:pt>
                <c:pt idx="11">
                  <c:v>1.2882759000000001E-3</c:v>
                </c:pt>
                <c:pt idx="12">
                  <c:v>1.2753827000000001E-3</c:v>
                </c:pt>
                <c:pt idx="13">
                  <c:v>1.2825448000000001E-3</c:v>
                </c:pt>
                <c:pt idx="14">
                  <c:v>1.4305151000000001E-3</c:v>
                </c:pt>
                <c:pt idx="15">
                  <c:v>1.785539E-3</c:v>
                </c:pt>
                <c:pt idx="16">
                  <c:v>2.2412802000000001E-3</c:v>
                </c:pt>
                <c:pt idx="17">
                  <c:v>2.7251406999999998E-3</c:v>
                </c:pt>
                <c:pt idx="18">
                  <c:v>3.0804210999999999E-3</c:v>
                </c:pt>
                <c:pt idx="19">
                  <c:v>3.2991809E-3</c:v>
                </c:pt>
                <c:pt idx="20">
                  <c:v>3.4155403E-3</c:v>
                </c:pt>
                <c:pt idx="21">
                  <c:v>3.4454577000000001E-3</c:v>
                </c:pt>
                <c:pt idx="22">
                  <c:v>3.4210624E-3</c:v>
                </c:pt>
                <c:pt idx="23">
                  <c:v>3.3378803999999998E-3</c:v>
                </c:pt>
                <c:pt idx="24">
                  <c:v>3.2409765000000002E-3</c:v>
                </c:pt>
                <c:pt idx="25">
                  <c:v>3.2379404000000001E-3</c:v>
                </c:pt>
                <c:pt idx="26">
                  <c:v>3.2630229999999999E-3</c:v>
                </c:pt>
                <c:pt idx="27">
                  <c:v>3.2870688E-3</c:v>
                </c:pt>
                <c:pt idx="28">
                  <c:v>3.4616017000000002E-3</c:v>
                </c:pt>
                <c:pt idx="29">
                  <c:v>4.1267526999999998E-3</c:v>
                </c:pt>
                <c:pt idx="30">
                  <c:v>5.3109727000000004E-3</c:v>
                </c:pt>
                <c:pt idx="31">
                  <c:v>7.2916062E-3</c:v>
                </c:pt>
                <c:pt idx="32">
                  <c:v>1.0214421899999999E-2</c:v>
                </c:pt>
                <c:pt idx="33">
                  <c:v>1.40780974E-2</c:v>
                </c:pt>
                <c:pt idx="34">
                  <c:v>1.8875608200000001E-2</c:v>
                </c:pt>
                <c:pt idx="35">
                  <c:v>2.41336841E-2</c:v>
                </c:pt>
                <c:pt idx="36">
                  <c:v>2.8954146399999998E-2</c:v>
                </c:pt>
                <c:pt idx="37">
                  <c:v>3.2007090699999997E-2</c:v>
                </c:pt>
                <c:pt idx="38">
                  <c:v>3.2578475799999999E-2</c:v>
                </c:pt>
                <c:pt idx="39">
                  <c:v>3.0711129300000001E-2</c:v>
                </c:pt>
                <c:pt idx="40">
                  <c:v>2.7369422800000001E-2</c:v>
                </c:pt>
                <c:pt idx="41">
                  <c:v>2.3310516E-2</c:v>
                </c:pt>
                <c:pt idx="42">
                  <c:v>1.95712969E-2</c:v>
                </c:pt>
                <c:pt idx="43">
                  <c:v>1.6357138800000001E-2</c:v>
                </c:pt>
                <c:pt idx="44">
                  <c:v>1.3794994E-2</c:v>
                </c:pt>
                <c:pt idx="45">
                  <c:v>1.2080013800000001E-2</c:v>
                </c:pt>
                <c:pt idx="46">
                  <c:v>1.09506659E-2</c:v>
                </c:pt>
                <c:pt idx="47">
                  <c:v>1.01877116E-2</c:v>
                </c:pt>
                <c:pt idx="48">
                  <c:v>9.5223812000000008E-3</c:v>
                </c:pt>
                <c:pt idx="49">
                  <c:v>8.8270734999999993E-3</c:v>
                </c:pt>
                <c:pt idx="50">
                  <c:v>8.3403243000000002E-3</c:v>
                </c:pt>
                <c:pt idx="51">
                  <c:v>8.3265826000000001E-3</c:v>
                </c:pt>
                <c:pt idx="52">
                  <c:v>8.7407092000000002E-3</c:v>
                </c:pt>
                <c:pt idx="53">
                  <c:v>9.4695761999999996E-3</c:v>
                </c:pt>
                <c:pt idx="54">
                  <c:v>1.03028314E-2</c:v>
                </c:pt>
                <c:pt idx="55">
                  <c:v>1.11269187E-2</c:v>
                </c:pt>
                <c:pt idx="56">
                  <c:v>1.18587185E-2</c:v>
                </c:pt>
                <c:pt idx="57">
                  <c:v>1.23224426E-2</c:v>
                </c:pt>
                <c:pt idx="58">
                  <c:v>1.2234373E-2</c:v>
                </c:pt>
                <c:pt idx="59">
                  <c:v>1.1515239300000001E-2</c:v>
                </c:pt>
                <c:pt idx="60">
                  <c:v>1.02944514E-2</c:v>
                </c:pt>
                <c:pt idx="61">
                  <c:v>9.0894549999999998E-3</c:v>
                </c:pt>
                <c:pt idx="62">
                  <c:v>8.3537335000000001E-3</c:v>
                </c:pt>
                <c:pt idx="63">
                  <c:v>8.2628857E-3</c:v>
                </c:pt>
                <c:pt idx="64">
                  <c:v>8.5348300999999998E-3</c:v>
                </c:pt>
                <c:pt idx="65">
                  <c:v>8.6144414000000006E-3</c:v>
                </c:pt>
                <c:pt idx="66">
                  <c:v>8.2309450999999995E-3</c:v>
                </c:pt>
                <c:pt idx="67">
                  <c:v>7.5378915999999999E-3</c:v>
                </c:pt>
                <c:pt idx="68">
                  <c:v>6.9410675000000002E-3</c:v>
                </c:pt>
                <c:pt idx="69">
                  <c:v>6.6721224999999997E-3</c:v>
                </c:pt>
                <c:pt idx="70">
                  <c:v>6.4585498000000003E-3</c:v>
                </c:pt>
                <c:pt idx="71">
                  <c:v>5.9434264000000001E-3</c:v>
                </c:pt>
                <c:pt idx="72">
                  <c:v>5.0859866E-3</c:v>
                </c:pt>
                <c:pt idx="73">
                  <c:v>4.1211088999999999E-3</c:v>
                </c:pt>
                <c:pt idx="74">
                  <c:v>3.2375265999999999E-3</c:v>
                </c:pt>
                <c:pt idx="75">
                  <c:v>2.3834624E-3</c:v>
                </c:pt>
                <c:pt idx="76">
                  <c:v>1.5550057E-3</c:v>
                </c:pt>
                <c:pt idx="77">
                  <c:v>9.1810209999999999E-4</c:v>
                </c:pt>
                <c:pt idx="78">
                  <c:v>5.892146E-4</c:v>
                </c:pt>
                <c:pt idx="79">
                  <c:v>5.3483920000000002E-4</c:v>
                </c:pt>
                <c:pt idx="80">
                  <c:v>6.280554E-4</c:v>
                </c:pt>
                <c:pt idx="81">
                  <c:v>7.9013480000000001E-4</c:v>
                </c:pt>
                <c:pt idx="82">
                  <c:v>1.0205603999999999E-3</c:v>
                </c:pt>
                <c:pt idx="83">
                  <c:v>1.3152149E-3</c:v>
                </c:pt>
                <c:pt idx="84">
                  <c:v>1.6381423999999999E-3</c:v>
                </c:pt>
                <c:pt idx="85">
                  <c:v>1.9833536E-3</c:v>
                </c:pt>
                <c:pt idx="86">
                  <c:v>2.2019814000000001E-3</c:v>
                </c:pt>
                <c:pt idx="87">
                  <c:v>2.1179243999999999E-3</c:v>
                </c:pt>
                <c:pt idx="88">
                  <c:v>1.6523950000000001E-3</c:v>
                </c:pt>
                <c:pt idx="89">
                  <c:v>9.0894429999999996E-4</c:v>
                </c:pt>
                <c:pt idx="90">
                  <c:v>8.4591200000000004E-5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5.4511200000000001E-5</c:v>
                </c:pt>
                <c:pt idx="101">
                  <c:v>3.563625E-4</c:v>
                </c:pt>
                <c:pt idx="102">
                  <c:v>6.6337340000000001E-4</c:v>
                </c:pt>
                <c:pt idx="103">
                  <c:v>9.6680300000000002E-4</c:v>
                </c:pt>
                <c:pt idx="104">
                  <c:v>1.2675356E-3</c:v>
                </c:pt>
                <c:pt idx="105">
                  <c:v>1.5777948E-3</c:v>
                </c:pt>
                <c:pt idx="106">
                  <c:v>1.9109204999999999E-3</c:v>
                </c:pt>
                <c:pt idx="107">
                  <c:v>2.2646788999999999E-3</c:v>
                </c:pt>
                <c:pt idx="108">
                  <c:v>2.6511231000000001E-3</c:v>
                </c:pt>
                <c:pt idx="109">
                  <c:v>3.0889274000000001E-3</c:v>
                </c:pt>
                <c:pt idx="110">
                  <c:v>3.5545961000000002E-3</c:v>
                </c:pt>
                <c:pt idx="111">
                  <c:v>4.0225922000000002E-3</c:v>
                </c:pt>
                <c:pt idx="112">
                  <c:v>4.5222235000000003E-3</c:v>
                </c:pt>
                <c:pt idx="113">
                  <c:v>5.0184037999999997E-3</c:v>
                </c:pt>
                <c:pt idx="114">
                  <c:v>5.4752645000000003E-3</c:v>
                </c:pt>
                <c:pt idx="115">
                  <c:v>5.8744256000000002E-3</c:v>
                </c:pt>
                <c:pt idx="116">
                  <c:v>6.1982204000000001E-3</c:v>
                </c:pt>
                <c:pt idx="117">
                  <c:v>6.4383391E-3</c:v>
                </c:pt>
                <c:pt idx="118">
                  <c:v>6.5825316000000002E-3</c:v>
                </c:pt>
                <c:pt idx="119">
                  <c:v>6.5588965000000004E-3</c:v>
                </c:pt>
                <c:pt idx="120">
                  <c:v>6.4397253999999996E-3</c:v>
                </c:pt>
                <c:pt idx="121">
                  <c:v>6.2232972000000001E-3</c:v>
                </c:pt>
                <c:pt idx="122">
                  <c:v>5.9186686000000004E-3</c:v>
                </c:pt>
                <c:pt idx="123">
                  <c:v>5.5373795E-3</c:v>
                </c:pt>
                <c:pt idx="124">
                  <c:v>5.0953947999999999E-3</c:v>
                </c:pt>
                <c:pt idx="125">
                  <c:v>4.5892171999999997E-3</c:v>
                </c:pt>
                <c:pt idx="126">
                  <c:v>4.1432120000000003E-3</c:v>
                </c:pt>
                <c:pt idx="127">
                  <c:v>3.6224648E-3</c:v>
                </c:pt>
                <c:pt idx="128">
                  <c:v>3.0944002999999999E-3</c:v>
                </c:pt>
                <c:pt idx="129">
                  <c:v>2.6099188E-3</c:v>
                </c:pt>
                <c:pt idx="130">
                  <c:v>2.1184767E-3</c:v>
                </c:pt>
                <c:pt idx="131">
                  <c:v>1.6944122E-3</c:v>
                </c:pt>
                <c:pt idx="132">
                  <c:v>1.2919682E-3</c:v>
                </c:pt>
                <c:pt idx="133">
                  <c:v>9.2194100000000001E-4</c:v>
                </c:pt>
                <c:pt idx="134">
                  <c:v>3.1076029999999998E-4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B-5DBF-4BEC-B76F-5AFFC402E53A}"/>
            </c:ext>
          </c:extLst>
        </c:ser>
        <c:ser>
          <c:idx val="172"/>
          <c:order val="172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反射白_LEDlow_暗櫃!$A$173:$EE$173</c:f>
              <c:numCache>
                <c:formatCode>General</c:formatCode>
                <c:ptCount val="135"/>
                <c:pt idx="0">
                  <c:v>1.9566102000000002E-3</c:v>
                </c:pt>
                <c:pt idx="1">
                  <c:v>1.4633815999999999E-3</c:v>
                </c:pt>
                <c:pt idx="2">
                  <c:v>8.492851E-4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3.9263999999999998E-4</c:v>
                </c:pt>
                <c:pt idx="8">
                  <c:v>1.0748051999999999E-3</c:v>
                </c:pt>
                <c:pt idx="9">
                  <c:v>1.5924684E-3</c:v>
                </c:pt>
                <c:pt idx="10">
                  <c:v>1.7029409000000001E-3</c:v>
                </c:pt>
                <c:pt idx="11">
                  <c:v>1.4829209999999999E-3</c:v>
                </c:pt>
                <c:pt idx="12">
                  <c:v>1.1150464000000001E-3</c:v>
                </c:pt>
                <c:pt idx="13">
                  <c:v>9.0043999999999996E-4</c:v>
                </c:pt>
                <c:pt idx="14">
                  <c:v>1.0351345E-3</c:v>
                </c:pt>
                <c:pt idx="15">
                  <c:v>1.442439E-3</c:v>
                </c:pt>
                <c:pt idx="16">
                  <c:v>1.819743E-3</c:v>
                </c:pt>
                <c:pt idx="17">
                  <c:v>1.9895779000000001E-3</c:v>
                </c:pt>
                <c:pt idx="18">
                  <c:v>2.0763397000000002E-3</c:v>
                </c:pt>
                <c:pt idx="19">
                  <c:v>2.2408387E-3</c:v>
                </c:pt>
                <c:pt idx="20">
                  <c:v>2.6102200999999999E-3</c:v>
                </c:pt>
                <c:pt idx="21">
                  <c:v>3.0279728000000001E-3</c:v>
                </c:pt>
                <c:pt idx="22">
                  <c:v>3.4475790000000001E-3</c:v>
                </c:pt>
                <c:pt idx="23">
                  <c:v>3.6718537999999999E-3</c:v>
                </c:pt>
                <c:pt idx="24">
                  <c:v>3.7628165000000002E-3</c:v>
                </c:pt>
                <c:pt idx="25">
                  <c:v>3.7258600000000001E-3</c:v>
                </c:pt>
                <c:pt idx="26">
                  <c:v>3.6189668000000002E-3</c:v>
                </c:pt>
                <c:pt idx="27">
                  <c:v>3.5331837999999999E-3</c:v>
                </c:pt>
                <c:pt idx="28">
                  <c:v>3.6287513E-3</c:v>
                </c:pt>
                <c:pt idx="29">
                  <c:v>4.1914865999999997E-3</c:v>
                </c:pt>
                <c:pt idx="30">
                  <c:v>5.2405819000000001E-3</c:v>
                </c:pt>
                <c:pt idx="31">
                  <c:v>6.9921039999999999E-3</c:v>
                </c:pt>
                <c:pt idx="32">
                  <c:v>9.7523405999999993E-3</c:v>
                </c:pt>
                <c:pt idx="33">
                  <c:v>1.3612495699999999E-2</c:v>
                </c:pt>
                <c:pt idx="34">
                  <c:v>1.8493091699999999E-2</c:v>
                </c:pt>
                <c:pt idx="35">
                  <c:v>2.3798698600000001E-2</c:v>
                </c:pt>
                <c:pt idx="36">
                  <c:v>2.85029784E-2</c:v>
                </c:pt>
                <c:pt idx="37">
                  <c:v>3.1457636499999997E-2</c:v>
                </c:pt>
                <c:pt idx="38">
                  <c:v>3.2189149399999999E-2</c:v>
                </c:pt>
                <c:pt idx="39">
                  <c:v>3.07927653E-2</c:v>
                </c:pt>
                <c:pt idx="40">
                  <c:v>2.81226654E-2</c:v>
                </c:pt>
                <c:pt idx="41">
                  <c:v>2.4555332999999999E-2</c:v>
                </c:pt>
                <c:pt idx="42">
                  <c:v>2.1016510200000001E-2</c:v>
                </c:pt>
                <c:pt idx="43">
                  <c:v>1.7722921400000001E-2</c:v>
                </c:pt>
                <c:pt idx="44">
                  <c:v>1.4825847E-2</c:v>
                </c:pt>
                <c:pt idx="45">
                  <c:v>1.2561284900000001E-2</c:v>
                </c:pt>
                <c:pt idx="46">
                  <c:v>1.0869452700000001E-2</c:v>
                </c:pt>
                <c:pt idx="47">
                  <c:v>9.7951711999999993E-3</c:v>
                </c:pt>
                <c:pt idx="48">
                  <c:v>9.2866821000000006E-3</c:v>
                </c:pt>
                <c:pt idx="49">
                  <c:v>9.0521722999999995E-3</c:v>
                </c:pt>
                <c:pt idx="50">
                  <c:v>8.9335496999999996E-3</c:v>
                </c:pt>
                <c:pt idx="51">
                  <c:v>8.9899757999999993E-3</c:v>
                </c:pt>
                <c:pt idx="52">
                  <c:v>9.2653716000000007E-3</c:v>
                </c:pt>
                <c:pt idx="53">
                  <c:v>9.6796872000000003E-3</c:v>
                </c:pt>
                <c:pt idx="54">
                  <c:v>1.00745009E-2</c:v>
                </c:pt>
                <c:pt idx="55">
                  <c:v>1.03850318E-2</c:v>
                </c:pt>
                <c:pt idx="56">
                  <c:v>1.06484201E-2</c:v>
                </c:pt>
                <c:pt idx="57">
                  <c:v>1.09168598E-2</c:v>
                </c:pt>
                <c:pt idx="58">
                  <c:v>1.10658575E-2</c:v>
                </c:pt>
                <c:pt idx="59">
                  <c:v>1.09093869E-2</c:v>
                </c:pt>
                <c:pt idx="60">
                  <c:v>1.0520566300000001E-2</c:v>
                </c:pt>
                <c:pt idx="61">
                  <c:v>1.02477353E-2</c:v>
                </c:pt>
                <c:pt idx="62">
                  <c:v>1.0243434500000001E-2</c:v>
                </c:pt>
                <c:pt idx="63">
                  <c:v>1.0278307800000001E-2</c:v>
                </c:pt>
                <c:pt idx="64">
                  <c:v>9.8795388000000005E-3</c:v>
                </c:pt>
                <c:pt idx="65">
                  <c:v>8.7609682000000001E-3</c:v>
                </c:pt>
                <c:pt idx="66">
                  <c:v>7.1611251000000004E-3</c:v>
                </c:pt>
                <c:pt idx="67">
                  <c:v>5.6930948000000004E-3</c:v>
                </c:pt>
                <c:pt idx="68">
                  <c:v>4.8954039999999999E-3</c:v>
                </c:pt>
                <c:pt idx="69">
                  <c:v>4.8960777999999998E-3</c:v>
                </c:pt>
                <c:pt idx="70">
                  <c:v>5.2426178E-3</c:v>
                </c:pt>
                <c:pt idx="71">
                  <c:v>5.3542955E-3</c:v>
                </c:pt>
                <c:pt idx="72">
                  <c:v>4.9190186E-3</c:v>
                </c:pt>
                <c:pt idx="73">
                  <c:v>4.1385320999999999E-3</c:v>
                </c:pt>
                <c:pt idx="74">
                  <c:v>3.3779169999999998E-3</c:v>
                </c:pt>
                <c:pt idx="75">
                  <c:v>2.7955694000000001E-3</c:v>
                </c:pt>
                <c:pt idx="76">
                  <c:v>2.2967780999999998E-3</c:v>
                </c:pt>
                <c:pt idx="77">
                  <c:v>1.8264599E-3</c:v>
                </c:pt>
                <c:pt idx="78">
                  <c:v>1.4806031000000001E-3</c:v>
                </c:pt>
                <c:pt idx="79">
                  <c:v>1.5055463000000001E-3</c:v>
                </c:pt>
                <c:pt idx="80">
                  <c:v>1.8176317999999999E-3</c:v>
                </c:pt>
                <c:pt idx="81">
                  <c:v>2.0640602E-3</c:v>
                </c:pt>
                <c:pt idx="82">
                  <c:v>1.9883434000000002E-3</c:v>
                </c:pt>
                <c:pt idx="83">
                  <c:v>1.5314263999999999E-3</c:v>
                </c:pt>
                <c:pt idx="84">
                  <c:v>8.9278000000000003E-4</c:v>
                </c:pt>
                <c:pt idx="85">
                  <c:v>3.0978929999999998E-4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2.2448410000000001E-4</c:v>
                </c:pt>
                <c:pt idx="94">
                  <c:v>4.5782720000000002E-4</c:v>
                </c:pt>
                <c:pt idx="95">
                  <c:v>6.1568080000000002E-4</c:v>
                </c:pt>
                <c:pt idx="96">
                  <c:v>7.536086E-4</c:v>
                </c:pt>
                <c:pt idx="97">
                  <c:v>7.6864309999999999E-4</c:v>
                </c:pt>
                <c:pt idx="98">
                  <c:v>7.1213139999999999E-4</c:v>
                </c:pt>
                <c:pt idx="99">
                  <c:v>6.0907409999999996E-4</c:v>
                </c:pt>
                <c:pt idx="100">
                  <c:v>4.8645379999999997E-4</c:v>
                </c:pt>
                <c:pt idx="101">
                  <c:v>3.7883889999999998E-4</c:v>
                </c:pt>
                <c:pt idx="102">
                  <c:v>4.6043890000000001E-4</c:v>
                </c:pt>
                <c:pt idx="103">
                  <c:v>5.3297939999999997E-4</c:v>
                </c:pt>
                <c:pt idx="104">
                  <c:v>6.7198210000000004E-4</c:v>
                </c:pt>
                <c:pt idx="105">
                  <c:v>8.8246380000000005E-4</c:v>
                </c:pt>
                <c:pt idx="106">
                  <c:v>1.1666132E-3</c:v>
                </c:pt>
                <c:pt idx="107">
                  <c:v>1.5289817E-3</c:v>
                </c:pt>
                <c:pt idx="108">
                  <c:v>1.9599334000000002E-3</c:v>
                </c:pt>
                <c:pt idx="109">
                  <c:v>2.4605795999999998E-3</c:v>
                </c:pt>
                <c:pt idx="110">
                  <c:v>3.0331959000000001E-3</c:v>
                </c:pt>
                <c:pt idx="111">
                  <c:v>3.6135659999999999E-3</c:v>
                </c:pt>
                <c:pt idx="112">
                  <c:v>4.2139795000000002E-3</c:v>
                </c:pt>
                <c:pt idx="113">
                  <c:v>4.8144069000000001E-3</c:v>
                </c:pt>
                <c:pt idx="114">
                  <c:v>5.3885868000000002E-3</c:v>
                </c:pt>
                <c:pt idx="115">
                  <c:v>5.9006047000000001E-3</c:v>
                </c:pt>
                <c:pt idx="116">
                  <c:v>6.3104019999999997E-3</c:v>
                </c:pt>
                <c:pt idx="117">
                  <c:v>6.6256272000000003E-3</c:v>
                </c:pt>
                <c:pt idx="118">
                  <c:v>6.9504566E-3</c:v>
                </c:pt>
                <c:pt idx="119">
                  <c:v>6.9634570000000002E-3</c:v>
                </c:pt>
                <c:pt idx="120">
                  <c:v>6.8371068000000002E-3</c:v>
                </c:pt>
                <c:pt idx="121">
                  <c:v>6.5939663999999999E-3</c:v>
                </c:pt>
                <c:pt idx="122">
                  <c:v>6.2353625000000001E-3</c:v>
                </c:pt>
                <c:pt idx="123">
                  <c:v>5.7925065E-3</c:v>
                </c:pt>
                <c:pt idx="124">
                  <c:v>5.2704159000000004E-3</c:v>
                </c:pt>
                <c:pt idx="125">
                  <c:v>4.6597169999999999E-3</c:v>
                </c:pt>
                <c:pt idx="126">
                  <c:v>4.1798445999999996E-3</c:v>
                </c:pt>
                <c:pt idx="127">
                  <c:v>3.5248167999999999E-3</c:v>
                </c:pt>
                <c:pt idx="128">
                  <c:v>2.9464711E-3</c:v>
                </c:pt>
                <c:pt idx="129">
                  <c:v>2.4054311E-3</c:v>
                </c:pt>
                <c:pt idx="130">
                  <c:v>1.9089114E-3</c:v>
                </c:pt>
                <c:pt idx="131">
                  <c:v>1.4742345E-3</c:v>
                </c:pt>
                <c:pt idx="132">
                  <c:v>1.1022629E-3</c:v>
                </c:pt>
                <c:pt idx="133">
                  <c:v>7.9726630000000003E-4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C-5DBF-4BEC-B76F-5AFFC402E53A}"/>
            </c:ext>
          </c:extLst>
        </c:ser>
        <c:ser>
          <c:idx val="173"/>
          <c:order val="173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反射白_LEDlow_暗櫃!$A$174:$EE$174</c:f>
              <c:numCache>
                <c:formatCode>General</c:formatCode>
                <c:ptCount val="135"/>
                <c:pt idx="0">
                  <c:v>9.1487269999999997E-4</c:v>
                </c:pt>
                <c:pt idx="1">
                  <c:v>7.1656189999999998E-4</c:v>
                </c:pt>
                <c:pt idx="2">
                  <c:v>7.651143E-4</c:v>
                </c:pt>
                <c:pt idx="3">
                  <c:v>9.3764789999999998E-4</c:v>
                </c:pt>
                <c:pt idx="4">
                  <c:v>1.3129066E-3</c:v>
                </c:pt>
                <c:pt idx="5">
                  <c:v>1.4034895999999999E-3</c:v>
                </c:pt>
                <c:pt idx="6">
                  <c:v>1.1421929000000001E-3</c:v>
                </c:pt>
                <c:pt idx="7">
                  <c:v>7.3781979999999997E-4</c:v>
                </c:pt>
                <c:pt idx="8">
                  <c:v>4.5540970000000001E-4</c:v>
                </c:pt>
                <c:pt idx="9">
                  <c:v>3.097876E-4</c:v>
                </c:pt>
                <c:pt idx="10">
                  <c:v>3.199333E-4</c:v>
                </c:pt>
                <c:pt idx="11">
                  <c:v>2.4079139999999999E-4</c:v>
                </c:pt>
                <c:pt idx="12">
                  <c:v>3.5504150000000001E-4</c:v>
                </c:pt>
                <c:pt idx="13">
                  <c:v>7.9671720000000002E-4</c:v>
                </c:pt>
                <c:pt idx="14">
                  <c:v>1.4864837000000001E-3</c:v>
                </c:pt>
                <c:pt idx="15">
                  <c:v>2.2384024000000001E-3</c:v>
                </c:pt>
                <c:pt idx="16">
                  <c:v>2.8415380999999998E-3</c:v>
                </c:pt>
                <c:pt idx="17">
                  <c:v>3.1915611999999999E-3</c:v>
                </c:pt>
                <c:pt idx="18">
                  <c:v>3.3110734E-3</c:v>
                </c:pt>
                <c:pt idx="19">
                  <c:v>3.2525775000000002E-3</c:v>
                </c:pt>
                <c:pt idx="20">
                  <c:v>3.1366742E-3</c:v>
                </c:pt>
                <c:pt idx="21">
                  <c:v>3.0334641000000001E-3</c:v>
                </c:pt>
                <c:pt idx="22">
                  <c:v>2.9596166999999998E-3</c:v>
                </c:pt>
                <c:pt idx="23">
                  <c:v>3.0355549000000001E-3</c:v>
                </c:pt>
                <c:pt idx="24">
                  <c:v>3.09377E-3</c:v>
                </c:pt>
                <c:pt idx="25">
                  <c:v>3.1419026E-3</c:v>
                </c:pt>
                <c:pt idx="26">
                  <c:v>3.2409944000000002E-3</c:v>
                </c:pt>
                <c:pt idx="27">
                  <c:v>3.3545966999999999E-3</c:v>
                </c:pt>
                <c:pt idx="28">
                  <c:v>3.6122897000000001E-3</c:v>
                </c:pt>
                <c:pt idx="29">
                  <c:v>4.2819064000000004E-3</c:v>
                </c:pt>
                <c:pt idx="30">
                  <c:v>5.4105823000000003E-3</c:v>
                </c:pt>
                <c:pt idx="31">
                  <c:v>7.2933151000000003E-3</c:v>
                </c:pt>
                <c:pt idx="32">
                  <c:v>1.01740835E-2</c:v>
                </c:pt>
                <c:pt idx="33">
                  <c:v>1.40620181E-2</c:v>
                </c:pt>
                <c:pt idx="34">
                  <c:v>1.8725516300000002E-2</c:v>
                </c:pt>
                <c:pt idx="35">
                  <c:v>2.37022582E-2</c:v>
                </c:pt>
                <c:pt idx="36">
                  <c:v>2.8206407999999999E-2</c:v>
                </c:pt>
                <c:pt idx="37">
                  <c:v>3.1210526799999999E-2</c:v>
                </c:pt>
                <c:pt idx="38">
                  <c:v>3.2110981599999998E-2</c:v>
                </c:pt>
                <c:pt idx="39">
                  <c:v>3.07774954E-2</c:v>
                </c:pt>
                <c:pt idx="40">
                  <c:v>2.7907598799999999E-2</c:v>
                </c:pt>
                <c:pt idx="41">
                  <c:v>2.40984149E-2</c:v>
                </c:pt>
                <c:pt idx="42">
                  <c:v>2.03561503E-2</c:v>
                </c:pt>
                <c:pt idx="43">
                  <c:v>1.7006401000000001E-2</c:v>
                </c:pt>
                <c:pt idx="44">
                  <c:v>1.4213926199999999E-2</c:v>
                </c:pt>
                <c:pt idx="45">
                  <c:v>1.23407329E-2</c:v>
                </c:pt>
                <c:pt idx="46">
                  <c:v>1.12133389E-2</c:v>
                </c:pt>
                <c:pt idx="47">
                  <c:v>1.05776805E-2</c:v>
                </c:pt>
                <c:pt idx="48">
                  <c:v>1.0013577500000001E-2</c:v>
                </c:pt>
                <c:pt idx="49">
                  <c:v>9.3676429000000005E-3</c:v>
                </c:pt>
                <c:pt idx="50">
                  <c:v>8.8477368000000004E-3</c:v>
                </c:pt>
                <c:pt idx="51">
                  <c:v>8.8329045000000005E-3</c:v>
                </c:pt>
                <c:pt idx="52">
                  <c:v>9.2370062999999995E-3</c:v>
                </c:pt>
                <c:pt idx="53">
                  <c:v>9.6116372999999998E-3</c:v>
                </c:pt>
                <c:pt idx="54">
                  <c:v>9.6732872000000001E-3</c:v>
                </c:pt>
                <c:pt idx="55">
                  <c:v>9.6132801999999993E-3</c:v>
                </c:pt>
                <c:pt idx="56">
                  <c:v>9.8854619999999994E-3</c:v>
                </c:pt>
                <c:pt idx="57">
                  <c:v>1.05628036E-2</c:v>
                </c:pt>
                <c:pt idx="58">
                  <c:v>1.1156870100000001E-2</c:v>
                </c:pt>
                <c:pt idx="59">
                  <c:v>1.10494932E-2</c:v>
                </c:pt>
                <c:pt idx="60">
                  <c:v>1.0236742E-2</c:v>
                </c:pt>
                <c:pt idx="61">
                  <c:v>9.3205869000000004E-3</c:v>
                </c:pt>
                <c:pt idx="62">
                  <c:v>8.9387856000000005E-3</c:v>
                </c:pt>
                <c:pt idx="63">
                  <c:v>9.2089605000000001E-3</c:v>
                </c:pt>
                <c:pt idx="64">
                  <c:v>9.5663154000000007E-3</c:v>
                </c:pt>
                <c:pt idx="65">
                  <c:v>9.4153359999999998E-3</c:v>
                </c:pt>
                <c:pt idx="66">
                  <c:v>8.5160714000000002E-3</c:v>
                </c:pt>
                <c:pt idx="67">
                  <c:v>7.1675441999999997E-3</c:v>
                </c:pt>
                <c:pt idx="68">
                  <c:v>5.9333043E-3</c:v>
                </c:pt>
                <c:pt idx="69">
                  <c:v>5.1945554999999997E-3</c:v>
                </c:pt>
                <c:pt idx="70">
                  <c:v>4.9514807999999997E-3</c:v>
                </c:pt>
                <c:pt idx="71">
                  <c:v>4.8994803999999996E-3</c:v>
                </c:pt>
                <c:pt idx="72">
                  <c:v>4.6880543000000002E-3</c:v>
                </c:pt>
                <c:pt idx="73">
                  <c:v>4.0723723E-3</c:v>
                </c:pt>
                <c:pt idx="74">
                  <c:v>3.0484832999999999E-3</c:v>
                </c:pt>
                <c:pt idx="75">
                  <c:v>1.7941743E-3</c:v>
                </c:pt>
                <c:pt idx="76">
                  <c:v>7.9267309999999996E-4</c:v>
                </c:pt>
                <c:pt idx="77">
                  <c:v>6.3403419999999997E-4</c:v>
                </c:pt>
                <c:pt idx="78">
                  <c:v>1.4967908000000001E-3</c:v>
                </c:pt>
                <c:pt idx="79">
                  <c:v>2.8383586999999998E-3</c:v>
                </c:pt>
                <c:pt idx="80">
                  <c:v>3.7252682E-3</c:v>
                </c:pt>
                <c:pt idx="81">
                  <c:v>3.5563614000000002E-3</c:v>
                </c:pt>
                <c:pt idx="82">
                  <c:v>2.4517930999999999E-3</c:v>
                </c:pt>
                <c:pt idx="83">
                  <c:v>9.7323159999999995E-4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3.8197980000000001E-4</c:v>
                </c:pt>
                <c:pt idx="89">
                  <c:v>8.1053430000000001E-4</c:v>
                </c:pt>
                <c:pt idx="90">
                  <c:v>1.0280799E-3</c:v>
                </c:pt>
                <c:pt idx="91">
                  <c:v>1.0294727E-3</c:v>
                </c:pt>
                <c:pt idx="92">
                  <c:v>8.6075539999999997E-4</c:v>
                </c:pt>
                <c:pt idx="93">
                  <c:v>6.5367840000000001E-4</c:v>
                </c:pt>
                <c:pt idx="94">
                  <c:v>3.9739149999999998E-4</c:v>
                </c:pt>
                <c:pt idx="95">
                  <c:v>1.5458949999999999E-4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2.3487709999999999E-4</c:v>
                </c:pt>
                <c:pt idx="103">
                  <c:v>5.5338869999999995E-4</c:v>
                </c:pt>
                <c:pt idx="104">
                  <c:v>9.0785810000000003E-4</c:v>
                </c:pt>
                <c:pt idx="105">
                  <c:v>1.2950107999999999E-3</c:v>
                </c:pt>
                <c:pt idx="106">
                  <c:v>1.7072674999999999E-3</c:v>
                </c:pt>
                <c:pt idx="107">
                  <c:v>2.1330148000000002E-3</c:v>
                </c:pt>
                <c:pt idx="108">
                  <c:v>2.5697687999999999E-3</c:v>
                </c:pt>
                <c:pt idx="109">
                  <c:v>3.0193946000000001E-3</c:v>
                </c:pt>
                <c:pt idx="110">
                  <c:v>3.5075380000000001E-3</c:v>
                </c:pt>
                <c:pt idx="111">
                  <c:v>3.9462428999999999E-3</c:v>
                </c:pt>
                <c:pt idx="112">
                  <c:v>4.3809987000000003E-3</c:v>
                </c:pt>
                <c:pt idx="113">
                  <c:v>4.7985603999999996E-3</c:v>
                </c:pt>
                <c:pt idx="114">
                  <c:v>5.1827566000000004E-3</c:v>
                </c:pt>
                <c:pt idx="115">
                  <c:v>5.5162379999999997E-3</c:v>
                </c:pt>
                <c:pt idx="116">
                  <c:v>5.7940552999999999E-3</c:v>
                </c:pt>
                <c:pt idx="117">
                  <c:v>6.0355468000000004E-3</c:v>
                </c:pt>
                <c:pt idx="118">
                  <c:v>6.2963589999999996E-3</c:v>
                </c:pt>
                <c:pt idx="119">
                  <c:v>6.2886258000000002E-3</c:v>
                </c:pt>
                <c:pt idx="120">
                  <c:v>6.1770864000000002E-3</c:v>
                </c:pt>
                <c:pt idx="121">
                  <c:v>5.97694E-3</c:v>
                </c:pt>
                <c:pt idx="122">
                  <c:v>5.6814952E-3</c:v>
                </c:pt>
                <c:pt idx="123">
                  <c:v>5.2953362000000004E-3</c:v>
                </c:pt>
                <c:pt idx="124">
                  <c:v>4.8273858000000003E-3</c:v>
                </c:pt>
                <c:pt idx="125">
                  <c:v>4.2949114000000004E-3</c:v>
                </c:pt>
                <c:pt idx="126">
                  <c:v>3.6483373999999999E-3</c:v>
                </c:pt>
                <c:pt idx="127">
                  <c:v>3.0917001000000002E-3</c:v>
                </c:pt>
                <c:pt idx="128">
                  <c:v>2.4838137999999999E-3</c:v>
                </c:pt>
                <c:pt idx="129">
                  <c:v>1.9386471E-3</c:v>
                </c:pt>
                <c:pt idx="130">
                  <c:v>1.3972768999999999E-3</c:v>
                </c:pt>
                <c:pt idx="131">
                  <c:v>9.1664600000000002E-4</c:v>
                </c:pt>
                <c:pt idx="132">
                  <c:v>4.6099349999999999E-4</c:v>
                </c:pt>
                <c:pt idx="133">
                  <c:v>4.3862000000000001E-5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5DBF-4BEC-B76F-5AFFC402E53A}"/>
            </c:ext>
          </c:extLst>
        </c:ser>
        <c:ser>
          <c:idx val="174"/>
          <c:order val="174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反射白_LEDlow_暗櫃!$A$175:$EE$175</c:f>
              <c:numCache>
                <c:formatCode>General</c:formatCode>
                <c:ptCount val="135"/>
                <c:pt idx="0">
                  <c:v>1.2588651999999999E-3</c:v>
                </c:pt>
                <c:pt idx="1">
                  <c:v>9.5676210000000003E-4</c:v>
                </c:pt>
                <c:pt idx="2">
                  <c:v>4.8239780000000003E-4</c:v>
                </c:pt>
                <c:pt idx="3">
                  <c:v>0</c:v>
                </c:pt>
                <c:pt idx="4">
                  <c:v>0</c:v>
                </c:pt>
                <c:pt idx="5">
                  <c:v>1.104417E-4</c:v>
                </c:pt>
                <c:pt idx="6">
                  <c:v>6.1366369999999999E-4</c:v>
                </c:pt>
                <c:pt idx="7">
                  <c:v>1.0173923000000001E-3</c:v>
                </c:pt>
                <c:pt idx="8">
                  <c:v>1.1804894E-3</c:v>
                </c:pt>
                <c:pt idx="9">
                  <c:v>1.1335015E-3</c:v>
                </c:pt>
                <c:pt idx="10">
                  <c:v>9.7882700000000004E-4</c:v>
                </c:pt>
                <c:pt idx="11">
                  <c:v>8.0387470000000002E-4</c:v>
                </c:pt>
                <c:pt idx="12">
                  <c:v>6.7263869999999995E-4</c:v>
                </c:pt>
                <c:pt idx="13">
                  <c:v>7.6272340000000001E-4</c:v>
                </c:pt>
                <c:pt idx="14">
                  <c:v>1.0171097E-3</c:v>
                </c:pt>
                <c:pt idx="15">
                  <c:v>1.3993046000000001E-3</c:v>
                </c:pt>
                <c:pt idx="16">
                  <c:v>1.7872773E-3</c:v>
                </c:pt>
                <c:pt idx="17">
                  <c:v>2.2214576999999998E-3</c:v>
                </c:pt>
                <c:pt idx="18">
                  <c:v>2.6872363000000001E-3</c:v>
                </c:pt>
                <c:pt idx="19">
                  <c:v>3.1194604999999999E-3</c:v>
                </c:pt>
                <c:pt idx="20">
                  <c:v>3.4752671999999998E-3</c:v>
                </c:pt>
                <c:pt idx="21">
                  <c:v>3.6733565000000002E-3</c:v>
                </c:pt>
                <c:pt idx="22">
                  <c:v>3.8058573999999999E-3</c:v>
                </c:pt>
                <c:pt idx="23">
                  <c:v>3.7982356999999999E-3</c:v>
                </c:pt>
                <c:pt idx="24">
                  <c:v>3.6083643999999999E-3</c:v>
                </c:pt>
                <c:pt idx="25">
                  <c:v>3.2638900000000002E-3</c:v>
                </c:pt>
                <c:pt idx="26">
                  <c:v>2.9525138000000002E-3</c:v>
                </c:pt>
                <c:pt idx="27">
                  <c:v>2.9804775999999998E-3</c:v>
                </c:pt>
                <c:pt idx="28">
                  <c:v>3.4497989999999999E-3</c:v>
                </c:pt>
                <c:pt idx="29">
                  <c:v>4.4311406000000003E-3</c:v>
                </c:pt>
                <c:pt idx="30">
                  <c:v>5.7735642999999998E-3</c:v>
                </c:pt>
                <c:pt idx="31">
                  <c:v>7.6547456000000003E-3</c:v>
                </c:pt>
                <c:pt idx="32">
                  <c:v>1.0308709900000001E-2</c:v>
                </c:pt>
                <c:pt idx="33">
                  <c:v>1.3948080099999999E-2</c:v>
                </c:pt>
                <c:pt idx="34">
                  <c:v>1.86359826E-2</c:v>
                </c:pt>
                <c:pt idx="35">
                  <c:v>2.3845905399999999E-2</c:v>
                </c:pt>
                <c:pt idx="36">
                  <c:v>2.8570340900000001E-2</c:v>
                </c:pt>
                <c:pt idx="37">
                  <c:v>3.1609430899999999E-2</c:v>
                </c:pt>
                <c:pt idx="38">
                  <c:v>3.2410848899999997E-2</c:v>
                </c:pt>
                <c:pt idx="39">
                  <c:v>3.0960800100000001E-2</c:v>
                </c:pt>
                <c:pt idx="40">
                  <c:v>2.8075778900000001E-2</c:v>
                </c:pt>
                <c:pt idx="41">
                  <c:v>2.4219187E-2</c:v>
                </c:pt>
                <c:pt idx="42">
                  <c:v>2.0418066499999998E-2</c:v>
                </c:pt>
                <c:pt idx="43">
                  <c:v>1.70087498E-2</c:v>
                </c:pt>
                <c:pt idx="44">
                  <c:v>1.4218185100000001E-2</c:v>
                </c:pt>
                <c:pt idx="45">
                  <c:v>1.2250015499999999E-2</c:v>
                </c:pt>
                <c:pt idx="46">
                  <c:v>1.0857733E-2</c:v>
                </c:pt>
                <c:pt idx="47">
                  <c:v>9.9109281000000007E-3</c:v>
                </c:pt>
                <c:pt idx="48">
                  <c:v>9.2233187000000001E-3</c:v>
                </c:pt>
                <c:pt idx="49">
                  <c:v>8.6605920999999995E-3</c:v>
                </c:pt>
                <c:pt idx="50">
                  <c:v>8.2256058000000007E-3</c:v>
                </c:pt>
                <c:pt idx="51">
                  <c:v>8.0879694000000005E-3</c:v>
                </c:pt>
                <c:pt idx="52">
                  <c:v>8.3536598999999993E-3</c:v>
                </c:pt>
                <c:pt idx="53">
                  <c:v>8.9535136000000008E-3</c:v>
                </c:pt>
                <c:pt idx="54">
                  <c:v>9.6400584999999997E-3</c:v>
                </c:pt>
                <c:pt idx="55">
                  <c:v>1.0181120599999999E-2</c:v>
                </c:pt>
                <c:pt idx="56">
                  <c:v>1.05642229E-2</c:v>
                </c:pt>
                <c:pt idx="57">
                  <c:v>1.0873765699999999E-2</c:v>
                </c:pt>
                <c:pt idx="58">
                  <c:v>1.11602321E-2</c:v>
                </c:pt>
                <c:pt idx="59">
                  <c:v>1.1325435700000001E-2</c:v>
                </c:pt>
                <c:pt idx="60">
                  <c:v>1.11643709E-2</c:v>
                </c:pt>
                <c:pt idx="61">
                  <c:v>1.07261417E-2</c:v>
                </c:pt>
                <c:pt idx="62">
                  <c:v>1.00608356E-2</c:v>
                </c:pt>
                <c:pt idx="63">
                  <c:v>9.2549836000000007E-3</c:v>
                </c:pt>
                <c:pt idx="64">
                  <c:v>8.3057666000000002E-3</c:v>
                </c:pt>
                <c:pt idx="65">
                  <c:v>7.3256930000000003E-3</c:v>
                </c:pt>
                <c:pt idx="66">
                  <c:v>6.5135541E-3</c:v>
                </c:pt>
                <c:pt idx="67">
                  <c:v>6.0132281000000003E-3</c:v>
                </c:pt>
                <c:pt idx="68">
                  <c:v>5.7743242999999996E-3</c:v>
                </c:pt>
                <c:pt idx="69">
                  <c:v>5.6231474000000004E-3</c:v>
                </c:pt>
                <c:pt idx="70">
                  <c:v>5.2868951999999999E-3</c:v>
                </c:pt>
                <c:pt idx="71">
                  <c:v>4.7993641E-3</c:v>
                </c:pt>
                <c:pt idx="72">
                  <c:v>4.4126716000000002E-3</c:v>
                </c:pt>
                <c:pt idx="73">
                  <c:v>4.3345470999999998E-3</c:v>
                </c:pt>
                <c:pt idx="74">
                  <c:v>4.3799392999999999E-3</c:v>
                </c:pt>
                <c:pt idx="75">
                  <c:v>4.0288045999999997E-3</c:v>
                </c:pt>
                <c:pt idx="76">
                  <c:v>3.0590524000000002E-3</c:v>
                </c:pt>
                <c:pt idx="77">
                  <c:v>1.7983558E-3</c:v>
                </c:pt>
                <c:pt idx="78">
                  <c:v>8.092962E-4</c:v>
                </c:pt>
                <c:pt idx="79">
                  <c:v>4.157044E-4</c:v>
                </c:pt>
                <c:pt idx="80">
                  <c:v>5.0324729999999995E-4</c:v>
                </c:pt>
                <c:pt idx="81">
                  <c:v>7.7369060000000004E-4</c:v>
                </c:pt>
                <c:pt idx="82">
                  <c:v>1.044527E-3</c:v>
                </c:pt>
                <c:pt idx="83">
                  <c:v>1.2463061E-3</c:v>
                </c:pt>
                <c:pt idx="84">
                  <c:v>1.3040501E-3</c:v>
                </c:pt>
                <c:pt idx="85">
                  <c:v>1.2353055999999999E-3</c:v>
                </c:pt>
                <c:pt idx="86">
                  <c:v>9.9180090000000002E-4</c:v>
                </c:pt>
                <c:pt idx="87">
                  <c:v>6.3443359999999999E-4</c:v>
                </c:pt>
                <c:pt idx="88">
                  <c:v>2.7828040000000003E-4</c:v>
                </c:pt>
                <c:pt idx="89">
                  <c:v>2.42917E-5</c:v>
                </c:pt>
                <c:pt idx="90">
                  <c:v>0</c:v>
                </c:pt>
                <c:pt idx="91">
                  <c:v>5.9175100000000002E-5</c:v>
                </c:pt>
                <c:pt idx="92">
                  <c:v>3.0663350000000001E-4</c:v>
                </c:pt>
                <c:pt idx="93">
                  <c:v>5.7509270000000005E-4</c:v>
                </c:pt>
                <c:pt idx="94">
                  <c:v>7.6596100000000001E-4</c:v>
                </c:pt>
                <c:pt idx="95">
                  <c:v>7.7323599999999995E-4</c:v>
                </c:pt>
                <c:pt idx="96">
                  <c:v>6.8719180000000003E-4</c:v>
                </c:pt>
                <c:pt idx="97">
                  <c:v>4.5368189999999998E-4</c:v>
                </c:pt>
                <c:pt idx="98">
                  <c:v>1.6923550000000001E-4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2.67486E-5</c:v>
                </c:pt>
                <c:pt idx="105">
                  <c:v>3.5886309999999999E-4</c:v>
                </c:pt>
                <c:pt idx="106">
                  <c:v>7.8839310000000001E-4</c:v>
                </c:pt>
                <c:pt idx="107">
                  <c:v>1.3095890999999999E-3</c:v>
                </c:pt>
                <c:pt idx="108">
                  <c:v>1.9140638E-3</c:v>
                </c:pt>
                <c:pt idx="109">
                  <c:v>2.5861961999999999E-3</c:v>
                </c:pt>
                <c:pt idx="110">
                  <c:v>3.2592849000000002E-3</c:v>
                </c:pt>
                <c:pt idx="111">
                  <c:v>3.9928806999999997E-3</c:v>
                </c:pt>
                <c:pt idx="112">
                  <c:v>4.7039669000000003E-3</c:v>
                </c:pt>
                <c:pt idx="113">
                  <c:v>5.3773503999999996E-3</c:v>
                </c:pt>
                <c:pt idx="114">
                  <c:v>5.9934500999999996E-3</c:v>
                </c:pt>
                <c:pt idx="115">
                  <c:v>6.5157684E-3</c:v>
                </c:pt>
                <c:pt idx="116">
                  <c:v>6.9191497999999997E-3</c:v>
                </c:pt>
                <c:pt idx="117">
                  <c:v>7.2238538E-3</c:v>
                </c:pt>
                <c:pt idx="118">
                  <c:v>7.4476572E-3</c:v>
                </c:pt>
                <c:pt idx="119">
                  <c:v>7.3618004000000001E-3</c:v>
                </c:pt>
                <c:pt idx="120">
                  <c:v>7.1406550999999997E-3</c:v>
                </c:pt>
                <c:pt idx="121">
                  <c:v>6.8164341999999998E-3</c:v>
                </c:pt>
                <c:pt idx="122">
                  <c:v>6.4064539000000002E-3</c:v>
                </c:pt>
                <c:pt idx="123">
                  <c:v>5.9376652E-3</c:v>
                </c:pt>
                <c:pt idx="124">
                  <c:v>5.4378593000000003E-3</c:v>
                </c:pt>
                <c:pt idx="125">
                  <c:v>4.8954287000000001E-3</c:v>
                </c:pt>
                <c:pt idx="126">
                  <c:v>4.4426307999999998E-3</c:v>
                </c:pt>
                <c:pt idx="127">
                  <c:v>3.9576263999999998E-3</c:v>
                </c:pt>
                <c:pt idx="128">
                  <c:v>3.5148623999999998E-3</c:v>
                </c:pt>
                <c:pt idx="129">
                  <c:v>3.1448568E-3</c:v>
                </c:pt>
                <c:pt idx="130">
                  <c:v>2.8459627999999999E-3</c:v>
                </c:pt>
                <c:pt idx="131">
                  <c:v>2.5772070999999998E-3</c:v>
                </c:pt>
                <c:pt idx="132">
                  <c:v>2.3441884999999998E-3</c:v>
                </c:pt>
                <c:pt idx="133">
                  <c:v>2.1386647E-3</c:v>
                </c:pt>
                <c:pt idx="134">
                  <c:v>1.4994282E-3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E-5DBF-4BEC-B76F-5AFFC402E53A}"/>
            </c:ext>
          </c:extLst>
        </c:ser>
        <c:ser>
          <c:idx val="175"/>
          <c:order val="175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反射白_LEDlow_暗櫃!$A$176:$EE$176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2.1381810000000001E-4</c:v>
                </c:pt>
                <c:pt idx="4">
                  <c:v>3.5163410000000001E-4</c:v>
                </c:pt>
                <c:pt idx="5">
                  <c:v>1.6948540000000001E-4</c:v>
                </c:pt>
                <c:pt idx="6">
                  <c:v>0</c:v>
                </c:pt>
                <c:pt idx="7">
                  <c:v>0</c:v>
                </c:pt>
                <c:pt idx="8">
                  <c:v>3.7653300000000001E-5</c:v>
                </c:pt>
                <c:pt idx="9">
                  <c:v>7.23151E-4</c:v>
                </c:pt>
                <c:pt idx="10">
                  <c:v>1.3871305E-3</c:v>
                </c:pt>
                <c:pt idx="11">
                  <c:v>1.5346006999999999E-3</c:v>
                </c:pt>
                <c:pt idx="12">
                  <c:v>1.1719313000000001E-3</c:v>
                </c:pt>
                <c:pt idx="13">
                  <c:v>7.790338E-4</c:v>
                </c:pt>
                <c:pt idx="14">
                  <c:v>6.8905240000000003E-4</c:v>
                </c:pt>
                <c:pt idx="15">
                  <c:v>1.1059595000000001E-3</c:v>
                </c:pt>
                <c:pt idx="16">
                  <c:v>1.806528E-3</c:v>
                </c:pt>
                <c:pt idx="17">
                  <c:v>2.4963478000000002E-3</c:v>
                </c:pt>
                <c:pt idx="18">
                  <c:v>3.0586512E-3</c:v>
                </c:pt>
                <c:pt idx="19">
                  <c:v>3.3616684000000001E-3</c:v>
                </c:pt>
                <c:pt idx="20">
                  <c:v>3.4201065999999998E-3</c:v>
                </c:pt>
                <c:pt idx="21">
                  <c:v>3.2444873E-3</c:v>
                </c:pt>
                <c:pt idx="22">
                  <c:v>2.9935206000000002E-3</c:v>
                </c:pt>
                <c:pt idx="23">
                  <c:v>2.7625032E-3</c:v>
                </c:pt>
                <c:pt idx="24">
                  <c:v>2.7345051E-3</c:v>
                </c:pt>
                <c:pt idx="25">
                  <c:v>2.8415112999999998E-3</c:v>
                </c:pt>
                <c:pt idx="26">
                  <c:v>3.2280492999999999E-3</c:v>
                </c:pt>
                <c:pt idx="27">
                  <c:v>3.8252231E-3</c:v>
                </c:pt>
                <c:pt idx="28">
                  <c:v>4.4129686E-3</c:v>
                </c:pt>
                <c:pt idx="29">
                  <c:v>5.0466345000000001E-3</c:v>
                </c:pt>
                <c:pt idx="30">
                  <c:v>5.8210854999999999E-3</c:v>
                </c:pt>
                <c:pt idx="31">
                  <c:v>7.1672732000000001E-3</c:v>
                </c:pt>
                <c:pt idx="32">
                  <c:v>9.6225413000000006E-3</c:v>
                </c:pt>
                <c:pt idx="33">
                  <c:v>1.3208718E-2</c:v>
                </c:pt>
                <c:pt idx="34">
                  <c:v>1.7734726900000001E-2</c:v>
                </c:pt>
                <c:pt idx="35">
                  <c:v>2.2755632200000001E-2</c:v>
                </c:pt>
                <c:pt idx="36">
                  <c:v>2.7527740200000001E-2</c:v>
                </c:pt>
                <c:pt idx="37">
                  <c:v>3.0945887799999999E-2</c:v>
                </c:pt>
                <c:pt idx="38">
                  <c:v>3.2260965599999997E-2</c:v>
                </c:pt>
                <c:pt idx="39">
                  <c:v>3.1129471999999998E-2</c:v>
                </c:pt>
                <c:pt idx="40">
                  <c:v>2.8404751799999999E-2</c:v>
                </c:pt>
                <c:pt idx="41">
                  <c:v>2.47201994E-2</c:v>
                </c:pt>
                <c:pt idx="42">
                  <c:v>2.1160014000000001E-2</c:v>
                </c:pt>
                <c:pt idx="43">
                  <c:v>1.78985316E-2</c:v>
                </c:pt>
                <c:pt idx="44">
                  <c:v>1.5064396900000001E-2</c:v>
                </c:pt>
                <c:pt idx="45">
                  <c:v>1.2862116999999999E-2</c:v>
                </c:pt>
                <c:pt idx="46">
                  <c:v>1.11832609E-2</c:v>
                </c:pt>
                <c:pt idx="47">
                  <c:v>1.00305034E-2</c:v>
                </c:pt>
                <c:pt idx="48">
                  <c:v>9.2428298999999992E-3</c:v>
                </c:pt>
                <c:pt idx="49">
                  <c:v>8.6749410000000002E-3</c:v>
                </c:pt>
                <c:pt idx="50">
                  <c:v>8.2612446999999999E-3</c:v>
                </c:pt>
                <c:pt idx="51">
                  <c:v>8.0822845999999997E-3</c:v>
                </c:pt>
                <c:pt idx="52">
                  <c:v>8.2408627000000005E-3</c:v>
                </c:pt>
                <c:pt idx="53">
                  <c:v>8.7211682000000006E-3</c:v>
                </c:pt>
                <c:pt idx="54">
                  <c:v>9.4116023000000004E-3</c:v>
                </c:pt>
                <c:pt idx="55">
                  <c:v>1.0110487200000001E-2</c:v>
                </c:pt>
                <c:pt idx="56">
                  <c:v>1.0678580999999999E-2</c:v>
                </c:pt>
                <c:pt idx="57">
                  <c:v>1.1126652399999999E-2</c:v>
                </c:pt>
                <c:pt idx="58">
                  <c:v>1.1436964399999999E-2</c:v>
                </c:pt>
                <c:pt idx="59">
                  <c:v>1.1546012E-2</c:v>
                </c:pt>
                <c:pt idx="60">
                  <c:v>1.13276616E-2</c:v>
                </c:pt>
                <c:pt idx="61">
                  <c:v>1.09262839E-2</c:v>
                </c:pt>
                <c:pt idx="62">
                  <c:v>1.0454400399999999E-2</c:v>
                </c:pt>
                <c:pt idx="63">
                  <c:v>9.9575315000000001E-3</c:v>
                </c:pt>
                <c:pt idx="64">
                  <c:v>9.3481521999999994E-3</c:v>
                </c:pt>
                <c:pt idx="65">
                  <c:v>8.4748445000000002E-3</c:v>
                </c:pt>
                <c:pt idx="66">
                  <c:v>7.4354516999999998E-3</c:v>
                </c:pt>
                <c:pt idx="67">
                  <c:v>6.4449362000000001E-3</c:v>
                </c:pt>
                <c:pt idx="68">
                  <c:v>5.7614138000000002E-3</c:v>
                </c:pt>
                <c:pt idx="69">
                  <c:v>5.4420092999999999E-3</c:v>
                </c:pt>
                <c:pt idx="70">
                  <c:v>5.2836532999999998E-3</c:v>
                </c:pt>
                <c:pt idx="71">
                  <c:v>5.0580939000000004E-3</c:v>
                </c:pt>
                <c:pt idx="72">
                  <c:v>4.6727443E-3</c:v>
                </c:pt>
                <c:pt idx="73">
                  <c:v>4.2362763000000003E-3</c:v>
                </c:pt>
                <c:pt idx="74">
                  <c:v>3.8296399E-3</c:v>
                </c:pt>
                <c:pt idx="75">
                  <c:v>3.3434370999999999E-3</c:v>
                </c:pt>
                <c:pt idx="76">
                  <c:v>2.6461012000000002E-3</c:v>
                </c:pt>
                <c:pt idx="77">
                  <c:v>1.8342375E-3</c:v>
                </c:pt>
                <c:pt idx="78">
                  <c:v>1.1325451E-3</c:v>
                </c:pt>
                <c:pt idx="79">
                  <c:v>7.6109430000000002E-4</c:v>
                </c:pt>
                <c:pt idx="80">
                  <c:v>6.7271050000000004E-4</c:v>
                </c:pt>
                <c:pt idx="81">
                  <c:v>6.974034E-4</c:v>
                </c:pt>
                <c:pt idx="82">
                  <c:v>7.4273660000000001E-4</c:v>
                </c:pt>
                <c:pt idx="83">
                  <c:v>8.385946E-4</c:v>
                </c:pt>
                <c:pt idx="84">
                  <c:v>9.6745109999999996E-4</c:v>
                </c:pt>
                <c:pt idx="85">
                  <c:v>1.0118748999999999E-3</c:v>
                </c:pt>
                <c:pt idx="86">
                  <c:v>9.2930870000000002E-4</c:v>
                </c:pt>
                <c:pt idx="87">
                  <c:v>7.723745E-4</c:v>
                </c:pt>
                <c:pt idx="88">
                  <c:v>6.5058539999999999E-4</c:v>
                </c:pt>
                <c:pt idx="89">
                  <c:v>6.4690479999999996E-4</c:v>
                </c:pt>
                <c:pt idx="90">
                  <c:v>7.6279430000000001E-4</c:v>
                </c:pt>
                <c:pt idx="91">
                  <c:v>9.4480390000000001E-4</c:v>
                </c:pt>
                <c:pt idx="92">
                  <c:v>1.0438404E-3</c:v>
                </c:pt>
                <c:pt idx="93">
                  <c:v>1.0399860999999999E-3</c:v>
                </c:pt>
                <c:pt idx="94">
                  <c:v>9.5731060000000005E-4</c:v>
                </c:pt>
                <c:pt idx="95">
                  <c:v>7.5032229999999998E-4</c:v>
                </c:pt>
                <c:pt idx="96">
                  <c:v>5.1929159999999995E-4</c:v>
                </c:pt>
                <c:pt idx="97">
                  <c:v>2.8299670000000001E-4</c:v>
                </c:pt>
                <c:pt idx="98">
                  <c:v>8.3483200000000001E-5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1.5989309999999999E-4</c:v>
                </c:pt>
                <c:pt idx="106">
                  <c:v>4.5156560000000001E-4</c:v>
                </c:pt>
                <c:pt idx="107">
                  <c:v>8.4499620000000005E-4</c:v>
                </c:pt>
                <c:pt idx="108">
                  <c:v>1.3330223E-3</c:v>
                </c:pt>
                <c:pt idx="109">
                  <c:v>1.9084264999999999E-3</c:v>
                </c:pt>
                <c:pt idx="110">
                  <c:v>2.5647631999999999E-3</c:v>
                </c:pt>
                <c:pt idx="111">
                  <c:v>3.2684073999999998E-3</c:v>
                </c:pt>
                <c:pt idx="112">
                  <c:v>3.9695924999999998E-3</c:v>
                </c:pt>
                <c:pt idx="113">
                  <c:v>4.6533490999999998E-3</c:v>
                </c:pt>
                <c:pt idx="114">
                  <c:v>5.2925209000000001E-3</c:v>
                </c:pt>
                <c:pt idx="115">
                  <c:v>5.8556772000000002E-3</c:v>
                </c:pt>
                <c:pt idx="116">
                  <c:v>6.3137771000000001E-3</c:v>
                </c:pt>
                <c:pt idx="117">
                  <c:v>6.7228931000000002E-3</c:v>
                </c:pt>
                <c:pt idx="118">
                  <c:v>6.8415003E-3</c:v>
                </c:pt>
                <c:pt idx="119">
                  <c:v>6.9057959999999996E-3</c:v>
                </c:pt>
                <c:pt idx="120">
                  <c:v>6.8398545999999996E-3</c:v>
                </c:pt>
                <c:pt idx="121">
                  <c:v>6.6610491000000001E-3</c:v>
                </c:pt>
                <c:pt idx="122">
                  <c:v>6.3842515999999998E-3</c:v>
                </c:pt>
                <c:pt idx="123">
                  <c:v>6.0309431999999996E-3</c:v>
                </c:pt>
                <c:pt idx="124">
                  <c:v>5.6019746999999998E-3</c:v>
                </c:pt>
                <c:pt idx="125">
                  <c:v>5.1361610999999998E-3</c:v>
                </c:pt>
                <c:pt idx="126">
                  <c:v>4.6700769999999999E-3</c:v>
                </c:pt>
                <c:pt idx="127">
                  <c:v>4.0878666999999997E-3</c:v>
                </c:pt>
                <c:pt idx="128">
                  <c:v>3.5526314999999998E-3</c:v>
                </c:pt>
                <c:pt idx="129">
                  <c:v>3.0450409E-3</c:v>
                </c:pt>
                <c:pt idx="130">
                  <c:v>2.5305868999999999E-3</c:v>
                </c:pt>
                <c:pt idx="131">
                  <c:v>2.0999699E-3</c:v>
                </c:pt>
                <c:pt idx="132">
                  <c:v>1.7052599999999999E-3</c:v>
                </c:pt>
                <c:pt idx="133">
                  <c:v>1.3549364000000001E-3</c:v>
                </c:pt>
                <c:pt idx="134">
                  <c:v>6.9991279999999996E-4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5DBF-4BEC-B76F-5AFFC402E53A}"/>
            </c:ext>
          </c:extLst>
        </c:ser>
        <c:ser>
          <c:idx val="176"/>
          <c:order val="176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反射白_LEDlow_暗櫃!$A$177:$EE$177</c:f>
              <c:numCache>
                <c:formatCode>General</c:formatCode>
                <c:ptCount val="135"/>
                <c:pt idx="0">
                  <c:v>1.7118029999999999E-4</c:v>
                </c:pt>
                <c:pt idx="1">
                  <c:v>1.387433E-4</c:v>
                </c:pt>
                <c:pt idx="2">
                  <c:v>3.0043129999999998E-4</c:v>
                </c:pt>
                <c:pt idx="3">
                  <c:v>2.242871E-4</c:v>
                </c:pt>
                <c:pt idx="4">
                  <c:v>1.3497140000000001E-4</c:v>
                </c:pt>
                <c:pt idx="5">
                  <c:v>7.7460199999999994E-5</c:v>
                </c:pt>
                <c:pt idx="6">
                  <c:v>9.7289300000000004E-5</c:v>
                </c:pt>
                <c:pt idx="7">
                  <c:v>2.275647E-4</c:v>
                </c:pt>
                <c:pt idx="8">
                  <c:v>5.0168890000000001E-4</c:v>
                </c:pt>
                <c:pt idx="9">
                  <c:v>8.3814790000000001E-4</c:v>
                </c:pt>
                <c:pt idx="10">
                  <c:v>1.0805592999999999E-3</c:v>
                </c:pt>
                <c:pt idx="11">
                  <c:v>9.7799759999999997E-4</c:v>
                </c:pt>
                <c:pt idx="12">
                  <c:v>6.4748150000000005E-4</c:v>
                </c:pt>
                <c:pt idx="13">
                  <c:v>4.8663990000000001E-4</c:v>
                </c:pt>
                <c:pt idx="14">
                  <c:v>7.3785940000000003E-4</c:v>
                </c:pt>
                <c:pt idx="15">
                  <c:v>1.3834384E-3</c:v>
                </c:pt>
                <c:pt idx="16">
                  <c:v>2.0518330999999999E-3</c:v>
                </c:pt>
                <c:pt idx="17">
                  <c:v>2.5168599000000001E-3</c:v>
                </c:pt>
                <c:pt idx="18">
                  <c:v>2.7911346E-3</c:v>
                </c:pt>
                <c:pt idx="19">
                  <c:v>2.9373846000000001E-3</c:v>
                </c:pt>
                <c:pt idx="20">
                  <c:v>3.0996965E-3</c:v>
                </c:pt>
                <c:pt idx="21">
                  <c:v>3.3000002000000001E-3</c:v>
                </c:pt>
                <c:pt idx="22">
                  <c:v>3.5279675000000001E-3</c:v>
                </c:pt>
                <c:pt idx="23">
                  <c:v>3.6485787000000002E-3</c:v>
                </c:pt>
                <c:pt idx="24">
                  <c:v>3.6289784999999999E-3</c:v>
                </c:pt>
                <c:pt idx="25">
                  <c:v>3.3935884E-3</c:v>
                </c:pt>
                <c:pt idx="26">
                  <c:v>3.2767495E-3</c:v>
                </c:pt>
                <c:pt idx="27">
                  <c:v>3.456986E-3</c:v>
                </c:pt>
                <c:pt idx="28">
                  <c:v>3.9779148000000002E-3</c:v>
                </c:pt>
                <c:pt idx="29">
                  <c:v>4.7997287000000003E-3</c:v>
                </c:pt>
                <c:pt idx="30">
                  <c:v>5.8513530999999997E-3</c:v>
                </c:pt>
                <c:pt idx="31">
                  <c:v>7.4417110999999998E-3</c:v>
                </c:pt>
                <c:pt idx="32">
                  <c:v>9.9610062000000006E-3</c:v>
                </c:pt>
                <c:pt idx="33">
                  <c:v>1.358815E-2</c:v>
                </c:pt>
                <c:pt idx="34">
                  <c:v>1.82193015E-2</c:v>
                </c:pt>
                <c:pt idx="35">
                  <c:v>2.3321863299999999E-2</c:v>
                </c:pt>
                <c:pt idx="36">
                  <c:v>2.7983881499999998E-2</c:v>
                </c:pt>
                <c:pt idx="37">
                  <c:v>3.1025251399999999E-2</c:v>
                </c:pt>
                <c:pt idx="38">
                  <c:v>3.1865075200000002E-2</c:v>
                </c:pt>
                <c:pt idx="39">
                  <c:v>3.05637848E-2</c:v>
                </c:pt>
                <c:pt idx="40">
                  <c:v>2.7979509900000001E-2</c:v>
                </c:pt>
                <c:pt idx="41">
                  <c:v>2.4548443E-2</c:v>
                </c:pt>
                <c:pt idx="42">
                  <c:v>2.1052217099999999E-2</c:v>
                </c:pt>
                <c:pt idx="43">
                  <c:v>1.7639953600000001E-2</c:v>
                </c:pt>
                <c:pt idx="44">
                  <c:v>1.45475399E-2</c:v>
                </c:pt>
                <c:pt idx="45">
                  <c:v>1.2167182800000001E-2</c:v>
                </c:pt>
                <c:pt idx="46">
                  <c:v>1.0488295E-2</c:v>
                </c:pt>
                <c:pt idx="47">
                  <c:v>9.5548416000000008E-3</c:v>
                </c:pt>
                <c:pt idx="48">
                  <c:v>9.2187207000000004E-3</c:v>
                </c:pt>
                <c:pt idx="49">
                  <c:v>9.1023939000000002E-3</c:v>
                </c:pt>
                <c:pt idx="50">
                  <c:v>8.9686652999999995E-3</c:v>
                </c:pt>
                <c:pt idx="51">
                  <c:v>8.8796997000000003E-3</c:v>
                </c:pt>
                <c:pt idx="52">
                  <c:v>8.9658154000000004E-3</c:v>
                </c:pt>
                <c:pt idx="53">
                  <c:v>9.2811565999999998E-3</c:v>
                </c:pt>
                <c:pt idx="54">
                  <c:v>9.7246468000000003E-3</c:v>
                </c:pt>
                <c:pt idx="55">
                  <c:v>1.0198666699999999E-2</c:v>
                </c:pt>
                <c:pt idx="56">
                  <c:v>1.06870104E-2</c:v>
                </c:pt>
                <c:pt idx="57">
                  <c:v>1.1133276900000001E-2</c:v>
                </c:pt>
                <c:pt idx="58">
                  <c:v>1.13048786E-2</c:v>
                </c:pt>
                <c:pt idx="59">
                  <c:v>1.1021145600000001E-2</c:v>
                </c:pt>
                <c:pt idx="60">
                  <c:v>1.02976831E-2</c:v>
                </c:pt>
                <c:pt idx="61">
                  <c:v>9.5409723000000005E-3</c:v>
                </c:pt>
                <c:pt idx="62">
                  <c:v>9.1044036999999994E-3</c:v>
                </c:pt>
                <c:pt idx="63">
                  <c:v>9.1052018000000005E-3</c:v>
                </c:pt>
                <c:pt idx="64">
                  <c:v>9.2822257000000005E-3</c:v>
                </c:pt>
                <c:pt idx="65">
                  <c:v>9.2193168000000002E-3</c:v>
                </c:pt>
                <c:pt idx="66">
                  <c:v>8.6286244999999994E-3</c:v>
                </c:pt>
                <c:pt idx="67">
                  <c:v>7.5251427000000001E-3</c:v>
                </c:pt>
                <c:pt idx="68">
                  <c:v>6.2088001999999996E-3</c:v>
                </c:pt>
                <c:pt idx="69">
                  <c:v>5.0824772999999998E-3</c:v>
                </c:pt>
                <c:pt idx="70">
                  <c:v>4.3583954999999999E-3</c:v>
                </c:pt>
                <c:pt idx="71">
                  <c:v>4.0656822000000002E-3</c:v>
                </c:pt>
                <c:pt idx="72">
                  <c:v>4.0973155000000004E-3</c:v>
                </c:pt>
                <c:pt idx="73">
                  <c:v>4.2778909999999998E-3</c:v>
                </c:pt>
                <c:pt idx="74">
                  <c:v>4.3746261E-3</c:v>
                </c:pt>
                <c:pt idx="75">
                  <c:v>4.1464329999999997E-3</c:v>
                </c:pt>
                <c:pt idx="76">
                  <c:v>3.5063800999999999E-3</c:v>
                </c:pt>
                <c:pt idx="77">
                  <c:v>2.5944836000000001E-3</c:v>
                </c:pt>
                <c:pt idx="78">
                  <c:v>1.5963437000000001E-3</c:v>
                </c:pt>
                <c:pt idx="79">
                  <c:v>6.5324450000000004E-4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3.2370290000000002E-4</c:v>
                </c:pt>
                <c:pt idx="84">
                  <c:v>1.2179118E-3</c:v>
                </c:pt>
                <c:pt idx="85">
                  <c:v>2.0068212999999999E-3</c:v>
                </c:pt>
                <c:pt idx="86">
                  <c:v>2.3210444000000001E-3</c:v>
                </c:pt>
                <c:pt idx="87">
                  <c:v>2.0637193E-3</c:v>
                </c:pt>
                <c:pt idx="88">
                  <c:v>1.4538833999999999E-3</c:v>
                </c:pt>
                <c:pt idx="89">
                  <c:v>7.8467990000000002E-4</c:v>
                </c:pt>
                <c:pt idx="90">
                  <c:v>2.5231039999999998E-4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1.478478E-4</c:v>
                </c:pt>
                <c:pt idx="99">
                  <c:v>2.9613099999999999E-4</c:v>
                </c:pt>
                <c:pt idx="100">
                  <c:v>4.1138950000000002E-4</c:v>
                </c:pt>
                <c:pt idx="101">
                  <c:v>4.9133710000000004E-4</c:v>
                </c:pt>
                <c:pt idx="102">
                  <c:v>6.1979579999999997E-4</c:v>
                </c:pt>
                <c:pt idx="103">
                  <c:v>6.7252679999999995E-4</c:v>
                </c:pt>
                <c:pt idx="104">
                  <c:v>7.3772840000000002E-4</c:v>
                </c:pt>
                <c:pt idx="105">
                  <c:v>8.4154439999999998E-4</c:v>
                </c:pt>
                <c:pt idx="106">
                  <c:v>1.0078617999999999E-3</c:v>
                </c:pt>
                <c:pt idx="107">
                  <c:v>1.2375676E-3</c:v>
                </c:pt>
                <c:pt idx="108">
                  <c:v>1.5555829999999999E-3</c:v>
                </c:pt>
                <c:pt idx="109">
                  <c:v>1.9791750000000001E-3</c:v>
                </c:pt>
                <c:pt idx="110">
                  <c:v>2.4841879E-3</c:v>
                </c:pt>
                <c:pt idx="111">
                  <c:v>3.0528793999999998E-3</c:v>
                </c:pt>
                <c:pt idx="112">
                  <c:v>3.7121603E-3</c:v>
                </c:pt>
                <c:pt idx="113">
                  <c:v>4.4051311000000001E-3</c:v>
                </c:pt>
                <c:pt idx="114">
                  <c:v>5.0448035000000002E-3</c:v>
                </c:pt>
                <c:pt idx="115">
                  <c:v>5.6322337999999998E-3</c:v>
                </c:pt>
                <c:pt idx="116">
                  <c:v>6.1315991999999998E-3</c:v>
                </c:pt>
                <c:pt idx="117">
                  <c:v>6.5662013000000003E-3</c:v>
                </c:pt>
                <c:pt idx="118">
                  <c:v>6.7185196000000003E-3</c:v>
                </c:pt>
                <c:pt idx="119">
                  <c:v>6.7781051999999996E-3</c:v>
                </c:pt>
                <c:pt idx="120">
                  <c:v>6.6909930000000001E-3</c:v>
                </c:pt>
                <c:pt idx="121">
                  <c:v>6.4650456999999998E-3</c:v>
                </c:pt>
                <c:pt idx="122">
                  <c:v>6.1196120999999996E-3</c:v>
                </c:pt>
                <c:pt idx="123">
                  <c:v>5.6828088000000004E-3</c:v>
                </c:pt>
                <c:pt idx="124">
                  <c:v>5.1805204999999998E-3</c:v>
                </c:pt>
                <c:pt idx="125">
                  <c:v>4.6996594999999999E-3</c:v>
                </c:pt>
                <c:pt idx="126">
                  <c:v>4.1475137999999996E-3</c:v>
                </c:pt>
                <c:pt idx="127">
                  <c:v>3.6054857000000001E-3</c:v>
                </c:pt>
                <c:pt idx="128">
                  <c:v>3.0598571000000001E-3</c:v>
                </c:pt>
                <c:pt idx="129">
                  <c:v>2.5695800000000001E-3</c:v>
                </c:pt>
                <c:pt idx="130">
                  <c:v>2.100396E-3</c:v>
                </c:pt>
                <c:pt idx="131">
                  <c:v>1.6692752000000001E-3</c:v>
                </c:pt>
                <c:pt idx="132">
                  <c:v>1.2582864999999999E-3</c:v>
                </c:pt>
                <c:pt idx="133">
                  <c:v>8.7178020000000002E-4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0-5DBF-4BEC-B76F-5AFFC402E53A}"/>
            </c:ext>
          </c:extLst>
        </c:ser>
        <c:ser>
          <c:idx val="177"/>
          <c:order val="177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反射白_LEDlow_暗櫃!$A$178:$EE$178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1.9015279999999999E-4</c:v>
                </c:pt>
                <c:pt idx="5">
                  <c:v>7.4309419999999998E-4</c:v>
                </c:pt>
                <c:pt idx="6">
                  <c:v>9.902165000000001E-4</c:v>
                </c:pt>
                <c:pt idx="7">
                  <c:v>1.0351645E-3</c:v>
                </c:pt>
                <c:pt idx="8">
                  <c:v>1.0536943000000001E-3</c:v>
                </c:pt>
                <c:pt idx="9">
                  <c:v>1.0808184E-3</c:v>
                </c:pt>
                <c:pt idx="10">
                  <c:v>1.1699852E-3</c:v>
                </c:pt>
                <c:pt idx="11">
                  <c:v>1.0470258999999999E-3</c:v>
                </c:pt>
                <c:pt idx="12">
                  <c:v>7.3968760000000004E-4</c:v>
                </c:pt>
                <c:pt idx="13">
                  <c:v>4.9936220000000001E-4</c:v>
                </c:pt>
                <c:pt idx="14">
                  <c:v>5.7732020000000005E-4</c:v>
                </c:pt>
                <c:pt idx="15">
                  <c:v>1.0287474999999999E-3</c:v>
                </c:pt>
                <c:pt idx="16">
                  <c:v>1.6175184E-3</c:v>
                </c:pt>
                <c:pt idx="17">
                  <c:v>2.0558479999999999E-3</c:v>
                </c:pt>
                <c:pt idx="18">
                  <c:v>2.3849788000000001E-3</c:v>
                </c:pt>
                <c:pt idx="19">
                  <c:v>2.6518627999999999E-3</c:v>
                </c:pt>
                <c:pt idx="20">
                  <c:v>2.8955163E-3</c:v>
                </c:pt>
                <c:pt idx="21">
                  <c:v>3.1426621000000001E-3</c:v>
                </c:pt>
                <c:pt idx="22">
                  <c:v>3.3492749E-3</c:v>
                </c:pt>
                <c:pt idx="23">
                  <c:v>3.5229274000000001E-3</c:v>
                </c:pt>
                <c:pt idx="24">
                  <c:v>3.7399020999999998E-3</c:v>
                </c:pt>
                <c:pt idx="25">
                  <c:v>3.9163777000000002E-3</c:v>
                </c:pt>
                <c:pt idx="26">
                  <c:v>4.0501636000000001E-3</c:v>
                </c:pt>
                <c:pt idx="27">
                  <c:v>4.0348466000000001E-3</c:v>
                </c:pt>
                <c:pt idx="28">
                  <c:v>4.0155169999999997E-3</c:v>
                </c:pt>
                <c:pt idx="29">
                  <c:v>4.3515567999999998E-3</c:v>
                </c:pt>
                <c:pt idx="30">
                  <c:v>5.2554252999999999E-3</c:v>
                </c:pt>
                <c:pt idx="31">
                  <c:v>6.9871148999999999E-3</c:v>
                </c:pt>
                <c:pt idx="32">
                  <c:v>9.6894847000000006E-3</c:v>
                </c:pt>
                <c:pt idx="33">
                  <c:v>1.3342777300000001E-2</c:v>
                </c:pt>
                <c:pt idx="34">
                  <c:v>1.78871658E-2</c:v>
                </c:pt>
                <c:pt idx="35">
                  <c:v>2.30567567E-2</c:v>
                </c:pt>
                <c:pt idx="36">
                  <c:v>2.80739404E-2</c:v>
                </c:pt>
                <c:pt idx="37">
                  <c:v>3.17153409E-2</c:v>
                </c:pt>
                <c:pt idx="38">
                  <c:v>3.2932777000000003E-2</c:v>
                </c:pt>
                <c:pt idx="39">
                  <c:v>3.1460497499999997E-2</c:v>
                </c:pt>
                <c:pt idx="40">
                  <c:v>2.81120706E-2</c:v>
                </c:pt>
                <c:pt idx="41">
                  <c:v>2.38225143E-2</c:v>
                </c:pt>
                <c:pt idx="42">
                  <c:v>1.9900867700000002E-2</c:v>
                </c:pt>
                <c:pt idx="43">
                  <c:v>1.6639983300000001E-2</c:v>
                </c:pt>
                <c:pt idx="44">
                  <c:v>1.39898062E-2</c:v>
                </c:pt>
                <c:pt idx="45">
                  <c:v>1.21187055E-2</c:v>
                </c:pt>
                <c:pt idx="46">
                  <c:v>1.07675744E-2</c:v>
                </c:pt>
                <c:pt idx="47">
                  <c:v>9.7688036000000006E-3</c:v>
                </c:pt>
                <c:pt idx="48">
                  <c:v>8.9904358999999996E-3</c:v>
                </c:pt>
                <c:pt idx="49">
                  <c:v>8.4450552000000009E-3</c:v>
                </c:pt>
                <c:pt idx="50">
                  <c:v>8.3987162999999993E-3</c:v>
                </c:pt>
                <c:pt idx="51">
                  <c:v>8.9971153000000005E-3</c:v>
                </c:pt>
                <c:pt idx="52">
                  <c:v>9.9557069999999994E-3</c:v>
                </c:pt>
                <c:pt idx="53">
                  <c:v>1.0768097799999999E-2</c:v>
                </c:pt>
                <c:pt idx="54">
                  <c:v>1.11893984E-2</c:v>
                </c:pt>
                <c:pt idx="55">
                  <c:v>1.13011142E-2</c:v>
                </c:pt>
                <c:pt idx="56">
                  <c:v>1.1307192000000001E-2</c:v>
                </c:pt>
                <c:pt idx="57">
                  <c:v>1.1307645599999999E-2</c:v>
                </c:pt>
                <c:pt idx="58">
                  <c:v>1.1174543800000001E-2</c:v>
                </c:pt>
                <c:pt idx="59">
                  <c:v>1.07247205E-2</c:v>
                </c:pt>
                <c:pt idx="60">
                  <c:v>1.0024310099999999E-2</c:v>
                </c:pt>
                <c:pt idx="61">
                  <c:v>9.3858875000000005E-3</c:v>
                </c:pt>
                <c:pt idx="62">
                  <c:v>9.0907356000000002E-3</c:v>
                </c:pt>
                <c:pt idx="63">
                  <c:v>9.1786394000000007E-3</c:v>
                </c:pt>
                <c:pt idx="64">
                  <c:v>9.3487585000000002E-3</c:v>
                </c:pt>
                <c:pt idx="65">
                  <c:v>9.1757430000000001E-3</c:v>
                </c:pt>
                <c:pt idx="66">
                  <c:v>8.4024136999999999E-3</c:v>
                </c:pt>
                <c:pt idx="67">
                  <c:v>7.2252718000000004E-3</c:v>
                </c:pt>
                <c:pt idx="68">
                  <c:v>6.1677420000000004E-3</c:v>
                </c:pt>
                <c:pt idx="69">
                  <c:v>5.6187436E-3</c:v>
                </c:pt>
                <c:pt idx="70">
                  <c:v>5.5015339000000002E-3</c:v>
                </c:pt>
                <c:pt idx="71">
                  <c:v>5.3479853000000001E-3</c:v>
                </c:pt>
                <c:pt idx="72">
                  <c:v>4.7375578000000002E-3</c:v>
                </c:pt>
                <c:pt idx="73">
                  <c:v>3.6411756000000002E-3</c:v>
                </c:pt>
                <c:pt idx="74">
                  <c:v>2.4355486999999999E-3</c:v>
                </c:pt>
                <c:pt idx="75">
                  <c:v>1.5125994E-3</c:v>
                </c:pt>
                <c:pt idx="76">
                  <c:v>1.1145867999999999E-3</c:v>
                </c:pt>
                <c:pt idx="77">
                  <c:v>1.2350111999999999E-3</c:v>
                </c:pt>
                <c:pt idx="78">
                  <c:v>1.6555284E-3</c:v>
                </c:pt>
                <c:pt idx="79">
                  <c:v>2.0765834E-3</c:v>
                </c:pt>
                <c:pt idx="80">
                  <c:v>2.2664772999999999E-3</c:v>
                </c:pt>
                <c:pt idx="81">
                  <c:v>2.1420482000000002E-3</c:v>
                </c:pt>
                <c:pt idx="82">
                  <c:v>1.7920810000000001E-3</c:v>
                </c:pt>
                <c:pt idx="83">
                  <c:v>1.3616531E-3</c:v>
                </c:pt>
                <c:pt idx="84">
                  <c:v>1.0446991999999999E-3</c:v>
                </c:pt>
                <c:pt idx="85">
                  <c:v>9.342873E-4</c:v>
                </c:pt>
                <c:pt idx="86">
                  <c:v>9.3919960000000003E-4</c:v>
                </c:pt>
                <c:pt idx="87">
                  <c:v>8.752721E-4</c:v>
                </c:pt>
                <c:pt idx="88">
                  <c:v>6.228901E-4</c:v>
                </c:pt>
                <c:pt idx="89">
                  <c:v>2.132914E-4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3.2243699999999998E-5</c:v>
                </c:pt>
                <c:pt idx="100">
                  <c:v>1.6206860000000001E-4</c:v>
                </c:pt>
                <c:pt idx="101">
                  <c:v>3.2991230000000002E-4</c:v>
                </c:pt>
                <c:pt idx="102">
                  <c:v>4.8989650000000004E-4</c:v>
                </c:pt>
                <c:pt idx="103">
                  <c:v>7.7145070000000004E-4</c:v>
                </c:pt>
                <c:pt idx="104">
                  <c:v>1.0895194999999999E-3</c:v>
                </c:pt>
                <c:pt idx="105">
                  <c:v>1.4426756E-3</c:v>
                </c:pt>
                <c:pt idx="106">
                  <c:v>1.8387623E-3</c:v>
                </c:pt>
                <c:pt idx="107">
                  <c:v>2.2399807000000002E-3</c:v>
                </c:pt>
                <c:pt idx="108">
                  <c:v>2.6552207E-3</c:v>
                </c:pt>
                <c:pt idx="109">
                  <c:v>3.0847113000000001E-3</c:v>
                </c:pt>
                <c:pt idx="110">
                  <c:v>3.6270202E-3</c:v>
                </c:pt>
                <c:pt idx="111">
                  <c:v>4.0726460999999997E-3</c:v>
                </c:pt>
                <c:pt idx="112">
                  <c:v>4.5348111999999998E-3</c:v>
                </c:pt>
                <c:pt idx="113">
                  <c:v>4.9911584E-3</c:v>
                </c:pt>
                <c:pt idx="114">
                  <c:v>5.4268761999999998E-3</c:v>
                </c:pt>
                <c:pt idx="115">
                  <c:v>5.8391299000000001E-3</c:v>
                </c:pt>
                <c:pt idx="116">
                  <c:v>6.2082726999999997E-3</c:v>
                </c:pt>
                <c:pt idx="117">
                  <c:v>6.5234769000000001E-3</c:v>
                </c:pt>
                <c:pt idx="118">
                  <c:v>6.7649805E-3</c:v>
                </c:pt>
                <c:pt idx="119">
                  <c:v>6.8384153000000001E-3</c:v>
                </c:pt>
                <c:pt idx="120">
                  <c:v>6.8003242E-3</c:v>
                </c:pt>
                <c:pt idx="121">
                  <c:v>6.6549759000000003E-3</c:v>
                </c:pt>
                <c:pt idx="122">
                  <c:v>6.4006667E-3</c:v>
                </c:pt>
                <c:pt idx="123">
                  <c:v>6.0313116000000003E-3</c:v>
                </c:pt>
                <c:pt idx="124">
                  <c:v>5.5680712999999996E-3</c:v>
                </c:pt>
                <c:pt idx="125">
                  <c:v>5.0099823000000002E-3</c:v>
                </c:pt>
                <c:pt idx="126">
                  <c:v>4.3718065000000004E-3</c:v>
                </c:pt>
                <c:pt idx="127">
                  <c:v>3.8132342E-3</c:v>
                </c:pt>
                <c:pt idx="128">
                  <c:v>3.1855921000000001E-3</c:v>
                </c:pt>
                <c:pt idx="129">
                  <c:v>2.6670868999999998E-3</c:v>
                </c:pt>
                <c:pt idx="130">
                  <c:v>2.1632381000000001E-3</c:v>
                </c:pt>
                <c:pt idx="131">
                  <c:v>1.757361E-3</c:v>
                </c:pt>
                <c:pt idx="132">
                  <c:v>1.4310047000000001E-3</c:v>
                </c:pt>
                <c:pt idx="133">
                  <c:v>1.1909659999999999E-3</c:v>
                </c:pt>
                <c:pt idx="134">
                  <c:v>6.2960999999999996E-4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1-5DBF-4BEC-B76F-5AFFC402E53A}"/>
            </c:ext>
          </c:extLst>
        </c:ser>
        <c:ser>
          <c:idx val="178"/>
          <c:order val="178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反射白_LEDlow_暗櫃!$A$179:$EE$179</c:f>
              <c:numCache>
                <c:formatCode>General</c:formatCode>
                <c:ptCount val="135"/>
                <c:pt idx="0">
                  <c:v>2.6817434E-3</c:v>
                </c:pt>
                <c:pt idx="1">
                  <c:v>2.1862695E-3</c:v>
                </c:pt>
                <c:pt idx="2">
                  <c:v>1.5978316000000001E-3</c:v>
                </c:pt>
                <c:pt idx="3">
                  <c:v>6.4230169999999998E-4</c:v>
                </c:pt>
                <c:pt idx="4">
                  <c:v>5.0896100000000002E-5</c:v>
                </c:pt>
                <c:pt idx="5">
                  <c:v>0</c:v>
                </c:pt>
                <c:pt idx="6">
                  <c:v>0</c:v>
                </c:pt>
                <c:pt idx="7">
                  <c:v>1.7008290000000001E-4</c:v>
                </c:pt>
                <c:pt idx="8">
                  <c:v>6.0064510000000005E-4</c:v>
                </c:pt>
                <c:pt idx="9">
                  <c:v>1.0175682E-3</c:v>
                </c:pt>
                <c:pt idx="10">
                  <c:v>1.3457580000000001E-3</c:v>
                </c:pt>
                <c:pt idx="11">
                  <c:v>1.466974E-3</c:v>
                </c:pt>
                <c:pt idx="12">
                  <c:v>1.2879623E-3</c:v>
                </c:pt>
                <c:pt idx="13">
                  <c:v>1.0692952999999999E-3</c:v>
                </c:pt>
                <c:pt idx="14">
                  <c:v>1.2210948999999999E-3</c:v>
                </c:pt>
                <c:pt idx="15">
                  <c:v>1.8750395E-3</c:v>
                </c:pt>
                <c:pt idx="16">
                  <c:v>2.6872754E-3</c:v>
                </c:pt>
                <c:pt idx="17">
                  <c:v>3.2090342E-3</c:v>
                </c:pt>
                <c:pt idx="18">
                  <c:v>3.2810699E-3</c:v>
                </c:pt>
                <c:pt idx="19">
                  <c:v>3.0205608000000001E-3</c:v>
                </c:pt>
                <c:pt idx="20">
                  <c:v>2.7147012E-3</c:v>
                </c:pt>
                <c:pt idx="21">
                  <c:v>2.5843817E-3</c:v>
                </c:pt>
                <c:pt idx="22">
                  <c:v>2.6633187999999999E-3</c:v>
                </c:pt>
                <c:pt idx="23">
                  <c:v>2.83249E-3</c:v>
                </c:pt>
                <c:pt idx="24">
                  <c:v>3.0883725E-3</c:v>
                </c:pt>
                <c:pt idx="25">
                  <c:v>3.5228564000000001E-3</c:v>
                </c:pt>
                <c:pt idx="26">
                  <c:v>4.0449513999999999E-3</c:v>
                </c:pt>
                <c:pt idx="27">
                  <c:v>4.4717988999999998E-3</c:v>
                </c:pt>
                <c:pt idx="28">
                  <c:v>4.7102784999999998E-3</c:v>
                </c:pt>
                <c:pt idx="29">
                  <c:v>4.8656571000000003E-3</c:v>
                </c:pt>
                <c:pt idx="30">
                  <c:v>5.2470531999999999E-3</c:v>
                </c:pt>
                <c:pt idx="31">
                  <c:v>6.3778469000000003E-3</c:v>
                </c:pt>
                <c:pt idx="32">
                  <c:v>8.7704015999999999E-3</c:v>
                </c:pt>
                <c:pt idx="33">
                  <c:v>1.2553041799999999E-2</c:v>
                </c:pt>
                <c:pt idx="34">
                  <c:v>1.7510617199999998E-2</c:v>
                </c:pt>
                <c:pt idx="35">
                  <c:v>2.3065134899999999E-2</c:v>
                </c:pt>
                <c:pt idx="36">
                  <c:v>2.8194587699999999E-2</c:v>
                </c:pt>
                <c:pt idx="37">
                  <c:v>3.1728040399999997E-2</c:v>
                </c:pt>
                <c:pt idx="38">
                  <c:v>3.29135843E-2</c:v>
                </c:pt>
                <c:pt idx="39">
                  <c:v>3.1638089600000002E-2</c:v>
                </c:pt>
                <c:pt idx="40">
                  <c:v>2.8640415499999999E-2</c:v>
                </c:pt>
                <c:pt idx="41">
                  <c:v>2.4614518500000002E-2</c:v>
                </c:pt>
                <c:pt idx="42">
                  <c:v>2.0658627200000002E-2</c:v>
                </c:pt>
                <c:pt idx="43">
                  <c:v>1.7080897500000001E-2</c:v>
                </c:pt>
                <c:pt idx="44">
                  <c:v>1.40150199E-2</c:v>
                </c:pt>
                <c:pt idx="45">
                  <c:v>1.17883738E-2</c:v>
                </c:pt>
                <c:pt idx="46">
                  <c:v>1.03110652E-2</c:v>
                </c:pt>
                <c:pt idx="47">
                  <c:v>9.5295375000000009E-3</c:v>
                </c:pt>
                <c:pt idx="48">
                  <c:v>9.2192757999999993E-3</c:v>
                </c:pt>
                <c:pt idx="49">
                  <c:v>9.0819290000000007E-3</c:v>
                </c:pt>
                <c:pt idx="50">
                  <c:v>9.0147126000000005E-3</c:v>
                </c:pt>
                <c:pt idx="51">
                  <c:v>9.0935155999999993E-3</c:v>
                </c:pt>
                <c:pt idx="52">
                  <c:v>9.2640108999999995E-3</c:v>
                </c:pt>
                <c:pt idx="53">
                  <c:v>9.4890175000000004E-3</c:v>
                </c:pt>
                <c:pt idx="54">
                  <c:v>9.7505766999999993E-3</c:v>
                </c:pt>
                <c:pt idx="55">
                  <c:v>1.01593342E-2</c:v>
                </c:pt>
                <c:pt idx="56">
                  <c:v>1.06994929E-2</c:v>
                </c:pt>
                <c:pt idx="57">
                  <c:v>1.1217502900000001E-2</c:v>
                </c:pt>
                <c:pt idx="58">
                  <c:v>1.1470763E-2</c:v>
                </c:pt>
                <c:pt idx="59">
                  <c:v>1.13139991E-2</c:v>
                </c:pt>
                <c:pt idx="60">
                  <c:v>1.09278467E-2</c:v>
                </c:pt>
                <c:pt idx="61">
                  <c:v>1.04555711E-2</c:v>
                </c:pt>
                <c:pt idx="62">
                  <c:v>9.8662712000000003E-3</c:v>
                </c:pt>
                <c:pt idx="63">
                  <c:v>9.0775434000000006E-3</c:v>
                </c:pt>
                <c:pt idx="64">
                  <c:v>8.1543772999999996E-3</c:v>
                </c:pt>
                <c:pt idx="65">
                  <c:v>7.3031117E-3</c:v>
                </c:pt>
                <c:pt idx="66">
                  <c:v>6.8653691999999997E-3</c:v>
                </c:pt>
                <c:pt idx="67">
                  <c:v>6.9104005000000003E-3</c:v>
                </c:pt>
                <c:pt idx="68">
                  <c:v>7.1571389999999999E-3</c:v>
                </c:pt>
                <c:pt idx="69">
                  <c:v>7.0611214999999998E-3</c:v>
                </c:pt>
                <c:pt idx="70">
                  <c:v>6.2619707999999998E-3</c:v>
                </c:pt>
                <c:pt idx="71">
                  <c:v>4.9798228000000003E-3</c:v>
                </c:pt>
                <c:pt idx="72">
                  <c:v>3.7607808999999999E-3</c:v>
                </c:pt>
                <c:pt idx="73">
                  <c:v>3.0157376999999999E-3</c:v>
                </c:pt>
                <c:pt idx="74">
                  <c:v>2.7057169999999998E-3</c:v>
                </c:pt>
                <c:pt idx="75">
                  <c:v>2.4724698E-3</c:v>
                </c:pt>
                <c:pt idx="76">
                  <c:v>2.1936449000000001E-3</c:v>
                </c:pt>
                <c:pt idx="77">
                  <c:v>2.0343936E-3</c:v>
                </c:pt>
                <c:pt idx="78">
                  <c:v>2.1456499000000002E-3</c:v>
                </c:pt>
                <c:pt idx="79">
                  <c:v>2.4262088999999999E-3</c:v>
                </c:pt>
                <c:pt idx="80">
                  <c:v>2.4688080999999999E-3</c:v>
                </c:pt>
                <c:pt idx="81">
                  <c:v>2.0186466E-3</c:v>
                </c:pt>
                <c:pt idx="82">
                  <c:v>1.1945326999999999E-3</c:v>
                </c:pt>
                <c:pt idx="83">
                  <c:v>3.2738679999999999E-4</c:v>
                </c:pt>
                <c:pt idx="84">
                  <c:v>0</c:v>
                </c:pt>
                <c:pt idx="85">
                  <c:v>0</c:v>
                </c:pt>
                <c:pt idx="86">
                  <c:v>4.10214E-4</c:v>
                </c:pt>
                <c:pt idx="87">
                  <c:v>9.624233E-4</c:v>
                </c:pt>
                <c:pt idx="88">
                  <c:v>1.3160162E-3</c:v>
                </c:pt>
                <c:pt idx="89">
                  <c:v>1.3918873E-3</c:v>
                </c:pt>
                <c:pt idx="90">
                  <c:v>1.2587659000000001E-3</c:v>
                </c:pt>
                <c:pt idx="91">
                  <c:v>1.0179066000000001E-3</c:v>
                </c:pt>
                <c:pt idx="92">
                  <c:v>7.4611640000000004E-4</c:v>
                </c:pt>
                <c:pt idx="93">
                  <c:v>4.7464149999999999E-4</c:v>
                </c:pt>
                <c:pt idx="94">
                  <c:v>1.965619E-4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1.4754730000000001E-4</c:v>
                </c:pt>
                <c:pt idx="104">
                  <c:v>4.976917E-4</c:v>
                </c:pt>
                <c:pt idx="105">
                  <c:v>8.7325809999999995E-4</c:v>
                </c:pt>
                <c:pt idx="106">
                  <c:v>1.2766332E-3</c:v>
                </c:pt>
                <c:pt idx="107">
                  <c:v>1.6867424999999999E-3</c:v>
                </c:pt>
                <c:pt idx="108">
                  <c:v>2.0993384999999998E-3</c:v>
                </c:pt>
                <c:pt idx="109">
                  <c:v>2.5399687999999999E-3</c:v>
                </c:pt>
                <c:pt idx="110">
                  <c:v>3.0656114999999999E-3</c:v>
                </c:pt>
                <c:pt idx="111">
                  <c:v>3.5032632E-3</c:v>
                </c:pt>
                <c:pt idx="112">
                  <c:v>3.9504101000000002E-3</c:v>
                </c:pt>
                <c:pt idx="113">
                  <c:v>4.3994701000000004E-3</c:v>
                </c:pt>
                <c:pt idx="114">
                  <c:v>4.8060580000000002E-3</c:v>
                </c:pt>
                <c:pt idx="115">
                  <c:v>5.1819537999999998E-3</c:v>
                </c:pt>
                <c:pt idx="116">
                  <c:v>5.5215415000000002E-3</c:v>
                </c:pt>
                <c:pt idx="117">
                  <c:v>5.8710463000000001E-3</c:v>
                </c:pt>
                <c:pt idx="118">
                  <c:v>6.0349721E-3</c:v>
                </c:pt>
                <c:pt idx="119">
                  <c:v>6.1332881000000002E-3</c:v>
                </c:pt>
                <c:pt idx="120">
                  <c:v>6.1518759000000001E-3</c:v>
                </c:pt>
                <c:pt idx="121">
                  <c:v>6.0776299999999997E-3</c:v>
                </c:pt>
                <c:pt idx="122">
                  <c:v>5.9006978000000002E-3</c:v>
                </c:pt>
                <c:pt idx="123">
                  <c:v>5.6315009000000001E-3</c:v>
                </c:pt>
                <c:pt idx="124">
                  <c:v>5.2852044000000001E-3</c:v>
                </c:pt>
                <c:pt idx="125">
                  <c:v>4.8712073000000003E-3</c:v>
                </c:pt>
                <c:pt idx="126">
                  <c:v>4.2993653999999996E-3</c:v>
                </c:pt>
                <c:pt idx="127">
                  <c:v>3.7883993000000001E-3</c:v>
                </c:pt>
                <c:pt idx="128">
                  <c:v>3.2589318999999999E-3</c:v>
                </c:pt>
                <c:pt idx="129">
                  <c:v>2.7613110999999998E-3</c:v>
                </c:pt>
                <c:pt idx="130">
                  <c:v>2.2464816E-3</c:v>
                </c:pt>
                <c:pt idx="131">
                  <c:v>1.7894696999999999E-3</c:v>
                </c:pt>
                <c:pt idx="132">
                  <c:v>1.3780188E-3</c:v>
                </c:pt>
                <c:pt idx="133">
                  <c:v>1.0209226E-3</c:v>
                </c:pt>
                <c:pt idx="134">
                  <c:v>3.2718530000000001E-4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2-5DBF-4BEC-B76F-5AFFC402E53A}"/>
            </c:ext>
          </c:extLst>
        </c:ser>
        <c:ser>
          <c:idx val="179"/>
          <c:order val="179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反射白_LEDlow_暗櫃!$A$180:$EE$180</c:f>
              <c:numCache>
                <c:formatCode>General</c:formatCode>
                <c:ptCount val="135"/>
                <c:pt idx="0">
                  <c:v>1.8875395999999999E-3</c:v>
                </c:pt>
                <c:pt idx="1">
                  <c:v>1.5735467999999999E-3</c:v>
                </c:pt>
                <c:pt idx="2">
                  <c:v>1.112055E-3</c:v>
                </c:pt>
                <c:pt idx="3">
                  <c:v>4.8802939999999999E-4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2.8132089999999998E-4</c:v>
                </c:pt>
                <c:pt idx="9">
                  <c:v>9.695789E-4</c:v>
                </c:pt>
                <c:pt idx="10">
                  <c:v>1.5184974999999999E-3</c:v>
                </c:pt>
                <c:pt idx="11">
                  <c:v>1.8444497E-3</c:v>
                </c:pt>
                <c:pt idx="12">
                  <c:v>1.9700285000000001E-3</c:v>
                </c:pt>
                <c:pt idx="13">
                  <c:v>1.8967968999999999E-3</c:v>
                </c:pt>
                <c:pt idx="14">
                  <c:v>1.8162892999999999E-3</c:v>
                </c:pt>
                <c:pt idx="15">
                  <c:v>1.8832834000000001E-3</c:v>
                </c:pt>
                <c:pt idx="16">
                  <c:v>2.0520302999999999E-3</c:v>
                </c:pt>
                <c:pt idx="17">
                  <c:v>2.2457000000000002E-3</c:v>
                </c:pt>
                <c:pt idx="18">
                  <c:v>2.4596455000000001E-3</c:v>
                </c:pt>
                <c:pt idx="19">
                  <c:v>2.6882931000000001E-3</c:v>
                </c:pt>
                <c:pt idx="20">
                  <c:v>2.9983581E-3</c:v>
                </c:pt>
                <c:pt idx="21">
                  <c:v>3.3027950999999999E-3</c:v>
                </c:pt>
                <c:pt idx="22">
                  <c:v>3.4794472000000002E-3</c:v>
                </c:pt>
                <c:pt idx="23">
                  <c:v>3.4727741000000001E-3</c:v>
                </c:pt>
                <c:pt idx="24">
                  <c:v>3.3573534000000001E-3</c:v>
                </c:pt>
                <c:pt idx="25">
                  <c:v>3.3340987E-3</c:v>
                </c:pt>
                <c:pt idx="26">
                  <c:v>3.4458219999999999E-3</c:v>
                </c:pt>
                <c:pt idx="27">
                  <c:v>3.5810581999999999E-3</c:v>
                </c:pt>
                <c:pt idx="28">
                  <c:v>3.8309842E-3</c:v>
                </c:pt>
                <c:pt idx="29">
                  <c:v>4.4163559000000002E-3</c:v>
                </c:pt>
                <c:pt idx="30">
                  <c:v>5.4730190999999996E-3</c:v>
                </c:pt>
                <c:pt idx="31">
                  <c:v>7.3385200999999999E-3</c:v>
                </c:pt>
                <c:pt idx="32">
                  <c:v>1.0290697200000001E-2</c:v>
                </c:pt>
                <c:pt idx="33">
                  <c:v>1.43235577E-2</c:v>
                </c:pt>
                <c:pt idx="34">
                  <c:v>1.9073737800000001E-2</c:v>
                </c:pt>
                <c:pt idx="35">
                  <c:v>2.4011824300000002E-2</c:v>
                </c:pt>
                <c:pt idx="36">
                  <c:v>2.8364321200000001E-2</c:v>
                </c:pt>
                <c:pt idx="37">
                  <c:v>3.1193139000000002E-2</c:v>
                </c:pt>
                <c:pt idx="38">
                  <c:v>3.2019980300000001E-2</c:v>
                </c:pt>
                <c:pt idx="39">
                  <c:v>3.06314863E-2</c:v>
                </c:pt>
                <c:pt idx="40">
                  <c:v>2.7650102999999999E-2</c:v>
                </c:pt>
                <c:pt idx="41">
                  <c:v>2.3577326900000001E-2</c:v>
                </c:pt>
                <c:pt idx="42">
                  <c:v>1.97895654E-2</c:v>
                </c:pt>
                <c:pt idx="43">
                  <c:v>1.6689330299999999E-2</c:v>
                </c:pt>
                <c:pt idx="44">
                  <c:v>1.4264524000000001E-2</c:v>
                </c:pt>
                <c:pt idx="45">
                  <c:v>1.25310635E-2</c:v>
                </c:pt>
                <c:pt idx="46">
                  <c:v>1.1181118E-2</c:v>
                </c:pt>
                <c:pt idx="47">
                  <c:v>1.0166009E-2</c:v>
                </c:pt>
                <c:pt idx="48">
                  <c:v>9.5296324999999994E-3</c:v>
                </c:pt>
                <c:pt idx="49">
                  <c:v>9.0266949999999995E-3</c:v>
                </c:pt>
                <c:pt idx="50">
                  <c:v>8.6988453000000007E-3</c:v>
                </c:pt>
                <c:pt idx="51">
                  <c:v>8.7226331000000001E-3</c:v>
                </c:pt>
                <c:pt idx="52">
                  <c:v>9.1473218000000002E-3</c:v>
                </c:pt>
                <c:pt idx="53">
                  <c:v>9.7859828000000006E-3</c:v>
                </c:pt>
                <c:pt idx="54">
                  <c:v>1.0351751899999999E-2</c:v>
                </c:pt>
                <c:pt idx="55">
                  <c:v>1.0717814799999999E-2</c:v>
                </c:pt>
                <c:pt idx="56">
                  <c:v>1.1000385499999999E-2</c:v>
                </c:pt>
                <c:pt idx="57">
                  <c:v>1.12572629E-2</c:v>
                </c:pt>
                <c:pt idx="58">
                  <c:v>1.13610346E-2</c:v>
                </c:pt>
                <c:pt idx="59">
                  <c:v>1.1020356800000001E-2</c:v>
                </c:pt>
                <c:pt idx="60">
                  <c:v>1.0231058100000001E-2</c:v>
                </c:pt>
                <c:pt idx="61">
                  <c:v>9.2941903999999992E-3</c:v>
                </c:pt>
                <c:pt idx="62">
                  <c:v>8.6223789999999995E-3</c:v>
                </c:pt>
                <c:pt idx="63">
                  <c:v>8.3988709000000009E-3</c:v>
                </c:pt>
                <c:pt idx="64">
                  <c:v>8.4051713E-3</c:v>
                </c:pt>
                <c:pt idx="65">
                  <c:v>8.2808584000000005E-3</c:v>
                </c:pt>
                <c:pt idx="66">
                  <c:v>7.8705436999999996E-3</c:v>
                </c:pt>
                <c:pt idx="67">
                  <c:v>7.2893044000000001E-3</c:v>
                </c:pt>
                <c:pt idx="68">
                  <c:v>6.7210142E-3</c:v>
                </c:pt>
                <c:pt idx="69">
                  <c:v>6.2639805999999999E-3</c:v>
                </c:pt>
                <c:pt idx="70">
                  <c:v>5.8205755999999999E-3</c:v>
                </c:pt>
                <c:pt idx="71">
                  <c:v>5.2879192000000004E-3</c:v>
                </c:pt>
                <c:pt idx="72">
                  <c:v>4.6518966999999998E-3</c:v>
                </c:pt>
                <c:pt idx="73">
                  <c:v>3.9571201999999998E-3</c:v>
                </c:pt>
                <c:pt idx="74">
                  <c:v>3.2189241999999998E-3</c:v>
                </c:pt>
                <c:pt idx="75">
                  <c:v>2.4372187999999999E-3</c:v>
                </c:pt>
                <c:pt idx="76">
                  <c:v>1.7213702999999999E-3</c:v>
                </c:pt>
                <c:pt idx="77">
                  <c:v>1.2764594999999999E-3</c:v>
                </c:pt>
                <c:pt idx="78">
                  <c:v>1.2095614E-3</c:v>
                </c:pt>
                <c:pt idx="79">
                  <c:v>1.3885251999999999E-3</c:v>
                </c:pt>
                <c:pt idx="80">
                  <c:v>1.5512214999999999E-3</c:v>
                </c:pt>
                <c:pt idx="81">
                  <c:v>1.5270150000000001E-3</c:v>
                </c:pt>
                <c:pt idx="82">
                  <c:v>1.3961793000000001E-3</c:v>
                </c:pt>
                <c:pt idx="83">
                  <c:v>1.3382960000000001E-3</c:v>
                </c:pt>
                <c:pt idx="84">
                  <c:v>1.4514567000000001E-3</c:v>
                </c:pt>
                <c:pt idx="85">
                  <c:v>1.6760204E-3</c:v>
                </c:pt>
                <c:pt idx="86">
                  <c:v>1.8113172000000001E-3</c:v>
                </c:pt>
                <c:pt idx="87">
                  <c:v>1.6845758000000001E-3</c:v>
                </c:pt>
                <c:pt idx="88">
                  <c:v>1.2746884000000001E-3</c:v>
                </c:pt>
                <c:pt idx="89">
                  <c:v>6.7219950000000001E-4</c:v>
                </c:pt>
                <c:pt idx="90">
                  <c:v>3.6301999999999999E-5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1.336966E-4</c:v>
                </c:pt>
                <c:pt idx="100">
                  <c:v>3.188992E-4</c:v>
                </c:pt>
                <c:pt idx="101">
                  <c:v>4.8860920000000005E-4</c:v>
                </c:pt>
                <c:pt idx="102">
                  <c:v>7.2924739999999995E-4</c:v>
                </c:pt>
                <c:pt idx="103">
                  <c:v>9.854435999999999E-4</c:v>
                </c:pt>
                <c:pt idx="104">
                  <c:v>1.2662442E-3</c:v>
                </c:pt>
                <c:pt idx="105">
                  <c:v>1.5800826E-3</c:v>
                </c:pt>
                <c:pt idx="106">
                  <c:v>1.9326676999999999E-3</c:v>
                </c:pt>
                <c:pt idx="107">
                  <c:v>2.3179721999999998E-3</c:v>
                </c:pt>
                <c:pt idx="108">
                  <c:v>2.7291183000000001E-3</c:v>
                </c:pt>
                <c:pt idx="109">
                  <c:v>3.1670595E-3</c:v>
                </c:pt>
                <c:pt idx="110">
                  <c:v>3.6277187000000001E-3</c:v>
                </c:pt>
                <c:pt idx="111">
                  <c:v>4.1020159000000004E-3</c:v>
                </c:pt>
                <c:pt idx="112">
                  <c:v>4.5750607000000004E-3</c:v>
                </c:pt>
                <c:pt idx="113">
                  <c:v>5.0339792000000001E-3</c:v>
                </c:pt>
                <c:pt idx="114">
                  <c:v>5.4634673999999998E-3</c:v>
                </c:pt>
                <c:pt idx="115">
                  <c:v>5.8493772999999999E-3</c:v>
                </c:pt>
                <c:pt idx="116">
                  <c:v>6.1772106999999996E-3</c:v>
                </c:pt>
                <c:pt idx="117">
                  <c:v>6.4568585E-3</c:v>
                </c:pt>
                <c:pt idx="118">
                  <c:v>6.6237155999999998E-3</c:v>
                </c:pt>
                <c:pt idx="119">
                  <c:v>6.6604265000000003E-3</c:v>
                </c:pt>
                <c:pt idx="120">
                  <c:v>6.5733333999999999E-3</c:v>
                </c:pt>
                <c:pt idx="121">
                  <c:v>6.3845817999999997E-3</c:v>
                </c:pt>
                <c:pt idx="122">
                  <c:v>6.0852724000000002E-3</c:v>
                </c:pt>
                <c:pt idx="123">
                  <c:v>5.6983991999999999E-3</c:v>
                </c:pt>
                <c:pt idx="124">
                  <c:v>5.2375742000000001E-3</c:v>
                </c:pt>
                <c:pt idx="125">
                  <c:v>4.7231377000000003E-3</c:v>
                </c:pt>
                <c:pt idx="126">
                  <c:v>4.1524869999999998E-3</c:v>
                </c:pt>
                <c:pt idx="127">
                  <c:v>3.5219501999999999E-3</c:v>
                </c:pt>
                <c:pt idx="128">
                  <c:v>2.8950069000000002E-3</c:v>
                </c:pt>
                <c:pt idx="129">
                  <c:v>2.3111396E-3</c:v>
                </c:pt>
                <c:pt idx="130">
                  <c:v>1.7514405999999999E-3</c:v>
                </c:pt>
                <c:pt idx="131">
                  <c:v>1.2385787E-3</c:v>
                </c:pt>
                <c:pt idx="132">
                  <c:v>7.6652709999999995E-4</c:v>
                </c:pt>
                <c:pt idx="133">
                  <c:v>3.4212670000000002E-4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3-5DBF-4BEC-B76F-5AFFC402E53A}"/>
            </c:ext>
          </c:extLst>
        </c:ser>
        <c:ser>
          <c:idx val="180"/>
          <c:order val="180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反射白_LEDlow_暗櫃!$A$181:$EE$181</c:f>
              <c:numCache>
                <c:formatCode>General</c:formatCode>
                <c:ptCount val="135"/>
                <c:pt idx="0">
                  <c:v>7.4417540000000005E-4</c:v>
                </c:pt>
                <c:pt idx="1">
                  <c:v>5.4866430000000002E-4</c:v>
                </c:pt>
                <c:pt idx="2">
                  <c:v>4.8675509999999999E-4</c:v>
                </c:pt>
                <c:pt idx="3">
                  <c:v>1.0609579999999999E-4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2.8419900000000001E-4</c:v>
                </c:pt>
                <c:pt idx="8">
                  <c:v>5.6600499999999996E-4</c:v>
                </c:pt>
                <c:pt idx="9">
                  <c:v>7.6163860000000002E-4</c:v>
                </c:pt>
                <c:pt idx="10">
                  <c:v>8.1655189999999998E-4</c:v>
                </c:pt>
                <c:pt idx="11">
                  <c:v>9.428549E-4</c:v>
                </c:pt>
                <c:pt idx="12">
                  <c:v>1.1564044999999999E-3</c:v>
                </c:pt>
                <c:pt idx="13">
                  <c:v>1.4192625000000001E-3</c:v>
                </c:pt>
                <c:pt idx="14">
                  <c:v>1.7303581E-3</c:v>
                </c:pt>
                <c:pt idx="15">
                  <c:v>2.1375782999999999E-3</c:v>
                </c:pt>
                <c:pt idx="16">
                  <c:v>2.4614066E-3</c:v>
                </c:pt>
                <c:pt idx="17">
                  <c:v>2.6531124000000001E-3</c:v>
                </c:pt>
                <c:pt idx="18">
                  <c:v>2.7635898000000002E-3</c:v>
                </c:pt>
                <c:pt idx="19">
                  <c:v>2.9499618999999999E-3</c:v>
                </c:pt>
                <c:pt idx="20">
                  <c:v>3.2930537E-3</c:v>
                </c:pt>
                <c:pt idx="21">
                  <c:v>3.7264937999999998E-3</c:v>
                </c:pt>
                <c:pt idx="22">
                  <c:v>3.9626495000000001E-3</c:v>
                </c:pt>
                <c:pt idx="23">
                  <c:v>3.8655416999999999E-3</c:v>
                </c:pt>
                <c:pt idx="24">
                  <c:v>3.5625456000000001E-3</c:v>
                </c:pt>
                <c:pt idx="25">
                  <c:v>3.1948653E-3</c:v>
                </c:pt>
                <c:pt idx="26">
                  <c:v>2.9658958999999999E-3</c:v>
                </c:pt>
                <c:pt idx="27">
                  <c:v>2.8758365999999999E-3</c:v>
                </c:pt>
                <c:pt idx="28">
                  <c:v>3.0494201999999998E-3</c:v>
                </c:pt>
                <c:pt idx="29">
                  <c:v>3.8537268999999999E-3</c:v>
                </c:pt>
                <c:pt idx="30">
                  <c:v>5.1905857E-3</c:v>
                </c:pt>
                <c:pt idx="31">
                  <c:v>7.2474884999999996E-3</c:v>
                </c:pt>
                <c:pt idx="32">
                  <c:v>1.0192839400000001E-2</c:v>
                </c:pt>
                <c:pt idx="33">
                  <c:v>1.4077855300000001E-2</c:v>
                </c:pt>
                <c:pt idx="34">
                  <c:v>1.8850350799999999E-2</c:v>
                </c:pt>
                <c:pt idx="35">
                  <c:v>2.4096766499999998E-2</c:v>
                </c:pt>
                <c:pt idx="36">
                  <c:v>2.8883116300000001E-2</c:v>
                </c:pt>
                <c:pt idx="37">
                  <c:v>3.1880505400000002E-2</c:v>
                </c:pt>
                <c:pt idx="38">
                  <c:v>3.2497696600000001E-2</c:v>
                </c:pt>
                <c:pt idx="39">
                  <c:v>3.07342429E-2</c:v>
                </c:pt>
                <c:pt idx="40">
                  <c:v>2.7652315800000001E-2</c:v>
                </c:pt>
                <c:pt idx="41">
                  <c:v>2.3870984099999999E-2</c:v>
                </c:pt>
                <c:pt idx="42">
                  <c:v>2.0454797899999998E-2</c:v>
                </c:pt>
                <c:pt idx="43">
                  <c:v>1.7492478700000001E-2</c:v>
                </c:pt>
                <c:pt idx="44">
                  <c:v>1.4890598099999999E-2</c:v>
                </c:pt>
                <c:pt idx="45">
                  <c:v>1.27548045E-2</c:v>
                </c:pt>
                <c:pt idx="46">
                  <c:v>1.09350616E-2</c:v>
                </c:pt>
                <c:pt idx="47">
                  <c:v>9.6553117000000004E-3</c:v>
                </c:pt>
                <c:pt idx="48">
                  <c:v>8.9826677000000004E-3</c:v>
                </c:pt>
                <c:pt idx="49">
                  <c:v>8.6503456999999992E-3</c:v>
                </c:pt>
                <c:pt idx="50">
                  <c:v>8.4322970000000001E-3</c:v>
                </c:pt>
                <c:pt idx="51">
                  <c:v>8.3642005999999998E-3</c:v>
                </c:pt>
                <c:pt idx="52">
                  <c:v>8.6080050000000002E-3</c:v>
                </c:pt>
                <c:pt idx="53">
                  <c:v>9.2554959000000006E-3</c:v>
                </c:pt>
                <c:pt idx="54">
                  <c:v>1.00987209E-2</c:v>
                </c:pt>
                <c:pt idx="55">
                  <c:v>1.08145624E-2</c:v>
                </c:pt>
                <c:pt idx="56">
                  <c:v>1.1179441599999999E-2</c:v>
                </c:pt>
                <c:pt idx="57">
                  <c:v>1.11645171E-2</c:v>
                </c:pt>
                <c:pt idx="58">
                  <c:v>1.08869746E-2</c:v>
                </c:pt>
                <c:pt idx="59">
                  <c:v>1.04829893E-2</c:v>
                </c:pt>
                <c:pt idx="60">
                  <c:v>1.00638745E-2</c:v>
                </c:pt>
                <c:pt idx="61">
                  <c:v>9.8212166E-3</c:v>
                </c:pt>
                <c:pt idx="62">
                  <c:v>9.7930486999999993E-3</c:v>
                </c:pt>
                <c:pt idx="63">
                  <c:v>9.8654087999999994E-3</c:v>
                </c:pt>
                <c:pt idx="64">
                  <c:v>9.8074153000000004E-3</c:v>
                </c:pt>
                <c:pt idx="65">
                  <c:v>9.3571078000000002E-3</c:v>
                </c:pt>
                <c:pt idx="66">
                  <c:v>8.5840932999999998E-3</c:v>
                </c:pt>
                <c:pt idx="67">
                  <c:v>7.6465146000000003E-3</c:v>
                </c:pt>
                <c:pt idx="68">
                  <c:v>6.6282679000000001E-3</c:v>
                </c:pt>
                <c:pt idx="69">
                  <c:v>5.4851789000000001E-3</c:v>
                </c:pt>
                <c:pt idx="70">
                  <c:v>4.2023201999999999E-3</c:v>
                </c:pt>
                <c:pt idx="71">
                  <c:v>3.1302799E-3</c:v>
                </c:pt>
                <c:pt idx="72">
                  <c:v>2.7468334999999999E-3</c:v>
                </c:pt>
                <c:pt idx="73">
                  <c:v>3.174175E-3</c:v>
                </c:pt>
                <c:pt idx="74">
                  <c:v>3.9196055999999998E-3</c:v>
                </c:pt>
                <c:pt idx="75">
                  <c:v>4.1808406999999997E-3</c:v>
                </c:pt>
                <c:pt idx="76">
                  <c:v>3.6004653999999999E-3</c:v>
                </c:pt>
                <c:pt idx="77">
                  <c:v>2.5271821999999998E-3</c:v>
                </c:pt>
                <c:pt idx="78">
                  <c:v>1.5451326E-3</c:v>
                </c:pt>
                <c:pt idx="79">
                  <c:v>1.0046291E-3</c:v>
                </c:pt>
                <c:pt idx="80">
                  <c:v>8.4748289999999997E-4</c:v>
                </c:pt>
                <c:pt idx="81">
                  <c:v>8.5991099999999999E-4</c:v>
                </c:pt>
                <c:pt idx="82">
                  <c:v>9.3200650000000004E-4</c:v>
                </c:pt>
                <c:pt idx="83">
                  <c:v>9.9925240000000009E-4</c:v>
                </c:pt>
                <c:pt idx="84">
                  <c:v>1.0828347E-3</c:v>
                </c:pt>
                <c:pt idx="85">
                  <c:v>1.2133897000000001E-3</c:v>
                </c:pt>
                <c:pt idx="86">
                  <c:v>1.2895280000000001E-3</c:v>
                </c:pt>
                <c:pt idx="87">
                  <c:v>1.1732298000000001E-3</c:v>
                </c:pt>
                <c:pt idx="88">
                  <c:v>8.0124730000000004E-4</c:v>
                </c:pt>
                <c:pt idx="89">
                  <c:v>1.9734630000000001E-4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6.7723200000000002E-5</c:v>
                </c:pt>
                <c:pt idx="97">
                  <c:v>7.0188629999999998E-4</c:v>
                </c:pt>
                <c:pt idx="98">
                  <c:v>1.1981818E-3</c:v>
                </c:pt>
                <c:pt idx="99">
                  <c:v>1.5069647E-3</c:v>
                </c:pt>
                <c:pt idx="100">
                  <c:v>1.6361290000000001E-3</c:v>
                </c:pt>
                <c:pt idx="101">
                  <c:v>1.6302262999999999E-3</c:v>
                </c:pt>
                <c:pt idx="102">
                  <c:v>1.5464573999999999E-3</c:v>
                </c:pt>
                <c:pt idx="103">
                  <c:v>1.4617784000000001E-3</c:v>
                </c:pt>
                <c:pt idx="104">
                  <c:v>1.3792057999999999E-3</c:v>
                </c:pt>
                <c:pt idx="105">
                  <c:v>1.337654E-3</c:v>
                </c:pt>
                <c:pt idx="106">
                  <c:v>1.3739265000000001E-3</c:v>
                </c:pt>
                <c:pt idx="107">
                  <c:v>1.4818074000000001E-3</c:v>
                </c:pt>
                <c:pt idx="108">
                  <c:v>1.6841094E-3</c:v>
                </c:pt>
                <c:pt idx="109">
                  <c:v>2.0067169999999999E-3</c:v>
                </c:pt>
                <c:pt idx="110">
                  <c:v>2.4395634000000002E-3</c:v>
                </c:pt>
                <c:pt idx="111">
                  <c:v>2.9425654E-3</c:v>
                </c:pt>
                <c:pt idx="112">
                  <c:v>3.5419010000000001E-3</c:v>
                </c:pt>
                <c:pt idx="113">
                  <c:v>4.1776718999999999E-3</c:v>
                </c:pt>
                <c:pt idx="114">
                  <c:v>4.8089763000000001E-3</c:v>
                </c:pt>
                <c:pt idx="115">
                  <c:v>5.3998181000000003E-3</c:v>
                </c:pt>
                <c:pt idx="116">
                  <c:v>5.9149805E-3</c:v>
                </c:pt>
                <c:pt idx="117">
                  <c:v>6.3021472000000002E-3</c:v>
                </c:pt>
                <c:pt idx="118">
                  <c:v>6.5548001E-3</c:v>
                </c:pt>
                <c:pt idx="119">
                  <c:v>6.6106710999999999E-3</c:v>
                </c:pt>
                <c:pt idx="120">
                  <c:v>6.4922458999999997E-3</c:v>
                </c:pt>
                <c:pt idx="121">
                  <c:v>6.2231296000000002E-3</c:v>
                </c:pt>
                <c:pt idx="122">
                  <c:v>5.8122720000000003E-3</c:v>
                </c:pt>
                <c:pt idx="123">
                  <c:v>5.3020334000000004E-3</c:v>
                </c:pt>
                <c:pt idx="124">
                  <c:v>4.7176047E-3</c:v>
                </c:pt>
                <c:pt idx="125">
                  <c:v>4.0877066000000002E-3</c:v>
                </c:pt>
                <c:pt idx="126">
                  <c:v>3.5219324999999999E-3</c:v>
                </c:pt>
                <c:pt idx="127">
                  <c:v>2.8882138E-3</c:v>
                </c:pt>
                <c:pt idx="128">
                  <c:v>2.3272999E-3</c:v>
                </c:pt>
                <c:pt idx="129">
                  <c:v>1.8367631E-3</c:v>
                </c:pt>
                <c:pt idx="130">
                  <c:v>1.4260506000000001E-3</c:v>
                </c:pt>
                <c:pt idx="131">
                  <c:v>1.0714418000000001E-3</c:v>
                </c:pt>
                <c:pt idx="132">
                  <c:v>7.7799490000000004E-4</c:v>
                </c:pt>
                <c:pt idx="133">
                  <c:v>5.4521029999999996E-4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4-5DBF-4BEC-B76F-5AFFC402E53A}"/>
            </c:ext>
          </c:extLst>
        </c:ser>
        <c:ser>
          <c:idx val="181"/>
          <c:order val="181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反射白_LEDlow_暗櫃!$A$182:$EE$182</c:f>
              <c:numCache>
                <c:formatCode>General</c:formatCode>
                <c:ptCount val="135"/>
                <c:pt idx="0">
                  <c:v>1.9327285E-3</c:v>
                </c:pt>
                <c:pt idx="1">
                  <c:v>1.5147184999999999E-3</c:v>
                </c:pt>
                <c:pt idx="2">
                  <c:v>1.1276923999999999E-3</c:v>
                </c:pt>
                <c:pt idx="3">
                  <c:v>4.6891709999999999E-4</c:v>
                </c:pt>
                <c:pt idx="4">
                  <c:v>1.64609E-4</c:v>
                </c:pt>
                <c:pt idx="5">
                  <c:v>1.04514E-4</c:v>
                </c:pt>
                <c:pt idx="6">
                  <c:v>3.7602890000000002E-4</c:v>
                </c:pt>
                <c:pt idx="7">
                  <c:v>8.2450860000000004E-4</c:v>
                </c:pt>
                <c:pt idx="8">
                  <c:v>1.2324891000000001E-3</c:v>
                </c:pt>
                <c:pt idx="9">
                  <c:v>1.373569E-3</c:v>
                </c:pt>
                <c:pt idx="10">
                  <c:v>1.1887798999999999E-3</c:v>
                </c:pt>
                <c:pt idx="11">
                  <c:v>8.8573890000000005E-4</c:v>
                </c:pt>
                <c:pt idx="12">
                  <c:v>7.7862760000000004E-4</c:v>
                </c:pt>
                <c:pt idx="13">
                  <c:v>1.0473895000000001E-3</c:v>
                </c:pt>
                <c:pt idx="14">
                  <c:v>1.4396455E-3</c:v>
                </c:pt>
                <c:pt idx="15">
                  <c:v>1.7590122E-3</c:v>
                </c:pt>
                <c:pt idx="16">
                  <c:v>1.9413268E-3</c:v>
                </c:pt>
                <c:pt idx="17">
                  <c:v>2.1071524999999999E-3</c:v>
                </c:pt>
                <c:pt idx="18">
                  <c:v>2.4305111999999999E-3</c:v>
                </c:pt>
                <c:pt idx="19">
                  <c:v>2.7416977000000002E-3</c:v>
                </c:pt>
                <c:pt idx="20">
                  <c:v>2.9957066000000001E-3</c:v>
                </c:pt>
                <c:pt idx="21">
                  <c:v>3.1577693E-3</c:v>
                </c:pt>
                <c:pt idx="22">
                  <c:v>3.3856218E-3</c:v>
                </c:pt>
                <c:pt idx="23">
                  <c:v>3.6896828E-3</c:v>
                </c:pt>
                <c:pt idx="24">
                  <c:v>3.9006145999999999E-3</c:v>
                </c:pt>
                <c:pt idx="25">
                  <c:v>3.8912061E-3</c:v>
                </c:pt>
                <c:pt idx="26">
                  <c:v>3.7208355000000002E-3</c:v>
                </c:pt>
                <c:pt idx="27">
                  <c:v>3.6097112999999999E-3</c:v>
                </c:pt>
                <c:pt idx="28">
                  <c:v>3.6506012999999999E-3</c:v>
                </c:pt>
                <c:pt idx="29">
                  <c:v>4.1413372000000002E-3</c:v>
                </c:pt>
                <c:pt idx="30">
                  <c:v>5.0918235999999999E-3</c:v>
                </c:pt>
                <c:pt idx="31">
                  <c:v>6.7588672999999997E-3</c:v>
                </c:pt>
                <c:pt idx="32">
                  <c:v>9.4634405999999994E-3</c:v>
                </c:pt>
                <c:pt idx="33">
                  <c:v>1.3371537399999999E-2</c:v>
                </c:pt>
                <c:pt idx="34">
                  <c:v>1.8315712000000001E-2</c:v>
                </c:pt>
                <c:pt idx="35">
                  <c:v>2.3732133200000002E-2</c:v>
                </c:pt>
                <c:pt idx="36">
                  <c:v>2.8517983899999998E-2</c:v>
                </c:pt>
                <c:pt idx="37">
                  <c:v>3.1478025E-2</c:v>
                </c:pt>
                <c:pt idx="38">
                  <c:v>3.2149821500000002E-2</c:v>
                </c:pt>
                <c:pt idx="39">
                  <c:v>3.07120793E-2</c:v>
                </c:pt>
                <c:pt idx="40">
                  <c:v>2.79005729E-2</c:v>
                </c:pt>
                <c:pt idx="41">
                  <c:v>2.4228695799999998E-2</c:v>
                </c:pt>
                <c:pt idx="42">
                  <c:v>2.0701108499999999E-2</c:v>
                </c:pt>
                <c:pt idx="43">
                  <c:v>1.7522619999999999E-2</c:v>
                </c:pt>
                <c:pt idx="44">
                  <c:v>1.4658240600000001E-2</c:v>
                </c:pt>
                <c:pt idx="45">
                  <c:v>1.2357864499999999E-2</c:v>
                </c:pt>
                <c:pt idx="46">
                  <c:v>1.0578163E-2</c:v>
                </c:pt>
                <c:pt idx="47">
                  <c:v>9.3782814000000006E-3</c:v>
                </c:pt>
                <c:pt idx="48">
                  <c:v>8.8330488999999995E-3</c:v>
                </c:pt>
                <c:pt idx="49">
                  <c:v>8.6892107999999996E-3</c:v>
                </c:pt>
                <c:pt idx="50">
                  <c:v>8.8716400999999997E-3</c:v>
                </c:pt>
                <c:pt idx="51">
                  <c:v>9.3344115000000005E-3</c:v>
                </c:pt>
                <c:pt idx="52">
                  <c:v>9.9142230999999994E-3</c:v>
                </c:pt>
                <c:pt idx="53">
                  <c:v>1.0283950700000001E-2</c:v>
                </c:pt>
                <c:pt idx="54">
                  <c:v>1.03357052E-2</c:v>
                </c:pt>
                <c:pt idx="55">
                  <c:v>1.0279327600000001E-2</c:v>
                </c:pt>
                <c:pt idx="56">
                  <c:v>1.03992596E-2</c:v>
                </c:pt>
                <c:pt idx="57">
                  <c:v>1.0722222700000001E-2</c:v>
                </c:pt>
                <c:pt idx="58">
                  <c:v>1.1046903199999999E-2</c:v>
                </c:pt>
                <c:pt idx="59">
                  <c:v>1.1017956799999999E-2</c:v>
                </c:pt>
                <c:pt idx="60">
                  <c:v>1.06048407E-2</c:v>
                </c:pt>
                <c:pt idx="61">
                  <c:v>1.00854989E-2</c:v>
                </c:pt>
                <c:pt idx="62">
                  <c:v>9.7792939999999991E-3</c:v>
                </c:pt>
                <c:pt idx="63">
                  <c:v>9.7617134000000001E-3</c:v>
                </c:pt>
                <c:pt idx="64">
                  <c:v>9.7307534999999997E-3</c:v>
                </c:pt>
                <c:pt idx="65">
                  <c:v>9.3213357000000007E-3</c:v>
                </c:pt>
                <c:pt idx="66">
                  <c:v>8.4306458000000008E-3</c:v>
                </c:pt>
                <c:pt idx="67">
                  <c:v>7.2541217999999999E-3</c:v>
                </c:pt>
                <c:pt idx="68">
                  <c:v>6.142247E-3</c:v>
                </c:pt>
                <c:pt idx="69">
                  <c:v>5.3094140999999997E-3</c:v>
                </c:pt>
                <c:pt idx="70">
                  <c:v>4.6947999000000002E-3</c:v>
                </c:pt>
                <c:pt idx="71">
                  <c:v>4.1683624000000002E-3</c:v>
                </c:pt>
                <c:pt idx="72">
                  <c:v>3.6532469000000001E-3</c:v>
                </c:pt>
                <c:pt idx="73">
                  <c:v>3.2695176000000002E-3</c:v>
                </c:pt>
                <c:pt idx="74">
                  <c:v>3.0989699999999999E-3</c:v>
                </c:pt>
                <c:pt idx="75">
                  <c:v>3.0233922999999998E-3</c:v>
                </c:pt>
                <c:pt idx="76">
                  <c:v>2.8991257E-3</c:v>
                </c:pt>
                <c:pt idx="77">
                  <c:v>2.7534526000000002E-3</c:v>
                </c:pt>
                <c:pt idx="78">
                  <c:v>2.6185508000000001E-3</c:v>
                </c:pt>
                <c:pt idx="79">
                  <c:v>2.4382570000000001E-3</c:v>
                </c:pt>
                <c:pt idx="80">
                  <c:v>2.0481034E-3</c:v>
                </c:pt>
                <c:pt idx="81">
                  <c:v>1.4296231999999999E-3</c:v>
                </c:pt>
                <c:pt idx="82">
                  <c:v>7.0469939999999996E-4</c:v>
                </c:pt>
                <c:pt idx="83">
                  <c:v>9.8865500000000004E-5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2.2673180000000001E-4</c:v>
                </c:pt>
                <c:pt idx="89">
                  <c:v>6.2354429999999996E-4</c:v>
                </c:pt>
                <c:pt idx="90">
                  <c:v>1.0208183E-3</c:v>
                </c:pt>
                <c:pt idx="91">
                  <c:v>1.2909671000000001E-3</c:v>
                </c:pt>
                <c:pt idx="92">
                  <c:v>1.2433444999999999E-3</c:v>
                </c:pt>
                <c:pt idx="93">
                  <c:v>1.0255723000000001E-3</c:v>
                </c:pt>
                <c:pt idx="94">
                  <c:v>6.7737540000000005E-4</c:v>
                </c:pt>
                <c:pt idx="95">
                  <c:v>2.204954E-4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1.6339079999999999E-4</c:v>
                </c:pt>
                <c:pt idx="103">
                  <c:v>3.6871370000000003E-4</c:v>
                </c:pt>
                <c:pt idx="104">
                  <c:v>6.0167399999999996E-4</c:v>
                </c:pt>
                <c:pt idx="105">
                  <c:v>8.7838610000000002E-4</c:v>
                </c:pt>
                <c:pt idx="106">
                  <c:v>1.2173339E-3</c:v>
                </c:pt>
                <c:pt idx="107">
                  <c:v>1.604374E-3</c:v>
                </c:pt>
                <c:pt idx="108">
                  <c:v>2.0741790000000002E-3</c:v>
                </c:pt>
                <c:pt idx="109">
                  <c:v>2.6264088000000001E-3</c:v>
                </c:pt>
                <c:pt idx="110">
                  <c:v>3.1209635000000002E-3</c:v>
                </c:pt>
                <c:pt idx="111">
                  <c:v>3.7833543000000002E-3</c:v>
                </c:pt>
                <c:pt idx="112">
                  <c:v>4.4333213000000002E-3</c:v>
                </c:pt>
                <c:pt idx="113">
                  <c:v>5.0768851999999998E-3</c:v>
                </c:pt>
                <c:pt idx="114">
                  <c:v>5.6903446000000002E-3</c:v>
                </c:pt>
                <c:pt idx="115">
                  <c:v>6.2409383000000002E-3</c:v>
                </c:pt>
                <c:pt idx="116">
                  <c:v>6.6996175000000003E-3</c:v>
                </c:pt>
                <c:pt idx="117">
                  <c:v>7.1221375999999999E-3</c:v>
                </c:pt>
                <c:pt idx="118">
                  <c:v>7.0697729999999997E-3</c:v>
                </c:pt>
                <c:pt idx="119">
                  <c:v>7.1005071999999999E-3</c:v>
                </c:pt>
                <c:pt idx="120">
                  <c:v>6.9850837000000002E-3</c:v>
                </c:pt>
                <c:pt idx="121">
                  <c:v>6.7510488000000002E-3</c:v>
                </c:pt>
                <c:pt idx="122">
                  <c:v>6.4166611999999998E-3</c:v>
                </c:pt>
                <c:pt idx="123">
                  <c:v>5.9970565999999999E-3</c:v>
                </c:pt>
                <c:pt idx="124">
                  <c:v>5.5139404999999999E-3</c:v>
                </c:pt>
                <c:pt idx="125">
                  <c:v>4.9558068000000004E-3</c:v>
                </c:pt>
                <c:pt idx="126">
                  <c:v>4.5218150999999998E-3</c:v>
                </c:pt>
                <c:pt idx="127">
                  <c:v>3.9182161E-3</c:v>
                </c:pt>
                <c:pt idx="128">
                  <c:v>3.3077497999999999E-3</c:v>
                </c:pt>
                <c:pt idx="129">
                  <c:v>2.7638598999999999E-3</c:v>
                </c:pt>
                <c:pt idx="130">
                  <c:v>2.2372475000000001E-3</c:v>
                </c:pt>
                <c:pt idx="131">
                  <c:v>1.7658372E-3</c:v>
                </c:pt>
                <c:pt idx="132">
                  <c:v>1.323959E-3</c:v>
                </c:pt>
                <c:pt idx="133">
                  <c:v>9.1943329999999998E-4</c:v>
                </c:pt>
                <c:pt idx="134">
                  <c:v>1.3867E-6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5-5DBF-4BEC-B76F-5AFFC402E53A}"/>
            </c:ext>
          </c:extLst>
        </c:ser>
        <c:ser>
          <c:idx val="182"/>
          <c:order val="182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反射白_LEDlow_暗櫃!$A$183:$EE$183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1.1107000000000001E-4</c:v>
                </c:pt>
                <c:pt idx="4">
                  <c:v>1.041255E-4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1.954883E-4</c:v>
                </c:pt>
                <c:pt idx="9">
                  <c:v>6.0365289999999997E-4</c:v>
                </c:pt>
                <c:pt idx="10">
                  <c:v>1.0136025999999999E-3</c:v>
                </c:pt>
                <c:pt idx="11">
                  <c:v>1.1830193999999999E-3</c:v>
                </c:pt>
                <c:pt idx="12">
                  <c:v>1.3407861000000001E-3</c:v>
                </c:pt>
                <c:pt idx="13">
                  <c:v>1.5078379E-3</c:v>
                </c:pt>
                <c:pt idx="14">
                  <c:v>1.7032363E-3</c:v>
                </c:pt>
                <c:pt idx="15">
                  <c:v>1.8142589000000001E-3</c:v>
                </c:pt>
                <c:pt idx="16">
                  <c:v>1.9265114E-3</c:v>
                </c:pt>
                <c:pt idx="17">
                  <c:v>2.0833556E-3</c:v>
                </c:pt>
                <c:pt idx="18">
                  <c:v>2.3355067E-3</c:v>
                </c:pt>
                <c:pt idx="19">
                  <c:v>2.5982306999999998E-3</c:v>
                </c:pt>
                <c:pt idx="20">
                  <c:v>2.8028867999999999E-3</c:v>
                </c:pt>
                <c:pt idx="21">
                  <c:v>2.9356416999999999E-3</c:v>
                </c:pt>
                <c:pt idx="22">
                  <c:v>2.9890793000000001E-3</c:v>
                </c:pt>
                <c:pt idx="23">
                  <c:v>3.0061209E-3</c:v>
                </c:pt>
                <c:pt idx="24">
                  <c:v>3.0071307E-3</c:v>
                </c:pt>
                <c:pt idx="25">
                  <c:v>3.0637842E-3</c:v>
                </c:pt>
                <c:pt idx="26">
                  <c:v>3.323019E-3</c:v>
                </c:pt>
                <c:pt idx="27">
                  <c:v>3.7387026999999998E-3</c:v>
                </c:pt>
                <c:pt idx="28">
                  <c:v>4.2792652E-3</c:v>
                </c:pt>
                <c:pt idx="29">
                  <c:v>4.9993824000000003E-3</c:v>
                </c:pt>
                <c:pt idx="30">
                  <c:v>6.0047E-3</c:v>
                </c:pt>
                <c:pt idx="31">
                  <c:v>7.5696581000000004E-3</c:v>
                </c:pt>
                <c:pt idx="32">
                  <c:v>1.01001589E-2</c:v>
                </c:pt>
                <c:pt idx="33">
                  <c:v>1.37813278E-2</c:v>
                </c:pt>
                <c:pt idx="34">
                  <c:v>1.84356738E-2</c:v>
                </c:pt>
                <c:pt idx="35">
                  <c:v>2.34774947E-2</c:v>
                </c:pt>
                <c:pt idx="36">
                  <c:v>2.79664136E-2</c:v>
                </c:pt>
                <c:pt idx="37">
                  <c:v>3.0852837500000001E-2</c:v>
                </c:pt>
                <c:pt idx="38">
                  <c:v>3.16903293E-2</c:v>
                </c:pt>
                <c:pt idx="39">
                  <c:v>3.0565621300000002E-2</c:v>
                </c:pt>
                <c:pt idx="40">
                  <c:v>2.8010424200000002E-2</c:v>
                </c:pt>
                <c:pt idx="41">
                  <c:v>2.4571355400000001E-2</c:v>
                </c:pt>
                <c:pt idx="42">
                  <c:v>2.11078003E-2</c:v>
                </c:pt>
                <c:pt idx="43">
                  <c:v>1.7883878200000002E-2</c:v>
                </c:pt>
                <c:pt idx="44">
                  <c:v>1.50192222E-2</c:v>
                </c:pt>
                <c:pt idx="45">
                  <c:v>1.27121387E-2</c:v>
                </c:pt>
                <c:pt idx="46">
                  <c:v>1.08592184E-2</c:v>
                </c:pt>
                <c:pt idx="47">
                  <c:v>9.5082941000000001E-3</c:v>
                </c:pt>
                <c:pt idx="48">
                  <c:v>8.7129119999999997E-3</c:v>
                </c:pt>
                <c:pt idx="49">
                  <c:v>8.2902563999999995E-3</c:v>
                </c:pt>
                <c:pt idx="50">
                  <c:v>8.2115409999999993E-3</c:v>
                </c:pt>
                <c:pt idx="51">
                  <c:v>8.4992694000000004E-3</c:v>
                </c:pt>
                <c:pt idx="52">
                  <c:v>9.0969511999999999E-3</c:v>
                </c:pt>
                <c:pt idx="53">
                  <c:v>9.8466518999999995E-3</c:v>
                </c:pt>
                <c:pt idx="54">
                  <c:v>1.04335099E-2</c:v>
                </c:pt>
                <c:pt idx="55">
                  <c:v>1.0717585700000001E-2</c:v>
                </c:pt>
                <c:pt idx="56">
                  <c:v>1.0748346299999999E-2</c:v>
                </c:pt>
                <c:pt idx="57">
                  <c:v>1.06920451E-2</c:v>
                </c:pt>
                <c:pt idx="58">
                  <c:v>1.0656536600000001E-2</c:v>
                </c:pt>
                <c:pt idx="59">
                  <c:v>1.06339194E-2</c:v>
                </c:pt>
                <c:pt idx="60">
                  <c:v>1.0612441199999999E-2</c:v>
                </c:pt>
                <c:pt idx="61">
                  <c:v>1.04964944E-2</c:v>
                </c:pt>
                <c:pt idx="62">
                  <c:v>1.01649798E-2</c:v>
                </c:pt>
                <c:pt idx="63">
                  <c:v>9.5667439000000007E-3</c:v>
                </c:pt>
                <c:pt idx="64">
                  <c:v>8.8396034999999994E-3</c:v>
                </c:pt>
                <c:pt idx="65">
                  <c:v>8.1657068999999999E-3</c:v>
                </c:pt>
                <c:pt idx="66">
                  <c:v>7.7603259000000001E-3</c:v>
                </c:pt>
                <c:pt idx="67">
                  <c:v>7.5104591000000002E-3</c:v>
                </c:pt>
                <c:pt idx="68">
                  <c:v>7.1417162999999999E-3</c:v>
                </c:pt>
                <c:pt idx="69">
                  <c:v>6.4509995000000004E-3</c:v>
                </c:pt>
                <c:pt idx="70">
                  <c:v>5.4261331000000001E-3</c:v>
                </c:pt>
                <c:pt idx="71">
                  <c:v>4.3780967000000004E-3</c:v>
                </c:pt>
                <c:pt idx="72">
                  <c:v>3.6632051000000001E-3</c:v>
                </c:pt>
                <c:pt idx="73">
                  <c:v>3.3621766999999999E-3</c:v>
                </c:pt>
                <c:pt idx="74">
                  <c:v>3.1186170000000002E-3</c:v>
                </c:pt>
                <c:pt idx="75">
                  <c:v>2.5967141E-3</c:v>
                </c:pt>
                <c:pt idx="76">
                  <c:v>1.9349085999999999E-3</c:v>
                </c:pt>
                <c:pt idx="77">
                  <c:v>1.5979401E-3</c:v>
                </c:pt>
                <c:pt idx="78">
                  <c:v>1.7983341E-3</c:v>
                </c:pt>
                <c:pt idx="79">
                  <c:v>2.3248642999999999E-3</c:v>
                </c:pt>
                <c:pt idx="80">
                  <c:v>2.6309795E-3</c:v>
                </c:pt>
                <c:pt idx="81">
                  <c:v>2.4381507999999999E-3</c:v>
                </c:pt>
                <c:pt idx="82">
                  <c:v>1.8000303999999999E-3</c:v>
                </c:pt>
                <c:pt idx="83">
                  <c:v>9.3903960000000001E-4</c:v>
                </c:pt>
                <c:pt idx="84">
                  <c:v>1.314981E-4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1.916919E-4</c:v>
                </c:pt>
                <c:pt idx="89">
                  <c:v>7.838462E-4</c:v>
                </c:pt>
                <c:pt idx="90">
                  <c:v>1.2774358E-3</c:v>
                </c:pt>
                <c:pt idx="91">
                  <c:v>1.5119668000000001E-3</c:v>
                </c:pt>
                <c:pt idx="92">
                  <c:v>1.3616359E-3</c:v>
                </c:pt>
                <c:pt idx="93">
                  <c:v>1.0405765E-3</c:v>
                </c:pt>
                <c:pt idx="94">
                  <c:v>6.0065919999999998E-4</c:v>
                </c:pt>
                <c:pt idx="95">
                  <c:v>8.3916200000000001E-5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6.1603600000000001E-5</c:v>
                </c:pt>
                <c:pt idx="103">
                  <c:v>3.304445E-4</c:v>
                </c:pt>
                <c:pt idx="104">
                  <c:v>6.1166089999999996E-4</c:v>
                </c:pt>
                <c:pt idx="105">
                  <c:v>9.1321589999999997E-4</c:v>
                </c:pt>
                <c:pt idx="106">
                  <c:v>1.230171E-3</c:v>
                </c:pt>
                <c:pt idx="107">
                  <c:v>1.5846961000000001E-3</c:v>
                </c:pt>
                <c:pt idx="108">
                  <c:v>1.9694762E-3</c:v>
                </c:pt>
                <c:pt idx="109">
                  <c:v>2.3939130000000001E-3</c:v>
                </c:pt>
                <c:pt idx="110">
                  <c:v>2.9326362999999999E-3</c:v>
                </c:pt>
                <c:pt idx="111">
                  <c:v>3.4676135999999998E-3</c:v>
                </c:pt>
                <c:pt idx="112">
                  <c:v>4.0132655E-3</c:v>
                </c:pt>
                <c:pt idx="113">
                  <c:v>4.5731440000000003E-3</c:v>
                </c:pt>
                <c:pt idx="114">
                  <c:v>5.1358760999999998E-3</c:v>
                </c:pt>
                <c:pt idx="115">
                  <c:v>5.6772819E-3</c:v>
                </c:pt>
                <c:pt idx="116">
                  <c:v>6.1623813000000003E-3</c:v>
                </c:pt>
                <c:pt idx="117">
                  <c:v>6.6527505000000004E-3</c:v>
                </c:pt>
                <c:pt idx="118">
                  <c:v>6.7673586000000004E-3</c:v>
                </c:pt>
                <c:pt idx="119">
                  <c:v>6.9530355000000004E-3</c:v>
                </c:pt>
                <c:pt idx="120">
                  <c:v>6.9913748000000001E-3</c:v>
                </c:pt>
                <c:pt idx="121">
                  <c:v>6.9020339E-3</c:v>
                </c:pt>
                <c:pt idx="122">
                  <c:v>6.6842940000000003E-3</c:v>
                </c:pt>
                <c:pt idx="123">
                  <c:v>6.3501586999999996E-3</c:v>
                </c:pt>
                <c:pt idx="124">
                  <c:v>5.9218281000000001E-3</c:v>
                </c:pt>
                <c:pt idx="125">
                  <c:v>5.3884769000000004E-3</c:v>
                </c:pt>
                <c:pt idx="126">
                  <c:v>4.8583816000000004E-3</c:v>
                </c:pt>
                <c:pt idx="127">
                  <c:v>4.2277649E-3</c:v>
                </c:pt>
                <c:pt idx="128">
                  <c:v>3.5731017000000002E-3</c:v>
                </c:pt>
                <c:pt idx="129">
                  <c:v>2.9864141000000002E-3</c:v>
                </c:pt>
                <c:pt idx="130">
                  <c:v>2.4185615999999998E-3</c:v>
                </c:pt>
                <c:pt idx="131">
                  <c:v>1.9378702E-3</c:v>
                </c:pt>
                <c:pt idx="132">
                  <c:v>1.5095025E-3</c:v>
                </c:pt>
                <c:pt idx="133">
                  <c:v>1.1386406E-3</c:v>
                </c:pt>
                <c:pt idx="134">
                  <c:v>5.2824329999999996E-4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6-5DBF-4BEC-B76F-5AFFC402E53A}"/>
            </c:ext>
          </c:extLst>
        </c:ser>
        <c:ser>
          <c:idx val="183"/>
          <c:order val="183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反射白_LEDlow_暗櫃!$A$184:$EE$184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6.9950700000000001E-5</c:v>
                </c:pt>
                <c:pt idx="8">
                  <c:v>1.24688E-4</c:v>
                </c:pt>
                <c:pt idx="9">
                  <c:v>2.5366320000000001E-4</c:v>
                </c:pt>
                <c:pt idx="10">
                  <c:v>5.1403110000000001E-4</c:v>
                </c:pt>
                <c:pt idx="11">
                  <c:v>8.7088159999999999E-4</c:v>
                </c:pt>
                <c:pt idx="12">
                  <c:v>1.1076125E-3</c:v>
                </c:pt>
                <c:pt idx="13">
                  <c:v>1.279723E-3</c:v>
                </c:pt>
                <c:pt idx="14">
                  <c:v>1.5059533999999999E-3</c:v>
                </c:pt>
                <c:pt idx="15">
                  <c:v>1.8373546E-3</c:v>
                </c:pt>
                <c:pt idx="16">
                  <c:v>2.1771451000000002E-3</c:v>
                </c:pt>
                <c:pt idx="17">
                  <c:v>2.4298128999999998E-3</c:v>
                </c:pt>
                <c:pt idx="18">
                  <c:v>2.6166516E-3</c:v>
                </c:pt>
                <c:pt idx="19">
                  <c:v>2.7265202000000001E-3</c:v>
                </c:pt>
                <c:pt idx="20">
                  <c:v>2.7777282999999998E-3</c:v>
                </c:pt>
                <c:pt idx="21">
                  <c:v>2.8434979999999999E-3</c:v>
                </c:pt>
                <c:pt idx="22">
                  <c:v>2.8957409999999999E-3</c:v>
                </c:pt>
                <c:pt idx="23">
                  <c:v>2.8524370999999998E-3</c:v>
                </c:pt>
                <c:pt idx="24">
                  <c:v>2.7754605000000002E-3</c:v>
                </c:pt>
                <c:pt idx="25">
                  <c:v>2.7270307999999999E-3</c:v>
                </c:pt>
                <c:pt idx="26">
                  <c:v>2.8835188000000001E-3</c:v>
                </c:pt>
                <c:pt idx="27">
                  <c:v>3.3802544000000002E-3</c:v>
                </c:pt>
                <c:pt idx="28">
                  <c:v>4.1837818000000004E-3</c:v>
                </c:pt>
                <c:pt idx="29">
                  <c:v>5.1855673E-3</c:v>
                </c:pt>
                <c:pt idx="30">
                  <c:v>6.3556554000000001E-3</c:v>
                </c:pt>
                <c:pt idx="31">
                  <c:v>7.9360622999999995E-3</c:v>
                </c:pt>
                <c:pt idx="32">
                  <c:v>1.0284528100000001E-2</c:v>
                </c:pt>
                <c:pt idx="33">
                  <c:v>1.36199454E-2</c:v>
                </c:pt>
                <c:pt idx="34">
                  <c:v>1.7906289499999999E-2</c:v>
                </c:pt>
                <c:pt idx="35">
                  <c:v>2.27728076E-2</c:v>
                </c:pt>
                <c:pt idx="36">
                  <c:v>2.7396431200000002E-2</c:v>
                </c:pt>
                <c:pt idx="37">
                  <c:v>3.06031797E-2</c:v>
                </c:pt>
                <c:pt idx="38">
                  <c:v>3.1674455900000002E-2</c:v>
                </c:pt>
                <c:pt idx="39">
                  <c:v>3.0460065200000001E-2</c:v>
                </c:pt>
                <c:pt idx="40">
                  <c:v>2.7741299899999999E-2</c:v>
                </c:pt>
                <c:pt idx="41">
                  <c:v>2.4152334800000001E-2</c:v>
                </c:pt>
                <c:pt idx="42">
                  <c:v>2.0641785100000001E-2</c:v>
                </c:pt>
                <c:pt idx="43">
                  <c:v>1.7449196399999999E-2</c:v>
                </c:pt>
                <c:pt idx="44">
                  <c:v>1.46680148E-2</c:v>
                </c:pt>
                <c:pt idx="45">
                  <c:v>1.2598400900000001E-2</c:v>
                </c:pt>
                <c:pt idx="46">
                  <c:v>1.1085351E-2</c:v>
                </c:pt>
                <c:pt idx="47">
                  <c:v>1.00123817E-2</c:v>
                </c:pt>
                <c:pt idx="48">
                  <c:v>9.3221598999999999E-3</c:v>
                </c:pt>
                <c:pt idx="49">
                  <c:v>8.9315651000000003E-3</c:v>
                </c:pt>
                <c:pt idx="50">
                  <c:v>8.8620716999999998E-3</c:v>
                </c:pt>
                <c:pt idx="51">
                  <c:v>9.1246702000000006E-3</c:v>
                </c:pt>
                <c:pt idx="52">
                  <c:v>9.4861006000000001E-3</c:v>
                </c:pt>
                <c:pt idx="53">
                  <c:v>9.7083710000000004E-3</c:v>
                </c:pt>
                <c:pt idx="54">
                  <c:v>9.7493399000000008E-3</c:v>
                </c:pt>
                <c:pt idx="55">
                  <c:v>9.8450715000000001E-3</c:v>
                </c:pt>
                <c:pt idx="56">
                  <c:v>1.0163472999999999E-2</c:v>
                </c:pt>
                <c:pt idx="57">
                  <c:v>1.05933417E-2</c:v>
                </c:pt>
                <c:pt idx="58">
                  <c:v>1.08867176E-2</c:v>
                </c:pt>
                <c:pt idx="59">
                  <c:v>1.08697629E-2</c:v>
                </c:pt>
                <c:pt idx="60">
                  <c:v>1.0675401399999999E-2</c:v>
                </c:pt>
                <c:pt idx="61">
                  <c:v>1.0385544999999999E-2</c:v>
                </c:pt>
                <c:pt idx="62">
                  <c:v>9.9594275999999992E-3</c:v>
                </c:pt>
                <c:pt idx="63">
                  <c:v>9.3475030999999997E-3</c:v>
                </c:pt>
                <c:pt idx="64">
                  <c:v>8.5950382000000002E-3</c:v>
                </c:pt>
                <c:pt idx="65">
                  <c:v>7.9140309000000006E-3</c:v>
                </c:pt>
                <c:pt idx="66">
                  <c:v>7.4852547E-3</c:v>
                </c:pt>
                <c:pt idx="67">
                  <c:v>7.1928217000000001E-3</c:v>
                </c:pt>
                <c:pt idx="68">
                  <c:v>6.7782034000000001E-3</c:v>
                </c:pt>
                <c:pt idx="69">
                  <c:v>6.0590202999999997E-3</c:v>
                </c:pt>
                <c:pt idx="70">
                  <c:v>5.1114964000000002E-3</c:v>
                </c:pt>
                <c:pt idx="71">
                  <c:v>4.2547797999999996E-3</c:v>
                </c:pt>
                <c:pt idx="72">
                  <c:v>3.7780625000000002E-3</c:v>
                </c:pt>
                <c:pt idx="73">
                  <c:v>3.6856425E-3</c:v>
                </c:pt>
                <c:pt idx="74">
                  <c:v>3.6305310000000002E-3</c:v>
                </c:pt>
                <c:pt idx="75">
                  <c:v>3.2477176E-3</c:v>
                </c:pt>
                <c:pt idx="76">
                  <c:v>2.5646280999999998E-3</c:v>
                </c:pt>
                <c:pt idx="77">
                  <c:v>1.9690362E-3</c:v>
                </c:pt>
                <c:pt idx="78">
                  <c:v>1.8549053999999999E-3</c:v>
                </c:pt>
                <c:pt idx="79">
                  <c:v>2.2146034E-3</c:v>
                </c:pt>
                <c:pt idx="80">
                  <c:v>2.5957159E-3</c:v>
                </c:pt>
                <c:pt idx="81">
                  <c:v>2.4706166999999999E-3</c:v>
                </c:pt>
                <c:pt idx="82">
                  <c:v>1.6997936E-3</c:v>
                </c:pt>
                <c:pt idx="83">
                  <c:v>5.0865139999999997E-4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8.1890019999999997E-4</c:v>
                </c:pt>
                <c:pt idx="89">
                  <c:v>1.6526978999999999E-3</c:v>
                </c:pt>
                <c:pt idx="90">
                  <c:v>2.1412332999999999E-3</c:v>
                </c:pt>
                <c:pt idx="91">
                  <c:v>2.1350454E-3</c:v>
                </c:pt>
                <c:pt idx="92">
                  <c:v>1.5968136999999999E-3</c:v>
                </c:pt>
                <c:pt idx="93">
                  <c:v>8.5249030000000001E-4</c:v>
                </c:pt>
                <c:pt idx="94">
                  <c:v>1.076296E-4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1.4513770000000001E-4</c:v>
                </c:pt>
                <c:pt idx="103">
                  <c:v>4.3232500000000001E-4</c:v>
                </c:pt>
                <c:pt idx="104">
                  <c:v>7.1241649999999996E-4</c:v>
                </c:pt>
                <c:pt idx="105">
                  <c:v>9.9186119999999998E-4</c:v>
                </c:pt>
                <c:pt idx="106">
                  <c:v>1.2683091000000001E-3</c:v>
                </c:pt>
                <c:pt idx="107">
                  <c:v>1.5716885999999999E-3</c:v>
                </c:pt>
                <c:pt idx="108">
                  <c:v>1.8985895E-3</c:v>
                </c:pt>
                <c:pt idx="109">
                  <c:v>2.2741015999999999E-3</c:v>
                </c:pt>
                <c:pt idx="110">
                  <c:v>2.7473182E-3</c:v>
                </c:pt>
                <c:pt idx="111">
                  <c:v>3.2282292000000001E-3</c:v>
                </c:pt>
                <c:pt idx="112">
                  <c:v>3.7035185E-3</c:v>
                </c:pt>
                <c:pt idx="113">
                  <c:v>4.1991071999999997E-3</c:v>
                </c:pt>
                <c:pt idx="114">
                  <c:v>4.6709641000000001E-3</c:v>
                </c:pt>
                <c:pt idx="115">
                  <c:v>5.1093715999999999E-3</c:v>
                </c:pt>
                <c:pt idx="116">
                  <c:v>5.4774595999999998E-3</c:v>
                </c:pt>
                <c:pt idx="117">
                  <c:v>5.7885217999999999E-3</c:v>
                </c:pt>
                <c:pt idx="118">
                  <c:v>5.8297128000000002E-3</c:v>
                </c:pt>
                <c:pt idx="119">
                  <c:v>5.9217326000000001E-3</c:v>
                </c:pt>
                <c:pt idx="120">
                  <c:v>5.8877421999999997E-3</c:v>
                </c:pt>
                <c:pt idx="121">
                  <c:v>5.7340389999999998E-3</c:v>
                </c:pt>
                <c:pt idx="122">
                  <c:v>5.4636047999999998E-3</c:v>
                </c:pt>
                <c:pt idx="123">
                  <c:v>5.1069873999999996E-3</c:v>
                </c:pt>
                <c:pt idx="124">
                  <c:v>4.6802205000000003E-3</c:v>
                </c:pt>
                <c:pt idx="125">
                  <c:v>4.2285359999999998E-3</c:v>
                </c:pt>
                <c:pt idx="126">
                  <c:v>3.6699876999999998E-3</c:v>
                </c:pt>
                <c:pt idx="127">
                  <c:v>3.1621114000000001E-3</c:v>
                </c:pt>
                <c:pt idx="128">
                  <c:v>2.6990922999999998E-3</c:v>
                </c:pt>
                <c:pt idx="129">
                  <c:v>2.2764343E-3</c:v>
                </c:pt>
                <c:pt idx="130">
                  <c:v>1.8769873E-3</c:v>
                </c:pt>
                <c:pt idx="131">
                  <c:v>1.5382159E-3</c:v>
                </c:pt>
                <c:pt idx="132">
                  <c:v>1.2479745E-3</c:v>
                </c:pt>
                <c:pt idx="133">
                  <c:v>1.0102465E-3</c:v>
                </c:pt>
                <c:pt idx="134">
                  <c:v>2.327203E-4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7-5DBF-4BEC-B76F-5AFFC402E53A}"/>
            </c:ext>
          </c:extLst>
        </c:ser>
        <c:ser>
          <c:idx val="184"/>
          <c:order val="184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反射白_LEDlow_暗櫃!$A$185:$EE$185</c:f>
              <c:numCache>
                <c:formatCode>General</c:formatCode>
                <c:ptCount val="135"/>
                <c:pt idx="0">
                  <c:v>1.709855E-4</c:v>
                </c:pt>
                <c:pt idx="1">
                  <c:v>1.290648E-4</c:v>
                </c:pt>
                <c:pt idx="2">
                  <c:v>2.257796E-4</c:v>
                </c:pt>
                <c:pt idx="3">
                  <c:v>5.2569249999999997E-4</c:v>
                </c:pt>
                <c:pt idx="4">
                  <c:v>8.5073080000000001E-4</c:v>
                </c:pt>
                <c:pt idx="5">
                  <c:v>9.9837540000000005E-4</c:v>
                </c:pt>
                <c:pt idx="6">
                  <c:v>8.7642660000000002E-4</c:v>
                </c:pt>
                <c:pt idx="7">
                  <c:v>5.6679400000000002E-4</c:v>
                </c:pt>
                <c:pt idx="8">
                  <c:v>3.5811259999999999E-4</c:v>
                </c:pt>
                <c:pt idx="9">
                  <c:v>3.611892E-4</c:v>
                </c:pt>
                <c:pt idx="10">
                  <c:v>4.8925699999999999E-4</c:v>
                </c:pt>
                <c:pt idx="11">
                  <c:v>5.5272019999999999E-4</c:v>
                </c:pt>
                <c:pt idx="12">
                  <c:v>6.0044820000000002E-4</c:v>
                </c:pt>
                <c:pt idx="13">
                  <c:v>7.4188089999999997E-4</c:v>
                </c:pt>
                <c:pt idx="14">
                  <c:v>1.1204883999999999E-3</c:v>
                </c:pt>
                <c:pt idx="15">
                  <c:v>1.710084E-3</c:v>
                </c:pt>
                <c:pt idx="16">
                  <c:v>2.2416974000000001E-3</c:v>
                </c:pt>
                <c:pt idx="17">
                  <c:v>2.6144179999999999E-3</c:v>
                </c:pt>
                <c:pt idx="18">
                  <c:v>2.7785136E-3</c:v>
                </c:pt>
                <c:pt idx="19">
                  <c:v>2.7890586999999999E-3</c:v>
                </c:pt>
                <c:pt idx="20">
                  <c:v>2.7615868000000002E-3</c:v>
                </c:pt>
                <c:pt idx="21">
                  <c:v>2.6850363000000001E-3</c:v>
                </c:pt>
                <c:pt idx="22">
                  <c:v>2.7822016E-3</c:v>
                </c:pt>
                <c:pt idx="23">
                  <c:v>3.0599528000000002E-3</c:v>
                </c:pt>
                <c:pt idx="24">
                  <c:v>3.4160511999999999E-3</c:v>
                </c:pt>
                <c:pt idx="25">
                  <c:v>3.6625416999999999E-3</c:v>
                </c:pt>
                <c:pt idx="26">
                  <c:v>3.7901254999999998E-3</c:v>
                </c:pt>
                <c:pt idx="27">
                  <c:v>3.8063743000000001E-3</c:v>
                </c:pt>
                <c:pt idx="28">
                  <c:v>3.9505920999999998E-3</c:v>
                </c:pt>
                <c:pt idx="29">
                  <c:v>4.4929910999999996E-3</c:v>
                </c:pt>
                <c:pt idx="30">
                  <c:v>5.4981042999999999E-3</c:v>
                </c:pt>
                <c:pt idx="31">
                  <c:v>7.1634860000000002E-3</c:v>
                </c:pt>
                <c:pt idx="32">
                  <c:v>9.8243792999999999E-3</c:v>
                </c:pt>
                <c:pt idx="33">
                  <c:v>1.3512806E-2</c:v>
                </c:pt>
                <c:pt idx="34">
                  <c:v>1.8194606499999998E-2</c:v>
                </c:pt>
                <c:pt idx="35">
                  <c:v>2.34327093E-2</c:v>
                </c:pt>
                <c:pt idx="36">
                  <c:v>2.8352539999999999E-2</c:v>
                </c:pt>
                <c:pt idx="37">
                  <c:v>3.1697984800000002E-2</c:v>
                </c:pt>
                <c:pt idx="38">
                  <c:v>3.2632831500000001E-2</c:v>
                </c:pt>
                <c:pt idx="39">
                  <c:v>3.0937990200000001E-2</c:v>
                </c:pt>
                <c:pt idx="40">
                  <c:v>2.7633950099999999E-2</c:v>
                </c:pt>
                <c:pt idx="41">
                  <c:v>2.3421362000000001E-2</c:v>
                </c:pt>
                <c:pt idx="42">
                  <c:v>1.9665110900000001E-2</c:v>
                </c:pt>
                <c:pt idx="43">
                  <c:v>1.6641683899999999E-2</c:v>
                </c:pt>
                <c:pt idx="44">
                  <c:v>1.4359976199999999E-2</c:v>
                </c:pt>
                <c:pt idx="45">
                  <c:v>1.27844494E-2</c:v>
                </c:pt>
                <c:pt idx="46">
                  <c:v>1.1487324700000001E-2</c:v>
                </c:pt>
                <c:pt idx="47">
                  <c:v>1.0339368099999999E-2</c:v>
                </c:pt>
                <c:pt idx="48">
                  <c:v>9.3187280000000001E-3</c:v>
                </c:pt>
                <c:pt idx="49">
                  <c:v>8.5516971999999997E-3</c:v>
                </c:pt>
                <c:pt idx="50">
                  <c:v>8.1573771E-3</c:v>
                </c:pt>
                <c:pt idx="51">
                  <c:v>8.1835109999999992E-3</c:v>
                </c:pt>
                <c:pt idx="52">
                  <c:v>8.6294309999999999E-3</c:v>
                </c:pt>
                <c:pt idx="53">
                  <c:v>9.3392357000000002E-3</c:v>
                </c:pt>
                <c:pt idx="54">
                  <c:v>1.0171405999999999E-2</c:v>
                </c:pt>
                <c:pt idx="55">
                  <c:v>1.09443124E-2</c:v>
                </c:pt>
                <c:pt idx="56">
                  <c:v>1.15205506E-2</c:v>
                </c:pt>
                <c:pt idx="57">
                  <c:v>1.1835498700000001E-2</c:v>
                </c:pt>
                <c:pt idx="58">
                  <c:v>1.1798155499999999E-2</c:v>
                </c:pt>
                <c:pt idx="59">
                  <c:v>1.1350031E-2</c:v>
                </c:pt>
                <c:pt idx="60">
                  <c:v>1.04967868E-2</c:v>
                </c:pt>
                <c:pt idx="61">
                  <c:v>9.4888070999999997E-3</c:v>
                </c:pt>
                <c:pt idx="62">
                  <c:v>8.6602271000000008E-3</c:v>
                </c:pt>
                <c:pt idx="63">
                  <c:v>8.2648219999999998E-3</c:v>
                </c:pt>
                <c:pt idx="64">
                  <c:v>8.2940533999999993E-3</c:v>
                </c:pt>
                <c:pt idx="65">
                  <c:v>8.4889838000000006E-3</c:v>
                </c:pt>
                <c:pt idx="66">
                  <c:v>8.5760811000000006E-3</c:v>
                </c:pt>
                <c:pt idx="67">
                  <c:v>8.2549509000000004E-3</c:v>
                </c:pt>
                <c:pt idx="68">
                  <c:v>7.4501554000000001E-3</c:v>
                </c:pt>
                <c:pt idx="69">
                  <c:v>6.2930994000000001E-3</c:v>
                </c:pt>
                <c:pt idx="70">
                  <c:v>5.0625903999999998E-3</c:v>
                </c:pt>
                <c:pt idx="71">
                  <c:v>4.0716090999999999E-3</c:v>
                </c:pt>
                <c:pt idx="72">
                  <c:v>3.4969784000000001E-3</c:v>
                </c:pt>
                <c:pt idx="73">
                  <c:v>3.2974788999999998E-3</c:v>
                </c:pt>
                <c:pt idx="74">
                  <c:v>3.1835365E-3</c:v>
                </c:pt>
                <c:pt idx="75">
                  <c:v>2.7994828000000001E-3</c:v>
                </c:pt>
                <c:pt idx="76">
                  <c:v>2.1806832000000002E-3</c:v>
                </c:pt>
                <c:pt idx="77">
                  <c:v>1.6140671999999999E-3</c:v>
                </c:pt>
                <c:pt idx="78">
                  <c:v>1.3898567000000001E-3</c:v>
                </c:pt>
                <c:pt idx="79">
                  <c:v>1.5385681E-3</c:v>
                </c:pt>
                <c:pt idx="80">
                  <c:v>1.8155046999999999E-3</c:v>
                </c:pt>
                <c:pt idx="81">
                  <c:v>1.925995E-3</c:v>
                </c:pt>
                <c:pt idx="82">
                  <c:v>1.7914794E-3</c:v>
                </c:pt>
                <c:pt idx="83">
                  <c:v>1.4877225000000001E-3</c:v>
                </c:pt>
                <c:pt idx="84">
                  <c:v>1.2521907000000001E-3</c:v>
                </c:pt>
                <c:pt idx="85">
                  <c:v>1.1759766E-3</c:v>
                </c:pt>
                <c:pt idx="86">
                  <c:v>1.2035205E-3</c:v>
                </c:pt>
                <c:pt idx="87">
                  <c:v>1.2006479000000001E-3</c:v>
                </c:pt>
                <c:pt idx="88">
                  <c:v>1.0699074000000001E-3</c:v>
                </c:pt>
                <c:pt idx="89">
                  <c:v>8.6097680000000001E-4</c:v>
                </c:pt>
                <c:pt idx="90">
                  <c:v>6.2120179999999999E-4</c:v>
                </c:pt>
                <c:pt idx="91">
                  <c:v>3.662467E-4</c:v>
                </c:pt>
                <c:pt idx="92">
                  <c:v>3.8766400000000002E-5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1.6396879999999999E-4</c:v>
                </c:pt>
                <c:pt idx="101">
                  <c:v>3.3705939999999999E-4</c:v>
                </c:pt>
                <c:pt idx="102">
                  <c:v>6.2436410000000001E-4</c:v>
                </c:pt>
                <c:pt idx="103">
                  <c:v>8.1773239999999997E-4</c:v>
                </c:pt>
                <c:pt idx="104">
                  <c:v>9.9745970000000004E-4</c:v>
                </c:pt>
                <c:pt idx="105">
                  <c:v>1.1828016E-3</c:v>
                </c:pt>
                <c:pt idx="106">
                  <c:v>1.3889925000000001E-3</c:v>
                </c:pt>
                <c:pt idx="107">
                  <c:v>1.6266671999999999E-3</c:v>
                </c:pt>
                <c:pt idx="108">
                  <c:v>1.9128769999999999E-3</c:v>
                </c:pt>
                <c:pt idx="109">
                  <c:v>2.2489605000000001E-3</c:v>
                </c:pt>
                <c:pt idx="110">
                  <c:v>2.6149900999999998E-3</c:v>
                </c:pt>
                <c:pt idx="111">
                  <c:v>3.0614089000000001E-3</c:v>
                </c:pt>
                <c:pt idx="112">
                  <c:v>3.4959253000000001E-3</c:v>
                </c:pt>
                <c:pt idx="113">
                  <c:v>3.9425553E-3</c:v>
                </c:pt>
                <c:pt idx="114">
                  <c:v>4.3690391000000004E-3</c:v>
                </c:pt>
                <c:pt idx="115">
                  <c:v>4.7717452999999996E-3</c:v>
                </c:pt>
                <c:pt idx="116">
                  <c:v>5.1286155000000002E-3</c:v>
                </c:pt>
                <c:pt idx="117">
                  <c:v>5.4936330000000004E-3</c:v>
                </c:pt>
                <c:pt idx="118">
                  <c:v>5.5447648999999996E-3</c:v>
                </c:pt>
                <c:pt idx="119">
                  <c:v>5.7353116999999997E-3</c:v>
                </c:pt>
                <c:pt idx="120">
                  <c:v>5.8418871000000001E-3</c:v>
                </c:pt>
                <c:pt idx="121">
                  <c:v>5.8679101000000001E-3</c:v>
                </c:pt>
                <c:pt idx="122">
                  <c:v>5.8098113999999999E-3</c:v>
                </c:pt>
                <c:pt idx="123">
                  <c:v>5.6612082000000001E-3</c:v>
                </c:pt>
                <c:pt idx="124">
                  <c:v>5.4120645E-3</c:v>
                </c:pt>
                <c:pt idx="125">
                  <c:v>5.1029567000000003E-3</c:v>
                </c:pt>
                <c:pt idx="126">
                  <c:v>4.7395574000000003E-3</c:v>
                </c:pt>
                <c:pt idx="127">
                  <c:v>4.2482628000000003E-3</c:v>
                </c:pt>
                <c:pt idx="128">
                  <c:v>3.6954151000000001E-3</c:v>
                </c:pt>
                <c:pt idx="129">
                  <c:v>3.1415201000000001E-3</c:v>
                </c:pt>
                <c:pt idx="130">
                  <c:v>2.5941988000000001E-3</c:v>
                </c:pt>
                <c:pt idx="131">
                  <c:v>2.0998083E-3</c:v>
                </c:pt>
                <c:pt idx="132">
                  <c:v>1.6461869999999999E-3</c:v>
                </c:pt>
                <c:pt idx="133">
                  <c:v>1.2560340000000001E-3</c:v>
                </c:pt>
                <c:pt idx="134">
                  <c:v>5.9015079999999995E-4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8-5DBF-4BEC-B76F-5AFFC402E53A}"/>
            </c:ext>
          </c:extLst>
        </c:ser>
        <c:ser>
          <c:idx val="185"/>
          <c:order val="185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反射白_LEDlow_暗櫃!$A$186:$EE$186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1.5728380000000001E-4</c:v>
                </c:pt>
                <c:pt idx="9">
                  <c:v>4.1987010000000001E-4</c:v>
                </c:pt>
                <c:pt idx="10">
                  <c:v>8.2069059999999999E-4</c:v>
                </c:pt>
                <c:pt idx="11">
                  <c:v>1.2048455999999999E-3</c:v>
                </c:pt>
                <c:pt idx="12">
                  <c:v>1.3955689999999999E-3</c:v>
                </c:pt>
                <c:pt idx="13">
                  <c:v>1.3630476E-3</c:v>
                </c:pt>
                <c:pt idx="14">
                  <c:v>1.3023297999999999E-3</c:v>
                </c:pt>
                <c:pt idx="15">
                  <c:v>1.4470596000000001E-3</c:v>
                </c:pt>
                <c:pt idx="16">
                  <c:v>1.6275218999999999E-3</c:v>
                </c:pt>
                <c:pt idx="17">
                  <c:v>1.7895265E-3</c:v>
                </c:pt>
                <c:pt idx="18">
                  <c:v>2.0133163999999999E-3</c:v>
                </c:pt>
                <c:pt idx="19">
                  <c:v>2.4019814999999998E-3</c:v>
                </c:pt>
                <c:pt idx="20">
                  <c:v>2.9323688000000001E-3</c:v>
                </c:pt>
                <c:pt idx="21">
                  <c:v>3.4234756999999998E-3</c:v>
                </c:pt>
                <c:pt idx="22">
                  <c:v>3.6219601000000001E-3</c:v>
                </c:pt>
                <c:pt idx="23">
                  <c:v>3.5870632000000002E-3</c:v>
                </c:pt>
                <c:pt idx="24">
                  <c:v>3.444127E-3</c:v>
                </c:pt>
                <c:pt idx="25">
                  <c:v>3.2936528000000001E-3</c:v>
                </c:pt>
                <c:pt idx="26">
                  <c:v>3.2076237E-3</c:v>
                </c:pt>
                <c:pt idx="27">
                  <c:v>3.1540235999999999E-3</c:v>
                </c:pt>
                <c:pt idx="28">
                  <c:v>3.3452730000000002E-3</c:v>
                </c:pt>
                <c:pt idx="29">
                  <c:v>4.1644699000000004E-3</c:v>
                </c:pt>
                <c:pt idx="30">
                  <c:v>5.5198184999999999E-3</c:v>
                </c:pt>
                <c:pt idx="31">
                  <c:v>7.5008091999999998E-3</c:v>
                </c:pt>
                <c:pt idx="32">
                  <c:v>1.02800298E-2</c:v>
                </c:pt>
                <c:pt idx="33">
                  <c:v>1.3928522400000001E-2</c:v>
                </c:pt>
                <c:pt idx="34">
                  <c:v>1.84890721E-2</c:v>
                </c:pt>
                <c:pt idx="35">
                  <c:v>2.34809536E-2</c:v>
                </c:pt>
                <c:pt idx="36">
                  <c:v>2.7987338600000002E-2</c:v>
                </c:pt>
                <c:pt idx="37">
                  <c:v>3.0843727299999998E-2</c:v>
                </c:pt>
                <c:pt idx="38">
                  <c:v>3.15638408E-2</c:v>
                </c:pt>
                <c:pt idx="39">
                  <c:v>3.02059818E-2</c:v>
                </c:pt>
                <c:pt idx="40">
                  <c:v>2.7592459699999999E-2</c:v>
                </c:pt>
                <c:pt idx="41">
                  <c:v>2.4193039199999999E-2</c:v>
                </c:pt>
                <c:pt idx="42">
                  <c:v>2.0756309899999999E-2</c:v>
                </c:pt>
                <c:pt idx="43">
                  <c:v>1.74104515E-2</c:v>
                </c:pt>
                <c:pt idx="44">
                  <c:v>1.43843023E-2</c:v>
                </c:pt>
                <c:pt idx="45">
                  <c:v>1.21761952E-2</c:v>
                </c:pt>
                <c:pt idx="46">
                  <c:v>1.07001439E-2</c:v>
                </c:pt>
                <c:pt idx="47">
                  <c:v>9.7713600999999994E-3</c:v>
                </c:pt>
                <c:pt idx="48">
                  <c:v>9.1317557000000008E-3</c:v>
                </c:pt>
                <c:pt idx="49">
                  <c:v>8.6576967000000001E-3</c:v>
                </c:pt>
                <c:pt idx="50">
                  <c:v>8.5073792999999995E-3</c:v>
                </c:pt>
                <c:pt idx="51">
                  <c:v>8.7869651999999999E-3</c:v>
                </c:pt>
                <c:pt idx="52">
                  <c:v>9.3616359E-3</c:v>
                </c:pt>
                <c:pt idx="53">
                  <c:v>9.9560944000000005E-3</c:v>
                </c:pt>
                <c:pt idx="54">
                  <c:v>1.0403424499999999E-2</c:v>
                </c:pt>
                <c:pt idx="55">
                  <c:v>1.06454985E-2</c:v>
                </c:pt>
                <c:pt idx="56">
                  <c:v>1.07654762E-2</c:v>
                </c:pt>
                <c:pt idx="57">
                  <c:v>1.0805618899999999E-2</c:v>
                </c:pt>
                <c:pt idx="58">
                  <c:v>1.07730087E-2</c:v>
                </c:pt>
                <c:pt idx="59">
                  <c:v>1.0586310200000001E-2</c:v>
                </c:pt>
                <c:pt idx="60">
                  <c:v>1.0293761300000001E-2</c:v>
                </c:pt>
                <c:pt idx="61">
                  <c:v>9.9902097000000006E-3</c:v>
                </c:pt>
                <c:pt idx="62">
                  <c:v>9.7925466999999999E-3</c:v>
                </c:pt>
                <c:pt idx="63">
                  <c:v>9.6680801000000004E-3</c:v>
                </c:pt>
                <c:pt idx="64">
                  <c:v>9.4157540999999997E-3</c:v>
                </c:pt>
                <c:pt idx="65">
                  <c:v>8.7711820000000006E-3</c:v>
                </c:pt>
                <c:pt idx="66">
                  <c:v>7.7787413999999997E-3</c:v>
                </c:pt>
                <c:pt idx="67">
                  <c:v>6.7333831000000004E-3</c:v>
                </c:pt>
                <c:pt idx="68">
                  <c:v>5.9609692999999997E-3</c:v>
                </c:pt>
                <c:pt idx="69">
                  <c:v>5.5651156999999996E-3</c:v>
                </c:pt>
                <c:pt idx="70">
                  <c:v>5.2359900000000003E-3</c:v>
                </c:pt>
                <c:pt idx="71">
                  <c:v>4.6588988000000001E-3</c:v>
                </c:pt>
                <c:pt idx="72">
                  <c:v>3.8205979000000001E-3</c:v>
                </c:pt>
                <c:pt idx="73">
                  <c:v>3.0906360999999999E-3</c:v>
                </c:pt>
                <c:pt idx="74">
                  <c:v>2.8411924999999999E-3</c:v>
                </c:pt>
                <c:pt idx="75">
                  <c:v>3.0291213000000002E-3</c:v>
                </c:pt>
                <c:pt idx="76">
                  <c:v>3.2826081999999999E-3</c:v>
                </c:pt>
                <c:pt idx="77">
                  <c:v>3.2567917E-3</c:v>
                </c:pt>
                <c:pt idx="78">
                  <c:v>2.8743746000000001E-3</c:v>
                </c:pt>
                <c:pt idx="79">
                  <c:v>2.3120188000000002E-3</c:v>
                </c:pt>
                <c:pt idx="80">
                  <c:v>1.702912E-3</c:v>
                </c:pt>
                <c:pt idx="81">
                  <c:v>1.1546307E-3</c:v>
                </c:pt>
                <c:pt idx="82">
                  <c:v>7.110533E-4</c:v>
                </c:pt>
                <c:pt idx="83">
                  <c:v>4.8374010000000001E-4</c:v>
                </c:pt>
                <c:pt idx="84">
                  <c:v>4.6738349999999999E-4</c:v>
                </c:pt>
                <c:pt idx="85">
                  <c:v>6.2758349999999998E-4</c:v>
                </c:pt>
                <c:pt idx="86">
                  <c:v>7.6606739999999997E-4</c:v>
                </c:pt>
                <c:pt idx="87">
                  <c:v>7.4266149999999999E-4</c:v>
                </c:pt>
                <c:pt idx="88">
                  <c:v>5.2911180000000003E-4</c:v>
                </c:pt>
                <c:pt idx="89">
                  <c:v>2.226912E-4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3.7648000000000003E-5</c:v>
                </c:pt>
                <c:pt idx="94">
                  <c:v>9.8366E-5</c:v>
                </c:pt>
                <c:pt idx="95">
                  <c:v>1.6186689999999999E-4</c:v>
                </c:pt>
                <c:pt idx="96">
                  <c:v>2.0489090000000001E-4</c:v>
                </c:pt>
                <c:pt idx="97">
                  <c:v>2.5609040000000002E-4</c:v>
                </c:pt>
                <c:pt idx="98">
                  <c:v>3.0163979999999998E-4</c:v>
                </c:pt>
                <c:pt idx="99">
                  <c:v>3.3847149999999997E-4</c:v>
                </c:pt>
                <c:pt idx="100">
                  <c:v>3.3802490000000001E-4</c:v>
                </c:pt>
                <c:pt idx="101">
                  <c:v>3.0760299999999999E-4</c:v>
                </c:pt>
                <c:pt idx="102">
                  <c:v>3.5259449999999997E-4</c:v>
                </c:pt>
                <c:pt idx="103">
                  <c:v>3.7913159999999999E-4</c:v>
                </c:pt>
                <c:pt idx="104">
                  <c:v>4.3809889999999997E-4</c:v>
                </c:pt>
                <c:pt idx="105">
                  <c:v>5.5002160000000003E-4</c:v>
                </c:pt>
                <c:pt idx="106">
                  <c:v>7.2917339999999998E-4</c:v>
                </c:pt>
                <c:pt idx="107">
                  <c:v>9.9018689999999998E-4</c:v>
                </c:pt>
                <c:pt idx="108">
                  <c:v>1.3420851000000001E-3</c:v>
                </c:pt>
                <c:pt idx="109">
                  <c:v>1.8211798999999999E-3</c:v>
                </c:pt>
                <c:pt idx="110">
                  <c:v>2.3921772000000002E-3</c:v>
                </c:pt>
                <c:pt idx="111">
                  <c:v>3.0081712000000001E-3</c:v>
                </c:pt>
                <c:pt idx="112">
                  <c:v>3.6731956E-3</c:v>
                </c:pt>
                <c:pt idx="113">
                  <c:v>4.3436778000000001E-3</c:v>
                </c:pt>
                <c:pt idx="114">
                  <c:v>5.0018592999999997E-3</c:v>
                </c:pt>
                <c:pt idx="115">
                  <c:v>5.6118610999999997E-3</c:v>
                </c:pt>
                <c:pt idx="116">
                  <c:v>6.13584E-3</c:v>
                </c:pt>
                <c:pt idx="117">
                  <c:v>6.6072186E-3</c:v>
                </c:pt>
                <c:pt idx="118">
                  <c:v>6.7950742999999996E-3</c:v>
                </c:pt>
                <c:pt idx="119">
                  <c:v>6.9119035999999998E-3</c:v>
                </c:pt>
                <c:pt idx="120">
                  <c:v>6.9017111999999997E-3</c:v>
                </c:pt>
                <c:pt idx="121">
                  <c:v>6.7771356999999999E-3</c:v>
                </c:pt>
                <c:pt idx="122">
                  <c:v>6.5419529999999997E-3</c:v>
                </c:pt>
                <c:pt idx="123">
                  <c:v>6.2176124000000001E-3</c:v>
                </c:pt>
                <c:pt idx="124">
                  <c:v>5.8063743999999997E-3</c:v>
                </c:pt>
                <c:pt idx="125">
                  <c:v>5.3817066000000002E-3</c:v>
                </c:pt>
                <c:pt idx="126">
                  <c:v>4.8964215000000004E-3</c:v>
                </c:pt>
                <c:pt idx="127">
                  <c:v>4.2927661000000004E-3</c:v>
                </c:pt>
                <c:pt idx="128">
                  <c:v>3.6710178999999998E-3</c:v>
                </c:pt>
                <c:pt idx="129">
                  <c:v>3.0458064E-3</c:v>
                </c:pt>
                <c:pt idx="130">
                  <c:v>2.4439270999999999E-3</c:v>
                </c:pt>
                <c:pt idx="131">
                  <c:v>1.8443423E-3</c:v>
                </c:pt>
                <c:pt idx="132">
                  <c:v>1.2611873999999999E-3</c:v>
                </c:pt>
                <c:pt idx="133">
                  <c:v>7.2318540000000002E-4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9-5DBF-4BEC-B76F-5AFFC402E53A}"/>
            </c:ext>
          </c:extLst>
        </c:ser>
        <c:ser>
          <c:idx val="186"/>
          <c:order val="186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反射白_LEDlow_暗櫃!$A$187:$EE$187</c:f>
              <c:numCache>
                <c:formatCode>General</c:formatCode>
                <c:ptCount val="135"/>
                <c:pt idx="0">
                  <c:v>6.9924080000000001E-4</c:v>
                </c:pt>
                <c:pt idx="1">
                  <c:v>3.8889460000000002E-4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3.3027030000000001E-4</c:v>
                </c:pt>
                <c:pt idx="6">
                  <c:v>7.5953779999999996E-4</c:v>
                </c:pt>
                <c:pt idx="7">
                  <c:v>9.3494119999999997E-4</c:v>
                </c:pt>
                <c:pt idx="8">
                  <c:v>8.2262269999999998E-4</c:v>
                </c:pt>
                <c:pt idx="9">
                  <c:v>6.1777960000000004E-4</c:v>
                </c:pt>
                <c:pt idx="10">
                  <c:v>5.8486339999999995E-4</c:v>
                </c:pt>
                <c:pt idx="11">
                  <c:v>7.9696580000000001E-4</c:v>
                </c:pt>
                <c:pt idx="12">
                  <c:v>1.1886542E-3</c:v>
                </c:pt>
                <c:pt idx="13">
                  <c:v>1.6120269E-3</c:v>
                </c:pt>
                <c:pt idx="14">
                  <c:v>1.9965565000000002E-3</c:v>
                </c:pt>
                <c:pt idx="15">
                  <c:v>2.2544430000000001E-3</c:v>
                </c:pt>
                <c:pt idx="16">
                  <c:v>2.3165739E-3</c:v>
                </c:pt>
                <c:pt idx="17">
                  <c:v>2.2587966999999998E-3</c:v>
                </c:pt>
                <c:pt idx="18">
                  <c:v>2.2755320999999998E-3</c:v>
                </c:pt>
                <c:pt idx="19">
                  <c:v>2.4849693000000002E-3</c:v>
                </c:pt>
                <c:pt idx="20">
                  <c:v>2.8215603E-3</c:v>
                </c:pt>
                <c:pt idx="21">
                  <c:v>3.0221333999999999E-3</c:v>
                </c:pt>
                <c:pt idx="22">
                  <c:v>2.9298114000000002E-3</c:v>
                </c:pt>
                <c:pt idx="23">
                  <c:v>2.7483562E-3</c:v>
                </c:pt>
                <c:pt idx="24">
                  <c:v>2.5637192E-3</c:v>
                </c:pt>
                <c:pt idx="25">
                  <c:v>2.4717547999999999E-3</c:v>
                </c:pt>
                <c:pt idx="26">
                  <c:v>2.5856968E-3</c:v>
                </c:pt>
                <c:pt idx="27">
                  <c:v>2.9247417E-3</c:v>
                </c:pt>
                <c:pt idx="28">
                  <c:v>3.6299699000000001E-3</c:v>
                </c:pt>
                <c:pt idx="29">
                  <c:v>4.8749694E-3</c:v>
                </c:pt>
                <c:pt idx="30">
                  <c:v>6.4184595999999998E-3</c:v>
                </c:pt>
                <c:pt idx="31">
                  <c:v>8.2764438999999995E-3</c:v>
                </c:pt>
                <c:pt idx="32">
                  <c:v>1.06612835E-2</c:v>
                </c:pt>
                <c:pt idx="33">
                  <c:v>1.3880542500000001E-2</c:v>
                </c:pt>
                <c:pt idx="34">
                  <c:v>1.8187310500000001E-2</c:v>
                </c:pt>
                <c:pt idx="35">
                  <c:v>2.3244759100000002E-2</c:v>
                </c:pt>
                <c:pt idx="36">
                  <c:v>2.80318726E-2</c:v>
                </c:pt>
                <c:pt idx="37">
                  <c:v>3.11375614E-2</c:v>
                </c:pt>
                <c:pt idx="38">
                  <c:v>3.1865097600000003E-2</c:v>
                </c:pt>
                <c:pt idx="39">
                  <c:v>3.0211256799999999E-2</c:v>
                </c:pt>
                <c:pt idx="40">
                  <c:v>2.7177967099999999E-2</c:v>
                </c:pt>
                <c:pt idx="41">
                  <c:v>2.3461815E-2</c:v>
                </c:pt>
                <c:pt idx="42">
                  <c:v>2.01950371E-2</c:v>
                </c:pt>
                <c:pt idx="43">
                  <c:v>1.7537279100000001E-2</c:v>
                </c:pt>
                <c:pt idx="44">
                  <c:v>1.52423E-2</c:v>
                </c:pt>
                <c:pt idx="45">
                  <c:v>1.31986989E-2</c:v>
                </c:pt>
                <c:pt idx="46">
                  <c:v>1.11945076E-2</c:v>
                </c:pt>
                <c:pt idx="47">
                  <c:v>9.4976117999999998E-3</c:v>
                </c:pt>
                <c:pt idx="48">
                  <c:v>8.4011079999999991E-3</c:v>
                </c:pt>
                <c:pt idx="49">
                  <c:v>7.9876678000000007E-3</c:v>
                </c:pt>
                <c:pt idx="50">
                  <c:v>8.1528677000000001E-3</c:v>
                </c:pt>
                <c:pt idx="51">
                  <c:v>8.7205283000000005E-3</c:v>
                </c:pt>
                <c:pt idx="52">
                  <c:v>9.5007819999999993E-3</c:v>
                </c:pt>
                <c:pt idx="53">
                  <c:v>1.0343357900000001E-2</c:v>
                </c:pt>
                <c:pt idx="54">
                  <c:v>1.1081756099999999E-2</c:v>
                </c:pt>
                <c:pt idx="55">
                  <c:v>1.15497177E-2</c:v>
                </c:pt>
                <c:pt idx="56">
                  <c:v>1.16958329E-2</c:v>
                </c:pt>
                <c:pt idx="57">
                  <c:v>1.1511445E-2</c:v>
                </c:pt>
                <c:pt idx="58">
                  <c:v>1.1122810699999999E-2</c:v>
                </c:pt>
                <c:pt idx="59">
                  <c:v>1.05934497E-2</c:v>
                </c:pt>
                <c:pt idx="60">
                  <c:v>1.00189932E-2</c:v>
                </c:pt>
                <c:pt idx="61">
                  <c:v>9.4659496000000006E-3</c:v>
                </c:pt>
                <c:pt idx="62">
                  <c:v>9.0424968000000008E-3</c:v>
                </c:pt>
                <c:pt idx="63">
                  <c:v>8.7781222999999999E-3</c:v>
                </c:pt>
                <c:pt idx="64">
                  <c:v>8.6053767999999999E-3</c:v>
                </c:pt>
                <c:pt idx="65">
                  <c:v>8.4290932999999992E-3</c:v>
                </c:pt>
                <c:pt idx="66">
                  <c:v>8.2879560000000008E-3</c:v>
                </c:pt>
                <c:pt idx="67">
                  <c:v>8.1300334999999998E-3</c:v>
                </c:pt>
                <c:pt idx="68">
                  <c:v>7.7106663999999998E-3</c:v>
                </c:pt>
                <c:pt idx="69">
                  <c:v>6.7765680000000002E-3</c:v>
                </c:pt>
                <c:pt idx="70">
                  <c:v>5.2793346999999999E-3</c:v>
                </c:pt>
                <c:pt idx="71">
                  <c:v>3.5972273999999999E-3</c:v>
                </c:pt>
                <c:pt idx="72">
                  <c:v>2.3492868000000002E-3</c:v>
                </c:pt>
                <c:pt idx="73">
                  <c:v>2.0043921999999999E-3</c:v>
                </c:pt>
                <c:pt idx="74">
                  <c:v>2.5226405999999998E-3</c:v>
                </c:pt>
                <c:pt idx="75">
                  <c:v>3.3385659999999998E-3</c:v>
                </c:pt>
                <c:pt idx="76">
                  <c:v>3.7672745999999999E-3</c:v>
                </c:pt>
                <c:pt idx="77">
                  <c:v>3.3822487999999999E-3</c:v>
                </c:pt>
                <c:pt idx="78">
                  <c:v>2.3427707999999999E-3</c:v>
                </c:pt>
                <c:pt idx="79">
                  <c:v>1.2395022E-3</c:v>
                </c:pt>
                <c:pt idx="80">
                  <c:v>5.8720840000000001E-4</c:v>
                </c:pt>
                <c:pt idx="81">
                  <c:v>5.6300730000000002E-4</c:v>
                </c:pt>
                <c:pt idx="82">
                  <c:v>9.34996E-4</c:v>
                </c:pt>
                <c:pt idx="83">
                  <c:v>1.4096009999999999E-3</c:v>
                </c:pt>
                <c:pt idx="84">
                  <c:v>1.7264506E-3</c:v>
                </c:pt>
                <c:pt idx="85">
                  <c:v>1.8127692E-3</c:v>
                </c:pt>
                <c:pt idx="86">
                  <c:v>1.6434972999999999E-3</c:v>
                </c:pt>
                <c:pt idx="87">
                  <c:v>1.2728142E-3</c:v>
                </c:pt>
                <c:pt idx="88">
                  <c:v>7.5008189999999997E-4</c:v>
                </c:pt>
                <c:pt idx="89">
                  <c:v>1.696895E-4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2.9137519999999998E-4</c:v>
                </c:pt>
                <c:pt idx="99">
                  <c:v>7.8581959999999998E-4</c:v>
                </c:pt>
                <c:pt idx="100">
                  <c:v>1.1126851E-3</c:v>
                </c:pt>
                <c:pt idx="101">
                  <c:v>1.2716692999999999E-3</c:v>
                </c:pt>
                <c:pt idx="102">
                  <c:v>1.4821440999999999E-3</c:v>
                </c:pt>
                <c:pt idx="103">
                  <c:v>1.5083548E-3</c:v>
                </c:pt>
                <c:pt idx="104">
                  <c:v>1.5192389000000001E-3</c:v>
                </c:pt>
                <c:pt idx="105">
                  <c:v>1.5443133E-3</c:v>
                </c:pt>
                <c:pt idx="106">
                  <c:v>1.6121813E-3</c:v>
                </c:pt>
                <c:pt idx="107">
                  <c:v>1.7299028E-3</c:v>
                </c:pt>
                <c:pt idx="108">
                  <c:v>1.9258560000000001E-3</c:v>
                </c:pt>
                <c:pt idx="109">
                  <c:v>2.2330930999999998E-3</c:v>
                </c:pt>
                <c:pt idx="110">
                  <c:v>2.624328E-3</c:v>
                </c:pt>
                <c:pt idx="111">
                  <c:v>3.1199692999999999E-3</c:v>
                </c:pt>
                <c:pt idx="112">
                  <c:v>3.6253072E-3</c:v>
                </c:pt>
                <c:pt idx="113">
                  <c:v>4.1756014999999999E-3</c:v>
                </c:pt>
                <c:pt idx="114">
                  <c:v>4.7122309999999999E-3</c:v>
                </c:pt>
                <c:pt idx="115">
                  <c:v>5.2188681000000002E-3</c:v>
                </c:pt>
                <c:pt idx="116">
                  <c:v>5.6624854999999998E-3</c:v>
                </c:pt>
                <c:pt idx="117">
                  <c:v>6.0251015000000003E-3</c:v>
                </c:pt>
                <c:pt idx="118">
                  <c:v>6.1172227999999997E-3</c:v>
                </c:pt>
                <c:pt idx="119">
                  <c:v>6.2834010000000001E-3</c:v>
                </c:pt>
                <c:pt idx="120">
                  <c:v>6.3048527000000004E-3</c:v>
                </c:pt>
                <c:pt idx="121">
                  <c:v>6.2127872000000001E-3</c:v>
                </c:pt>
                <c:pt idx="122">
                  <c:v>6.0130445999999997E-3</c:v>
                </c:pt>
                <c:pt idx="123">
                  <c:v>5.7208785000000002E-3</c:v>
                </c:pt>
                <c:pt idx="124">
                  <c:v>5.3419968999999998E-3</c:v>
                </c:pt>
                <c:pt idx="125">
                  <c:v>4.9313698E-3</c:v>
                </c:pt>
                <c:pt idx="126">
                  <c:v>4.4915774000000002E-3</c:v>
                </c:pt>
                <c:pt idx="127">
                  <c:v>3.9263581999999997E-3</c:v>
                </c:pt>
                <c:pt idx="128">
                  <c:v>3.3769701E-3</c:v>
                </c:pt>
                <c:pt idx="129">
                  <c:v>2.8094679999999999E-3</c:v>
                </c:pt>
                <c:pt idx="130">
                  <c:v>2.2968668000000001E-3</c:v>
                </c:pt>
                <c:pt idx="131">
                  <c:v>1.7947305E-3</c:v>
                </c:pt>
                <c:pt idx="132">
                  <c:v>1.3375005999999999E-3</c:v>
                </c:pt>
                <c:pt idx="133">
                  <c:v>9.5516519999999997E-4</c:v>
                </c:pt>
                <c:pt idx="134">
                  <c:v>2.249955E-4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A-5DBF-4BEC-B76F-5AFFC402E53A}"/>
            </c:ext>
          </c:extLst>
        </c:ser>
        <c:ser>
          <c:idx val="187"/>
          <c:order val="187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反射白_LEDlow_暗櫃!$A$188:$EE$188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1.5829E-4</c:v>
                </c:pt>
                <c:pt idx="4">
                  <c:v>5.3201520000000001E-4</c:v>
                </c:pt>
                <c:pt idx="5">
                  <c:v>7.1366069999999999E-4</c:v>
                </c:pt>
                <c:pt idx="6">
                  <c:v>5.2024169999999998E-4</c:v>
                </c:pt>
                <c:pt idx="7">
                  <c:v>6.9362000000000004E-5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4.7929850000000003E-4</c:v>
                </c:pt>
                <c:pt idx="12">
                  <c:v>1.0794698000000001E-3</c:v>
                </c:pt>
                <c:pt idx="13">
                  <c:v>1.5963813999999999E-3</c:v>
                </c:pt>
                <c:pt idx="14">
                  <c:v>1.9944091E-3</c:v>
                </c:pt>
                <c:pt idx="15">
                  <c:v>2.2374126E-3</c:v>
                </c:pt>
                <c:pt idx="16">
                  <c:v>2.3172039000000002E-3</c:v>
                </c:pt>
                <c:pt idx="17">
                  <c:v>2.2985293000000002E-3</c:v>
                </c:pt>
                <c:pt idx="18">
                  <c:v>2.3529381000000002E-3</c:v>
                </c:pt>
                <c:pt idx="19">
                  <c:v>2.5879329000000001E-3</c:v>
                </c:pt>
                <c:pt idx="20">
                  <c:v>2.996542E-3</c:v>
                </c:pt>
                <c:pt idx="21">
                  <c:v>3.4200266999999999E-3</c:v>
                </c:pt>
                <c:pt idx="22">
                  <c:v>3.6733785999999999E-3</c:v>
                </c:pt>
                <c:pt idx="23">
                  <c:v>3.7194949000000001E-3</c:v>
                </c:pt>
                <c:pt idx="24">
                  <c:v>3.6388500999999999E-3</c:v>
                </c:pt>
                <c:pt idx="25">
                  <c:v>3.5252853000000001E-3</c:v>
                </c:pt>
                <c:pt idx="26">
                  <c:v>3.4577989000000001E-3</c:v>
                </c:pt>
                <c:pt idx="27">
                  <c:v>3.4317060000000001E-3</c:v>
                </c:pt>
                <c:pt idx="28">
                  <c:v>3.6612976999999998E-3</c:v>
                </c:pt>
                <c:pt idx="29">
                  <c:v>4.4877724999999999E-3</c:v>
                </c:pt>
                <c:pt idx="30">
                  <c:v>5.8857948E-3</c:v>
                </c:pt>
                <c:pt idx="31">
                  <c:v>7.9179452999999997E-3</c:v>
                </c:pt>
                <c:pt idx="32">
                  <c:v>1.0696550799999999E-2</c:v>
                </c:pt>
                <c:pt idx="33">
                  <c:v>1.42965075E-2</c:v>
                </c:pt>
                <c:pt idx="34">
                  <c:v>1.8730143099999999E-2</c:v>
                </c:pt>
                <c:pt idx="35">
                  <c:v>2.3641092700000001E-2</c:v>
                </c:pt>
                <c:pt idx="36">
                  <c:v>2.8190469400000001E-2</c:v>
                </c:pt>
                <c:pt idx="37">
                  <c:v>3.1206021099999998E-2</c:v>
                </c:pt>
                <c:pt idx="38">
                  <c:v>3.1982760899999997E-2</c:v>
                </c:pt>
                <c:pt idx="39">
                  <c:v>3.0414577599999999E-2</c:v>
                </c:pt>
                <c:pt idx="40">
                  <c:v>2.7378708099999999E-2</c:v>
                </c:pt>
                <c:pt idx="41">
                  <c:v>2.37473752E-2</c:v>
                </c:pt>
                <c:pt idx="42">
                  <c:v>2.04968154E-2</c:v>
                </c:pt>
                <c:pt idx="43">
                  <c:v>1.76633764E-2</c:v>
                </c:pt>
                <c:pt idx="44">
                  <c:v>1.50544168E-2</c:v>
                </c:pt>
                <c:pt idx="45">
                  <c:v>1.2859384499999999E-2</c:v>
                </c:pt>
                <c:pt idx="46">
                  <c:v>1.1049877899999999E-2</c:v>
                </c:pt>
                <c:pt idx="47">
                  <c:v>9.7247212999999992E-3</c:v>
                </c:pt>
                <c:pt idx="48">
                  <c:v>8.8603832000000004E-3</c:v>
                </c:pt>
                <c:pt idx="49">
                  <c:v>8.3110156000000008E-3</c:v>
                </c:pt>
                <c:pt idx="50">
                  <c:v>8.1136375999999993E-3</c:v>
                </c:pt>
                <c:pt idx="51">
                  <c:v>8.2935952E-3</c:v>
                </c:pt>
                <c:pt idx="52">
                  <c:v>8.7903189E-3</c:v>
                </c:pt>
                <c:pt idx="53">
                  <c:v>9.3710887999999999E-3</c:v>
                </c:pt>
                <c:pt idx="54">
                  <c:v>9.8929767999999998E-3</c:v>
                </c:pt>
                <c:pt idx="55">
                  <c:v>1.02922888E-2</c:v>
                </c:pt>
                <c:pt idx="56">
                  <c:v>1.06667532E-2</c:v>
                </c:pt>
                <c:pt idx="57">
                  <c:v>1.10955555E-2</c:v>
                </c:pt>
                <c:pt idx="58">
                  <c:v>1.15206419E-2</c:v>
                </c:pt>
                <c:pt idx="59">
                  <c:v>1.1638998100000001E-2</c:v>
                </c:pt>
                <c:pt idx="60">
                  <c:v>1.1259537199999999E-2</c:v>
                </c:pt>
                <c:pt idx="61">
                  <c:v>1.0431325999999999E-2</c:v>
                </c:pt>
                <c:pt idx="62">
                  <c:v>9.4909919000000006E-3</c:v>
                </c:pt>
                <c:pt idx="63">
                  <c:v>8.7902276000000005E-3</c:v>
                </c:pt>
                <c:pt idx="64">
                  <c:v>8.4618348999999995E-3</c:v>
                </c:pt>
                <c:pt idx="65">
                  <c:v>8.2790386000000001E-3</c:v>
                </c:pt>
                <c:pt idx="66">
                  <c:v>7.9903565000000003E-3</c:v>
                </c:pt>
                <c:pt idx="67">
                  <c:v>7.3965163999999998E-3</c:v>
                </c:pt>
                <c:pt idx="68">
                  <c:v>6.5461588000000001E-3</c:v>
                </c:pt>
                <c:pt idx="69">
                  <c:v>5.6706029000000002E-3</c:v>
                </c:pt>
                <c:pt idx="70">
                  <c:v>4.8601488000000002E-3</c:v>
                </c:pt>
                <c:pt idx="71">
                  <c:v>4.1733203E-3</c:v>
                </c:pt>
                <c:pt idx="72">
                  <c:v>3.6758706000000001E-3</c:v>
                </c:pt>
                <c:pt idx="73">
                  <c:v>3.4529129000000001E-3</c:v>
                </c:pt>
                <c:pt idx="74">
                  <c:v>3.3909585000000001E-3</c:v>
                </c:pt>
                <c:pt idx="75">
                  <c:v>3.1909514000000002E-3</c:v>
                </c:pt>
                <c:pt idx="76">
                  <c:v>2.6679630000000002E-3</c:v>
                </c:pt>
                <c:pt idx="77">
                  <c:v>1.9797536000000001E-3</c:v>
                </c:pt>
                <c:pt idx="78">
                  <c:v>1.3936866999999999E-3</c:v>
                </c:pt>
                <c:pt idx="79">
                  <c:v>1.0841836000000001E-3</c:v>
                </c:pt>
                <c:pt idx="80">
                  <c:v>9.9858530000000007E-4</c:v>
                </c:pt>
                <c:pt idx="81">
                  <c:v>9.9457160000000007E-4</c:v>
                </c:pt>
                <c:pt idx="82">
                  <c:v>9.9039539999999995E-4</c:v>
                </c:pt>
                <c:pt idx="83">
                  <c:v>1.0253182E-3</c:v>
                </c:pt>
                <c:pt idx="84">
                  <c:v>1.0783558000000001E-3</c:v>
                </c:pt>
                <c:pt idx="85">
                  <c:v>1.0414682000000001E-3</c:v>
                </c:pt>
                <c:pt idx="86">
                  <c:v>8.610887E-4</c:v>
                </c:pt>
                <c:pt idx="87">
                  <c:v>6.1728979999999998E-4</c:v>
                </c:pt>
                <c:pt idx="88">
                  <c:v>4.4613260000000001E-4</c:v>
                </c:pt>
                <c:pt idx="89">
                  <c:v>4.577448E-4</c:v>
                </c:pt>
                <c:pt idx="90">
                  <c:v>6.2051140000000005E-4</c:v>
                </c:pt>
                <c:pt idx="91">
                  <c:v>8.1657379999999996E-4</c:v>
                </c:pt>
                <c:pt idx="92">
                  <c:v>8.1939079999999997E-4</c:v>
                </c:pt>
                <c:pt idx="93">
                  <c:v>6.8246170000000001E-4</c:v>
                </c:pt>
                <c:pt idx="94">
                  <c:v>4.0799929999999997E-4</c:v>
                </c:pt>
                <c:pt idx="95">
                  <c:v>1.2484799999999999E-5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2.843028E-4</c:v>
                </c:pt>
                <c:pt idx="103">
                  <c:v>5.8014109999999998E-4</c:v>
                </c:pt>
                <c:pt idx="104">
                  <c:v>8.8645149999999997E-4</c:v>
                </c:pt>
                <c:pt idx="105">
                  <c:v>1.1989729000000001E-3</c:v>
                </c:pt>
                <c:pt idx="106">
                  <c:v>1.5211955000000001E-3</c:v>
                </c:pt>
                <c:pt idx="107">
                  <c:v>1.8381368E-3</c:v>
                </c:pt>
                <c:pt idx="108">
                  <c:v>2.1543193000000001E-3</c:v>
                </c:pt>
                <c:pt idx="109">
                  <c:v>2.4834925000000001E-3</c:v>
                </c:pt>
                <c:pt idx="110">
                  <c:v>2.99081E-3</c:v>
                </c:pt>
                <c:pt idx="111">
                  <c:v>3.3885418E-3</c:v>
                </c:pt>
                <c:pt idx="112">
                  <c:v>3.8248606E-3</c:v>
                </c:pt>
                <c:pt idx="113">
                  <c:v>4.2798439999999997E-3</c:v>
                </c:pt>
                <c:pt idx="114">
                  <c:v>4.7395527E-3</c:v>
                </c:pt>
                <c:pt idx="115">
                  <c:v>5.187049E-3</c:v>
                </c:pt>
                <c:pt idx="116">
                  <c:v>5.5950228000000001E-3</c:v>
                </c:pt>
                <c:pt idx="117">
                  <c:v>6.0003814000000001E-3</c:v>
                </c:pt>
                <c:pt idx="118">
                  <c:v>6.1468254E-3</c:v>
                </c:pt>
                <c:pt idx="119">
                  <c:v>6.2761809999999996E-3</c:v>
                </c:pt>
                <c:pt idx="120">
                  <c:v>6.2782280000000003E-3</c:v>
                </c:pt>
                <c:pt idx="121">
                  <c:v>6.1628986000000002E-3</c:v>
                </c:pt>
                <c:pt idx="122">
                  <c:v>5.9255920000000004E-3</c:v>
                </c:pt>
                <c:pt idx="123">
                  <c:v>5.5937375999999999E-3</c:v>
                </c:pt>
                <c:pt idx="124">
                  <c:v>5.1732399000000004E-3</c:v>
                </c:pt>
                <c:pt idx="125">
                  <c:v>4.6462952E-3</c:v>
                </c:pt>
                <c:pt idx="126">
                  <c:v>4.1758100999999999E-3</c:v>
                </c:pt>
                <c:pt idx="127">
                  <c:v>3.6695411000000002E-3</c:v>
                </c:pt>
                <c:pt idx="128">
                  <c:v>3.1982053000000001E-3</c:v>
                </c:pt>
                <c:pt idx="129">
                  <c:v>2.785966E-3</c:v>
                </c:pt>
                <c:pt idx="130">
                  <c:v>2.4192086000000002E-3</c:v>
                </c:pt>
                <c:pt idx="131">
                  <c:v>2.1070486E-3</c:v>
                </c:pt>
                <c:pt idx="132">
                  <c:v>1.8456385999999999E-3</c:v>
                </c:pt>
                <c:pt idx="133">
                  <c:v>1.6213637E-3</c:v>
                </c:pt>
                <c:pt idx="134">
                  <c:v>1.0112202E-3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B-5DBF-4BEC-B76F-5AFFC402E53A}"/>
            </c:ext>
          </c:extLst>
        </c:ser>
        <c:ser>
          <c:idx val="188"/>
          <c:order val="188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反射白_LEDlow_暗櫃!$A$189:$EE$189</c:f>
              <c:numCache>
                <c:formatCode>General</c:formatCode>
                <c:ptCount val="135"/>
                <c:pt idx="0">
                  <c:v>1.1469214999999999E-3</c:v>
                </c:pt>
                <c:pt idx="1">
                  <c:v>9.0648979999999996E-4</c:v>
                </c:pt>
                <c:pt idx="2">
                  <c:v>2.868449E-4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3.4170069999999998E-4</c:v>
                </c:pt>
                <c:pt idx="7">
                  <c:v>6.3601330000000005E-4</c:v>
                </c:pt>
                <c:pt idx="8">
                  <c:v>7.7127680000000005E-4</c:v>
                </c:pt>
                <c:pt idx="9">
                  <c:v>7.4774059999999998E-4</c:v>
                </c:pt>
                <c:pt idx="10">
                  <c:v>7.4802829999999997E-4</c:v>
                </c:pt>
                <c:pt idx="11">
                  <c:v>7.0306790000000002E-4</c:v>
                </c:pt>
                <c:pt idx="12">
                  <c:v>8.2406299999999999E-4</c:v>
                </c:pt>
                <c:pt idx="13">
                  <c:v>1.2163263000000001E-3</c:v>
                </c:pt>
                <c:pt idx="14">
                  <c:v>1.7202755E-3</c:v>
                </c:pt>
                <c:pt idx="15">
                  <c:v>2.1902932999999999E-3</c:v>
                </c:pt>
                <c:pt idx="16">
                  <c:v>2.4970763000000001E-3</c:v>
                </c:pt>
                <c:pt idx="17">
                  <c:v>2.7261910000000002E-3</c:v>
                </c:pt>
                <c:pt idx="18">
                  <c:v>3.0114332000000001E-3</c:v>
                </c:pt>
                <c:pt idx="19">
                  <c:v>3.3222948999999998E-3</c:v>
                </c:pt>
                <c:pt idx="20">
                  <c:v>3.4849576000000001E-3</c:v>
                </c:pt>
                <c:pt idx="21">
                  <c:v>3.3569129E-3</c:v>
                </c:pt>
                <c:pt idx="22">
                  <c:v>2.9821459000000002E-3</c:v>
                </c:pt>
                <c:pt idx="23">
                  <c:v>2.6568746999999998E-3</c:v>
                </c:pt>
                <c:pt idx="24">
                  <c:v>2.4658636999999998E-3</c:v>
                </c:pt>
                <c:pt idx="25">
                  <c:v>2.4776940999999999E-3</c:v>
                </c:pt>
                <c:pt idx="26">
                  <c:v>2.7899222999999999E-3</c:v>
                </c:pt>
                <c:pt idx="27">
                  <c:v>3.3130345E-3</c:v>
                </c:pt>
                <c:pt idx="28">
                  <c:v>3.9477795E-3</c:v>
                </c:pt>
                <c:pt idx="29">
                  <c:v>4.7963075000000003E-3</c:v>
                </c:pt>
                <c:pt idx="30">
                  <c:v>5.8472291999999999E-3</c:v>
                </c:pt>
                <c:pt idx="31">
                  <c:v>7.4331019999999996E-3</c:v>
                </c:pt>
                <c:pt idx="32">
                  <c:v>9.9250394999999998E-3</c:v>
                </c:pt>
                <c:pt idx="33">
                  <c:v>1.34565812E-2</c:v>
                </c:pt>
                <c:pt idx="34">
                  <c:v>1.8045112499999998E-2</c:v>
                </c:pt>
                <c:pt idx="35">
                  <c:v>2.3264821599999999E-2</c:v>
                </c:pt>
                <c:pt idx="36">
                  <c:v>2.8135191600000001E-2</c:v>
                </c:pt>
                <c:pt idx="37">
                  <c:v>3.1352572099999997E-2</c:v>
                </c:pt>
                <c:pt idx="38">
                  <c:v>3.2240811699999997E-2</c:v>
                </c:pt>
                <c:pt idx="39">
                  <c:v>3.0849793899999998E-2</c:v>
                </c:pt>
                <c:pt idx="40">
                  <c:v>2.8010711099999999E-2</c:v>
                </c:pt>
                <c:pt idx="41">
                  <c:v>2.4407073899999999E-2</c:v>
                </c:pt>
                <c:pt idx="42">
                  <c:v>2.0910562899999999E-2</c:v>
                </c:pt>
                <c:pt idx="43">
                  <c:v>1.77938752E-2</c:v>
                </c:pt>
                <c:pt idx="44">
                  <c:v>1.5116030399999999E-2</c:v>
                </c:pt>
                <c:pt idx="45">
                  <c:v>1.3043809700000001E-2</c:v>
                </c:pt>
                <c:pt idx="46">
                  <c:v>1.12793483E-2</c:v>
                </c:pt>
                <c:pt idx="47">
                  <c:v>9.9176252000000003E-3</c:v>
                </c:pt>
                <c:pt idx="48">
                  <c:v>9.0394867999999996E-3</c:v>
                </c:pt>
                <c:pt idx="49">
                  <c:v>8.6340307999999994E-3</c:v>
                </c:pt>
                <c:pt idx="50">
                  <c:v>8.5995420999999996E-3</c:v>
                </c:pt>
                <c:pt idx="51">
                  <c:v>8.8525684999999996E-3</c:v>
                </c:pt>
                <c:pt idx="52">
                  <c:v>9.3219718000000003E-3</c:v>
                </c:pt>
                <c:pt idx="53">
                  <c:v>9.9798143000000006E-3</c:v>
                </c:pt>
                <c:pt idx="54">
                  <c:v>1.06593668E-2</c:v>
                </c:pt>
                <c:pt idx="55">
                  <c:v>1.11522432E-2</c:v>
                </c:pt>
                <c:pt idx="56">
                  <c:v>1.1342922199999999E-2</c:v>
                </c:pt>
                <c:pt idx="57">
                  <c:v>1.1251310800000001E-2</c:v>
                </c:pt>
                <c:pt idx="58">
                  <c:v>1.10278176E-2</c:v>
                </c:pt>
                <c:pt idx="59">
                  <c:v>1.0737488E-2</c:v>
                </c:pt>
                <c:pt idx="60">
                  <c:v>1.03501007E-2</c:v>
                </c:pt>
                <c:pt idx="61">
                  <c:v>9.9198949000000002E-3</c:v>
                </c:pt>
                <c:pt idx="62">
                  <c:v>9.5551517000000002E-3</c:v>
                </c:pt>
                <c:pt idx="63">
                  <c:v>9.3720023999999992E-3</c:v>
                </c:pt>
                <c:pt idx="64">
                  <c:v>9.3346164000000006E-3</c:v>
                </c:pt>
                <c:pt idx="65">
                  <c:v>9.1593721999999999E-3</c:v>
                </c:pt>
                <c:pt idx="66">
                  <c:v>8.6114854000000005E-3</c:v>
                </c:pt>
                <c:pt idx="67">
                  <c:v>7.6946289999999997E-3</c:v>
                </c:pt>
                <c:pt idx="68">
                  <c:v>6.6371210999999998E-3</c:v>
                </c:pt>
                <c:pt idx="69">
                  <c:v>5.7144626000000002E-3</c:v>
                </c:pt>
                <c:pt idx="70">
                  <c:v>5.0039357E-3</c:v>
                </c:pt>
                <c:pt idx="71">
                  <c:v>4.4372663999999997E-3</c:v>
                </c:pt>
                <c:pt idx="72">
                  <c:v>3.8730701999999998E-3</c:v>
                </c:pt>
                <c:pt idx="73">
                  <c:v>3.2447436999999998E-3</c:v>
                </c:pt>
                <c:pt idx="74">
                  <c:v>2.6031310999999999E-3</c:v>
                </c:pt>
                <c:pt idx="75">
                  <c:v>2.0332994999999999E-3</c:v>
                </c:pt>
                <c:pt idx="76">
                  <c:v>1.6871868999999999E-3</c:v>
                </c:pt>
                <c:pt idx="77">
                  <c:v>1.6856110000000001E-3</c:v>
                </c:pt>
                <c:pt idx="78">
                  <c:v>1.9653949E-3</c:v>
                </c:pt>
                <c:pt idx="79">
                  <c:v>2.3213837E-3</c:v>
                </c:pt>
                <c:pt idx="80">
                  <c:v>2.4487376000000001E-3</c:v>
                </c:pt>
                <c:pt idx="81">
                  <c:v>2.2245920000000001E-3</c:v>
                </c:pt>
                <c:pt idx="82">
                  <c:v>1.7949759E-3</c:v>
                </c:pt>
                <c:pt idx="83">
                  <c:v>1.3234309999999999E-3</c:v>
                </c:pt>
                <c:pt idx="84">
                  <c:v>9.712144E-4</c:v>
                </c:pt>
                <c:pt idx="85">
                  <c:v>7.7237140000000002E-4</c:v>
                </c:pt>
                <c:pt idx="86">
                  <c:v>6.8276369999999999E-4</c:v>
                </c:pt>
                <c:pt idx="87">
                  <c:v>5.9395110000000004E-4</c:v>
                </c:pt>
                <c:pt idx="88">
                  <c:v>4.2092280000000001E-4</c:v>
                </c:pt>
                <c:pt idx="89">
                  <c:v>1.31106E-4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2.2566400000000001E-4</c:v>
                </c:pt>
                <c:pt idx="98">
                  <c:v>6.4255219999999997E-4</c:v>
                </c:pt>
                <c:pt idx="99">
                  <c:v>9.2969649999999999E-4</c:v>
                </c:pt>
                <c:pt idx="100">
                  <c:v>1.0917981E-3</c:v>
                </c:pt>
                <c:pt idx="101">
                  <c:v>1.1510861E-3</c:v>
                </c:pt>
                <c:pt idx="102">
                  <c:v>1.1877673E-3</c:v>
                </c:pt>
                <c:pt idx="103">
                  <c:v>1.1694416E-3</c:v>
                </c:pt>
                <c:pt idx="104">
                  <c:v>1.1568088999999999E-3</c:v>
                </c:pt>
                <c:pt idx="105">
                  <c:v>1.1787468999999999E-3</c:v>
                </c:pt>
                <c:pt idx="106">
                  <c:v>1.2550488E-3</c:v>
                </c:pt>
                <c:pt idx="107">
                  <c:v>1.3992882999999999E-3</c:v>
                </c:pt>
                <c:pt idx="108">
                  <c:v>1.6253457000000001E-3</c:v>
                </c:pt>
                <c:pt idx="109">
                  <c:v>1.9474455999999999E-3</c:v>
                </c:pt>
                <c:pt idx="110">
                  <c:v>2.371869E-3</c:v>
                </c:pt>
                <c:pt idx="111">
                  <c:v>2.892876E-3</c:v>
                </c:pt>
                <c:pt idx="112">
                  <c:v>3.4377594E-3</c:v>
                </c:pt>
                <c:pt idx="113">
                  <c:v>4.0121176000000001E-3</c:v>
                </c:pt>
                <c:pt idx="114">
                  <c:v>4.6054618000000002E-3</c:v>
                </c:pt>
                <c:pt idx="115">
                  <c:v>5.1788143E-3</c:v>
                </c:pt>
                <c:pt idx="116">
                  <c:v>5.6965662999999998E-3</c:v>
                </c:pt>
                <c:pt idx="117">
                  <c:v>6.0901017999999999E-3</c:v>
                </c:pt>
                <c:pt idx="118">
                  <c:v>6.4472719E-3</c:v>
                </c:pt>
                <c:pt idx="119">
                  <c:v>6.6006770000000001E-3</c:v>
                </c:pt>
                <c:pt idx="120">
                  <c:v>6.6279396000000004E-3</c:v>
                </c:pt>
                <c:pt idx="121">
                  <c:v>6.5351478000000001E-3</c:v>
                </c:pt>
                <c:pt idx="122">
                  <c:v>6.3220061999999999E-3</c:v>
                </c:pt>
                <c:pt idx="123">
                  <c:v>5.9970706000000004E-3</c:v>
                </c:pt>
                <c:pt idx="124">
                  <c:v>5.5814213000000001E-3</c:v>
                </c:pt>
                <c:pt idx="125">
                  <c:v>5.1210346000000002E-3</c:v>
                </c:pt>
                <c:pt idx="126">
                  <c:v>4.6942555000000002E-3</c:v>
                </c:pt>
                <c:pt idx="127">
                  <c:v>4.1469367999999998E-3</c:v>
                </c:pt>
                <c:pt idx="128">
                  <c:v>3.5134113999999998E-3</c:v>
                </c:pt>
                <c:pt idx="129">
                  <c:v>2.9624384000000001E-3</c:v>
                </c:pt>
                <c:pt idx="130">
                  <c:v>2.4336050000000001E-3</c:v>
                </c:pt>
                <c:pt idx="131">
                  <c:v>1.9226286E-3</c:v>
                </c:pt>
                <c:pt idx="132">
                  <c:v>1.4481854E-3</c:v>
                </c:pt>
                <c:pt idx="133">
                  <c:v>1.0202905E-3</c:v>
                </c:pt>
                <c:pt idx="134">
                  <c:v>2.3408859999999999E-4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C-5DBF-4BEC-B76F-5AFFC402E53A}"/>
            </c:ext>
          </c:extLst>
        </c:ser>
        <c:ser>
          <c:idx val="189"/>
          <c:order val="189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反射白_LEDlow_暗櫃!$A$190:$EE$190</c:f>
              <c:numCache>
                <c:formatCode>General</c:formatCode>
                <c:ptCount val="135"/>
                <c:pt idx="0">
                  <c:v>5.8413300000000003E-4</c:v>
                </c:pt>
                <c:pt idx="1">
                  <c:v>4.5018089999999998E-4</c:v>
                </c:pt>
                <c:pt idx="2">
                  <c:v>2.9969970000000003E-4</c:v>
                </c:pt>
                <c:pt idx="3">
                  <c:v>5.0313499999999999E-5</c:v>
                </c:pt>
                <c:pt idx="4">
                  <c:v>0</c:v>
                </c:pt>
                <c:pt idx="5">
                  <c:v>3.2293399999999998E-5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6.9298489999999999E-4</c:v>
                </c:pt>
                <c:pt idx="11">
                  <c:v>1.4123250999999999E-3</c:v>
                </c:pt>
                <c:pt idx="12">
                  <c:v>1.7524376999999999E-3</c:v>
                </c:pt>
                <c:pt idx="13">
                  <c:v>1.6394074E-3</c:v>
                </c:pt>
                <c:pt idx="14">
                  <c:v>1.4259975E-3</c:v>
                </c:pt>
                <c:pt idx="15">
                  <c:v>1.3998648000000001E-3</c:v>
                </c:pt>
                <c:pt idx="16">
                  <c:v>1.6542200000000001E-3</c:v>
                </c:pt>
                <c:pt idx="17">
                  <c:v>2.0369617000000001E-3</c:v>
                </c:pt>
                <c:pt idx="18">
                  <c:v>2.4725387000000001E-3</c:v>
                </c:pt>
                <c:pt idx="19">
                  <c:v>2.8318499999999999E-3</c:v>
                </c:pt>
                <c:pt idx="20">
                  <c:v>3.0337697999999998E-3</c:v>
                </c:pt>
                <c:pt idx="21">
                  <c:v>3.0304682000000002E-3</c:v>
                </c:pt>
                <c:pt idx="22">
                  <c:v>2.9812974000000001E-3</c:v>
                </c:pt>
                <c:pt idx="23">
                  <c:v>2.9682657000000001E-3</c:v>
                </c:pt>
                <c:pt idx="24">
                  <c:v>3.1200923999999998E-3</c:v>
                </c:pt>
                <c:pt idx="25">
                  <c:v>3.4027562999999999E-3</c:v>
                </c:pt>
                <c:pt idx="26">
                  <c:v>3.6582921000000001E-3</c:v>
                </c:pt>
                <c:pt idx="27">
                  <c:v>3.8436146000000002E-3</c:v>
                </c:pt>
                <c:pt idx="28">
                  <c:v>4.1761873000000001E-3</c:v>
                </c:pt>
                <c:pt idx="29">
                  <c:v>4.8774871999999999E-3</c:v>
                </c:pt>
                <c:pt idx="30">
                  <c:v>6.0224687000000002E-3</c:v>
                </c:pt>
                <c:pt idx="31">
                  <c:v>7.6391966999999998E-3</c:v>
                </c:pt>
                <c:pt idx="32">
                  <c:v>9.9993980999999992E-3</c:v>
                </c:pt>
                <c:pt idx="33">
                  <c:v>1.3285909800000001E-2</c:v>
                </c:pt>
                <c:pt idx="34">
                  <c:v>1.76873393E-2</c:v>
                </c:pt>
                <c:pt idx="35">
                  <c:v>2.27965992E-2</c:v>
                </c:pt>
                <c:pt idx="36">
                  <c:v>2.7636570900000001E-2</c:v>
                </c:pt>
                <c:pt idx="37">
                  <c:v>3.0817095199999998E-2</c:v>
                </c:pt>
                <c:pt idx="38">
                  <c:v>3.1652424499999998E-2</c:v>
                </c:pt>
                <c:pt idx="39">
                  <c:v>3.02940737E-2</c:v>
                </c:pt>
                <c:pt idx="40">
                  <c:v>2.7590785199999999E-2</c:v>
                </c:pt>
                <c:pt idx="41">
                  <c:v>2.4090914099999999E-2</c:v>
                </c:pt>
                <c:pt idx="42">
                  <c:v>2.0750600800000001E-2</c:v>
                </c:pt>
                <c:pt idx="43">
                  <c:v>1.7733823499999999E-2</c:v>
                </c:pt>
                <c:pt idx="44">
                  <c:v>1.51575776E-2</c:v>
                </c:pt>
                <c:pt idx="45">
                  <c:v>1.3120017899999999E-2</c:v>
                </c:pt>
                <c:pt idx="46">
                  <c:v>1.1304143799999999E-2</c:v>
                </c:pt>
                <c:pt idx="47">
                  <c:v>9.7727206999999993E-3</c:v>
                </c:pt>
                <c:pt idx="48">
                  <c:v>8.7344758000000005E-3</c:v>
                </c:pt>
                <c:pt idx="49">
                  <c:v>8.2211344999999995E-3</c:v>
                </c:pt>
                <c:pt idx="50">
                  <c:v>8.2479454999999993E-3</c:v>
                </c:pt>
                <c:pt idx="51">
                  <c:v>8.7115001000000001E-3</c:v>
                </c:pt>
                <c:pt idx="52">
                  <c:v>9.3452064000000001E-3</c:v>
                </c:pt>
                <c:pt idx="53">
                  <c:v>9.9803264999999992E-3</c:v>
                </c:pt>
                <c:pt idx="54">
                  <c:v>1.0437144900000001E-2</c:v>
                </c:pt>
                <c:pt idx="55">
                  <c:v>1.07216686E-2</c:v>
                </c:pt>
                <c:pt idx="56">
                  <c:v>1.09174782E-2</c:v>
                </c:pt>
                <c:pt idx="57">
                  <c:v>1.10833943E-2</c:v>
                </c:pt>
                <c:pt idx="58">
                  <c:v>1.10963387E-2</c:v>
                </c:pt>
                <c:pt idx="59">
                  <c:v>1.0906901199999999E-2</c:v>
                </c:pt>
                <c:pt idx="60">
                  <c:v>1.05606131E-2</c:v>
                </c:pt>
                <c:pt idx="61">
                  <c:v>1.02657471E-2</c:v>
                </c:pt>
                <c:pt idx="62">
                  <c:v>1.0035584700000001E-2</c:v>
                </c:pt>
                <c:pt idx="63">
                  <c:v>9.7182021E-3</c:v>
                </c:pt>
                <c:pt idx="64">
                  <c:v>9.1401720000000002E-3</c:v>
                </c:pt>
                <c:pt idx="65">
                  <c:v>8.3887371999999995E-3</c:v>
                </c:pt>
                <c:pt idx="66">
                  <c:v>7.6846922999999996E-3</c:v>
                </c:pt>
                <c:pt idx="67">
                  <c:v>7.1144420999999999E-3</c:v>
                </c:pt>
                <c:pt idx="68">
                  <c:v>6.6306908000000001E-3</c:v>
                </c:pt>
                <c:pt idx="69">
                  <c:v>6.1226776000000002E-3</c:v>
                </c:pt>
                <c:pt idx="70">
                  <c:v>5.4284203999999999E-3</c:v>
                </c:pt>
                <c:pt idx="71">
                  <c:v>4.4386484999999996E-3</c:v>
                </c:pt>
                <c:pt idx="72">
                  <c:v>3.2148557000000002E-3</c:v>
                </c:pt>
                <c:pt idx="73">
                  <c:v>2.1242683E-3</c:v>
                </c:pt>
                <c:pt idx="74">
                  <c:v>1.57303E-3</c:v>
                </c:pt>
                <c:pt idx="75">
                  <c:v>1.7250353999999999E-3</c:v>
                </c:pt>
                <c:pt idx="76">
                  <c:v>2.3432430000000001E-3</c:v>
                </c:pt>
                <c:pt idx="77">
                  <c:v>3.0132430000000001E-3</c:v>
                </c:pt>
                <c:pt idx="78">
                  <c:v>3.3523137999999998E-3</c:v>
                </c:pt>
                <c:pt idx="79">
                  <c:v>3.0845808999999998E-3</c:v>
                </c:pt>
                <c:pt idx="80">
                  <c:v>2.1626311E-3</c:v>
                </c:pt>
                <c:pt idx="81">
                  <c:v>9.6776000000000002E-4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4.780017E-4</c:v>
                </c:pt>
                <c:pt idx="86">
                  <c:v>1.0046588999999999E-3</c:v>
                </c:pt>
                <c:pt idx="87">
                  <c:v>1.2870569000000001E-3</c:v>
                </c:pt>
                <c:pt idx="88">
                  <c:v>1.3501648000000001E-3</c:v>
                </c:pt>
                <c:pt idx="89">
                  <c:v>1.3055238999999999E-3</c:v>
                </c:pt>
                <c:pt idx="90">
                  <c:v>1.2218397E-3</c:v>
                </c:pt>
                <c:pt idx="91">
                  <c:v>1.1010242E-3</c:v>
                </c:pt>
                <c:pt idx="92">
                  <c:v>8.8525439999999995E-4</c:v>
                </c:pt>
                <c:pt idx="93">
                  <c:v>6.4042540000000005E-4</c:v>
                </c:pt>
                <c:pt idx="94">
                  <c:v>3.6598499999999999E-4</c:v>
                </c:pt>
                <c:pt idx="95">
                  <c:v>7.8698100000000005E-5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1.5267039999999999E-4</c:v>
                </c:pt>
                <c:pt idx="104">
                  <c:v>3.7607459999999999E-4</c:v>
                </c:pt>
                <c:pt idx="105">
                  <c:v>6.4627949999999999E-4</c:v>
                </c:pt>
                <c:pt idx="106">
                  <c:v>9.7669440000000009E-4</c:v>
                </c:pt>
                <c:pt idx="107">
                  <c:v>1.3340174E-3</c:v>
                </c:pt>
                <c:pt idx="108">
                  <c:v>1.7318533999999999E-3</c:v>
                </c:pt>
                <c:pt idx="109">
                  <c:v>2.1690658999999998E-3</c:v>
                </c:pt>
                <c:pt idx="110">
                  <c:v>2.7959437999999998E-3</c:v>
                </c:pt>
                <c:pt idx="111">
                  <c:v>3.3679381E-3</c:v>
                </c:pt>
                <c:pt idx="112">
                  <c:v>3.9304364E-3</c:v>
                </c:pt>
                <c:pt idx="113">
                  <c:v>4.4853124000000001E-3</c:v>
                </c:pt>
                <c:pt idx="114">
                  <c:v>5.0188079E-3</c:v>
                </c:pt>
                <c:pt idx="115">
                  <c:v>5.5005964999999997E-3</c:v>
                </c:pt>
                <c:pt idx="116">
                  <c:v>5.9190616E-3</c:v>
                </c:pt>
                <c:pt idx="117">
                  <c:v>6.2910151000000001E-3</c:v>
                </c:pt>
                <c:pt idx="118">
                  <c:v>6.4472970999999999E-3</c:v>
                </c:pt>
                <c:pt idx="119">
                  <c:v>6.5261106999999997E-3</c:v>
                </c:pt>
                <c:pt idx="120">
                  <c:v>6.4908522000000001E-3</c:v>
                </c:pt>
                <c:pt idx="121">
                  <c:v>6.3471743000000002E-3</c:v>
                </c:pt>
                <c:pt idx="122">
                  <c:v>6.0988776000000001E-3</c:v>
                </c:pt>
                <c:pt idx="123">
                  <c:v>5.746508E-3</c:v>
                </c:pt>
                <c:pt idx="124">
                  <c:v>5.3136781999999997E-3</c:v>
                </c:pt>
                <c:pt idx="125">
                  <c:v>4.8219342999999996E-3</c:v>
                </c:pt>
                <c:pt idx="126">
                  <c:v>4.3360116000000001E-3</c:v>
                </c:pt>
                <c:pt idx="127">
                  <c:v>3.7630316999999998E-3</c:v>
                </c:pt>
                <c:pt idx="128">
                  <c:v>3.1289807999999998E-3</c:v>
                </c:pt>
                <c:pt idx="129">
                  <c:v>2.5750400999999998E-3</c:v>
                </c:pt>
                <c:pt idx="130">
                  <c:v>2.0172670000000001E-3</c:v>
                </c:pt>
                <c:pt idx="131">
                  <c:v>1.5210016999999999E-3</c:v>
                </c:pt>
                <c:pt idx="132">
                  <c:v>1.054826E-3</c:v>
                </c:pt>
                <c:pt idx="133">
                  <c:v>6.2914730000000003E-4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D-5DBF-4BEC-B76F-5AFFC402E53A}"/>
            </c:ext>
          </c:extLst>
        </c:ser>
        <c:ser>
          <c:idx val="190"/>
          <c:order val="190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反射白_LEDlow_暗櫃!$A$191:$EE$191</c:f>
              <c:numCache>
                <c:formatCode>General</c:formatCode>
                <c:ptCount val="135"/>
                <c:pt idx="0">
                  <c:v>1.9327050000000001E-4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4.2573209999999999E-4</c:v>
                </c:pt>
                <c:pt idx="6">
                  <c:v>8.2354219999999998E-4</c:v>
                </c:pt>
                <c:pt idx="7">
                  <c:v>1.0664978000000001E-3</c:v>
                </c:pt>
                <c:pt idx="8">
                  <c:v>1.1482280000000001E-3</c:v>
                </c:pt>
                <c:pt idx="9">
                  <c:v>1.1826883E-3</c:v>
                </c:pt>
                <c:pt idx="10">
                  <c:v>1.3898272E-3</c:v>
                </c:pt>
                <c:pt idx="11">
                  <c:v>1.3933006000000001E-3</c:v>
                </c:pt>
                <c:pt idx="12">
                  <c:v>1.1048919000000001E-3</c:v>
                </c:pt>
                <c:pt idx="13">
                  <c:v>7.3461930000000004E-4</c:v>
                </c:pt>
                <c:pt idx="14">
                  <c:v>5.4639350000000001E-4</c:v>
                </c:pt>
                <c:pt idx="15">
                  <c:v>8.9981290000000003E-4</c:v>
                </c:pt>
                <c:pt idx="16">
                  <c:v>1.547026E-3</c:v>
                </c:pt>
                <c:pt idx="17">
                  <c:v>2.1856829999999999E-3</c:v>
                </c:pt>
                <c:pt idx="18">
                  <c:v>2.8107866999999998E-3</c:v>
                </c:pt>
                <c:pt idx="19">
                  <c:v>3.2870401999999998E-3</c:v>
                </c:pt>
                <c:pt idx="20">
                  <c:v>3.5555453999999999E-3</c:v>
                </c:pt>
                <c:pt idx="21">
                  <c:v>3.5853265E-3</c:v>
                </c:pt>
                <c:pt idx="22">
                  <c:v>3.3938368000000002E-3</c:v>
                </c:pt>
                <c:pt idx="23">
                  <c:v>3.2359621999999998E-3</c:v>
                </c:pt>
                <c:pt idx="24">
                  <c:v>3.2952902999999999E-3</c:v>
                </c:pt>
                <c:pt idx="25">
                  <c:v>3.4947474E-3</c:v>
                </c:pt>
                <c:pt idx="26">
                  <c:v>3.7530918999999999E-3</c:v>
                </c:pt>
                <c:pt idx="27">
                  <c:v>3.9805978999999997E-3</c:v>
                </c:pt>
                <c:pt idx="28">
                  <c:v>4.1352636000000003E-3</c:v>
                </c:pt>
                <c:pt idx="29">
                  <c:v>4.6162377000000003E-3</c:v>
                </c:pt>
                <c:pt idx="30">
                  <c:v>5.5380393999999999E-3</c:v>
                </c:pt>
                <c:pt idx="31">
                  <c:v>7.1743177000000002E-3</c:v>
                </c:pt>
                <c:pt idx="32">
                  <c:v>9.8053124000000002E-3</c:v>
                </c:pt>
                <c:pt idx="33">
                  <c:v>1.3450021899999999E-2</c:v>
                </c:pt>
                <c:pt idx="34">
                  <c:v>1.8028345000000001E-2</c:v>
                </c:pt>
                <c:pt idx="35">
                  <c:v>2.3106226699999999E-2</c:v>
                </c:pt>
                <c:pt idx="36">
                  <c:v>2.7747327499999998E-2</c:v>
                </c:pt>
                <c:pt idx="37">
                  <c:v>3.0764367399999999E-2</c:v>
                </c:pt>
                <c:pt idx="38">
                  <c:v>3.15973051E-2</c:v>
                </c:pt>
                <c:pt idx="39">
                  <c:v>3.02886479E-2</c:v>
                </c:pt>
                <c:pt idx="40">
                  <c:v>2.7639081699999998E-2</c:v>
                </c:pt>
                <c:pt idx="41">
                  <c:v>2.4110501600000001E-2</c:v>
                </c:pt>
                <c:pt idx="42">
                  <c:v>2.0651795000000001E-2</c:v>
                </c:pt>
                <c:pt idx="43">
                  <c:v>1.7549853800000001E-2</c:v>
                </c:pt>
                <c:pt idx="44">
                  <c:v>1.4937911200000001E-2</c:v>
                </c:pt>
                <c:pt idx="45">
                  <c:v>1.29814697E-2</c:v>
                </c:pt>
                <c:pt idx="46">
                  <c:v>1.1491131999999999E-2</c:v>
                </c:pt>
                <c:pt idx="47">
                  <c:v>1.0334881000000001E-2</c:v>
                </c:pt>
                <c:pt idx="48">
                  <c:v>9.4465138000000004E-3</c:v>
                </c:pt>
                <c:pt idx="49">
                  <c:v>8.6789867000000003E-3</c:v>
                </c:pt>
                <c:pt idx="50">
                  <c:v>8.1211272999999994E-3</c:v>
                </c:pt>
                <c:pt idx="51">
                  <c:v>7.9889995999999994E-3</c:v>
                </c:pt>
                <c:pt idx="52">
                  <c:v>8.3712487999999998E-3</c:v>
                </c:pt>
                <c:pt idx="53">
                  <c:v>9.1244354999999999E-3</c:v>
                </c:pt>
                <c:pt idx="54">
                  <c:v>9.9549713000000005E-3</c:v>
                </c:pt>
                <c:pt idx="55">
                  <c:v>1.06475987E-2</c:v>
                </c:pt>
                <c:pt idx="56">
                  <c:v>1.1171571E-2</c:v>
                </c:pt>
                <c:pt idx="57">
                  <c:v>1.14612086E-2</c:v>
                </c:pt>
                <c:pt idx="58">
                  <c:v>1.14422152E-2</c:v>
                </c:pt>
                <c:pt idx="59">
                  <c:v>1.10799987E-2</c:v>
                </c:pt>
                <c:pt idx="60">
                  <c:v>1.0397813299999999E-2</c:v>
                </c:pt>
                <c:pt idx="61">
                  <c:v>9.6346810000000008E-3</c:v>
                </c:pt>
                <c:pt idx="62">
                  <c:v>9.0495525000000004E-3</c:v>
                </c:pt>
                <c:pt idx="63">
                  <c:v>8.801016E-3</c:v>
                </c:pt>
                <c:pt idx="64">
                  <c:v>8.7727438999999994E-3</c:v>
                </c:pt>
                <c:pt idx="65">
                  <c:v>8.6520538000000001E-3</c:v>
                </c:pt>
                <c:pt idx="66">
                  <c:v>8.2516520999999995E-3</c:v>
                </c:pt>
                <c:pt idx="67">
                  <c:v>7.5692930000000004E-3</c:v>
                </c:pt>
                <c:pt idx="68">
                  <c:v>6.7827911000000003E-3</c:v>
                </c:pt>
                <c:pt idx="69">
                  <c:v>6.0624941000000003E-3</c:v>
                </c:pt>
                <c:pt idx="70">
                  <c:v>5.4109218000000002E-3</c:v>
                </c:pt>
                <c:pt idx="71">
                  <c:v>4.7948280999999997E-3</c:v>
                </c:pt>
                <c:pt idx="72">
                  <c:v>4.2293178999999997E-3</c:v>
                </c:pt>
                <c:pt idx="73">
                  <c:v>3.7237275000000002E-3</c:v>
                </c:pt>
                <c:pt idx="74">
                  <c:v>3.2082170000000002E-3</c:v>
                </c:pt>
                <c:pt idx="75">
                  <c:v>2.4978116000000002E-3</c:v>
                </c:pt>
                <c:pt idx="76">
                  <c:v>1.6308534E-3</c:v>
                </c:pt>
                <c:pt idx="77">
                  <c:v>9.0829949999999995E-4</c:v>
                </c:pt>
                <c:pt idx="78">
                  <c:v>6.9383080000000005E-4</c:v>
                </c:pt>
                <c:pt idx="79">
                  <c:v>1.0723016000000001E-3</c:v>
                </c:pt>
                <c:pt idx="80">
                  <c:v>1.712618E-3</c:v>
                </c:pt>
                <c:pt idx="81">
                  <c:v>2.1687605999999998E-3</c:v>
                </c:pt>
                <c:pt idx="82">
                  <c:v>2.2483894000000001E-3</c:v>
                </c:pt>
                <c:pt idx="83">
                  <c:v>2.0255591000000002E-3</c:v>
                </c:pt>
                <c:pt idx="84">
                  <c:v>1.6766697E-3</c:v>
                </c:pt>
                <c:pt idx="85">
                  <c:v>1.3224687000000001E-3</c:v>
                </c:pt>
                <c:pt idx="86">
                  <c:v>9.5903790000000002E-4</c:v>
                </c:pt>
                <c:pt idx="87">
                  <c:v>5.2377279999999999E-4</c:v>
                </c:pt>
                <c:pt idx="88">
                  <c:v>1.6806000000000001E-6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8.2151300000000001E-5</c:v>
                </c:pt>
                <c:pt idx="98">
                  <c:v>1.8093309999999999E-4</c:v>
                </c:pt>
                <c:pt idx="99">
                  <c:v>2.520197E-4</c:v>
                </c:pt>
                <c:pt idx="100">
                  <c:v>3.397451E-4</c:v>
                </c:pt>
                <c:pt idx="101">
                  <c:v>4.4772189999999997E-4</c:v>
                </c:pt>
                <c:pt idx="102">
                  <c:v>5.8567820000000003E-4</c:v>
                </c:pt>
                <c:pt idx="103">
                  <c:v>7.9971030000000002E-4</c:v>
                </c:pt>
                <c:pt idx="104">
                  <c:v>1.0650035000000001E-3</c:v>
                </c:pt>
                <c:pt idx="105">
                  <c:v>1.3788473E-3</c:v>
                </c:pt>
                <c:pt idx="106">
                  <c:v>1.7389858E-3</c:v>
                </c:pt>
                <c:pt idx="107">
                  <c:v>2.1458181999999999E-3</c:v>
                </c:pt>
                <c:pt idx="108">
                  <c:v>2.5797312000000001E-3</c:v>
                </c:pt>
                <c:pt idx="109">
                  <c:v>3.0617308999999998E-3</c:v>
                </c:pt>
                <c:pt idx="110">
                  <c:v>3.5756591000000002E-3</c:v>
                </c:pt>
                <c:pt idx="111">
                  <c:v>4.072811E-3</c:v>
                </c:pt>
                <c:pt idx="112">
                  <c:v>4.5689023000000002E-3</c:v>
                </c:pt>
                <c:pt idx="113">
                  <c:v>5.0544114999999997E-3</c:v>
                </c:pt>
                <c:pt idx="114">
                  <c:v>5.5090110000000003E-3</c:v>
                </c:pt>
                <c:pt idx="115">
                  <c:v>5.9252376999999997E-3</c:v>
                </c:pt>
                <c:pt idx="116">
                  <c:v>6.2778084999999999E-3</c:v>
                </c:pt>
                <c:pt idx="117">
                  <c:v>6.5426496000000004E-3</c:v>
                </c:pt>
                <c:pt idx="118">
                  <c:v>6.8122273999999998E-3</c:v>
                </c:pt>
                <c:pt idx="119">
                  <c:v>6.8088691E-3</c:v>
                </c:pt>
                <c:pt idx="120">
                  <c:v>6.6877589999999997E-3</c:v>
                </c:pt>
                <c:pt idx="121">
                  <c:v>6.4655575E-3</c:v>
                </c:pt>
                <c:pt idx="122">
                  <c:v>6.1449640999999998E-3</c:v>
                </c:pt>
                <c:pt idx="123">
                  <c:v>5.7346526999999996E-3</c:v>
                </c:pt>
                <c:pt idx="124">
                  <c:v>5.2455836E-3</c:v>
                </c:pt>
                <c:pt idx="125">
                  <c:v>4.6800631000000004E-3</c:v>
                </c:pt>
                <c:pt idx="126">
                  <c:v>4.0503646999999997E-3</c:v>
                </c:pt>
                <c:pt idx="127">
                  <c:v>3.5083101000000002E-3</c:v>
                </c:pt>
                <c:pt idx="128">
                  <c:v>2.9968947999999998E-3</c:v>
                </c:pt>
                <c:pt idx="129">
                  <c:v>2.5379334000000002E-3</c:v>
                </c:pt>
                <c:pt idx="130">
                  <c:v>2.1019997E-3</c:v>
                </c:pt>
                <c:pt idx="131">
                  <c:v>1.760106E-3</c:v>
                </c:pt>
                <c:pt idx="132">
                  <c:v>1.4708146E-3</c:v>
                </c:pt>
                <c:pt idx="133">
                  <c:v>1.2305814E-3</c:v>
                </c:pt>
                <c:pt idx="134">
                  <c:v>6.7530689999999996E-4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E-5DBF-4BEC-B76F-5AFFC402E53A}"/>
            </c:ext>
          </c:extLst>
        </c:ser>
        <c:ser>
          <c:idx val="191"/>
          <c:order val="191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反射白_LEDlow_暗櫃!$A$192:$EE$192</c:f>
              <c:numCache>
                <c:formatCode>General</c:formatCode>
                <c:ptCount val="135"/>
                <c:pt idx="0">
                  <c:v>3.4349099999999999E-5</c:v>
                </c:pt>
                <c:pt idx="1">
                  <c:v>1.177401E-4</c:v>
                </c:pt>
                <c:pt idx="2">
                  <c:v>2.067107E-4</c:v>
                </c:pt>
                <c:pt idx="3">
                  <c:v>2.0611769999999999E-4</c:v>
                </c:pt>
                <c:pt idx="4">
                  <c:v>6.2674200000000004E-5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1.190596E-4</c:v>
                </c:pt>
                <c:pt idx="9">
                  <c:v>2.6701289999999999E-4</c:v>
                </c:pt>
                <c:pt idx="10">
                  <c:v>4.2530850000000001E-4</c:v>
                </c:pt>
                <c:pt idx="11">
                  <c:v>6.845814E-4</c:v>
                </c:pt>
                <c:pt idx="12">
                  <c:v>9.3608799999999996E-4</c:v>
                </c:pt>
                <c:pt idx="13">
                  <c:v>1.1117294E-3</c:v>
                </c:pt>
                <c:pt idx="14">
                  <c:v>1.1632134999999999E-3</c:v>
                </c:pt>
                <c:pt idx="15">
                  <c:v>1.2474073E-3</c:v>
                </c:pt>
                <c:pt idx="16">
                  <c:v>1.5546663E-3</c:v>
                </c:pt>
                <c:pt idx="17">
                  <c:v>2.2031779E-3</c:v>
                </c:pt>
                <c:pt idx="18">
                  <c:v>2.7673633000000002E-3</c:v>
                </c:pt>
                <c:pt idx="19">
                  <c:v>3.2197040999999999E-3</c:v>
                </c:pt>
                <c:pt idx="20">
                  <c:v>3.5032928000000001E-3</c:v>
                </c:pt>
                <c:pt idx="21">
                  <c:v>3.6329589999999998E-3</c:v>
                </c:pt>
                <c:pt idx="22">
                  <c:v>3.7061720999999998E-3</c:v>
                </c:pt>
                <c:pt idx="23">
                  <c:v>3.6165921000000001E-3</c:v>
                </c:pt>
                <c:pt idx="24">
                  <c:v>3.3998066000000002E-3</c:v>
                </c:pt>
                <c:pt idx="25">
                  <c:v>3.1902429000000001E-3</c:v>
                </c:pt>
                <c:pt idx="26">
                  <c:v>3.1666807000000001E-3</c:v>
                </c:pt>
                <c:pt idx="27">
                  <c:v>3.4652704E-3</c:v>
                </c:pt>
                <c:pt idx="28">
                  <c:v>3.9928448E-3</c:v>
                </c:pt>
                <c:pt idx="29">
                  <c:v>4.7604203999999997E-3</c:v>
                </c:pt>
                <c:pt idx="30">
                  <c:v>5.7823998E-3</c:v>
                </c:pt>
                <c:pt idx="31">
                  <c:v>7.3395902000000001E-3</c:v>
                </c:pt>
                <c:pt idx="32">
                  <c:v>9.7883538999999995E-3</c:v>
                </c:pt>
                <c:pt idx="33">
                  <c:v>1.32980626E-2</c:v>
                </c:pt>
                <c:pt idx="34">
                  <c:v>1.7847957099999999E-2</c:v>
                </c:pt>
                <c:pt idx="35">
                  <c:v>2.29553711E-2</c:v>
                </c:pt>
                <c:pt idx="36">
                  <c:v>2.76643354E-2</c:v>
                </c:pt>
                <c:pt idx="37">
                  <c:v>3.08331102E-2</c:v>
                </c:pt>
                <c:pt idx="38">
                  <c:v>3.1790379399999999E-2</c:v>
                </c:pt>
                <c:pt idx="39">
                  <c:v>3.0601533100000002E-2</c:v>
                </c:pt>
                <c:pt idx="40">
                  <c:v>2.80763339E-2</c:v>
                </c:pt>
                <c:pt idx="41">
                  <c:v>2.4718467099999999E-2</c:v>
                </c:pt>
                <c:pt idx="42">
                  <c:v>2.1445076899999999E-2</c:v>
                </c:pt>
                <c:pt idx="43">
                  <c:v>1.8319536000000001E-2</c:v>
                </c:pt>
                <c:pt idx="44">
                  <c:v>1.5380177599999999E-2</c:v>
                </c:pt>
                <c:pt idx="45">
                  <c:v>1.2961996700000001E-2</c:v>
                </c:pt>
                <c:pt idx="46">
                  <c:v>1.10539161E-2</c:v>
                </c:pt>
                <c:pt idx="47">
                  <c:v>9.7629316000000001E-3</c:v>
                </c:pt>
                <c:pt idx="48">
                  <c:v>8.9961559999999999E-3</c:v>
                </c:pt>
                <c:pt idx="49">
                  <c:v>8.5370260999999992E-3</c:v>
                </c:pt>
                <c:pt idx="50">
                  <c:v>8.3486233E-3</c:v>
                </c:pt>
                <c:pt idx="51">
                  <c:v>8.5179795999999995E-3</c:v>
                </c:pt>
                <c:pt idx="52">
                  <c:v>9.0307294999999992E-3</c:v>
                </c:pt>
                <c:pt idx="53">
                  <c:v>9.7421268000000005E-3</c:v>
                </c:pt>
                <c:pt idx="54">
                  <c:v>1.0367372099999999E-2</c:v>
                </c:pt>
                <c:pt idx="55">
                  <c:v>1.0693999900000001E-2</c:v>
                </c:pt>
                <c:pt idx="56">
                  <c:v>1.06893536E-2</c:v>
                </c:pt>
                <c:pt idx="57">
                  <c:v>1.0530507200000001E-2</c:v>
                </c:pt>
                <c:pt idx="58">
                  <c:v>1.0384867900000001E-2</c:v>
                </c:pt>
                <c:pt idx="59">
                  <c:v>1.0335341099999999E-2</c:v>
                </c:pt>
                <c:pt idx="60">
                  <c:v>1.03663644E-2</c:v>
                </c:pt>
                <c:pt idx="61">
                  <c:v>1.04085393E-2</c:v>
                </c:pt>
                <c:pt idx="62">
                  <c:v>1.03366775E-2</c:v>
                </c:pt>
                <c:pt idx="63">
                  <c:v>1.00281499E-2</c:v>
                </c:pt>
                <c:pt idx="64">
                  <c:v>9.4625353999999995E-3</c:v>
                </c:pt>
                <c:pt idx="65">
                  <c:v>8.6356178000000002E-3</c:v>
                </c:pt>
                <c:pt idx="66">
                  <c:v>7.6469043E-3</c:v>
                </c:pt>
                <c:pt idx="67">
                  <c:v>6.5703089000000003E-3</c:v>
                </c:pt>
                <c:pt idx="68">
                  <c:v>5.6171631000000001E-3</c:v>
                </c:pt>
                <c:pt idx="69">
                  <c:v>5.0361878000000004E-3</c:v>
                </c:pt>
                <c:pt idx="70">
                  <c:v>4.8266472E-3</c:v>
                </c:pt>
                <c:pt idx="71">
                  <c:v>4.7880722999999997E-3</c:v>
                </c:pt>
                <c:pt idx="72">
                  <c:v>4.6454178999999996E-3</c:v>
                </c:pt>
                <c:pt idx="73">
                  <c:v>4.3435516000000004E-3</c:v>
                </c:pt>
                <c:pt idx="74">
                  <c:v>3.8638888000000001E-3</c:v>
                </c:pt>
                <c:pt idx="75">
                  <c:v>3.1384274000000002E-3</c:v>
                </c:pt>
                <c:pt idx="76">
                  <c:v>2.2194316000000002E-3</c:v>
                </c:pt>
                <c:pt idx="77">
                  <c:v>1.371978E-3</c:v>
                </c:pt>
                <c:pt idx="78">
                  <c:v>9.0898909999999995E-4</c:v>
                </c:pt>
                <c:pt idx="79">
                  <c:v>9.2692359999999995E-4</c:v>
                </c:pt>
                <c:pt idx="80">
                  <c:v>1.1856445E-3</c:v>
                </c:pt>
                <c:pt idx="81">
                  <c:v>1.422909E-3</c:v>
                </c:pt>
                <c:pt idx="82">
                  <c:v>1.5269477999999999E-3</c:v>
                </c:pt>
                <c:pt idx="83">
                  <c:v>1.5342299999999999E-3</c:v>
                </c:pt>
                <c:pt idx="84">
                  <c:v>1.5185215000000001E-3</c:v>
                </c:pt>
                <c:pt idx="85">
                  <c:v>1.4562641999999999E-3</c:v>
                </c:pt>
                <c:pt idx="86">
                  <c:v>1.3026461E-3</c:v>
                </c:pt>
                <c:pt idx="87">
                  <c:v>1.0016711E-3</c:v>
                </c:pt>
                <c:pt idx="88">
                  <c:v>5.7354580000000001E-4</c:v>
                </c:pt>
                <c:pt idx="89">
                  <c:v>8.8350399999999994E-5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1.570965E-4</c:v>
                </c:pt>
                <c:pt idx="97">
                  <c:v>5.1768530000000004E-4</c:v>
                </c:pt>
                <c:pt idx="98">
                  <c:v>7.5246320000000005E-4</c:v>
                </c:pt>
                <c:pt idx="99">
                  <c:v>8.4272589999999999E-4</c:v>
                </c:pt>
                <c:pt idx="100">
                  <c:v>7.9572569999999997E-4</c:v>
                </c:pt>
                <c:pt idx="101">
                  <c:v>6.8078259999999999E-4</c:v>
                </c:pt>
                <c:pt idx="102">
                  <c:v>6.9131729999999999E-4</c:v>
                </c:pt>
                <c:pt idx="103">
                  <c:v>6.6473430000000004E-4</c:v>
                </c:pt>
                <c:pt idx="104">
                  <c:v>7.1039560000000005E-4</c:v>
                </c:pt>
                <c:pt idx="105">
                  <c:v>8.4213120000000005E-4</c:v>
                </c:pt>
                <c:pt idx="106">
                  <c:v>1.0754745E-3</c:v>
                </c:pt>
                <c:pt idx="107">
                  <c:v>1.4014047E-3</c:v>
                </c:pt>
                <c:pt idx="108">
                  <c:v>1.8135185E-3</c:v>
                </c:pt>
                <c:pt idx="109">
                  <c:v>2.3023174E-3</c:v>
                </c:pt>
                <c:pt idx="110">
                  <c:v>2.9810422999999998E-3</c:v>
                </c:pt>
                <c:pt idx="111">
                  <c:v>3.6119120000000001E-3</c:v>
                </c:pt>
                <c:pt idx="112">
                  <c:v>4.2479116999999999E-3</c:v>
                </c:pt>
                <c:pt idx="113">
                  <c:v>4.8497258999999999E-3</c:v>
                </c:pt>
                <c:pt idx="114">
                  <c:v>5.4058520999999997E-3</c:v>
                </c:pt>
                <c:pt idx="115">
                  <c:v>5.8845216000000004E-3</c:v>
                </c:pt>
                <c:pt idx="116">
                  <c:v>6.2692561000000004E-3</c:v>
                </c:pt>
                <c:pt idx="117">
                  <c:v>6.5231458000000004E-3</c:v>
                </c:pt>
                <c:pt idx="118">
                  <c:v>6.6716605999999996E-3</c:v>
                </c:pt>
                <c:pt idx="119">
                  <c:v>6.6156071000000004E-3</c:v>
                </c:pt>
                <c:pt idx="120">
                  <c:v>6.4426307000000002E-3</c:v>
                </c:pt>
                <c:pt idx="121">
                  <c:v>6.1701884999999998E-3</c:v>
                </c:pt>
                <c:pt idx="122">
                  <c:v>5.8044404999999999E-3</c:v>
                </c:pt>
                <c:pt idx="123">
                  <c:v>5.3645526000000001E-3</c:v>
                </c:pt>
                <c:pt idx="124">
                  <c:v>4.8811627000000003E-3</c:v>
                </c:pt>
                <c:pt idx="125">
                  <c:v>4.3966793000000002E-3</c:v>
                </c:pt>
                <c:pt idx="126">
                  <c:v>3.8417617000000002E-3</c:v>
                </c:pt>
                <c:pt idx="127">
                  <c:v>3.3403127E-3</c:v>
                </c:pt>
                <c:pt idx="128">
                  <c:v>2.8343817999999998E-3</c:v>
                </c:pt>
                <c:pt idx="129">
                  <c:v>2.4252611000000002E-3</c:v>
                </c:pt>
                <c:pt idx="130">
                  <c:v>2.0664388000000001E-3</c:v>
                </c:pt>
                <c:pt idx="131">
                  <c:v>1.7615631999999999E-3</c:v>
                </c:pt>
                <c:pt idx="132">
                  <c:v>1.5022152E-3</c:v>
                </c:pt>
                <c:pt idx="133">
                  <c:v>1.2829900999999999E-3</c:v>
                </c:pt>
                <c:pt idx="134">
                  <c:v>8.536549E-4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F-5DBF-4BEC-B76F-5AFFC402E53A}"/>
            </c:ext>
          </c:extLst>
        </c:ser>
        <c:ser>
          <c:idx val="192"/>
          <c:order val="192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反射白_LEDlow_暗櫃!$A$193:$EE$193</c:f>
              <c:numCache>
                <c:formatCode>General</c:formatCode>
                <c:ptCount val="135"/>
                <c:pt idx="0">
                  <c:v>3.0757719999999997E-4</c:v>
                </c:pt>
                <c:pt idx="1">
                  <c:v>2.6578110000000002E-4</c:v>
                </c:pt>
                <c:pt idx="2">
                  <c:v>2.9079669999999998E-4</c:v>
                </c:pt>
                <c:pt idx="3">
                  <c:v>4.5101000000000001E-5</c:v>
                </c:pt>
                <c:pt idx="4">
                  <c:v>0</c:v>
                </c:pt>
                <c:pt idx="5">
                  <c:v>0</c:v>
                </c:pt>
                <c:pt idx="6">
                  <c:v>1.209762E-4</c:v>
                </c:pt>
                <c:pt idx="7">
                  <c:v>4.6202299999999999E-4</c:v>
                </c:pt>
                <c:pt idx="8">
                  <c:v>7.0218859999999995E-4</c:v>
                </c:pt>
                <c:pt idx="9">
                  <c:v>7.8019160000000005E-4</c:v>
                </c:pt>
                <c:pt idx="10">
                  <c:v>7.904152E-4</c:v>
                </c:pt>
                <c:pt idx="11">
                  <c:v>8.2743050000000005E-4</c:v>
                </c:pt>
                <c:pt idx="12">
                  <c:v>1.0482266E-3</c:v>
                </c:pt>
                <c:pt idx="13">
                  <c:v>1.501011E-3</c:v>
                </c:pt>
                <c:pt idx="14">
                  <c:v>1.9559298999999998E-3</c:v>
                </c:pt>
                <c:pt idx="15">
                  <c:v>2.1966022999999999E-3</c:v>
                </c:pt>
                <c:pt idx="16">
                  <c:v>2.1270614000000001E-3</c:v>
                </c:pt>
                <c:pt idx="17">
                  <c:v>1.9998277999999999E-3</c:v>
                </c:pt>
                <c:pt idx="18">
                  <c:v>1.9965917000000001E-3</c:v>
                </c:pt>
                <c:pt idx="19">
                  <c:v>2.2381317999999998E-3</c:v>
                </c:pt>
                <c:pt idx="20">
                  <c:v>2.6998017000000002E-3</c:v>
                </c:pt>
                <c:pt idx="21">
                  <c:v>3.2579531000000001E-3</c:v>
                </c:pt>
                <c:pt idx="22">
                  <c:v>3.7776893E-3</c:v>
                </c:pt>
                <c:pt idx="23">
                  <c:v>4.119752E-3</c:v>
                </c:pt>
                <c:pt idx="24">
                  <c:v>4.1500977E-3</c:v>
                </c:pt>
                <c:pt idx="25">
                  <c:v>3.8686087000000002E-3</c:v>
                </c:pt>
                <c:pt idx="26">
                  <c:v>3.5126201999999998E-3</c:v>
                </c:pt>
                <c:pt idx="27">
                  <c:v>3.2616392999999999E-3</c:v>
                </c:pt>
                <c:pt idx="28">
                  <c:v>3.3528045999999998E-3</c:v>
                </c:pt>
                <c:pt idx="29">
                  <c:v>3.9469283000000003E-3</c:v>
                </c:pt>
                <c:pt idx="30">
                  <c:v>5.1731854000000004E-3</c:v>
                </c:pt>
                <c:pt idx="31">
                  <c:v>7.2360480999999997E-3</c:v>
                </c:pt>
                <c:pt idx="32">
                  <c:v>1.0213249400000001E-2</c:v>
                </c:pt>
                <c:pt idx="33">
                  <c:v>1.40434038E-2</c:v>
                </c:pt>
                <c:pt idx="34">
                  <c:v>1.86539516E-2</c:v>
                </c:pt>
                <c:pt idx="35">
                  <c:v>2.36561466E-2</c:v>
                </c:pt>
                <c:pt idx="36">
                  <c:v>2.8270758699999999E-2</c:v>
                </c:pt>
                <c:pt idx="37">
                  <c:v>3.12617309E-2</c:v>
                </c:pt>
                <c:pt idx="38">
                  <c:v>3.2152265300000003E-2</c:v>
                </c:pt>
                <c:pt idx="39">
                  <c:v>3.0804891099999999E-2</c:v>
                </c:pt>
                <c:pt idx="40">
                  <c:v>2.7945896599999999E-2</c:v>
                </c:pt>
                <c:pt idx="41">
                  <c:v>2.4161828699999999E-2</c:v>
                </c:pt>
                <c:pt idx="42">
                  <c:v>2.0452005799999999E-2</c:v>
                </c:pt>
                <c:pt idx="43">
                  <c:v>1.7250103900000001E-2</c:v>
                </c:pt>
                <c:pt idx="44">
                  <c:v>1.4736244500000001E-2</c:v>
                </c:pt>
                <c:pt idx="45">
                  <c:v>1.2852015899999999E-2</c:v>
                </c:pt>
                <c:pt idx="46">
                  <c:v>1.1254221199999999E-2</c:v>
                </c:pt>
                <c:pt idx="47">
                  <c:v>9.9619804000000006E-3</c:v>
                </c:pt>
                <c:pt idx="48">
                  <c:v>9.1234194000000008E-3</c:v>
                </c:pt>
                <c:pt idx="49">
                  <c:v>8.6588068000000001E-3</c:v>
                </c:pt>
                <c:pt idx="50">
                  <c:v>8.3973538E-3</c:v>
                </c:pt>
                <c:pt idx="51">
                  <c:v>8.3444686999999997E-3</c:v>
                </c:pt>
                <c:pt idx="52">
                  <c:v>8.6352918000000001E-3</c:v>
                </c:pt>
                <c:pt idx="53">
                  <c:v>9.3186217999999994E-3</c:v>
                </c:pt>
                <c:pt idx="54">
                  <c:v>1.0117354800000001E-2</c:v>
                </c:pt>
                <c:pt idx="55">
                  <c:v>1.0697359199999999E-2</c:v>
                </c:pt>
                <c:pt idx="56">
                  <c:v>1.094581E-2</c:v>
                </c:pt>
                <c:pt idx="57">
                  <c:v>1.09545514E-2</c:v>
                </c:pt>
                <c:pt idx="58">
                  <c:v>1.0855202600000001E-2</c:v>
                </c:pt>
                <c:pt idx="59">
                  <c:v>1.0716187800000001E-2</c:v>
                </c:pt>
                <c:pt idx="60">
                  <c:v>1.04008894E-2</c:v>
                </c:pt>
                <c:pt idx="61">
                  <c:v>1.0078067E-2</c:v>
                </c:pt>
                <c:pt idx="62">
                  <c:v>9.8383324000000001E-3</c:v>
                </c:pt>
                <c:pt idx="63">
                  <c:v>9.6872421E-3</c:v>
                </c:pt>
                <c:pt idx="64">
                  <c:v>9.4001433000000002E-3</c:v>
                </c:pt>
                <c:pt idx="65">
                  <c:v>8.8073322999999999E-3</c:v>
                </c:pt>
                <c:pt idx="66">
                  <c:v>7.9342313000000005E-3</c:v>
                </c:pt>
                <c:pt idx="67">
                  <c:v>6.9977879E-3</c:v>
                </c:pt>
                <c:pt idx="68">
                  <c:v>6.1808769E-3</c:v>
                </c:pt>
                <c:pt idx="69">
                  <c:v>5.5527616999999996E-3</c:v>
                </c:pt>
                <c:pt idx="70">
                  <c:v>5.0662876999999999E-3</c:v>
                </c:pt>
                <c:pt idx="71">
                  <c:v>4.7266907000000002E-3</c:v>
                </c:pt>
                <c:pt idx="72">
                  <c:v>4.4956459000000002E-3</c:v>
                </c:pt>
                <c:pt idx="73">
                  <c:v>4.2689210000000002E-3</c:v>
                </c:pt>
                <c:pt idx="74">
                  <c:v>3.8760316E-3</c:v>
                </c:pt>
                <c:pt idx="75">
                  <c:v>3.0738909E-3</c:v>
                </c:pt>
                <c:pt idx="76">
                  <c:v>1.9674016999999999E-3</c:v>
                </c:pt>
                <c:pt idx="77">
                  <c:v>1.0070815999999999E-3</c:v>
                </c:pt>
                <c:pt idx="78">
                  <c:v>6.5411410000000005E-4</c:v>
                </c:pt>
                <c:pt idx="79">
                  <c:v>1.0026363E-3</c:v>
                </c:pt>
                <c:pt idx="80">
                  <c:v>1.6405621E-3</c:v>
                </c:pt>
                <c:pt idx="81">
                  <c:v>2.0381297999999999E-3</c:v>
                </c:pt>
                <c:pt idx="82">
                  <c:v>1.974572E-3</c:v>
                </c:pt>
                <c:pt idx="83">
                  <c:v>1.5501699E-3</c:v>
                </c:pt>
                <c:pt idx="84">
                  <c:v>1.0493740000000001E-3</c:v>
                </c:pt>
                <c:pt idx="85">
                  <c:v>6.4981909999999997E-4</c:v>
                </c:pt>
                <c:pt idx="86">
                  <c:v>3.4555540000000002E-4</c:v>
                </c:pt>
                <c:pt idx="87">
                  <c:v>8.7650699999999998E-5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2.1869080000000001E-4</c:v>
                </c:pt>
                <c:pt idx="93">
                  <c:v>5.1163170000000004E-4</c:v>
                </c:pt>
                <c:pt idx="94">
                  <c:v>7.3316509999999996E-4</c:v>
                </c:pt>
                <c:pt idx="95">
                  <c:v>8.0772660000000003E-4</c:v>
                </c:pt>
                <c:pt idx="96">
                  <c:v>7.8096969999999998E-4</c:v>
                </c:pt>
                <c:pt idx="97">
                  <c:v>6.5304209999999998E-4</c:v>
                </c:pt>
                <c:pt idx="98">
                  <c:v>4.8437509999999998E-4</c:v>
                </c:pt>
                <c:pt idx="99">
                  <c:v>3.1757520000000002E-4</c:v>
                </c:pt>
                <c:pt idx="100">
                  <c:v>1.8417149999999999E-4</c:v>
                </c:pt>
                <c:pt idx="101">
                  <c:v>1.0913580000000001E-4</c:v>
                </c:pt>
                <c:pt idx="102">
                  <c:v>2.153375E-4</c:v>
                </c:pt>
                <c:pt idx="103">
                  <c:v>3.1876339999999998E-4</c:v>
                </c:pt>
                <c:pt idx="104">
                  <c:v>4.9338249999999995E-4</c:v>
                </c:pt>
                <c:pt idx="105">
                  <c:v>7.3776569999999995E-4</c:v>
                </c:pt>
                <c:pt idx="106">
                  <c:v>1.0529625999999999E-3</c:v>
                </c:pt>
                <c:pt idx="107">
                  <c:v>1.4282394999999999E-3</c:v>
                </c:pt>
                <c:pt idx="108">
                  <c:v>1.8600438000000001E-3</c:v>
                </c:pt>
                <c:pt idx="109">
                  <c:v>2.3361526E-3</c:v>
                </c:pt>
                <c:pt idx="110">
                  <c:v>2.9038877999999998E-3</c:v>
                </c:pt>
                <c:pt idx="111">
                  <c:v>3.4725365999999998E-3</c:v>
                </c:pt>
                <c:pt idx="112">
                  <c:v>4.0360722E-3</c:v>
                </c:pt>
                <c:pt idx="113">
                  <c:v>4.5790993999999998E-3</c:v>
                </c:pt>
                <c:pt idx="114">
                  <c:v>5.1060276999999998E-3</c:v>
                </c:pt>
                <c:pt idx="115">
                  <c:v>5.5815452000000003E-3</c:v>
                </c:pt>
                <c:pt idx="116">
                  <c:v>5.9836432000000004E-3</c:v>
                </c:pt>
                <c:pt idx="117">
                  <c:v>6.3258884000000001E-3</c:v>
                </c:pt>
                <c:pt idx="118">
                  <c:v>6.6512586000000004E-3</c:v>
                </c:pt>
                <c:pt idx="119">
                  <c:v>6.7102890000000004E-3</c:v>
                </c:pt>
                <c:pt idx="120">
                  <c:v>6.6725550999999998E-3</c:v>
                </c:pt>
                <c:pt idx="121">
                  <c:v>6.5379184999999999E-3</c:v>
                </c:pt>
                <c:pt idx="122">
                  <c:v>6.3052949999999998E-3</c:v>
                </c:pt>
                <c:pt idx="123">
                  <c:v>5.9890626000000001E-3</c:v>
                </c:pt>
                <c:pt idx="124">
                  <c:v>5.5946447E-3</c:v>
                </c:pt>
                <c:pt idx="125">
                  <c:v>5.1555322000000001E-3</c:v>
                </c:pt>
                <c:pt idx="126">
                  <c:v>4.7420835999999996E-3</c:v>
                </c:pt>
                <c:pt idx="127">
                  <c:v>4.1917385999999997E-3</c:v>
                </c:pt>
                <c:pt idx="128">
                  <c:v>3.6151819000000002E-3</c:v>
                </c:pt>
                <c:pt idx="129">
                  <c:v>3.0868328000000001E-3</c:v>
                </c:pt>
                <c:pt idx="130">
                  <c:v>2.5749749000000001E-3</c:v>
                </c:pt>
                <c:pt idx="131">
                  <c:v>2.0953051E-3</c:v>
                </c:pt>
                <c:pt idx="132">
                  <c:v>1.6463182E-3</c:v>
                </c:pt>
                <c:pt idx="133">
                  <c:v>1.2355530999999999E-3</c:v>
                </c:pt>
                <c:pt idx="134">
                  <c:v>5.1374129999999995E-4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0-5DBF-4BEC-B76F-5AFFC402E53A}"/>
            </c:ext>
          </c:extLst>
        </c:ser>
        <c:ser>
          <c:idx val="193"/>
          <c:order val="193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反射白_LEDlow_暗櫃!$A$194:$EE$194</c:f>
              <c:numCache>
                <c:formatCode>General</c:formatCode>
                <c:ptCount val="135"/>
                <c:pt idx="0">
                  <c:v>0</c:v>
                </c:pt>
                <c:pt idx="1">
                  <c:v>8.0018200000000006E-5</c:v>
                </c:pt>
                <c:pt idx="2">
                  <c:v>1.9778379999999999E-4</c:v>
                </c:pt>
                <c:pt idx="3">
                  <c:v>4.9335400000000002E-5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1.5381600000000001E-4</c:v>
                </c:pt>
                <c:pt idx="9">
                  <c:v>5.7356059999999996E-4</c:v>
                </c:pt>
                <c:pt idx="10">
                  <c:v>7.6420749999999999E-4</c:v>
                </c:pt>
                <c:pt idx="11">
                  <c:v>8.6917839999999999E-4</c:v>
                </c:pt>
                <c:pt idx="12">
                  <c:v>1.0297778E-3</c:v>
                </c:pt>
                <c:pt idx="13">
                  <c:v>1.2760580000000001E-3</c:v>
                </c:pt>
                <c:pt idx="14">
                  <c:v>1.5205756999999999E-3</c:v>
                </c:pt>
                <c:pt idx="15">
                  <c:v>1.7244291E-3</c:v>
                </c:pt>
                <c:pt idx="16">
                  <c:v>1.9046830999999999E-3</c:v>
                </c:pt>
                <c:pt idx="17">
                  <c:v>2.1347292000000002E-3</c:v>
                </c:pt>
                <c:pt idx="18">
                  <c:v>2.2718296000000002E-3</c:v>
                </c:pt>
                <c:pt idx="19">
                  <c:v>2.4298817999999999E-3</c:v>
                </c:pt>
                <c:pt idx="20">
                  <c:v>2.6776794999999998E-3</c:v>
                </c:pt>
                <c:pt idx="21">
                  <c:v>3.0720284999999998E-3</c:v>
                </c:pt>
                <c:pt idx="22">
                  <c:v>3.4913863000000001E-3</c:v>
                </c:pt>
                <c:pt idx="23">
                  <c:v>3.7097380999999998E-3</c:v>
                </c:pt>
                <c:pt idx="24">
                  <c:v>3.6568299000000002E-3</c:v>
                </c:pt>
                <c:pt idx="25">
                  <c:v>3.4114264000000001E-3</c:v>
                </c:pt>
                <c:pt idx="26">
                  <c:v>3.2153744000000001E-3</c:v>
                </c:pt>
                <c:pt idx="27">
                  <c:v>3.2353546E-3</c:v>
                </c:pt>
                <c:pt idx="28">
                  <c:v>3.5285849999999999E-3</c:v>
                </c:pt>
                <c:pt idx="29">
                  <c:v>4.2505683000000002E-3</c:v>
                </c:pt>
                <c:pt idx="30">
                  <c:v>5.3648272999999996E-3</c:v>
                </c:pt>
                <c:pt idx="31">
                  <c:v>7.1779634E-3</c:v>
                </c:pt>
                <c:pt idx="32">
                  <c:v>9.9872564999999996E-3</c:v>
                </c:pt>
                <c:pt idx="33">
                  <c:v>1.3854692700000001E-2</c:v>
                </c:pt>
                <c:pt idx="34">
                  <c:v>1.85827296E-2</c:v>
                </c:pt>
                <c:pt idx="35">
                  <c:v>2.3696918000000001E-2</c:v>
                </c:pt>
                <c:pt idx="36">
                  <c:v>2.83188038E-2</c:v>
                </c:pt>
                <c:pt idx="37">
                  <c:v>3.1291604000000001E-2</c:v>
                </c:pt>
                <c:pt idx="38">
                  <c:v>3.1994558899999997E-2</c:v>
                </c:pt>
                <c:pt idx="39">
                  <c:v>3.04215904E-2</c:v>
                </c:pt>
                <c:pt idx="40">
                  <c:v>2.7448197800000001E-2</c:v>
                </c:pt>
                <c:pt idx="41">
                  <c:v>2.3654170299999999E-2</c:v>
                </c:pt>
                <c:pt idx="42">
                  <c:v>2.01249924E-2</c:v>
                </c:pt>
                <c:pt idx="43">
                  <c:v>1.7163500200000001E-2</c:v>
                </c:pt>
                <c:pt idx="44">
                  <c:v>1.4807330400000001E-2</c:v>
                </c:pt>
                <c:pt idx="45">
                  <c:v>1.31986281E-2</c:v>
                </c:pt>
                <c:pt idx="46">
                  <c:v>1.19785415E-2</c:v>
                </c:pt>
                <c:pt idx="47">
                  <c:v>1.0985557E-2</c:v>
                </c:pt>
                <c:pt idx="48">
                  <c:v>1.01609258E-2</c:v>
                </c:pt>
                <c:pt idx="49">
                  <c:v>9.3087832999999998E-3</c:v>
                </c:pt>
                <c:pt idx="50">
                  <c:v>8.5303839000000006E-3</c:v>
                </c:pt>
                <c:pt idx="51">
                  <c:v>8.1168123999999994E-3</c:v>
                </c:pt>
                <c:pt idx="52">
                  <c:v>8.2456162E-3</c:v>
                </c:pt>
                <c:pt idx="53">
                  <c:v>8.8523718999999994E-3</c:v>
                </c:pt>
                <c:pt idx="54">
                  <c:v>9.6479393999999996E-3</c:v>
                </c:pt>
                <c:pt idx="55">
                  <c:v>1.0393286099999999E-2</c:v>
                </c:pt>
                <c:pt idx="56">
                  <c:v>1.09955622E-2</c:v>
                </c:pt>
                <c:pt idx="57">
                  <c:v>1.1422472100000001E-2</c:v>
                </c:pt>
                <c:pt idx="58">
                  <c:v>1.15640992E-2</c:v>
                </c:pt>
                <c:pt idx="59">
                  <c:v>1.12941377E-2</c:v>
                </c:pt>
                <c:pt idx="60">
                  <c:v>1.06154187E-2</c:v>
                </c:pt>
                <c:pt idx="61">
                  <c:v>9.8237684000000002E-3</c:v>
                </c:pt>
                <c:pt idx="62">
                  <c:v>9.1596617999999998E-3</c:v>
                </c:pt>
                <c:pt idx="63">
                  <c:v>8.7483674000000001E-3</c:v>
                </c:pt>
                <c:pt idx="64">
                  <c:v>8.5143466000000001E-3</c:v>
                </c:pt>
                <c:pt idx="65">
                  <c:v>8.3555895999999994E-3</c:v>
                </c:pt>
                <c:pt idx="66">
                  <c:v>8.0746784999999998E-3</c:v>
                </c:pt>
                <c:pt idx="67">
                  <c:v>7.4562383999999997E-3</c:v>
                </c:pt>
                <c:pt idx="68">
                  <c:v>6.4482315999999998E-3</c:v>
                </c:pt>
                <c:pt idx="69">
                  <c:v>5.2800514000000002E-3</c:v>
                </c:pt>
                <c:pt idx="70">
                  <c:v>4.3824683000000001E-3</c:v>
                </c:pt>
                <c:pt idx="71">
                  <c:v>4.1343266999999996E-3</c:v>
                </c:pt>
                <c:pt idx="72">
                  <c:v>4.4874544000000002E-3</c:v>
                </c:pt>
                <c:pt idx="73">
                  <c:v>4.9675810000000004E-3</c:v>
                </c:pt>
                <c:pt idx="74">
                  <c:v>4.9258549999999998E-3</c:v>
                </c:pt>
                <c:pt idx="75">
                  <c:v>3.9788232999999999E-3</c:v>
                </c:pt>
                <c:pt idx="76">
                  <c:v>2.4229797999999999E-3</c:v>
                </c:pt>
                <c:pt idx="77">
                  <c:v>1.0298814E-3</c:v>
                </c:pt>
                <c:pt idx="78">
                  <c:v>4.4179039999999998E-4</c:v>
                </c:pt>
                <c:pt idx="79">
                  <c:v>6.3892059999999995E-4</c:v>
                </c:pt>
                <c:pt idx="80">
                  <c:v>1.0932933000000001E-3</c:v>
                </c:pt>
                <c:pt idx="81">
                  <c:v>1.332319E-3</c:v>
                </c:pt>
                <c:pt idx="82">
                  <c:v>1.2708106E-3</c:v>
                </c:pt>
                <c:pt idx="83">
                  <c:v>1.1319489999999999E-3</c:v>
                </c:pt>
                <c:pt idx="84">
                  <c:v>1.1530588E-3</c:v>
                </c:pt>
                <c:pt idx="85">
                  <c:v>1.3749672E-3</c:v>
                </c:pt>
                <c:pt idx="86">
                  <c:v>1.6333425E-3</c:v>
                </c:pt>
                <c:pt idx="87">
                  <c:v>1.7176167E-3</c:v>
                </c:pt>
                <c:pt idx="88">
                  <c:v>1.4983766E-3</c:v>
                </c:pt>
                <c:pt idx="89">
                  <c:v>9.9661739999999991E-4</c:v>
                </c:pt>
                <c:pt idx="90">
                  <c:v>3.4900680000000001E-4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7.3699000000000004E-6</c:v>
                </c:pt>
                <c:pt idx="98">
                  <c:v>2.7489650000000001E-4</c:v>
                </c:pt>
                <c:pt idx="99">
                  <c:v>4.215879E-4</c:v>
                </c:pt>
                <c:pt idx="100">
                  <c:v>4.7704289999999999E-4</c:v>
                </c:pt>
                <c:pt idx="101">
                  <c:v>4.8726880000000001E-4</c:v>
                </c:pt>
                <c:pt idx="102">
                  <c:v>5.1252670000000004E-4</c:v>
                </c:pt>
                <c:pt idx="103">
                  <c:v>5.6603030000000002E-4</c:v>
                </c:pt>
                <c:pt idx="104">
                  <c:v>6.5651710000000005E-4</c:v>
                </c:pt>
                <c:pt idx="105">
                  <c:v>8.0481170000000002E-4</c:v>
                </c:pt>
                <c:pt idx="106">
                  <c:v>1.0202341999999999E-3</c:v>
                </c:pt>
                <c:pt idx="107">
                  <c:v>1.3154353999999999E-3</c:v>
                </c:pt>
                <c:pt idx="108">
                  <c:v>1.6867E-3</c:v>
                </c:pt>
                <c:pt idx="109">
                  <c:v>2.1627801E-3</c:v>
                </c:pt>
                <c:pt idx="110">
                  <c:v>2.6645536999999999E-3</c:v>
                </c:pt>
                <c:pt idx="111">
                  <c:v>3.223788E-3</c:v>
                </c:pt>
                <c:pt idx="112">
                  <c:v>3.7720166000000002E-3</c:v>
                </c:pt>
                <c:pt idx="113">
                  <c:v>4.3121008000000004E-3</c:v>
                </c:pt>
                <c:pt idx="114">
                  <c:v>4.7990754E-3</c:v>
                </c:pt>
                <c:pt idx="115">
                  <c:v>5.2189556999999998E-3</c:v>
                </c:pt>
                <c:pt idx="116">
                  <c:v>5.5610909999999998E-3</c:v>
                </c:pt>
                <c:pt idx="117">
                  <c:v>5.8308262E-3</c:v>
                </c:pt>
                <c:pt idx="118">
                  <c:v>5.7928668999999997E-3</c:v>
                </c:pt>
                <c:pt idx="119">
                  <c:v>5.8351769E-3</c:v>
                </c:pt>
                <c:pt idx="120">
                  <c:v>5.7716080999999997E-3</c:v>
                </c:pt>
                <c:pt idx="121">
                  <c:v>5.6134705000000003E-3</c:v>
                </c:pt>
                <c:pt idx="122">
                  <c:v>5.3714975E-3</c:v>
                </c:pt>
                <c:pt idx="123">
                  <c:v>5.0661322000000002E-3</c:v>
                </c:pt>
                <c:pt idx="124">
                  <c:v>4.7111506999999997E-3</c:v>
                </c:pt>
                <c:pt idx="125">
                  <c:v>4.3522059000000004E-3</c:v>
                </c:pt>
                <c:pt idx="126">
                  <c:v>3.7012325999999998E-3</c:v>
                </c:pt>
                <c:pt idx="127">
                  <c:v>3.2742423999999998E-3</c:v>
                </c:pt>
                <c:pt idx="128">
                  <c:v>2.9076736000000001E-3</c:v>
                </c:pt>
                <c:pt idx="129">
                  <c:v>2.5103222999999998E-3</c:v>
                </c:pt>
                <c:pt idx="130">
                  <c:v>2.1320497999999998E-3</c:v>
                </c:pt>
                <c:pt idx="131">
                  <c:v>1.8029533E-3</c:v>
                </c:pt>
                <c:pt idx="132">
                  <c:v>1.5099959E-3</c:v>
                </c:pt>
                <c:pt idx="133">
                  <c:v>1.2735833999999999E-3</c:v>
                </c:pt>
                <c:pt idx="134">
                  <c:v>6.180173E-4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1-5DBF-4BEC-B76F-5AFFC402E53A}"/>
            </c:ext>
          </c:extLst>
        </c:ser>
        <c:ser>
          <c:idx val="194"/>
          <c:order val="194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反射白_LEDlow_暗櫃!$A$195:$EE$195</c:f>
              <c:numCache>
                <c:formatCode>General</c:formatCode>
                <c:ptCount val="135"/>
                <c:pt idx="0">
                  <c:v>1.37837E-4</c:v>
                </c:pt>
                <c:pt idx="1">
                  <c:v>1.4511099999999999E-4</c:v>
                </c:pt>
                <c:pt idx="2">
                  <c:v>3.1919719999999997E-4</c:v>
                </c:pt>
                <c:pt idx="3">
                  <c:v>2.2695279999999999E-4</c:v>
                </c:pt>
                <c:pt idx="4">
                  <c:v>1.046971E-4</c:v>
                </c:pt>
                <c:pt idx="5">
                  <c:v>6.8368799999999995E-5</c:v>
                </c:pt>
                <c:pt idx="6">
                  <c:v>2.69707E-4</c:v>
                </c:pt>
                <c:pt idx="7">
                  <c:v>6.5688210000000005E-4</c:v>
                </c:pt>
                <c:pt idx="8">
                  <c:v>9.3326460000000004E-4</c:v>
                </c:pt>
                <c:pt idx="9">
                  <c:v>9.7846099999999991E-4</c:v>
                </c:pt>
                <c:pt idx="10">
                  <c:v>8.7809439999999997E-4</c:v>
                </c:pt>
                <c:pt idx="11">
                  <c:v>8.2070479999999996E-4</c:v>
                </c:pt>
                <c:pt idx="12">
                  <c:v>9.858365999999999E-4</c:v>
                </c:pt>
                <c:pt idx="13">
                  <c:v>1.4229170000000001E-3</c:v>
                </c:pt>
                <c:pt idx="14">
                  <c:v>1.9971309E-3</c:v>
                </c:pt>
                <c:pt idx="15">
                  <c:v>2.4779909000000001E-3</c:v>
                </c:pt>
                <c:pt idx="16">
                  <c:v>2.6244964000000002E-3</c:v>
                </c:pt>
                <c:pt idx="17">
                  <c:v>2.4311265000000002E-3</c:v>
                </c:pt>
                <c:pt idx="18">
                  <c:v>2.1856843999999999E-3</c:v>
                </c:pt>
                <c:pt idx="19">
                  <c:v>2.0555082999999998E-3</c:v>
                </c:pt>
                <c:pt idx="20">
                  <c:v>2.1700642999999999E-3</c:v>
                </c:pt>
                <c:pt idx="21">
                  <c:v>2.6376408E-3</c:v>
                </c:pt>
                <c:pt idx="22">
                  <c:v>3.4220570000000001E-3</c:v>
                </c:pt>
                <c:pt idx="23">
                  <c:v>4.2984243E-3</c:v>
                </c:pt>
                <c:pt idx="24">
                  <c:v>4.8868912E-3</c:v>
                </c:pt>
                <c:pt idx="25">
                  <c:v>4.8771411999999998E-3</c:v>
                </c:pt>
                <c:pt idx="26">
                  <c:v>4.4498523000000003E-3</c:v>
                </c:pt>
                <c:pt idx="27">
                  <c:v>3.8512486E-3</c:v>
                </c:pt>
                <c:pt idx="28">
                  <c:v>3.5261343999999999E-3</c:v>
                </c:pt>
                <c:pt idx="29">
                  <c:v>3.7956825E-3</c:v>
                </c:pt>
                <c:pt idx="30">
                  <c:v>4.7196881000000001E-3</c:v>
                </c:pt>
                <c:pt idx="31">
                  <c:v>6.6282203999999999E-3</c:v>
                </c:pt>
                <c:pt idx="32">
                  <c:v>9.5899794000000003E-3</c:v>
                </c:pt>
                <c:pt idx="33">
                  <c:v>1.36053162E-2</c:v>
                </c:pt>
                <c:pt idx="34">
                  <c:v>1.85381677E-2</c:v>
                </c:pt>
                <c:pt idx="35">
                  <c:v>2.3867592199999999E-2</c:v>
                </c:pt>
                <c:pt idx="36">
                  <c:v>2.8623290400000001E-2</c:v>
                </c:pt>
                <c:pt idx="37">
                  <c:v>3.1617339699999997E-2</c:v>
                </c:pt>
                <c:pt idx="38">
                  <c:v>3.2213874199999999E-2</c:v>
                </c:pt>
                <c:pt idx="39">
                  <c:v>3.06412317E-2</c:v>
                </c:pt>
                <c:pt idx="40">
                  <c:v>2.77200378E-2</c:v>
                </c:pt>
                <c:pt idx="41">
                  <c:v>2.4030640700000001E-2</c:v>
                </c:pt>
                <c:pt idx="42">
                  <c:v>2.04994101E-2</c:v>
                </c:pt>
                <c:pt idx="43">
                  <c:v>1.7334062599999998E-2</c:v>
                </c:pt>
                <c:pt idx="44">
                  <c:v>1.4642572E-2</c:v>
                </c:pt>
                <c:pt idx="45">
                  <c:v>1.2729617800000001E-2</c:v>
                </c:pt>
                <c:pt idx="46">
                  <c:v>1.13286749E-2</c:v>
                </c:pt>
                <c:pt idx="47">
                  <c:v>1.0381281399999999E-2</c:v>
                </c:pt>
                <c:pt idx="48">
                  <c:v>9.7804694000000001E-3</c:v>
                </c:pt>
                <c:pt idx="49">
                  <c:v>9.3277758000000002E-3</c:v>
                </c:pt>
                <c:pt idx="50">
                  <c:v>8.8926265000000004E-3</c:v>
                </c:pt>
                <c:pt idx="51">
                  <c:v>8.6030950999999994E-3</c:v>
                </c:pt>
                <c:pt idx="52">
                  <c:v>8.5962088999999992E-3</c:v>
                </c:pt>
                <c:pt idx="53">
                  <c:v>9.0851942000000005E-3</c:v>
                </c:pt>
                <c:pt idx="54">
                  <c:v>9.9036265000000002E-3</c:v>
                </c:pt>
                <c:pt idx="55">
                  <c:v>1.07186586E-2</c:v>
                </c:pt>
                <c:pt idx="56">
                  <c:v>1.12469001E-2</c:v>
                </c:pt>
                <c:pt idx="57">
                  <c:v>1.1367456099999999E-2</c:v>
                </c:pt>
                <c:pt idx="58">
                  <c:v>1.1172872E-2</c:v>
                </c:pt>
                <c:pt idx="59">
                  <c:v>1.0735463400000001E-2</c:v>
                </c:pt>
                <c:pt idx="60">
                  <c:v>1.02000302E-2</c:v>
                </c:pt>
                <c:pt idx="61">
                  <c:v>9.8347486999999997E-3</c:v>
                </c:pt>
                <c:pt idx="62">
                  <c:v>9.7921351E-3</c:v>
                </c:pt>
                <c:pt idx="63">
                  <c:v>9.9016950000000003E-3</c:v>
                </c:pt>
                <c:pt idx="64">
                  <c:v>9.7765308000000006E-3</c:v>
                </c:pt>
                <c:pt idx="65">
                  <c:v>9.1095418000000008E-3</c:v>
                </c:pt>
                <c:pt idx="66">
                  <c:v>8.0602522999999992E-3</c:v>
                </c:pt>
                <c:pt idx="67">
                  <c:v>7.0190490000000003E-3</c:v>
                </c:pt>
                <c:pt idx="68">
                  <c:v>6.2594158000000002E-3</c:v>
                </c:pt>
                <c:pt idx="69">
                  <c:v>5.7491473999999997E-3</c:v>
                </c:pt>
                <c:pt idx="70">
                  <c:v>5.2560521000000002E-3</c:v>
                </c:pt>
                <c:pt idx="71">
                  <c:v>4.6517616000000001E-3</c:v>
                </c:pt>
                <c:pt idx="72">
                  <c:v>4.0254215999999997E-3</c:v>
                </c:pt>
                <c:pt idx="73">
                  <c:v>3.5672531999999999E-3</c:v>
                </c:pt>
                <c:pt idx="74">
                  <c:v>3.2739949E-3</c:v>
                </c:pt>
                <c:pt idx="75">
                  <c:v>2.8969072999999999E-3</c:v>
                </c:pt>
                <c:pt idx="76">
                  <c:v>2.3121374999999999E-3</c:v>
                </c:pt>
                <c:pt idx="77">
                  <c:v>1.7095138E-3</c:v>
                </c:pt>
                <c:pt idx="78">
                  <c:v>1.378085E-3</c:v>
                </c:pt>
                <c:pt idx="79">
                  <c:v>1.4133033E-3</c:v>
                </c:pt>
                <c:pt idx="80">
                  <c:v>1.5099553E-3</c:v>
                </c:pt>
                <c:pt idx="81">
                  <c:v>1.3846831999999999E-3</c:v>
                </c:pt>
                <c:pt idx="82">
                  <c:v>1.0714597999999999E-3</c:v>
                </c:pt>
                <c:pt idx="83">
                  <c:v>8.3811970000000004E-4</c:v>
                </c:pt>
                <c:pt idx="84">
                  <c:v>8.8317980000000005E-4</c:v>
                </c:pt>
                <c:pt idx="85">
                  <c:v>1.1587915999999999E-3</c:v>
                </c:pt>
                <c:pt idx="86">
                  <c:v>1.4500619E-3</c:v>
                </c:pt>
                <c:pt idx="87">
                  <c:v>1.5469084E-3</c:v>
                </c:pt>
                <c:pt idx="88">
                  <c:v>1.3360296000000001E-3</c:v>
                </c:pt>
                <c:pt idx="89">
                  <c:v>8.6940580000000002E-4</c:v>
                </c:pt>
                <c:pt idx="90">
                  <c:v>2.8270550000000002E-4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1.194182E-4</c:v>
                </c:pt>
                <c:pt idx="101">
                  <c:v>4.4948779999999999E-4</c:v>
                </c:pt>
                <c:pt idx="102">
                  <c:v>8.3253720000000002E-4</c:v>
                </c:pt>
                <c:pt idx="103">
                  <c:v>1.1531789E-3</c:v>
                </c:pt>
                <c:pt idx="104">
                  <c:v>1.4457917999999999E-3</c:v>
                </c:pt>
                <c:pt idx="105">
                  <c:v>1.7292738E-3</c:v>
                </c:pt>
                <c:pt idx="106">
                  <c:v>2.0100960999999999E-3</c:v>
                </c:pt>
                <c:pt idx="107">
                  <c:v>2.2982893999999999E-3</c:v>
                </c:pt>
                <c:pt idx="108">
                  <c:v>2.6132759999999999E-3</c:v>
                </c:pt>
                <c:pt idx="109">
                  <c:v>2.9821154000000002E-3</c:v>
                </c:pt>
                <c:pt idx="110">
                  <c:v>3.3505246999999999E-3</c:v>
                </c:pt>
                <c:pt idx="111">
                  <c:v>3.7784590000000001E-3</c:v>
                </c:pt>
                <c:pt idx="112">
                  <c:v>4.2291437000000001E-3</c:v>
                </c:pt>
                <c:pt idx="113">
                  <c:v>4.7116060999999997E-3</c:v>
                </c:pt>
                <c:pt idx="114">
                  <c:v>5.1950850000000003E-3</c:v>
                </c:pt>
                <c:pt idx="115">
                  <c:v>5.6660412999999998E-3</c:v>
                </c:pt>
                <c:pt idx="116">
                  <c:v>6.0809059E-3</c:v>
                </c:pt>
                <c:pt idx="117">
                  <c:v>6.4771799000000003E-3</c:v>
                </c:pt>
                <c:pt idx="118">
                  <c:v>6.6280747000000001E-3</c:v>
                </c:pt>
                <c:pt idx="119">
                  <c:v>6.7191534000000004E-3</c:v>
                </c:pt>
                <c:pt idx="120">
                  <c:v>6.6856974999999997E-3</c:v>
                </c:pt>
                <c:pt idx="121">
                  <c:v>6.5317474999999998E-3</c:v>
                </c:pt>
                <c:pt idx="122">
                  <c:v>6.2633929999999999E-3</c:v>
                </c:pt>
                <c:pt idx="123">
                  <c:v>5.8974958999999999E-3</c:v>
                </c:pt>
                <c:pt idx="124">
                  <c:v>5.4468238000000002E-3</c:v>
                </c:pt>
                <c:pt idx="125">
                  <c:v>4.8649139000000001E-3</c:v>
                </c:pt>
                <c:pt idx="126">
                  <c:v>4.5177880999999996E-3</c:v>
                </c:pt>
                <c:pt idx="127">
                  <c:v>3.9292108000000001E-3</c:v>
                </c:pt>
                <c:pt idx="128">
                  <c:v>3.3922853999999998E-3</c:v>
                </c:pt>
                <c:pt idx="129">
                  <c:v>2.9313836999999999E-3</c:v>
                </c:pt>
                <c:pt idx="130">
                  <c:v>2.5196439000000001E-3</c:v>
                </c:pt>
                <c:pt idx="131">
                  <c:v>2.1817065E-3</c:v>
                </c:pt>
                <c:pt idx="132">
                  <c:v>1.923234E-3</c:v>
                </c:pt>
                <c:pt idx="133">
                  <c:v>1.7426779000000001E-3</c:v>
                </c:pt>
                <c:pt idx="134">
                  <c:v>1.1581298E-3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2-5DBF-4BEC-B76F-5AFFC402E53A}"/>
            </c:ext>
          </c:extLst>
        </c:ser>
        <c:ser>
          <c:idx val="195"/>
          <c:order val="195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反射白_LEDlow_暗櫃!$A$196:$EE$196</c:f>
              <c:numCache>
                <c:formatCode>General</c:formatCode>
                <c:ptCount val="135"/>
                <c:pt idx="0">
                  <c:v>1.3448129E-3</c:v>
                </c:pt>
                <c:pt idx="1">
                  <c:v>1.1054049E-3</c:v>
                </c:pt>
                <c:pt idx="2">
                  <c:v>3.2814379999999998E-4</c:v>
                </c:pt>
                <c:pt idx="3">
                  <c:v>0</c:v>
                </c:pt>
                <c:pt idx="4">
                  <c:v>0</c:v>
                </c:pt>
                <c:pt idx="5">
                  <c:v>2.8655530000000002E-4</c:v>
                </c:pt>
                <c:pt idx="6">
                  <c:v>7.9464019999999995E-4</c:v>
                </c:pt>
                <c:pt idx="7">
                  <c:v>1.1757676000000001E-3</c:v>
                </c:pt>
                <c:pt idx="8">
                  <c:v>1.426199E-3</c:v>
                </c:pt>
                <c:pt idx="9">
                  <c:v>1.5100453999999999E-3</c:v>
                </c:pt>
                <c:pt idx="10">
                  <c:v>1.2606276E-3</c:v>
                </c:pt>
                <c:pt idx="11">
                  <c:v>8.0083680000000003E-4</c:v>
                </c:pt>
                <c:pt idx="12">
                  <c:v>3.0874549999999998E-4</c:v>
                </c:pt>
                <c:pt idx="13">
                  <c:v>1.7189869999999999E-4</c:v>
                </c:pt>
                <c:pt idx="14">
                  <c:v>6.1516399999999997E-4</c:v>
                </c:pt>
                <c:pt idx="15">
                  <c:v>1.4892448000000001E-3</c:v>
                </c:pt>
                <c:pt idx="16">
                  <c:v>2.3593833000000002E-3</c:v>
                </c:pt>
                <c:pt idx="17">
                  <c:v>2.9129201999999999E-3</c:v>
                </c:pt>
                <c:pt idx="18">
                  <c:v>3.1958263999999998E-3</c:v>
                </c:pt>
                <c:pt idx="19">
                  <c:v>3.3259842999999998E-3</c:v>
                </c:pt>
                <c:pt idx="20">
                  <c:v>3.4273919E-3</c:v>
                </c:pt>
                <c:pt idx="21">
                  <c:v>3.3221026000000002E-3</c:v>
                </c:pt>
                <c:pt idx="22">
                  <c:v>3.1294511000000001E-3</c:v>
                </c:pt>
                <c:pt idx="23">
                  <c:v>2.8272492000000001E-3</c:v>
                </c:pt>
                <c:pt idx="24">
                  <c:v>2.5658197999999998E-3</c:v>
                </c:pt>
                <c:pt idx="25">
                  <c:v>2.5448523999999999E-3</c:v>
                </c:pt>
                <c:pt idx="26">
                  <c:v>2.8229619E-3</c:v>
                </c:pt>
                <c:pt idx="27">
                  <c:v>3.419956E-3</c:v>
                </c:pt>
                <c:pt idx="28">
                  <c:v>4.2218472999999996E-3</c:v>
                </c:pt>
                <c:pt idx="29">
                  <c:v>5.2553462000000002E-3</c:v>
                </c:pt>
                <c:pt idx="30">
                  <c:v>6.4492873000000003E-3</c:v>
                </c:pt>
                <c:pt idx="31">
                  <c:v>8.0504910999999995E-3</c:v>
                </c:pt>
                <c:pt idx="32">
                  <c:v>1.05644399E-2</c:v>
                </c:pt>
                <c:pt idx="33">
                  <c:v>1.41802188E-2</c:v>
                </c:pt>
                <c:pt idx="34">
                  <c:v>1.87278502E-2</c:v>
                </c:pt>
                <c:pt idx="35">
                  <c:v>2.36433856E-2</c:v>
                </c:pt>
                <c:pt idx="36">
                  <c:v>2.7999537099999999E-2</c:v>
                </c:pt>
                <c:pt idx="37">
                  <c:v>3.08041945E-2</c:v>
                </c:pt>
                <c:pt idx="38">
                  <c:v>3.15263234E-2</c:v>
                </c:pt>
                <c:pt idx="39">
                  <c:v>3.01641785E-2</c:v>
                </c:pt>
                <c:pt idx="40">
                  <c:v>2.7334021399999998E-2</c:v>
                </c:pt>
                <c:pt idx="41">
                  <c:v>2.36274954E-2</c:v>
                </c:pt>
                <c:pt idx="42">
                  <c:v>2.0063387200000001E-2</c:v>
                </c:pt>
                <c:pt idx="43">
                  <c:v>1.69240721E-2</c:v>
                </c:pt>
                <c:pt idx="44">
                  <c:v>1.4304674200000001E-2</c:v>
                </c:pt>
                <c:pt idx="45">
                  <c:v>1.25053544E-2</c:v>
                </c:pt>
                <c:pt idx="46">
                  <c:v>1.13705583E-2</c:v>
                </c:pt>
                <c:pt idx="47">
                  <c:v>1.07749887E-2</c:v>
                </c:pt>
                <c:pt idx="48">
                  <c:v>1.02969455E-2</c:v>
                </c:pt>
                <c:pt idx="49">
                  <c:v>9.6474773999999999E-3</c:v>
                </c:pt>
                <c:pt idx="50">
                  <c:v>8.9648459000000007E-3</c:v>
                </c:pt>
                <c:pt idx="51">
                  <c:v>8.6435890000000001E-3</c:v>
                </c:pt>
                <c:pt idx="52">
                  <c:v>8.9023839999999993E-3</c:v>
                </c:pt>
                <c:pt idx="53">
                  <c:v>9.4809783999999994E-3</c:v>
                </c:pt>
                <c:pt idx="54">
                  <c:v>1.00361602E-2</c:v>
                </c:pt>
                <c:pt idx="55">
                  <c:v>1.04487743E-2</c:v>
                </c:pt>
                <c:pt idx="56">
                  <c:v>1.08699277E-2</c:v>
                </c:pt>
                <c:pt idx="57">
                  <c:v>1.13508832E-2</c:v>
                </c:pt>
                <c:pt idx="58">
                  <c:v>1.17135728E-2</c:v>
                </c:pt>
                <c:pt idx="59">
                  <c:v>1.16286064E-2</c:v>
                </c:pt>
                <c:pt idx="60">
                  <c:v>1.0900398699999999E-2</c:v>
                </c:pt>
                <c:pt idx="61">
                  <c:v>9.8239574999999992E-3</c:v>
                </c:pt>
                <c:pt idx="62">
                  <c:v>8.8184122000000004E-3</c:v>
                </c:pt>
                <c:pt idx="63">
                  <c:v>8.2090432000000001E-3</c:v>
                </c:pt>
                <c:pt idx="64">
                  <c:v>7.9664652999999995E-3</c:v>
                </c:pt>
                <c:pt idx="65">
                  <c:v>7.9346849000000007E-3</c:v>
                </c:pt>
                <c:pt idx="66">
                  <c:v>7.8348293999999999E-3</c:v>
                </c:pt>
                <c:pt idx="67">
                  <c:v>7.4305995000000001E-3</c:v>
                </c:pt>
                <c:pt idx="68">
                  <c:v>6.6565391999999996E-3</c:v>
                </c:pt>
                <c:pt idx="69">
                  <c:v>5.7809358000000003E-3</c:v>
                </c:pt>
                <c:pt idx="70">
                  <c:v>5.0797489999999997E-3</c:v>
                </c:pt>
                <c:pt idx="71">
                  <c:v>4.6281730999999998E-3</c:v>
                </c:pt>
                <c:pt idx="72">
                  <c:v>4.2355544999999996E-3</c:v>
                </c:pt>
                <c:pt idx="73">
                  <c:v>3.7705982000000001E-3</c:v>
                </c:pt>
                <c:pt idx="74">
                  <c:v>3.2407551000000001E-3</c:v>
                </c:pt>
                <c:pt idx="75">
                  <c:v>2.6386157000000002E-3</c:v>
                </c:pt>
                <c:pt idx="76">
                  <c:v>1.9621352999999999E-3</c:v>
                </c:pt>
                <c:pt idx="77">
                  <c:v>1.3345962E-3</c:v>
                </c:pt>
                <c:pt idx="78">
                  <c:v>1.0663624000000001E-3</c:v>
                </c:pt>
                <c:pt idx="79">
                  <c:v>1.2892125E-3</c:v>
                </c:pt>
                <c:pt idx="80">
                  <c:v>1.8022463000000001E-3</c:v>
                </c:pt>
                <c:pt idx="81">
                  <c:v>2.2162555E-3</c:v>
                </c:pt>
                <c:pt idx="82">
                  <c:v>2.3074583000000002E-3</c:v>
                </c:pt>
                <c:pt idx="83">
                  <c:v>2.049309E-3</c:v>
                </c:pt>
                <c:pt idx="84">
                  <c:v>1.5581779999999999E-3</c:v>
                </c:pt>
                <c:pt idx="85">
                  <c:v>1.0032869E-3</c:v>
                </c:pt>
                <c:pt idx="86">
                  <c:v>5.3117759999999996E-4</c:v>
                </c:pt>
                <c:pt idx="87">
                  <c:v>2.7876369999999998E-4</c:v>
                </c:pt>
                <c:pt idx="88">
                  <c:v>2.9817960000000002E-4</c:v>
                </c:pt>
                <c:pt idx="89">
                  <c:v>5.9264319999999997E-4</c:v>
                </c:pt>
                <c:pt idx="90">
                  <c:v>1.0012578E-3</c:v>
                </c:pt>
                <c:pt idx="91">
                  <c:v>1.3030315E-3</c:v>
                </c:pt>
                <c:pt idx="92">
                  <c:v>1.2085767000000001E-3</c:v>
                </c:pt>
                <c:pt idx="93">
                  <c:v>8.2635779999999995E-4</c:v>
                </c:pt>
                <c:pt idx="94">
                  <c:v>2.5842900000000002E-4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3.2581230000000002E-4</c:v>
                </c:pt>
                <c:pt idx="105">
                  <c:v>6.9358600000000005E-4</c:v>
                </c:pt>
                <c:pt idx="106">
                  <c:v>1.1077829E-3</c:v>
                </c:pt>
                <c:pt idx="107">
                  <c:v>1.5586300999999999E-3</c:v>
                </c:pt>
                <c:pt idx="108">
                  <c:v>2.0469291999999999E-3</c:v>
                </c:pt>
                <c:pt idx="109">
                  <c:v>2.5626421E-3</c:v>
                </c:pt>
                <c:pt idx="110">
                  <c:v>3.2044407E-3</c:v>
                </c:pt>
                <c:pt idx="111">
                  <c:v>3.7852423E-3</c:v>
                </c:pt>
                <c:pt idx="112">
                  <c:v>4.3764822000000002E-3</c:v>
                </c:pt>
                <c:pt idx="113">
                  <c:v>4.9466570000000001E-3</c:v>
                </c:pt>
                <c:pt idx="114">
                  <c:v>5.4634506999999997E-3</c:v>
                </c:pt>
                <c:pt idx="115">
                  <c:v>5.9200403999999998E-3</c:v>
                </c:pt>
                <c:pt idx="116">
                  <c:v>6.3065485999999997E-3</c:v>
                </c:pt>
                <c:pt idx="117">
                  <c:v>6.6425078999999996E-3</c:v>
                </c:pt>
                <c:pt idx="118">
                  <c:v>6.7516151000000003E-3</c:v>
                </c:pt>
                <c:pt idx="119">
                  <c:v>6.8332972000000004E-3</c:v>
                </c:pt>
                <c:pt idx="120">
                  <c:v>6.8127973999999999E-3</c:v>
                </c:pt>
                <c:pt idx="121">
                  <c:v>6.7004491999999999E-3</c:v>
                </c:pt>
                <c:pt idx="122">
                  <c:v>6.4912032999999997E-3</c:v>
                </c:pt>
                <c:pt idx="123">
                  <c:v>6.1967847999999997E-3</c:v>
                </c:pt>
                <c:pt idx="124">
                  <c:v>5.8268807000000002E-3</c:v>
                </c:pt>
                <c:pt idx="125">
                  <c:v>5.402525E-3</c:v>
                </c:pt>
                <c:pt idx="126">
                  <c:v>4.8916866000000003E-3</c:v>
                </c:pt>
                <c:pt idx="127">
                  <c:v>4.2800399999999997E-3</c:v>
                </c:pt>
                <c:pt idx="128">
                  <c:v>3.6459795999999999E-3</c:v>
                </c:pt>
                <c:pt idx="129">
                  <c:v>3.0158374000000001E-3</c:v>
                </c:pt>
                <c:pt idx="130">
                  <c:v>2.4129793000000001E-3</c:v>
                </c:pt>
                <c:pt idx="131">
                  <c:v>1.8117661000000001E-3</c:v>
                </c:pt>
                <c:pt idx="132">
                  <c:v>1.2474874E-3</c:v>
                </c:pt>
                <c:pt idx="133">
                  <c:v>7.5052319999999997E-4</c:v>
                </c:pt>
                <c:pt idx="134">
                  <c:v>1.7629500000000001E-5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3-5DBF-4BEC-B76F-5AFFC402E53A}"/>
            </c:ext>
          </c:extLst>
        </c:ser>
        <c:ser>
          <c:idx val="196"/>
          <c:order val="196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反射白_LEDlow_暗櫃!$A$197:$EE$197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2.2592749999999999E-4</c:v>
                </c:pt>
                <c:pt idx="3">
                  <c:v>4.4160359999999998E-4</c:v>
                </c:pt>
                <c:pt idx="4">
                  <c:v>3.1190919999999998E-4</c:v>
                </c:pt>
                <c:pt idx="5">
                  <c:v>1.68563E-5</c:v>
                </c:pt>
                <c:pt idx="6">
                  <c:v>0</c:v>
                </c:pt>
                <c:pt idx="7">
                  <c:v>1.6110700000000001E-5</c:v>
                </c:pt>
                <c:pt idx="8">
                  <c:v>4.220273E-4</c:v>
                </c:pt>
                <c:pt idx="9">
                  <c:v>8.7388050000000001E-4</c:v>
                </c:pt>
                <c:pt idx="10">
                  <c:v>1.0422418E-3</c:v>
                </c:pt>
                <c:pt idx="11">
                  <c:v>1.0198127E-3</c:v>
                </c:pt>
                <c:pt idx="12">
                  <c:v>8.2988669999999997E-4</c:v>
                </c:pt>
                <c:pt idx="13">
                  <c:v>7.6811489999999995E-4</c:v>
                </c:pt>
                <c:pt idx="14">
                  <c:v>8.8068979999999999E-4</c:v>
                </c:pt>
                <c:pt idx="15">
                  <c:v>1.2730527E-3</c:v>
                </c:pt>
                <c:pt idx="16">
                  <c:v>1.8136322E-3</c:v>
                </c:pt>
                <c:pt idx="17">
                  <c:v>2.3499108E-3</c:v>
                </c:pt>
                <c:pt idx="18">
                  <c:v>2.8758629000000002E-3</c:v>
                </c:pt>
                <c:pt idx="19">
                  <c:v>3.2403846E-3</c:v>
                </c:pt>
                <c:pt idx="20">
                  <c:v>3.4712317999999998E-3</c:v>
                </c:pt>
                <c:pt idx="21">
                  <c:v>3.5853335000000002E-3</c:v>
                </c:pt>
                <c:pt idx="22">
                  <c:v>3.6046566000000001E-3</c:v>
                </c:pt>
                <c:pt idx="23">
                  <c:v>3.3850070999999998E-3</c:v>
                </c:pt>
                <c:pt idx="24">
                  <c:v>3.1162138999999999E-3</c:v>
                </c:pt>
                <c:pt idx="25">
                  <c:v>2.9594578999999998E-3</c:v>
                </c:pt>
                <c:pt idx="26">
                  <c:v>3.0241424999999998E-3</c:v>
                </c:pt>
                <c:pt idx="27">
                  <c:v>3.3155300000000001E-3</c:v>
                </c:pt>
                <c:pt idx="28">
                  <c:v>3.7277814E-3</c:v>
                </c:pt>
                <c:pt idx="29">
                  <c:v>4.3519068999999999E-3</c:v>
                </c:pt>
                <c:pt idx="30">
                  <c:v>5.2412166000000001E-3</c:v>
                </c:pt>
                <c:pt idx="31">
                  <c:v>6.7413895999999997E-3</c:v>
                </c:pt>
                <c:pt idx="32">
                  <c:v>9.3203746000000004E-3</c:v>
                </c:pt>
                <c:pt idx="33">
                  <c:v>1.32499561E-2</c:v>
                </c:pt>
                <c:pt idx="34">
                  <c:v>1.8360162199999999E-2</c:v>
                </c:pt>
                <c:pt idx="35">
                  <c:v>2.3984849499999999E-2</c:v>
                </c:pt>
                <c:pt idx="36">
                  <c:v>2.89506447E-2</c:v>
                </c:pt>
                <c:pt idx="37">
                  <c:v>3.1891759499999998E-2</c:v>
                </c:pt>
                <c:pt idx="38">
                  <c:v>3.2415412400000003E-2</c:v>
                </c:pt>
                <c:pt idx="39">
                  <c:v>3.07631604E-2</c:v>
                </c:pt>
                <c:pt idx="40">
                  <c:v>2.7875110500000001E-2</c:v>
                </c:pt>
                <c:pt idx="41">
                  <c:v>2.4289190799999999E-2</c:v>
                </c:pt>
                <c:pt idx="42">
                  <c:v>2.0813264000000001E-2</c:v>
                </c:pt>
                <c:pt idx="43">
                  <c:v>1.75443739E-2</c:v>
                </c:pt>
                <c:pt idx="44">
                  <c:v>1.45116737E-2</c:v>
                </c:pt>
                <c:pt idx="45">
                  <c:v>1.2137927099999999E-2</c:v>
                </c:pt>
                <c:pt idx="46">
                  <c:v>1.04138805E-2</c:v>
                </c:pt>
                <c:pt idx="47">
                  <c:v>9.4770872999999992E-3</c:v>
                </c:pt>
                <c:pt idx="48">
                  <c:v>9.1818599000000004E-3</c:v>
                </c:pt>
                <c:pt idx="49">
                  <c:v>8.9632793999999995E-3</c:v>
                </c:pt>
                <c:pt idx="50">
                  <c:v>8.6657283999999994E-3</c:v>
                </c:pt>
                <c:pt idx="51">
                  <c:v>8.5934707999999992E-3</c:v>
                </c:pt>
                <c:pt idx="52">
                  <c:v>9.0485653000000003E-3</c:v>
                </c:pt>
                <c:pt idx="53">
                  <c:v>9.9491505000000001E-3</c:v>
                </c:pt>
                <c:pt idx="54">
                  <c:v>1.07618943E-2</c:v>
                </c:pt>
                <c:pt idx="55">
                  <c:v>1.1050136800000001E-2</c:v>
                </c:pt>
                <c:pt idx="56">
                  <c:v>1.08464053E-2</c:v>
                </c:pt>
                <c:pt idx="57">
                  <c:v>1.05177611E-2</c:v>
                </c:pt>
                <c:pt idx="58">
                  <c:v>1.02675743E-2</c:v>
                </c:pt>
                <c:pt idx="59">
                  <c:v>1.0037141899999999E-2</c:v>
                </c:pt>
                <c:pt idx="60">
                  <c:v>9.7938823000000008E-3</c:v>
                </c:pt>
                <c:pt idx="61">
                  <c:v>9.7542088000000006E-3</c:v>
                </c:pt>
                <c:pt idx="62">
                  <c:v>1.0063999299999999E-2</c:v>
                </c:pt>
                <c:pt idx="63">
                  <c:v>1.0500880900000001E-2</c:v>
                </c:pt>
                <c:pt idx="64">
                  <c:v>1.05791325E-2</c:v>
                </c:pt>
                <c:pt idx="65">
                  <c:v>9.8370807000000005E-3</c:v>
                </c:pt>
                <c:pt idx="66">
                  <c:v>8.4682833000000006E-3</c:v>
                </c:pt>
                <c:pt idx="67">
                  <c:v>7.0040943000000003E-3</c:v>
                </c:pt>
                <c:pt idx="68">
                  <c:v>5.9373708999999998E-3</c:v>
                </c:pt>
                <c:pt idx="69">
                  <c:v>5.3200414000000003E-3</c:v>
                </c:pt>
                <c:pt idx="70">
                  <c:v>4.9316598999999996E-3</c:v>
                </c:pt>
                <c:pt idx="71">
                  <c:v>4.5924395999999996E-3</c:v>
                </c:pt>
                <c:pt idx="72">
                  <c:v>4.2926887999999996E-3</c:v>
                </c:pt>
                <c:pt idx="73">
                  <c:v>4.0263301000000003E-3</c:v>
                </c:pt>
                <c:pt idx="74">
                  <c:v>3.6661116999999999E-3</c:v>
                </c:pt>
                <c:pt idx="75">
                  <c:v>3.0383626E-3</c:v>
                </c:pt>
                <c:pt idx="76">
                  <c:v>2.2759136999999999E-3</c:v>
                </c:pt>
                <c:pt idx="77">
                  <c:v>1.6905128E-3</c:v>
                </c:pt>
                <c:pt idx="78">
                  <c:v>1.5404163000000001E-3</c:v>
                </c:pt>
                <c:pt idx="79">
                  <c:v>1.8445567E-3</c:v>
                </c:pt>
                <c:pt idx="80">
                  <c:v>2.2340950000000002E-3</c:v>
                </c:pt>
                <c:pt idx="81">
                  <c:v>2.3308417E-3</c:v>
                </c:pt>
                <c:pt idx="82">
                  <c:v>2.0365702999999998E-3</c:v>
                </c:pt>
                <c:pt idx="83">
                  <c:v>1.4349022999999999E-3</c:v>
                </c:pt>
                <c:pt idx="84">
                  <c:v>8.2542309999999997E-4</c:v>
                </c:pt>
                <c:pt idx="85">
                  <c:v>4.3934740000000001E-4</c:v>
                </c:pt>
                <c:pt idx="86">
                  <c:v>2.9443859999999999E-4</c:v>
                </c:pt>
                <c:pt idx="87">
                  <c:v>2.2271190000000001E-4</c:v>
                </c:pt>
                <c:pt idx="88">
                  <c:v>4.9950000000000001E-5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1.8104180000000001E-4</c:v>
                </c:pt>
                <c:pt idx="97">
                  <c:v>4.9633489999999995E-4</c:v>
                </c:pt>
                <c:pt idx="98">
                  <c:v>7.3850510000000001E-4</c:v>
                </c:pt>
                <c:pt idx="99">
                  <c:v>9.2235099999999997E-4</c:v>
                </c:pt>
                <c:pt idx="100">
                  <c:v>1.0574323E-3</c:v>
                </c:pt>
                <c:pt idx="101">
                  <c:v>1.1634326E-3</c:v>
                </c:pt>
                <c:pt idx="102">
                  <c:v>1.1276073E-3</c:v>
                </c:pt>
                <c:pt idx="103">
                  <c:v>1.1758038000000001E-3</c:v>
                </c:pt>
                <c:pt idx="104">
                  <c:v>1.2050875E-3</c:v>
                </c:pt>
                <c:pt idx="105">
                  <c:v>1.2469256000000001E-3</c:v>
                </c:pt>
                <c:pt idx="106">
                  <c:v>1.3181738E-3</c:v>
                </c:pt>
                <c:pt idx="107">
                  <c:v>1.4322968000000001E-3</c:v>
                </c:pt>
                <c:pt idx="108">
                  <c:v>1.5971015E-3</c:v>
                </c:pt>
                <c:pt idx="109">
                  <c:v>1.8343691E-3</c:v>
                </c:pt>
                <c:pt idx="110">
                  <c:v>2.2425558000000001E-3</c:v>
                </c:pt>
                <c:pt idx="111">
                  <c:v>2.6224986999999998E-3</c:v>
                </c:pt>
                <c:pt idx="112">
                  <c:v>3.1401124000000002E-3</c:v>
                </c:pt>
                <c:pt idx="113">
                  <c:v>3.7285771999999999E-3</c:v>
                </c:pt>
                <c:pt idx="114">
                  <c:v>4.3362169999999998E-3</c:v>
                </c:pt>
                <c:pt idx="115">
                  <c:v>4.9401820000000004E-3</c:v>
                </c:pt>
                <c:pt idx="116">
                  <c:v>5.4839924000000002E-3</c:v>
                </c:pt>
                <c:pt idx="117">
                  <c:v>5.9668663999999996E-3</c:v>
                </c:pt>
                <c:pt idx="118">
                  <c:v>6.4236483999999998E-3</c:v>
                </c:pt>
                <c:pt idx="119">
                  <c:v>6.5852627000000004E-3</c:v>
                </c:pt>
                <c:pt idx="120">
                  <c:v>6.5552442999999997E-3</c:v>
                </c:pt>
                <c:pt idx="121">
                  <c:v>6.3627138999999997E-3</c:v>
                </c:pt>
                <c:pt idx="122">
                  <c:v>6.0175024000000002E-3</c:v>
                </c:pt>
                <c:pt idx="123">
                  <c:v>5.5439877E-3</c:v>
                </c:pt>
                <c:pt idx="124">
                  <c:v>4.9805952999999997E-3</c:v>
                </c:pt>
                <c:pt idx="125">
                  <c:v>4.3407170999999996E-3</c:v>
                </c:pt>
                <c:pt idx="126">
                  <c:v>3.7127647000000001E-3</c:v>
                </c:pt>
                <c:pt idx="127">
                  <c:v>3.1092365000000002E-3</c:v>
                </c:pt>
                <c:pt idx="128">
                  <c:v>2.5347149999999999E-3</c:v>
                </c:pt>
                <c:pt idx="129">
                  <c:v>2.0462445000000002E-3</c:v>
                </c:pt>
                <c:pt idx="130">
                  <c:v>1.6109379000000001E-3</c:v>
                </c:pt>
                <c:pt idx="131">
                  <c:v>1.2437602000000001E-3</c:v>
                </c:pt>
                <c:pt idx="132">
                  <c:v>9.3408149999999997E-4</c:v>
                </c:pt>
                <c:pt idx="133">
                  <c:v>6.8209559999999995E-4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4-5DBF-4BEC-B76F-5AFFC402E53A}"/>
            </c:ext>
          </c:extLst>
        </c:ser>
        <c:ser>
          <c:idx val="197"/>
          <c:order val="197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反射白_LEDlow_暗櫃!$A$198:$EE$198</c:f>
              <c:numCache>
                <c:formatCode>General</c:formatCode>
                <c:ptCount val="135"/>
                <c:pt idx="0">
                  <c:v>7.9015650000000004E-4</c:v>
                </c:pt>
                <c:pt idx="1">
                  <c:v>3.3735820000000002E-4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2.1519129999999999E-4</c:v>
                </c:pt>
                <c:pt idx="7">
                  <c:v>7.7515259999999997E-4</c:v>
                </c:pt>
                <c:pt idx="8">
                  <c:v>1.1649936E-3</c:v>
                </c:pt>
                <c:pt idx="9">
                  <c:v>1.1483054E-3</c:v>
                </c:pt>
                <c:pt idx="10">
                  <c:v>9.8831770000000008E-4</c:v>
                </c:pt>
                <c:pt idx="11">
                  <c:v>8.4557169999999995E-4</c:v>
                </c:pt>
                <c:pt idx="12">
                  <c:v>9.7881849999999996E-4</c:v>
                </c:pt>
                <c:pt idx="13">
                  <c:v>1.3594456999999999E-3</c:v>
                </c:pt>
                <c:pt idx="14">
                  <c:v>1.7867927E-3</c:v>
                </c:pt>
                <c:pt idx="15">
                  <c:v>2.1331937E-3</c:v>
                </c:pt>
                <c:pt idx="16">
                  <c:v>2.2887923000000001E-3</c:v>
                </c:pt>
                <c:pt idx="17">
                  <c:v>2.3242044E-3</c:v>
                </c:pt>
                <c:pt idx="18">
                  <c:v>2.4089976000000002E-3</c:v>
                </c:pt>
                <c:pt idx="19">
                  <c:v>2.5899658999999999E-3</c:v>
                </c:pt>
                <c:pt idx="20">
                  <c:v>2.7756297000000002E-3</c:v>
                </c:pt>
                <c:pt idx="21">
                  <c:v>2.8436162999999999E-3</c:v>
                </c:pt>
                <c:pt idx="22">
                  <c:v>2.7688474000000002E-3</c:v>
                </c:pt>
                <c:pt idx="23">
                  <c:v>2.7587176000000001E-3</c:v>
                </c:pt>
                <c:pt idx="24">
                  <c:v>2.8792711000000001E-3</c:v>
                </c:pt>
                <c:pt idx="25">
                  <c:v>3.151119E-3</c:v>
                </c:pt>
                <c:pt idx="26">
                  <c:v>3.4839394999999999E-3</c:v>
                </c:pt>
                <c:pt idx="27">
                  <c:v>3.8259302E-3</c:v>
                </c:pt>
                <c:pt idx="28">
                  <c:v>4.1816192999999998E-3</c:v>
                </c:pt>
                <c:pt idx="29">
                  <c:v>4.8702605999999997E-3</c:v>
                </c:pt>
                <c:pt idx="30">
                  <c:v>5.9766704E-3</c:v>
                </c:pt>
                <c:pt idx="31">
                  <c:v>7.6799006000000001E-3</c:v>
                </c:pt>
                <c:pt idx="32">
                  <c:v>1.0309542499999999E-2</c:v>
                </c:pt>
                <c:pt idx="33">
                  <c:v>1.3959513999999999E-2</c:v>
                </c:pt>
                <c:pt idx="34">
                  <c:v>1.8557772E-2</c:v>
                </c:pt>
                <c:pt idx="35">
                  <c:v>2.3586072E-2</c:v>
                </c:pt>
                <c:pt idx="36">
                  <c:v>2.8074068899999999E-2</c:v>
                </c:pt>
                <c:pt idx="37">
                  <c:v>3.0962374099999999E-2</c:v>
                </c:pt>
                <c:pt idx="38">
                  <c:v>3.1682446599999997E-2</c:v>
                </c:pt>
                <c:pt idx="39">
                  <c:v>3.0345210800000001E-2</c:v>
                </c:pt>
                <c:pt idx="40">
                  <c:v>2.7652684600000001E-2</c:v>
                </c:pt>
                <c:pt idx="41">
                  <c:v>2.4193806599999999E-2</c:v>
                </c:pt>
                <c:pt idx="42">
                  <c:v>2.0739555400000002E-2</c:v>
                </c:pt>
                <c:pt idx="43">
                  <c:v>1.7502779100000001E-2</c:v>
                </c:pt>
                <c:pt idx="44">
                  <c:v>1.46701001E-2</c:v>
                </c:pt>
                <c:pt idx="45">
                  <c:v>1.24939792E-2</c:v>
                </c:pt>
                <c:pt idx="46">
                  <c:v>1.0862018899999999E-2</c:v>
                </c:pt>
                <c:pt idx="47">
                  <c:v>9.7794830999999999E-3</c:v>
                </c:pt>
                <c:pt idx="48">
                  <c:v>9.1877113999999996E-3</c:v>
                </c:pt>
                <c:pt idx="49">
                  <c:v>8.9697214000000001E-3</c:v>
                </c:pt>
                <c:pt idx="50">
                  <c:v>8.9699541999999997E-3</c:v>
                </c:pt>
                <c:pt idx="51">
                  <c:v>9.0629253999999996E-3</c:v>
                </c:pt>
                <c:pt idx="52">
                  <c:v>9.2450464E-3</c:v>
                </c:pt>
                <c:pt idx="53">
                  <c:v>9.5616587999999992E-3</c:v>
                </c:pt>
                <c:pt idx="54">
                  <c:v>1.0012600599999999E-2</c:v>
                </c:pt>
                <c:pt idx="55">
                  <c:v>1.04352813E-2</c:v>
                </c:pt>
                <c:pt idx="56">
                  <c:v>1.07158041E-2</c:v>
                </c:pt>
                <c:pt idx="57">
                  <c:v>1.08395731E-2</c:v>
                </c:pt>
                <c:pt idx="58">
                  <c:v>1.09143648E-2</c:v>
                </c:pt>
                <c:pt idx="59">
                  <c:v>1.08935544E-2</c:v>
                </c:pt>
                <c:pt idx="60">
                  <c:v>1.06248809E-2</c:v>
                </c:pt>
                <c:pt idx="61">
                  <c:v>1.0172444399999999E-2</c:v>
                </c:pt>
                <c:pt idx="62">
                  <c:v>9.7621400000000007E-3</c:v>
                </c:pt>
                <c:pt idx="63">
                  <c:v>9.5621999000000003E-3</c:v>
                </c:pt>
                <c:pt idx="64">
                  <c:v>9.3944883E-3</c:v>
                </c:pt>
                <c:pt idx="65">
                  <c:v>8.9272698000000001E-3</c:v>
                </c:pt>
                <c:pt idx="66">
                  <c:v>7.9414146000000001E-3</c:v>
                </c:pt>
                <c:pt idx="67">
                  <c:v>6.6723586E-3</c:v>
                </c:pt>
                <c:pt idx="68">
                  <c:v>5.6490079E-3</c:v>
                </c:pt>
                <c:pt idx="69">
                  <c:v>5.2936169999999996E-3</c:v>
                </c:pt>
                <c:pt idx="70">
                  <c:v>5.4485942000000002E-3</c:v>
                </c:pt>
                <c:pt idx="71">
                  <c:v>5.5249017000000003E-3</c:v>
                </c:pt>
                <c:pt idx="72">
                  <c:v>5.0181191999999998E-3</c:v>
                </c:pt>
                <c:pt idx="73">
                  <c:v>3.9784926999999999E-3</c:v>
                </c:pt>
                <c:pt idx="74">
                  <c:v>2.8924425E-3</c:v>
                </c:pt>
                <c:pt idx="75">
                  <c:v>2.1428369999999999E-3</c:v>
                </c:pt>
                <c:pt idx="76">
                  <c:v>1.7481965E-3</c:v>
                </c:pt>
                <c:pt idx="77">
                  <c:v>1.6273863000000001E-3</c:v>
                </c:pt>
                <c:pt idx="78">
                  <c:v>1.7489984E-3</c:v>
                </c:pt>
                <c:pt idx="79">
                  <c:v>2.0659503000000001E-3</c:v>
                </c:pt>
                <c:pt idx="80">
                  <c:v>2.3585988999999998E-3</c:v>
                </c:pt>
                <c:pt idx="81">
                  <c:v>2.2799793999999998E-3</c:v>
                </c:pt>
                <c:pt idx="82">
                  <c:v>1.7165508999999999E-3</c:v>
                </c:pt>
                <c:pt idx="83">
                  <c:v>8.5577489999999999E-4</c:v>
                </c:pt>
                <c:pt idx="84">
                  <c:v>1.3699980000000001E-4</c:v>
                </c:pt>
                <c:pt idx="85">
                  <c:v>0</c:v>
                </c:pt>
                <c:pt idx="86">
                  <c:v>0</c:v>
                </c:pt>
                <c:pt idx="87">
                  <c:v>2.20318E-4</c:v>
                </c:pt>
                <c:pt idx="88">
                  <c:v>4.7325200000000002E-4</c:v>
                </c:pt>
                <c:pt idx="89">
                  <c:v>5.6182849999999996E-4</c:v>
                </c:pt>
                <c:pt idx="90">
                  <c:v>4.862318E-4</c:v>
                </c:pt>
                <c:pt idx="91">
                  <c:v>3.0950379999999998E-4</c:v>
                </c:pt>
                <c:pt idx="92">
                  <c:v>1.795241E-4</c:v>
                </c:pt>
                <c:pt idx="93">
                  <c:v>1.100591E-4</c:v>
                </c:pt>
                <c:pt idx="94">
                  <c:v>1.2961099999999999E-4</c:v>
                </c:pt>
                <c:pt idx="95">
                  <c:v>2.447115E-4</c:v>
                </c:pt>
                <c:pt idx="96">
                  <c:v>3.854784E-4</c:v>
                </c:pt>
                <c:pt idx="97">
                  <c:v>4.4628609999999998E-4</c:v>
                </c:pt>
                <c:pt idx="98">
                  <c:v>4.3230770000000001E-4</c:v>
                </c:pt>
                <c:pt idx="99">
                  <c:v>3.5154119999999999E-4</c:v>
                </c:pt>
                <c:pt idx="100">
                  <c:v>2.5773810000000001E-4</c:v>
                </c:pt>
                <c:pt idx="101">
                  <c:v>1.817276E-4</c:v>
                </c:pt>
                <c:pt idx="102">
                  <c:v>1.851539E-4</c:v>
                </c:pt>
                <c:pt idx="103">
                  <c:v>2.9283119999999998E-4</c:v>
                </c:pt>
                <c:pt idx="104">
                  <c:v>4.6015040000000002E-4</c:v>
                </c:pt>
                <c:pt idx="105">
                  <c:v>6.9763759999999996E-4</c:v>
                </c:pt>
                <c:pt idx="106">
                  <c:v>1.0178625E-3</c:v>
                </c:pt>
                <c:pt idx="107">
                  <c:v>1.3994086E-3</c:v>
                </c:pt>
                <c:pt idx="108">
                  <c:v>1.8544263E-3</c:v>
                </c:pt>
                <c:pt idx="109">
                  <c:v>2.3921733000000001E-3</c:v>
                </c:pt>
                <c:pt idx="110">
                  <c:v>2.9645052000000002E-3</c:v>
                </c:pt>
                <c:pt idx="111">
                  <c:v>3.5828939000000001E-3</c:v>
                </c:pt>
                <c:pt idx="112">
                  <c:v>4.2237747000000003E-3</c:v>
                </c:pt>
                <c:pt idx="113">
                  <c:v>4.8739463000000002E-3</c:v>
                </c:pt>
                <c:pt idx="114">
                  <c:v>5.4722475000000001E-3</c:v>
                </c:pt>
                <c:pt idx="115">
                  <c:v>6.0244310000000002E-3</c:v>
                </c:pt>
                <c:pt idx="116">
                  <c:v>6.5051047000000001E-3</c:v>
                </c:pt>
                <c:pt idx="117">
                  <c:v>6.8696011E-3</c:v>
                </c:pt>
                <c:pt idx="118">
                  <c:v>7.1832505000000001E-3</c:v>
                </c:pt>
                <c:pt idx="119">
                  <c:v>7.2395126000000002E-3</c:v>
                </c:pt>
                <c:pt idx="120">
                  <c:v>7.1611241000000001E-3</c:v>
                </c:pt>
                <c:pt idx="121">
                  <c:v>6.9615672999999998E-3</c:v>
                </c:pt>
                <c:pt idx="122">
                  <c:v>6.6513745000000004E-3</c:v>
                </c:pt>
                <c:pt idx="123">
                  <c:v>6.2353796999999999E-3</c:v>
                </c:pt>
                <c:pt idx="124">
                  <c:v>5.7396436999999998E-3</c:v>
                </c:pt>
                <c:pt idx="125">
                  <c:v>5.1582325000000002E-3</c:v>
                </c:pt>
                <c:pt idx="126">
                  <c:v>4.6573984000000002E-3</c:v>
                </c:pt>
                <c:pt idx="127">
                  <c:v>4.0417266999999996E-3</c:v>
                </c:pt>
                <c:pt idx="128">
                  <c:v>3.3986969E-3</c:v>
                </c:pt>
                <c:pt idx="129">
                  <c:v>2.8419395000000001E-3</c:v>
                </c:pt>
                <c:pt idx="130">
                  <c:v>2.3175650000000002E-3</c:v>
                </c:pt>
                <c:pt idx="131">
                  <c:v>1.8620001E-3</c:v>
                </c:pt>
                <c:pt idx="132">
                  <c:v>1.4637004E-3</c:v>
                </c:pt>
                <c:pt idx="133">
                  <c:v>1.1328779999999999E-3</c:v>
                </c:pt>
                <c:pt idx="134">
                  <c:v>1.7361699999999999E-4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5-5DBF-4BEC-B76F-5AFFC402E53A}"/>
            </c:ext>
          </c:extLst>
        </c:ser>
        <c:ser>
          <c:idx val="198"/>
          <c:order val="198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反射白_LEDlow_暗櫃!$A$199:$EE$199</c:f>
              <c:numCache>
                <c:formatCode>General</c:formatCode>
                <c:ptCount val="135"/>
                <c:pt idx="0">
                  <c:v>1.0077584E-3</c:v>
                </c:pt>
                <c:pt idx="1">
                  <c:v>6.2407200000000004E-4</c:v>
                </c:pt>
                <c:pt idx="2">
                  <c:v>1.5181769999999999E-4</c:v>
                </c:pt>
                <c:pt idx="3">
                  <c:v>0</c:v>
                </c:pt>
                <c:pt idx="4">
                  <c:v>0</c:v>
                </c:pt>
                <c:pt idx="5">
                  <c:v>2.36333E-5</c:v>
                </c:pt>
                <c:pt idx="6">
                  <c:v>4.6323250000000001E-4</c:v>
                </c:pt>
                <c:pt idx="7">
                  <c:v>7.80132E-4</c:v>
                </c:pt>
                <c:pt idx="8">
                  <c:v>9.4227459999999999E-4</c:v>
                </c:pt>
                <c:pt idx="9">
                  <c:v>9.451234E-4</c:v>
                </c:pt>
                <c:pt idx="10">
                  <c:v>8.8517019999999997E-4</c:v>
                </c:pt>
                <c:pt idx="11">
                  <c:v>8.9219530000000003E-4</c:v>
                </c:pt>
                <c:pt idx="12">
                  <c:v>8.2952419999999995E-4</c:v>
                </c:pt>
                <c:pt idx="13">
                  <c:v>8.4326010000000001E-4</c:v>
                </c:pt>
                <c:pt idx="14">
                  <c:v>1.0409184E-3</c:v>
                </c:pt>
                <c:pt idx="15">
                  <c:v>1.4846296000000001E-3</c:v>
                </c:pt>
                <c:pt idx="16">
                  <c:v>2.0475955999999999E-3</c:v>
                </c:pt>
                <c:pt idx="17">
                  <c:v>2.486692E-3</c:v>
                </c:pt>
                <c:pt idx="18">
                  <c:v>2.6441168E-3</c:v>
                </c:pt>
                <c:pt idx="19">
                  <c:v>2.6294079000000001E-3</c:v>
                </c:pt>
                <c:pt idx="20">
                  <c:v>2.6459374999999999E-3</c:v>
                </c:pt>
                <c:pt idx="21">
                  <c:v>2.7575389999999998E-3</c:v>
                </c:pt>
                <c:pt idx="22">
                  <c:v>3.0132168999999999E-3</c:v>
                </c:pt>
                <c:pt idx="23">
                  <c:v>3.3020482000000002E-3</c:v>
                </c:pt>
                <c:pt idx="24">
                  <c:v>3.4956518000000001E-3</c:v>
                </c:pt>
                <c:pt idx="25">
                  <c:v>3.5826371000000001E-3</c:v>
                </c:pt>
                <c:pt idx="26">
                  <c:v>3.6279775999999999E-3</c:v>
                </c:pt>
                <c:pt idx="27">
                  <c:v>3.8191321999999999E-3</c:v>
                </c:pt>
                <c:pt idx="28">
                  <c:v>4.1929417999999998E-3</c:v>
                </c:pt>
                <c:pt idx="29">
                  <c:v>4.7768536000000004E-3</c:v>
                </c:pt>
                <c:pt idx="30">
                  <c:v>5.5649727999999999E-3</c:v>
                </c:pt>
                <c:pt idx="31">
                  <c:v>6.8944171000000004E-3</c:v>
                </c:pt>
                <c:pt idx="32">
                  <c:v>9.2722597000000004E-3</c:v>
                </c:pt>
                <c:pt idx="33">
                  <c:v>1.3003824299999999E-2</c:v>
                </c:pt>
                <c:pt idx="34">
                  <c:v>1.7937000799999998E-2</c:v>
                </c:pt>
                <c:pt idx="35">
                  <c:v>2.34426111E-2</c:v>
                </c:pt>
                <c:pt idx="36">
                  <c:v>2.83829011E-2</c:v>
                </c:pt>
                <c:pt idx="37">
                  <c:v>3.1540375199999998E-2</c:v>
                </c:pt>
                <c:pt idx="38">
                  <c:v>3.2353416099999997E-2</c:v>
                </c:pt>
                <c:pt idx="39">
                  <c:v>3.1044622899999999E-2</c:v>
                </c:pt>
                <c:pt idx="40">
                  <c:v>2.8514871399999999E-2</c:v>
                </c:pt>
                <c:pt idx="41">
                  <c:v>2.5002997400000001E-2</c:v>
                </c:pt>
                <c:pt idx="42">
                  <c:v>2.1499715700000002E-2</c:v>
                </c:pt>
                <c:pt idx="43">
                  <c:v>1.8137414000000001E-2</c:v>
                </c:pt>
                <c:pt idx="44">
                  <c:v>1.5072873800000001E-2</c:v>
                </c:pt>
                <c:pt idx="45">
                  <c:v>1.2583882500000001E-2</c:v>
                </c:pt>
                <c:pt idx="46">
                  <c:v>1.0649720200000001E-2</c:v>
                </c:pt>
                <c:pt idx="47">
                  <c:v>9.4160874999999998E-3</c:v>
                </c:pt>
                <c:pt idx="48">
                  <c:v>8.9280968999999998E-3</c:v>
                </c:pt>
                <c:pt idx="49">
                  <c:v>8.8808024000000003E-3</c:v>
                </c:pt>
                <c:pt idx="50">
                  <c:v>8.9558772999999998E-3</c:v>
                </c:pt>
                <c:pt idx="51">
                  <c:v>9.0769761999999997E-3</c:v>
                </c:pt>
                <c:pt idx="52">
                  <c:v>9.2577626999999999E-3</c:v>
                </c:pt>
                <c:pt idx="53">
                  <c:v>9.5835457999999991E-3</c:v>
                </c:pt>
                <c:pt idx="54">
                  <c:v>9.9691999999999992E-3</c:v>
                </c:pt>
                <c:pt idx="55">
                  <c:v>1.02889594E-2</c:v>
                </c:pt>
                <c:pt idx="56">
                  <c:v>1.0472117E-2</c:v>
                </c:pt>
                <c:pt idx="57">
                  <c:v>1.05744237E-2</c:v>
                </c:pt>
                <c:pt idx="58">
                  <c:v>1.0590985400000001E-2</c:v>
                </c:pt>
                <c:pt idx="59">
                  <c:v>1.05125112E-2</c:v>
                </c:pt>
                <c:pt idx="60">
                  <c:v>1.03602195E-2</c:v>
                </c:pt>
                <c:pt idx="61">
                  <c:v>1.02868071E-2</c:v>
                </c:pt>
                <c:pt idx="62">
                  <c:v>1.0288714399999999E-2</c:v>
                </c:pt>
                <c:pt idx="63">
                  <c:v>1.01880459E-2</c:v>
                </c:pt>
                <c:pt idx="64">
                  <c:v>9.7296303000000001E-3</c:v>
                </c:pt>
                <c:pt idx="65">
                  <c:v>8.8495528000000004E-3</c:v>
                </c:pt>
                <c:pt idx="66">
                  <c:v>7.7310529999999999E-3</c:v>
                </c:pt>
                <c:pt idx="67">
                  <c:v>6.6168234000000001E-3</c:v>
                </c:pt>
                <c:pt idx="68">
                  <c:v>5.6985103999999996E-3</c:v>
                </c:pt>
                <c:pt idx="69">
                  <c:v>5.0268522000000001E-3</c:v>
                </c:pt>
                <c:pt idx="70">
                  <c:v>4.5493021999999999E-3</c:v>
                </c:pt>
                <c:pt idx="71">
                  <c:v>4.263144E-3</c:v>
                </c:pt>
                <c:pt idx="72">
                  <c:v>4.1416585000000001E-3</c:v>
                </c:pt>
                <c:pt idx="73">
                  <c:v>4.0876361999999996E-3</c:v>
                </c:pt>
                <c:pt idx="74">
                  <c:v>3.8990453E-3</c:v>
                </c:pt>
                <c:pt idx="75">
                  <c:v>3.3480856E-3</c:v>
                </c:pt>
                <c:pt idx="76">
                  <c:v>2.5567238000000002E-3</c:v>
                </c:pt>
                <c:pt idx="77">
                  <c:v>1.8757335E-3</c:v>
                </c:pt>
                <c:pt idx="78">
                  <c:v>1.5818010999999999E-3</c:v>
                </c:pt>
                <c:pt idx="79">
                  <c:v>1.624449E-3</c:v>
                </c:pt>
                <c:pt idx="80">
                  <c:v>1.6620046999999999E-3</c:v>
                </c:pt>
                <c:pt idx="81">
                  <c:v>1.4091150000000001E-3</c:v>
                </c:pt>
                <c:pt idx="82">
                  <c:v>9.2075529999999998E-4</c:v>
                </c:pt>
                <c:pt idx="83">
                  <c:v>4.608921E-4</c:v>
                </c:pt>
                <c:pt idx="84">
                  <c:v>2.870072E-4</c:v>
                </c:pt>
                <c:pt idx="85">
                  <c:v>3.7922969999999999E-4</c:v>
                </c:pt>
                <c:pt idx="86">
                  <c:v>5.774749E-4</c:v>
                </c:pt>
                <c:pt idx="87">
                  <c:v>7.0949480000000002E-4</c:v>
                </c:pt>
                <c:pt idx="88">
                  <c:v>6.8802779999999997E-4</c:v>
                </c:pt>
                <c:pt idx="89">
                  <c:v>5.4367809999999995E-4</c:v>
                </c:pt>
                <c:pt idx="90">
                  <c:v>3.656E-4</c:v>
                </c:pt>
                <c:pt idx="91">
                  <c:v>2.5469119999999999E-4</c:v>
                </c:pt>
                <c:pt idx="92">
                  <c:v>2.677116E-4</c:v>
                </c:pt>
                <c:pt idx="93">
                  <c:v>3.5052690000000002E-4</c:v>
                </c:pt>
                <c:pt idx="94">
                  <c:v>4.6701369999999998E-4</c:v>
                </c:pt>
                <c:pt idx="95">
                  <c:v>5.0329089999999997E-4</c:v>
                </c:pt>
                <c:pt idx="96">
                  <c:v>5.1814419999999996E-4</c:v>
                </c:pt>
                <c:pt idx="97">
                  <c:v>4.4491669999999997E-4</c:v>
                </c:pt>
                <c:pt idx="98">
                  <c:v>3.3104819999999998E-4</c:v>
                </c:pt>
                <c:pt idx="99">
                  <c:v>2.0925149999999999E-4</c:v>
                </c:pt>
                <c:pt idx="100">
                  <c:v>1.052537E-4</c:v>
                </c:pt>
                <c:pt idx="101">
                  <c:v>4.7218100000000001E-5</c:v>
                </c:pt>
                <c:pt idx="102">
                  <c:v>1.6784809999999999E-4</c:v>
                </c:pt>
                <c:pt idx="103">
                  <c:v>2.8415480000000001E-4</c:v>
                </c:pt>
                <c:pt idx="104">
                  <c:v>4.6003500000000002E-4</c:v>
                </c:pt>
                <c:pt idx="105">
                  <c:v>6.9014640000000002E-4</c:v>
                </c:pt>
                <c:pt idx="106">
                  <c:v>9.7822810000000007E-4</c:v>
                </c:pt>
                <c:pt idx="107">
                  <c:v>1.3158789E-3</c:v>
                </c:pt>
                <c:pt idx="108">
                  <c:v>1.6907591E-3</c:v>
                </c:pt>
                <c:pt idx="109">
                  <c:v>2.1241338000000001E-3</c:v>
                </c:pt>
                <c:pt idx="110">
                  <c:v>2.6338031000000001E-3</c:v>
                </c:pt>
                <c:pt idx="111">
                  <c:v>3.0967210999999998E-3</c:v>
                </c:pt>
                <c:pt idx="112">
                  <c:v>3.5961443E-3</c:v>
                </c:pt>
                <c:pt idx="113">
                  <c:v>4.0854517999999998E-3</c:v>
                </c:pt>
                <c:pt idx="114">
                  <c:v>4.5670881E-3</c:v>
                </c:pt>
                <c:pt idx="115">
                  <c:v>5.0088479000000002E-3</c:v>
                </c:pt>
                <c:pt idx="116">
                  <c:v>5.4034772000000003E-3</c:v>
                </c:pt>
                <c:pt idx="117">
                  <c:v>5.7470105E-3</c:v>
                </c:pt>
                <c:pt idx="118">
                  <c:v>5.9866201999999999E-3</c:v>
                </c:pt>
                <c:pt idx="119">
                  <c:v>6.0700779E-3</c:v>
                </c:pt>
                <c:pt idx="120">
                  <c:v>6.0107032999999997E-3</c:v>
                </c:pt>
                <c:pt idx="121">
                  <c:v>5.8367918000000003E-3</c:v>
                </c:pt>
                <c:pt idx="122">
                  <c:v>5.5520129000000001E-3</c:v>
                </c:pt>
                <c:pt idx="123">
                  <c:v>5.1660291000000004E-3</c:v>
                </c:pt>
                <c:pt idx="124">
                  <c:v>4.7050347000000001E-3</c:v>
                </c:pt>
                <c:pt idx="125">
                  <c:v>4.1771274999999998E-3</c:v>
                </c:pt>
                <c:pt idx="126">
                  <c:v>3.6902357999999999E-3</c:v>
                </c:pt>
                <c:pt idx="127">
                  <c:v>3.1339181999999999E-3</c:v>
                </c:pt>
                <c:pt idx="128">
                  <c:v>2.6144837000000001E-3</c:v>
                </c:pt>
                <c:pt idx="129">
                  <c:v>2.1881289E-3</c:v>
                </c:pt>
                <c:pt idx="130">
                  <c:v>1.8193358999999999E-3</c:v>
                </c:pt>
                <c:pt idx="131">
                  <c:v>1.5218841999999999E-3</c:v>
                </c:pt>
                <c:pt idx="132">
                  <c:v>1.2917684999999999E-3</c:v>
                </c:pt>
                <c:pt idx="133">
                  <c:v>1.1383204999999999E-3</c:v>
                </c:pt>
                <c:pt idx="134">
                  <c:v>3.9501919999999999E-4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6-5DBF-4BEC-B76F-5AFFC402E53A}"/>
            </c:ext>
          </c:extLst>
        </c:ser>
        <c:ser>
          <c:idx val="199"/>
          <c:order val="199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反射白_LEDlow_暗櫃!$A$200:$EE$200</c:f>
              <c:numCache>
                <c:formatCode>General</c:formatCode>
                <c:ptCount val="135"/>
                <c:pt idx="0">
                  <c:v>8.2558019999999998E-4</c:v>
                </c:pt>
                <c:pt idx="1">
                  <c:v>5.0370370000000001E-4</c:v>
                </c:pt>
                <c:pt idx="2">
                  <c:v>4.2119899999999998E-4</c:v>
                </c:pt>
                <c:pt idx="3">
                  <c:v>1.9071259999999999E-4</c:v>
                </c:pt>
                <c:pt idx="4">
                  <c:v>1.5715710000000001E-4</c:v>
                </c:pt>
                <c:pt idx="5">
                  <c:v>1.148732E-4</c:v>
                </c:pt>
                <c:pt idx="6">
                  <c:v>7.5048000000000004E-5</c:v>
                </c:pt>
                <c:pt idx="7">
                  <c:v>2.398313E-4</c:v>
                </c:pt>
                <c:pt idx="8">
                  <c:v>6.2194910000000004E-4</c:v>
                </c:pt>
                <c:pt idx="9">
                  <c:v>1.0173572000000001E-3</c:v>
                </c:pt>
                <c:pt idx="10">
                  <c:v>1.0941935E-3</c:v>
                </c:pt>
                <c:pt idx="11">
                  <c:v>9.7683249999999991E-4</c:v>
                </c:pt>
                <c:pt idx="12">
                  <c:v>8.1032789999999999E-4</c:v>
                </c:pt>
                <c:pt idx="13">
                  <c:v>7.7374699999999998E-4</c:v>
                </c:pt>
                <c:pt idx="14">
                  <c:v>9.0100130000000001E-4</c:v>
                </c:pt>
                <c:pt idx="15">
                  <c:v>1.2597587E-3</c:v>
                </c:pt>
                <c:pt idx="16">
                  <c:v>1.771274E-3</c:v>
                </c:pt>
                <c:pt idx="17">
                  <c:v>2.3140118000000002E-3</c:v>
                </c:pt>
                <c:pt idx="18">
                  <c:v>2.8412361000000001E-3</c:v>
                </c:pt>
                <c:pt idx="19">
                  <c:v>3.1504901000000002E-3</c:v>
                </c:pt>
                <c:pt idx="20">
                  <c:v>3.2692264999999998E-3</c:v>
                </c:pt>
                <c:pt idx="21">
                  <c:v>3.3203807999999998E-3</c:v>
                </c:pt>
                <c:pt idx="22">
                  <c:v>3.3634754E-3</c:v>
                </c:pt>
                <c:pt idx="23">
                  <c:v>3.2393038000000001E-3</c:v>
                </c:pt>
                <c:pt idx="24">
                  <c:v>3.0218255999999999E-3</c:v>
                </c:pt>
                <c:pt idx="25">
                  <c:v>2.7714394999999998E-3</c:v>
                </c:pt>
                <c:pt idx="26">
                  <c:v>2.7788789000000001E-3</c:v>
                </c:pt>
                <c:pt idx="27">
                  <c:v>3.1536013999999999E-3</c:v>
                </c:pt>
                <c:pt idx="28">
                  <c:v>3.8418687999999999E-3</c:v>
                </c:pt>
                <c:pt idx="29">
                  <c:v>4.8605575999999999E-3</c:v>
                </c:pt>
                <c:pt idx="30">
                  <c:v>5.9890504999999998E-3</c:v>
                </c:pt>
                <c:pt idx="31">
                  <c:v>7.6147914000000002E-3</c:v>
                </c:pt>
                <c:pt idx="32">
                  <c:v>1.0153967E-2</c:v>
                </c:pt>
                <c:pt idx="33">
                  <c:v>1.3851819600000001E-2</c:v>
                </c:pt>
                <c:pt idx="34">
                  <c:v>1.85547117E-2</c:v>
                </c:pt>
                <c:pt idx="35">
                  <c:v>2.3626811800000001E-2</c:v>
                </c:pt>
                <c:pt idx="36">
                  <c:v>2.8102092400000001E-2</c:v>
                </c:pt>
                <c:pt idx="37">
                  <c:v>3.0934624399999999E-2</c:v>
                </c:pt>
                <c:pt idx="38">
                  <c:v>3.1656030600000003E-2</c:v>
                </c:pt>
                <c:pt idx="39">
                  <c:v>3.0203402000000001E-2</c:v>
                </c:pt>
                <c:pt idx="40">
                  <c:v>2.7343398000000001E-2</c:v>
                </c:pt>
                <c:pt idx="41">
                  <c:v>2.37490367E-2</c:v>
                </c:pt>
                <c:pt idx="42">
                  <c:v>2.0518353199999999E-2</c:v>
                </c:pt>
                <c:pt idx="43">
                  <c:v>1.7728485200000001E-2</c:v>
                </c:pt>
                <c:pt idx="44">
                  <c:v>1.51977912E-2</c:v>
                </c:pt>
                <c:pt idx="45">
                  <c:v>1.31111341E-2</c:v>
                </c:pt>
                <c:pt idx="46">
                  <c:v>1.1469786100000001E-2</c:v>
                </c:pt>
                <c:pt idx="47">
                  <c:v>1.04378192E-2</c:v>
                </c:pt>
                <c:pt idx="48">
                  <c:v>9.7690969999999992E-3</c:v>
                </c:pt>
                <c:pt idx="49">
                  <c:v>9.1587529000000008E-3</c:v>
                </c:pt>
                <c:pt idx="50">
                  <c:v>8.6821029000000004E-3</c:v>
                </c:pt>
                <c:pt idx="51">
                  <c:v>8.6692552999999995E-3</c:v>
                </c:pt>
                <c:pt idx="52">
                  <c:v>9.1728680000000007E-3</c:v>
                </c:pt>
                <c:pt idx="53">
                  <c:v>9.8707871999999999E-3</c:v>
                </c:pt>
                <c:pt idx="54">
                  <c:v>1.03815505E-2</c:v>
                </c:pt>
                <c:pt idx="55">
                  <c:v>1.06740315E-2</c:v>
                </c:pt>
                <c:pt idx="56">
                  <c:v>1.0947589799999999E-2</c:v>
                </c:pt>
                <c:pt idx="57">
                  <c:v>1.1194637E-2</c:v>
                </c:pt>
                <c:pt idx="58">
                  <c:v>1.11402711E-2</c:v>
                </c:pt>
                <c:pt idx="59">
                  <c:v>1.05398353E-2</c:v>
                </c:pt>
                <c:pt idx="60">
                  <c:v>9.6233124000000003E-3</c:v>
                </c:pt>
                <c:pt idx="61">
                  <c:v>8.9549030999999998E-3</c:v>
                </c:pt>
                <c:pt idx="62">
                  <c:v>8.9373495000000004E-3</c:v>
                </c:pt>
                <c:pt idx="63">
                  <c:v>9.4605386000000003E-3</c:v>
                </c:pt>
                <c:pt idx="64">
                  <c:v>9.9103617999999997E-3</c:v>
                </c:pt>
                <c:pt idx="65">
                  <c:v>9.7911701999999993E-3</c:v>
                </c:pt>
                <c:pt idx="66">
                  <c:v>9.0393647999999997E-3</c:v>
                </c:pt>
                <c:pt idx="67">
                  <c:v>7.9627958999999998E-3</c:v>
                </c:pt>
                <c:pt idx="68">
                  <c:v>6.9366577000000004E-3</c:v>
                </c:pt>
                <c:pt idx="69">
                  <c:v>6.0816840000000004E-3</c:v>
                </c:pt>
                <c:pt idx="70">
                  <c:v>5.3690309000000002E-3</c:v>
                </c:pt>
                <c:pt idx="71">
                  <c:v>4.6591037000000002E-3</c:v>
                </c:pt>
                <c:pt idx="72">
                  <c:v>3.8919796E-3</c:v>
                </c:pt>
                <c:pt idx="73">
                  <c:v>3.1710134E-3</c:v>
                </c:pt>
                <c:pt idx="74">
                  <c:v>2.6688202999999998E-3</c:v>
                </c:pt>
                <c:pt idx="75">
                  <c:v>2.3369090999999999E-3</c:v>
                </c:pt>
                <c:pt idx="76">
                  <c:v>1.9891225E-3</c:v>
                </c:pt>
                <c:pt idx="77">
                  <c:v>1.5601037E-3</c:v>
                </c:pt>
                <c:pt idx="78">
                  <c:v>1.2956420000000001E-3</c:v>
                </c:pt>
                <c:pt idx="79">
                  <c:v>1.4103583999999999E-3</c:v>
                </c:pt>
                <c:pt idx="80">
                  <c:v>1.7589802999999999E-3</c:v>
                </c:pt>
                <c:pt idx="81">
                  <c:v>1.9214321999999999E-3</c:v>
                </c:pt>
                <c:pt idx="82">
                  <c:v>1.7247234E-3</c:v>
                </c:pt>
                <c:pt idx="83">
                  <c:v>1.3522942E-3</c:v>
                </c:pt>
                <c:pt idx="84">
                  <c:v>1.1323608000000001E-3</c:v>
                </c:pt>
                <c:pt idx="85">
                  <c:v>1.1865379E-3</c:v>
                </c:pt>
                <c:pt idx="86">
                  <c:v>1.3509021E-3</c:v>
                </c:pt>
                <c:pt idx="87">
                  <c:v>1.3794318E-3</c:v>
                </c:pt>
                <c:pt idx="88">
                  <c:v>1.1461872E-3</c:v>
                </c:pt>
                <c:pt idx="89">
                  <c:v>6.9687540000000004E-4</c:v>
                </c:pt>
                <c:pt idx="90">
                  <c:v>1.61447E-4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1.8562090000000001E-4</c:v>
                </c:pt>
                <c:pt idx="98">
                  <c:v>4.2333950000000001E-4</c:v>
                </c:pt>
                <c:pt idx="99">
                  <c:v>5.9589460000000001E-4</c:v>
                </c:pt>
                <c:pt idx="100">
                  <c:v>7.0789629999999995E-4</c:v>
                </c:pt>
                <c:pt idx="101">
                  <c:v>7.8587500000000001E-4</c:v>
                </c:pt>
                <c:pt idx="102">
                  <c:v>8.980285E-4</c:v>
                </c:pt>
                <c:pt idx="103">
                  <c:v>1.0012176E-3</c:v>
                </c:pt>
                <c:pt idx="104">
                  <c:v>1.1154126000000001E-3</c:v>
                </c:pt>
                <c:pt idx="105">
                  <c:v>1.256421E-3</c:v>
                </c:pt>
                <c:pt idx="106">
                  <c:v>1.4354598999999999E-3</c:v>
                </c:pt>
                <c:pt idx="107">
                  <c:v>1.6435987E-3</c:v>
                </c:pt>
                <c:pt idx="108">
                  <c:v>1.885477E-3</c:v>
                </c:pt>
                <c:pt idx="109">
                  <c:v>2.1595225999999999E-3</c:v>
                </c:pt>
                <c:pt idx="110">
                  <c:v>2.6602647000000001E-3</c:v>
                </c:pt>
                <c:pt idx="111">
                  <c:v>3.0497482999999998E-3</c:v>
                </c:pt>
                <c:pt idx="112">
                  <c:v>3.4737086E-3</c:v>
                </c:pt>
                <c:pt idx="113">
                  <c:v>3.9038012999999998E-3</c:v>
                </c:pt>
                <c:pt idx="114">
                  <c:v>4.3244553000000002E-3</c:v>
                </c:pt>
                <c:pt idx="115">
                  <c:v>4.7227446999999999E-3</c:v>
                </c:pt>
                <c:pt idx="116">
                  <c:v>5.0793610999999997E-3</c:v>
                </c:pt>
                <c:pt idx="117">
                  <c:v>5.4131127000000001E-3</c:v>
                </c:pt>
                <c:pt idx="118">
                  <c:v>5.5093672000000003E-3</c:v>
                </c:pt>
                <c:pt idx="119">
                  <c:v>5.6504802999999999E-3</c:v>
                </c:pt>
                <c:pt idx="120">
                  <c:v>5.6835449999999999E-3</c:v>
                </c:pt>
                <c:pt idx="121">
                  <c:v>5.6246263000000003E-3</c:v>
                </c:pt>
                <c:pt idx="122">
                  <c:v>5.4661813000000002E-3</c:v>
                </c:pt>
                <c:pt idx="123">
                  <c:v>5.2271601999999999E-3</c:v>
                </c:pt>
                <c:pt idx="124">
                  <c:v>4.9058408000000001E-3</c:v>
                </c:pt>
                <c:pt idx="125">
                  <c:v>4.5295878999999997E-3</c:v>
                </c:pt>
                <c:pt idx="126">
                  <c:v>3.9931823999999998E-3</c:v>
                </c:pt>
                <c:pt idx="127">
                  <c:v>3.5182054000000001E-3</c:v>
                </c:pt>
                <c:pt idx="128">
                  <c:v>3.0572859000000002E-3</c:v>
                </c:pt>
                <c:pt idx="129">
                  <c:v>2.5838693E-3</c:v>
                </c:pt>
                <c:pt idx="130">
                  <c:v>2.118563E-3</c:v>
                </c:pt>
                <c:pt idx="131">
                  <c:v>1.6872253E-3</c:v>
                </c:pt>
                <c:pt idx="132">
                  <c:v>1.2933923999999999E-3</c:v>
                </c:pt>
                <c:pt idx="133">
                  <c:v>9.4493810000000002E-4</c:v>
                </c:pt>
                <c:pt idx="134">
                  <c:v>4.0767480000000002E-4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5DBF-4BEC-B76F-5AFFC402E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3191775"/>
        <c:axId val="931566479"/>
      </c:lineChart>
      <c:catAx>
        <c:axId val="9331917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31566479"/>
        <c:crosses val="autoZero"/>
        <c:auto val="1"/>
        <c:lblAlgn val="ctr"/>
        <c:lblOffset val="100"/>
        <c:noMultiLvlLbl val="0"/>
      </c:catAx>
      <c:valAx>
        <c:axId val="93156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3319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反射白</a:t>
            </a:r>
            <a:r>
              <a:rPr lang="en-US" altLang="zh-TW" dirty="0"/>
              <a:t>_</a:t>
            </a:r>
            <a:r>
              <a:rPr lang="en-US" altLang="zh-TW" dirty="0" err="1"/>
              <a:t>LEDfull</a:t>
            </a:r>
            <a:r>
              <a:rPr lang="en-US" altLang="zh-TW" dirty="0"/>
              <a:t>_</a:t>
            </a:r>
            <a:r>
              <a:rPr lang="zh-TW" altLang="en-US" dirty="0"/>
              <a:t>開放空間</a:t>
            </a:r>
            <a:endParaRPr lang="en-US" altLang="zh-TW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反射白_LEDfull_開放空間!$A$202:$EE$202</c:f>
              <c:numCache>
                <c:formatCode>General</c:formatCode>
                <c:ptCount val="135"/>
                <c:pt idx="0">
                  <c:v>0.64114914029849968</c:v>
                </c:pt>
                <c:pt idx="1">
                  <c:v>0.5311007773869999</c:v>
                </c:pt>
                <c:pt idx="2">
                  <c:v>0.37806182816599998</c:v>
                </c:pt>
                <c:pt idx="3">
                  <c:v>0.17163808480050005</c:v>
                </c:pt>
                <c:pt idx="4">
                  <c:v>4.7116611171999966E-2</c:v>
                </c:pt>
                <c:pt idx="5">
                  <c:v>3.8473134785000007E-3</c:v>
                </c:pt>
                <c:pt idx="6">
                  <c:v>2.6819697731000014E-2</c:v>
                </c:pt>
                <c:pt idx="7">
                  <c:v>8.8081042952499952E-2</c:v>
                </c:pt>
                <c:pt idx="8">
                  <c:v>0.15724942147999996</c:v>
                </c:pt>
                <c:pt idx="9">
                  <c:v>0.21509751983149988</c:v>
                </c:pt>
                <c:pt idx="10">
                  <c:v>0.23934207558800005</c:v>
                </c:pt>
                <c:pt idx="11">
                  <c:v>0.23176113620850011</c:v>
                </c:pt>
                <c:pt idx="12">
                  <c:v>0.20308140866500005</c:v>
                </c:pt>
                <c:pt idx="13">
                  <c:v>0.16197619363400001</c:v>
                </c:pt>
                <c:pt idx="14">
                  <c:v>0.11656594004250004</c:v>
                </c:pt>
                <c:pt idx="15">
                  <c:v>7.6776392274499963E-2</c:v>
                </c:pt>
                <c:pt idx="16">
                  <c:v>4.4842766228999978E-2</c:v>
                </c:pt>
                <c:pt idx="17">
                  <c:v>2.9273093941500003E-2</c:v>
                </c:pt>
                <c:pt idx="18">
                  <c:v>3.5542885752E-2</c:v>
                </c:pt>
                <c:pt idx="19">
                  <c:v>5.4428692519000024E-2</c:v>
                </c:pt>
                <c:pt idx="20">
                  <c:v>7.9588488376499997E-2</c:v>
                </c:pt>
                <c:pt idx="21">
                  <c:v>9.7207464350499956E-2</c:v>
                </c:pt>
                <c:pt idx="22">
                  <c:v>0.10857990302550002</c:v>
                </c:pt>
                <c:pt idx="23">
                  <c:v>0.10700164168999995</c:v>
                </c:pt>
                <c:pt idx="24">
                  <c:v>0.10342696808349994</c:v>
                </c:pt>
                <c:pt idx="25">
                  <c:v>9.6186214350500024E-2</c:v>
                </c:pt>
                <c:pt idx="26">
                  <c:v>8.7900892796499971E-2</c:v>
                </c:pt>
                <c:pt idx="27">
                  <c:v>7.8217909671999999E-2</c:v>
                </c:pt>
                <c:pt idx="28">
                  <c:v>6.1856009401999985E-2</c:v>
                </c:pt>
                <c:pt idx="29">
                  <c:v>4.3824940861999992E-2</c:v>
                </c:pt>
                <c:pt idx="30">
                  <c:v>2.6122448610500001E-2</c:v>
                </c:pt>
                <c:pt idx="31">
                  <c:v>1.9768702580499998E-2</c:v>
                </c:pt>
                <c:pt idx="32">
                  <c:v>2.0775743710000006E-2</c:v>
                </c:pt>
                <c:pt idx="33">
                  <c:v>2.8448667252499994E-2</c:v>
                </c:pt>
                <c:pt idx="34">
                  <c:v>3.6697551475000006E-2</c:v>
                </c:pt>
                <c:pt idx="35">
                  <c:v>4.603130174750001E-2</c:v>
                </c:pt>
                <c:pt idx="36">
                  <c:v>5.8288430724499941E-2</c:v>
                </c:pt>
                <c:pt idx="37">
                  <c:v>7.656954031400004E-2</c:v>
                </c:pt>
                <c:pt idx="38">
                  <c:v>9.1376021504000024E-2</c:v>
                </c:pt>
                <c:pt idx="39">
                  <c:v>0.10412206657450004</c:v>
                </c:pt>
                <c:pt idx="40">
                  <c:v>0.108479008037</c:v>
                </c:pt>
                <c:pt idx="41">
                  <c:v>0.10495460130500009</c:v>
                </c:pt>
                <c:pt idx="42">
                  <c:v>9.7660193923499991E-2</c:v>
                </c:pt>
                <c:pt idx="43">
                  <c:v>8.8600190727499958E-2</c:v>
                </c:pt>
                <c:pt idx="44">
                  <c:v>7.8526241775000019E-2</c:v>
                </c:pt>
                <c:pt idx="45">
                  <c:v>7.0379503252500045E-2</c:v>
                </c:pt>
                <c:pt idx="46">
                  <c:v>6.0051020141999964E-2</c:v>
                </c:pt>
                <c:pt idx="47">
                  <c:v>4.1576143448000008E-2</c:v>
                </c:pt>
                <c:pt idx="48">
                  <c:v>1.6282257688499991E-2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1.7985594964500008E-2</c:v>
                </c:pt>
                <c:pt idx="55">
                  <c:v>4.5684239546500006E-2</c:v>
                </c:pt>
                <c:pt idx="56">
                  <c:v>6.3371356914000018E-2</c:v>
                </c:pt>
                <c:pt idx="57">
                  <c:v>6.6310405881500015E-2</c:v>
                </c:pt>
                <c:pt idx="58">
                  <c:v>5.7113197165500028E-2</c:v>
                </c:pt>
                <c:pt idx="59">
                  <c:v>4.0144557691499987E-2</c:v>
                </c:pt>
                <c:pt idx="60">
                  <c:v>1.9675204453500003E-2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1.15621134235E-2</c:v>
                </c:pt>
                <c:pt idx="65">
                  <c:v>3.5305236411000022E-2</c:v>
                </c:pt>
                <c:pt idx="66">
                  <c:v>3.8715930898500013E-2</c:v>
                </c:pt>
                <c:pt idx="67">
                  <c:v>2.5780365519000002E-2</c:v>
                </c:pt>
                <c:pt idx="68">
                  <c:v>1.8189429084500004E-2</c:v>
                </c:pt>
                <c:pt idx="69">
                  <c:v>2.5263228874000006E-2</c:v>
                </c:pt>
                <c:pt idx="70">
                  <c:v>3.2456285302499985E-2</c:v>
                </c:pt>
                <c:pt idx="71">
                  <c:v>2.3440648268500019E-2</c:v>
                </c:pt>
                <c:pt idx="72">
                  <c:v>7.9003573590000035E-3</c:v>
                </c:pt>
                <c:pt idx="73">
                  <c:v>2.2498788810000002E-3</c:v>
                </c:pt>
                <c:pt idx="74">
                  <c:v>6.1051668785000032E-3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3.6951649467500007E-2</c:v>
                </c:pt>
                <c:pt idx="81">
                  <c:v>5.4833160211499976E-2</c:v>
                </c:pt>
                <c:pt idx="82">
                  <c:v>4.2840914033499988E-2</c:v>
                </c:pt>
                <c:pt idx="83">
                  <c:v>2.1149411598E-2</c:v>
                </c:pt>
                <c:pt idx="84">
                  <c:v>1.0881310532E-2</c:v>
                </c:pt>
                <c:pt idx="85">
                  <c:v>1.61674256905E-2</c:v>
                </c:pt>
                <c:pt idx="86">
                  <c:v>2.8383004580500006E-2</c:v>
                </c:pt>
                <c:pt idx="87">
                  <c:v>3.7404758203000016E-2</c:v>
                </c:pt>
                <c:pt idx="88">
                  <c:v>3.6191508045000001E-2</c:v>
                </c:pt>
                <c:pt idx="89">
                  <c:v>2.5968444638E-2</c:v>
                </c:pt>
                <c:pt idx="90">
                  <c:v>9.9041883599999946E-3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1.4368604564999985E-3</c:v>
                </c:pt>
                <c:pt idx="98">
                  <c:v>1.9455749653500002E-2</c:v>
                </c:pt>
                <c:pt idx="99">
                  <c:v>3.5827772335500011E-2</c:v>
                </c:pt>
                <c:pt idx="100">
                  <c:v>4.8579482228500018E-2</c:v>
                </c:pt>
                <c:pt idx="101">
                  <c:v>5.7301117347500055E-2</c:v>
                </c:pt>
                <c:pt idx="102">
                  <c:v>6.2992680817500007E-2</c:v>
                </c:pt>
                <c:pt idx="103">
                  <c:v>6.7144841438499997E-2</c:v>
                </c:pt>
                <c:pt idx="104">
                  <c:v>6.9543288946000009E-2</c:v>
                </c:pt>
                <c:pt idx="105">
                  <c:v>7.0147942602999974E-2</c:v>
                </c:pt>
                <c:pt idx="106">
                  <c:v>6.9008144176500044E-2</c:v>
                </c:pt>
                <c:pt idx="107">
                  <c:v>6.5892766455500004E-2</c:v>
                </c:pt>
                <c:pt idx="108">
                  <c:v>6.0594339093000008E-2</c:v>
                </c:pt>
                <c:pt idx="109">
                  <c:v>5.2536197731499999E-2</c:v>
                </c:pt>
                <c:pt idx="110">
                  <c:v>4.4058010592500002E-2</c:v>
                </c:pt>
                <c:pt idx="111">
                  <c:v>3.2555029635000003E-2</c:v>
                </c:pt>
                <c:pt idx="112">
                  <c:v>2.2169260876499994E-2</c:v>
                </c:pt>
                <c:pt idx="113">
                  <c:v>1.2844967182499998E-2</c:v>
                </c:pt>
                <c:pt idx="114">
                  <c:v>3.5168490325000008E-3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35-4AF1-9A7D-500F0AB8E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529280"/>
        <c:axId val="1284528864"/>
      </c:lineChart>
      <c:catAx>
        <c:axId val="1284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4528864"/>
        <c:crosses val="autoZero"/>
        <c:auto val="1"/>
        <c:lblAlgn val="ctr"/>
        <c:lblOffset val="100"/>
        <c:noMultiLvlLbl val="0"/>
      </c:catAx>
      <c:valAx>
        <c:axId val="128452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84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反射白</a:t>
            </a:r>
            <a:r>
              <a:rPr lang="en-US" altLang="zh-TW" dirty="0"/>
              <a:t>_</a:t>
            </a:r>
            <a:r>
              <a:rPr lang="en-US" altLang="zh-TW" dirty="0" err="1"/>
              <a:t>LEDfull</a:t>
            </a:r>
            <a:r>
              <a:rPr lang="en-US" altLang="zh-TW" dirty="0"/>
              <a:t>_</a:t>
            </a:r>
            <a:r>
              <a:rPr lang="zh-TW" altLang="en-US" dirty="0"/>
              <a:t>暗櫃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反射白_LEDfull_暗櫃!$A$202:$EE$202</c:f>
              <c:numCache>
                <c:formatCode>General</c:formatCode>
                <c:ptCount val="135"/>
                <c:pt idx="0">
                  <c:v>0.64370160877450033</c:v>
                </c:pt>
                <c:pt idx="1">
                  <c:v>0.53321333974900031</c:v>
                </c:pt>
                <c:pt idx="2">
                  <c:v>0.3795660272250001</c:v>
                </c:pt>
                <c:pt idx="3">
                  <c:v>0.17231836691249997</c:v>
                </c:pt>
                <c:pt idx="4">
                  <c:v>4.7299430951500028E-2</c:v>
                </c:pt>
                <c:pt idx="5">
                  <c:v>3.8569213714999993E-3</c:v>
                </c:pt>
                <c:pt idx="6">
                  <c:v>2.6919717128999997E-2</c:v>
                </c:pt>
                <c:pt idx="7">
                  <c:v>8.8418588938999995E-2</c:v>
                </c:pt>
                <c:pt idx="8">
                  <c:v>0.15784906752199998</c:v>
                </c:pt>
                <c:pt idx="9">
                  <c:v>0.21590840332450015</c:v>
                </c:pt>
                <c:pt idx="10">
                  <c:v>0.24022931866700012</c:v>
                </c:pt>
                <c:pt idx="11">
                  <c:v>0.23261061922099993</c:v>
                </c:pt>
                <c:pt idx="12">
                  <c:v>0.20382936984299996</c:v>
                </c:pt>
                <c:pt idx="13">
                  <c:v>0.16258488900700005</c:v>
                </c:pt>
                <c:pt idx="14">
                  <c:v>0.11701444134</c:v>
                </c:pt>
                <c:pt idx="15">
                  <c:v>7.7074842602999988E-2</c:v>
                </c:pt>
                <c:pt idx="16">
                  <c:v>4.5013558700499973E-2</c:v>
                </c:pt>
                <c:pt idx="17">
                  <c:v>2.9382394308499992E-2</c:v>
                </c:pt>
                <c:pt idx="18">
                  <c:v>3.5676255317499996E-2</c:v>
                </c:pt>
                <c:pt idx="19">
                  <c:v>5.4633924496999976E-2</c:v>
                </c:pt>
                <c:pt idx="20">
                  <c:v>7.9891744328499992E-2</c:v>
                </c:pt>
                <c:pt idx="21">
                  <c:v>9.7578391769000017E-2</c:v>
                </c:pt>
                <c:pt idx="22">
                  <c:v>0.10899483226250001</c:v>
                </c:pt>
                <c:pt idx="23">
                  <c:v>0.10740787908300005</c:v>
                </c:pt>
                <c:pt idx="24">
                  <c:v>0.1038107957685</c:v>
                </c:pt>
                <c:pt idx="25">
                  <c:v>9.6532279513999952E-2</c:v>
                </c:pt>
                <c:pt idx="26">
                  <c:v>8.8208600135499943E-2</c:v>
                </c:pt>
                <c:pt idx="27">
                  <c:v>7.8490575999000015E-2</c:v>
                </c:pt>
                <c:pt idx="28">
                  <c:v>6.207699751350005E-2</c:v>
                </c:pt>
                <c:pt idx="29">
                  <c:v>4.3994555550499997E-2</c:v>
                </c:pt>
                <c:pt idx="30">
                  <c:v>2.6242936514499996E-2</c:v>
                </c:pt>
                <c:pt idx="31">
                  <c:v>1.9876972802000004E-2</c:v>
                </c:pt>
                <c:pt idx="32">
                  <c:v>2.0890593287000016E-2</c:v>
                </c:pt>
                <c:pt idx="33">
                  <c:v>2.8588324022999993E-2</c:v>
                </c:pt>
                <c:pt idx="34">
                  <c:v>3.6857560424499981E-2</c:v>
                </c:pt>
                <c:pt idx="35">
                  <c:v>4.6214615016999999E-2</c:v>
                </c:pt>
                <c:pt idx="36">
                  <c:v>5.8508715705499974E-2</c:v>
                </c:pt>
                <c:pt idx="37">
                  <c:v>7.6855789648500025E-2</c:v>
                </c:pt>
                <c:pt idx="38">
                  <c:v>9.1721951329500034E-2</c:v>
                </c:pt>
                <c:pt idx="39">
                  <c:v>0.10451927877950005</c:v>
                </c:pt>
                <c:pt idx="40">
                  <c:v>0.10888709336649999</c:v>
                </c:pt>
                <c:pt idx="41">
                  <c:v>0.10533301934499999</c:v>
                </c:pt>
                <c:pt idx="42">
                  <c:v>9.7998051904499978E-2</c:v>
                </c:pt>
                <c:pt idx="43">
                  <c:v>8.8901659063499991E-2</c:v>
                </c:pt>
                <c:pt idx="44">
                  <c:v>7.8797231055500058E-2</c:v>
                </c:pt>
                <c:pt idx="45">
                  <c:v>7.0631515534000017E-2</c:v>
                </c:pt>
                <c:pt idx="46">
                  <c:v>6.0279123000499979E-2</c:v>
                </c:pt>
                <c:pt idx="47">
                  <c:v>4.1751773541999999E-2</c:v>
                </c:pt>
                <c:pt idx="48">
                  <c:v>1.6375334980000003E-2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1.8076030065000002E-2</c:v>
                </c:pt>
                <c:pt idx="55">
                  <c:v>4.5895614194999983E-2</c:v>
                </c:pt>
                <c:pt idx="56">
                  <c:v>6.3653831033499947E-2</c:v>
                </c:pt>
                <c:pt idx="57">
                  <c:v>6.6596444135500019E-2</c:v>
                </c:pt>
                <c:pt idx="58">
                  <c:v>5.7351269236499997E-2</c:v>
                </c:pt>
                <c:pt idx="59">
                  <c:v>4.0304925761000018E-2</c:v>
                </c:pt>
                <c:pt idx="60">
                  <c:v>1.9744126619500001E-2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1.1562230386999999E-2</c:v>
                </c:pt>
                <c:pt idx="65">
                  <c:v>3.5420451629500006E-2</c:v>
                </c:pt>
                <c:pt idx="66">
                  <c:v>3.8876217827000001E-2</c:v>
                </c:pt>
                <c:pt idx="67">
                  <c:v>2.5915014271500017E-2</c:v>
                </c:pt>
                <c:pt idx="68">
                  <c:v>1.8300324148499997E-2</c:v>
                </c:pt>
                <c:pt idx="69">
                  <c:v>2.5388206471499995E-2</c:v>
                </c:pt>
                <c:pt idx="70">
                  <c:v>3.2587872313500008E-2</c:v>
                </c:pt>
                <c:pt idx="71">
                  <c:v>2.3520428223499992E-2</c:v>
                </c:pt>
                <c:pt idx="72">
                  <c:v>7.9127789325000013E-3</c:v>
                </c:pt>
                <c:pt idx="73">
                  <c:v>2.2408991399999996E-3</c:v>
                </c:pt>
                <c:pt idx="74">
                  <c:v>6.1166494410000031E-3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3.7088226529500001E-2</c:v>
                </c:pt>
                <c:pt idx="81">
                  <c:v>5.5044782405999984E-2</c:v>
                </c:pt>
                <c:pt idx="82">
                  <c:v>4.3017899508000002E-2</c:v>
                </c:pt>
                <c:pt idx="83">
                  <c:v>2.1255018948999994E-2</c:v>
                </c:pt>
                <c:pt idx="84">
                  <c:v>1.0957484967500002E-2</c:v>
                </c:pt>
                <c:pt idx="85">
                  <c:v>1.6269167744499994E-2</c:v>
                </c:pt>
                <c:pt idx="86">
                  <c:v>2.853003369400001E-2</c:v>
                </c:pt>
                <c:pt idx="87">
                  <c:v>3.7577546069999995E-2</c:v>
                </c:pt>
                <c:pt idx="88">
                  <c:v>3.634426517499998E-2</c:v>
                </c:pt>
                <c:pt idx="89">
                  <c:v>2.6065539623000008E-2</c:v>
                </c:pt>
                <c:pt idx="90">
                  <c:v>9.9246895535000049E-3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1.4266833720000009E-3</c:v>
                </c:pt>
                <c:pt idx="98">
                  <c:v>1.9532166505000007E-2</c:v>
                </c:pt>
                <c:pt idx="99">
                  <c:v>3.5981867649999985E-2</c:v>
                </c:pt>
                <c:pt idx="100">
                  <c:v>4.8794933576500006E-2</c:v>
                </c:pt>
                <c:pt idx="101">
                  <c:v>5.7559491803000018E-2</c:v>
                </c:pt>
                <c:pt idx="102">
                  <c:v>6.3277214129499978E-2</c:v>
                </c:pt>
                <c:pt idx="103">
                  <c:v>6.744715437250004E-2</c:v>
                </c:pt>
                <c:pt idx="104">
                  <c:v>6.9853426664000032E-2</c:v>
                </c:pt>
                <c:pt idx="105">
                  <c:v>7.0456444021499989E-2</c:v>
                </c:pt>
                <c:pt idx="106">
                  <c:v>6.9306355637499956E-2</c:v>
                </c:pt>
                <c:pt idx="107">
                  <c:v>6.6170669867000015E-2</c:v>
                </c:pt>
                <c:pt idx="108">
                  <c:v>6.0841894991500008E-2</c:v>
                </c:pt>
                <c:pt idx="109">
                  <c:v>5.274178834700001E-2</c:v>
                </c:pt>
                <c:pt idx="110">
                  <c:v>4.4222747590000014E-2</c:v>
                </c:pt>
                <c:pt idx="111">
                  <c:v>3.26649249685E-2</c:v>
                </c:pt>
                <c:pt idx="112">
                  <c:v>2.2230371645999988E-2</c:v>
                </c:pt>
                <c:pt idx="113">
                  <c:v>1.2863827373000007E-2</c:v>
                </c:pt>
                <c:pt idx="114">
                  <c:v>3.4937045550000011E-3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77-4DF5-B9A2-D5BFB0AEC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4769744"/>
        <c:axId val="974770160"/>
      </c:lineChart>
      <c:catAx>
        <c:axId val="9747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4770160"/>
        <c:crosses val="autoZero"/>
        <c:auto val="1"/>
        <c:lblAlgn val="ctr"/>
        <c:lblOffset val="100"/>
        <c:noMultiLvlLbl val="0"/>
      </c:catAx>
      <c:valAx>
        <c:axId val="97477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476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反射白</a:t>
            </a:r>
            <a:r>
              <a:rPr lang="en-US" altLang="zh-TW" dirty="0"/>
              <a:t>_</a:t>
            </a:r>
            <a:r>
              <a:rPr lang="en-US" altLang="zh-TW" dirty="0" err="1"/>
              <a:t>LEDlow</a:t>
            </a:r>
            <a:r>
              <a:rPr lang="en-US" altLang="zh-TW" dirty="0"/>
              <a:t>_</a:t>
            </a:r>
            <a:r>
              <a:rPr lang="zh-TW" altLang="en-US" dirty="0"/>
              <a:t>開放空間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反射白_LEDlow_開放空間!$A$202:$EE$202</c:f>
              <c:numCache>
                <c:formatCode>General</c:formatCode>
                <c:ptCount val="135"/>
                <c:pt idx="0">
                  <c:v>4.6565917650000016E-4</c:v>
                </c:pt>
                <c:pt idx="1">
                  <c:v>3.753849849999999E-4</c:v>
                </c:pt>
                <c:pt idx="2">
                  <c:v>3.2128425850000007E-4</c:v>
                </c:pt>
                <c:pt idx="3">
                  <c:v>3.9005924449999984E-4</c:v>
                </c:pt>
                <c:pt idx="4">
                  <c:v>5.3571445949999997E-4</c:v>
                </c:pt>
                <c:pt idx="5">
                  <c:v>5.8956626700000004E-4</c:v>
                </c:pt>
                <c:pt idx="6">
                  <c:v>5.4672432399999985E-4</c:v>
                </c:pt>
                <c:pt idx="7">
                  <c:v>4.8355034750000025E-4</c:v>
                </c:pt>
                <c:pt idx="8">
                  <c:v>4.661433834999999E-4</c:v>
                </c:pt>
                <c:pt idx="9">
                  <c:v>5.0929875149999997E-4</c:v>
                </c:pt>
                <c:pt idx="10">
                  <c:v>6.6103453750000003E-4</c:v>
                </c:pt>
                <c:pt idx="11">
                  <c:v>9.2599830899999988E-4</c:v>
                </c:pt>
                <c:pt idx="12">
                  <c:v>1.3250175094999994E-3</c:v>
                </c:pt>
                <c:pt idx="13">
                  <c:v>1.812758032500001E-3</c:v>
                </c:pt>
                <c:pt idx="14">
                  <c:v>2.3059321004999995E-3</c:v>
                </c:pt>
                <c:pt idx="15">
                  <c:v>2.7700226509999992E-3</c:v>
                </c:pt>
                <c:pt idx="16">
                  <c:v>3.1376153649999988E-3</c:v>
                </c:pt>
                <c:pt idx="17">
                  <c:v>3.411527206999998E-3</c:v>
                </c:pt>
                <c:pt idx="18">
                  <c:v>3.6232335560000013E-3</c:v>
                </c:pt>
                <c:pt idx="19">
                  <c:v>3.8348983420000006E-3</c:v>
                </c:pt>
                <c:pt idx="20">
                  <c:v>4.0746446394999995E-3</c:v>
                </c:pt>
                <c:pt idx="21">
                  <c:v>4.3449311314999982E-3</c:v>
                </c:pt>
                <c:pt idx="22">
                  <c:v>4.5761623685000004E-3</c:v>
                </c:pt>
                <c:pt idx="23">
                  <c:v>4.7387982185000009E-3</c:v>
                </c:pt>
                <c:pt idx="24">
                  <c:v>4.7999851395000015E-3</c:v>
                </c:pt>
                <c:pt idx="25">
                  <c:v>4.7816196034999991E-3</c:v>
                </c:pt>
                <c:pt idx="26">
                  <c:v>4.8131386219999982E-3</c:v>
                </c:pt>
                <c:pt idx="27">
                  <c:v>4.9502131599999995E-3</c:v>
                </c:pt>
                <c:pt idx="28">
                  <c:v>5.3295092335000002E-3</c:v>
                </c:pt>
                <c:pt idx="29">
                  <c:v>6.1941020519999989E-3</c:v>
                </c:pt>
                <c:pt idx="30">
                  <c:v>7.5992318180000008E-3</c:v>
                </c:pt>
                <c:pt idx="31">
                  <c:v>9.9026651649999978E-3</c:v>
                </c:pt>
                <c:pt idx="32">
                  <c:v>1.3524601867499994E-2</c:v>
                </c:pt>
                <c:pt idx="33">
                  <c:v>1.8599123144000008E-2</c:v>
                </c:pt>
                <c:pt idx="34">
                  <c:v>2.4957291874000004E-2</c:v>
                </c:pt>
                <c:pt idx="35">
                  <c:v>3.1918892127499994E-2</c:v>
                </c:pt>
                <c:pt idx="36">
                  <c:v>3.8229037096000014E-2</c:v>
                </c:pt>
                <c:pt idx="37">
                  <c:v>4.2340630252000029E-2</c:v>
                </c:pt>
                <c:pt idx="38">
                  <c:v>4.3422403465499991E-2</c:v>
                </c:pt>
                <c:pt idx="39">
                  <c:v>4.1460395397999991E-2</c:v>
                </c:pt>
                <c:pt idx="40">
                  <c:v>3.7507131956000007E-2</c:v>
                </c:pt>
                <c:pt idx="41">
                  <c:v>3.2439876049500022E-2</c:v>
                </c:pt>
                <c:pt idx="42">
                  <c:v>2.7610454169500004E-2</c:v>
                </c:pt>
                <c:pt idx="43">
                  <c:v>2.3375690778999994E-2</c:v>
                </c:pt>
                <c:pt idx="44">
                  <c:v>1.9831313843499995E-2</c:v>
                </c:pt>
                <c:pt idx="45">
                  <c:v>1.7219803278999989E-2</c:v>
                </c:pt>
                <c:pt idx="46">
                  <c:v>1.5251505845499997E-2</c:v>
                </c:pt>
                <c:pt idx="47">
                  <c:v>1.3844116071499997E-2</c:v>
                </c:pt>
                <c:pt idx="48">
                  <c:v>1.288451780099999E-2</c:v>
                </c:pt>
                <c:pt idx="49">
                  <c:v>1.2223161339000001E-2</c:v>
                </c:pt>
                <c:pt idx="50">
                  <c:v>1.1883609829000007E-2</c:v>
                </c:pt>
                <c:pt idx="51">
                  <c:v>1.1983708256500001E-2</c:v>
                </c:pt>
                <c:pt idx="52">
                  <c:v>1.2494264345999994E-2</c:v>
                </c:pt>
                <c:pt idx="53">
                  <c:v>1.3259563058000003E-2</c:v>
                </c:pt>
                <c:pt idx="54">
                  <c:v>1.4041166942999995E-2</c:v>
                </c:pt>
                <c:pt idx="55">
                  <c:v>1.4665813630000002E-2</c:v>
                </c:pt>
                <c:pt idx="56">
                  <c:v>1.5091057036999995E-2</c:v>
                </c:pt>
                <c:pt idx="57">
                  <c:v>1.5325131498999991E-2</c:v>
                </c:pt>
                <c:pt idx="58">
                  <c:v>1.536099948000001E-2</c:v>
                </c:pt>
                <c:pt idx="59">
                  <c:v>1.5135902171500005E-2</c:v>
                </c:pt>
                <c:pt idx="60">
                  <c:v>1.4657735487000006E-2</c:v>
                </c:pt>
                <c:pt idx="61">
                  <c:v>1.4085432393499995E-2</c:v>
                </c:pt>
                <c:pt idx="62">
                  <c:v>1.3567298371500005E-2</c:v>
                </c:pt>
                <c:pt idx="63">
                  <c:v>1.3135381708499996E-2</c:v>
                </c:pt>
                <c:pt idx="64">
                  <c:v>1.2635498399999995E-2</c:v>
                </c:pt>
                <c:pt idx="65">
                  <c:v>1.1912122253499998E-2</c:v>
                </c:pt>
                <c:pt idx="66">
                  <c:v>1.09962130025E-2</c:v>
                </c:pt>
                <c:pt idx="67">
                  <c:v>9.9969957490000007E-3</c:v>
                </c:pt>
                <c:pt idx="68">
                  <c:v>9.0146761524999997E-3</c:v>
                </c:pt>
                <c:pt idx="69">
                  <c:v>8.0756417874999955E-3</c:v>
                </c:pt>
                <c:pt idx="70">
                  <c:v>7.1336068985000008E-3</c:v>
                </c:pt>
                <c:pt idx="71">
                  <c:v>6.2366094754999993E-3</c:v>
                </c:pt>
                <c:pt idx="72">
                  <c:v>5.5093953315000022E-3</c:v>
                </c:pt>
                <c:pt idx="73">
                  <c:v>5.0492703439999984E-3</c:v>
                </c:pt>
                <c:pt idx="74">
                  <c:v>4.7619789220000007E-3</c:v>
                </c:pt>
                <c:pt idx="75">
                  <c:v>4.3332346644999993E-3</c:v>
                </c:pt>
                <c:pt idx="76">
                  <c:v>3.6132580249999997E-3</c:v>
                </c:pt>
                <c:pt idx="77">
                  <c:v>2.7706516670000002E-3</c:v>
                </c:pt>
                <c:pt idx="78">
                  <c:v>2.1609200805000001E-3</c:v>
                </c:pt>
                <c:pt idx="79">
                  <c:v>1.9804723615000001E-3</c:v>
                </c:pt>
                <c:pt idx="80">
                  <c:v>2.0652231455000011E-3</c:v>
                </c:pt>
                <c:pt idx="81">
                  <c:v>2.0947451370000002E-3</c:v>
                </c:pt>
                <c:pt idx="82">
                  <c:v>1.9190635515000003E-3</c:v>
                </c:pt>
                <c:pt idx="83">
                  <c:v>1.5711176735000009E-3</c:v>
                </c:pt>
                <c:pt idx="84">
                  <c:v>1.2122442710000001E-3</c:v>
                </c:pt>
                <c:pt idx="85">
                  <c:v>9.9069158099999977E-4</c:v>
                </c:pt>
                <c:pt idx="86">
                  <c:v>8.7327153450000015E-4</c:v>
                </c:pt>
                <c:pt idx="87">
                  <c:v>7.9490127099999977E-4</c:v>
                </c:pt>
                <c:pt idx="88">
                  <c:v>7.1758997200000027E-4</c:v>
                </c:pt>
                <c:pt idx="89">
                  <c:v>6.0876831099999993E-4</c:v>
                </c:pt>
                <c:pt idx="90">
                  <c:v>5.077482565000002E-4</c:v>
                </c:pt>
                <c:pt idx="91">
                  <c:v>4.1405375700000017E-4</c:v>
                </c:pt>
                <c:pt idx="92">
                  <c:v>3.3132658700000005E-4</c:v>
                </c:pt>
                <c:pt idx="93">
                  <c:v>2.8409698750000002E-4</c:v>
                </c:pt>
                <c:pt idx="94">
                  <c:v>2.6940970049999993E-4</c:v>
                </c:pt>
                <c:pt idx="95">
                  <c:v>2.7138704299999988E-4</c:v>
                </c:pt>
                <c:pt idx="96">
                  <c:v>3.0245628699999998E-4</c:v>
                </c:pt>
                <c:pt idx="97">
                  <c:v>3.4665599850000015E-4</c:v>
                </c:pt>
                <c:pt idx="98">
                  <c:v>3.8432741799999996E-4</c:v>
                </c:pt>
                <c:pt idx="99">
                  <c:v>4.062983930000002E-4</c:v>
                </c:pt>
                <c:pt idx="100">
                  <c:v>4.2325106800000003E-4</c:v>
                </c:pt>
                <c:pt idx="101">
                  <c:v>4.5021481949999997E-4</c:v>
                </c:pt>
                <c:pt idx="102">
                  <c:v>5.9759924850000007E-4</c:v>
                </c:pt>
                <c:pt idx="103">
                  <c:v>7.7024868700000025E-4</c:v>
                </c:pt>
                <c:pt idx="104">
                  <c:v>1.0075974350000003E-3</c:v>
                </c:pt>
                <c:pt idx="105">
                  <c:v>1.3238859680000006E-3</c:v>
                </c:pt>
                <c:pt idx="106">
                  <c:v>1.7138832804999987E-3</c:v>
                </c:pt>
                <c:pt idx="107">
                  <c:v>2.1664388734999995E-3</c:v>
                </c:pt>
                <c:pt idx="108">
                  <c:v>2.6838025309999982E-3</c:v>
                </c:pt>
                <c:pt idx="109">
                  <c:v>3.2772559000000001E-3</c:v>
                </c:pt>
                <c:pt idx="110">
                  <c:v>4.0321590739999975E-3</c:v>
                </c:pt>
                <c:pt idx="111">
                  <c:v>4.7507463200000015E-3</c:v>
                </c:pt>
                <c:pt idx="112">
                  <c:v>5.4939454575000024E-3</c:v>
                </c:pt>
                <c:pt idx="113">
                  <c:v>6.2398233439999997E-3</c:v>
                </c:pt>
                <c:pt idx="114">
                  <c:v>6.9438198164999991E-3</c:v>
                </c:pt>
                <c:pt idx="115">
                  <c:v>7.5899163185000054E-3</c:v>
                </c:pt>
                <c:pt idx="116">
                  <c:v>8.1467840320000075E-3</c:v>
                </c:pt>
                <c:pt idx="117">
                  <c:v>8.6333568279999967E-3</c:v>
                </c:pt>
                <c:pt idx="118">
                  <c:v>8.927775197999999E-3</c:v>
                </c:pt>
                <c:pt idx="119">
                  <c:v>9.0194475734999974E-3</c:v>
                </c:pt>
                <c:pt idx="120">
                  <c:v>8.9452827905000028E-3</c:v>
                </c:pt>
                <c:pt idx="121">
                  <c:v>8.7227071895000022E-3</c:v>
                </c:pt>
                <c:pt idx="122">
                  <c:v>8.3524685965000005E-3</c:v>
                </c:pt>
                <c:pt idx="123">
                  <c:v>7.857588514500002E-3</c:v>
                </c:pt>
                <c:pt idx="124">
                  <c:v>7.2562482665000008E-3</c:v>
                </c:pt>
                <c:pt idx="125">
                  <c:v>6.5873417279999954E-3</c:v>
                </c:pt>
                <c:pt idx="126">
                  <c:v>5.8676785990000001E-3</c:v>
                </c:pt>
                <c:pt idx="127">
                  <c:v>5.0825047154999994E-3</c:v>
                </c:pt>
                <c:pt idx="128">
                  <c:v>4.3189535069999988E-3</c:v>
                </c:pt>
                <c:pt idx="129">
                  <c:v>3.6172986345000017E-3</c:v>
                </c:pt>
                <c:pt idx="130">
                  <c:v>2.9727985170000014E-3</c:v>
                </c:pt>
                <c:pt idx="131">
                  <c:v>2.4050335379999991E-3</c:v>
                </c:pt>
                <c:pt idx="132">
                  <c:v>1.9060457894999991E-3</c:v>
                </c:pt>
                <c:pt idx="133">
                  <c:v>1.4874994635000003E-3</c:v>
                </c:pt>
                <c:pt idx="134">
                  <c:v>6.2249931950000012E-4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1-4F91-B8BF-EA1FF0E56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6157167"/>
        <c:axId val="986157999"/>
      </c:lineChart>
      <c:catAx>
        <c:axId val="98615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86157999"/>
        <c:crosses val="autoZero"/>
        <c:auto val="1"/>
        <c:lblAlgn val="ctr"/>
        <c:lblOffset val="100"/>
        <c:noMultiLvlLbl val="0"/>
      </c:catAx>
      <c:valAx>
        <c:axId val="98615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8615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反射白</a:t>
            </a:r>
            <a:r>
              <a:rPr lang="en-US" altLang="zh-TW" dirty="0"/>
              <a:t>_</a:t>
            </a:r>
            <a:r>
              <a:rPr lang="en-US" altLang="zh-TW" dirty="0" err="1"/>
              <a:t>LEDlow</a:t>
            </a:r>
            <a:r>
              <a:rPr lang="en-US" altLang="zh-TW" dirty="0"/>
              <a:t>_</a:t>
            </a:r>
            <a:r>
              <a:rPr lang="zh-TW" altLang="en-US" dirty="0"/>
              <a:t>暗櫃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反射白_LEDlow_暗櫃!$A$202:$EE$202</c:f>
              <c:numCache>
                <c:formatCode>General</c:formatCode>
                <c:ptCount val="135"/>
                <c:pt idx="0">
                  <c:v>3.986433035000001E-4</c:v>
                </c:pt>
                <c:pt idx="1">
                  <c:v>2.9850552599999997E-4</c:v>
                </c:pt>
                <c:pt idx="2">
                  <c:v>2.2330000850000003E-4</c:v>
                </c:pt>
                <c:pt idx="3">
                  <c:v>1.8010066099999995E-4</c:v>
                </c:pt>
                <c:pt idx="4">
                  <c:v>2.411372315000001E-4</c:v>
                </c:pt>
                <c:pt idx="5">
                  <c:v>3.3388032350000006E-4</c:v>
                </c:pt>
                <c:pt idx="6">
                  <c:v>4.1036641649999997E-4</c:v>
                </c:pt>
                <c:pt idx="7">
                  <c:v>4.8383777400000041E-4</c:v>
                </c:pt>
                <c:pt idx="8">
                  <c:v>5.6778690250000011E-4</c:v>
                </c:pt>
                <c:pt idx="9">
                  <c:v>6.5179686700000017E-4</c:v>
                </c:pt>
                <c:pt idx="10">
                  <c:v>7.58654188E-4</c:v>
                </c:pt>
                <c:pt idx="11">
                  <c:v>8.4855685200000027E-4</c:v>
                </c:pt>
                <c:pt idx="12">
                  <c:v>9.5769922500000019E-4</c:v>
                </c:pt>
                <c:pt idx="13">
                  <c:v>1.1423289719999995E-3</c:v>
                </c:pt>
                <c:pt idx="14">
                  <c:v>1.4256025104999988E-3</c:v>
                </c:pt>
                <c:pt idx="15">
                  <c:v>1.7744328719999996E-3</c:v>
                </c:pt>
                <c:pt idx="16">
                  <c:v>2.0868025795000005E-3</c:v>
                </c:pt>
                <c:pt idx="17">
                  <c:v>2.3268158219999996E-3</c:v>
                </c:pt>
                <c:pt idx="18">
                  <c:v>2.5345046170000001E-3</c:v>
                </c:pt>
                <c:pt idx="19">
                  <c:v>2.7467137620000013E-3</c:v>
                </c:pt>
                <c:pt idx="20">
                  <c:v>2.9670631729999996E-3</c:v>
                </c:pt>
                <c:pt idx="21">
                  <c:v>3.1580514129999982E-3</c:v>
                </c:pt>
                <c:pt idx="22">
                  <c:v>3.2718854325000006E-3</c:v>
                </c:pt>
                <c:pt idx="23">
                  <c:v>3.3061521080000006E-3</c:v>
                </c:pt>
                <c:pt idx="24">
                  <c:v>3.2886781189999993E-3</c:v>
                </c:pt>
                <c:pt idx="25">
                  <c:v>3.2575574055000007E-3</c:v>
                </c:pt>
                <c:pt idx="26">
                  <c:v>3.3109512664999973E-3</c:v>
                </c:pt>
                <c:pt idx="27">
                  <c:v>3.4821743194999978E-3</c:v>
                </c:pt>
                <c:pt idx="28">
                  <c:v>3.8437492079999983E-3</c:v>
                </c:pt>
                <c:pt idx="29">
                  <c:v>4.5550489390000009E-3</c:v>
                </c:pt>
                <c:pt idx="30">
                  <c:v>5.6353618774999982E-3</c:v>
                </c:pt>
                <c:pt idx="31">
                  <c:v>7.3389473750000035E-3</c:v>
                </c:pt>
                <c:pt idx="32">
                  <c:v>9.9776912159999995E-3</c:v>
                </c:pt>
                <c:pt idx="33">
                  <c:v>1.3684734002500008E-2</c:v>
                </c:pt>
                <c:pt idx="34">
                  <c:v>1.836736092449999E-2</c:v>
                </c:pt>
                <c:pt idx="35">
                  <c:v>2.3527804854500001E-2</c:v>
                </c:pt>
                <c:pt idx="36">
                  <c:v>2.82235665065E-2</c:v>
                </c:pt>
                <c:pt idx="37">
                  <c:v>3.1269044207499999E-2</c:v>
                </c:pt>
                <c:pt idx="38">
                  <c:v>3.2057484184499996E-2</c:v>
                </c:pt>
                <c:pt idx="39">
                  <c:v>3.0586054213500004E-2</c:v>
                </c:pt>
                <c:pt idx="40">
                  <c:v>2.7665080363499996E-2</c:v>
                </c:pt>
                <c:pt idx="41">
                  <c:v>2.3927588676500005E-2</c:v>
                </c:pt>
                <c:pt idx="42">
                  <c:v>2.0375612583500007E-2</c:v>
                </c:pt>
                <c:pt idx="43">
                  <c:v>1.7249423311500006E-2</c:v>
                </c:pt>
                <c:pt idx="44">
                  <c:v>1.4605961358999999E-2</c:v>
                </c:pt>
                <c:pt idx="45">
                  <c:v>1.2613138548999991E-2</c:v>
                </c:pt>
                <c:pt idx="46">
                  <c:v>1.1071215260500002E-2</c:v>
                </c:pt>
                <c:pt idx="47">
                  <c:v>9.9573499654999984E-3</c:v>
                </c:pt>
                <c:pt idx="48">
                  <c:v>9.2283866020000035E-3</c:v>
                </c:pt>
                <c:pt idx="49">
                  <c:v>8.7643327090000007E-3</c:v>
                </c:pt>
                <c:pt idx="50">
                  <c:v>8.5574816549999991E-3</c:v>
                </c:pt>
                <c:pt idx="51">
                  <c:v>8.6683093570000033E-3</c:v>
                </c:pt>
                <c:pt idx="52">
                  <c:v>9.0605294925000003E-3</c:v>
                </c:pt>
                <c:pt idx="53">
                  <c:v>9.6189356725000022E-3</c:v>
                </c:pt>
                <c:pt idx="54">
                  <c:v>1.0167775560999999E-2</c:v>
                </c:pt>
                <c:pt idx="55">
                  <c:v>1.0601120337499999E-2</c:v>
                </c:pt>
                <c:pt idx="56">
                  <c:v>1.0901671652500009E-2</c:v>
                </c:pt>
                <c:pt idx="57">
                  <c:v>1.1068173629000002E-2</c:v>
                </c:pt>
                <c:pt idx="58">
                  <c:v>1.1069277806000003E-2</c:v>
                </c:pt>
                <c:pt idx="59">
                  <c:v>1.0857564278000003E-2</c:v>
                </c:pt>
                <c:pt idx="60">
                  <c:v>1.0455401722000005E-2</c:v>
                </c:pt>
                <c:pt idx="61">
                  <c:v>1.0015723514499999E-2</c:v>
                </c:pt>
                <c:pt idx="62">
                  <c:v>9.6566816309999991E-3</c:v>
                </c:pt>
                <c:pt idx="63">
                  <c:v>9.3930132940000036E-3</c:v>
                </c:pt>
                <c:pt idx="64">
                  <c:v>9.0815877184999994E-3</c:v>
                </c:pt>
                <c:pt idx="65">
                  <c:v>8.5805938110000025E-3</c:v>
                </c:pt>
                <c:pt idx="66">
                  <c:v>7.8941745349999978E-3</c:v>
                </c:pt>
                <c:pt idx="67">
                  <c:v>7.1238692905000013E-3</c:v>
                </c:pt>
                <c:pt idx="68">
                  <c:v>6.3949707260000013E-3</c:v>
                </c:pt>
                <c:pt idx="69">
                  <c:v>5.7633288230000022E-3</c:v>
                </c:pt>
                <c:pt idx="70">
                  <c:v>5.1789937830000014E-3</c:v>
                </c:pt>
                <c:pt idx="71">
                  <c:v>4.6176063880000034E-3</c:v>
                </c:pt>
                <c:pt idx="72">
                  <c:v>4.0990345559999992E-3</c:v>
                </c:pt>
                <c:pt idx="73">
                  <c:v>3.6637471110000002E-3</c:v>
                </c:pt>
                <c:pt idx="74">
                  <c:v>3.2775845554999994E-3</c:v>
                </c:pt>
                <c:pt idx="75">
                  <c:v>2.8085216004999978E-3</c:v>
                </c:pt>
                <c:pt idx="76">
                  <c:v>2.2538561924999988E-3</c:v>
                </c:pt>
                <c:pt idx="77">
                  <c:v>1.7821766974999993E-3</c:v>
                </c:pt>
                <c:pt idx="78">
                  <c:v>1.5763149839999999E-3</c:v>
                </c:pt>
                <c:pt idx="79">
                  <c:v>1.6424383975000003E-3</c:v>
                </c:pt>
                <c:pt idx="80">
                  <c:v>1.7650028339999996E-3</c:v>
                </c:pt>
                <c:pt idx="81">
                  <c:v>1.722173412000001E-3</c:v>
                </c:pt>
                <c:pt idx="82">
                  <c:v>1.4737219015000002E-3</c:v>
                </c:pt>
                <c:pt idx="83">
                  <c:v>1.1406988664999999E-3</c:v>
                </c:pt>
                <c:pt idx="84">
                  <c:v>8.9539193499999989E-4</c:v>
                </c:pt>
                <c:pt idx="85">
                  <c:v>7.9558114549999992E-4</c:v>
                </c:pt>
                <c:pt idx="86">
                  <c:v>7.553701534999996E-4</c:v>
                </c:pt>
                <c:pt idx="87">
                  <c:v>6.9997759649999974E-4</c:v>
                </c:pt>
                <c:pt idx="88">
                  <c:v>5.9453472700000021E-4</c:v>
                </c:pt>
                <c:pt idx="89">
                  <c:v>4.6085375900000033E-4</c:v>
                </c:pt>
                <c:pt idx="90">
                  <c:v>3.5951714699999985E-4</c:v>
                </c:pt>
                <c:pt idx="91">
                  <c:v>3.1794962E-4</c:v>
                </c:pt>
                <c:pt idx="92">
                  <c:v>2.6972425549999995E-4</c:v>
                </c:pt>
                <c:pt idx="93">
                  <c:v>2.2604339300000002E-4</c:v>
                </c:pt>
                <c:pt idx="94">
                  <c:v>1.8814315050000001E-4</c:v>
                </c:pt>
                <c:pt idx="95">
                  <c:v>1.6900882850000003E-4</c:v>
                </c:pt>
                <c:pt idx="96">
                  <c:v>1.9042514649999991E-4</c:v>
                </c:pt>
                <c:pt idx="97">
                  <c:v>2.311329300000001E-4</c:v>
                </c:pt>
                <c:pt idx="98">
                  <c:v>2.7049445150000007E-4</c:v>
                </c:pt>
                <c:pt idx="99">
                  <c:v>3.0115943849999999E-4</c:v>
                </c:pt>
                <c:pt idx="100">
                  <c:v>3.2710904749999999E-4</c:v>
                </c:pt>
                <c:pt idx="101">
                  <c:v>3.538080509999999E-4</c:v>
                </c:pt>
                <c:pt idx="102">
                  <c:v>4.5176659850000003E-4</c:v>
                </c:pt>
                <c:pt idx="103">
                  <c:v>5.809646565000002E-4</c:v>
                </c:pt>
                <c:pt idx="104">
                  <c:v>7.6280170449999959E-4</c:v>
                </c:pt>
                <c:pt idx="105">
                  <c:v>9.958891044999996E-4</c:v>
                </c:pt>
                <c:pt idx="106">
                  <c:v>1.282077346500001E-3</c:v>
                </c:pt>
                <c:pt idx="107">
                  <c:v>1.6160385144999997E-3</c:v>
                </c:pt>
                <c:pt idx="108">
                  <c:v>2.0017641704999996E-3</c:v>
                </c:pt>
                <c:pt idx="109">
                  <c:v>2.4519385319999999E-3</c:v>
                </c:pt>
                <c:pt idx="110">
                  <c:v>2.9704707114999993E-3</c:v>
                </c:pt>
                <c:pt idx="111">
                  <c:v>3.5036151260000011E-3</c:v>
                </c:pt>
                <c:pt idx="112">
                  <c:v>4.0509418660000015E-3</c:v>
                </c:pt>
                <c:pt idx="113">
                  <c:v>4.6005696120000016E-3</c:v>
                </c:pt>
                <c:pt idx="114">
                  <c:v>5.1240946389999997E-3</c:v>
                </c:pt>
                <c:pt idx="115">
                  <c:v>5.6046856914999978E-3</c:v>
                </c:pt>
                <c:pt idx="116">
                  <c:v>6.0164763390000006E-3</c:v>
                </c:pt>
                <c:pt idx="117">
                  <c:v>6.3736109479999971E-3</c:v>
                </c:pt>
                <c:pt idx="118">
                  <c:v>6.5617152414999998E-3</c:v>
                </c:pt>
                <c:pt idx="119">
                  <c:v>6.6331107744999999E-3</c:v>
                </c:pt>
                <c:pt idx="120">
                  <c:v>6.5816855190000047E-3</c:v>
                </c:pt>
                <c:pt idx="121">
                  <c:v>6.4213591785000045E-3</c:v>
                </c:pt>
                <c:pt idx="122">
                  <c:v>6.1546586834999991E-3</c:v>
                </c:pt>
                <c:pt idx="123">
                  <c:v>5.7971876945000049E-3</c:v>
                </c:pt>
                <c:pt idx="124">
                  <c:v>5.3620627374999993E-3</c:v>
                </c:pt>
                <c:pt idx="125">
                  <c:v>4.8703507809999989E-3</c:v>
                </c:pt>
                <c:pt idx="126">
                  <c:v>4.3596874380000001E-3</c:v>
                </c:pt>
                <c:pt idx="127">
                  <c:v>3.7848100849999988E-3</c:v>
                </c:pt>
                <c:pt idx="128">
                  <c:v>3.2147180565000001E-3</c:v>
                </c:pt>
                <c:pt idx="129">
                  <c:v>2.6867450195000014E-3</c:v>
                </c:pt>
                <c:pt idx="130">
                  <c:v>2.1882291455000008E-3</c:v>
                </c:pt>
                <c:pt idx="131">
                  <c:v>1.7404991264999997E-3</c:v>
                </c:pt>
                <c:pt idx="132">
                  <c:v>1.3386377325000001E-3</c:v>
                </c:pt>
                <c:pt idx="133">
                  <c:v>9.9210014849999951E-4</c:v>
                </c:pt>
                <c:pt idx="134">
                  <c:v>3.2808307450000009E-4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4-49CE-A16A-A19DC176B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424976"/>
        <c:axId val="658417488"/>
      </c:lineChart>
      <c:catAx>
        <c:axId val="6584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58417488"/>
        <c:crosses val="autoZero"/>
        <c:auto val="1"/>
        <c:lblAlgn val="ctr"/>
        <c:lblOffset val="100"/>
        <c:noMultiLvlLbl val="0"/>
      </c:catAx>
      <c:valAx>
        <c:axId val="65841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5842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陳翰陞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工作表1!$A$22</c:f>
              <c:strCache>
                <c:ptCount val="1"/>
                <c:pt idx="0">
                  <c:v>AWPPG022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工作表1!$B$22:$EF$22</c:f>
              <c:numCache>
                <c:formatCode>General</c:formatCode>
                <c:ptCount val="135"/>
                <c:pt idx="0">
                  <c:v>4.978910231155779E-4</c:v>
                </c:pt>
                <c:pt idx="1">
                  <c:v>4.0428902864321611E-4</c:v>
                </c:pt>
                <c:pt idx="2">
                  <c:v>3.0713828592964822E-4</c:v>
                </c:pt>
                <c:pt idx="3">
                  <c:v>2.4680461407035169E-4</c:v>
                </c:pt>
                <c:pt idx="4">
                  <c:v>2.6290860100502511E-4</c:v>
                </c:pt>
                <c:pt idx="5">
                  <c:v>2.5057479145728642E-4</c:v>
                </c:pt>
                <c:pt idx="6">
                  <c:v>2.017464201005025E-4</c:v>
                </c:pt>
                <c:pt idx="7">
                  <c:v>1.5464063065326629E-4</c:v>
                </c:pt>
                <c:pt idx="8">
                  <c:v>1.445218869346734E-4</c:v>
                </c:pt>
                <c:pt idx="9">
                  <c:v>1.7043111206030149E-4</c:v>
                </c:pt>
                <c:pt idx="10">
                  <c:v>2.0850574321608039E-4</c:v>
                </c:pt>
                <c:pt idx="11">
                  <c:v>2.1001657286432159E-4</c:v>
                </c:pt>
                <c:pt idx="12">
                  <c:v>1.851656638190955E-4</c:v>
                </c:pt>
                <c:pt idx="13">
                  <c:v>1.6603579849246229E-4</c:v>
                </c:pt>
                <c:pt idx="14">
                  <c:v>1.8011043668341711E-4</c:v>
                </c:pt>
                <c:pt idx="15">
                  <c:v>2.2758619296482421E-4</c:v>
                </c:pt>
                <c:pt idx="16">
                  <c:v>2.7650687989949749E-4</c:v>
                </c:pt>
                <c:pt idx="17">
                  <c:v>3.0139593869346729E-4</c:v>
                </c:pt>
                <c:pt idx="18">
                  <c:v>3.0220301206030151E-4</c:v>
                </c:pt>
                <c:pt idx="19">
                  <c:v>2.7244788894472359E-4</c:v>
                </c:pt>
                <c:pt idx="20">
                  <c:v>2.3625826130653271E-4</c:v>
                </c:pt>
                <c:pt idx="21">
                  <c:v>2.1527534924623121E-4</c:v>
                </c:pt>
                <c:pt idx="22">
                  <c:v>2.2581875829145729E-4</c:v>
                </c:pt>
                <c:pt idx="23">
                  <c:v>2.4909858140703521E-4</c:v>
                </c:pt>
                <c:pt idx="24">
                  <c:v>2.8307456934673368E-4</c:v>
                </c:pt>
                <c:pt idx="25">
                  <c:v>3.1332857989949749E-4</c:v>
                </c:pt>
                <c:pt idx="26">
                  <c:v>3.3346590603015072E-4</c:v>
                </c:pt>
                <c:pt idx="27">
                  <c:v>3.386741969849247E-4</c:v>
                </c:pt>
                <c:pt idx="28">
                  <c:v>3.4012764673366837E-4</c:v>
                </c:pt>
                <c:pt idx="29">
                  <c:v>3.6809080502512572E-4</c:v>
                </c:pt>
                <c:pt idx="30">
                  <c:v>4.0479602663316591E-4</c:v>
                </c:pt>
                <c:pt idx="31">
                  <c:v>4.665329135678393E-4</c:v>
                </c:pt>
                <c:pt idx="32">
                  <c:v>5.7285974020100498E-4</c:v>
                </c:pt>
                <c:pt idx="33">
                  <c:v>7.4877376080402004E-4</c:v>
                </c:pt>
                <c:pt idx="34">
                  <c:v>9.8642856582914582E-4</c:v>
                </c:pt>
                <c:pt idx="35">
                  <c:v>1.23292663718593E-3</c:v>
                </c:pt>
                <c:pt idx="36">
                  <c:v>1.4171958768844221E-3</c:v>
                </c:pt>
                <c:pt idx="37">
                  <c:v>1.484509888944724E-3</c:v>
                </c:pt>
                <c:pt idx="38">
                  <c:v>1.433949647236181E-3</c:v>
                </c:pt>
                <c:pt idx="39">
                  <c:v>1.3102071155778889E-3</c:v>
                </c:pt>
                <c:pt idx="40">
                  <c:v>1.191124480904523E-3</c:v>
                </c:pt>
                <c:pt idx="41">
                  <c:v>1.1006560371859301E-3</c:v>
                </c:pt>
                <c:pt idx="42">
                  <c:v>1.0587255859296481E-3</c:v>
                </c:pt>
                <c:pt idx="43">
                  <c:v>1.0271042115577889E-3</c:v>
                </c:pt>
                <c:pt idx="44">
                  <c:v>9.7835345025125637E-4</c:v>
                </c:pt>
                <c:pt idx="45">
                  <c:v>9.074292844221105E-4</c:v>
                </c:pt>
                <c:pt idx="46">
                  <c:v>8.6229434221105528E-4</c:v>
                </c:pt>
                <c:pt idx="47">
                  <c:v>8.9183135577889446E-4</c:v>
                </c:pt>
                <c:pt idx="48">
                  <c:v>1.046338172864322E-3</c:v>
                </c:pt>
                <c:pt idx="49">
                  <c:v>1.309168058291457E-3</c:v>
                </c:pt>
                <c:pt idx="50">
                  <c:v>1.6541611653266329E-3</c:v>
                </c:pt>
                <c:pt idx="51">
                  <c:v>2.0516042050251261E-3</c:v>
                </c:pt>
                <c:pt idx="52">
                  <c:v>2.4778863527638189E-3</c:v>
                </c:pt>
                <c:pt idx="53">
                  <c:v>2.9175253065326641E-3</c:v>
                </c:pt>
                <c:pt idx="54">
                  <c:v>3.3623388261306529E-3</c:v>
                </c:pt>
                <c:pt idx="55">
                  <c:v>3.793980106030151E-3</c:v>
                </c:pt>
                <c:pt idx="56">
                  <c:v>4.1759327286432146E-3</c:v>
                </c:pt>
                <c:pt idx="57">
                  <c:v>4.473694562311557E-3</c:v>
                </c:pt>
                <c:pt idx="58">
                  <c:v>4.6633440452261308E-3</c:v>
                </c:pt>
                <c:pt idx="59">
                  <c:v>4.757144010050251E-3</c:v>
                </c:pt>
                <c:pt idx="60">
                  <c:v>4.7960413216080397E-3</c:v>
                </c:pt>
                <c:pt idx="61">
                  <c:v>4.8400894889447238E-3</c:v>
                </c:pt>
                <c:pt idx="62">
                  <c:v>4.873690728643216E-3</c:v>
                </c:pt>
                <c:pt idx="63">
                  <c:v>4.8485852924623112E-3</c:v>
                </c:pt>
                <c:pt idx="64">
                  <c:v>4.6955099507537687E-3</c:v>
                </c:pt>
                <c:pt idx="65">
                  <c:v>4.4039996959798992E-3</c:v>
                </c:pt>
                <c:pt idx="66">
                  <c:v>4.0431822120603018E-3</c:v>
                </c:pt>
                <c:pt idx="67">
                  <c:v>3.6892211497487441E-3</c:v>
                </c:pt>
                <c:pt idx="68">
                  <c:v>3.3858154045226128E-3</c:v>
                </c:pt>
                <c:pt idx="69">
                  <c:v>3.1049036819095479E-3</c:v>
                </c:pt>
                <c:pt idx="70">
                  <c:v>2.798189197487437E-3</c:v>
                </c:pt>
                <c:pt idx="71">
                  <c:v>2.470380026633166E-3</c:v>
                </c:pt>
                <c:pt idx="72">
                  <c:v>2.1628938221105532E-3</c:v>
                </c:pt>
                <c:pt idx="73">
                  <c:v>1.921731691959799E-3</c:v>
                </c:pt>
                <c:pt idx="74">
                  <c:v>1.7314313512562819E-3</c:v>
                </c:pt>
                <c:pt idx="75">
                  <c:v>1.5212205743718591E-3</c:v>
                </c:pt>
                <c:pt idx="76">
                  <c:v>1.2706085180904519E-3</c:v>
                </c:pt>
                <c:pt idx="77">
                  <c:v>1.0431909984924619E-3</c:v>
                </c:pt>
                <c:pt idx="78">
                  <c:v>9.1684472964824112E-4</c:v>
                </c:pt>
                <c:pt idx="79">
                  <c:v>8.9575576683417074E-4</c:v>
                </c:pt>
                <c:pt idx="80">
                  <c:v>8.8287286482412067E-4</c:v>
                </c:pt>
                <c:pt idx="81">
                  <c:v>8.0291077989949752E-4</c:v>
                </c:pt>
                <c:pt idx="82">
                  <c:v>6.7045447386934677E-4</c:v>
                </c:pt>
                <c:pt idx="83">
                  <c:v>5.4812253919597992E-4</c:v>
                </c:pt>
                <c:pt idx="84">
                  <c:v>4.8936170753768849E-4</c:v>
                </c:pt>
                <c:pt idx="85">
                  <c:v>4.9043981658291463E-4</c:v>
                </c:pt>
                <c:pt idx="86">
                  <c:v>4.8777909447236182E-4</c:v>
                </c:pt>
                <c:pt idx="87">
                  <c:v>4.3973341155778892E-4</c:v>
                </c:pt>
                <c:pt idx="88">
                  <c:v>3.3744230552763821E-4</c:v>
                </c:pt>
                <c:pt idx="89">
                  <c:v>2.35154672361809E-4</c:v>
                </c:pt>
                <c:pt idx="90">
                  <c:v>1.7840844874371861E-4</c:v>
                </c:pt>
                <c:pt idx="91">
                  <c:v>1.7698568040200999E-4</c:v>
                </c:pt>
                <c:pt idx="92">
                  <c:v>2.0386244623115581E-4</c:v>
                </c:pt>
                <c:pt idx="93">
                  <c:v>2.3308500603015081E-4</c:v>
                </c:pt>
                <c:pt idx="94">
                  <c:v>2.5507679748743722E-4</c:v>
                </c:pt>
                <c:pt idx="95">
                  <c:v>2.6488955879396979E-4</c:v>
                </c:pt>
                <c:pt idx="96">
                  <c:v>2.762375663316583E-4</c:v>
                </c:pt>
                <c:pt idx="97">
                  <c:v>2.8169246934673368E-4</c:v>
                </c:pt>
                <c:pt idx="98">
                  <c:v>2.8144029095477388E-4</c:v>
                </c:pt>
                <c:pt idx="99">
                  <c:v>2.8087422914572873E-4</c:v>
                </c:pt>
                <c:pt idx="100">
                  <c:v>2.7737806834170859E-4</c:v>
                </c:pt>
                <c:pt idx="101">
                  <c:v>2.736381462311558E-4</c:v>
                </c:pt>
                <c:pt idx="102">
                  <c:v>3.2110600753768839E-4</c:v>
                </c:pt>
                <c:pt idx="103">
                  <c:v>3.6300341809045232E-4</c:v>
                </c:pt>
                <c:pt idx="104">
                  <c:v>4.3112553467336681E-4</c:v>
                </c:pt>
                <c:pt idx="105">
                  <c:v>5.3149497788944724E-4</c:v>
                </c:pt>
                <c:pt idx="106">
                  <c:v>6.6794112562814072E-4</c:v>
                </c:pt>
                <c:pt idx="107">
                  <c:v>8.3393074070351749E-4</c:v>
                </c:pt>
                <c:pt idx="108">
                  <c:v>1.0273807437185931E-3</c:v>
                </c:pt>
                <c:pt idx="109">
                  <c:v>1.252227545226131E-3</c:v>
                </c:pt>
                <c:pt idx="110">
                  <c:v>1.5598930597989951E-3</c:v>
                </c:pt>
                <c:pt idx="111">
                  <c:v>1.829025082914573E-3</c:v>
                </c:pt>
                <c:pt idx="112">
                  <c:v>2.111833602512562E-3</c:v>
                </c:pt>
                <c:pt idx="113">
                  <c:v>2.3931044180904529E-3</c:v>
                </c:pt>
                <c:pt idx="114">
                  <c:v>2.6575743743718588E-3</c:v>
                </c:pt>
                <c:pt idx="115">
                  <c:v>2.8956523165829138E-3</c:v>
                </c:pt>
                <c:pt idx="116">
                  <c:v>3.0932505085427141E-3</c:v>
                </c:pt>
                <c:pt idx="117">
                  <c:v>3.2585338758793982E-3</c:v>
                </c:pt>
                <c:pt idx="118">
                  <c:v>3.3733678658291462E-3</c:v>
                </c:pt>
                <c:pt idx="119">
                  <c:v>3.3977422723618081E-3</c:v>
                </c:pt>
                <c:pt idx="120">
                  <c:v>3.3595922974874368E-3</c:v>
                </c:pt>
                <c:pt idx="121">
                  <c:v>3.264301970351758E-3</c:v>
                </c:pt>
                <c:pt idx="122">
                  <c:v>3.1194153899497478E-3</c:v>
                </c:pt>
                <c:pt idx="123">
                  <c:v>2.9327966497487432E-3</c:v>
                </c:pt>
                <c:pt idx="124">
                  <c:v>2.710832434170854E-3</c:v>
                </c:pt>
                <c:pt idx="125">
                  <c:v>2.4616135939698491E-3</c:v>
                </c:pt>
                <c:pt idx="126">
                  <c:v>2.1964888125628138E-3</c:v>
                </c:pt>
                <c:pt idx="127">
                  <c:v>1.9099511140703519E-3</c:v>
                </c:pt>
                <c:pt idx="128">
                  <c:v>1.642890530150754E-3</c:v>
                </c:pt>
                <c:pt idx="129">
                  <c:v>1.394394627135678E-3</c:v>
                </c:pt>
                <c:pt idx="130">
                  <c:v>1.1586542653266329E-3</c:v>
                </c:pt>
                <c:pt idx="131">
                  <c:v>9.6161635829145726E-4</c:v>
                </c:pt>
                <c:pt idx="132">
                  <c:v>7.924539386934675E-4</c:v>
                </c:pt>
                <c:pt idx="133">
                  <c:v>6.5142036582914572E-4</c:v>
                </c:pt>
                <c:pt idx="134">
                  <c:v>4.0959948140703508E-4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7-4042-A637-00EFB2445DDE}"/>
            </c:ext>
          </c:extLst>
        </c:ser>
        <c:ser>
          <c:idx val="1"/>
          <c:order val="1"/>
          <c:tx>
            <c:strRef>
              <c:f>工作表1!$A$42</c:f>
              <c:strCache>
                <c:ptCount val="1"/>
                <c:pt idx="0">
                  <c:v>AWPPG042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工作表1!$B$42:$EF$42</c:f>
              <c:numCache>
                <c:formatCode>General</c:formatCode>
                <c:ptCount val="135"/>
                <c:pt idx="0">
                  <c:v>5.1173500000000003E-4</c:v>
                </c:pt>
                <c:pt idx="1">
                  <c:v>4.06244E-4</c:v>
                </c:pt>
                <c:pt idx="2">
                  <c:v>2.93825E-4</c:v>
                </c:pt>
                <c:pt idx="3">
                  <c:v>2.27953E-4</c:v>
                </c:pt>
                <c:pt idx="4">
                  <c:v>2.3753899999999999E-4</c:v>
                </c:pt>
                <c:pt idx="5">
                  <c:v>2.3632199999999999E-4</c:v>
                </c:pt>
                <c:pt idx="6">
                  <c:v>2.2148799999999999E-4</c:v>
                </c:pt>
                <c:pt idx="7">
                  <c:v>1.9348299999999999E-4</c:v>
                </c:pt>
                <c:pt idx="8">
                  <c:v>1.9554199999999999E-4</c:v>
                </c:pt>
                <c:pt idx="9">
                  <c:v>2.14799E-4</c:v>
                </c:pt>
                <c:pt idx="10">
                  <c:v>2.39337E-4</c:v>
                </c:pt>
                <c:pt idx="11">
                  <c:v>2.3171699999999999E-4</c:v>
                </c:pt>
                <c:pt idx="12">
                  <c:v>2.1263099999999999E-4</c:v>
                </c:pt>
                <c:pt idx="13">
                  <c:v>2.1918299999999999E-4</c:v>
                </c:pt>
                <c:pt idx="14">
                  <c:v>2.5396499999999999E-4</c:v>
                </c:pt>
                <c:pt idx="15">
                  <c:v>3.1172200000000001E-4</c:v>
                </c:pt>
                <c:pt idx="16">
                  <c:v>3.6116399999999997E-4</c:v>
                </c:pt>
                <c:pt idx="17">
                  <c:v>3.58098E-4</c:v>
                </c:pt>
                <c:pt idx="18">
                  <c:v>3.2085700000000002E-4</c:v>
                </c:pt>
                <c:pt idx="19">
                  <c:v>2.5588899999999998E-4</c:v>
                </c:pt>
                <c:pt idx="20">
                  <c:v>2.0712899999999999E-4</c:v>
                </c:pt>
                <c:pt idx="21">
                  <c:v>1.8166600000000001E-4</c:v>
                </c:pt>
                <c:pt idx="22">
                  <c:v>1.91199E-4</c:v>
                </c:pt>
                <c:pt idx="23">
                  <c:v>2.4407899999999999E-4</c:v>
                </c:pt>
                <c:pt idx="24">
                  <c:v>3.1728600000000001E-4</c:v>
                </c:pt>
                <c:pt idx="25">
                  <c:v>3.9001299999999998E-4</c:v>
                </c:pt>
                <c:pt idx="26">
                  <c:v>4.3896099999999997E-4</c:v>
                </c:pt>
                <c:pt idx="27">
                  <c:v>4.5830900000000001E-4</c:v>
                </c:pt>
                <c:pt idx="28">
                  <c:v>4.5315299999999998E-4</c:v>
                </c:pt>
                <c:pt idx="29">
                  <c:v>4.5705700000000003E-4</c:v>
                </c:pt>
                <c:pt idx="30">
                  <c:v>4.8505999999999999E-4</c:v>
                </c:pt>
                <c:pt idx="31">
                  <c:v>5.6712199999999998E-4</c:v>
                </c:pt>
                <c:pt idx="32">
                  <c:v>7.3745199999999999E-4</c:v>
                </c:pt>
                <c:pt idx="33">
                  <c:v>1.0166859999999999E-3</c:v>
                </c:pt>
                <c:pt idx="34">
                  <c:v>1.386225E-3</c:v>
                </c:pt>
                <c:pt idx="35">
                  <c:v>1.767561E-3</c:v>
                </c:pt>
                <c:pt idx="36">
                  <c:v>2.0640229999999999E-3</c:v>
                </c:pt>
                <c:pt idx="37">
                  <c:v>2.200956E-3</c:v>
                </c:pt>
                <c:pt idx="38">
                  <c:v>2.1594349999999999E-3</c:v>
                </c:pt>
                <c:pt idx="39">
                  <c:v>1.9934570000000001E-3</c:v>
                </c:pt>
                <c:pt idx="40">
                  <c:v>1.791951E-3</c:v>
                </c:pt>
                <c:pt idx="41">
                  <c:v>1.5929760000000001E-3</c:v>
                </c:pt>
                <c:pt idx="42">
                  <c:v>1.43132E-3</c:v>
                </c:pt>
                <c:pt idx="43">
                  <c:v>1.285008E-3</c:v>
                </c:pt>
                <c:pt idx="44">
                  <c:v>1.160143E-3</c:v>
                </c:pt>
                <c:pt idx="45">
                  <c:v>1.079532E-3</c:v>
                </c:pt>
                <c:pt idx="46">
                  <c:v>1.0806870000000001E-3</c:v>
                </c:pt>
                <c:pt idx="47">
                  <c:v>1.180595E-3</c:v>
                </c:pt>
                <c:pt idx="48">
                  <c:v>1.3859149999999999E-3</c:v>
                </c:pt>
                <c:pt idx="49">
                  <c:v>1.668334E-3</c:v>
                </c:pt>
                <c:pt idx="50">
                  <c:v>2.001517E-3</c:v>
                </c:pt>
                <c:pt idx="51">
                  <c:v>2.370203E-3</c:v>
                </c:pt>
                <c:pt idx="52">
                  <c:v>2.7721740000000001E-3</c:v>
                </c:pt>
                <c:pt idx="53">
                  <c:v>3.2076470000000001E-3</c:v>
                </c:pt>
                <c:pt idx="54">
                  <c:v>3.6803410000000002E-3</c:v>
                </c:pt>
                <c:pt idx="55">
                  <c:v>4.1556639999999999E-3</c:v>
                </c:pt>
                <c:pt idx="56">
                  <c:v>4.5727889999999998E-3</c:v>
                </c:pt>
                <c:pt idx="57">
                  <c:v>4.8867149999999998E-3</c:v>
                </c:pt>
                <c:pt idx="58">
                  <c:v>5.0783139999999996E-3</c:v>
                </c:pt>
                <c:pt idx="59">
                  <c:v>5.1627310000000003E-3</c:v>
                </c:pt>
                <c:pt idx="60">
                  <c:v>5.1563529999999998E-3</c:v>
                </c:pt>
                <c:pt idx="61">
                  <c:v>5.112653E-3</c:v>
                </c:pt>
                <c:pt idx="62">
                  <c:v>5.0357329999999997E-3</c:v>
                </c:pt>
                <c:pt idx="63">
                  <c:v>4.9259860000000003E-3</c:v>
                </c:pt>
                <c:pt idx="64">
                  <c:v>4.7504699999999997E-3</c:v>
                </c:pt>
                <c:pt idx="65">
                  <c:v>4.4962750000000001E-3</c:v>
                </c:pt>
                <c:pt idx="66">
                  <c:v>4.1962140000000002E-3</c:v>
                </c:pt>
                <c:pt idx="67">
                  <c:v>3.8925000000000001E-3</c:v>
                </c:pt>
                <c:pt idx="68">
                  <c:v>3.6084200000000002E-3</c:v>
                </c:pt>
                <c:pt idx="69">
                  <c:v>3.324975E-3</c:v>
                </c:pt>
                <c:pt idx="70">
                  <c:v>3.0109379999999999E-3</c:v>
                </c:pt>
                <c:pt idx="71">
                  <c:v>2.6895389999999999E-3</c:v>
                </c:pt>
                <c:pt idx="72">
                  <c:v>2.4067910000000001E-3</c:v>
                </c:pt>
                <c:pt idx="73">
                  <c:v>2.187189E-3</c:v>
                </c:pt>
                <c:pt idx="74">
                  <c:v>1.9870059999999999E-3</c:v>
                </c:pt>
                <c:pt idx="75">
                  <c:v>1.716048E-3</c:v>
                </c:pt>
                <c:pt idx="76">
                  <c:v>1.366049E-3</c:v>
                </c:pt>
                <c:pt idx="77">
                  <c:v>1.036398E-3</c:v>
                </c:pt>
                <c:pt idx="78">
                  <c:v>8.4971700000000005E-4</c:v>
                </c:pt>
                <c:pt idx="79">
                  <c:v>8.2473400000000004E-4</c:v>
                </c:pt>
                <c:pt idx="80">
                  <c:v>8.4943799999999999E-4</c:v>
                </c:pt>
                <c:pt idx="81">
                  <c:v>8.2766800000000005E-4</c:v>
                </c:pt>
                <c:pt idx="82">
                  <c:v>7.4389699999999998E-4</c:v>
                </c:pt>
                <c:pt idx="83">
                  <c:v>6.4106500000000002E-4</c:v>
                </c:pt>
                <c:pt idx="84">
                  <c:v>5.8448099999999998E-4</c:v>
                </c:pt>
                <c:pt idx="85">
                  <c:v>5.9082799999999995E-4</c:v>
                </c:pt>
                <c:pt idx="86">
                  <c:v>5.8852299999999998E-4</c:v>
                </c:pt>
                <c:pt idx="87">
                  <c:v>5.3433799999999998E-4</c:v>
                </c:pt>
                <c:pt idx="88">
                  <c:v>4.2014999999999999E-4</c:v>
                </c:pt>
                <c:pt idx="89">
                  <c:v>2.7758600000000002E-4</c:v>
                </c:pt>
                <c:pt idx="90">
                  <c:v>1.8871E-4</c:v>
                </c:pt>
                <c:pt idx="91">
                  <c:v>1.4211900000000001E-4</c:v>
                </c:pt>
                <c:pt idx="92">
                  <c:v>1.1519E-4</c:v>
                </c:pt>
                <c:pt idx="93">
                  <c:v>1.1946399999999999E-4</c:v>
                </c:pt>
                <c:pt idx="94">
                  <c:v>1.2910600000000001E-4</c:v>
                </c:pt>
                <c:pt idx="95">
                  <c:v>1.37093E-4</c:v>
                </c:pt>
                <c:pt idx="96">
                  <c:v>1.6330000000000001E-4</c:v>
                </c:pt>
                <c:pt idx="97">
                  <c:v>1.98722E-4</c:v>
                </c:pt>
                <c:pt idx="98">
                  <c:v>2.2927700000000001E-4</c:v>
                </c:pt>
                <c:pt idx="99">
                  <c:v>2.4778700000000002E-4</c:v>
                </c:pt>
                <c:pt idx="100">
                  <c:v>2.6191700000000002E-4</c:v>
                </c:pt>
                <c:pt idx="101">
                  <c:v>2.79764E-4</c:v>
                </c:pt>
                <c:pt idx="102">
                  <c:v>3.57389E-4</c:v>
                </c:pt>
                <c:pt idx="103">
                  <c:v>4.3876499999999998E-4</c:v>
                </c:pt>
                <c:pt idx="104">
                  <c:v>5.52704E-4</c:v>
                </c:pt>
                <c:pt idx="105">
                  <c:v>7.0015400000000003E-4</c:v>
                </c:pt>
                <c:pt idx="106">
                  <c:v>8.8399599999999996E-4</c:v>
                </c:pt>
                <c:pt idx="107">
                  <c:v>1.1008000000000001E-3</c:v>
                </c:pt>
                <c:pt idx="108">
                  <c:v>1.348445E-3</c:v>
                </c:pt>
                <c:pt idx="109">
                  <c:v>1.634169E-3</c:v>
                </c:pt>
                <c:pt idx="110">
                  <c:v>1.9848460000000002E-3</c:v>
                </c:pt>
                <c:pt idx="111">
                  <c:v>2.3123480000000001E-3</c:v>
                </c:pt>
                <c:pt idx="112">
                  <c:v>2.6498279999999999E-3</c:v>
                </c:pt>
                <c:pt idx="113">
                  <c:v>2.9830120000000002E-3</c:v>
                </c:pt>
                <c:pt idx="114">
                  <c:v>3.2904000000000002E-3</c:v>
                </c:pt>
                <c:pt idx="115">
                  <c:v>3.5620650000000001E-3</c:v>
                </c:pt>
                <c:pt idx="116">
                  <c:v>3.7828710000000002E-3</c:v>
                </c:pt>
                <c:pt idx="117">
                  <c:v>3.9596579999999996E-3</c:v>
                </c:pt>
                <c:pt idx="118">
                  <c:v>4.0707829999999997E-3</c:v>
                </c:pt>
                <c:pt idx="119">
                  <c:v>4.0694470000000003E-3</c:v>
                </c:pt>
                <c:pt idx="120">
                  <c:v>3.993445E-3</c:v>
                </c:pt>
                <c:pt idx="121">
                  <c:v>3.849805E-3</c:v>
                </c:pt>
                <c:pt idx="122">
                  <c:v>3.6501250000000002E-3</c:v>
                </c:pt>
                <c:pt idx="123">
                  <c:v>3.4036959999999999E-3</c:v>
                </c:pt>
                <c:pt idx="124">
                  <c:v>3.1198559999999998E-3</c:v>
                </c:pt>
                <c:pt idx="125">
                  <c:v>2.8085850000000002E-3</c:v>
                </c:pt>
                <c:pt idx="126">
                  <c:v>2.4873320000000001E-3</c:v>
                </c:pt>
                <c:pt idx="127">
                  <c:v>2.1485219999999999E-3</c:v>
                </c:pt>
                <c:pt idx="128">
                  <c:v>1.827857E-3</c:v>
                </c:pt>
                <c:pt idx="129">
                  <c:v>1.53583E-3</c:v>
                </c:pt>
                <c:pt idx="130">
                  <c:v>1.262747E-3</c:v>
                </c:pt>
                <c:pt idx="131">
                  <c:v>1.0312520000000001E-3</c:v>
                </c:pt>
                <c:pt idx="132">
                  <c:v>8.3144100000000004E-4</c:v>
                </c:pt>
                <c:pt idx="133">
                  <c:v>6.6335700000000005E-4</c:v>
                </c:pt>
                <c:pt idx="134">
                  <c:v>3.2708699999999999E-4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87-4042-A637-00EFB2445DDE}"/>
            </c:ext>
          </c:extLst>
        </c:ser>
        <c:ser>
          <c:idx val="2"/>
          <c:order val="2"/>
          <c:tx>
            <c:strRef>
              <c:f>工作表1!$A$67</c:f>
              <c:strCache>
                <c:ptCount val="1"/>
                <c:pt idx="0">
                  <c:v>AWPPG067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工作表1!$B$67:$EF$67</c:f>
              <c:numCache>
                <c:formatCode>General</c:formatCode>
                <c:ptCount val="135"/>
                <c:pt idx="0">
                  <c:v>4.68173E-4</c:v>
                </c:pt>
                <c:pt idx="1">
                  <c:v>3.84027E-4</c:v>
                </c:pt>
                <c:pt idx="2">
                  <c:v>2.9565899999999998E-4</c:v>
                </c:pt>
                <c:pt idx="3">
                  <c:v>2.2454699999999999E-4</c:v>
                </c:pt>
                <c:pt idx="4">
                  <c:v>2.14706E-4</c:v>
                </c:pt>
                <c:pt idx="5">
                  <c:v>1.8242000000000001E-4</c:v>
                </c:pt>
                <c:pt idx="6">
                  <c:v>1.72137E-4</c:v>
                </c:pt>
                <c:pt idx="7">
                  <c:v>1.8064599999999999E-4</c:v>
                </c:pt>
                <c:pt idx="8">
                  <c:v>2.0735299999999999E-4</c:v>
                </c:pt>
                <c:pt idx="9">
                  <c:v>2.3857300000000001E-4</c:v>
                </c:pt>
                <c:pt idx="10">
                  <c:v>2.5573399999999997E-4</c:v>
                </c:pt>
                <c:pt idx="11">
                  <c:v>2.2720100000000001E-4</c:v>
                </c:pt>
                <c:pt idx="12">
                  <c:v>1.9329899999999999E-4</c:v>
                </c:pt>
                <c:pt idx="13">
                  <c:v>1.87505E-4</c:v>
                </c:pt>
                <c:pt idx="14">
                  <c:v>2.32704E-4</c:v>
                </c:pt>
                <c:pt idx="15">
                  <c:v>3.1579500000000001E-4</c:v>
                </c:pt>
                <c:pt idx="16">
                  <c:v>3.7578999999999998E-4</c:v>
                </c:pt>
                <c:pt idx="17">
                  <c:v>3.6100100000000001E-4</c:v>
                </c:pt>
                <c:pt idx="18">
                  <c:v>3.0350599999999999E-4</c:v>
                </c:pt>
                <c:pt idx="19">
                  <c:v>2.30981E-4</c:v>
                </c:pt>
                <c:pt idx="20">
                  <c:v>1.8639700000000001E-4</c:v>
                </c:pt>
                <c:pt idx="21">
                  <c:v>1.88703E-4</c:v>
                </c:pt>
                <c:pt idx="22">
                  <c:v>2.2506699999999999E-4</c:v>
                </c:pt>
                <c:pt idx="23">
                  <c:v>2.9787299999999999E-4</c:v>
                </c:pt>
                <c:pt idx="24">
                  <c:v>3.7241500000000002E-4</c:v>
                </c:pt>
                <c:pt idx="25">
                  <c:v>4.3100099999999998E-4</c:v>
                </c:pt>
                <c:pt idx="26">
                  <c:v>4.6405600000000002E-4</c:v>
                </c:pt>
                <c:pt idx="27">
                  <c:v>4.71254E-4</c:v>
                </c:pt>
                <c:pt idx="28">
                  <c:v>4.6212500000000002E-4</c:v>
                </c:pt>
                <c:pt idx="29">
                  <c:v>4.7230699999999999E-4</c:v>
                </c:pt>
                <c:pt idx="30">
                  <c:v>5.1922299999999997E-4</c:v>
                </c:pt>
                <c:pt idx="31">
                  <c:v>6.4811899999999995E-4</c:v>
                </c:pt>
                <c:pt idx="32">
                  <c:v>8.95801E-4</c:v>
                </c:pt>
                <c:pt idx="33">
                  <c:v>1.269891E-3</c:v>
                </c:pt>
                <c:pt idx="34">
                  <c:v>1.7543140000000001E-3</c:v>
                </c:pt>
                <c:pt idx="35">
                  <c:v>2.2662759999999998E-3</c:v>
                </c:pt>
                <c:pt idx="36">
                  <c:v>2.6970090000000002E-3</c:v>
                </c:pt>
                <c:pt idx="37">
                  <c:v>2.947477E-3</c:v>
                </c:pt>
                <c:pt idx="38">
                  <c:v>2.9751819999999998E-3</c:v>
                </c:pt>
                <c:pt idx="39">
                  <c:v>2.802349E-3</c:v>
                </c:pt>
                <c:pt idx="40">
                  <c:v>2.5296569999999998E-3</c:v>
                </c:pt>
                <c:pt idx="41">
                  <c:v>2.2099440000000001E-3</c:v>
                </c:pt>
                <c:pt idx="42">
                  <c:v>1.928997E-3</c:v>
                </c:pt>
                <c:pt idx="43">
                  <c:v>1.6772779999999999E-3</c:v>
                </c:pt>
                <c:pt idx="44">
                  <c:v>1.4580210000000001E-3</c:v>
                </c:pt>
                <c:pt idx="45">
                  <c:v>1.30182E-3</c:v>
                </c:pt>
                <c:pt idx="46">
                  <c:v>1.251056E-3</c:v>
                </c:pt>
                <c:pt idx="47">
                  <c:v>1.3233559999999999E-3</c:v>
                </c:pt>
                <c:pt idx="48">
                  <c:v>1.503407E-3</c:v>
                </c:pt>
                <c:pt idx="49">
                  <c:v>1.7392849999999999E-3</c:v>
                </c:pt>
                <c:pt idx="50">
                  <c:v>2.007338E-3</c:v>
                </c:pt>
                <c:pt idx="51">
                  <c:v>2.3159930000000001E-3</c:v>
                </c:pt>
                <c:pt idx="52">
                  <c:v>2.6860209999999998E-3</c:v>
                </c:pt>
                <c:pt idx="53">
                  <c:v>3.1072029999999998E-3</c:v>
                </c:pt>
                <c:pt idx="54">
                  <c:v>3.566877E-3</c:v>
                </c:pt>
                <c:pt idx="55">
                  <c:v>4.0270769999999996E-3</c:v>
                </c:pt>
                <c:pt idx="56">
                  <c:v>4.4417240000000002E-3</c:v>
                </c:pt>
                <c:pt idx="57">
                  <c:v>4.7727840000000004E-3</c:v>
                </c:pt>
                <c:pt idx="58">
                  <c:v>4.9859070000000004E-3</c:v>
                </c:pt>
                <c:pt idx="59">
                  <c:v>5.069067E-3</c:v>
                </c:pt>
                <c:pt idx="60">
                  <c:v>5.0430919999999999E-3</c:v>
                </c:pt>
                <c:pt idx="61">
                  <c:v>4.9880039999999999E-3</c:v>
                </c:pt>
                <c:pt idx="62">
                  <c:v>4.927163E-3</c:v>
                </c:pt>
                <c:pt idx="63">
                  <c:v>4.8433340000000004E-3</c:v>
                </c:pt>
                <c:pt idx="64">
                  <c:v>4.6723290000000002E-3</c:v>
                </c:pt>
                <c:pt idx="65">
                  <c:v>4.3836120000000003E-3</c:v>
                </c:pt>
                <c:pt idx="66">
                  <c:v>4.0350150000000003E-3</c:v>
                </c:pt>
                <c:pt idx="67">
                  <c:v>3.704447E-3</c:v>
                </c:pt>
                <c:pt idx="68">
                  <c:v>3.4366930000000002E-3</c:v>
                </c:pt>
                <c:pt idx="69">
                  <c:v>3.1996609999999999E-3</c:v>
                </c:pt>
                <c:pt idx="70">
                  <c:v>2.9383970000000001E-3</c:v>
                </c:pt>
                <c:pt idx="71">
                  <c:v>2.6600360000000002E-3</c:v>
                </c:pt>
                <c:pt idx="72">
                  <c:v>2.4084029999999999E-3</c:v>
                </c:pt>
                <c:pt idx="73">
                  <c:v>2.2047429999999999E-3</c:v>
                </c:pt>
                <c:pt idx="74">
                  <c:v>1.9911659999999999E-3</c:v>
                </c:pt>
                <c:pt idx="75">
                  <c:v>1.677207E-3</c:v>
                </c:pt>
                <c:pt idx="76">
                  <c:v>1.2740939999999999E-3</c:v>
                </c:pt>
                <c:pt idx="77">
                  <c:v>9.0646699999999999E-4</c:v>
                </c:pt>
                <c:pt idx="78">
                  <c:v>7.1266999999999999E-4</c:v>
                </c:pt>
                <c:pt idx="79">
                  <c:v>7.0842400000000003E-4</c:v>
                </c:pt>
                <c:pt idx="80">
                  <c:v>7.7369699999999995E-4</c:v>
                </c:pt>
                <c:pt idx="81">
                  <c:v>7.9052199999999999E-4</c:v>
                </c:pt>
                <c:pt idx="82">
                  <c:v>7.3663699999999995E-4</c:v>
                </c:pt>
                <c:pt idx="83">
                  <c:v>6.5859200000000005E-4</c:v>
                </c:pt>
                <c:pt idx="84">
                  <c:v>6.0864000000000003E-4</c:v>
                </c:pt>
                <c:pt idx="85">
                  <c:v>5.9482299999999997E-4</c:v>
                </c:pt>
                <c:pt idx="86">
                  <c:v>5.6674099999999995E-4</c:v>
                </c:pt>
                <c:pt idx="87">
                  <c:v>4.9205099999999997E-4</c:v>
                </c:pt>
                <c:pt idx="88">
                  <c:v>3.7505500000000001E-4</c:v>
                </c:pt>
                <c:pt idx="89">
                  <c:v>2.5980399999999998E-4</c:v>
                </c:pt>
                <c:pt idx="90">
                  <c:v>1.9667799999999999E-4</c:v>
                </c:pt>
                <c:pt idx="91">
                  <c:v>1.75914E-4</c:v>
                </c:pt>
                <c:pt idx="92">
                  <c:v>1.6376499999999999E-4</c:v>
                </c:pt>
                <c:pt idx="93">
                  <c:v>1.6183899999999999E-4</c:v>
                </c:pt>
                <c:pt idx="94">
                  <c:v>1.6193199999999999E-4</c:v>
                </c:pt>
                <c:pt idx="95">
                  <c:v>1.6691199999999999E-4</c:v>
                </c:pt>
                <c:pt idx="96">
                  <c:v>1.85224E-4</c:v>
                </c:pt>
                <c:pt idx="97">
                  <c:v>2.0323499999999999E-4</c:v>
                </c:pt>
                <c:pt idx="98">
                  <c:v>2.1682799999999999E-4</c:v>
                </c:pt>
                <c:pt idx="99">
                  <c:v>2.2377000000000001E-4</c:v>
                </c:pt>
                <c:pt idx="100">
                  <c:v>2.2359300000000001E-4</c:v>
                </c:pt>
                <c:pt idx="101">
                  <c:v>2.2382500000000001E-4</c:v>
                </c:pt>
                <c:pt idx="102">
                  <c:v>2.93591E-4</c:v>
                </c:pt>
                <c:pt idx="103">
                  <c:v>3.6251000000000002E-4</c:v>
                </c:pt>
                <c:pt idx="104">
                  <c:v>4.62702E-4</c:v>
                </c:pt>
                <c:pt idx="105">
                  <c:v>5.9787499999999999E-4</c:v>
                </c:pt>
                <c:pt idx="106">
                  <c:v>7.7028199999999995E-4</c:v>
                </c:pt>
                <c:pt idx="107">
                  <c:v>9.7241999999999999E-4</c:v>
                </c:pt>
                <c:pt idx="108">
                  <c:v>1.2017200000000001E-3</c:v>
                </c:pt>
                <c:pt idx="109">
                  <c:v>1.461057E-3</c:v>
                </c:pt>
                <c:pt idx="110">
                  <c:v>1.792297E-3</c:v>
                </c:pt>
                <c:pt idx="111">
                  <c:v>2.087027E-3</c:v>
                </c:pt>
                <c:pt idx="112">
                  <c:v>2.3888889999999999E-3</c:v>
                </c:pt>
                <c:pt idx="113">
                  <c:v>2.6843449999999999E-3</c:v>
                </c:pt>
                <c:pt idx="114">
                  <c:v>2.9537529999999999E-3</c:v>
                </c:pt>
                <c:pt idx="115">
                  <c:v>3.189987E-3</c:v>
                </c:pt>
                <c:pt idx="116">
                  <c:v>3.3795600000000002E-3</c:v>
                </c:pt>
                <c:pt idx="117">
                  <c:v>3.5296659999999999E-3</c:v>
                </c:pt>
                <c:pt idx="118">
                  <c:v>3.6359140000000001E-3</c:v>
                </c:pt>
                <c:pt idx="119">
                  <c:v>3.6356829999999998E-3</c:v>
                </c:pt>
                <c:pt idx="120">
                  <c:v>3.572001E-3</c:v>
                </c:pt>
                <c:pt idx="121">
                  <c:v>3.4514369999999999E-3</c:v>
                </c:pt>
                <c:pt idx="122">
                  <c:v>3.2821539999999998E-3</c:v>
                </c:pt>
                <c:pt idx="123">
                  <c:v>3.0726360000000001E-3</c:v>
                </c:pt>
                <c:pt idx="124">
                  <c:v>2.829823E-3</c:v>
                </c:pt>
                <c:pt idx="125">
                  <c:v>2.5581290000000001E-3</c:v>
                </c:pt>
                <c:pt idx="126">
                  <c:v>2.282938E-3</c:v>
                </c:pt>
                <c:pt idx="127">
                  <c:v>1.9812969999999999E-3</c:v>
                </c:pt>
                <c:pt idx="128">
                  <c:v>1.6994689999999999E-3</c:v>
                </c:pt>
                <c:pt idx="129">
                  <c:v>1.439077E-3</c:v>
                </c:pt>
                <c:pt idx="130">
                  <c:v>1.1965070000000001E-3</c:v>
                </c:pt>
                <c:pt idx="131">
                  <c:v>9.9092199999999998E-4</c:v>
                </c:pt>
                <c:pt idx="132">
                  <c:v>8.1485100000000001E-4</c:v>
                </c:pt>
                <c:pt idx="133">
                  <c:v>6.7002000000000001E-4</c:v>
                </c:pt>
                <c:pt idx="134">
                  <c:v>4.1414400000000002E-4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7-4042-A637-00EFB2445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848335"/>
        <c:axId val="961847919"/>
      </c:lineChart>
      <c:catAx>
        <c:axId val="96184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61847919"/>
        <c:crosses val="autoZero"/>
        <c:auto val="1"/>
        <c:lblAlgn val="ctr"/>
        <c:lblOffset val="100"/>
        <c:noMultiLvlLbl val="0"/>
      </c:catAx>
      <c:valAx>
        <c:axId val="961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6184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王凱鋒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工作表1!$A$12</c:f>
              <c:strCache>
                <c:ptCount val="1"/>
                <c:pt idx="0">
                  <c:v>AWPPG012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工作表1!$B$12:$EF$12</c:f>
              <c:numCache>
                <c:formatCode>General</c:formatCode>
                <c:ptCount val="135"/>
                <c:pt idx="0">
                  <c:v>6.4966500000000001E-4</c:v>
                </c:pt>
                <c:pt idx="1">
                  <c:v>5.2516599999999998E-4</c:v>
                </c:pt>
                <c:pt idx="2">
                  <c:v>3.7163300000000001E-4</c:v>
                </c:pt>
                <c:pt idx="3">
                  <c:v>2.5417000000000001E-4</c:v>
                </c:pt>
                <c:pt idx="4">
                  <c:v>2.2664500000000001E-4</c:v>
                </c:pt>
                <c:pt idx="5">
                  <c:v>1.97682E-4</c:v>
                </c:pt>
                <c:pt idx="6">
                  <c:v>1.6935E-4</c:v>
                </c:pt>
                <c:pt idx="7">
                  <c:v>1.5972499999999999E-4</c:v>
                </c:pt>
                <c:pt idx="8">
                  <c:v>1.7204500000000001E-4</c:v>
                </c:pt>
                <c:pt idx="9">
                  <c:v>1.9912099999999999E-4</c:v>
                </c:pt>
                <c:pt idx="10">
                  <c:v>2.3584499999999999E-4</c:v>
                </c:pt>
                <c:pt idx="11">
                  <c:v>2.3698E-4</c:v>
                </c:pt>
                <c:pt idx="12">
                  <c:v>2.06393E-4</c:v>
                </c:pt>
                <c:pt idx="13">
                  <c:v>1.74222E-4</c:v>
                </c:pt>
                <c:pt idx="14">
                  <c:v>1.7861299999999999E-4</c:v>
                </c:pt>
                <c:pt idx="15">
                  <c:v>2.2236000000000001E-4</c:v>
                </c:pt>
                <c:pt idx="16">
                  <c:v>2.8266000000000001E-4</c:v>
                </c:pt>
                <c:pt idx="17">
                  <c:v>3.09897E-4</c:v>
                </c:pt>
                <c:pt idx="18">
                  <c:v>3.1556899999999997E-4</c:v>
                </c:pt>
                <c:pt idx="19">
                  <c:v>2.9329699999999998E-4</c:v>
                </c:pt>
                <c:pt idx="20">
                  <c:v>2.5884999999999998E-4</c:v>
                </c:pt>
                <c:pt idx="21">
                  <c:v>2.2594499999999999E-4</c:v>
                </c:pt>
                <c:pt idx="22">
                  <c:v>2.1555899999999999E-4</c:v>
                </c:pt>
                <c:pt idx="23">
                  <c:v>2.4079200000000001E-4</c:v>
                </c:pt>
                <c:pt idx="24">
                  <c:v>2.9296999999999998E-4</c:v>
                </c:pt>
                <c:pt idx="25">
                  <c:v>3.43204E-4</c:v>
                </c:pt>
                <c:pt idx="26">
                  <c:v>3.6410000000000001E-4</c:v>
                </c:pt>
                <c:pt idx="27">
                  <c:v>3.6446800000000001E-4</c:v>
                </c:pt>
                <c:pt idx="28">
                  <c:v>3.5848299999999999E-4</c:v>
                </c:pt>
                <c:pt idx="29">
                  <c:v>3.6565399999999998E-4</c:v>
                </c:pt>
                <c:pt idx="30">
                  <c:v>3.8493400000000002E-4</c:v>
                </c:pt>
                <c:pt idx="31">
                  <c:v>4.3544500000000002E-4</c:v>
                </c:pt>
                <c:pt idx="32">
                  <c:v>5.3029499999999996E-4</c:v>
                </c:pt>
                <c:pt idx="33">
                  <c:v>7.0348700000000004E-4</c:v>
                </c:pt>
                <c:pt idx="34">
                  <c:v>9.7452599999999997E-4</c:v>
                </c:pt>
                <c:pt idx="35">
                  <c:v>1.285411E-3</c:v>
                </c:pt>
                <c:pt idx="36">
                  <c:v>1.5561349999999999E-3</c:v>
                </c:pt>
                <c:pt idx="37">
                  <c:v>1.707346E-3</c:v>
                </c:pt>
                <c:pt idx="38">
                  <c:v>1.718961E-3</c:v>
                </c:pt>
                <c:pt idx="39">
                  <c:v>1.623497E-3</c:v>
                </c:pt>
                <c:pt idx="40">
                  <c:v>1.5086120000000001E-3</c:v>
                </c:pt>
                <c:pt idx="41">
                  <c:v>1.3899800000000001E-3</c:v>
                </c:pt>
                <c:pt idx="42">
                  <c:v>1.3045089999999999E-3</c:v>
                </c:pt>
                <c:pt idx="43">
                  <c:v>1.222845E-3</c:v>
                </c:pt>
                <c:pt idx="44">
                  <c:v>1.125776E-3</c:v>
                </c:pt>
                <c:pt idx="45">
                  <c:v>1.012899E-3</c:v>
                </c:pt>
                <c:pt idx="46">
                  <c:v>9.2875E-4</c:v>
                </c:pt>
                <c:pt idx="47">
                  <c:v>9.2531099999999995E-4</c:v>
                </c:pt>
                <c:pt idx="48">
                  <c:v>1.0549859999999999E-3</c:v>
                </c:pt>
                <c:pt idx="49">
                  <c:v>1.2920099999999999E-3</c:v>
                </c:pt>
                <c:pt idx="50">
                  <c:v>1.605488E-3</c:v>
                </c:pt>
                <c:pt idx="51">
                  <c:v>1.9688409999999998E-3</c:v>
                </c:pt>
                <c:pt idx="52">
                  <c:v>2.3634289999999998E-3</c:v>
                </c:pt>
                <c:pt idx="53">
                  <c:v>2.7741689999999999E-3</c:v>
                </c:pt>
                <c:pt idx="54">
                  <c:v>3.1796110000000002E-3</c:v>
                </c:pt>
                <c:pt idx="55">
                  <c:v>3.5578329999999998E-3</c:v>
                </c:pt>
                <c:pt idx="56">
                  <c:v>3.8863299999999999E-3</c:v>
                </c:pt>
                <c:pt idx="57">
                  <c:v>4.1447819999999996E-3</c:v>
                </c:pt>
                <c:pt idx="58">
                  <c:v>4.315607E-3</c:v>
                </c:pt>
                <c:pt idx="59">
                  <c:v>4.4059670000000002E-3</c:v>
                </c:pt>
                <c:pt idx="60">
                  <c:v>4.4541429999999998E-3</c:v>
                </c:pt>
                <c:pt idx="61">
                  <c:v>4.5196530000000002E-3</c:v>
                </c:pt>
                <c:pt idx="62">
                  <c:v>4.5799819999999998E-3</c:v>
                </c:pt>
                <c:pt idx="63">
                  <c:v>4.5732539999999997E-3</c:v>
                </c:pt>
                <c:pt idx="64">
                  <c:v>4.4265420000000003E-3</c:v>
                </c:pt>
                <c:pt idx="65">
                  <c:v>4.1336910000000001E-3</c:v>
                </c:pt>
                <c:pt idx="66">
                  <c:v>3.7833110000000001E-3</c:v>
                </c:pt>
                <c:pt idx="67">
                  <c:v>3.4637840000000001E-3</c:v>
                </c:pt>
                <c:pt idx="68">
                  <c:v>3.2139709999999999E-3</c:v>
                </c:pt>
                <c:pt idx="69">
                  <c:v>2.981919E-3</c:v>
                </c:pt>
                <c:pt idx="70">
                  <c:v>2.6879780000000002E-3</c:v>
                </c:pt>
                <c:pt idx="71">
                  <c:v>2.3358440000000001E-3</c:v>
                </c:pt>
                <c:pt idx="72">
                  <c:v>2.004203E-3</c:v>
                </c:pt>
                <c:pt idx="73">
                  <c:v>1.7817270000000001E-3</c:v>
                </c:pt>
                <c:pt idx="74">
                  <c:v>1.6574389999999999E-3</c:v>
                </c:pt>
                <c:pt idx="75">
                  <c:v>1.5225939999999999E-3</c:v>
                </c:pt>
                <c:pt idx="76">
                  <c:v>1.3149749999999999E-3</c:v>
                </c:pt>
                <c:pt idx="77">
                  <c:v>1.0950039999999999E-3</c:v>
                </c:pt>
                <c:pt idx="78">
                  <c:v>9.6120600000000004E-4</c:v>
                </c:pt>
                <c:pt idx="79">
                  <c:v>9.3394699999999997E-4</c:v>
                </c:pt>
                <c:pt idx="80">
                  <c:v>9.2637199999999996E-4</c:v>
                </c:pt>
                <c:pt idx="81">
                  <c:v>8.4572900000000003E-4</c:v>
                </c:pt>
                <c:pt idx="82">
                  <c:v>7.0132199999999999E-4</c:v>
                </c:pt>
                <c:pt idx="83">
                  <c:v>5.6244900000000002E-4</c:v>
                </c:pt>
                <c:pt idx="84">
                  <c:v>4.76546E-4</c:v>
                </c:pt>
                <c:pt idx="85">
                  <c:v>4.5077499999999999E-4</c:v>
                </c:pt>
                <c:pt idx="86">
                  <c:v>4.2704599999999999E-4</c:v>
                </c:pt>
                <c:pt idx="87">
                  <c:v>3.7047600000000001E-4</c:v>
                </c:pt>
                <c:pt idx="88">
                  <c:v>2.9251199999999998E-4</c:v>
                </c:pt>
                <c:pt idx="89">
                  <c:v>2.2715300000000001E-4</c:v>
                </c:pt>
                <c:pt idx="90">
                  <c:v>1.8045800000000001E-4</c:v>
                </c:pt>
                <c:pt idx="91">
                  <c:v>1.7401800000000001E-4</c:v>
                </c:pt>
                <c:pt idx="92">
                  <c:v>1.7677700000000001E-4</c:v>
                </c:pt>
                <c:pt idx="93">
                  <c:v>1.9495600000000001E-4</c:v>
                </c:pt>
                <c:pt idx="94">
                  <c:v>2.16756E-4</c:v>
                </c:pt>
                <c:pt idx="95">
                  <c:v>2.3248799999999999E-4</c:v>
                </c:pt>
                <c:pt idx="96">
                  <c:v>2.4710500000000001E-4</c:v>
                </c:pt>
                <c:pt idx="97">
                  <c:v>2.5940000000000002E-4</c:v>
                </c:pt>
                <c:pt idx="98">
                  <c:v>2.7394600000000001E-4</c:v>
                </c:pt>
                <c:pt idx="99">
                  <c:v>2.83193E-4</c:v>
                </c:pt>
                <c:pt idx="100">
                  <c:v>2.8425599999999998E-4</c:v>
                </c:pt>
                <c:pt idx="101">
                  <c:v>2.80308E-4</c:v>
                </c:pt>
                <c:pt idx="102">
                  <c:v>3.2173100000000001E-4</c:v>
                </c:pt>
                <c:pt idx="103">
                  <c:v>3.5957900000000001E-4</c:v>
                </c:pt>
                <c:pt idx="104">
                  <c:v>4.1963299999999999E-4</c:v>
                </c:pt>
                <c:pt idx="105">
                  <c:v>5.0225200000000002E-4</c:v>
                </c:pt>
                <c:pt idx="106">
                  <c:v>6.1252300000000002E-4</c:v>
                </c:pt>
                <c:pt idx="107">
                  <c:v>7.4636400000000001E-4</c:v>
                </c:pt>
                <c:pt idx="108">
                  <c:v>9.0558499999999998E-4</c:v>
                </c:pt>
                <c:pt idx="109">
                  <c:v>1.0944290000000001E-3</c:v>
                </c:pt>
                <c:pt idx="110">
                  <c:v>1.353752E-3</c:v>
                </c:pt>
                <c:pt idx="111">
                  <c:v>1.586002E-3</c:v>
                </c:pt>
                <c:pt idx="112">
                  <c:v>1.830932E-3</c:v>
                </c:pt>
                <c:pt idx="113">
                  <c:v>2.0765319999999999E-3</c:v>
                </c:pt>
                <c:pt idx="114">
                  <c:v>2.3090039999999999E-3</c:v>
                </c:pt>
                <c:pt idx="115">
                  <c:v>2.5194789999999998E-3</c:v>
                </c:pt>
                <c:pt idx="116">
                  <c:v>2.6939730000000001E-3</c:v>
                </c:pt>
                <c:pt idx="117">
                  <c:v>2.8403759999999999E-3</c:v>
                </c:pt>
                <c:pt idx="118">
                  <c:v>2.929896E-3</c:v>
                </c:pt>
                <c:pt idx="119">
                  <c:v>2.9527279999999999E-3</c:v>
                </c:pt>
                <c:pt idx="120">
                  <c:v>2.9200319999999999E-3</c:v>
                </c:pt>
                <c:pt idx="121">
                  <c:v>2.8371619999999998E-3</c:v>
                </c:pt>
                <c:pt idx="122">
                  <c:v>2.7112210000000002E-3</c:v>
                </c:pt>
                <c:pt idx="123">
                  <c:v>2.5491820000000001E-3</c:v>
                </c:pt>
                <c:pt idx="124">
                  <c:v>2.3572509999999999E-3</c:v>
                </c:pt>
                <c:pt idx="125">
                  <c:v>2.1419469999999999E-3</c:v>
                </c:pt>
                <c:pt idx="126">
                  <c:v>1.9252099999999999E-3</c:v>
                </c:pt>
                <c:pt idx="127">
                  <c:v>1.6830199999999999E-3</c:v>
                </c:pt>
                <c:pt idx="128">
                  <c:v>1.4592699999999999E-3</c:v>
                </c:pt>
                <c:pt idx="129">
                  <c:v>1.255372E-3</c:v>
                </c:pt>
                <c:pt idx="130">
                  <c:v>1.0629859999999999E-3</c:v>
                </c:pt>
                <c:pt idx="131">
                  <c:v>9.0633700000000001E-4</c:v>
                </c:pt>
                <c:pt idx="132">
                  <c:v>7.7439999999999996E-4</c:v>
                </c:pt>
                <c:pt idx="133">
                  <c:v>6.6859999999999999E-4</c:v>
                </c:pt>
                <c:pt idx="134">
                  <c:v>4.7112400000000001E-4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D-431B-B603-AD76670277DF}"/>
            </c:ext>
          </c:extLst>
        </c:ser>
        <c:ser>
          <c:idx val="1"/>
          <c:order val="1"/>
          <c:tx>
            <c:strRef>
              <c:f>工作表1!$A$27</c:f>
              <c:strCache>
                <c:ptCount val="1"/>
                <c:pt idx="0">
                  <c:v>AWPPG027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工作表1!$B$27:$EF$27</c:f>
              <c:numCache>
                <c:formatCode>General</c:formatCode>
                <c:ptCount val="135"/>
                <c:pt idx="0">
                  <c:v>5.9788095778894469E-4</c:v>
                </c:pt>
                <c:pt idx="1">
                  <c:v>4.9128307386934664E-4</c:v>
                </c:pt>
                <c:pt idx="2">
                  <c:v>3.7464742361809051E-4</c:v>
                </c:pt>
                <c:pt idx="3">
                  <c:v>2.7878123065326632E-4</c:v>
                </c:pt>
                <c:pt idx="4">
                  <c:v>2.7447109698492458E-4</c:v>
                </c:pt>
                <c:pt idx="5">
                  <c:v>2.4892400703517591E-4</c:v>
                </c:pt>
                <c:pt idx="6">
                  <c:v>2.0108954020100499E-4</c:v>
                </c:pt>
                <c:pt idx="7">
                  <c:v>1.6365243115577891E-4</c:v>
                </c:pt>
                <c:pt idx="8">
                  <c:v>1.5261203165829149E-4</c:v>
                </c:pt>
                <c:pt idx="9">
                  <c:v>1.6990604874371861E-4</c:v>
                </c:pt>
                <c:pt idx="10">
                  <c:v>2.097880798994975E-4</c:v>
                </c:pt>
                <c:pt idx="11">
                  <c:v>2.4820981859296478E-4</c:v>
                </c:pt>
                <c:pt idx="12">
                  <c:v>2.8809499648241213E-4</c:v>
                </c:pt>
                <c:pt idx="13">
                  <c:v>3.0520014723618092E-4</c:v>
                </c:pt>
                <c:pt idx="14">
                  <c:v>3.1256993165829138E-4</c:v>
                </c:pt>
                <c:pt idx="15">
                  <c:v>3.0232750603015069E-4</c:v>
                </c:pt>
                <c:pt idx="16">
                  <c:v>2.6844662713567839E-4</c:v>
                </c:pt>
                <c:pt idx="17">
                  <c:v>2.2153056783919599E-4</c:v>
                </c:pt>
                <c:pt idx="18">
                  <c:v>1.7773654472361811E-4</c:v>
                </c:pt>
                <c:pt idx="19">
                  <c:v>1.5153351959798991E-4</c:v>
                </c:pt>
                <c:pt idx="20">
                  <c:v>1.4728510854271359E-4</c:v>
                </c:pt>
                <c:pt idx="21">
                  <c:v>1.6852066432160811E-4</c:v>
                </c:pt>
                <c:pt idx="22">
                  <c:v>2.0073162361809049E-4</c:v>
                </c:pt>
                <c:pt idx="23">
                  <c:v>2.4077588643216081E-4</c:v>
                </c:pt>
                <c:pt idx="24">
                  <c:v>2.8869359246231149E-4</c:v>
                </c:pt>
                <c:pt idx="25">
                  <c:v>3.2703028040201001E-4</c:v>
                </c:pt>
                <c:pt idx="26">
                  <c:v>3.4828973668341701E-4</c:v>
                </c:pt>
                <c:pt idx="27">
                  <c:v>3.5236534924623121E-4</c:v>
                </c:pt>
                <c:pt idx="28">
                  <c:v>3.5700849748743723E-4</c:v>
                </c:pt>
                <c:pt idx="29">
                  <c:v>3.7507899447236192E-4</c:v>
                </c:pt>
                <c:pt idx="30">
                  <c:v>4.0543854422110551E-4</c:v>
                </c:pt>
                <c:pt idx="31">
                  <c:v>4.6112388894472357E-4</c:v>
                </c:pt>
                <c:pt idx="32">
                  <c:v>5.6386101959798993E-4</c:v>
                </c:pt>
                <c:pt idx="33">
                  <c:v>7.4084471909547733E-4</c:v>
                </c:pt>
                <c:pt idx="34">
                  <c:v>9.9645682964824111E-4</c:v>
                </c:pt>
                <c:pt idx="35">
                  <c:v>1.2765916723618089E-3</c:v>
                </c:pt>
                <c:pt idx="36">
                  <c:v>1.5069728743718591E-3</c:v>
                </c:pt>
                <c:pt idx="37">
                  <c:v>1.6280505427135679E-3</c:v>
                </c:pt>
                <c:pt idx="38">
                  <c:v>1.6231046618090451E-3</c:v>
                </c:pt>
                <c:pt idx="39">
                  <c:v>1.531164045226131E-3</c:v>
                </c:pt>
                <c:pt idx="40">
                  <c:v>1.4174991195979899E-3</c:v>
                </c:pt>
                <c:pt idx="41">
                  <c:v>1.305444110050251E-3</c:v>
                </c:pt>
                <c:pt idx="42">
                  <c:v>1.229037966331658E-3</c:v>
                </c:pt>
                <c:pt idx="43">
                  <c:v>1.160798759798995E-3</c:v>
                </c:pt>
                <c:pt idx="44">
                  <c:v>1.0831027125628139E-3</c:v>
                </c:pt>
                <c:pt idx="45">
                  <c:v>1.011067109045226E-3</c:v>
                </c:pt>
                <c:pt idx="46">
                  <c:v>9.9615858643216067E-4</c:v>
                </c:pt>
                <c:pt idx="47">
                  <c:v>1.0774025185929651E-3</c:v>
                </c:pt>
                <c:pt idx="48">
                  <c:v>1.2720775507537689E-3</c:v>
                </c:pt>
                <c:pt idx="49">
                  <c:v>1.5473882226130649E-3</c:v>
                </c:pt>
                <c:pt idx="50">
                  <c:v>1.8786074643216081E-3</c:v>
                </c:pt>
                <c:pt idx="51">
                  <c:v>2.258464741206031E-3</c:v>
                </c:pt>
                <c:pt idx="52">
                  <c:v>2.6889984939698491E-3</c:v>
                </c:pt>
                <c:pt idx="53">
                  <c:v>3.153082505527639E-3</c:v>
                </c:pt>
                <c:pt idx="54">
                  <c:v>3.6309567376884419E-3</c:v>
                </c:pt>
                <c:pt idx="55">
                  <c:v>4.0783653889447241E-3</c:v>
                </c:pt>
                <c:pt idx="56">
                  <c:v>4.4463483693467339E-3</c:v>
                </c:pt>
                <c:pt idx="57">
                  <c:v>4.7228891552763821E-3</c:v>
                </c:pt>
                <c:pt idx="58">
                  <c:v>4.9138124793969848E-3</c:v>
                </c:pt>
                <c:pt idx="59">
                  <c:v>5.0241575371859299E-3</c:v>
                </c:pt>
                <c:pt idx="60">
                  <c:v>5.0553379537688443E-3</c:v>
                </c:pt>
                <c:pt idx="61">
                  <c:v>5.0407938487437194E-3</c:v>
                </c:pt>
                <c:pt idx="62">
                  <c:v>4.9796873733668348E-3</c:v>
                </c:pt>
                <c:pt idx="63">
                  <c:v>4.8660958331658297E-3</c:v>
                </c:pt>
                <c:pt idx="64">
                  <c:v>4.6729309487437186E-3</c:v>
                </c:pt>
                <c:pt idx="65">
                  <c:v>4.3947794608040196E-3</c:v>
                </c:pt>
                <c:pt idx="66">
                  <c:v>4.0856219512562814E-3</c:v>
                </c:pt>
                <c:pt idx="67">
                  <c:v>3.795167813567838E-3</c:v>
                </c:pt>
                <c:pt idx="68">
                  <c:v>3.539424181909548E-3</c:v>
                </c:pt>
                <c:pt idx="69">
                  <c:v>3.2771701552763819E-3</c:v>
                </c:pt>
                <c:pt idx="70">
                  <c:v>2.9644342040201009E-3</c:v>
                </c:pt>
                <c:pt idx="71">
                  <c:v>2.6317414351758801E-3</c:v>
                </c:pt>
                <c:pt idx="72">
                  <c:v>2.346373403517588E-3</c:v>
                </c:pt>
                <c:pt idx="73">
                  <c:v>2.1495305768844219E-3</c:v>
                </c:pt>
                <c:pt idx="74">
                  <c:v>1.9915514944723622E-3</c:v>
                </c:pt>
                <c:pt idx="75">
                  <c:v>1.7593114678391959E-3</c:v>
                </c:pt>
                <c:pt idx="76">
                  <c:v>1.4205880542713569E-3</c:v>
                </c:pt>
                <c:pt idx="77">
                  <c:v>1.0568848412060301E-3</c:v>
                </c:pt>
                <c:pt idx="78">
                  <c:v>7.9744503969849257E-4</c:v>
                </c:pt>
                <c:pt idx="79">
                  <c:v>7.1081719949748741E-4</c:v>
                </c:pt>
                <c:pt idx="80">
                  <c:v>7.252934467336683E-4</c:v>
                </c:pt>
                <c:pt idx="81">
                  <c:v>7.4766603919597992E-4</c:v>
                </c:pt>
                <c:pt idx="82">
                  <c:v>7.3539697336683421E-4</c:v>
                </c:pt>
                <c:pt idx="83">
                  <c:v>7.0038466381909547E-4</c:v>
                </c:pt>
                <c:pt idx="84">
                  <c:v>6.5851680703517582E-4</c:v>
                </c:pt>
                <c:pt idx="85">
                  <c:v>6.1567028844221111E-4</c:v>
                </c:pt>
                <c:pt idx="86">
                  <c:v>5.4530270502512552E-4</c:v>
                </c:pt>
                <c:pt idx="87">
                  <c:v>4.3303495979899489E-4</c:v>
                </c:pt>
                <c:pt idx="88">
                  <c:v>2.9576248241206042E-4</c:v>
                </c:pt>
                <c:pt idx="89">
                  <c:v>1.965300226130653E-4</c:v>
                </c:pt>
                <c:pt idx="90">
                  <c:v>1.5572631256281411E-4</c:v>
                </c:pt>
                <c:pt idx="91">
                  <c:v>1.532955391959799E-4</c:v>
                </c:pt>
                <c:pt idx="92">
                  <c:v>1.543763336683417E-4</c:v>
                </c:pt>
                <c:pt idx="93">
                  <c:v>1.604588246231156E-4</c:v>
                </c:pt>
                <c:pt idx="94">
                  <c:v>1.708994030150754E-4</c:v>
                </c:pt>
                <c:pt idx="95">
                  <c:v>1.7508754321608039E-4</c:v>
                </c:pt>
                <c:pt idx="96">
                  <c:v>1.8770078492462311E-4</c:v>
                </c:pt>
                <c:pt idx="97">
                  <c:v>2.0525495778894471E-4</c:v>
                </c:pt>
                <c:pt idx="98">
                  <c:v>2.1070634321608041E-4</c:v>
                </c:pt>
                <c:pt idx="99">
                  <c:v>2.1285438693467341E-4</c:v>
                </c:pt>
                <c:pt idx="100">
                  <c:v>2.1393466130653269E-4</c:v>
                </c:pt>
                <c:pt idx="101">
                  <c:v>2.1685590904522609E-4</c:v>
                </c:pt>
                <c:pt idx="102">
                  <c:v>2.7413101206030148E-4</c:v>
                </c:pt>
                <c:pt idx="103">
                  <c:v>3.2844083316582918E-4</c:v>
                </c:pt>
                <c:pt idx="104">
                  <c:v>4.052746849246231E-4</c:v>
                </c:pt>
                <c:pt idx="105">
                  <c:v>5.0483804623115581E-4</c:v>
                </c:pt>
                <c:pt idx="106">
                  <c:v>6.3247891457286439E-4</c:v>
                </c:pt>
                <c:pt idx="107">
                  <c:v>7.8915387537688438E-4</c:v>
                </c:pt>
                <c:pt idx="108">
                  <c:v>9.6550015728643225E-4</c:v>
                </c:pt>
                <c:pt idx="109">
                  <c:v>1.165796571859296E-3</c:v>
                </c:pt>
                <c:pt idx="110">
                  <c:v>1.418957028643216E-3</c:v>
                </c:pt>
                <c:pt idx="111">
                  <c:v>1.639698860301508E-3</c:v>
                </c:pt>
                <c:pt idx="112">
                  <c:v>1.869311538693467E-3</c:v>
                </c:pt>
                <c:pt idx="113">
                  <c:v>2.0929256723618088E-3</c:v>
                </c:pt>
                <c:pt idx="114">
                  <c:v>2.2928487080402008E-3</c:v>
                </c:pt>
                <c:pt idx="115">
                  <c:v>2.4646513331658291E-3</c:v>
                </c:pt>
                <c:pt idx="116">
                  <c:v>2.5979512130653261E-3</c:v>
                </c:pt>
                <c:pt idx="117">
                  <c:v>2.698500025628141E-3</c:v>
                </c:pt>
                <c:pt idx="118">
                  <c:v>2.7631306386934678E-3</c:v>
                </c:pt>
                <c:pt idx="119">
                  <c:v>2.7466016793969848E-3</c:v>
                </c:pt>
                <c:pt idx="120">
                  <c:v>2.6805241567839201E-3</c:v>
                </c:pt>
                <c:pt idx="121">
                  <c:v>2.5706360316582921E-3</c:v>
                </c:pt>
                <c:pt idx="122">
                  <c:v>2.423333163819096E-3</c:v>
                </c:pt>
                <c:pt idx="123">
                  <c:v>2.2466587366834169E-3</c:v>
                </c:pt>
                <c:pt idx="124">
                  <c:v>2.0471815477386942E-3</c:v>
                </c:pt>
                <c:pt idx="125">
                  <c:v>1.8330119703517591E-3</c:v>
                </c:pt>
                <c:pt idx="126">
                  <c:v>1.6097233055276381E-3</c:v>
                </c:pt>
                <c:pt idx="127">
                  <c:v>1.385711070854271E-3</c:v>
                </c:pt>
                <c:pt idx="128">
                  <c:v>1.1813787492462311E-3</c:v>
                </c:pt>
                <c:pt idx="129">
                  <c:v>9.992004778894472E-4</c:v>
                </c:pt>
                <c:pt idx="130">
                  <c:v>8.3373580804020088E-4</c:v>
                </c:pt>
                <c:pt idx="131">
                  <c:v>6.9850121557788944E-4</c:v>
                </c:pt>
                <c:pt idx="132">
                  <c:v>5.882453482412061E-4</c:v>
                </c:pt>
                <c:pt idx="133">
                  <c:v>5.0414389547738688E-4</c:v>
                </c:pt>
                <c:pt idx="134">
                  <c:v>3.3875256331658289E-4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D-431B-B603-AD76670277DF}"/>
            </c:ext>
          </c:extLst>
        </c:ser>
        <c:ser>
          <c:idx val="2"/>
          <c:order val="2"/>
          <c:tx>
            <c:strRef>
              <c:f>工作表1!$A$52</c:f>
              <c:strCache>
                <c:ptCount val="1"/>
                <c:pt idx="0">
                  <c:v>AWPPG052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工作表1!$B$52:$EF$52</c:f>
              <c:numCache>
                <c:formatCode>General</c:formatCode>
                <c:ptCount val="135"/>
                <c:pt idx="0">
                  <c:v>5.2990000000000003E-4</c:v>
                </c:pt>
                <c:pt idx="1">
                  <c:v>4.2221400000000002E-4</c:v>
                </c:pt>
                <c:pt idx="2">
                  <c:v>3.0964399999999998E-4</c:v>
                </c:pt>
                <c:pt idx="3">
                  <c:v>2.3044499999999999E-4</c:v>
                </c:pt>
                <c:pt idx="4">
                  <c:v>2.5002999999999999E-4</c:v>
                </c:pt>
                <c:pt idx="5">
                  <c:v>2.4588300000000002E-4</c:v>
                </c:pt>
                <c:pt idx="6">
                  <c:v>2.05658E-4</c:v>
                </c:pt>
                <c:pt idx="7">
                  <c:v>1.6031699999999999E-4</c:v>
                </c:pt>
                <c:pt idx="8">
                  <c:v>1.6350199999999999E-4</c:v>
                </c:pt>
                <c:pt idx="9">
                  <c:v>1.99118E-4</c:v>
                </c:pt>
                <c:pt idx="10">
                  <c:v>2.49528E-4</c:v>
                </c:pt>
                <c:pt idx="11">
                  <c:v>2.6855500000000002E-4</c:v>
                </c:pt>
                <c:pt idx="12">
                  <c:v>2.45331E-4</c:v>
                </c:pt>
                <c:pt idx="13">
                  <c:v>2.02943E-4</c:v>
                </c:pt>
                <c:pt idx="14">
                  <c:v>1.78424E-4</c:v>
                </c:pt>
                <c:pt idx="15">
                  <c:v>2.0287199999999999E-4</c:v>
                </c:pt>
                <c:pt idx="16">
                  <c:v>2.5385700000000002E-4</c:v>
                </c:pt>
                <c:pt idx="17">
                  <c:v>2.8386999999999998E-4</c:v>
                </c:pt>
                <c:pt idx="18">
                  <c:v>2.9091000000000002E-4</c:v>
                </c:pt>
                <c:pt idx="19">
                  <c:v>2.5827199999999998E-4</c:v>
                </c:pt>
                <c:pt idx="20">
                  <c:v>2.16369E-4</c:v>
                </c:pt>
                <c:pt idx="21">
                  <c:v>1.8601499999999999E-4</c:v>
                </c:pt>
                <c:pt idx="22">
                  <c:v>1.80896E-4</c:v>
                </c:pt>
                <c:pt idx="23">
                  <c:v>2.0253400000000001E-4</c:v>
                </c:pt>
                <c:pt idx="24">
                  <c:v>2.5234600000000003E-4</c:v>
                </c:pt>
                <c:pt idx="25">
                  <c:v>3.1454600000000002E-4</c:v>
                </c:pt>
                <c:pt idx="26">
                  <c:v>3.5152600000000001E-4</c:v>
                </c:pt>
                <c:pt idx="27">
                  <c:v>3.5249899999999999E-4</c:v>
                </c:pt>
                <c:pt idx="28">
                  <c:v>3.2988700000000001E-4</c:v>
                </c:pt>
                <c:pt idx="29">
                  <c:v>3.1554700000000001E-4</c:v>
                </c:pt>
                <c:pt idx="30">
                  <c:v>3.1823600000000001E-4</c:v>
                </c:pt>
                <c:pt idx="31">
                  <c:v>3.5384099999999998E-4</c:v>
                </c:pt>
                <c:pt idx="32">
                  <c:v>4.4121900000000002E-4</c:v>
                </c:pt>
                <c:pt idx="33">
                  <c:v>6.0402800000000005E-4</c:v>
                </c:pt>
                <c:pt idx="34">
                  <c:v>8.4350099999999997E-4</c:v>
                </c:pt>
                <c:pt idx="35">
                  <c:v>1.1085470000000001E-3</c:v>
                </c:pt>
                <c:pt idx="36">
                  <c:v>1.3286070000000001E-3</c:v>
                </c:pt>
                <c:pt idx="37">
                  <c:v>1.4420800000000001E-3</c:v>
                </c:pt>
                <c:pt idx="38">
                  <c:v>1.4305380000000001E-3</c:v>
                </c:pt>
                <c:pt idx="39">
                  <c:v>1.3312860000000001E-3</c:v>
                </c:pt>
                <c:pt idx="40">
                  <c:v>1.219148E-3</c:v>
                </c:pt>
                <c:pt idx="41">
                  <c:v>1.1096560000000001E-3</c:v>
                </c:pt>
                <c:pt idx="42">
                  <c:v>1.039363E-3</c:v>
                </c:pt>
                <c:pt idx="43">
                  <c:v>9.7889500000000003E-4</c:v>
                </c:pt>
                <c:pt idx="44">
                  <c:v>9.1024300000000003E-4</c:v>
                </c:pt>
                <c:pt idx="45">
                  <c:v>8.2832499999999998E-4</c:v>
                </c:pt>
                <c:pt idx="46">
                  <c:v>7.7104699999999997E-4</c:v>
                </c:pt>
                <c:pt idx="47">
                  <c:v>7.8341100000000002E-4</c:v>
                </c:pt>
                <c:pt idx="48">
                  <c:v>9.1454600000000002E-4</c:v>
                </c:pt>
                <c:pt idx="49">
                  <c:v>1.1466180000000001E-3</c:v>
                </c:pt>
                <c:pt idx="50">
                  <c:v>1.4446109999999999E-3</c:v>
                </c:pt>
                <c:pt idx="51">
                  <c:v>1.7822890000000001E-3</c:v>
                </c:pt>
                <c:pt idx="52">
                  <c:v>2.1546949999999999E-3</c:v>
                </c:pt>
                <c:pt idx="53">
                  <c:v>2.5606560000000001E-3</c:v>
                </c:pt>
                <c:pt idx="54">
                  <c:v>2.9870320000000001E-3</c:v>
                </c:pt>
                <c:pt idx="55">
                  <c:v>3.3947169999999998E-3</c:v>
                </c:pt>
                <c:pt idx="56">
                  <c:v>3.7395900000000001E-3</c:v>
                </c:pt>
                <c:pt idx="57">
                  <c:v>4.0050249999999997E-3</c:v>
                </c:pt>
                <c:pt idx="58">
                  <c:v>4.1923289999999998E-3</c:v>
                </c:pt>
                <c:pt idx="59">
                  <c:v>4.3186630000000004E-3</c:v>
                </c:pt>
                <c:pt idx="60">
                  <c:v>4.3963639999999998E-3</c:v>
                </c:pt>
                <c:pt idx="61">
                  <c:v>4.4625790000000004E-3</c:v>
                </c:pt>
                <c:pt idx="62">
                  <c:v>4.4986169999999999E-3</c:v>
                </c:pt>
                <c:pt idx="63">
                  <c:v>4.4720180000000003E-3</c:v>
                </c:pt>
                <c:pt idx="64">
                  <c:v>4.3318640000000004E-3</c:v>
                </c:pt>
                <c:pt idx="65">
                  <c:v>4.0677889999999996E-3</c:v>
                </c:pt>
                <c:pt idx="66">
                  <c:v>3.7396030000000002E-3</c:v>
                </c:pt>
                <c:pt idx="67">
                  <c:v>3.4166940000000001E-3</c:v>
                </c:pt>
                <c:pt idx="68">
                  <c:v>3.1409210000000001E-3</c:v>
                </c:pt>
                <c:pt idx="69">
                  <c:v>2.8896899999999999E-3</c:v>
                </c:pt>
                <c:pt idx="70">
                  <c:v>2.610196E-3</c:v>
                </c:pt>
                <c:pt idx="71">
                  <c:v>2.305386E-3</c:v>
                </c:pt>
                <c:pt idx="72">
                  <c:v>2.020839E-3</c:v>
                </c:pt>
                <c:pt idx="73">
                  <c:v>1.806757E-3</c:v>
                </c:pt>
                <c:pt idx="74">
                  <c:v>1.645196E-3</c:v>
                </c:pt>
                <c:pt idx="75">
                  <c:v>1.4621180000000001E-3</c:v>
                </c:pt>
                <c:pt idx="76">
                  <c:v>1.237632E-3</c:v>
                </c:pt>
                <c:pt idx="77">
                  <c:v>1.0374500000000001E-3</c:v>
                </c:pt>
                <c:pt idx="78">
                  <c:v>9.3413800000000005E-4</c:v>
                </c:pt>
                <c:pt idx="79">
                  <c:v>9.1987899999999997E-4</c:v>
                </c:pt>
                <c:pt idx="80">
                  <c:v>9.0274500000000004E-4</c:v>
                </c:pt>
                <c:pt idx="81">
                  <c:v>8.1473299999999999E-4</c:v>
                </c:pt>
                <c:pt idx="82">
                  <c:v>6.6713000000000005E-4</c:v>
                </c:pt>
                <c:pt idx="83">
                  <c:v>5.2762000000000002E-4</c:v>
                </c:pt>
                <c:pt idx="84">
                  <c:v>4.5091400000000001E-4</c:v>
                </c:pt>
                <c:pt idx="85">
                  <c:v>4.3618200000000002E-4</c:v>
                </c:pt>
                <c:pt idx="86">
                  <c:v>4.3587999999999998E-4</c:v>
                </c:pt>
                <c:pt idx="87">
                  <c:v>4.0059699999999999E-4</c:v>
                </c:pt>
                <c:pt idx="88">
                  <c:v>3.3452299999999998E-4</c:v>
                </c:pt>
                <c:pt idx="89">
                  <c:v>2.57223E-4</c:v>
                </c:pt>
                <c:pt idx="90">
                  <c:v>1.9849200000000001E-4</c:v>
                </c:pt>
                <c:pt idx="91">
                  <c:v>1.71256E-4</c:v>
                </c:pt>
                <c:pt idx="92">
                  <c:v>1.68417E-4</c:v>
                </c:pt>
                <c:pt idx="93">
                  <c:v>1.8395999999999999E-4</c:v>
                </c:pt>
                <c:pt idx="94">
                  <c:v>2.0600999999999999E-4</c:v>
                </c:pt>
                <c:pt idx="95">
                  <c:v>2.2152700000000001E-4</c:v>
                </c:pt>
                <c:pt idx="96">
                  <c:v>2.43343E-4</c:v>
                </c:pt>
                <c:pt idx="97">
                  <c:v>2.6387999999999997E-4</c:v>
                </c:pt>
                <c:pt idx="98">
                  <c:v>2.8031099999999999E-4</c:v>
                </c:pt>
                <c:pt idx="99">
                  <c:v>2.8746700000000002E-4</c:v>
                </c:pt>
                <c:pt idx="100">
                  <c:v>2.89828E-4</c:v>
                </c:pt>
                <c:pt idx="101">
                  <c:v>2.87631E-4</c:v>
                </c:pt>
                <c:pt idx="102">
                  <c:v>3.3347500000000001E-4</c:v>
                </c:pt>
                <c:pt idx="103">
                  <c:v>3.7145100000000002E-4</c:v>
                </c:pt>
                <c:pt idx="104">
                  <c:v>4.2960399999999999E-4</c:v>
                </c:pt>
                <c:pt idx="105">
                  <c:v>5.1900600000000002E-4</c:v>
                </c:pt>
                <c:pt idx="106">
                  <c:v>6.4255499999999995E-4</c:v>
                </c:pt>
                <c:pt idx="107">
                  <c:v>7.9679499999999999E-4</c:v>
                </c:pt>
                <c:pt idx="108">
                  <c:v>9.792519999999999E-4</c:v>
                </c:pt>
                <c:pt idx="109">
                  <c:v>1.1932030000000001E-3</c:v>
                </c:pt>
                <c:pt idx="110">
                  <c:v>1.4837279999999999E-3</c:v>
                </c:pt>
                <c:pt idx="111">
                  <c:v>1.74361E-3</c:v>
                </c:pt>
                <c:pt idx="112">
                  <c:v>2.0153139999999998E-3</c:v>
                </c:pt>
                <c:pt idx="113">
                  <c:v>2.2859009999999999E-3</c:v>
                </c:pt>
                <c:pt idx="114">
                  <c:v>2.5406159999999999E-3</c:v>
                </c:pt>
                <c:pt idx="115">
                  <c:v>2.7699629999999999E-3</c:v>
                </c:pt>
                <c:pt idx="116">
                  <c:v>2.960079E-3</c:v>
                </c:pt>
                <c:pt idx="117">
                  <c:v>3.1165709999999998E-3</c:v>
                </c:pt>
                <c:pt idx="118">
                  <c:v>3.2111409999999998E-3</c:v>
                </c:pt>
                <c:pt idx="119">
                  <c:v>3.2332379999999998E-3</c:v>
                </c:pt>
                <c:pt idx="120">
                  <c:v>3.1935190000000001E-3</c:v>
                </c:pt>
                <c:pt idx="121">
                  <c:v>3.0982090000000002E-3</c:v>
                </c:pt>
                <c:pt idx="122">
                  <c:v>2.955058E-3</c:v>
                </c:pt>
                <c:pt idx="123">
                  <c:v>2.7725979999999998E-3</c:v>
                </c:pt>
                <c:pt idx="124">
                  <c:v>2.5570839999999998E-3</c:v>
                </c:pt>
                <c:pt idx="125">
                  <c:v>2.319139E-3</c:v>
                </c:pt>
                <c:pt idx="126">
                  <c:v>2.0577659999999999E-3</c:v>
                </c:pt>
                <c:pt idx="127">
                  <c:v>1.7906549999999999E-3</c:v>
                </c:pt>
                <c:pt idx="128">
                  <c:v>1.5435469999999999E-3</c:v>
                </c:pt>
                <c:pt idx="129">
                  <c:v>1.317028E-3</c:v>
                </c:pt>
                <c:pt idx="130">
                  <c:v>1.1037029999999999E-3</c:v>
                </c:pt>
                <c:pt idx="131">
                  <c:v>9.2865199999999997E-4</c:v>
                </c:pt>
                <c:pt idx="132">
                  <c:v>7.8061600000000004E-4</c:v>
                </c:pt>
                <c:pt idx="133">
                  <c:v>6.5880799999999998E-4</c:v>
                </c:pt>
                <c:pt idx="134">
                  <c:v>4.28427E-4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D-431B-B603-AD7667027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306335"/>
        <c:axId val="694300927"/>
      </c:lineChart>
      <c:catAx>
        <c:axId val="69430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4300927"/>
        <c:crosses val="autoZero"/>
        <c:auto val="1"/>
        <c:lblAlgn val="ctr"/>
        <c:lblOffset val="100"/>
        <c:noMultiLvlLbl val="0"/>
      </c:catAx>
      <c:valAx>
        <c:axId val="69430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430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資旻儒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工作表1!$A$7</c:f>
              <c:strCache>
                <c:ptCount val="1"/>
                <c:pt idx="0">
                  <c:v>AWPPG007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工作表1!$B$7:$EF$7</c:f>
              <c:numCache>
                <c:formatCode>General</c:formatCode>
                <c:ptCount val="135"/>
                <c:pt idx="0">
                  <c:v>4.4763225200000013E-4</c:v>
                </c:pt>
                <c:pt idx="1">
                  <c:v>3.5326632199999999E-4</c:v>
                </c:pt>
                <c:pt idx="2">
                  <c:v>2.6739099900000002E-4</c:v>
                </c:pt>
                <c:pt idx="3">
                  <c:v>2.2142299749999993E-4</c:v>
                </c:pt>
                <c:pt idx="4">
                  <c:v>2.422849380000001E-4</c:v>
                </c:pt>
                <c:pt idx="5">
                  <c:v>2.2535109850000003E-4</c:v>
                </c:pt>
                <c:pt idx="6">
                  <c:v>1.9188289399999997E-4</c:v>
                </c:pt>
                <c:pt idx="7">
                  <c:v>1.770976424999999E-4</c:v>
                </c:pt>
                <c:pt idx="8">
                  <c:v>1.9780910900000007E-4</c:v>
                </c:pt>
                <c:pt idx="9">
                  <c:v>2.33400816E-4</c:v>
                </c:pt>
                <c:pt idx="10">
                  <c:v>2.6935265300000004E-4</c:v>
                </c:pt>
                <c:pt idx="11">
                  <c:v>2.619206265E-4</c:v>
                </c:pt>
                <c:pt idx="12">
                  <c:v>2.3468896299999999E-4</c:v>
                </c:pt>
                <c:pt idx="13">
                  <c:v>2.1241130550000016E-4</c:v>
                </c:pt>
                <c:pt idx="14">
                  <c:v>2.1898107900000002E-4</c:v>
                </c:pt>
                <c:pt idx="15">
                  <c:v>2.4912309200000009E-4</c:v>
                </c:pt>
                <c:pt idx="16">
                  <c:v>2.7754080400000004E-4</c:v>
                </c:pt>
                <c:pt idx="17">
                  <c:v>2.6294643250000007E-4</c:v>
                </c:pt>
                <c:pt idx="18">
                  <c:v>2.3926996149999997E-4</c:v>
                </c:pt>
                <c:pt idx="19">
                  <c:v>2.0583665050000004E-4</c:v>
                </c:pt>
                <c:pt idx="20">
                  <c:v>1.9283006100000006E-4</c:v>
                </c:pt>
                <c:pt idx="21">
                  <c:v>1.9662933049999998E-4</c:v>
                </c:pt>
                <c:pt idx="22">
                  <c:v>2.1060501299999986E-4</c:v>
                </c:pt>
                <c:pt idx="23">
                  <c:v>2.4860753649999989E-4</c:v>
                </c:pt>
                <c:pt idx="24">
                  <c:v>3.0806616299999996E-4</c:v>
                </c:pt>
                <c:pt idx="25">
                  <c:v>3.5602412600000007E-4</c:v>
                </c:pt>
                <c:pt idx="26">
                  <c:v>3.7353319299999999E-4</c:v>
                </c:pt>
                <c:pt idx="27">
                  <c:v>3.5812367050000021E-4</c:v>
                </c:pt>
                <c:pt idx="28">
                  <c:v>3.3666476999999993E-4</c:v>
                </c:pt>
                <c:pt idx="29">
                  <c:v>3.3256730099999986E-4</c:v>
                </c:pt>
                <c:pt idx="30">
                  <c:v>3.5165031050000029E-4</c:v>
                </c:pt>
                <c:pt idx="31">
                  <c:v>4.1593643200000017E-4</c:v>
                </c:pt>
                <c:pt idx="32">
                  <c:v>5.5207713999999987E-4</c:v>
                </c:pt>
                <c:pt idx="33">
                  <c:v>7.9237483250000035E-4</c:v>
                </c:pt>
                <c:pt idx="34">
                  <c:v>1.1257714335000002E-3</c:v>
                </c:pt>
                <c:pt idx="35">
                  <c:v>1.4754143244999993E-3</c:v>
                </c:pt>
                <c:pt idx="36">
                  <c:v>1.7520787515E-3</c:v>
                </c:pt>
                <c:pt idx="37">
                  <c:v>1.891044198E-3</c:v>
                </c:pt>
                <c:pt idx="38">
                  <c:v>1.8812229314999992E-3</c:v>
                </c:pt>
                <c:pt idx="39">
                  <c:v>1.7645716885000009E-3</c:v>
                </c:pt>
                <c:pt idx="40">
                  <c:v>1.614350591499999E-3</c:v>
                </c:pt>
                <c:pt idx="41">
                  <c:v>1.4561019865000002E-3</c:v>
                </c:pt>
                <c:pt idx="42">
                  <c:v>1.3312182295000001E-3</c:v>
                </c:pt>
                <c:pt idx="43">
                  <c:v>1.2270027654999998E-3</c:v>
                </c:pt>
                <c:pt idx="44">
                  <c:v>1.1422862959999999E-3</c:v>
                </c:pt>
                <c:pt idx="45">
                  <c:v>1.082961032E-3</c:v>
                </c:pt>
                <c:pt idx="46">
                  <c:v>1.077460566E-3</c:v>
                </c:pt>
                <c:pt idx="47">
                  <c:v>1.1490219004999989E-3</c:v>
                </c:pt>
                <c:pt idx="48">
                  <c:v>1.3232524659999997E-3</c:v>
                </c:pt>
                <c:pt idx="49">
                  <c:v>1.5831328594999991E-3</c:v>
                </c:pt>
                <c:pt idx="50">
                  <c:v>1.9063017640000002E-3</c:v>
                </c:pt>
                <c:pt idx="51">
                  <c:v>2.2686832404999989E-3</c:v>
                </c:pt>
                <c:pt idx="52">
                  <c:v>2.6597607980000009E-3</c:v>
                </c:pt>
                <c:pt idx="53">
                  <c:v>3.0736724890000006E-3</c:v>
                </c:pt>
                <c:pt idx="54">
                  <c:v>3.5074267630000018E-3</c:v>
                </c:pt>
                <c:pt idx="55">
                  <c:v>3.9276688675000011E-3</c:v>
                </c:pt>
                <c:pt idx="56">
                  <c:v>4.2843587659999981E-3</c:v>
                </c:pt>
                <c:pt idx="57">
                  <c:v>4.5443412814999981E-3</c:v>
                </c:pt>
                <c:pt idx="58">
                  <c:v>4.6991364095000012E-3</c:v>
                </c:pt>
                <c:pt idx="59">
                  <c:v>4.7648120790000012E-3</c:v>
                </c:pt>
                <c:pt idx="60">
                  <c:v>4.7657090604999982E-3</c:v>
                </c:pt>
                <c:pt idx="61">
                  <c:v>4.7476259974999968E-3</c:v>
                </c:pt>
                <c:pt idx="62">
                  <c:v>4.7008918799999978E-3</c:v>
                </c:pt>
                <c:pt idx="63">
                  <c:v>4.6034340139999999E-3</c:v>
                </c:pt>
                <c:pt idx="64">
                  <c:v>4.4181853100000003E-3</c:v>
                </c:pt>
                <c:pt idx="65">
                  <c:v>4.1451719704999985E-3</c:v>
                </c:pt>
                <c:pt idx="66">
                  <c:v>3.8428920655000005E-3</c:v>
                </c:pt>
                <c:pt idx="67">
                  <c:v>3.5632262330000009E-3</c:v>
                </c:pt>
                <c:pt idx="68">
                  <c:v>3.3237236430000007E-3</c:v>
                </c:pt>
                <c:pt idx="69">
                  <c:v>3.0841221165000001E-3</c:v>
                </c:pt>
                <c:pt idx="70">
                  <c:v>2.7932612385000001E-3</c:v>
                </c:pt>
                <c:pt idx="71">
                  <c:v>2.4720578004999985E-3</c:v>
                </c:pt>
                <c:pt idx="72">
                  <c:v>2.1778615980000025E-3</c:v>
                </c:pt>
                <c:pt idx="73">
                  <c:v>1.9545593255E-3</c:v>
                </c:pt>
                <c:pt idx="74">
                  <c:v>1.768650808500001E-3</c:v>
                </c:pt>
                <c:pt idx="75">
                  <c:v>1.5341972525E-3</c:v>
                </c:pt>
                <c:pt idx="76">
                  <c:v>1.2366545274999999E-3</c:v>
                </c:pt>
                <c:pt idx="77">
                  <c:v>9.624090595000001E-4</c:v>
                </c:pt>
                <c:pt idx="78">
                  <c:v>8.1069415950000027E-4</c:v>
                </c:pt>
                <c:pt idx="79">
                  <c:v>7.8903103899999934E-4</c:v>
                </c:pt>
                <c:pt idx="80">
                  <c:v>7.9197414950000036E-4</c:v>
                </c:pt>
                <c:pt idx="81">
                  <c:v>7.4461379499999941E-4</c:v>
                </c:pt>
                <c:pt idx="82">
                  <c:v>6.520144614999998E-4</c:v>
                </c:pt>
                <c:pt idx="83">
                  <c:v>5.781490915000002E-4</c:v>
                </c:pt>
                <c:pt idx="84">
                  <c:v>5.6470690700000028E-4</c:v>
                </c:pt>
                <c:pt idx="85">
                  <c:v>5.8618126000000001E-4</c:v>
                </c:pt>
                <c:pt idx="86">
                  <c:v>5.7530385900000003E-4</c:v>
                </c:pt>
                <c:pt idx="87">
                  <c:v>4.9954857550000013E-4</c:v>
                </c:pt>
                <c:pt idx="88">
                  <c:v>3.7995245499999994E-4</c:v>
                </c:pt>
                <c:pt idx="89">
                  <c:v>2.6509852950000001E-4</c:v>
                </c:pt>
                <c:pt idx="90">
                  <c:v>1.7968014749999999E-4</c:v>
                </c:pt>
                <c:pt idx="91">
                  <c:v>1.4494160150000006E-4</c:v>
                </c:pt>
                <c:pt idx="92">
                  <c:v>1.4713618199999989E-4</c:v>
                </c:pt>
                <c:pt idx="93">
                  <c:v>1.7383197999999996E-4</c:v>
                </c:pt>
                <c:pt idx="94">
                  <c:v>2.0658882050000001E-4</c:v>
                </c:pt>
                <c:pt idx="95">
                  <c:v>2.235480095E-4</c:v>
                </c:pt>
                <c:pt idx="96">
                  <c:v>2.4226225599999996E-4</c:v>
                </c:pt>
                <c:pt idx="97">
                  <c:v>2.5059350300000007E-4</c:v>
                </c:pt>
                <c:pt idx="98">
                  <c:v>2.5936983999999997E-4</c:v>
                </c:pt>
                <c:pt idx="99">
                  <c:v>2.6386233499999992E-4</c:v>
                </c:pt>
                <c:pt idx="100">
                  <c:v>2.6147975550000013E-4</c:v>
                </c:pt>
                <c:pt idx="101">
                  <c:v>2.5688780449999995E-4</c:v>
                </c:pt>
                <c:pt idx="102">
                  <c:v>3.0585976649999988E-4</c:v>
                </c:pt>
                <c:pt idx="103">
                  <c:v>3.5825716000000024E-4</c:v>
                </c:pt>
                <c:pt idx="104">
                  <c:v>4.4591888049999963E-4</c:v>
                </c:pt>
                <c:pt idx="105">
                  <c:v>5.6879919299999981E-4</c:v>
                </c:pt>
                <c:pt idx="106">
                  <c:v>7.2820791300000007E-4</c:v>
                </c:pt>
                <c:pt idx="107">
                  <c:v>9.1818347699999987E-4</c:v>
                </c:pt>
                <c:pt idx="108">
                  <c:v>1.1358492284999997E-3</c:v>
                </c:pt>
                <c:pt idx="109">
                  <c:v>1.3839985960000009E-3</c:v>
                </c:pt>
                <c:pt idx="110">
                  <c:v>1.7053362815E-3</c:v>
                </c:pt>
                <c:pt idx="111">
                  <c:v>1.9935162925000006E-3</c:v>
                </c:pt>
                <c:pt idx="112">
                  <c:v>2.2880423115000008E-3</c:v>
                </c:pt>
                <c:pt idx="113">
                  <c:v>2.5759678505E-3</c:v>
                </c:pt>
                <c:pt idx="114">
                  <c:v>2.8405772174999993E-3</c:v>
                </c:pt>
                <c:pt idx="115">
                  <c:v>3.0727076484999998E-3</c:v>
                </c:pt>
                <c:pt idx="116">
                  <c:v>3.2600896070000013E-3</c:v>
                </c:pt>
                <c:pt idx="117">
                  <c:v>3.4091755439999995E-3</c:v>
                </c:pt>
                <c:pt idx="118">
                  <c:v>3.5116151059999983E-3</c:v>
                </c:pt>
                <c:pt idx="119">
                  <c:v>3.512595975500001E-3</c:v>
                </c:pt>
                <c:pt idx="120">
                  <c:v>3.4503776709999975E-3</c:v>
                </c:pt>
                <c:pt idx="121">
                  <c:v>3.3311394009999961E-3</c:v>
                </c:pt>
                <c:pt idx="122">
                  <c:v>3.1638529970000008E-3</c:v>
                </c:pt>
                <c:pt idx="123">
                  <c:v>2.9567799124999993E-3</c:v>
                </c:pt>
                <c:pt idx="124">
                  <c:v>2.717459400999999E-3</c:v>
                </c:pt>
                <c:pt idx="125">
                  <c:v>2.4558165499999991E-3</c:v>
                </c:pt>
                <c:pt idx="126">
                  <c:v>2.170054736999999E-3</c:v>
                </c:pt>
                <c:pt idx="127">
                  <c:v>1.8841034990000002E-3</c:v>
                </c:pt>
                <c:pt idx="128">
                  <c:v>1.6178589355000004E-3</c:v>
                </c:pt>
                <c:pt idx="129">
                  <c:v>1.3730234089999998E-3</c:v>
                </c:pt>
                <c:pt idx="130">
                  <c:v>1.1454820265000005E-3</c:v>
                </c:pt>
                <c:pt idx="131">
                  <c:v>9.553400690000001E-4</c:v>
                </c:pt>
                <c:pt idx="132">
                  <c:v>7.936448270000002E-4</c:v>
                </c:pt>
                <c:pt idx="133">
                  <c:v>6.6218399500000025E-4</c:v>
                </c:pt>
                <c:pt idx="134">
                  <c:v>4.1099779300000032E-4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9-4CE1-BEFA-20E49E3C236E}"/>
            </c:ext>
          </c:extLst>
        </c:ser>
        <c:ser>
          <c:idx val="1"/>
          <c:order val="1"/>
          <c:tx>
            <c:strRef>
              <c:f>工作表1!$A$47</c:f>
              <c:strCache>
                <c:ptCount val="1"/>
                <c:pt idx="0">
                  <c:v>AWPPG047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工作表1!$B$47:$EF$47</c:f>
              <c:numCache>
                <c:formatCode>General</c:formatCode>
                <c:ptCount val="135"/>
                <c:pt idx="0">
                  <c:v>5.3390999999999996E-4</c:v>
                </c:pt>
                <c:pt idx="1">
                  <c:v>4.3036099999999998E-4</c:v>
                </c:pt>
                <c:pt idx="2">
                  <c:v>3.0509800000000001E-4</c:v>
                </c:pt>
                <c:pt idx="3">
                  <c:v>2.2686000000000001E-4</c:v>
                </c:pt>
                <c:pt idx="4">
                  <c:v>2.3794199999999999E-4</c:v>
                </c:pt>
                <c:pt idx="5">
                  <c:v>2.3394299999999999E-4</c:v>
                </c:pt>
                <c:pt idx="6">
                  <c:v>1.93702E-4</c:v>
                </c:pt>
                <c:pt idx="7">
                  <c:v>1.5408300000000001E-4</c:v>
                </c:pt>
                <c:pt idx="8">
                  <c:v>1.48751E-4</c:v>
                </c:pt>
                <c:pt idx="9">
                  <c:v>1.6966E-4</c:v>
                </c:pt>
                <c:pt idx="10">
                  <c:v>2.0266199999999999E-4</c:v>
                </c:pt>
                <c:pt idx="11">
                  <c:v>2.03802E-4</c:v>
                </c:pt>
                <c:pt idx="12">
                  <c:v>1.8365699999999999E-4</c:v>
                </c:pt>
                <c:pt idx="13">
                  <c:v>1.75649E-4</c:v>
                </c:pt>
                <c:pt idx="14">
                  <c:v>1.8538199999999999E-4</c:v>
                </c:pt>
                <c:pt idx="15">
                  <c:v>2.2624E-4</c:v>
                </c:pt>
                <c:pt idx="16">
                  <c:v>2.8721600000000002E-4</c:v>
                </c:pt>
                <c:pt idx="17">
                  <c:v>3.2244799999999997E-4</c:v>
                </c:pt>
                <c:pt idx="18">
                  <c:v>3.25524E-4</c:v>
                </c:pt>
                <c:pt idx="19">
                  <c:v>2.9187400000000002E-4</c:v>
                </c:pt>
                <c:pt idx="20">
                  <c:v>2.38901E-4</c:v>
                </c:pt>
                <c:pt idx="21">
                  <c:v>2.0248400000000001E-4</c:v>
                </c:pt>
                <c:pt idx="22">
                  <c:v>2.0090599999999999E-4</c:v>
                </c:pt>
                <c:pt idx="23">
                  <c:v>2.3188500000000001E-4</c:v>
                </c:pt>
                <c:pt idx="24">
                  <c:v>2.8559400000000002E-4</c:v>
                </c:pt>
                <c:pt idx="25">
                  <c:v>3.34197E-4</c:v>
                </c:pt>
                <c:pt idx="26">
                  <c:v>3.5011999999999999E-4</c:v>
                </c:pt>
                <c:pt idx="27">
                  <c:v>3.38635E-4</c:v>
                </c:pt>
                <c:pt idx="28">
                  <c:v>3.1546299999999998E-4</c:v>
                </c:pt>
                <c:pt idx="29">
                  <c:v>3.0496100000000002E-4</c:v>
                </c:pt>
                <c:pt idx="30">
                  <c:v>3.1524199999999997E-4</c:v>
                </c:pt>
                <c:pt idx="31">
                  <c:v>3.7512800000000002E-4</c:v>
                </c:pt>
                <c:pt idx="32">
                  <c:v>5.0577399999999996E-4</c:v>
                </c:pt>
                <c:pt idx="33">
                  <c:v>7.2921100000000001E-4</c:v>
                </c:pt>
                <c:pt idx="34">
                  <c:v>1.0468249999999999E-3</c:v>
                </c:pt>
                <c:pt idx="35">
                  <c:v>1.3879630000000001E-3</c:v>
                </c:pt>
                <c:pt idx="36">
                  <c:v>1.6655559999999999E-3</c:v>
                </c:pt>
                <c:pt idx="37">
                  <c:v>1.807304E-3</c:v>
                </c:pt>
                <c:pt idx="38">
                  <c:v>1.7911590000000001E-3</c:v>
                </c:pt>
                <c:pt idx="39">
                  <c:v>1.6566269999999999E-3</c:v>
                </c:pt>
                <c:pt idx="40">
                  <c:v>1.5013400000000001E-3</c:v>
                </c:pt>
                <c:pt idx="41">
                  <c:v>1.34779E-3</c:v>
                </c:pt>
                <c:pt idx="42">
                  <c:v>1.2401910000000001E-3</c:v>
                </c:pt>
                <c:pt idx="43">
                  <c:v>1.13937E-3</c:v>
                </c:pt>
                <c:pt idx="44">
                  <c:v>1.01772E-3</c:v>
                </c:pt>
                <c:pt idx="45">
                  <c:v>8.8267399999999996E-4</c:v>
                </c:pt>
                <c:pt idx="46">
                  <c:v>7.8652300000000002E-4</c:v>
                </c:pt>
                <c:pt idx="47">
                  <c:v>7.8891599999999997E-4</c:v>
                </c:pt>
                <c:pt idx="48">
                  <c:v>9.3512399999999996E-4</c:v>
                </c:pt>
                <c:pt idx="49">
                  <c:v>1.1864359999999999E-3</c:v>
                </c:pt>
                <c:pt idx="50">
                  <c:v>1.497649E-3</c:v>
                </c:pt>
                <c:pt idx="51">
                  <c:v>1.8402749999999999E-3</c:v>
                </c:pt>
                <c:pt idx="52">
                  <c:v>2.2102519999999998E-3</c:v>
                </c:pt>
                <c:pt idx="53">
                  <c:v>2.609845E-3</c:v>
                </c:pt>
                <c:pt idx="54">
                  <c:v>3.0291189999999998E-3</c:v>
                </c:pt>
                <c:pt idx="55">
                  <c:v>3.4358240000000001E-3</c:v>
                </c:pt>
                <c:pt idx="56">
                  <c:v>3.7861800000000001E-3</c:v>
                </c:pt>
                <c:pt idx="57">
                  <c:v>4.0445050000000003E-3</c:v>
                </c:pt>
                <c:pt idx="58">
                  <c:v>4.191157E-3</c:v>
                </c:pt>
                <c:pt idx="59">
                  <c:v>4.24333E-3</c:v>
                </c:pt>
                <c:pt idx="60">
                  <c:v>4.2497610000000003E-3</c:v>
                </c:pt>
                <c:pt idx="61">
                  <c:v>4.2743829999999997E-3</c:v>
                </c:pt>
                <c:pt idx="62">
                  <c:v>4.303622E-3</c:v>
                </c:pt>
                <c:pt idx="63">
                  <c:v>4.2873130000000001E-3</c:v>
                </c:pt>
                <c:pt idx="64">
                  <c:v>4.1614419999999996E-3</c:v>
                </c:pt>
                <c:pt idx="65">
                  <c:v>3.905773E-3</c:v>
                </c:pt>
                <c:pt idx="66">
                  <c:v>3.5787700000000002E-3</c:v>
                </c:pt>
                <c:pt idx="67">
                  <c:v>3.250522E-3</c:v>
                </c:pt>
                <c:pt idx="68">
                  <c:v>2.9752580000000002E-3</c:v>
                </c:pt>
                <c:pt idx="69">
                  <c:v>2.7370070000000001E-3</c:v>
                </c:pt>
                <c:pt idx="70">
                  <c:v>2.474038E-3</c:v>
                </c:pt>
                <c:pt idx="71">
                  <c:v>2.1793400000000001E-3</c:v>
                </c:pt>
                <c:pt idx="72">
                  <c:v>1.9066650000000001E-3</c:v>
                </c:pt>
                <c:pt idx="73">
                  <c:v>1.723629E-3</c:v>
                </c:pt>
                <c:pt idx="74">
                  <c:v>1.609369E-3</c:v>
                </c:pt>
                <c:pt idx="75">
                  <c:v>1.4579180000000001E-3</c:v>
                </c:pt>
                <c:pt idx="76">
                  <c:v>1.218095E-3</c:v>
                </c:pt>
                <c:pt idx="77">
                  <c:v>9.6472300000000001E-4</c:v>
                </c:pt>
                <c:pt idx="78">
                  <c:v>8.08116E-4</c:v>
                </c:pt>
                <c:pt idx="79">
                  <c:v>7.8670699999999999E-4</c:v>
                </c:pt>
                <c:pt idx="80">
                  <c:v>8.0295599999999996E-4</c:v>
                </c:pt>
                <c:pt idx="81">
                  <c:v>7.7723099999999997E-4</c:v>
                </c:pt>
                <c:pt idx="82">
                  <c:v>6.92619E-4</c:v>
                </c:pt>
                <c:pt idx="83">
                  <c:v>5.9032900000000001E-4</c:v>
                </c:pt>
                <c:pt idx="84">
                  <c:v>5.06183E-4</c:v>
                </c:pt>
                <c:pt idx="85">
                  <c:v>4.64943E-4</c:v>
                </c:pt>
                <c:pt idx="86">
                  <c:v>4.36363E-4</c:v>
                </c:pt>
                <c:pt idx="87">
                  <c:v>3.9185000000000001E-4</c:v>
                </c:pt>
                <c:pt idx="88">
                  <c:v>3.1445600000000001E-4</c:v>
                </c:pt>
                <c:pt idx="89">
                  <c:v>2.2691000000000001E-4</c:v>
                </c:pt>
                <c:pt idx="90">
                  <c:v>1.70204E-4</c:v>
                </c:pt>
                <c:pt idx="91">
                  <c:v>1.53027E-4</c:v>
                </c:pt>
                <c:pt idx="92">
                  <c:v>1.47458E-4</c:v>
                </c:pt>
                <c:pt idx="93">
                  <c:v>1.4561399999999999E-4</c:v>
                </c:pt>
                <c:pt idx="94">
                  <c:v>1.5173000000000001E-4</c:v>
                </c:pt>
                <c:pt idx="95">
                  <c:v>1.64468E-4</c:v>
                </c:pt>
                <c:pt idx="96">
                  <c:v>1.89118E-4</c:v>
                </c:pt>
                <c:pt idx="97">
                  <c:v>2.3126099999999999E-4</c:v>
                </c:pt>
                <c:pt idx="98">
                  <c:v>2.7512199999999999E-4</c:v>
                </c:pt>
                <c:pt idx="99">
                  <c:v>3.1222699999999999E-4</c:v>
                </c:pt>
                <c:pt idx="100">
                  <c:v>3.3793700000000001E-4</c:v>
                </c:pt>
                <c:pt idx="101">
                  <c:v>3.4916599999999998E-4</c:v>
                </c:pt>
                <c:pt idx="102">
                  <c:v>3.95657E-4</c:v>
                </c:pt>
                <c:pt idx="103">
                  <c:v>4.36267E-4</c:v>
                </c:pt>
                <c:pt idx="104">
                  <c:v>5.0034199999999997E-4</c:v>
                </c:pt>
                <c:pt idx="105">
                  <c:v>5.9225200000000003E-4</c:v>
                </c:pt>
                <c:pt idx="106">
                  <c:v>7.1363399999999999E-4</c:v>
                </c:pt>
                <c:pt idx="107">
                  <c:v>8.6249099999999995E-4</c:v>
                </c:pt>
                <c:pt idx="108">
                  <c:v>1.0412850000000001E-3</c:v>
                </c:pt>
                <c:pt idx="109">
                  <c:v>1.256861E-3</c:v>
                </c:pt>
                <c:pt idx="110">
                  <c:v>1.5421390000000001E-3</c:v>
                </c:pt>
                <c:pt idx="111">
                  <c:v>1.8090560000000001E-3</c:v>
                </c:pt>
                <c:pt idx="112">
                  <c:v>2.0890100000000001E-3</c:v>
                </c:pt>
                <c:pt idx="113">
                  <c:v>2.3698389999999999E-3</c:v>
                </c:pt>
                <c:pt idx="114">
                  <c:v>2.6350319999999998E-3</c:v>
                </c:pt>
                <c:pt idx="115">
                  <c:v>2.8742210000000002E-3</c:v>
                </c:pt>
                <c:pt idx="116">
                  <c:v>3.0719860000000001E-3</c:v>
                </c:pt>
                <c:pt idx="117">
                  <c:v>3.23456E-3</c:v>
                </c:pt>
                <c:pt idx="118">
                  <c:v>3.314085E-3</c:v>
                </c:pt>
                <c:pt idx="119">
                  <c:v>3.337301E-3</c:v>
                </c:pt>
                <c:pt idx="120">
                  <c:v>3.29503E-3</c:v>
                </c:pt>
                <c:pt idx="121">
                  <c:v>3.1940810000000001E-3</c:v>
                </c:pt>
                <c:pt idx="122">
                  <c:v>3.044185E-3</c:v>
                </c:pt>
                <c:pt idx="123">
                  <c:v>2.8535610000000001E-3</c:v>
                </c:pt>
                <c:pt idx="124">
                  <c:v>2.6284220000000001E-3</c:v>
                </c:pt>
                <c:pt idx="125">
                  <c:v>2.382889E-3</c:v>
                </c:pt>
                <c:pt idx="126">
                  <c:v>2.1145880000000001E-3</c:v>
                </c:pt>
                <c:pt idx="127">
                  <c:v>1.836716E-3</c:v>
                </c:pt>
                <c:pt idx="128">
                  <c:v>1.5758079999999999E-3</c:v>
                </c:pt>
                <c:pt idx="129">
                  <c:v>1.3335070000000001E-3</c:v>
                </c:pt>
                <c:pt idx="130">
                  <c:v>1.104056E-3</c:v>
                </c:pt>
                <c:pt idx="131">
                  <c:v>9.1164700000000002E-4</c:v>
                </c:pt>
                <c:pt idx="132">
                  <c:v>7.4505100000000005E-4</c:v>
                </c:pt>
                <c:pt idx="133">
                  <c:v>6.05402E-4</c:v>
                </c:pt>
                <c:pt idx="134">
                  <c:v>3.5560300000000002E-4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9-4CE1-BEFA-20E49E3C236E}"/>
            </c:ext>
          </c:extLst>
        </c:ser>
        <c:ser>
          <c:idx val="2"/>
          <c:order val="2"/>
          <c:tx>
            <c:strRef>
              <c:f>工作表1!$A$72</c:f>
              <c:strCache>
                <c:ptCount val="1"/>
                <c:pt idx="0">
                  <c:v>AWPPG072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工作表1!$B$72:$EF$72</c:f>
              <c:numCache>
                <c:formatCode>General</c:formatCode>
                <c:ptCount val="135"/>
                <c:pt idx="0">
                  <c:v>5.7001700000000003E-4</c:v>
                </c:pt>
                <c:pt idx="1">
                  <c:v>4.66086E-4</c:v>
                </c:pt>
                <c:pt idx="2">
                  <c:v>3.3805100000000002E-4</c:v>
                </c:pt>
                <c:pt idx="3">
                  <c:v>2.4797300000000002E-4</c:v>
                </c:pt>
                <c:pt idx="4">
                  <c:v>2.3452600000000001E-4</c:v>
                </c:pt>
                <c:pt idx="5">
                  <c:v>1.9494799999999999E-4</c:v>
                </c:pt>
                <c:pt idx="6">
                  <c:v>1.51726E-4</c:v>
                </c:pt>
                <c:pt idx="7">
                  <c:v>1.4044400000000001E-4</c:v>
                </c:pt>
                <c:pt idx="8">
                  <c:v>1.6994199999999999E-4</c:v>
                </c:pt>
                <c:pt idx="9">
                  <c:v>2.2655599999999999E-4</c:v>
                </c:pt>
                <c:pt idx="10">
                  <c:v>2.8275199999999999E-4</c:v>
                </c:pt>
                <c:pt idx="11">
                  <c:v>2.8028100000000001E-4</c:v>
                </c:pt>
                <c:pt idx="12">
                  <c:v>2.38724E-4</c:v>
                </c:pt>
                <c:pt idx="13">
                  <c:v>1.99848E-4</c:v>
                </c:pt>
                <c:pt idx="14">
                  <c:v>2.0891900000000001E-4</c:v>
                </c:pt>
                <c:pt idx="15">
                  <c:v>2.6446599999999998E-4</c:v>
                </c:pt>
                <c:pt idx="16">
                  <c:v>3.2168300000000002E-4</c:v>
                </c:pt>
                <c:pt idx="17">
                  <c:v>3.4412199999999998E-4</c:v>
                </c:pt>
                <c:pt idx="18">
                  <c:v>3.2681000000000002E-4</c:v>
                </c:pt>
                <c:pt idx="19">
                  <c:v>2.6718E-4</c:v>
                </c:pt>
                <c:pt idx="20">
                  <c:v>2.1156699999999999E-4</c:v>
                </c:pt>
                <c:pt idx="21">
                  <c:v>1.9351500000000001E-4</c:v>
                </c:pt>
                <c:pt idx="22">
                  <c:v>2.0578799999999999E-4</c:v>
                </c:pt>
                <c:pt idx="23">
                  <c:v>2.6507499999999998E-4</c:v>
                </c:pt>
                <c:pt idx="24">
                  <c:v>3.5335599999999998E-4</c:v>
                </c:pt>
                <c:pt idx="25">
                  <c:v>4.4528500000000002E-4</c:v>
                </c:pt>
                <c:pt idx="26">
                  <c:v>4.9871500000000005E-4</c:v>
                </c:pt>
                <c:pt idx="27">
                  <c:v>5.0745200000000003E-4</c:v>
                </c:pt>
                <c:pt idx="28">
                  <c:v>4.8570500000000001E-4</c:v>
                </c:pt>
                <c:pt idx="29">
                  <c:v>4.6678699999999997E-4</c:v>
                </c:pt>
                <c:pt idx="30">
                  <c:v>4.6646300000000002E-4</c:v>
                </c:pt>
                <c:pt idx="31">
                  <c:v>5.2515899999999998E-4</c:v>
                </c:pt>
                <c:pt idx="32">
                  <c:v>6.8535299999999998E-4</c:v>
                </c:pt>
                <c:pt idx="33">
                  <c:v>9.6545799999999998E-4</c:v>
                </c:pt>
                <c:pt idx="34">
                  <c:v>1.3567080000000001E-3</c:v>
                </c:pt>
                <c:pt idx="35">
                  <c:v>1.78627E-3</c:v>
                </c:pt>
                <c:pt idx="36">
                  <c:v>2.1541680000000001E-3</c:v>
                </c:pt>
                <c:pt idx="37">
                  <c:v>2.3766130000000001E-3</c:v>
                </c:pt>
                <c:pt idx="38">
                  <c:v>2.4137659999999999E-3</c:v>
                </c:pt>
                <c:pt idx="39">
                  <c:v>2.298189E-3</c:v>
                </c:pt>
                <c:pt idx="40">
                  <c:v>2.1197310000000001E-3</c:v>
                </c:pt>
                <c:pt idx="41">
                  <c:v>1.9084180000000001E-3</c:v>
                </c:pt>
                <c:pt idx="42">
                  <c:v>1.7265679999999999E-3</c:v>
                </c:pt>
                <c:pt idx="43">
                  <c:v>1.563804E-3</c:v>
                </c:pt>
                <c:pt idx="44">
                  <c:v>1.436105E-3</c:v>
                </c:pt>
                <c:pt idx="45">
                  <c:v>1.3674220000000001E-3</c:v>
                </c:pt>
                <c:pt idx="46">
                  <c:v>1.394911E-3</c:v>
                </c:pt>
                <c:pt idx="47">
                  <c:v>1.523192E-3</c:v>
                </c:pt>
                <c:pt idx="48">
                  <c:v>1.7528629999999999E-3</c:v>
                </c:pt>
                <c:pt idx="49">
                  <c:v>2.047091E-3</c:v>
                </c:pt>
                <c:pt idx="50">
                  <c:v>2.3844729999999998E-3</c:v>
                </c:pt>
                <c:pt idx="51">
                  <c:v>2.7547829999999998E-3</c:v>
                </c:pt>
                <c:pt idx="52">
                  <c:v>3.1574860000000001E-3</c:v>
                </c:pt>
                <c:pt idx="53">
                  <c:v>3.5836650000000002E-3</c:v>
                </c:pt>
                <c:pt idx="54">
                  <c:v>4.0311849999999996E-3</c:v>
                </c:pt>
                <c:pt idx="55">
                  <c:v>4.4673530000000003E-3</c:v>
                </c:pt>
                <c:pt idx="56">
                  <c:v>4.8434319999999999E-3</c:v>
                </c:pt>
                <c:pt idx="57">
                  <c:v>5.1228690000000004E-3</c:v>
                </c:pt>
                <c:pt idx="58">
                  <c:v>5.2830070000000002E-3</c:v>
                </c:pt>
                <c:pt idx="59">
                  <c:v>5.3275529999999996E-3</c:v>
                </c:pt>
                <c:pt idx="60">
                  <c:v>5.28145E-3</c:v>
                </c:pt>
                <c:pt idx="61">
                  <c:v>5.2046169999999999E-3</c:v>
                </c:pt>
                <c:pt idx="62">
                  <c:v>5.1037620000000004E-3</c:v>
                </c:pt>
                <c:pt idx="63">
                  <c:v>4.9695870000000001E-3</c:v>
                </c:pt>
                <c:pt idx="64">
                  <c:v>4.7684930000000004E-3</c:v>
                </c:pt>
                <c:pt idx="65">
                  <c:v>4.4939029999999996E-3</c:v>
                </c:pt>
                <c:pt idx="66">
                  <c:v>4.1881100000000001E-3</c:v>
                </c:pt>
                <c:pt idx="67">
                  <c:v>3.8903660000000001E-3</c:v>
                </c:pt>
                <c:pt idx="68">
                  <c:v>3.6195630000000001E-3</c:v>
                </c:pt>
                <c:pt idx="69">
                  <c:v>3.3481930000000002E-3</c:v>
                </c:pt>
                <c:pt idx="70">
                  <c:v>3.0388490000000002E-3</c:v>
                </c:pt>
                <c:pt idx="71">
                  <c:v>2.714064E-3</c:v>
                </c:pt>
                <c:pt idx="72">
                  <c:v>2.425857E-3</c:v>
                </c:pt>
                <c:pt idx="73">
                  <c:v>2.2078150000000001E-3</c:v>
                </c:pt>
                <c:pt idx="74">
                  <c:v>2.0121589999999999E-3</c:v>
                </c:pt>
                <c:pt idx="75">
                  <c:v>1.735648E-3</c:v>
                </c:pt>
                <c:pt idx="76">
                  <c:v>1.3645459999999999E-3</c:v>
                </c:pt>
                <c:pt idx="77">
                  <c:v>1.009891E-3</c:v>
                </c:pt>
                <c:pt idx="78">
                  <c:v>8.1553300000000001E-4</c:v>
                </c:pt>
                <c:pt idx="79">
                  <c:v>8.0479900000000003E-4</c:v>
                </c:pt>
                <c:pt idx="80">
                  <c:v>8.6786199999999995E-4</c:v>
                </c:pt>
                <c:pt idx="81">
                  <c:v>8.7115300000000005E-4</c:v>
                </c:pt>
                <c:pt idx="82">
                  <c:v>7.8171100000000004E-4</c:v>
                </c:pt>
                <c:pt idx="83">
                  <c:v>6.6223300000000003E-4</c:v>
                </c:pt>
                <c:pt idx="84">
                  <c:v>5.9004200000000004E-4</c:v>
                </c:pt>
                <c:pt idx="85">
                  <c:v>5.8459600000000005E-4</c:v>
                </c:pt>
                <c:pt idx="86">
                  <c:v>5.9494500000000004E-4</c:v>
                </c:pt>
                <c:pt idx="87">
                  <c:v>5.5826200000000002E-4</c:v>
                </c:pt>
                <c:pt idx="88">
                  <c:v>4.5009899999999997E-4</c:v>
                </c:pt>
                <c:pt idx="89">
                  <c:v>3.1081499999999998E-4</c:v>
                </c:pt>
                <c:pt idx="90">
                  <c:v>2.05787E-4</c:v>
                </c:pt>
                <c:pt idx="91">
                  <c:v>1.7019E-4</c:v>
                </c:pt>
                <c:pt idx="92">
                  <c:v>1.5218E-4</c:v>
                </c:pt>
                <c:pt idx="93">
                  <c:v>1.4472700000000001E-4</c:v>
                </c:pt>
                <c:pt idx="94">
                  <c:v>1.4704099999999999E-4</c:v>
                </c:pt>
                <c:pt idx="95">
                  <c:v>1.48913E-4</c:v>
                </c:pt>
                <c:pt idx="96">
                  <c:v>1.6313499999999999E-4</c:v>
                </c:pt>
                <c:pt idx="97">
                  <c:v>1.8536900000000001E-4</c:v>
                </c:pt>
                <c:pt idx="98">
                  <c:v>2.16531E-4</c:v>
                </c:pt>
                <c:pt idx="99">
                  <c:v>2.4377099999999999E-4</c:v>
                </c:pt>
                <c:pt idx="100">
                  <c:v>2.6194199999999998E-4</c:v>
                </c:pt>
                <c:pt idx="101">
                  <c:v>2.7216700000000003E-4</c:v>
                </c:pt>
                <c:pt idx="102">
                  <c:v>3.2986400000000003E-4</c:v>
                </c:pt>
                <c:pt idx="103">
                  <c:v>3.9802700000000002E-4</c:v>
                </c:pt>
                <c:pt idx="104">
                  <c:v>4.9288000000000001E-4</c:v>
                </c:pt>
                <c:pt idx="105">
                  <c:v>6.1518800000000002E-4</c:v>
                </c:pt>
                <c:pt idx="106">
                  <c:v>7.7005200000000002E-4</c:v>
                </c:pt>
                <c:pt idx="107">
                  <c:v>9.5069800000000004E-4</c:v>
                </c:pt>
                <c:pt idx="108">
                  <c:v>1.155529E-3</c:v>
                </c:pt>
                <c:pt idx="109">
                  <c:v>1.3911800000000001E-3</c:v>
                </c:pt>
                <c:pt idx="110">
                  <c:v>1.6898760000000001E-3</c:v>
                </c:pt>
                <c:pt idx="111">
                  <c:v>1.9602399999999998E-3</c:v>
                </c:pt>
                <c:pt idx="112">
                  <c:v>2.240134E-3</c:v>
                </c:pt>
                <c:pt idx="113">
                  <c:v>2.5171569999999999E-3</c:v>
                </c:pt>
                <c:pt idx="114">
                  <c:v>2.773232E-3</c:v>
                </c:pt>
                <c:pt idx="115">
                  <c:v>3.0009780000000001E-3</c:v>
                </c:pt>
                <c:pt idx="116">
                  <c:v>3.1878700000000002E-3</c:v>
                </c:pt>
                <c:pt idx="117">
                  <c:v>3.338499E-3</c:v>
                </c:pt>
                <c:pt idx="118">
                  <c:v>3.4386970000000001E-3</c:v>
                </c:pt>
                <c:pt idx="119">
                  <c:v>3.445863E-3</c:v>
                </c:pt>
                <c:pt idx="120">
                  <c:v>3.3914269999999998E-3</c:v>
                </c:pt>
                <c:pt idx="121">
                  <c:v>3.280954E-3</c:v>
                </c:pt>
                <c:pt idx="122">
                  <c:v>3.1218719999999999E-3</c:v>
                </c:pt>
                <c:pt idx="123">
                  <c:v>2.9219570000000002E-3</c:v>
                </c:pt>
                <c:pt idx="124">
                  <c:v>2.6889510000000002E-3</c:v>
                </c:pt>
                <c:pt idx="125">
                  <c:v>2.426395E-3</c:v>
                </c:pt>
                <c:pt idx="126">
                  <c:v>2.158943E-3</c:v>
                </c:pt>
                <c:pt idx="127">
                  <c:v>1.869538E-3</c:v>
                </c:pt>
                <c:pt idx="128">
                  <c:v>1.596554E-3</c:v>
                </c:pt>
                <c:pt idx="129">
                  <c:v>1.3474719999999999E-3</c:v>
                </c:pt>
                <c:pt idx="130">
                  <c:v>1.112888E-3</c:v>
                </c:pt>
                <c:pt idx="131">
                  <c:v>9.1531900000000005E-4</c:v>
                </c:pt>
                <c:pt idx="132">
                  <c:v>7.4612400000000003E-4</c:v>
                </c:pt>
                <c:pt idx="133">
                  <c:v>6.0721500000000003E-4</c:v>
                </c:pt>
                <c:pt idx="134">
                  <c:v>3.5543E-4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C9-4CE1-BEFA-20E49E3C2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029679"/>
        <c:axId val="888030511"/>
      </c:lineChart>
      <c:catAx>
        <c:axId val="88802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88030511"/>
        <c:crosses val="autoZero"/>
        <c:auto val="1"/>
        <c:lblAlgn val="ctr"/>
        <c:lblOffset val="100"/>
        <c:noMultiLvlLbl val="0"/>
      </c:catAx>
      <c:valAx>
        <c:axId val="88803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8802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王凱鋒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工作表1!$A$77</c:f>
              <c:strCache>
                <c:ptCount val="1"/>
                <c:pt idx="0">
                  <c:v>AWPPG077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工作表1!$B$77:$EF$77</c:f>
              <c:numCache>
                <c:formatCode>General</c:formatCode>
                <c:ptCount val="135"/>
                <c:pt idx="0">
                  <c:v>5.4238699999999997E-4</c:v>
                </c:pt>
                <c:pt idx="1">
                  <c:v>4.3629399999999999E-4</c:v>
                </c:pt>
                <c:pt idx="2">
                  <c:v>3.1976900000000002E-4</c:v>
                </c:pt>
                <c:pt idx="3">
                  <c:v>2.44097E-4</c:v>
                </c:pt>
                <c:pt idx="4">
                  <c:v>2.4460600000000002E-4</c:v>
                </c:pt>
                <c:pt idx="5">
                  <c:v>2.29695E-4</c:v>
                </c:pt>
                <c:pt idx="6">
                  <c:v>1.92382E-4</c:v>
                </c:pt>
                <c:pt idx="7">
                  <c:v>1.6588E-4</c:v>
                </c:pt>
                <c:pt idx="8">
                  <c:v>1.82902E-4</c:v>
                </c:pt>
                <c:pt idx="9">
                  <c:v>2.1851100000000001E-4</c:v>
                </c:pt>
                <c:pt idx="10">
                  <c:v>2.5681199999999998E-4</c:v>
                </c:pt>
                <c:pt idx="11">
                  <c:v>2.4725399999999997E-4</c:v>
                </c:pt>
                <c:pt idx="12">
                  <c:v>2.1157700000000001E-4</c:v>
                </c:pt>
                <c:pt idx="13">
                  <c:v>1.75296E-4</c:v>
                </c:pt>
                <c:pt idx="14">
                  <c:v>1.6528699999999999E-4</c:v>
                </c:pt>
                <c:pt idx="15">
                  <c:v>1.9746600000000001E-4</c:v>
                </c:pt>
                <c:pt idx="16">
                  <c:v>2.56927E-4</c:v>
                </c:pt>
                <c:pt idx="17">
                  <c:v>2.82849E-4</c:v>
                </c:pt>
                <c:pt idx="18">
                  <c:v>2.8213400000000002E-4</c:v>
                </c:pt>
                <c:pt idx="19">
                  <c:v>2.5012999999999999E-4</c:v>
                </c:pt>
                <c:pt idx="20">
                  <c:v>2.2226200000000001E-4</c:v>
                </c:pt>
                <c:pt idx="21">
                  <c:v>2.09621E-4</c:v>
                </c:pt>
                <c:pt idx="22">
                  <c:v>2.2039499999999999E-4</c:v>
                </c:pt>
                <c:pt idx="23">
                  <c:v>2.53298E-4</c:v>
                </c:pt>
                <c:pt idx="24">
                  <c:v>2.9648700000000001E-4</c:v>
                </c:pt>
                <c:pt idx="25">
                  <c:v>3.27511E-4</c:v>
                </c:pt>
                <c:pt idx="26">
                  <c:v>3.4280999999999998E-4</c:v>
                </c:pt>
                <c:pt idx="27">
                  <c:v>3.4060600000000003E-4</c:v>
                </c:pt>
                <c:pt idx="28">
                  <c:v>3.4021499999999999E-4</c:v>
                </c:pt>
                <c:pt idx="29">
                  <c:v>3.5016399999999998E-4</c:v>
                </c:pt>
                <c:pt idx="30">
                  <c:v>3.6652599999999999E-4</c:v>
                </c:pt>
                <c:pt idx="31">
                  <c:v>4.0662899999999999E-4</c:v>
                </c:pt>
                <c:pt idx="32">
                  <c:v>4.7659800000000001E-4</c:v>
                </c:pt>
                <c:pt idx="33">
                  <c:v>6.0503100000000001E-4</c:v>
                </c:pt>
                <c:pt idx="34">
                  <c:v>8.0121499999999998E-4</c:v>
                </c:pt>
                <c:pt idx="35">
                  <c:v>1.016273E-3</c:v>
                </c:pt>
                <c:pt idx="36">
                  <c:v>1.1867729999999999E-3</c:v>
                </c:pt>
                <c:pt idx="37">
                  <c:v>1.2652799999999999E-3</c:v>
                </c:pt>
                <c:pt idx="38">
                  <c:v>1.241324E-3</c:v>
                </c:pt>
                <c:pt idx="39">
                  <c:v>1.1595030000000001E-3</c:v>
                </c:pt>
                <c:pt idx="40">
                  <c:v>1.086247E-3</c:v>
                </c:pt>
                <c:pt idx="41">
                  <c:v>1.041911E-3</c:v>
                </c:pt>
                <c:pt idx="42">
                  <c:v>1.0392279999999999E-3</c:v>
                </c:pt>
                <c:pt idx="43">
                  <c:v>1.0370539999999999E-3</c:v>
                </c:pt>
                <c:pt idx="44">
                  <c:v>1.0147870000000001E-3</c:v>
                </c:pt>
                <c:pt idx="45">
                  <c:v>9.72779E-4</c:v>
                </c:pt>
                <c:pt idx="46">
                  <c:v>9.6479300000000003E-4</c:v>
                </c:pt>
                <c:pt idx="47">
                  <c:v>1.0311669999999999E-3</c:v>
                </c:pt>
                <c:pt idx="48">
                  <c:v>1.207301E-3</c:v>
                </c:pt>
                <c:pt idx="49">
                  <c:v>1.467657E-3</c:v>
                </c:pt>
                <c:pt idx="50">
                  <c:v>1.785759E-3</c:v>
                </c:pt>
                <c:pt idx="51">
                  <c:v>2.1441910000000002E-3</c:v>
                </c:pt>
                <c:pt idx="52">
                  <c:v>2.5389509999999998E-3</c:v>
                </c:pt>
                <c:pt idx="53">
                  <c:v>2.9631549999999999E-3</c:v>
                </c:pt>
                <c:pt idx="54">
                  <c:v>3.4041560000000002E-3</c:v>
                </c:pt>
                <c:pt idx="55">
                  <c:v>3.8271770000000002E-3</c:v>
                </c:pt>
                <c:pt idx="56">
                  <c:v>4.1862899999999996E-3</c:v>
                </c:pt>
                <c:pt idx="57">
                  <c:v>4.4444289999999997E-3</c:v>
                </c:pt>
                <c:pt idx="58">
                  <c:v>4.5885650000000002E-3</c:v>
                </c:pt>
                <c:pt idx="59">
                  <c:v>4.642808E-3</c:v>
                </c:pt>
                <c:pt idx="60">
                  <c:v>4.6524519999999996E-3</c:v>
                </c:pt>
                <c:pt idx="61">
                  <c:v>4.6765399999999999E-3</c:v>
                </c:pt>
                <c:pt idx="62">
                  <c:v>4.693839E-3</c:v>
                </c:pt>
                <c:pt idx="63">
                  <c:v>4.652092E-3</c:v>
                </c:pt>
                <c:pt idx="64">
                  <c:v>4.4864980000000002E-3</c:v>
                </c:pt>
                <c:pt idx="65">
                  <c:v>4.1993270000000001E-3</c:v>
                </c:pt>
                <c:pt idx="66">
                  <c:v>3.8707699999999999E-3</c:v>
                </c:pt>
                <c:pt idx="67">
                  <c:v>3.5732440000000002E-3</c:v>
                </c:pt>
                <c:pt idx="68">
                  <c:v>3.3278790000000002E-3</c:v>
                </c:pt>
                <c:pt idx="69">
                  <c:v>3.0850119999999998E-3</c:v>
                </c:pt>
                <c:pt idx="70">
                  <c:v>2.7885000000000002E-3</c:v>
                </c:pt>
                <c:pt idx="71">
                  <c:v>2.4577510000000002E-3</c:v>
                </c:pt>
                <c:pt idx="72">
                  <c:v>2.151994E-3</c:v>
                </c:pt>
                <c:pt idx="73">
                  <c:v>1.9207E-3</c:v>
                </c:pt>
                <c:pt idx="74">
                  <c:v>1.7342849999999999E-3</c:v>
                </c:pt>
                <c:pt idx="75">
                  <c:v>1.511334E-3</c:v>
                </c:pt>
                <c:pt idx="76">
                  <c:v>1.2374459999999999E-3</c:v>
                </c:pt>
                <c:pt idx="77">
                  <c:v>9.9579399999999993E-4</c:v>
                </c:pt>
                <c:pt idx="78">
                  <c:v>8.7595399999999997E-4</c:v>
                </c:pt>
                <c:pt idx="79">
                  <c:v>8.8447799999999996E-4</c:v>
                </c:pt>
                <c:pt idx="80">
                  <c:v>9.0451300000000002E-4</c:v>
                </c:pt>
                <c:pt idx="81">
                  <c:v>8.4675600000000005E-4</c:v>
                </c:pt>
                <c:pt idx="82">
                  <c:v>7.2617199999999997E-4</c:v>
                </c:pt>
                <c:pt idx="83">
                  <c:v>6.0984899999999998E-4</c:v>
                </c:pt>
                <c:pt idx="84">
                  <c:v>5.5082799999999995E-4</c:v>
                </c:pt>
                <c:pt idx="85">
                  <c:v>5.4657499999999999E-4</c:v>
                </c:pt>
                <c:pt idx="86">
                  <c:v>5.4447600000000001E-4</c:v>
                </c:pt>
                <c:pt idx="87">
                  <c:v>4.8443999999999999E-4</c:v>
                </c:pt>
                <c:pt idx="88">
                  <c:v>3.6988199999999998E-4</c:v>
                </c:pt>
                <c:pt idx="89">
                  <c:v>2.6152899999999998E-4</c:v>
                </c:pt>
                <c:pt idx="90">
                  <c:v>1.98245E-4</c:v>
                </c:pt>
                <c:pt idx="91">
                  <c:v>1.8185900000000001E-4</c:v>
                </c:pt>
                <c:pt idx="92">
                  <c:v>1.8621299999999999E-4</c:v>
                </c:pt>
                <c:pt idx="93">
                  <c:v>2.0146199999999999E-4</c:v>
                </c:pt>
                <c:pt idx="94">
                  <c:v>2.18006E-4</c:v>
                </c:pt>
                <c:pt idx="95">
                  <c:v>2.24305E-4</c:v>
                </c:pt>
                <c:pt idx="96">
                  <c:v>2.2811000000000001E-4</c:v>
                </c:pt>
                <c:pt idx="97">
                  <c:v>2.28476E-4</c:v>
                </c:pt>
                <c:pt idx="98">
                  <c:v>2.3390600000000001E-4</c:v>
                </c:pt>
                <c:pt idx="99">
                  <c:v>2.40203E-4</c:v>
                </c:pt>
                <c:pt idx="100">
                  <c:v>2.4449900000000002E-4</c:v>
                </c:pt>
                <c:pt idx="101">
                  <c:v>2.51253E-4</c:v>
                </c:pt>
                <c:pt idx="102">
                  <c:v>3.1397199999999998E-4</c:v>
                </c:pt>
                <c:pt idx="103">
                  <c:v>3.7786800000000001E-4</c:v>
                </c:pt>
                <c:pt idx="104">
                  <c:v>4.6946500000000002E-4</c:v>
                </c:pt>
                <c:pt idx="105">
                  <c:v>5.9197700000000004E-4</c:v>
                </c:pt>
                <c:pt idx="106">
                  <c:v>7.4741E-4</c:v>
                </c:pt>
                <c:pt idx="107">
                  <c:v>9.2922100000000004E-4</c:v>
                </c:pt>
                <c:pt idx="108">
                  <c:v>1.13627E-3</c:v>
                </c:pt>
                <c:pt idx="109">
                  <c:v>1.3725580000000001E-3</c:v>
                </c:pt>
                <c:pt idx="110">
                  <c:v>1.695121E-3</c:v>
                </c:pt>
                <c:pt idx="111">
                  <c:v>1.974529E-3</c:v>
                </c:pt>
                <c:pt idx="112">
                  <c:v>2.2647330000000001E-3</c:v>
                </c:pt>
                <c:pt idx="113">
                  <c:v>2.5514180000000002E-3</c:v>
                </c:pt>
                <c:pt idx="114">
                  <c:v>2.8182340000000002E-3</c:v>
                </c:pt>
                <c:pt idx="115">
                  <c:v>3.0560679999999999E-3</c:v>
                </c:pt>
                <c:pt idx="116">
                  <c:v>3.251318E-3</c:v>
                </c:pt>
                <c:pt idx="117">
                  <c:v>3.4114940000000002E-3</c:v>
                </c:pt>
                <c:pt idx="118">
                  <c:v>3.519571E-3</c:v>
                </c:pt>
                <c:pt idx="119">
                  <c:v>3.5335750000000002E-3</c:v>
                </c:pt>
                <c:pt idx="120">
                  <c:v>3.4843679999999998E-3</c:v>
                </c:pt>
                <c:pt idx="121">
                  <c:v>3.3768079999999998E-3</c:v>
                </c:pt>
                <c:pt idx="122">
                  <c:v>3.2191540000000001E-3</c:v>
                </c:pt>
                <c:pt idx="123">
                  <c:v>3.0194190000000002E-3</c:v>
                </c:pt>
                <c:pt idx="124">
                  <c:v>2.784885E-3</c:v>
                </c:pt>
                <c:pt idx="125">
                  <c:v>2.5212450000000001E-3</c:v>
                </c:pt>
                <c:pt idx="126">
                  <c:v>2.2508110000000001E-3</c:v>
                </c:pt>
                <c:pt idx="127">
                  <c:v>1.9541710000000002E-3</c:v>
                </c:pt>
                <c:pt idx="128">
                  <c:v>1.6773650000000001E-3</c:v>
                </c:pt>
                <c:pt idx="129">
                  <c:v>1.422642E-3</c:v>
                </c:pt>
                <c:pt idx="130">
                  <c:v>1.18318E-3</c:v>
                </c:pt>
                <c:pt idx="131">
                  <c:v>9.8371500000000002E-4</c:v>
                </c:pt>
                <c:pt idx="132">
                  <c:v>8.1358000000000005E-4</c:v>
                </c:pt>
                <c:pt idx="133">
                  <c:v>6.7349499999999997E-4</c:v>
                </c:pt>
                <c:pt idx="134">
                  <c:v>4.2919099999999999E-4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BE-41A1-9F9D-0AD8FC5B7921}"/>
            </c:ext>
          </c:extLst>
        </c:ser>
        <c:ser>
          <c:idx val="1"/>
          <c:order val="1"/>
          <c:tx>
            <c:strRef>
              <c:f>工作表1!$A$112</c:f>
              <c:strCache>
                <c:ptCount val="1"/>
                <c:pt idx="0">
                  <c:v>AWPPG112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工作表1!$B$112:$EF$112</c:f>
              <c:numCache>
                <c:formatCode>General</c:formatCode>
                <c:ptCount val="135"/>
                <c:pt idx="0">
                  <c:v>5.5216662663316581E-4</c:v>
                </c:pt>
                <c:pt idx="1">
                  <c:v>4.1347186080402002E-4</c:v>
                </c:pt>
                <c:pt idx="2">
                  <c:v>2.5617858442211061E-4</c:v>
                </c:pt>
                <c:pt idx="3">
                  <c:v>1.7133433517587941E-4</c:v>
                </c:pt>
                <c:pt idx="4">
                  <c:v>1.886321346733668E-4</c:v>
                </c:pt>
                <c:pt idx="5">
                  <c:v>2.0604142613065329E-4</c:v>
                </c:pt>
                <c:pt idx="6">
                  <c:v>1.954197904522613E-4</c:v>
                </c:pt>
                <c:pt idx="7">
                  <c:v>1.683193135678392E-4</c:v>
                </c:pt>
                <c:pt idx="8">
                  <c:v>1.7996407135678391E-4</c:v>
                </c:pt>
                <c:pt idx="9">
                  <c:v>2.109032613065327E-4</c:v>
                </c:pt>
                <c:pt idx="10">
                  <c:v>2.4102266080402009E-4</c:v>
                </c:pt>
                <c:pt idx="11">
                  <c:v>2.3221270251256291E-4</c:v>
                </c:pt>
                <c:pt idx="12">
                  <c:v>1.9615934020100501E-4</c:v>
                </c:pt>
                <c:pt idx="13">
                  <c:v>1.614746904522613E-4</c:v>
                </c:pt>
                <c:pt idx="14">
                  <c:v>1.4800792261306531E-4</c:v>
                </c:pt>
                <c:pt idx="15">
                  <c:v>1.6107076783919601E-4</c:v>
                </c:pt>
                <c:pt idx="16">
                  <c:v>1.884841557788945E-4</c:v>
                </c:pt>
                <c:pt idx="17">
                  <c:v>2.166116793969849E-4</c:v>
                </c:pt>
                <c:pt idx="18">
                  <c:v>2.6552159698492472E-4</c:v>
                </c:pt>
                <c:pt idx="19">
                  <c:v>2.9272363567839192E-4</c:v>
                </c:pt>
                <c:pt idx="20">
                  <c:v>2.9260742110552758E-4</c:v>
                </c:pt>
                <c:pt idx="21">
                  <c:v>2.8099144321608039E-4</c:v>
                </c:pt>
                <c:pt idx="22">
                  <c:v>2.6343961407035172E-4</c:v>
                </c:pt>
                <c:pt idx="23">
                  <c:v>2.5891808592964818E-4</c:v>
                </c:pt>
                <c:pt idx="24">
                  <c:v>2.6381514321608041E-4</c:v>
                </c:pt>
                <c:pt idx="25">
                  <c:v>2.7333200452261302E-4</c:v>
                </c:pt>
                <c:pt idx="26">
                  <c:v>2.8265829547738689E-4</c:v>
                </c:pt>
                <c:pt idx="27">
                  <c:v>2.9576684924623111E-4</c:v>
                </c:pt>
                <c:pt idx="28">
                  <c:v>3.1263848643216078E-4</c:v>
                </c:pt>
                <c:pt idx="29">
                  <c:v>3.4831696281407032E-4</c:v>
                </c:pt>
                <c:pt idx="30">
                  <c:v>3.8521402412060313E-4</c:v>
                </c:pt>
                <c:pt idx="31">
                  <c:v>4.5170199497487429E-4</c:v>
                </c:pt>
                <c:pt idx="32">
                  <c:v>5.6735647236180904E-4</c:v>
                </c:pt>
                <c:pt idx="33">
                  <c:v>7.66650035678392E-4</c:v>
                </c:pt>
                <c:pt idx="34">
                  <c:v>1.052608088944724E-3</c:v>
                </c:pt>
                <c:pt idx="35">
                  <c:v>1.365785157788944E-3</c:v>
                </c:pt>
                <c:pt idx="36">
                  <c:v>1.626808561809045E-3</c:v>
                </c:pt>
                <c:pt idx="37">
                  <c:v>1.767546211055277E-3</c:v>
                </c:pt>
                <c:pt idx="38">
                  <c:v>1.7642704251256279E-3</c:v>
                </c:pt>
                <c:pt idx="39">
                  <c:v>1.6475456849246229E-3</c:v>
                </c:pt>
                <c:pt idx="40">
                  <c:v>1.5010203035175881E-3</c:v>
                </c:pt>
                <c:pt idx="41">
                  <c:v>1.354434808040201E-3</c:v>
                </c:pt>
                <c:pt idx="42">
                  <c:v>1.2479668643216081E-3</c:v>
                </c:pt>
                <c:pt idx="43">
                  <c:v>1.1483623638190951E-3</c:v>
                </c:pt>
                <c:pt idx="44">
                  <c:v>1.035096147236181E-3</c:v>
                </c:pt>
                <c:pt idx="45">
                  <c:v>9.0576464170854284E-4</c:v>
                </c:pt>
                <c:pt idx="46">
                  <c:v>8.0652038894472357E-4</c:v>
                </c:pt>
                <c:pt idx="47">
                  <c:v>7.8820919798994974E-4</c:v>
                </c:pt>
                <c:pt idx="48">
                  <c:v>9.0650790552763809E-4</c:v>
                </c:pt>
                <c:pt idx="49">
                  <c:v>1.1466819090452259E-3</c:v>
                </c:pt>
                <c:pt idx="50">
                  <c:v>1.485902851758794E-3</c:v>
                </c:pt>
                <c:pt idx="51">
                  <c:v>1.8884141190954769E-3</c:v>
                </c:pt>
                <c:pt idx="52">
                  <c:v>2.316823212060302E-3</c:v>
                </c:pt>
                <c:pt idx="53">
                  <c:v>2.744109249748744E-3</c:v>
                </c:pt>
                <c:pt idx="54">
                  <c:v>3.1441995472361811E-3</c:v>
                </c:pt>
                <c:pt idx="55">
                  <c:v>3.4881965713567842E-3</c:v>
                </c:pt>
                <c:pt idx="56">
                  <c:v>3.756146909045226E-3</c:v>
                </c:pt>
                <c:pt idx="57">
                  <c:v>3.948572065326633E-3</c:v>
                </c:pt>
                <c:pt idx="58">
                  <c:v>4.0672427889447233E-3</c:v>
                </c:pt>
                <c:pt idx="59">
                  <c:v>4.1363174859296477E-3</c:v>
                </c:pt>
                <c:pt idx="60">
                  <c:v>4.1817785467336676E-3</c:v>
                </c:pt>
                <c:pt idx="61">
                  <c:v>4.2444601894472359E-3</c:v>
                </c:pt>
                <c:pt idx="62">
                  <c:v>4.2987935361809039E-3</c:v>
                </c:pt>
                <c:pt idx="63">
                  <c:v>4.2939303648241211E-3</c:v>
                </c:pt>
                <c:pt idx="64">
                  <c:v>4.1746624582914569E-3</c:v>
                </c:pt>
                <c:pt idx="65">
                  <c:v>3.9284845497487434E-3</c:v>
                </c:pt>
                <c:pt idx="66">
                  <c:v>3.6214399819095482E-3</c:v>
                </c:pt>
                <c:pt idx="67">
                  <c:v>3.3205049809045218E-3</c:v>
                </c:pt>
                <c:pt idx="68">
                  <c:v>3.0592757743718581E-3</c:v>
                </c:pt>
                <c:pt idx="69">
                  <c:v>2.802118896984924E-3</c:v>
                </c:pt>
                <c:pt idx="70">
                  <c:v>2.49684731959799E-3</c:v>
                </c:pt>
                <c:pt idx="71">
                  <c:v>2.1697773597989952E-3</c:v>
                </c:pt>
                <c:pt idx="72">
                  <c:v>1.9017424311557789E-3</c:v>
                </c:pt>
                <c:pt idx="73">
                  <c:v>1.751053848241206E-3</c:v>
                </c:pt>
                <c:pt idx="74">
                  <c:v>1.6718780814070351E-3</c:v>
                </c:pt>
                <c:pt idx="75">
                  <c:v>1.537300465326633E-3</c:v>
                </c:pt>
                <c:pt idx="76">
                  <c:v>1.2981648391959799E-3</c:v>
                </c:pt>
                <c:pt idx="77">
                  <c:v>1.030635109045226E-3</c:v>
                </c:pt>
                <c:pt idx="78">
                  <c:v>8.5404313366834166E-4</c:v>
                </c:pt>
                <c:pt idx="79">
                  <c:v>8.1769710603015074E-4</c:v>
                </c:pt>
                <c:pt idx="80">
                  <c:v>8.339084979899498E-4</c:v>
                </c:pt>
                <c:pt idx="81">
                  <c:v>8.0922191758793971E-4</c:v>
                </c:pt>
                <c:pt idx="82">
                  <c:v>7.1367048040200996E-4</c:v>
                </c:pt>
                <c:pt idx="83">
                  <c:v>5.8898304773869349E-4</c:v>
                </c:pt>
                <c:pt idx="84">
                  <c:v>5.1439967286432157E-4</c:v>
                </c:pt>
                <c:pt idx="85">
                  <c:v>4.9595049949748742E-4</c:v>
                </c:pt>
                <c:pt idx="86">
                  <c:v>4.6745525829145732E-4</c:v>
                </c:pt>
                <c:pt idx="87">
                  <c:v>4.0073336080402008E-4</c:v>
                </c:pt>
                <c:pt idx="88">
                  <c:v>3.0595688793969852E-4</c:v>
                </c:pt>
                <c:pt idx="89">
                  <c:v>2.081595060301508E-4</c:v>
                </c:pt>
                <c:pt idx="90">
                  <c:v>1.5090636683417089E-4</c:v>
                </c:pt>
                <c:pt idx="91">
                  <c:v>1.35690348241206E-4</c:v>
                </c:pt>
                <c:pt idx="92">
                  <c:v>1.2921978793969851E-4</c:v>
                </c:pt>
                <c:pt idx="93">
                  <c:v>1.439399688442211E-4</c:v>
                </c:pt>
                <c:pt idx="94">
                  <c:v>1.6785089597989939E-4</c:v>
                </c:pt>
                <c:pt idx="95">
                  <c:v>1.9326882964824119E-4</c:v>
                </c:pt>
                <c:pt idx="96">
                  <c:v>2.2826792914572861E-4</c:v>
                </c:pt>
                <c:pt idx="97">
                  <c:v>2.7205195075376878E-4</c:v>
                </c:pt>
                <c:pt idx="98">
                  <c:v>3.1291700251256282E-4</c:v>
                </c:pt>
                <c:pt idx="99">
                  <c:v>3.3617986180904522E-4</c:v>
                </c:pt>
                <c:pt idx="100">
                  <c:v>3.4255853165829142E-4</c:v>
                </c:pt>
                <c:pt idx="101">
                  <c:v>3.3726358693467342E-4</c:v>
                </c:pt>
                <c:pt idx="102">
                  <c:v>3.8313485477386929E-4</c:v>
                </c:pt>
                <c:pt idx="103">
                  <c:v>4.155880000000001E-4</c:v>
                </c:pt>
                <c:pt idx="104">
                  <c:v>4.7215866482412059E-4</c:v>
                </c:pt>
                <c:pt idx="105">
                  <c:v>5.5729197889447244E-4</c:v>
                </c:pt>
                <c:pt idx="106">
                  <c:v>6.7661160050251255E-4</c:v>
                </c:pt>
                <c:pt idx="107">
                  <c:v>8.2604751155778919E-4</c:v>
                </c:pt>
                <c:pt idx="108">
                  <c:v>1.009436103015075E-3</c:v>
                </c:pt>
                <c:pt idx="109">
                  <c:v>1.2298223939698489E-3</c:v>
                </c:pt>
                <c:pt idx="110">
                  <c:v>1.5242701703517591E-3</c:v>
                </c:pt>
                <c:pt idx="111">
                  <c:v>1.802731430653266E-3</c:v>
                </c:pt>
                <c:pt idx="112">
                  <c:v>2.0943967854271362E-3</c:v>
                </c:pt>
                <c:pt idx="113">
                  <c:v>2.388803680904523E-3</c:v>
                </c:pt>
                <c:pt idx="114">
                  <c:v>2.6678240371859302E-3</c:v>
                </c:pt>
                <c:pt idx="115">
                  <c:v>2.9209841683417088E-3</c:v>
                </c:pt>
                <c:pt idx="116">
                  <c:v>3.1317377643216081E-3</c:v>
                </c:pt>
                <c:pt idx="117">
                  <c:v>3.3067443793969851E-3</c:v>
                </c:pt>
                <c:pt idx="118">
                  <c:v>3.4214963688442199E-3</c:v>
                </c:pt>
                <c:pt idx="119">
                  <c:v>3.4610987065326628E-3</c:v>
                </c:pt>
                <c:pt idx="120">
                  <c:v>3.4361130321608042E-3</c:v>
                </c:pt>
                <c:pt idx="121">
                  <c:v>3.3518248894472361E-3</c:v>
                </c:pt>
                <c:pt idx="122">
                  <c:v>3.2178213100502511E-3</c:v>
                </c:pt>
                <c:pt idx="123">
                  <c:v>3.040551390954774E-3</c:v>
                </c:pt>
                <c:pt idx="124">
                  <c:v>2.8247329572864319E-3</c:v>
                </c:pt>
                <c:pt idx="125">
                  <c:v>2.582821927135678E-3</c:v>
                </c:pt>
                <c:pt idx="126">
                  <c:v>2.331251046231156E-3</c:v>
                </c:pt>
                <c:pt idx="127">
                  <c:v>2.0423518100502508E-3</c:v>
                </c:pt>
                <c:pt idx="128">
                  <c:v>1.768720712562814E-3</c:v>
                </c:pt>
                <c:pt idx="129">
                  <c:v>1.5117470708542709E-3</c:v>
                </c:pt>
                <c:pt idx="130">
                  <c:v>1.261771234673367E-3</c:v>
                </c:pt>
                <c:pt idx="131">
                  <c:v>1.050122802512563E-3</c:v>
                </c:pt>
                <c:pt idx="132">
                  <c:v>8.6482724874371842E-4</c:v>
                </c:pt>
                <c:pt idx="133">
                  <c:v>7.0915962512562824E-4</c:v>
                </c:pt>
                <c:pt idx="134">
                  <c:v>4.4101089296482408E-4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E-41A1-9F9D-0AD8FC5B7921}"/>
            </c:ext>
          </c:extLst>
        </c:ser>
        <c:ser>
          <c:idx val="2"/>
          <c:order val="2"/>
          <c:tx>
            <c:strRef>
              <c:f>工作表1!$A$127</c:f>
              <c:strCache>
                <c:ptCount val="1"/>
                <c:pt idx="0">
                  <c:v>AWPPG127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工作表1!$B$127:$EF$127</c:f>
              <c:numCache>
                <c:formatCode>General</c:formatCode>
                <c:ptCount val="135"/>
                <c:pt idx="0">
                  <c:v>5.0071109195979897E-4</c:v>
                </c:pt>
                <c:pt idx="1">
                  <c:v>4.0011534020100499E-4</c:v>
                </c:pt>
                <c:pt idx="2">
                  <c:v>2.7159432060301511E-4</c:v>
                </c:pt>
                <c:pt idx="3">
                  <c:v>2.0352841708542709E-4</c:v>
                </c:pt>
                <c:pt idx="4">
                  <c:v>2.136120442211055E-4</c:v>
                </c:pt>
                <c:pt idx="5">
                  <c:v>2.1336435025125629E-4</c:v>
                </c:pt>
                <c:pt idx="6">
                  <c:v>1.8326474020100499E-4</c:v>
                </c:pt>
                <c:pt idx="7">
                  <c:v>1.5462041105527641E-4</c:v>
                </c:pt>
                <c:pt idx="8">
                  <c:v>1.4866430100502509E-4</c:v>
                </c:pt>
                <c:pt idx="9">
                  <c:v>1.659842195979899E-4</c:v>
                </c:pt>
                <c:pt idx="10">
                  <c:v>1.9289290150753771E-4</c:v>
                </c:pt>
                <c:pt idx="11">
                  <c:v>2.0429010502512571E-4</c:v>
                </c:pt>
                <c:pt idx="12">
                  <c:v>2.0402800050251251E-4</c:v>
                </c:pt>
                <c:pt idx="13">
                  <c:v>1.9889943567839201E-4</c:v>
                </c:pt>
                <c:pt idx="14">
                  <c:v>2.028385381909548E-4</c:v>
                </c:pt>
                <c:pt idx="15">
                  <c:v>2.3147630904522609E-4</c:v>
                </c:pt>
                <c:pt idx="16">
                  <c:v>2.6001161809045218E-4</c:v>
                </c:pt>
                <c:pt idx="17">
                  <c:v>2.7916792361809052E-4</c:v>
                </c:pt>
                <c:pt idx="18">
                  <c:v>2.8811775979899499E-4</c:v>
                </c:pt>
                <c:pt idx="19">
                  <c:v>2.7638696834170851E-4</c:v>
                </c:pt>
                <c:pt idx="20">
                  <c:v>2.5686854924623112E-4</c:v>
                </c:pt>
                <c:pt idx="21">
                  <c:v>2.409626311557789E-4</c:v>
                </c:pt>
                <c:pt idx="22">
                  <c:v>2.3231166834170849E-4</c:v>
                </c:pt>
                <c:pt idx="23">
                  <c:v>2.4497798894472359E-4</c:v>
                </c:pt>
                <c:pt idx="24">
                  <c:v>2.6781452964824118E-4</c:v>
                </c:pt>
                <c:pt idx="25">
                  <c:v>2.915050105527638E-4</c:v>
                </c:pt>
                <c:pt idx="26">
                  <c:v>3.1124345929648252E-4</c:v>
                </c:pt>
                <c:pt idx="27">
                  <c:v>3.1244324070351759E-4</c:v>
                </c:pt>
                <c:pt idx="28">
                  <c:v>3.0991557487437192E-4</c:v>
                </c:pt>
                <c:pt idx="29">
                  <c:v>3.3923845427135681E-4</c:v>
                </c:pt>
                <c:pt idx="30">
                  <c:v>3.807180040201006E-4</c:v>
                </c:pt>
                <c:pt idx="31">
                  <c:v>4.6403774572864321E-4</c:v>
                </c:pt>
                <c:pt idx="32">
                  <c:v>6.1279157236180911E-4</c:v>
                </c:pt>
                <c:pt idx="33">
                  <c:v>8.4971671507537698E-4</c:v>
                </c:pt>
                <c:pt idx="34">
                  <c:v>1.164193795979899E-3</c:v>
                </c:pt>
                <c:pt idx="35">
                  <c:v>1.4955419557788939E-3</c:v>
                </c:pt>
                <c:pt idx="36">
                  <c:v>1.7643949788944729E-3</c:v>
                </c:pt>
                <c:pt idx="37">
                  <c:v>1.9024374849246229E-3</c:v>
                </c:pt>
                <c:pt idx="38">
                  <c:v>1.895887877386935E-3</c:v>
                </c:pt>
                <c:pt idx="39">
                  <c:v>1.773348481909548E-3</c:v>
                </c:pt>
                <c:pt idx="40">
                  <c:v>1.6206972195979899E-3</c:v>
                </c:pt>
                <c:pt idx="41">
                  <c:v>1.456931132663317E-3</c:v>
                </c:pt>
                <c:pt idx="42">
                  <c:v>1.328302701005025E-3</c:v>
                </c:pt>
                <c:pt idx="43">
                  <c:v>1.211346609045226E-3</c:v>
                </c:pt>
                <c:pt idx="44">
                  <c:v>1.089013532663316E-3</c:v>
                </c:pt>
                <c:pt idx="45">
                  <c:v>9.6030539447236184E-4</c:v>
                </c:pt>
                <c:pt idx="46">
                  <c:v>8.6697507286432164E-4</c:v>
                </c:pt>
                <c:pt idx="47">
                  <c:v>8.5862725276381925E-4</c:v>
                </c:pt>
                <c:pt idx="48">
                  <c:v>9.921008316582916E-4</c:v>
                </c:pt>
                <c:pt idx="49">
                  <c:v>1.2482445175879401E-3</c:v>
                </c:pt>
                <c:pt idx="50">
                  <c:v>1.593333635678392E-3</c:v>
                </c:pt>
                <c:pt idx="51">
                  <c:v>1.983229088442211E-3</c:v>
                </c:pt>
                <c:pt idx="52">
                  <c:v>2.3795764125628142E-3</c:v>
                </c:pt>
                <c:pt idx="53">
                  <c:v>2.7577994512562811E-3</c:v>
                </c:pt>
                <c:pt idx="54">
                  <c:v>3.1112575472361809E-3</c:v>
                </c:pt>
                <c:pt idx="55">
                  <c:v>3.4378345145728642E-3</c:v>
                </c:pt>
                <c:pt idx="56">
                  <c:v>3.7256925095477391E-3</c:v>
                </c:pt>
                <c:pt idx="57">
                  <c:v>3.9544065045226144E-3</c:v>
                </c:pt>
                <c:pt idx="58">
                  <c:v>4.0943336462311557E-3</c:v>
                </c:pt>
                <c:pt idx="59">
                  <c:v>4.1486722613065319E-3</c:v>
                </c:pt>
                <c:pt idx="60">
                  <c:v>4.1587463477386934E-3</c:v>
                </c:pt>
                <c:pt idx="61">
                  <c:v>4.1939036623115577E-3</c:v>
                </c:pt>
                <c:pt idx="62">
                  <c:v>4.2411875276381914E-3</c:v>
                </c:pt>
                <c:pt idx="63">
                  <c:v>4.239684273869347E-3</c:v>
                </c:pt>
                <c:pt idx="64">
                  <c:v>4.1090963954773874E-3</c:v>
                </c:pt>
                <c:pt idx="65">
                  <c:v>3.829468889447235E-3</c:v>
                </c:pt>
                <c:pt idx="66">
                  <c:v>3.4829406331658291E-3</c:v>
                </c:pt>
                <c:pt idx="67">
                  <c:v>3.163863490452262E-3</c:v>
                </c:pt>
                <c:pt idx="68">
                  <c:v>2.9248402246231158E-3</c:v>
                </c:pt>
                <c:pt idx="69">
                  <c:v>2.718953240201005E-3</c:v>
                </c:pt>
                <c:pt idx="70">
                  <c:v>2.4648961748743722E-3</c:v>
                </c:pt>
                <c:pt idx="71">
                  <c:v>2.1560607824120601E-3</c:v>
                </c:pt>
                <c:pt idx="72">
                  <c:v>1.8607228120603009E-3</c:v>
                </c:pt>
                <c:pt idx="73">
                  <c:v>1.6550671663316579E-3</c:v>
                </c:pt>
                <c:pt idx="74">
                  <c:v>1.528730924120603E-3</c:v>
                </c:pt>
                <c:pt idx="75">
                  <c:v>1.3933256773869349E-3</c:v>
                </c:pt>
                <c:pt idx="76">
                  <c:v>1.210820169849246E-3</c:v>
                </c:pt>
                <c:pt idx="77">
                  <c:v>1.034057771859296E-3</c:v>
                </c:pt>
                <c:pt idx="78">
                  <c:v>9.4131190603015066E-4</c:v>
                </c:pt>
                <c:pt idx="79">
                  <c:v>9.3994587688442214E-4</c:v>
                </c:pt>
                <c:pt idx="80">
                  <c:v>9.2530603266331669E-4</c:v>
                </c:pt>
                <c:pt idx="81">
                  <c:v>8.3437222713567821E-4</c:v>
                </c:pt>
                <c:pt idx="82">
                  <c:v>6.7577369045226118E-4</c:v>
                </c:pt>
                <c:pt idx="83">
                  <c:v>5.106594909547738E-4</c:v>
                </c:pt>
                <c:pt idx="84">
                  <c:v>4.1117113919597988E-4</c:v>
                </c:pt>
                <c:pt idx="85">
                  <c:v>3.9048117236180899E-4</c:v>
                </c:pt>
                <c:pt idx="86">
                  <c:v>3.9185445577889452E-4</c:v>
                </c:pt>
                <c:pt idx="87">
                  <c:v>3.6847716130653261E-4</c:v>
                </c:pt>
                <c:pt idx="88">
                  <c:v>3.0451047738693459E-4</c:v>
                </c:pt>
                <c:pt idx="89">
                  <c:v>2.304688798994975E-4</c:v>
                </c:pt>
                <c:pt idx="90">
                  <c:v>1.865843567839196E-4</c:v>
                </c:pt>
                <c:pt idx="91">
                  <c:v>1.688952065326633E-4</c:v>
                </c:pt>
                <c:pt idx="92">
                  <c:v>1.5836017889447239E-4</c:v>
                </c:pt>
                <c:pt idx="93">
                  <c:v>1.7191994120603011E-4</c:v>
                </c:pt>
                <c:pt idx="94">
                  <c:v>1.886194859296483E-4</c:v>
                </c:pt>
                <c:pt idx="95">
                  <c:v>2.005912512562814E-4</c:v>
                </c:pt>
                <c:pt idx="96">
                  <c:v>2.193367512562814E-4</c:v>
                </c:pt>
                <c:pt idx="97">
                  <c:v>2.3753518190954771E-4</c:v>
                </c:pt>
                <c:pt idx="98">
                  <c:v>2.6475927135678388E-4</c:v>
                </c:pt>
                <c:pt idx="99">
                  <c:v>2.9454145025125631E-4</c:v>
                </c:pt>
                <c:pt idx="100">
                  <c:v>3.1306060653266327E-4</c:v>
                </c:pt>
                <c:pt idx="101">
                  <c:v>3.248450663316583E-4</c:v>
                </c:pt>
                <c:pt idx="102">
                  <c:v>3.8176318994974883E-4</c:v>
                </c:pt>
                <c:pt idx="103">
                  <c:v>4.3062007688442211E-4</c:v>
                </c:pt>
                <c:pt idx="104">
                  <c:v>5.0187886934673369E-4</c:v>
                </c:pt>
                <c:pt idx="105">
                  <c:v>5.962396844221106E-4</c:v>
                </c:pt>
                <c:pt idx="106">
                  <c:v>7.1888277386934687E-4</c:v>
                </c:pt>
                <c:pt idx="107">
                  <c:v>8.7073888492462308E-4</c:v>
                </c:pt>
                <c:pt idx="108">
                  <c:v>1.052345125628141E-3</c:v>
                </c:pt>
                <c:pt idx="109">
                  <c:v>1.272688486934673E-3</c:v>
                </c:pt>
                <c:pt idx="110">
                  <c:v>1.567144810050251E-3</c:v>
                </c:pt>
                <c:pt idx="111">
                  <c:v>1.840436390452261E-3</c:v>
                </c:pt>
                <c:pt idx="112">
                  <c:v>2.1298652582914571E-3</c:v>
                </c:pt>
                <c:pt idx="113">
                  <c:v>2.4226317919597978E-3</c:v>
                </c:pt>
                <c:pt idx="114">
                  <c:v>2.6995229135678392E-3</c:v>
                </c:pt>
                <c:pt idx="115">
                  <c:v>2.9512185839195978E-3</c:v>
                </c:pt>
                <c:pt idx="116">
                  <c:v>3.1606134804020099E-3</c:v>
                </c:pt>
                <c:pt idx="117">
                  <c:v>3.3356759894472361E-3</c:v>
                </c:pt>
                <c:pt idx="118">
                  <c:v>3.44368065678392E-3</c:v>
                </c:pt>
                <c:pt idx="119">
                  <c:v>3.4739142753768839E-3</c:v>
                </c:pt>
                <c:pt idx="120">
                  <c:v>3.4374630582914571E-3</c:v>
                </c:pt>
                <c:pt idx="121">
                  <c:v>3.3405579577889442E-3</c:v>
                </c:pt>
                <c:pt idx="122">
                  <c:v>3.192475810050251E-3</c:v>
                </c:pt>
                <c:pt idx="123">
                  <c:v>3.001402807035175E-3</c:v>
                </c:pt>
                <c:pt idx="124">
                  <c:v>2.7742888603015069E-3</c:v>
                </c:pt>
                <c:pt idx="125">
                  <c:v>2.519043376381909E-3</c:v>
                </c:pt>
                <c:pt idx="126">
                  <c:v>2.2729511924623109E-3</c:v>
                </c:pt>
                <c:pt idx="127">
                  <c:v>1.9787704100502511E-3</c:v>
                </c:pt>
                <c:pt idx="128">
                  <c:v>1.7030263381909549E-3</c:v>
                </c:pt>
                <c:pt idx="129">
                  <c:v>1.447885721105528E-3</c:v>
                </c:pt>
                <c:pt idx="130">
                  <c:v>1.2081135296482411E-3</c:v>
                </c:pt>
                <c:pt idx="131">
                  <c:v>1.00470213718593E-3</c:v>
                </c:pt>
                <c:pt idx="132">
                  <c:v>8.289520427135678E-4</c:v>
                </c:pt>
                <c:pt idx="133">
                  <c:v>6.8143390703517598E-4</c:v>
                </c:pt>
                <c:pt idx="134">
                  <c:v>4.0341138090452261E-4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BE-41A1-9F9D-0AD8FC5B7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5192479"/>
        <c:axId val="955192895"/>
      </c:lineChart>
      <c:catAx>
        <c:axId val="95519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5192895"/>
        <c:crosses val="autoZero"/>
        <c:auto val="1"/>
        <c:lblAlgn val="ctr"/>
        <c:lblOffset val="100"/>
        <c:noMultiLvlLbl val="0"/>
      </c:catAx>
      <c:valAx>
        <c:axId val="95519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519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陳翰陞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工作表1!$A$82</c:f>
              <c:strCache>
                <c:ptCount val="1"/>
                <c:pt idx="0">
                  <c:v>AWPPG082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工作表1!$B$82:$EF$82</c:f>
              <c:numCache>
                <c:formatCode>General</c:formatCode>
                <c:ptCount val="135"/>
                <c:pt idx="0">
                  <c:v>5.2692355678391953E-4</c:v>
                </c:pt>
                <c:pt idx="1">
                  <c:v>4.1949677587939702E-4</c:v>
                </c:pt>
                <c:pt idx="2">
                  <c:v>2.875895236180905E-4</c:v>
                </c:pt>
                <c:pt idx="3">
                  <c:v>2.1346862160804021E-4</c:v>
                </c:pt>
                <c:pt idx="4">
                  <c:v>2.327163804020101E-4</c:v>
                </c:pt>
                <c:pt idx="5">
                  <c:v>2.4330194472361809E-4</c:v>
                </c:pt>
                <c:pt idx="6">
                  <c:v>2.1161541909547741E-4</c:v>
                </c:pt>
                <c:pt idx="7">
                  <c:v>1.771616934673367E-4</c:v>
                </c:pt>
                <c:pt idx="8">
                  <c:v>1.6376055527638191E-4</c:v>
                </c:pt>
                <c:pt idx="9">
                  <c:v>1.6763713768844221E-4</c:v>
                </c:pt>
                <c:pt idx="10">
                  <c:v>1.964456954773869E-4</c:v>
                </c:pt>
                <c:pt idx="11">
                  <c:v>2.0339302462311551E-4</c:v>
                </c:pt>
                <c:pt idx="12">
                  <c:v>2.0006545276381909E-4</c:v>
                </c:pt>
                <c:pt idx="13">
                  <c:v>1.910440326633166E-4</c:v>
                </c:pt>
                <c:pt idx="14">
                  <c:v>1.981894075376885E-4</c:v>
                </c:pt>
                <c:pt idx="15">
                  <c:v>2.3983806381909549E-4</c:v>
                </c:pt>
                <c:pt idx="16">
                  <c:v>2.8645496582914572E-4</c:v>
                </c:pt>
                <c:pt idx="17">
                  <c:v>3.0797588592964821E-4</c:v>
                </c:pt>
                <c:pt idx="18">
                  <c:v>3.2492898994974868E-4</c:v>
                </c:pt>
                <c:pt idx="19">
                  <c:v>3.0496219698492472E-4</c:v>
                </c:pt>
                <c:pt idx="20">
                  <c:v>2.6406675678391958E-4</c:v>
                </c:pt>
                <c:pt idx="21">
                  <c:v>2.225000075376884E-4</c:v>
                </c:pt>
                <c:pt idx="22">
                  <c:v>1.9146806683417091E-4</c:v>
                </c:pt>
                <c:pt idx="23">
                  <c:v>1.9144446130653269E-4</c:v>
                </c:pt>
                <c:pt idx="24">
                  <c:v>2.22605867839196E-4</c:v>
                </c:pt>
                <c:pt idx="25">
                  <c:v>2.6423154522613071E-4</c:v>
                </c:pt>
                <c:pt idx="26">
                  <c:v>2.984812125628141E-4</c:v>
                </c:pt>
                <c:pt idx="27">
                  <c:v>3.1563227638190948E-4</c:v>
                </c:pt>
                <c:pt idx="28">
                  <c:v>3.2386097386934669E-4</c:v>
                </c:pt>
                <c:pt idx="29">
                  <c:v>3.5259167839195982E-4</c:v>
                </c:pt>
                <c:pt idx="30">
                  <c:v>3.9203272964824119E-4</c:v>
                </c:pt>
                <c:pt idx="31">
                  <c:v>4.6949734623115581E-4</c:v>
                </c:pt>
                <c:pt idx="32">
                  <c:v>6.0279247185929643E-4</c:v>
                </c:pt>
                <c:pt idx="33">
                  <c:v>8.3728840100502503E-4</c:v>
                </c:pt>
                <c:pt idx="34">
                  <c:v>1.164481209045226E-3</c:v>
                </c:pt>
                <c:pt idx="35">
                  <c:v>1.5143170341708539E-3</c:v>
                </c:pt>
                <c:pt idx="36">
                  <c:v>1.798149530150754E-3</c:v>
                </c:pt>
                <c:pt idx="37">
                  <c:v>1.9410903457286429E-3</c:v>
                </c:pt>
                <c:pt idx="38">
                  <c:v>1.9279233246231151E-3</c:v>
                </c:pt>
                <c:pt idx="39">
                  <c:v>1.79642093718593E-3</c:v>
                </c:pt>
                <c:pt idx="40">
                  <c:v>1.639253748241206E-3</c:v>
                </c:pt>
                <c:pt idx="41">
                  <c:v>1.477299934673367E-3</c:v>
                </c:pt>
                <c:pt idx="42">
                  <c:v>1.348986377889448E-3</c:v>
                </c:pt>
                <c:pt idx="43">
                  <c:v>1.2281190311557791E-3</c:v>
                </c:pt>
                <c:pt idx="44">
                  <c:v>1.1024685180904519E-3</c:v>
                </c:pt>
                <c:pt idx="45">
                  <c:v>9.6923875326633178E-4</c:v>
                </c:pt>
                <c:pt idx="46">
                  <c:v>8.6766902663316578E-4</c:v>
                </c:pt>
                <c:pt idx="47">
                  <c:v>8.4335468894472369E-4</c:v>
                </c:pt>
                <c:pt idx="48">
                  <c:v>9.5602306532663317E-4</c:v>
                </c:pt>
                <c:pt idx="49">
                  <c:v>1.193421112060301E-3</c:v>
                </c:pt>
                <c:pt idx="50">
                  <c:v>1.520189134170854E-3</c:v>
                </c:pt>
                <c:pt idx="51">
                  <c:v>1.887256692462312E-3</c:v>
                </c:pt>
                <c:pt idx="52">
                  <c:v>2.2594749296482408E-3</c:v>
                </c:pt>
                <c:pt idx="53">
                  <c:v>2.6226090989949751E-3</c:v>
                </c:pt>
                <c:pt idx="54">
                  <c:v>2.9749111738693471E-3</c:v>
                </c:pt>
                <c:pt idx="55">
                  <c:v>3.3054616211055281E-3</c:v>
                </c:pt>
                <c:pt idx="56">
                  <c:v>3.5894519075376891E-3</c:v>
                </c:pt>
                <c:pt idx="57">
                  <c:v>3.8046964668341701E-3</c:v>
                </c:pt>
                <c:pt idx="58">
                  <c:v>3.9375629783919598E-3</c:v>
                </c:pt>
                <c:pt idx="59">
                  <c:v>4.0122571678391974E-3</c:v>
                </c:pt>
                <c:pt idx="60">
                  <c:v>4.0595987497487433E-3</c:v>
                </c:pt>
                <c:pt idx="61">
                  <c:v>4.1246878412060286E-3</c:v>
                </c:pt>
                <c:pt idx="62">
                  <c:v>4.180694958291457E-3</c:v>
                </c:pt>
                <c:pt idx="63">
                  <c:v>4.1771038788944734E-3</c:v>
                </c:pt>
                <c:pt idx="64">
                  <c:v>4.0491558190954777E-3</c:v>
                </c:pt>
                <c:pt idx="65">
                  <c:v>3.7915708482412062E-3</c:v>
                </c:pt>
                <c:pt idx="66">
                  <c:v>3.4784220894472362E-3</c:v>
                </c:pt>
                <c:pt idx="67">
                  <c:v>3.1914474562814068E-3</c:v>
                </c:pt>
                <c:pt idx="68">
                  <c:v>2.964526189447236E-3</c:v>
                </c:pt>
                <c:pt idx="69">
                  <c:v>2.7471737015075368E-3</c:v>
                </c:pt>
                <c:pt idx="70">
                  <c:v>2.4665699271356782E-3</c:v>
                </c:pt>
                <c:pt idx="71">
                  <c:v>2.138367881909548E-3</c:v>
                </c:pt>
                <c:pt idx="72">
                  <c:v>1.8461260839195981E-3</c:v>
                </c:pt>
                <c:pt idx="73">
                  <c:v>1.6661815070351761E-3</c:v>
                </c:pt>
                <c:pt idx="74">
                  <c:v>1.574738772864322E-3</c:v>
                </c:pt>
                <c:pt idx="75">
                  <c:v>1.4555556241206029E-3</c:v>
                </c:pt>
                <c:pt idx="76">
                  <c:v>1.249175535175879E-3</c:v>
                </c:pt>
                <c:pt idx="77">
                  <c:v>1.0152197412060301E-3</c:v>
                </c:pt>
                <c:pt idx="78">
                  <c:v>8.6638363115577887E-4</c:v>
                </c:pt>
                <c:pt idx="79">
                  <c:v>8.3890655778894486E-4</c:v>
                </c:pt>
                <c:pt idx="80">
                  <c:v>8.5008743015075369E-4</c:v>
                </c:pt>
                <c:pt idx="81">
                  <c:v>8.1771886281407045E-4</c:v>
                </c:pt>
                <c:pt idx="82">
                  <c:v>7.0894700150753783E-4</c:v>
                </c:pt>
                <c:pt idx="83">
                  <c:v>5.7103838894472371E-4</c:v>
                </c:pt>
                <c:pt idx="84">
                  <c:v>4.6669061507537688E-4</c:v>
                </c:pt>
                <c:pt idx="85">
                  <c:v>4.0669983618090452E-4</c:v>
                </c:pt>
                <c:pt idx="86">
                  <c:v>3.8111093366834168E-4</c:v>
                </c:pt>
                <c:pt idx="87">
                  <c:v>3.4938034070351758E-4</c:v>
                </c:pt>
                <c:pt idx="88">
                  <c:v>2.868314643216081E-4</c:v>
                </c:pt>
                <c:pt idx="89">
                  <c:v>2.16310988442211E-4</c:v>
                </c:pt>
                <c:pt idx="90">
                  <c:v>1.633872396984925E-4</c:v>
                </c:pt>
                <c:pt idx="91">
                  <c:v>1.4396744874371859E-4</c:v>
                </c:pt>
                <c:pt idx="92">
                  <c:v>1.3945787185929651E-4</c:v>
                </c:pt>
                <c:pt idx="93">
                  <c:v>1.5498245879396979E-4</c:v>
                </c:pt>
                <c:pt idx="94">
                  <c:v>1.7291289447236179E-4</c:v>
                </c:pt>
                <c:pt idx="95">
                  <c:v>1.8804138291457289E-4</c:v>
                </c:pt>
                <c:pt idx="96">
                  <c:v>2.1660466582914571E-4</c:v>
                </c:pt>
                <c:pt idx="97">
                  <c:v>2.5191715075376878E-4</c:v>
                </c:pt>
                <c:pt idx="98">
                  <c:v>2.7896030000000002E-4</c:v>
                </c:pt>
                <c:pt idx="99">
                  <c:v>2.956270738693468E-4</c:v>
                </c:pt>
                <c:pt idx="100">
                  <c:v>3.0141280804020097E-4</c:v>
                </c:pt>
                <c:pt idx="101">
                  <c:v>2.9855056934673368E-4</c:v>
                </c:pt>
                <c:pt idx="102">
                  <c:v>3.2809830000000002E-4</c:v>
                </c:pt>
                <c:pt idx="103">
                  <c:v>3.5918150201005031E-4</c:v>
                </c:pt>
                <c:pt idx="104">
                  <c:v>4.1124260804020101E-4</c:v>
                </c:pt>
                <c:pt idx="105">
                  <c:v>4.8979171105527635E-4</c:v>
                </c:pt>
                <c:pt idx="106">
                  <c:v>6.0109636231155778E-4</c:v>
                </c:pt>
                <c:pt idx="107">
                  <c:v>7.4522123718592944E-4</c:v>
                </c:pt>
                <c:pt idx="108">
                  <c:v>9.2127192663316591E-4</c:v>
                </c:pt>
                <c:pt idx="109">
                  <c:v>1.134582160301508E-3</c:v>
                </c:pt>
                <c:pt idx="110">
                  <c:v>1.4075070221105531E-3</c:v>
                </c:pt>
                <c:pt idx="111">
                  <c:v>1.671793154271357E-3</c:v>
                </c:pt>
                <c:pt idx="112">
                  <c:v>1.9467216643216079E-3</c:v>
                </c:pt>
                <c:pt idx="113">
                  <c:v>2.2229231537688439E-3</c:v>
                </c:pt>
                <c:pt idx="114">
                  <c:v>2.485190486432161E-3</c:v>
                </c:pt>
                <c:pt idx="115">
                  <c:v>2.722935458291457E-3</c:v>
                </c:pt>
                <c:pt idx="116">
                  <c:v>2.9213718708542709E-3</c:v>
                </c:pt>
                <c:pt idx="117">
                  <c:v>3.0841331211055281E-3</c:v>
                </c:pt>
                <c:pt idx="118">
                  <c:v>3.1821605050251262E-3</c:v>
                </c:pt>
                <c:pt idx="119">
                  <c:v>3.2156254814070351E-3</c:v>
                </c:pt>
                <c:pt idx="120">
                  <c:v>3.186629038190955E-3</c:v>
                </c:pt>
                <c:pt idx="121">
                  <c:v>3.101526864824121E-3</c:v>
                </c:pt>
                <c:pt idx="122">
                  <c:v>2.968685878391959E-3</c:v>
                </c:pt>
                <c:pt idx="123">
                  <c:v>2.794831370351759E-3</c:v>
                </c:pt>
                <c:pt idx="124">
                  <c:v>2.5855514648241199E-3</c:v>
                </c:pt>
                <c:pt idx="125">
                  <c:v>2.350624541708543E-3</c:v>
                </c:pt>
                <c:pt idx="126">
                  <c:v>2.0940718557788938E-3</c:v>
                </c:pt>
                <c:pt idx="127">
                  <c:v>1.8232799457286431E-3</c:v>
                </c:pt>
                <c:pt idx="128">
                  <c:v>1.564270671859296E-3</c:v>
                </c:pt>
                <c:pt idx="129">
                  <c:v>1.3222328060301511E-3</c:v>
                </c:pt>
                <c:pt idx="130">
                  <c:v>1.0878771904522611E-3</c:v>
                </c:pt>
                <c:pt idx="131">
                  <c:v>8.8899925628140703E-4</c:v>
                </c:pt>
                <c:pt idx="132">
                  <c:v>7.1647850452261303E-4</c:v>
                </c:pt>
                <c:pt idx="133">
                  <c:v>5.7512190351758795E-4</c:v>
                </c:pt>
                <c:pt idx="134">
                  <c:v>3.2506413969849237E-4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5-430C-9DB9-C391E5BD390D}"/>
            </c:ext>
          </c:extLst>
        </c:ser>
        <c:ser>
          <c:idx val="1"/>
          <c:order val="1"/>
          <c:tx>
            <c:strRef>
              <c:f>工作表1!$A$107</c:f>
              <c:strCache>
                <c:ptCount val="1"/>
                <c:pt idx="0">
                  <c:v>AWPPG107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工作表1!$B$107:$EF$107</c:f>
              <c:numCache>
                <c:formatCode>General</c:formatCode>
                <c:ptCount val="135"/>
                <c:pt idx="0">
                  <c:v>5.5655249095477389E-4</c:v>
                </c:pt>
                <c:pt idx="1">
                  <c:v>4.4828324522613069E-4</c:v>
                </c:pt>
                <c:pt idx="2">
                  <c:v>3.0958284874371862E-4</c:v>
                </c:pt>
                <c:pt idx="3">
                  <c:v>2.198625728643216E-4</c:v>
                </c:pt>
                <c:pt idx="4">
                  <c:v>2.1119861507537689E-4</c:v>
                </c:pt>
                <c:pt idx="5">
                  <c:v>1.966627447236181E-4</c:v>
                </c:pt>
                <c:pt idx="6">
                  <c:v>1.635560582914573E-4</c:v>
                </c:pt>
                <c:pt idx="7">
                  <c:v>1.4552585276381911E-4</c:v>
                </c:pt>
                <c:pt idx="8">
                  <c:v>1.5316432914572859E-4</c:v>
                </c:pt>
                <c:pt idx="9">
                  <c:v>1.819102728643216E-4</c:v>
                </c:pt>
                <c:pt idx="10">
                  <c:v>2.172094190954774E-4</c:v>
                </c:pt>
                <c:pt idx="11">
                  <c:v>2.194017251256282E-4</c:v>
                </c:pt>
                <c:pt idx="12">
                  <c:v>2.040021185929648E-4</c:v>
                </c:pt>
                <c:pt idx="13">
                  <c:v>1.9191267939698491E-4</c:v>
                </c:pt>
                <c:pt idx="14">
                  <c:v>1.9667223819095481E-4</c:v>
                </c:pt>
                <c:pt idx="15">
                  <c:v>2.2349328592964829E-4</c:v>
                </c:pt>
                <c:pt idx="16">
                  <c:v>2.408259442211055E-4</c:v>
                </c:pt>
                <c:pt idx="17">
                  <c:v>2.3672761356783919E-4</c:v>
                </c:pt>
                <c:pt idx="18">
                  <c:v>2.3937429447236179E-4</c:v>
                </c:pt>
                <c:pt idx="19">
                  <c:v>2.3760422914572861E-4</c:v>
                </c:pt>
                <c:pt idx="20">
                  <c:v>2.3498469698492459E-4</c:v>
                </c:pt>
                <c:pt idx="21">
                  <c:v>2.2918421959798989E-4</c:v>
                </c:pt>
                <c:pt idx="22">
                  <c:v>2.3131168894472361E-4</c:v>
                </c:pt>
                <c:pt idx="23">
                  <c:v>2.504220979899498E-4</c:v>
                </c:pt>
                <c:pt idx="24">
                  <c:v>2.7199213919597992E-4</c:v>
                </c:pt>
                <c:pt idx="25">
                  <c:v>2.8662447688442211E-4</c:v>
                </c:pt>
                <c:pt idx="26">
                  <c:v>2.9340990201005032E-4</c:v>
                </c:pt>
                <c:pt idx="27">
                  <c:v>2.9567428391959801E-4</c:v>
                </c:pt>
                <c:pt idx="28">
                  <c:v>3.0312867889447238E-4</c:v>
                </c:pt>
                <c:pt idx="29">
                  <c:v>3.3136126683417088E-4</c:v>
                </c:pt>
                <c:pt idx="30">
                  <c:v>3.5649484271356782E-4</c:v>
                </c:pt>
                <c:pt idx="31">
                  <c:v>3.8353895427135681E-4</c:v>
                </c:pt>
                <c:pt idx="32">
                  <c:v>4.3852549798994973E-4</c:v>
                </c:pt>
                <c:pt idx="33">
                  <c:v>5.5319319396984919E-4</c:v>
                </c:pt>
                <c:pt idx="34">
                  <c:v>7.3220728793969836E-4</c:v>
                </c:pt>
                <c:pt idx="35">
                  <c:v>9.3595713467336682E-4</c:v>
                </c:pt>
                <c:pt idx="36">
                  <c:v>1.0972222592964831E-3</c:v>
                </c:pt>
                <c:pt idx="37">
                  <c:v>1.170791430150754E-3</c:v>
                </c:pt>
                <c:pt idx="38">
                  <c:v>1.1484060311557789E-3</c:v>
                </c:pt>
                <c:pt idx="39">
                  <c:v>1.073002936683417E-3</c:v>
                </c:pt>
                <c:pt idx="40">
                  <c:v>9.9910935678391988E-4</c:v>
                </c:pt>
                <c:pt idx="41">
                  <c:v>9.3063979447236174E-4</c:v>
                </c:pt>
                <c:pt idx="42">
                  <c:v>8.8056490502512572E-4</c:v>
                </c:pt>
                <c:pt idx="43">
                  <c:v>8.1959974020100505E-4</c:v>
                </c:pt>
                <c:pt idx="44">
                  <c:v>7.3948106030150744E-4</c:v>
                </c:pt>
                <c:pt idx="45">
                  <c:v>6.4744032010050241E-4</c:v>
                </c:pt>
                <c:pt idx="46">
                  <c:v>5.8797884020100508E-4</c:v>
                </c:pt>
                <c:pt idx="47">
                  <c:v>6.0137243869346727E-4</c:v>
                </c:pt>
                <c:pt idx="48">
                  <c:v>7.3823377939698481E-4</c:v>
                </c:pt>
                <c:pt idx="49">
                  <c:v>9.8357520301507544E-4</c:v>
                </c:pt>
                <c:pt idx="50">
                  <c:v>1.32081897437186E-3</c:v>
                </c:pt>
                <c:pt idx="51">
                  <c:v>1.720195426130653E-3</c:v>
                </c:pt>
                <c:pt idx="52">
                  <c:v>2.14954389798995E-3</c:v>
                </c:pt>
                <c:pt idx="53">
                  <c:v>2.585385849748744E-3</c:v>
                </c:pt>
                <c:pt idx="54">
                  <c:v>3.0100722497487442E-3</c:v>
                </c:pt>
                <c:pt idx="55">
                  <c:v>3.3975643814070349E-3</c:v>
                </c:pt>
                <c:pt idx="56">
                  <c:v>3.7221894165829139E-3</c:v>
                </c:pt>
                <c:pt idx="57">
                  <c:v>3.9767079763819097E-3</c:v>
                </c:pt>
                <c:pt idx="58">
                  <c:v>4.1501202211055282E-3</c:v>
                </c:pt>
                <c:pt idx="59">
                  <c:v>4.2555847180904523E-3</c:v>
                </c:pt>
                <c:pt idx="60">
                  <c:v>4.3076879442211051E-3</c:v>
                </c:pt>
                <c:pt idx="61">
                  <c:v>4.356261939195979E-3</c:v>
                </c:pt>
                <c:pt idx="62">
                  <c:v>4.3865689814070359E-3</c:v>
                </c:pt>
                <c:pt idx="63">
                  <c:v>4.3618753859296479E-3</c:v>
                </c:pt>
                <c:pt idx="64">
                  <c:v>4.229702791457287E-3</c:v>
                </c:pt>
                <c:pt idx="65">
                  <c:v>3.975661503015075E-3</c:v>
                </c:pt>
                <c:pt idx="66">
                  <c:v>3.6590735728643221E-3</c:v>
                </c:pt>
                <c:pt idx="67">
                  <c:v>3.3505979432160802E-3</c:v>
                </c:pt>
                <c:pt idx="68">
                  <c:v>3.0936678874371858E-3</c:v>
                </c:pt>
                <c:pt idx="69">
                  <c:v>2.8501713839195978E-3</c:v>
                </c:pt>
                <c:pt idx="70">
                  <c:v>2.562109297989949E-3</c:v>
                </c:pt>
                <c:pt idx="71">
                  <c:v>2.2438628165829151E-3</c:v>
                </c:pt>
                <c:pt idx="72">
                  <c:v>1.9671797572864318E-3</c:v>
                </c:pt>
                <c:pt idx="73">
                  <c:v>1.787093127638191E-3</c:v>
                </c:pt>
                <c:pt idx="74">
                  <c:v>1.668165152261307E-3</c:v>
                </c:pt>
                <c:pt idx="75">
                  <c:v>1.50150761758794E-3</c:v>
                </c:pt>
                <c:pt idx="76">
                  <c:v>1.2516177025125631E-3</c:v>
                </c:pt>
                <c:pt idx="77">
                  <c:v>9.9563349648241215E-4</c:v>
                </c:pt>
                <c:pt idx="78">
                  <c:v>8.389554949748743E-4</c:v>
                </c:pt>
                <c:pt idx="79">
                  <c:v>8.1412091909547723E-4</c:v>
                </c:pt>
                <c:pt idx="80">
                  <c:v>8.3730390351758797E-4</c:v>
                </c:pt>
                <c:pt idx="81">
                  <c:v>8.0373557738693479E-4</c:v>
                </c:pt>
                <c:pt idx="82">
                  <c:v>6.9988768492462315E-4</c:v>
                </c:pt>
                <c:pt idx="83">
                  <c:v>5.7682597035175879E-4</c:v>
                </c:pt>
                <c:pt idx="84">
                  <c:v>4.9767201206030144E-4</c:v>
                </c:pt>
                <c:pt idx="85">
                  <c:v>4.7101062462311561E-4</c:v>
                </c:pt>
                <c:pt idx="86">
                  <c:v>4.4672795025125632E-4</c:v>
                </c:pt>
                <c:pt idx="87">
                  <c:v>3.8523894723618103E-4</c:v>
                </c:pt>
                <c:pt idx="88">
                  <c:v>2.795831748743719E-4</c:v>
                </c:pt>
                <c:pt idx="89">
                  <c:v>1.7698941055276381E-4</c:v>
                </c:pt>
                <c:pt idx="90">
                  <c:v>1.219388638190955E-4</c:v>
                </c:pt>
                <c:pt idx="91">
                  <c:v>1.042588286432161E-4</c:v>
                </c:pt>
                <c:pt idx="92">
                  <c:v>1.068156236180905E-4</c:v>
                </c:pt>
                <c:pt idx="93">
                  <c:v>1.2275298190954771E-4</c:v>
                </c:pt>
                <c:pt idx="94">
                  <c:v>1.5385541356783921E-4</c:v>
                </c:pt>
                <c:pt idx="95">
                  <c:v>1.9010612663316581E-4</c:v>
                </c:pt>
                <c:pt idx="96">
                  <c:v>2.3831867286432161E-4</c:v>
                </c:pt>
                <c:pt idx="97">
                  <c:v>2.9214308542713571E-4</c:v>
                </c:pt>
                <c:pt idx="98">
                  <c:v>3.3449325175879399E-4</c:v>
                </c:pt>
                <c:pt idx="99">
                  <c:v>3.5295320150753769E-4</c:v>
                </c:pt>
                <c:pt idx="100">
                  <c:v>3.5097268994974871E-4</c:v>
                </c:pt>
                <c:pt idx="101">
                  <c:v>3.3418214020100508E-4</c:v>
                </c:pt>
                <c:pt idx="102">
                  <c:v>3.622692783919599E-4</c:v>
                </c:pt>
                <c:pt idx="103">
                  <c:v>3.8702389095477389E-4</c:v>
                </c:pt>
                <c:pt idx="104">
                  <c:v>4.3478261507537679E-4</c:v>
                </c:pt>
                <c:pt idx="105">
                  <c:v>5.0887756683417088E-4</c:v>
                </c:pt>
                <c:pt idx="106">
                  <c:v>6.1579343115577884E-4</c:v>
                </c:pt>
                <c:pt idx="107">
                  <c:v>7.5530630251256282E-4</c:v>
                </c:pt>
                <c:pt idx="108">
                  <c:v>9.29174488442211E-4</c:v>
                </c:pt>
                <c:pt idx="109">
                  <c:v>1.140124193969849E-3</c:v>
                </c:pt>
                <c:pt idx="110">
                  <c:v>1.4173745547738691E-3</c:v>
                </c:pt>
                <c:pt idx="111">
                  <c:v>1.683395292462311E-3</c:v>
                </c:pt>
                <c:pt idx="112">
                  <c:v>1.9597157427135681E-3</c:v>
                </c:pt>
                <c:pt idx="113">
                  <c:v>2.238727975376885E-3</c:v>
                </c:pt>
                <c:pt idx="114">
                  <c:v>2.5036560552763819E-3</c:v>
                </c:pt>
                <c:pt idx="115">
                  <c:v>2.743665545728643E-3</c:v>
                </c:pt>
                <c:pt idx="116">
                  <c:v>2.9424113798994971E-3</c:v>
                </c:pt>
                <c:pt idx="117">
                  <c:v>3.1060516502512559E-3</c:v>
                </c:pt>
                <c:pt idx="118">
                  <c:v>3.221265750251257E-3</c:v>
                </c:pt>
                <c:pt idx="119">
                  <c:v>3.2591904376884431E-3</c:v>
                </c:pt>
                <c:pt idx="120">
                  <c:v>3.2359512603015068E-3</c:v>
                </c:pt>
                <c:pt idx="121">
                  <c:v>3.1571689542713569E-3</c:v>
                </c:pt>
                <c:pt idx="122">
                  <c:v>3.0314844834170851E-3</c:v>
                </c:pt>
                <c:pt idx="123">
                  <c:v>2.865052080904523E-3</c:v>
                </c:pt>
                <c:pt idx="124">
                  <c:v>2.662683587939699E-3</c:v>
                </c:pt>
                <c:pt idx="125">
                  <c:v>2.4337649276381908E-3</c:v>
                </c:pt>
                <c:pt idx="126">
                  <c:v>2.1955717256281399E-3</c:v>
                </c:pt>
                <c:pt idx="127">
                  <c:v>1.923825894974874E-3</c:v>
                </c:pt>
                <c:pt idx="128">
                  <c:v>1.66429574120603E-3</c:v>
                </c:pt>
                <c:pt idx="129">
                  <c:v>1.4199050748743721E-3</c:v>
                </c:pt>
                <c:pt idx="130">
                  <c:v>1.1821564884422109E-3</c:v>
                </c:pt>
                <c:pt idx="131">
                  <c:v>9.7842269648241217E-4</c:v>
                </c:pt>
                <c:pt idx="132">
                  <c:v>7.9905653115577889E-4</c:v>
                </c:pt>
                <c:pt idx="133">
                  <c:v>6.4737115728643224E-4</c:v>
                </c:pt>
                <c:pt idx="134">
                  <c:v>3.933893065326633E-4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5-430C-9DB9-C391E5BD390D}"/>
            </c:ext>
          </c:extLst>
        </c:ser>
        <c:ser>
          <c:idx val="2"/>
          <c:order val="2"/>
          <c:tx>
            <c:strRef>
              <c:f>工作表1!$A$132</c:f>
              <c:strCache>
                <c:ptCount val="1"/>
                <c:pt idx="0">
                  <c:v>AWPPG132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工作表1!$B$132:$EF$132</c:f>
              <c:numCache>
                <c:formatCode>General</c:formatCode>
                <c:ptCount val="135"/>
                <c:pt idx="0">
                  <c:v>6.0329286482412069E-4</c:v>
                </c:pt>
                <c:pt idx="1">
                  <c:v>4.8488187437185931E-4</c:v>
                </c:pt>
                <c:pt idx="2">
                  <c:v>3.2647776482412058E-4</c:v>
                </c:pt>
                <c:pt idx="3">
                  <c:v>2.3240745326633171E-4</c:v>
                </c:pt>
                <c:pt idx="4">
                  <c:v>2.39844308040201E-4</c:v>
                </c:pt>
                <c:pt idx="5">
                  <c:v>2.304307824120603E-4</c:v>
                </c:pt>
                <c:pt idx="6">
                  <c:v>1.9712232261306529E-4</c:v>
                </c:pt>
                <c:pt idx="7">
                  <c:v>1.5696936231155781E-4</c:v>
                </c:pt>
                <c:pt idx="8">
                  <c:v>1.401224140703518E-4</c:v>
                </c:pt>
                <c:pt idx="9">
                  <c:v>1.6383466231155769E-4</c:v>
                </c:pt>
                <c:pt idx="10">
                  <c:v>2.0351065075376881E-4</c:v>
                </c:pt>
                <c:pt idx="11">
                  <c:v>2.1733819346733671E-4</c:v>
                </c:pt>
                <c:pt idx="12">
                  <c:v>2.1584409346733671E-4</c:v>
                </c:pt>
                <c:pt idx="13">
                  <c:v>2.0012238291457291E-4</c:v>
                </c:pt>
                <c:pt idx="14">
                  <c:v>1.9860072512562819E-4</c:v>
                </c:pt>
                <c:pt idx="15">
                  <c:v>2.329914326633166E-4</c:v>
                </c:pt>
                <c:pt idx="16">
                  <c:v>2.7515033366834159E-4</c:v>
                </c:pt>
                <c:pt idx="17">
                  <c:v>2.9101488542713572E-4</c:v>
                </c:pt>
                <c:pt idx="18">
                  <c:v>2.930945261306533E-4</c:v>
                </c:pt>
                <c:pt idx="19">
                  <c:v>2.7871937135678389E-4</c:v>
                </c:pt>
                <c:pt idx="20">
                  <c:v>2.5952021859296481E-4</c:v>
                </c:pt>
                <c:pt idx="21">
                  <c:v>2.390262844221105E-4</c:v>
                </c:pt>
                <c:pt idx="22">
                  <c:v>2.2447627738693469E-4</c:v>
                </c:pt>
                <c:pt idx="23">
                  <c:v>2.3968298442211049E-4</c:v>
                </c:pt>
                <c:pt idx="24">
                  <c:v>2.8319403919597992E-4</c:v>
                </c:pt>
                <c:pt idx="25">
                  <c:v>3.2740809798994982E-4</c:v>
                </c:pt>
                <c:pt idx="26">
                  <c:v>3.4811661708542712E-4</c:v>
                </c:pt>
                <c:pt idx="27">
                  <c:v>3.3905419396984923E-4</c:v>
                </c:pt>
                <c:pt idx="28">
                  <c:v>3.3035525175879388E-4</c:v>
                </c:pt>
                <c:pt idx="29">
                  <c:v>3.5069121859296478E-4</c:v>
                </c:pt>
                <c:pt idx="30">
                  <c:v>3.880631221105527E-4</c:v>
                </c:pt>
                <c:pt idx="31">
                  <c:v>4.5417762613065318E-4</c:v>
                </c:pt>
                <c:pt idx="32">
                  <c:v>5.5620029597989952E-4</c:v>
                </c:pt>
                <c:pt idx="33">
                  <c:v>7.2308411457286436E-4</c:v>
                </c:pt>
                <c:pt idx="34">
                  <c:v>9.7295280351758788E-4</c:v>
                </c:pt>
                <c:pt idx="35">
                  <c:v>1.264497628140704E-3</c:v>
                </c:pt>
                <c:pt idx="36">
                  <c:v>1.516309418592965E-3</c:v>
                </c:pt>
                <c:pt idx="37">
                  <c:v>1.6489748206030149E-3</c:v>
                </c:pt>
                <c:pt idx="38">
                  <c:v>1.638275697487437E-3</c:v>
                </c:pt>
                <c:pt idx="39">
                  <c:v>1.520013513567839E-3</c:v>
                </c:pt>
                <c:pt idx="40">
                  <c:v>1.3911781286432159E-3</c:v>
                </c:pt>
                <c:pt idx="41">
                  <c:v>1.2728233984924621E-3</c:v>
                </c:pt>
                <c:pt idx="42">
                  <c:v>1.2012110251256279E-3</c:v>
                </c:pt>
                <c:pt idx="43">
                  <c:v>1.139208391457287E-3</c:v>
                </c:pt>
                <c:pt idx="44">
                  <c:v>1.0566195201005019E-3</c:v>
                </c:pt>
                <c:pt idx="45">
                  <c:v>9.4456787236180898E-4</c:v>
                </c:pt>
                <c:pt idx="46">
                  <c:v>8.4828768341708538E-4</c:v>
                </c:pt>
                <c:pt idx="47">
                  <c:v>8.2283149698492456E-4</c:v>
                </c:pt>
                <c:pt idx="48">
                  <c:v>9.371126341708541E-4</c:v>
                </c:pt>
                <c:pt idx="49">
                  <c:v>1.18240391557789E-3</c:v>
                </c:pt>
                <c:pt idx="50">
                  <c:v>1.529181122613065E-3</c:v>
                </c:pt>
                <c:pt idx="51">
                  <c:v>1.932048342713568E-3</c:v>
                </c:pt>
                <c:pt idx="52">
                  <c:v>2.354631784924623E-3</c:v>
                </c:pt>
                <c:pt idx="53">
                  <c:v>2.770836712060301E-3</c:v>
                </c:pt>
                <c:pt idx="54">
                  <c:v>3.1675577743718588E-3</c:v>
                </c:pt>
                <c:pt idx="55">
                  <c:v>3.526256248241206E-3</c:v>
                </c:pt>
                <c:pt idx="56">
                  <c:v>3.824198020603015E-3</c:v>
                </c:pt>
                <c:pt idx="57">
                  <c:v>4.0495166839195976E-3</c:v>
                </c:pt>
                <c:pt idx="58">
                  <c:v>4.193244671356784E-3</c:v>
                </c:pt>
                <c:pt idx="59">
                  <c:v>4.2722356321608038E-3</c:v>
                </c:pt>
                <c:pt idx="60">
                  <c:v>4.321396421105528E-3</c:v>
                </c:pt>
                <c:pt idx="61">
                  <c:v>4.3911604894472361E-3</c:v>
                </c:pt>
                <c:pt idx="62">
                  <c:v>4.4637937482412066E-3</c:v>
                </c:pt>
                <c:pt idx="63">
                  <c:v>4.4891081653266329E-3</c:v>
                </c:pt>
                <c:pt idx="64">
                  <c:v>4.3957918412060298E-3</c:v>
                </c:pt>
                <c:pt idx="65">
                  <c:v>4.1540907819095484E-3</c:v>
                </c:pt>
                <c:pt idx="66">
                  <c:v>3.8167273492462311E-3</c:v>
                </c:pt>
                <c:pt idx="67">
                  <c:v>3.4565594562814069E-3</c:v>
                </c:pt>
                <c:pt idx="68">
                  <c:v>3.1315425718592962E-3</c:v>
                </c:pt>
                <c:pt idx="69">
                  <c:v>2.830962510050251E-3</c:v>
                </c:pt>
                <c:pt idx="70">
                  <c:v>2.5139951437185928E-3</c:v>
                </c:pt>
                <c:pt idx="71">
                  <c:v>2.193680891457286E-3</c:v>
                </c:pt>
                <c:pt idx="72">
                  <c:v>1.926391152261307E-3</c:v>
                </c:pt>
                <c:pt idx="73">
                  <c:v>1.7580454869346731E-3</c:v>
                </c:pt>
                <c:pt idx="74">
                  <c:v>1.6532763577889441E-3</c:v>
                </c:pt>
                <c:pt idx="75">
                  <c:v>1.50959347839196E-3</c:v>
                </c:pt>
                <c:pt idx="76">
                  <c:v>1.2916386844221109E-3</c:v>
                </c:pt>
                <c:pt idx="77">
                  <c:v>1.0715966919597991E-3</c:v>
                </c:pt>
                <c:pt idx="78">
                  <c:v>9.4516460100502523E-4</c:v>
                </c:pt>
                <c:pt idx="79">
                  <c:v>9.2302762914572855E-4</c:v>
                </c:pt>
                <c:pt idx="80">
                  <c:v>9.1475895477386945E-4</c:v>
                </c:pt>
                <c:pt idx="81">
                  <c:v>8.4097461356783909E-4</c:v>
                </c:pt>
                <c:pt idx="82">
                  <c:v>7.0323181658291448E-4</c:v>
                </c:pt>
                <c:pt idx="83">
                  <c:v>5.6891904874371868E-4</c:v>
                </c:pt>
                <c:pt idx="84">
                  <c:v>4.9146463718592961E-4</c:v>
                </c:pt>
                <c:pt idx="85">
                  <c:v>4.7876093065326631E-4</c:v>
                </c:pt>
                <c:pt idx="86">
                  <c:v>4.5917613618090449E-4</c:v>
                </c:pt>
                <c:pt idx="87">
                  <c:v>3.9538267135678392E-4</c:v>
                </c:pt>
                <c:pt idx="88">
                  <c:v>2.9096060753768839E-4</c:v>
                </c:pt>
                <c:pt idx="89">
                  <c:v>1.9767582060301511E-4</c:v>
                </c:pt>
                <c:pt idx="90">
                  <c:v>1.5225528844221099E-4</c:v>
                </c:pt>
                <c:pt idx="91">
                  <c:v>1.3499066130653271E-4</c:v>
                </c:pt>
                <c:pt idx="92">
                  <c:v>1.3744305829145731E-4</c:v>
                </c:pt>
                <c:pt idx="93">
                  <c:v>1.4805340904522609E-4</c:v>
                </c:pt>
                <c:pt idx="94">
                  <c:v>1.6593276331658291E-4</c:v>
                </c:pt>
                <c:pt idx="95">
                  <c:v>1.8479986783919599E-4</c:v>
                </c:pt>
                <c:pt idx="96">
                  <c:v>2.2825802462311551E-4</c:v>
                </c:pt>
                <c:pt idx="97">
                  <c:v>2.9034085276381907E-4</c:v>
                </c:pt>
                <c:pt idx="98">
                  <c:v>3.4958091155778888E-4</c:v>
                </c:pt>
                <c:pt idx="99">
                  <c:v>3.870224844221106E-4</c:v>
                </c:pt>
                <c:pt idx="100">
                  <c:v>4.0183253065326642E-4</c:v>
                </c:pt>
                <c:pt idx="101">
                  <c:v>3.9513567286432162E-4</c:v>
                </c:pt>
                <c:pt idx="102">
                  <c:v>4.2687221909547729E-4</c:v>
                </c:pt>
                <c:pt idx="103">
                  <c:v>4.4263308492462311E-4</c:v>
                </c:pt>
                <c:pt idx="104">
                  <c:v>4.7606098090452258E-4</c:v>
                </c:pt>
                <c:pt idx="105">
                  <c:v>5.3065814070351767E-4</c:v>
                </c:pt>
                <c:pt idx="106">
                  <c:v>6.1726008994974883E-4</c:v>
                </c:pt>
                <c:pt idx="107">
                  <c:v>7.3167386582914564E-4</c:v>
                </c:pt>
                <c:pt idx="108">
                  <c:v>8.7581729899497492E-4</c:v>
                </c:pt>
                <c:pt idx="109">
                  <c:v>1.05649266482412E-3</c:v>
                </c:pt>
                <c:pt idx="110">
                  <c:v>1.3179087738693471E-3</c:v>
                </c:pt>
                <c:pt idx="111">
                  <c:v>1.5578501432160811E-3</c:v>
                </c:pt>
                <c:pt idx="112">
                  <c:v>1.816458567336683E-3</c:v>
                </c:pt>
                <c:pt idx="113">
                  <c:v>2.0805959597989948E-3</c:v>
                </c:pt>
                <c:pt idx="114">
                  <c:v>2.3329932537688438E-3</c:v>
                </c:pt>
                <c:pt idx="115">
                  <c:v>2.5643390788944718E-3</c:v>
                </c:pt>
                <c:pt idx="116">
                  <c:v>2.7586669135678389E-3</c:v>
                </c:pt>
                <c:pt idx="117">
                  <c:v>2.9192899974874358E-3</c:v>
                </c:pt>
                <c:pt idx="118">
                  <c:v>3.0215525974874378E-3</c:v>
                </c:pt>
                <c:pt idx="119">
                  <c:v>3.057644033165829E-3</c:v>
                </c:pt>
                <c:pt idx="120">
                  <c:v>3.03316886482412E-3</c:v>
                </c:pt>
                <c:pt idx="121">
                  <c:v>2.9539600170854271E-3</c:v>
                </c:pt>
                <c:pt idx="122">
                  <c:v>2.8280537180904522E-3</c:v>
                </c:pt>
                <c:pt idx="123">
                  <c:v>2.6637847587939701E-3</c:v>
                </c:pt>
                <c:pt idx="124">
                  <c:v>2.466502357286432E-3</c:v>
                </c:pt>
                <c:pt idx="125">
                  <c:v>2.2465339185929641E-3</c:v>
                </c:pt>
                <c:pt idx="126">
                  <c:v>2.03393682361809E-3</c:v>
                </c:pt>
                <c:pt idx="127">
                  <c:v>1.77982586281407E-3</c:v>
                </c:pt>
                <c:pt idx="128">
                  <c:v>1.5453077190954771E-3</c:v>
                </c:pt>
                <c:pt idx="129">
                  <c:v>1.3291921175879399E-3</c:v>
                </c:pt>
                <c:pt idx="130">
                  <c:v>1.1265219427135679E-3</c:v>
                </c:pt>
                <c:pt idx="131">
                  <c:v>9.5809739949748748E-4</c:v>
                </c:pt>
                <c:pt idx="132">
                  <c:v>8.1458901155778891E-4</c:v>
                </c:pt>
                <c:pt idx="133">
                  <c:v>6.9668271859296466E-4</c:v>
                </c:pt>
                <c:pt idx="134">
                  <c:v>4.7410395778894481E-4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5-430C-9DB9-C391E5BD3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673919"/>
        <c:axId val="954671423"/>
      </c:lineChart>
      <c:catAx>
        <c:axId val="95467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4671423"/>
        <c:crosses val="autoZero"/>
        <c:auto val="1"/>
        <c:lblAlgn val="ctr"/>
        <c:lblOffset val="100"/>
        <c:noMultiLvlLbl val="0"/>
      </c:catAx>
      <c:valAx>
        <c:axId val="95467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467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資旻儒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工作表1!$A$87</c:f>
              <c:strCache>
                <c:ptCount val="1"/>
                <c:pt idx="0">
                  <c:v>AWPPG087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工作表1!$B$87:$EF$87</c:f>
              <c:numCache>
                <c:formatCode>General</c:formatCode>
                <c:ptCount val="135"/>
                <c:pt idx="0">
                  <c:v>4.7572474623115582E-4</c:v>
                </c:pt>
                <c:pt idx="1">
                  <c:v>3.6470542663316581E-4</c:v>
                </c:pt>
                <c:pt idx="2">
                  <c:v>2.4846914371859298E-4</c:v>
                </c:pt>
                <c:pt idx="3">
                  <c:v>1.9573750854271361E-4</c:v>
                </c:pt>
                <c:pt idx="4">
                  <c:v>2.348098608040201E-4</c:v>
                </c:pt>
                <c:pt idx="5">
                  <c:v>2.7225431055276377E-4</c:v>
                </c:pt>
                <c:pt idx="6">
                  <c:v>2.4935112211055282E-4</c:v>
                </c:pt>
                <c:pt idx="7">
                  <c:v>2.102548979899497E-4</c:v>
                </c:pt>
                <c:pt idx="8">
                  <c:v>1.7900448994974879E-4</c:v>
                </c:pt>
                <c:pt idx="9">
                  <c:v>1.6010066130653269E-4</c:v>
                </c:pt>
                <c:pt idx="10">
                  <c:v>1.6700952010050249E-4</c:v>
                </c:pt>
                <c:pt idx="11">
                  <c:v>1.8238810804020099E-4</c:v>
                </c:pt>
                <c:pt idx="12">
                  <c:v>1.8600312814070349E-4</c:v>
                </c:pt>
                <c:pt idx="13">
                  <c:v>1.919451422110553E-4</c:v>
                </c:pt>
                <c:pt idx="14">
                  <c:v>2.1063416884422109E-4</c:v>
                </c:pt>
                <c:pt idx="15">
                  <c:v>2.5583498693467329E-4</c:v>
                </c:pt>
                <c:pt idx="16">
                  <c:v>2.7683863567839199E-4</c:v>
                </c:pt>
                <c:pt idx="17">
                  <c:v>2.6635155226130652E-4</c:v>
                </c:pt>
                <c:pt idx="18">
                  <c:v>2.6910192361809043E-4</c:v>
                </c:pt>
                <c:pt idx="19">
                  <c:v>2.6570844773869348E-4</c:v>
                </c:pt>
                <c:pt idx="20">
                  <c:v>2.5556553869346741E-4</c:v>
                </c:pt>
                <c:pt idx="21">
                  <c:v>2.4292414773869351E-4</c:v>
                </c:pt>
                <c:pt idx="22">
                  <c:v>2.362184055276382E-4</c:v>
                </c:pt>
                <c:pt idx="23">
                  <c:v>2.5396765326633162E-4</c:v>
                </c:pt>
                <c:pt idx="24">
                  <c:v>2.8367822412060298E-4</c:v>
                </c:pt>
                <c:pt idx="25">
                  <c:v>3.0581627035175882E-4</c:v>
                </c:pt>
                <c:pt idx="26">
                  <c:v>3.1287864974874368E-4</c:v>
                </c:pt>
                <c:pt idx="27">
                  <c:v>3.1193888391959799E-4</c:v>
                </c:pt>
                <c:pt idx="28">
                  <c:v>3.1358671005025132E-4</c:v>
                </c:pt>
                <c:pt idx="29">
                  <c:v>3.3426607587939701E-4</c:v>
                </c:pt>
                <c:pt idx="30">
                  <c:v>3.6554979396984929E-4</c:v>
                </c:pt>
                <c:pt idx="31">
                  <c:v>4.2948305276381912E-4</c:v>
                </c:pt>
                <c:pt idx="32">
                  <c:v>5.4688071005025126E-4</c:v>
                </c:pt>
                <c:pt idx="33">
                  <c:v>7.4722369597989946E-4</c:v>
                </c:pt>
                <c:pt idx="34">
                  <c:v>1.0326089633165829E-3</c:v>
                </c:pt>
                <c:pt idx="35">
                  <c:v>1.347291103517588E-3</c:v>
                </c:pt>
                <c:pt idx="36">
                  <c:v>1.6127807537688449E-3</c:v>
                </c:pt>
                <c:pt idx="37">
                  <c:v>1.7584904391959801E-3</c:v>
                </c:pt>
                <c:pt idx="38">
                  <c:v>1.766612691959799E-3</c:v>
                </c:pt>
                <c:pt idx="39">
                  <c:v>1.6650135969849249E-3</c:v>
                </c:pt>
                <c:pt idx="40">
                  <c:v>1.5369880557788949E-3</c:v>
                </c:pt>
                <c:pt idx="41">
                  <c:v>1.406146892462312E-3</c:v>
                </c:pt>
                <c:pt idx="42">
                  <c:v>1.314080654773869E-3</c:v>
                </c:pt>
                <c:pt idx="43">
                  <c:v>1.2356067417085431E-3</c:v>
                </c:pt>
                <c:pt idx="44">
                  <c:v>1.1460868035175879E-3</c:v>
                </c:pt>
                <c:pt idx="45">
                  <c:v>1.036456907035176E-3</c:v>
                </c:pt>
                <c:pt idx="46">
                  <c:v>9.5506524170854267E-4</c:v>
                </c:pt>
                <c:pt idx="47">
                  <c:v>9.5356065427135671E-4</c:v>
                </c:pt>
                <c:pt idx="48">
                  <c:v>1.094356382914573E-3</c:v>
                </c:pt>
                <c:pt idx="49">
                  <c:v>1.35094544321608E-3</c:v>
                </c:pt>
                <c:pt idx="50">
                  <c:v>1.6978594708542711E-3</c:v>
                </c:pt>
                <c:pt idx="51">
                  <c:v>2.108213828140703E-3</c:v>
                </c:pt>
                <c:pt idx="52">
                  <c:v>2.5581004537688439E-3</c:v>
                </c:pt>
                <c:pt idx="53">
                  <c:v>3.0199907060301499E-3</c:v>
                </c:pt>
                <c:pt idx="54">
                  <c:v>3.4630722773869339E-3</c:v>
                </c:pt>
                <c:pt idx="55">
                  <c:v>3.862182032663317E-3</c:v>
                </c:pt>
                <c:pt idx="56">
                  <c:v>4.1958137758793968E-3</c:v>
                </c:pt>
                <c:pt idx="57">
                  <c:v>4.4461417522613069E-3</c:v>
                </c:pt>
                <c:pt idx="58">
                  <c:v>4.5926259859296482E-3</c:v>
                </c:pt>
                <c:pt idx="59">
                  <c:v>4.6466183150753772E-3</c:v>
                </c:pt>
                <c:pt idx="60">
                  <c:v>4.6500031276381906E-3</c:v>
                </c:pt>
                <c:pt idx="61">
                  <c:v>4.6714630623115577E-3</c:v>
                </c:pt>
                <c:pt idx="62">
                  <c:v>4.6970264804020098E-3</c:v>
                </c:pt>
                <c:pt idx="63">
                  <c:v>4.6759583346733672E-3</c:v>
                </c:pt>
                <c:pt idx="64">
                  <c:v>4.5410388190954771E-3</c:v>
                </c:pt>
                <c:pt idx="65">
                  <c:v>4.2803762979899502E-3</c:v>
                </c:pt>
                <c:pt idx="66">
                  <c:v>3.9553385482412051E-3</c:v>
                </c:pt>
                <c:pt idx="67">
                  <c:v>3.630091071356784E-3</c:v>
                </c:pt>
                <c:pt idx="68">
                  <c:v>3.34140029798995E-3</c:v>
                </c:pt>
                <c:pt idx="69">
                  <c:v>3.0616486376884421E-3</c:v>
                </c:pt>
                <c:pt idx="70">
                  <c:v>2.7419672085427131E-3</c:v>
                </c:pt>
                <c:pt idx="71">
                  <c:v>2.3925773341708549E-3</c:v>
                </c:pt>
                <c:pt idx="72">
                  <c:v>2.0700917693467331E-3</c:v>
                </c:pt>
                <c:pt idx="73">
                  <c:v>1.8333149361809051E-3</c:v>
                </c:pt>
                <c:pt idx="74">
                  <c:v>1.6636514507537691E-3</c:v>
                </c:pt>
                <c:pt idx="75">
                  <c:v>1.47312302160804E-3</c:v>
                </c:pt>
                <c:pt idx="76">
                  <c:v>1.2346245974874371E-3</c:v>
                </c:pt>
                <c:pt idx="77">
                  <c:v>1.0233908728643219E-3</c:v>
                </c:pt>
                <c:pt idx="78">
                  <c:v>9.3511337185929651E-4</c:v>
                </c:pt>
                <c:pt idx="79">
                  <c:v>9.7501475025125637E-4</c:v>
                </c:pt>
                <c:pt idx="80">
                  <c:v>1.019911042713568E-3</c:v>
                </c:pt>
                <c:pt idx="81">
                  <c:v>9.5938552462311556E-4</c:v>
                </c:pt>
                <c:pt idx="82">
                  <c:v>7.9073148894472371E-4</c:v>
                </c:pt>
                <c:pt idx="83">
                  <c:v>5.9741152010050255E-4</c:v>
                </c:pt>
                <c:pt idx="84">
                  <c:v>4.7601924170854272E-4</c:v>
                </c:pt>
                <c:pt idx="85">
                  <c:v>4.3546442914572871E-4</c:v>
                </c:pt>
                <c:pt idx="86">
                  <c:v>4.2598280251256279E-4</c:v>
                </c:pt>
                <c:pt idx="87">
                  <c:v>3.9330976281407043E-4</c:v>
                </c:pt>
                <c:pt idx="88">
                  <c:v>3.2616933417085431E-4</c:v>
                </c:pt>
                <c:pt idx="89">
                  <c:v>2.4832614974874373E-4</c:v>
                </c:pt>
                <c:pt idx="90">
                  <c:v>2.0393764924623119E-4</c:v>
                </c:pt>
                <c:pt idx="91">
                  <c:v>1.935145457286432E-4</c:v>
                </c:pt>
                <c:pt idx="92">
                  <c:v>1.9540753969849239E-4</c:v>
                </c:pt>
                <c:pt idx="93">
                  <c:v>1.996353798994975E-4</c:v>
                </c:pt>
                <c:pt idx="94">
                  <c:v>2.0217377738693471E-4</c:v>
                </c:pt>
                <c:pt idx="95">
                  <c:v>1.9911366080402009E-4</c:v>
                </c:pt>
                <c:pt idx="96">
                  <c:v>2.1260310804020101E-4</c:v>
                </c:pt>
                <c:pt idx="97">
                  <c:v>2.2948246532663319E-4</c:v>
                </c:pt>
                <c:pt idx="98">
                  <c:v>2.5051595477386932E-4</c:v>
                </c:pt>
                <c:pt idx="99">
                  <c:v>2.6874996532663317E-4</c:v>
                </c:pt>
                <c:pt idx="100">
                  <c:v>2.8489280402010052E-4</c:v>
                </c:pt>
                <c:pt idx="101">
                  <c:v>3.0237537738693471E-4</c:v>
                </c:pt>
                <c:pt idx="102">
                  <c:v>3.6719708643216079E-4</c:v>
                </c:pt>
                <c:pt idx="103">
                  <c:v>4.265747015075377E-4</c:v>
                </c:pt>
                <c:pt idx="104">
                  <c:v>5.0461921155778896E-4</c:v>
                </c:pt>
                <c:pt idx="105">
                  <c:v>6.1262216733668341E-4</c:v>
                </c:pt>
                <c:pt idx="106">
                  <c:v>7.5115050351758799E-4</c:v>
                </c:pt>
                <c:pt idx="107">
                  <c:v>9.1415326633165824E-4</c:v>
                </c:pt>
                <c:pt idx="108">
                  <c:v>1.1031455542713569E-3</c:v>
                </c:pt>
                <c:pt idx="109">
                  <c:v>1.324800671859297E-3</c:v>
                </c:pt>
                <c:pt idx="110">
                  <c:v>1.6278043979899501E-3</c:v>
                </c:pt>
                <c:pt idx="111">
                  <c:v>1.8974153567839201E-3</c:v>
                </c:pt>
                <c:pt idx="112">
                  <c:v>2.1834245256281411E-3</c:v>
                </c:pt>
                <c:pt idx="113">
                  <c:v>2.4715907175879401E-3</c:v>
                </c:pt>
                <c:pt idx="114">
                  <c:v>2.7452024603015078E-3</c:v>
                </c:pt>
                <c:pt idx="115">
                  <c:v>2.9949430296482421E-3</c:v>
                </c:pt>
                <c:pt idx="116">
                  <c:v>3.2060634844221099E-3</c:v>
                </c:pt>
                <c:pt idx="117">
                  <c:v>3.3853886879396992E-3</c:v>
                </c:pt>
                <c:pt idx="118">
                  <c:v>3.4947400783919601E-3</c:v>
                </c:pt>
                <c:pt idx="119">
                  <c:v>3.5303792457286429E-3</c:v>
                </c:pt>
                <c:pt idx="120">
                  <c:v>3.499545868341709E-3</c:v>
                </c:pt>
                <c:pt idx="121">
                  <c:v>3.4067859668341712E-3</c:v>
                </c:pt>
                <c:pt idx="122">
                  <c:v>3.2613668959799E-3</c:v>
                </c:pt>
                <c:pt idx="123">
                  <c:v>3.0702441678391959E-3</c:v>
                </c:pt>
                <c:pt idx="124">
                  <c:v>2.8406332070351759E-3</c:v>
                </c:pt>
                <c:pt idx="125">
                  <c:v>2.5832859773869351E-3</c:v>
                </c:pt>
                <c:pt idx="126">
                  <c:v>2.3099122728643222E-3</c:v>
                </c:pt>
                <c:pt idx="127">
                  <c:v>2.015777580402011E-3</c:v>
                </c:pt>
                <c:pt idx="128">
                  <c:v>1.7394465331658289E-3</c:v>
                </c:pt>
                <c:pt idx="129">
                  <c:v>1.48445962160804E-3</c:v>
                </c:pt>
                <c:pt idx="130">
                  <c:v>1.2440755909547739E-3</c:v>
                </c:pt>
                <c:pt idx="131">
                  <c:v>1.0446498020100501E-3</c:v>
                </c:pt>
                <c:pt idx="132">
                  <c:v>8.7534838793969845E-4</c:v>
                </c:pt>
                <c:pt idx="133">
                  <c:v>7.3548537939698477E-4</c:v>
                </c:pt>
                <c:pt idx="134">
                  <c:v>4.6605214974874368E-4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3E-41D7-A5B0-636D52EF4567}"/>
            </c:ext>
          </c:extLst>
        </c:ser>
        <c:ser>
          <c:idx val="1"/>
          <c:order val="1"/>
          <c:tx>
            <c:strRef>
              <c:f>工作表1!$A$117</c:f>
              <c:strCache>
                <c:ptCount val="1"/>
                <c:pt idx="0">
                  <c:v>AWPPG117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工作表1!$B$117:$EF$117</c:f>
              <c:numCache>
                <c:formatCode>General</c:formatCode>
                <c:ptCount val="135"/>
                <c:pt idx="0">
                  <c:v>5.3254164974874372E-4</c:v>
                </c:pt>
                <c:pt idx="1">
                  <c:v>4.42690596482412E-4</c:v>
                </c:pt>
                <c:pt idx="2">
                  <c:v>3.3971230954773872E-4</c:v>
                </c:pt>
                <c:pt idx="3">
                  <c:v>2.536365618090452E-4</c:v>
                </c:pt>
                <c:pt idx="4">
                  <c:v>2.4361499597989951E-4</c:v>
                </c:pt>
                <c:pt idx="5">
                  <c:v>2.0833960753768841E-4</c:v>
                </c:pt>
                <c:pt idx="6">
                  <c:v>1.7157237638190949E-4</c:v>
                </c:pt>
                <c:pt idx="7">
                  <c:v>1.4567396080402011E-4</c:v>
                </c:pt>
                <c:pt idx="8">
                  <c:v>1.58769732160804E-4</c:v>
                </c:pt>
                <c:pt idx="9">
                  <c:v>2.0782074221105531E-4</c:v>
                </c:pt>
                <c:pt idx="10">
                  <c:v>2.544764834170854E-4</c:v>
                </c:pt>
                <c:pt idx="11">
                  <c:v>2.4527180653266328E-4</c:v>
                </c:pt>
                <c:pt idx="12">
                  <c:v>2.1476217537688439E-4</c:v>
                </c:pt>
                <c:pt idx="13">
                  <c:v>1.9704330201005021E-4</c:v>
                </c:pt>
                <c:pt idx="14">
                  <c:v>2.2463626432160801E-4</c:v>
                </c:pt>
                <c:pt idx="15">
                  <c:v>2.7676369648241202E-4</c:v>
                </c:pt>
                <c:pt idx="16">
                  <c:v>3.1706759648241211E-4</c:v>
                </c:pt>
                <c:pt idx="17">
                  <c:v>3.1960197688442207E-4</c:v>
                </c:pt>
                <c:pt idx="18">
                  <c:v>3.0262189849246239E-4</c:v>
                </c:pt>
                <c:pt idx="19">
                  <c:v>2.5601253065326641E-4</c:v>
                </c:pt>
                <c:pt idx="20">
                  <c:v>2.130519110552763E-4</c:v>
                </c:pt>
                <c:pt idx="21">
                  <c:v>1.983057311557789E-4</c:v>
                </c:pt>
                <c:pt idx="22">
                  <c:v>2.096851351758794E-4</c:v>
                </c:pt>
                <c:pt idx="23">
                  <c:v>2.5817861407035172E-4</c:v>
                </c:pt>
                <c:pt idx="24">
                  <c:v>3.3201736030150748E-4</c:v>
                </c:pt>
                <c:pt idx="25">
                  <c:v>4.048214130653266E-4</c:v>
                </c:pt>
                <c:pt idx="26">
                  <c:v>4.460535060301508E-4</c:v>
                </c:pt>
                <c:pt idx="27">
                  <c:v>4.5351121708542708E-4</c:v>
                </c:pt>
                <c:pt idx="28">
                  <c:v>4.453044502512563E-4</c:v>
                </c:pt>
                <c:pt idx="29">
                  <c:v>4.4954016834170847E-4</c:v>
                </c:pt>
                <c:pt idx="30">
                  <c:v>4.7401686934673372E-4</c:v>
                </c:pt>
                <c:pt idx="31">
                  <c:v>5.5132155276381911E-4</c:v>
                </c:pt>
                <c:pt idx="32">
                  <c:v>7.2012858442211064E-4</c:v>
                </c:pt>
                <c:pt idx="33">
                  <c:v>1.0231022557788949E-3</c:v>
                </c:pt>
                <c:pt idx="34">
                  <c:v>1.452478388442211E-3</c:v>
                </c:pt>
                <c:pt idx="35">
                  <c:v>1.9276960733668341E-3</c:v>
                </c:pt>
                <c:pt idx="36">
                  <c:v>2.335819973869347E-3</c:v>
                </c:pt>
                <c:pt idx="37">
                  <c:v>2.5710243090452259E-3</c:v>
                </c:pt>
                <c:pt idx="38">
                  <c:v>2.605476037688442E-3</c:v>
                </c:pt>
                <c:pt idx="39">
                  <c:v>2.466900863819095E-3</c:v>
                </c:pt>
                <c:pt idx="40">
                  <c:v>2.257919071859296E-3</c:v>
                </c:pt>
                <c:pt idx="41">
                  <c:v>2.0188837211055281E-3</c:v>
                </c:pt>
                <c:pt idx="42">
                  <c:v>1.815909211055276E-3</c:v>
                </c:pt>
                <c:pt idx="43">
                  <c:v>1.6345731000000001E-3</c:v>
                </c:pt>
                <c:pt idx="44">
                  <c:v>1.4827632989949751E-3</c:v>
                </c:pt>
                <c:pt idx="45">
                  <c:v>1.3824553819095479E-3</c:v>
                </c:pt>
                <c:pt idx="46">
                  <c:v>1.3841092371859301E-3</c:v>
                </c:pt>
                <c:pt idx="47">
                  <c:v>1.504809992964824E-3</c:v>
                </c:pt>
                <c:pt idx="48">
                  <c:v>1.7475902060301511E-3</c:v>
                </c:pt>
                <c:pt idx="49">
                  <c:v>2.0606238497487442E-3</c:v>
                </c:pt>
                <c:pt idx="50">
                  <c:v>2.413621938693467E-3</c:v>
                </c:pt>
                <c:pt idx="51">
                  <c:v>2.7970202728643222E-3</c:v>
                </c:pt>
                <c:pt idx="52">
                  <c:v>3.2139358879396981E-3</c:v>
                </c:pt>
                <c:pt idx="53">
                  <c:v>3.6493582417085431E-3</c:v>
                </c:pt>
                <c:pt idx="54">
                  <c:v>4.0891937527638197E-3</c:v>
                </c:pt>
                <c:pt idx="55">
                  <c:v>4.5020833105527637E-3</c:v>
                </c:pt>
                <c:pt idx="56">
                  <c:v>4.8496830432160796E-3</c:v>
                </c:pt>
                <c:pt idx="57">
                  <c:v>5.1048312512562812E-3</c:v>
                </c:pt>
                <c:pt idx="58">
                  <c:v>5.245863949246231E-3</c:v>
                </c:pt>
                <c:pt idx="59">
                  <c:v>5.2814011592964821E-3</c:v>
                </c:pt>
                <c:pt idx="60">
                  <c:v>5.2427170894472361E-3</c:v>
                </c:pt>
                <c:pt idx="61">
                  <c:v>5.1968579613065327E-3</c:v>
                </c:pt>
                <c:pt idx="62">
                  <c:v>5.139837255778895E-3</c:v>
                </c:pt>
                <c:pt idx="63">
                  <c:v>5.0405268547738689E-3</c:v>
                </c:pt>
                <c:pt idx="64">
                  <c:v>4.8433230256281412E-3</c:v>
                </c:pt>
                <c:pt idx="65">
                  <c:v>4.5408478582914576E-3</c:v>
                </c:pt>
                <c:pt idx="66">
                  <c:v>4.1977435090452264E-3</c:v>
                </c:pt>
                <c:pt idx="67">
                  <c:v>3.875578689949749E-3</c:v>
                </c:pt>
                <c:pt idx="68">
                  <c:v>3.596645752763819E-3</c:v>
                </c:pt>
                <c:pt idx="69">
                  <c:v>3.322887912060301E-3</c:v>
                </c:pt>
                <c:pt idx="70">
                  <c:v>3.0146839854271351E-3</c:v>
                </c:pt>
                <c:pt idx="71">
                  <c:v>2.7016817738693471E-3</c:v>
                </c:pt>
                <c:pt idx="72">
                  <c:v>2.4337418572864321E-3</c:v>
                </c:pt>
                <c:pt idx="73">
                  <c:v>2.226848460301507E-3</c:v>
                </c:pt>
                <c:pt idx="74">
                  <c:v>2.017468690452261E-3</c:v>
                </c:pt>
                <c:pt idx="75">
                  <c:v>1.7148846065326629E-3</c:v>
                </c:pt>
                <c:pt idx="76">
                  <c:v>1.335710579396985E-3</c:v>
                </c:pt>
                <c:pt idx="77">
                  <c:v>1.003364716582915E-3</c:v>
                </c:pt>
                <c:pt idx="78">
                  <c:v>8.3853413718592965E-4</c:v>
                </c:pt>
                <c:pt idx="79">
                  <c:v>8.4804025226130645E-4</c:v>
                </c:pt>
                <c:pt idx="80">
                  <c:v>9.0362053417085441E-4</c:v>
                </c:pt>
                <c:pt idx="81">
                  <c:v>8.939412497487437E-4</c:v>
                </c:pt>
                <c:pt idx="82">
                  <c:v>8.0395498592964831E-4</c:v>
                </c:pt>
                <c:pt idx="83">
                  <c:v>6.9852463015075369E-4</c:v>
                </c:pt>
                <c:pt idx="84">
                  <c:v>6.4013358291457282E-4</c:v>
                </c:pt>
                <c:pt idx="85">
                  <c:v>6.2798205527638191E-4</c:v>
                </c:pt>
                <c:pt idx="86">
                  <c:v>5.9516915778894477E-4</c:v>
                </c:pt>
                <c:pt idx="87">
                  <c:v>5.0996720452261299E-4</c:v>
                </c:pt>
                <c:pt idx="88">
                  <c:v>3.8030356080402011E-4</c:v>
                </c:pt>
                <c:pt idx="89">
                  <c:v>2.426047391959799E-4</c:v>
                </c:pt>
                <c:pt idx="90">
                  <c:v>1.612092703517588E-4</c:v>
                </c:pt>
                <c:pt idx="91">
                  <c:v>1.4103856884422109E-4</c:v>
                </c:pt>
                <c:pt idx="92">
                  <c:v>1.3894439597989951E-4</c:v>
                </c:pt>
                <c:pt idx="93">
                  <c:v>1.546085984924623E-4</c:v>
                </c:pt>
                <c:pt idx="94">
                  <c:v>1.7118309899497489E-4</c:v>
                </c:pt>
                <c:pt idx="95">
                  <c:v>1.8919383417085429E-4</c:v>
                </c:pt>
                <c:pt idx="96">
                  <c:v>2.1797010502512559E-4</c:v>
                </c:pt>
                <c:pt idx="97">
                  <c:v>2.4166629145728639E-4</c:v>
                </c:pt>
                <c:pt idx="98">
                  <c:v>2.6234061809045231E-4</c:v>
                </c:pt>
                <c:pt idx="99">
                  <c:v>2.7574521608040198E-4</c:v>
                </c:pt>
                <c:pt idx="100">
                  <c:v>2.8203928442211053E-4</c:v>
                </c:pt>
                <c:pt idx="101">
                  <c:v>2.8929879798994979E-4</c:v>
                </c:pt>
                <c:pt idx="102">
                  <c:v>3.5206538944723622E-4</c:v>
                </c:pt>
                <c:pt idx="103">
                  <c:v>4.0457574020100499E-4</c:v>
                </c:pt>
                <c:pt idx="104">
                  <c:v>4.7837425527638201E-4</c:v>
                </c:pt>
                <c:pt idx="105">
                  <c:v>5.7713452261306533E-4</c:v>
                </c:pt>
                <c:pt idx="106">
                  <c:v>7.0491041206030157E-4</c:v>
                </c:pt>
                <c:pt idx="107">
                  <c:v>8.5831304472361813E-4</c:v>
                </c:pt>
                <c:pt idx="108">
                  <c:v>1.036600691457287E-3</c:v>
                </c:pt>
                <c:pt idx="109">
                  <c:v>1.2449426673366831E-3</c:v>
                </c:pt>
                <c:pt idx="110">
                  <c:v>1.520508549246231E-3</c:v>
                </c:pt>
                <c:pt idx="111">
                  <c:v>1.7663139773869351E-3</c:v>
                </c:pt>
                <c:pt idx="112">
                  <c:v>2.0239842492462308E-3</c:v>
                </c:pt>
                <c:pt idx="113">
                  <c:v>2.2802847291457291E-3</c:v>
                </c:pt>
                <c:pt idx="114">
                  <c:v>2.5166767015075381E-3</c:v>
                </c:pt>
                <c:pt idx="115">
                  <c:v>2.727081768341709E-3</c:v>
                </c:pt>
                <c:pt idx="116">
                  <c:v>2.8994646040201009E-3</c:v>
                </c:pt>
                <c:pt idx="117">
                  <c:v>3.03799003517588E-3</c:v>
                </c:pt>
                <c:pt idx="118">
                  <c:v>3.134671044221105E-3</c:v>
                </c:pt>
                <c:pt idx="119">
                  <c:v>3.1421749934673359E-3</c:v>
                </c:pt>
                <c:pt idx="120">
                  <c:v>3.0928146331658289E-3</c:v>
                </c:pt>
                <c:pt idx="121">
                  <c:v>2.992495749748744E-3</c:v>
                </c:pt>
                <c:pt idx="122">
                  <c:v>2.8477454396984929E-3</c:v>
                </c:pt>
                <c:pt idx="123">
                  <c:v>2.6664649934673369E-3</c:v>
                </c:pt>
                <c:pt idx="124">
                  <c:v>2.454382294974875E-3</c:v>
                </c:pt>
                <c:pt idx="125">
                  <c:v>2.2171410673366841E-3</c:v>
                </c:pt>
                <c:pt idx="126">
                  <c:v>1.980686169346733E-3</c:v>
                </c:pt>
                <c:pt idx="127">
                  <c:v>1.719696810050251E-3</c:v>
                </c:pt>
                <c:pt idx="128">
                  <c:v>1.4787069125628139E-3</c:v>
                </c:pt>
                <c:pt idx="129">
                  <c:v>1.2582565221105531E-3</c:v>
                </c:pt>
                <c:pt idx="130">
                  <c:v>1.0528251155778889E-3</c:v>
                </c:pt>
                <c:pt idx="131">
                  <c:v>8.8166688944723627E-4</c:v>
                </c:pt>
                <c:pt idx="132">
                  <c:v>7.3650079195979881E-4</c:v>
                </c:pt>
                <c:pt idx="133">
                  <c:v>6.1857148793969846E-4</c:v>
                </c:pt>
                <c:pt idx="134">
                  <c:v>3.9222321356783922E-4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3E-41D7-A5B0-636D52EF4567}"/>
            </c:ext>
          </c:extLst>
        </c:ser>
        <c:ser>
          <c:idx val="2"/>
          <c:order val="2"/>
          <c:tx>
            <c:strRef>
              <c:f>工作表1!$A$137</c:f>
              <c:strCache>
                <c:ptCount val="1"/>
                <c:pt idx="0">
                  <c:v>AWPPG137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工作表1!$B$137:$EF$137</c:f>
              <c:numCache>
                <c:formatCode>General</c:formatCode>
                <c:ptCount val="135"/>
                <c:pt idx="0">
                  <c:v>5.9509189547738697E-4</c:v>
                </c:pt>
                <c:pt idx="1">
                  <c:v>4.6903468693467338E-4</c:v>
                </c:pt>
                <c:pt idx="2">
                  <c:v>3.0262641608040202E-4</c:v>
                </c:pt>
                <c:pt idx="3">
                  <c:v>1.809176331658292E-4</c:v>
                </c:pt>
                <c:pt idx="4">
                  <c:v>1.7218344271356789E-4</c:v>
                </c:pt>
                <c:pt idx="5">
                  <c:v>1.6913189296482409E-4</c:v>
                </c:pt>
                <c:pt idx="6">
                  <c:v>1.5959139547738689E-4</c:v>
                </c:pt>
                <c:pt idx="7">
                  <c:v>1.6699581909547731E-4</c:v>
                </c:pt>
                <c:pt idx="8">
                  <c:v>1.9673289447236179E-4</c:v>
                </c:pt>
                <c:pt idx="9">
                  <c:v>2.3487505226130659E-4</c:v>
                </c:pt>
                <c:pt idx="10">
                  <c:v>2.5808515778894469E-4</c:v>
                </c:pt>
                <c:pt idx="11">
                  <c:v>2.3477678592964831E-4</c:v>
                </c:pt>
                <c:pt idx="12">
                  <c:v>1.8885417688442211E-4</c:v>
                </c:pt>
                <c:pt idx="13">
                  <c:v>1.628014633165829E-4</c:v>
                </c:pt>
                <c:pt idx="14">
                  <c:v>1.703301055276382E-4</c:v>
                </c:pt>
                <c:pt idx="15">
                  <c:v>2.1325985628140701E-4</c:v>
                </c:pt>
                <c:pt idx="16">
                  <c:v>2.6272118994974869E-4</c:v>
                </c:pt>
                <c:pt idx="17">
                  <c:v>2.8253017537688442E-4</c:v>
                </c:pt>
                <c:pt idx="18">
                  <c:v>2.9049311909547742E-4</c:v>
                </c:pt>
                <c:pt idx="19">
                  <c:v>2.749399959798995E-4</c:v>
                </c:pt>
                <c:pt idx="20">
                  <c:v>2.567735582914573E-4</c:v>
                </c:pt>
                <c:pt idx="21">
                  <c:v>2.4430673115577889E-4</c:v>
                </c:pt>
                <c:pt idx="22">
                  <c:v>2.4315160100502509E-4</c:v>
                </c:pt>
                <c:pt idx="23">
                  <c:v>2.6106936130653271E-4</c:v>
                </c:pt>
                <c:pt idx="24">
                  <c:v>2.9603978793969852E-4</c:v>
                </c:pt>
                <c:pt idx="25">
                  <c:v>3.246079226130653E-4</c:v>
                </c:pt>
                <c:pt idx="26">
                  <c:v>3.3238464773869349E-4</c:v>
                </c:pt>
                <c:pt idx="27">
                  <c:v>3.2928549949748739E-4</c:v>
                </c:pt>
                <c:pt idx="28">
                  <c:v>3.2432953517587941E-4</c:v>
                </c:pt>
                <c:pt idx="29">
                  <c:v>3.471415085427135E-4</c:v>
                </c:pt>
                <c:pt idx="30">
                  <c:v>3.9021872462311559E-4</c:v>
                </c:pt>
                <c:pt idx="31">
                  <c:v>4.780019135678392E-4</c:v>
                </c:pt>
                <c:pt idx="32">
                  <c:v>6.2640342311557793E-4</c:v>
                </c:pt>
                <c:pt idx="33">
                  <c:v>8.7192422964824112E-4</c:v>
                </c:pt>
                <c:pt idx="34">
                  <c:v>1.213817492964824E-3</c:v>
                </c:pt>
                <c:pt idx="35">
                  <c:v>1.5854923929648241E-3</c:v>
                </c:pt>
                <c:pt idx="36">
                  <c:v>1.8973835572864319E-3</c:v>
                </c:pt>
                <c:pt idx="37">
                  <c:v>2.0681447306532658E-3</c:v>
                </c:pt>
                <c:pt idx="38">
                  <c:v>2.080873022110553E-3</c:v>
                </c:pt>
                <c:pt idx="39">
                  <c:v>1.966142765829145E-3</c:v>
                </c:pt>
                <c:pt idx="40">
                  <c:v>1.8168011015075381E-3</c:v>
                </c:pt>
                <c:pt idx="41">
                  <c:v>1.6567679070351761E-3</c:v>
                </c:pt>
                <c:pt idx="42">
                  <c:v>1.5344305879396989E-3</c:v>
                </c:pt>
                <c:pt idx="43">
                  <c:v>1.4202638959798989E-3</c:v>
                </c:pt>
                <c:pt idx="44">
                  <c:v>1.2955972457286431E-3</c:v>
                </c:pt>
                <c:pt idx="45">
                  <c:v>1.166695228140704E-3</c:v>
                </c:pt>
                <c:pt idx="46">
                  <c:v>1.0849832412060301E-3</c:v>
                </c:pt>
                <c:pt idx="47">
                  <c:v>1.104577088944724E-3</c:v>
                </c:pt>
                <c:pt idx="48">
                  <c:v>1.2682003110552769E-3</c:v>
                </c:pt>
                <c:pt idx="49">
                  <c:v>1.5367648959799E-3</c:v>
                </c:pt>
                <c:pt idx="50">
                  <c:v>1.8713080844221109E-3</c:v>
                </c:pt>
                <c:pt idx="51">
                  <c:v>2.248676720603015E-3</c:v>
                </c:pt>
                <c:pt idx="52">
                  <c:v>2.6623229020100508E-3</c:v>
                </c:pt>
                <c:pt idx="53">
                  <c:v>3.0963122542713569E-3</c:v>
                </c:pt>
                <c:pt idx="54">
                  <c:v>3.5270070276381912E-3</c:v>
                </c:pt>
                <c:pt idx="55">
                  <c:v>3.9227624582914566E-3</c:v>
                </c:pt>
                <c:pt idx="56">
                  <c:v>4.2553825804020097E-3</c:v>
                </c:pt>
                <c:pt idx="57">
                  <c:v>4.502867070854271E-3</c:v>
                </c:pt>
                <c:pt idx="58">
                  <c:v>4.6472225472361812E-3</c:v>
                </c:pt>
                <c:pt idx="59">
                  <c:v>4.6967786020100499E-3</c:v>
                </c:pt>
                <c:pt idx="60">
                  <c:v>4.6893732005025123E-3</c:v>
                </c:pt>
                <c:pt idx="61">
                  <c:v>4.6902647015075374E-3</c:v>
                </c:pt>
                <c:pt idx="62">
                  <c:v>4.6886640291457287E-3</c:v>
                </c:pt>
                <c:pt idx="63">
                  <c:v>4.6385094251256281E-3</c:v>
                </c:pt>
                <c:pt idx="64">
                  <c:v>4.4749240542713573E-3</c:v>
                </c:pt>
                <c:pt idx="65">
                  <c:v>4.1896480979899502E-3</c:v>
                </c:pt>
                <c:pt idx="66">
                  <c:v>3.853524096482412E-3</c:v>
                </c:pt>
                <c:pt idx="67">
                  <c:v>3.5366495180904518E-3</c:v>
                </c:pt>
                <c:pt idx="68">
                  <c:v>3.271497718592965E-3</c:v>
                </c:pt>
                <c:pt idx="69">
                  <c:v>3.0211908658291449E-3</c:v>
                </c:pt>
                <c:pt idx="70">
                  <c:v>2.725365384924623E-3</c:v>
                </c:pt>
                <c:pt idx="71">
                  <c:v>2.3926862869346728E-3</c:v>
                </c:pt>
                <c:pt idx="72">
                  <c:v>2.0832095638190959E-3</c:v>
                </c:pt>
                <c:pt idx="73">
                  <c:v>1.86103509798995E-3</c:v>
                </c:pt>
                <c:pt idx="74">
                  <c:v>1.704365589447236E-3</c:v>
                </c:pt>
                <c:pt idx="75">
                  <c:v>1.5172858085427141E-3</c:v>
                </c:pt>
                <c:pt idx="76">
                  <c:v>1.260208853266332E-3</c:v>
                </c:pt>
                <c:pt idx="77">
                  <c:v>1.0067212703517589E-3</c:v>
                </c:pt>
                <c:pt idx="78">
                  <c:v>8.5767577085427117E-4</c:v>
                </c:pt>
                <c:pt idx="79">
                  <c:v>8.4126131758793961E-4</c:v>
                </c:pt>
                <c:pt idx="80">
                  <c:v>8.590567834170854E-4</c:v>
                </c:pt>
                <c:pt idx="81">
                  <c:v>8.1480836130653274E-4</c:v>
                </c:pt>
                <c:pt idx="82">
                  <c:v>6.9938223969849241E-4</c:v>
                </c:pt>
                <c:pt idx="83">
                  <c:v>5.7636592261306528E-4</c:v>
                </c:pt>
                <c:pt idx="84">
                  <c:v>5.1842146482412063E-4</c:v>
                </c:pt>
                <c:pt idx="85">
                  <c:v>5.1970040804020102E-4</c:v>
                </c:pt>
                <c:pt idx="86">
                  <c:v>5.234809477386934E-4</c:v>
                </c:pt>
                <c:pt idx="87">
                  <c:v>4.733127497487437E-4</c:v>
                </c:pt>
                <c:pt idx="88">
                  <c:v>3.6578151809045229E-4</c:v>
                </c:pt>
                <c:pt idx="89">
                  <c:v>2.4849177035175883E-4</c:v>
                </c:pt>
                <c:pt idx="90">
                  <c:v>1.8466755979899501E-4</c:v>
                </c:pt>
                <c:pt idx="91">
                  <c:v>1.7199481206030151E-4</c:v>
                </c:pt>
                <c:pt idx="92">
                  <c:v>1.76239232160804E-4</c:v>
                </c:pt>
                <c:pt idx="93">
                  <c:v>1.8258094924623121E-4</c:v>
                </c:pt>
                <c:pt idx="94">
                  <c:v>1.908638306532664E-4</c:v>
                </c:pt>
                <c:pt idx="95">
                  <c:v>1.9407650753768839E-4</c:v>
                </c:pt>
                <c:pt idx="96">
                  <c:v>2.1192420201005029E-4</c:v>
                </c:pt>
                <c:pt idx="97">
                  <c:v>2.3989350854271361E-4</c:v>
                </c:pt>
                <c:pt idx="98">
                  <c:v>2.6355686884422109E-4</c:v>
                </c:pt>
                <c:pt idx="99">
                  <c:v>2.8011196180904521E-4</c:v>
                </c:pt>
                <c:pt idx="100">
                  <c:v>2.8484341608040202E-4</c:v>
                </c:pt>
                <c:pt idx="101">
                  <c:v>2.8417735226130648E-4</c:v>
                </c:pt>
                <c:pt idx="102">
                  <c:v>3.2613864874371859E-4</c:v>
                </c:pt>
                <c:pt idx="103">
                  <c:v>3.7081977437185932E-4</c:v>
                </c:pt>
                <c:pt idx="104">
                  <c:v>4.3996732060301499E-4</c:v>
                </c:pt>
                <c:pt idx="105">
                  <c:v>5.3608151407035182E-4</c:v>
                </c:pt>
                <c:pt idx="106">
                  <c:v>6.6650239547738686E-4</c:v>
                </c:pt>
                <c:pt idx="107">
                  <c:v>8.2605024572864321E-4</c:v>
                </c:pt>
                <c:pt idx="108">
                  <c:v>1.0126447929648241E-3</c:v>
                </c:pt>
                <c:pt idx="109">
                  <c:v>1.2321748562814071E-3</c:v>
                </c:pt>
                <c:pt idx="110">
                  <c:v>1.528656243718593E-3</c:v>
                </c:pt>
                <c:pt idx="111">
                  <c:v>1.793153822110553E-3</c:v>
                </c:pt>
                <c:pt idx="112">
                  <c:v>2.0709215462311561E-3</c:v>
                </c:pt>
                <c:pt idx="113">
                  <c:v>2.3478231472361809E-3</c:v>
                </c:pt>
                <c:pt idx="114">
                  <c:v>2.6071201281407039E-3</c:v>
                </c:pt>
                <c:pt idx="115">
                  <c:v>2.839245776884422E-3</c:v>
                </c:pt>
                <c:pt idx="116">
                  <c:v>3.0309782874371862E-3</c:v>
                </c:pt>
                <c:pt idx="117">
                  <c:v>3.190674270854271E-3</c:v>
                </c:pt>
                <c:pt idx="118">
                  <c:v>3.287876432160804E-3</c:v>
                </c:pt>
                <c:pt idx="119">
                  <c:v>3.3093183381909552E-3</c:v>
                </c:pt>
                <c:pt idx="120">
                  <c:v>3.2700890864321608E-3</c:v>
                </c:pt>
                <c:pt idx="121">
                  <c:v>3.17540139798995E-3</c:v>
                </c:pt>
                <c:pt idx="122">
                  <c:v>3.0332827286432161E-3</c:v>
                </c:pt>
                <c:pt idx="123">
                  <c:v>2.8513221979899498E-3</c:v>
                </c:pt>
                <c:pt idx="124">
                  <c:v>2.6363426040200998E-3</c:v>
                </c:pt>
                <c:pt idx="125">
                  <c:v>2.3997009829145729E-3</c:v>
                </c:pt>
                <c:pt idx="126">
                  <c:v>2.1515168447236179E-3</c:v>
                </c:pt>
                <c:pt idx="127">
                  <c:v>1.8782161361809049E-3</c:v>
                </c:pt>
                <c:pt idx="128">
                  <c:v>1.6211846055276379E-3</c:v>
                </c:pt>
                <c:pt idx="129">
                  <c:v>1.384190864321608E-3</c:v>
                </c:pt>
                <c:pt idx="130">
                  <c:v>1.1604279934673369E-3</c:v>
                </c:pt>
                <c:pt idx="131">
                  <c:v>9.7221970703517582E-4</c:v>
                </c:pt>
                <c:pt idx="132">
                  <c:v>8.0938144723618078E-4</c:v>
                </c:pt>
                <c:pt idx="133">
                  <c:v>6.7216408291457294E-4</c:v>
                </c:pt>
                <c:pt idx="134">
                  <c:v>4.2985798542713558E-4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3E-41D7-A5B0-636D52EF4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7804207"/>
        <c:axId val="1117802959"/>
      </c:lineChart>
      <c:catAx>
        <c:axId val="11178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7802959"/>
        <c:crosses val="autoZero"/>
        <c:auto val="1"/>
        <c:lblAlgn val="ctr"/>
        <c:lblOffset val="100"/>
        <c:noMultiLvlLbl val="0"/>
      </c:catAx>
      <c:valAx>
        <c:axId val="111780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1780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張芮綺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工作表1!$A$92</c:f>
              <c:strCache>
                <c:ptCount val="1"/>
                <c:pt idx="0">
                  <c:v>AWPPG092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工作表1!$B$92:$EF$92</c:f>
              <c:numCache>
                <c:formatCode>General</c:formatCode>
                <c:ptCount val="135"/>
                <c:pt idx="0">
                  <c:v>4.0646332864321608E-4</c:v>
                </c:pt>
                <c:pt idx="1">
                  <c:v>3.1379193417085428E-4</c:v>
                </c:pt>
                <c:pt idx="2">
                  <c:v>2.210555728643216E-4</c:v>
                </c:pt>
                <c:pt idx="3">
                  <c:v>1.933127733668342E-4</c:v>
                </c:pt>
                <c:pt idx="4">
                  <c:v>2.3487334924623119E-4</c:v>
                </c:pt>
                <c:pt idx="5">
                  <c:v>2.5755299648241208E-4</c:v>
                </c:pt>
                <c:pt idx="6">
                  <c:v>2.336932190954774E-4</c:v>
                </c:pt>
                <c:pt idx="7">
                  <c:v>1.913321100502513E-4</c:v>
                </c:pt>
                <c:pt idx="8">
                  <c:v>1.592186638190954E-4</c:v>
                </c:pt>
                <c:pt idx="9">
                  <c:v>1.4414717236180911E-4</c:v>
                </c:pt>
                <c:pt idx="10">
                  <c:v>1.567051311557789E-4</c:v>
                </c:pt>
                <c:pt idx="11">
                  <c:v>1.5980428341708539E-4</c:v>
                </c:pt>
                <c:pt idx="12">
                  <c:v>1.5439200954773871E-4</c:v>
                </c:pt>
                <c:pt idx="13">
                  <c:v>1.5210771155778891E-4</c:v>
                </c:pt>
                <c:pt idx="14">
                  <c:v>1.5986533467336679E-4</c:v>
                </c:pt>
                <c:pt idx="15">
                  <c:v>1.9640420703517591E-4</c:v>
                </c:pt>
                <c:pt idx="16">
                  <c:v>2.39563916080402E-4</c:v>
                </c:pt>
                <c:pt idx="17">
                  <c:v>2.655515472361809E-4</c:v>
                </c:pt>
                <c:pt idx="18">
                  <c:v>2.8540684271356791E-4</c:v>
                </c:pt>
                <c:pt idx="19">
                  <c:v>2.8594853869346728E-4</c:v>
                </c:pt>
                <c:pt idx="20">
                  <c:v>2.7423477738693471E-4</c:v>
                </c:pt>
                <c:pt idx="21">
                  <c:v>2.5362621809045229E-4</c:v>
                </c:pt>
                <c:pt idx="22">
                  <c:v>2.279009829145729E-4</c:v>
                </c:pt>
                <c:pt idx="23">
                  <c:v>2.3187261507537691E-4</c:v>
                </c:pt>
                <c:pt idx="24">
                  <c:v>2.5846946432160801E-4</c:v>
                </c:pt>
                <c:pt idx="25">
                  <c:v>2.896530462311558E-4</c:v>
                </c:pt>
                <c:pt idx="26">
                  <c:v>3.0343662613065332E-4</c:v>
                </c:pt>
                <c:pt idx="27">
                  <c:v>3.0035511758793969E-4</c:v>
                </c:pt>
                <c:pt idx="28">
                  <c:v>2.996744608040201E-4</c:v>
                </c:pt>
                <c:pt idx="29">
                  <c:v>3.2159469095477378E-4</c:v>
                </c:pt>
                <c:pt idx="30">
                  <c:v>3.4195837939698497E-4</c:v>
                </c:pt>
                <c:pt idx="31">
                  <c:v>3.7507281859296479E-4</c:v>
                </c:pt>
                <c:pt idx="32">
                  <c:v>4.4965691306532663E-4</c:v>
                </c:pt>
                <c:pt idx="33">
                  <c:v>6.0049445376884425E-4</c:v>
                </c:pt>
                <c:pt idx="34">
                  <c:v>8.4158289798994988E-4</c:v>
                </c:pt>
                <c:pt idx="35">
                  <c:v>1.1194838638190949E-3</c:v>
                </c:pt>
                <c:pt idx="36">
                  <c:v>1.356741867839196E-3</c:v>
                </c:pt>
                <c:pt idx="37">
                  <c:v>1.49093227437186E-3</c:v>
                </c:pt>
                <c:pt idx="38">
                  <c:v>1.506435706030151E-3</c:v>
                </c:pt>
                <c:pt idx="39">
                  <c:v>1.4321477266331659E-3</c:v>
                </c:pt>
                <c:pt idx="40">
                  <c:v>1.338369333165829E-3</c:v>
                </c:pt>
                <c:pt idx="41">
                  <c:v>1.2406522201005019E-3</c:v>
                </c:pt>
                <c:pt idx="42">
                  <c:v>1.173417619095478E-3</c:v>
                </c:pt>
                <c:pt idx="43">
                  <c:v>1.115279064824121E-3</c:v>
                </c:pt>
                <c:pt idx="44">
                  <c:v>1.0495351160804019E-3</c:v>
                </c:pt>
                <c:pt idx="45">
                  <c:v>9.6299568592964839E-4</c:v>
                </c:pt>
                <c:pt idx="46">
                  <c:v>8.9448400804020107E-4</c:v>
                </c:pt>
                <c:pt idx="47">
                  <c:v>8.9792924170854261E-4</c:v>
                </c:pt>
                <c:pt idx="48">
                  <c:v>1.0457174140703521E-3</c:v>
                </c:pt>
                <c:pt idx="49">
                  <c:v>1.3241796688442211E-3</c:v>
                </c:pt>
                <c:pt idx="50">
                  <c:v>1.7003978316582919E-3</c:v>
                </c:pt>
                <c:pt idx="51">
                  <c:v>2.121504405527639E-3</c:v>
                </c:pt>
                <c:pt idx="52">
                  <c:v>2.551004773869347E-3</c:v>
                </c:pt>
                <c:pt idx="53">
                  <c:v>2.9739867874371858E-3</c:v>
                </c:pt>
                <c:pt idx="54">
                  <c:v>3.386966308542713E-3</c:v>
                </c:pt>
                <c:pt idx="55">
                  <c:v>3.771634675879397E-3</c:v>
                </c:pt>
                <c:pt idx="56">
                  <c:v>4.0974199216080396E-3</c:v>
                </c:pt>
                <c:pt idx="57">
                  <c:v>4.3386837447236181E-3</c:v>
                </c:pt>
                <c:pt idx="58">
                  <c:v>4.4767426567839186E-3</c:v>
                </c:pt>
                <c:pt idx="59">
                  <c:v>4.5330024693467337E-3</c:v>
                </c:pt>
                <c:pt idx="60">
                  <c:v>4.5484048155778898E-3</c:v>
                </c:pt>
                <c:pt idx="61">
                  <c:v>4.5804286492462324E-3</c:v>
                </c:pt>
                <c:pt idx="62">
                  <c:v>4.6042151140703513E-3</c:v>
                </c:pt>
                <c:pt idx="63">
                  <c:v>4.5669229015075372E-3</c:v>
                </c:pt>
                <c:pt idx="64">
                  <c:v>4.4120257949748741E-3</c:v>
                </c:pt>
                <c:pt idx="65">
                  <c:v>4.1357670175879392E-3</c:v>
                </c:pt>
                <c:pt idx="66">
                  <c:v>3.807926394974875E-3</c:v>
                </c:pt>
                <c:pt idx="67">
                  <c:v>3.4950725708542711E-3</c:v>
                </c:pt>
                <c:pt idx="68">
                  <c:v>3.2300778060301511E-3</c:v>
                </c:pt>
                <c:pt idx="69">
                  <c:v>2.9743845603015079E-3</c:v>
                </c:pt>
                <c:pt idx="70">
                  <c:v>2.6675737105527641E-3</c:v>
                </c:pt>
                <c:pt idx="71">
                  <c:v>2.3219767201005021E-3</c:v>
                </c:pt>
                <c:pt idx="72">
                  <c:v>2.0076879869346731E-3</c:v>
                </c:pt>
                <c:pt idx="73">
                  <c:v>1.795144485427136E-3</c:v>
                </c:pt>
                <c:pt idx="74">
                  <c:v>1.667274659296482E-3</c:v>
                </c:pt>
                <c:pt idx="75">
                  <c:v>1.5150079396984929E-3</c:v>
                </c:pt>
                <c:pt idx="76">
                  <c:v>1.281179437688442E-3</c:v>
                </c:pt>
                <c:pt idx="77">
                  <c:v>1.02797281959799E-3</c:v>
                </c:pt>
                <c:pt idx="78">
                  <c:v>8.6112881306532661E-4</c:v>
                </c:pt>
                <c:pt idx="79">
                  <c:v>8.2923426331658293E-4</c:v>
                </c:pt>
                <c:pt idx="80">
                  <c:v>8.5536086582914579E-4</c:v>
                </c:pt>
                <c:pt idx="81">
                  <c:v>8.3491720603015075E-4</c:v>
                </c:pt>
                <c:pt idx="82">
                  <c:v>7.3821076582914565E-4</c:v>
                </c:pt>
                <c:pt idx="83">
                  <c:v>6.2088347236180898E-4</c:v>
                </c:pt>
                <c:pt idx="84">
                  <c:v>5.2460187839195973E-4</c:v>
                </c:pt>
                <c:pt idx="85">
                  <c:v>4.7326917688442221E-4</c:v>
                </c:pt>
                <c:pt idx="86">
                  <c:v>4.3266383919597997E-4</c:v>
                </c:pt>
                <c:pt idx="87">
                  <c:v>3.6729599949748739E-4</c:v>
                </c:pt>
                <c:pt idx="88">
                  <c:v>2.8218252613065328E-4</c:v>
                </c:pt>
                <c:pt idx="89">
                  <c:v>1.9595326130653271E-4</c:v>
                </c:pt>
                <c:pt idx="90">
                  <c:v>1.4845735125628139E-4</c:v>
                </c:pt>
                <c:pt idx="91">
                  <c:v>1.433015467336683E-4</c:v>
                </c:pt>
                <c:pt idx="92">
                  <c:v>1.562732125628141E-4</c:v>
                </c:pt>
                <c:pt idx="93">
                  <c:v>1.823801296482412E-4</c:v>
                </c:pt>
                <c:pt idx="94">
                  <c:v>2.0581532914572861E-4</c:v>
                </c:pt>
                <c:pt idx="95">
                  <c:v>2.1761500100502511E-4</c:v>
                </c:pt>
                <c:pt idx="96">
                  <c:v>2.3492397386934671E-4</c:v>
                </c:pt>
                <c:pt idx="97">
                  <c:v>2.5784814924623118E-4</c:v>
                </c:pt>
                <c:pt idx="98">
                  <c:v>2.8154219748743713E-4</c:v>
                </c:pt>
                <c:pt idx="99">
                  <c:v>2.9690254723618089E-4</c:v>
                </c:pt>
                <c:pt idx="100">
                  <c:v>2.9942642412060299E-4</c:v>
                </c:pt>
                <c:pt idx="101">
                  <c:v>2.9301110000000001E-4</c:v>
                </c:pt>
                <c:pt idx="102">
                  <c:v>3.2678664924623108E-4</c:v>
                </c:pt>
                <c:pt idx="103">
                  <c:v>3.5444129346733668E-4</c:v>
                </c:pt>
                <c:pt idx="104">
                  <c:v>4.019159527638191E-4</c:v>
                </c:pt>
                <c:pt idx="105">
                  <c:v>4.7724845125628141E-4</c:v>
                </c:pt>
                <c:pt idx="106">
                  <c:v>5.85106827638191E-4</c:v>
                </c:pt>
                <c:pt idx="107">
                  <c:v>7.2440378391959784E-4</c:v>
                </c:pt>
                <c:pt idx="108">
                  <c:v>8.9464414472361807E-4</c:v>
                </c:pt>
                <c:pt idx="109">
                  <c:v>1.09809463919598E-3</c:v>
                </c:pt>
                <c:pt idx="110">
                  <c:v>1.371183851256282E-3</c:v>
                </c:pt>
                <c:pt idx="111">
                  <c:v>1.6273389979899501E-3</c:v>
                </c:pt>
                <c:pt idx="112">
                  <c:v>1.8943293346733671E-3</c:v>
                </c:pt>
                <c:pt idx="113">
                  <c:v>2.162764162311558E-3</c:v>
                </c:pt>
                <c:pt idx="114">
                  <c:v>2.4187435402010051E-3</c:v>
                </c:pt>
                <c:pt idx="115">
                  <c:v>2.6511118346733658E-3</c:v>
                </c:pt>
                <c:pt idx="116">
                  <c:v>2.8452559633165828E-3</c:v>
                </c:pt>
                <c:pt idx="117">
                  <c:v>3.009827768844221E-3</c:v>
                </c:pt>
                <c:pt idx="118">
                  <c:v>3.1102217060301508E-3</c:v>
                </c:pt>
                <c:pt idx="119">
                  <c:v>3.147457778894473E-3</c:v>
                </c:pt>
                <c:pt idx="120">
                  <c:v>3.1246083648241202E-3</c:v>
                </c:pt>
                <c:pt idx="121">
                  <c:v>3.047398006030151E-3</c:v>
                </c:pt>
                <c:pt idx="122">
                  <c:v>2.923776331658291E-3</c:v>
                </c:pt>
                <c:pt idx="123">
                  <c:v>2.76037315678392E-3</c:v>
                </c:pt>
                <c:pt idx="124">
                  <c:v>2.5635021874371861E-3</c:v>
                </c:pt>
                <c:pt idx="125">
                  <c:v>2.342607415075376E-3</c:v>
                </c:pt>
                <c:pt idx="126">
                  <c:v>2.110607689949748E-3</c:v>
                </c:pt>
                <c:pt idx="127">
                  <c:v>1.8519232763819101E-3</c:v>
                </c:pt>
                <c:pt idx="128">
                  <c:v>1.6064024874371859E-3</c:v>
                </c:pt>
                <c:pt idx="129">
                  <c:v>1.378888383417085E-3</c:v>
                </c:pt>
                <c:pt idx="130">
                  <c:v>1.159988393969849E-3</c:v>
                </c:pt>
                <c:pt idx="131">
                  <c:v>9.7509403618090465E-4</c:v>
                </c:pt>
                <c:pt idx="132">
                  <c:v>8.147627140703518E-4</c:v>
                </c:pt>
                <c:pt idx="133">
                  <c:v>6.8028303919597996E-4</c:v>
                </c:pt>
                <c:pt idx="134">
                  <c:v>4.4138450251256283E-4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2D-422B-B3AD-932B5D7E0E0D}"/>
            </c:ext>
          </c:extLst>
        </c:ser>
        <c:ser>
          <c:idx val="1"/>
          <c:order val="1"/>
          <c:tx>
            <c:strRef>
              <c:f>工作表1!$A$102</c:f>
              <c:strCache>
                <c:ptCount val="1"/>
                <c:pt idx="0">
                  <c:v>AWPPG102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工作表1!$B$102:$EF$102</c:f>
              <c:numCache>
                <c:formatCode>General</c:formatCode>
                <c:ptCount val="135"/>
                <c:pt idx="0">
                  <c:v>5.3493749095477377E-4</c:v>
                </c:pt>
                <c:pt idx="1">
                  <c:v>4.055617643216081E-4</c:v>
                </c:pt>
                <c:pt idx="2">
                  <c:v>2.5572085226130647E-4</c:v>
                </c:pt>
                <c:pt idx="3">
                  <c:v>1.8153717386934669E-4</c:v>
                </c:pt>
                <c:pt idx="4">
                  <c:v>2.1456729045226129E-4</c:v>
                </c:pt>
                <c:pt idx="5">
                  <c:v>2.439644929648241E-4</c:v>
                </c:pt>
                <c:pt idx="6">
                  <c:v>2.184427306532663E-4</c:v>
                </c:pt>
                <c:pt idx="7">
                  <c:v>1.716348462311558E-4</c:v>
                </c:pt>
                <c:pt idx="8">
                  <c:v>1.6827688291457289E-4</c:v>
                </c:pt>
                <c:pt idx="9">
                  <c:v>1.8886799798994969E-4</c:v>
                </c:pt>
                <c:pt idx="10">
                  <c:v>2.1291889648241211E-4</c:v>
                </c:pt>
                <c:pt idx="11">
                  <c:v>2.07269608040201E-4</c:v>
                </c:pt>
                <c:pt idx="12">
                  <c:v>1.908825E-4</c:v>
                </c:pt>
                <c:pt idx="13">
                  <c:v>1.7784619095477389E-4</c:v>
                </c:pt>
                <c:pt idx="14">
                  <c:v>1.900705472361809E-4</c:v>
                </c:pt>
                <c:pt idx="15">
                  <c:v>2.4428598592964821E-4</c:v>
                </c:pt>
                <c:pt idx="16">
                  <c:v>3.0991846733668352E-4</c:v>
                </c:pt>
                <c:pt idx="17">
                  <c:v>3.367504904522613E-4</c:v>
                </c:pt>
                <c:pt idx="18">
                  <c:v>3.3426120703517582E-4</c:v>
                </c:pt>
                <c:pt idx="19">
                  <c:v>3.0530080050251258E-4</c:v>
                </c:pt>
                <c:pt idx="20">
                  <c:v>2.6734477738693459E-4</c:v>
                </c:pt>
                <c:pt idx="21">
                  <c:v>2.298593879396985E-4</c:v>
                </c:pt>
                <c:pt idx="22">
                  <c:v>2.1255062261306529E-4</c:v>
                </c:pt>
                <c:pt idx="23">
                  <c:v>2.2892698190954771E-4</c:v>
                </c:pt>
                <c:pt idx="24">
                  <c:v>2.8026544673366832E-4</c:v>
                </c:pt>
                <c:pt idx="25">
                  <c:v>3.4433248442211048E-4</c:v>
                </c:pt>
                <c:pt idx="26">
                  <c:v>3.8464595879396992E-4</c:v>
                </c:pt>
                <c:pt idx="27">
                  <c:v>3.8933825326633171E-4</c:v>
                </c:pt>
                <c:pt idx="28">
                  <c:v>3.7245842261306541E-4</c:v>
                </c:pt>
                <c:pt idx="29">
                  <c:v>3.7227613165829142E-4</c:v>
                </c:pt>
                <c:pt idx="30">
                  <c:v>3.9132959246231163E-4</c:v>
                </c:pt>
                <c:pt idx="31">
                  <c:v>4.4882254723618088E-4</c:v>
                </c:pt>
                <c:pt idx="32">
                  <c:v>5.582580251256282E-4</c:v>
                </c:pt>
                <c:pt idx="33">
                  <c:v>7.3647731407035179E-4</c:v>
                </c:pt>
                <c:pt idx="34">
                  <c:v>9.9535688693467347E-4</c:v>
                </c:pt>
                <c:pt idx="35">
                  <c:v>1.2875220376884419E-3</c:v>
                </c:pt>
                <c:pt idx="36">
                  <c:v>1.5427918994974879E-3</c:v>
                </c:pt>
                <c:pt idx="37">
                  <c:v>1.6934693738693469E-3</c:v>
                </c:pt>
                <c:pt idx="38">
                  <c:v>1.7185679452261301E-3</c:v>
                </c:pt>
                <c:pt idx="39">
                  <c:v>1.6382927909547741E-3</c:v>
                </c:pt>
                <c:pt idx="40">
                  <c:v>1.5292933949748739E-3</c:v>
                </c:pt>
                <c:pt idx="41">
                  <c:v>1.406321796482412E-3</c:v>
                </c:pt>
                <c:pt idx="42">
                  <c:v>1.323050692462312E-3</c:v>
                </c:pt>
                <c:pt idx="43">
                  <c:v>1.2665355135678389E-3</c:v>
                </c:pt>
                <c:pt idx="44">
                  <c:v>1.224373140703518E-3</c:v>
                </c:pt>
                <c:pt idx="45">
                  <c:v>1.1791332130653271E-3</c:v>
                </c:pt>
                <c:pt idx="46">
                  <c:v>1.1619592341708541E-3</c:v>
                </c:pt>
                <c:pt idx="47">
                  <c:v>1.207137101507537E-3</c:v>
                </c:pt>
                <c:pt idx="48">
                  <c:v>1.3739295512562809E-3</c:v>
                </c:pt>
                <c:pt idx="49">
                  <c:v>1.6502745145728641E-3</c:v>
                </c:pt>
                <c:pt idx="50">
                  <c:v>2.0200311994974869E-3</c:v>
                </c:pt>
                <c:pt idx="51">
                  <c:v>2.4449603286432159E-3</c:v>
                </c:pt>
                <c:pt idx="52">
                  <c:v>2.887884161809046E-3</c:v>
                </c:pt>
                <c:pt idx="53">
                  <c:v>3.319533398994975E-3</c:v>
                </c:pt>
                <c:pt idx="54">
                  <c:v>3.7298053783919598E-3</c:v>
                </c:pt>
                <c:pt idx="55">
                  <c:v>4.1077776301507536E-3</c:v>
                </c:pt>
                <c:pt idx="56">
                  <c:v>4.4249514080402013E-3</c:v>
                </c:pt>
                <c:pt idx="57">
                  <c:v>4.6522690040201008E-3</c:v>
                </c:pt>
                <c:pt idx="58">
                  <c:v>4.7632711261306531E-3</c:v>
                </c:pt>
                <c:pt idx="59">
                  <c:v>4.7760717939698489E-3</c:v>
                </c:pt>
                <c:pt idx="60">
                  <c:v>4.7462135698492468E-3</c:v>
                </c:pt>
                <c:pt idx="61">
                  <c:v>4.7435392768844222E-3</c:v>
                </c:pt>
                <c:pt idx="62">
                  <c:v>4.7459668025125624E-3</c:v>
                </c:pt>
                <c:pt idx="63">
                  <c:v>4.6910455889447233E-3</c:v>
                </c:pt>
                <c:pt idx="64">
                  <c:v>4.5083906336683419E-3</c:v>
                </c:pt>
                <c:pt idx="65">
                  <c:v>4.2024453693467329E-3</c:v>
                </c:pt>
                <c:pt idx="66">
                  <c:v>3.8612766969849249E-3</c:v>
                </c:pt>
                <c:pt idx="67">
                  <c:v>3.5621453763819092E-3</c:v>
                </c:pt>
                <c:pt idx="68">
                  <c:v>3.326767990452261E-3</c:v>
                </c:pt>
                <c:pt idx="69">
                  <c:v>3.093736414572864E-3</c:v>
                </c:pt>
                <c:pt idx="70">
                  <c:v>2.7856080909547738E-3</c:v>
                </c:pt>
                <c:pt idx="71">
                  <c:v>2.4111553648241209E-3</c:v>
                </c:pt>
                <c:pt idx="72">
                  <c:v>2.0445631216080402E-3</c:v>
                </c:pt>
                <c:pt idx="73">
                  <c:v>1.770387670854271E-3</c:v>
                </c:pt>
                <c:pt idx="74">
                  <c:v>1.587645596984925E-3</c:v>
                </c:pt>
                <c:pt idx="75">
                  <c:v>1.4101236522613069E-3</c:v>
                </c:pt>
                <c:pt idx="76">
                  <c:v>1.1960456788944729E-3</c:v>
                </c:pt>
                <c:pt idx="77">
                  <c:v>1.0042085125628139E-3</c:v>
                </c:pt>
                <c:pt idx="78">
                  <c:v>9.1343032763819079E-4</c:v>
                </c:pt>
                <c:pt idx="79">
                  <c:v>9.3451036733668347E-4</c:v>
                </c:pt>
                <c:pt idx="80">
                  <c:v>9.5641448442211055E-4</c:v>
                </c:pt>
                <c:pt idx="81">
                  <c:v>8.8557566582914582E-4</c:v>
                </c:pt>
                <c:pt idx="82">
                  <c:v>7.3095289195979898E-4</c:v>
                </c:pt>
                <c:pt idx="83">
                  <c:v>5.7646304522613061E-4</c:v>
                </c:pt>
                <c:pt idx="84">
                  <c:v>4.9189571859296487E-4</c:v>
                </c:pt>
                <c:pt idx="85">
                  <c:v>4.7145046532663318E-4</c:v>
                </c:pt>
                <c:pt idx="86">
                  <c:v>4.6313372512562817E-4</c:v>
                </c:pt>
                <c:pt idx="87">
                  <c:v>4.2470266884422111E-4</c:v>
                </c:pt>
                <c:pt idx="88">
                  <c:v>3.4279078643216081E-4</c:v>
                </c:pt>
                <c:pt idx="89">
                  <c:v>2.5843428592964833E-4</c:v>
                </c:pt>
                <c:pt idx="90">
                  <c:v>2.0906727788944719E-4</c:v>
                </c:pt>
                <c:pt idx="91">
                  <c:v>2.0052158492462309E-4</c:v>
                </c:pt>
                <c:pt idx="92">
                  <c:v>1.9448013517587941E-4</c:v>
                </c:pt>
                <c:pt idx="93">
                  <c:v>1.979523487437186E-4</c:v>
                </c:pt>
                <c:pt idx="94">
                  <c:v>1.9722721959799001E-4</c:v>
                </c:pt>
                <c:pt idx="95">
                  <c:v>1.992395934673367E-4</c:v>
                </c:pt>
                <c:pt idx="96">
                  <c:v>2.2645949798994969E-4</c:v>
                </c:pt>
                <c:pt idx="97">
                  <c:v>2.5069527135678388E-4</c:v>
                </c:pt>
                <c:pt idx="98">
                  <c:v>2.6465679698492461E-4</c:v>
                </c:pt>
                <c:pt idx="99">
                  <c:v>2.6820555678391963E-4</c:v>
                </c:pt>
                <c:pt idx="100">
                  <c:v>2.6684592864321607E-4</c:v>
                </c:pt>
                <c:pt idx="101">
                  <c:v>2.6256306733668338E-4</c:v>
                </c:pt>
                <c:pt idx="102">
                  <c:v>3.1506322763819088E-4</c:v>
                </c:pt>
                <c:pt idx="103">
                  <c:v>3.7407734472361798E-4</c:v>
                </c:pt>
                <c:pt idx="104">
                  <c:v>4.5902159547738701E-4</c:v>
                </c:pt>
                <c:pt idx="105">
                  <c:v>5.6909006482412053E-4</c:v>
                </c:pt>
                <c:pt idx="106">
                  <c:v>7.1218829447236185E-4</c:v>
                </c:pt>
                <c:pt idx="107">
                  <c:v>8.8100895477386941E-4</c:v>
                </c:pt>
                <c:pt idx="108">
                  <c:v>1.074224985929648E-3</c:v>
                </c:pt>
                <c:pt idx="109">
                  <c:v>1.295145914572864E-3</c:v>
                </c:pt>
                <c:pt idx="110">
                  <c:v>1.5985129135678391E-3</c:v>
                </c:pt>
                <c:pt idx="111">
                  <c:v>1.862149885929648E-3</c:v>
                </c:pt>
                <c:pt idx="112">
                  <c:v>2.1369264447236181E-3</c:v>
                </c:pt>
                <c:pt idx="113">
                  <c:v>2.4094270241206031E-3</c:v>
                </c:pt>
                <c:pt idx="114">
                  <c:v>2.6644885663316578E-3</c:v>
                </c:pt>
                <c:pt idx="115">
                  <c:v>2.8935939577889439E-3</c:v>
                </c:pt>
                <c:pt idx="116">
                  <c:v>3.0840571030150751E-3</c:v>
                </c:pt>
                <c:pt idx="117">
                  <c:v>3.2427816316582909E-3</c:v>
                </c:pt>
                <c:pt idx="118">
                  <c:v>3.348652058793969E-3</c:v>
                </c:pt>
                <c:pt idx="119">
                  <c:v>3.3743973020100501E-3</c:v>
                </c:pt>
                <c:pt idx="120">
                  <c:v>3.3400773201005029E-3</c:v>
                </c:pt>
                <c:pt idx="121">
                  <c:v>3.2507030145728639E-3</c:v>
                </c:pt>
                <c:pt idx="122">
                  <c:v>3.1137726688442199E-3</c:v>
                </c:pt>
                <c:pt idx="123">
                  <c:v>2.9354796693467338E-3</c:v>
                </c:pt>
                <c:pt idx="124">
                  <c:v>2.7222768989949749E-3</c:v>
                </c:pt>
                <c:pt idx="125">
                  <c:v>2.4803699381909551E-3</c:v>
                </c:pt>
                <c:pt idx="126">
                  <c:v>2.2266193623115571E-3</c:v>
                </c:pt>
                <c:pt idx="127">
                  <c:v>1.9492472296482411E-3</c:v>
                </c:pt>
                <c:pt idx="128">
                  <c:v>1.686099866331658E-3</c:v>
                </c:pt>
                <c:pt idx="129">
                  <c:v>1.4425649849246229E-3</c:v>
                </c:pt>
                <c:pt idx="130">
                  <c:v>1.2106885914572861E-3</c:v>
                </c:pt>
                <c:pt idx="131">
                  <c:v>1.015867557286432E-3</c:v>
                </c:pt>
                <c:pt idx="132">
                  <c:v>8.4781997839195977E-4</c:v>
                </c:pt>
                <c:pt idx="133">
                  <c:v>7.0714158190954778E-4</c:v>
                </c:pt>
                <c:pt idx="134">
                  <c:v>4.6585745376884419E-4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2D-422B-B3AD-932B5D7E0E0D}"/>
            </c:ext>
          </c:extLst>
        </c:ser>
        <c:ser>
          <c:idx val="2"/>
          <c:order val="2"/>
          <c:tx>
            <c:strRef>
              <c:f>工作表1!$A$142</c:f>
              <c:strCache>
                <c:ptCount val="1"/>
                <c:pt idx="0">
                  <c:v>AWPPG142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工作表1!$B$142:$EF$142</c:f>
              <c:numCache>
                <c:formatCode>General</c:formatCode>
                <c:ptCount val="135"/>
                <c:pt idx="0">
                  <c:v>6.1083491557788942E-4</c:v>
                </c:pt>
                <c:pt idx="1">
                  <c:v>4.9710415829145726E-4</c:v>
                </c:pt>
                <c:pt idx="2">
                  <c:v>3.6101274773869352E-4</c:v>
                </c:pt>
                <c:pt idx="3">
                  <c:v>2.5197479095477381E-4</c:v>
                </c:pt>
                <c:pt idx="4">
                  <c:v>2.4299321909547741E-4</c:v>
                </c:pt>
                <c:pt idx="5">
                  <c:v>2.391272135678392E-4</c:v>
                </c:pt>
                <c:pt idx="6">
                  <c:v>2.1131348291457289E-4</c:v>
                </c:pt>
                <c:pt idx="7">
                  <c:v>1.727462E-4</c:v>
                </c:pt>
                <c:pt idx="8">
                  <c:v>1.6041469899497491E-4</c:v>
                </c:pt>
                <c:pt idx="9">
                  <c:v>1.8092866633165829E-4</c:v>
                </c:pt>
                <c:pt idx="10">
                  <c:v>2.0786495326633161E-4</c:v>
                </c:pt>
                <c:pt idx="11">
                  <c:v>2.0823854472361809E-4</c:v>
                </c:pt>
                <c:pt idx="12">
                  <c:v>1.9067491909547729E-4</c:v>
                </c:pt>
                <c:pt idx="13">
                  <c:v>1.7650506130653269E-4</c:v>
                </c:pt>
                <c:pt idx="14">
                  <c:v>2.0821450100502509E-4</c:v>
                </c:pt>
                <c:pt idx="15">
                  <c:v>2.7314922512562808E-4</c:v>
                </c:pt>
                <c:pt idx="16">
                  <c:v>3.2902470954773868E-4</c:v>
                </c:pt>
                <c:pt idx="17">
                  <c:v>3.400674698492462E-4</c:v>
                </c:pt>
                <c:pt idx="18">
                  <c:v>3.3159199849246233E-4</c:v>
                </c:pt>
                <c:pt idx="19">
                  <c:v>2.9922945175879392E-4</c:v>
                </c:pt>
                <c:pt idx="20">
                  <c:v>2.6963123015075381E-4</c:v>
                </c:pt>
                <c:pt idx="21">
                  <c:v>2.406634894472362E-4</c:v>
                </c:pt>
                <c:pt idx="22">
                  <c:v>2.14344716080402E-4</c:v>
                </c:pt>
                <c:pt idx="23">
                  <c:v>2.2522277587939699E-4</c:v>
                </c:pt>
                <c:pt idx="24">
                  <c:v>2.6717325728643217E-4</c:v>
                </c:pt>
                <c:pt idx="25">
                  <c:v>3.2422300854271352E-4</c:v>
                </c:pt>
                <c:pt idx="26">
                  <c:v>3.6215869849246229E-4</c:v>
                </c:pt>
                <c:pt idx="27">
                  <c:v>3.7878582512562811E-4</c:v>
                </c:pt>
                <c:pt idx="28">
                  <c:v>3.7489000000000001E-4</c:v>
                </c:pt>
                <c:pt idx="29">
                  <c:v>3.8819374623115592E-4</c:v>
                </c:pt>
                <c:pt idx="30">
                  <c:v>4.164810371859297E-4</c:v>
                </c:pt>
                <c:pt idx="31">
                  <c:v>4.6525760452261307E-4</c:v>
                </c:pt>
                <c:pt idx="32">
                  <c:v>5.4961443417085424E-4</c:v>
                </c:pt>
                <c:pt idx="33">
                  <c:v>7.0360603517587931E-4</c:v>
                </c:pt>
                <c:pt idx="34">
                  <c:v>9.4888288894472367E-4</c:v>
                </c:pt>
                <c:pt idx="35">
                  <c:v>1.235583233165829E-3</c:v>
                </c:pt>
                <c:pt idx="36">
                  <c:v>1.4880344798994969E-3</c:v>
                </c:pt>
                <c:pt idx="37">
                  <c:v>1.6362902150753771E-3</c:v>
                </c:pt>
                <c:pt idx="38">
                  <c:v>1.6611984597989949E-3</c:v>
                </c:pt>
                <c:pt idx="39">
                  <c:v>1.5956912140703519E-3</c:v>
                </c:pt>
                <c:pt idx="40">
                  <c:v>1.5153731135678389E-3</c:v>
                </c:pt>
                <c:pt idx="41">
                  <c:v>1.4369636346733669E-3</c:v>
                </c:pt>
                <c:pt idx="42">
                  <c:v>1.3865581804020099E-3</c:v>
                </c:pt>
                <c:pt idx="43">
                  <c:v>1.3354693341708539E-3</c:v>
                </c:pt>
                <c:pt idx="44">
                  <c:v>1.276717510552764E-3</c:v>
                </c:pt>
                <c:pt idx="45">
                  <c:v>1.2141510899497489E-3</c:v>
                </c:pt>
                <c:pt idx="46">
                  <c:v>1.195842968341709E-3</c:v>
                </c:pt>
                <c:pt idx="47">
                  <c:v>1.257238640201005E-3</c:v>
                </c:pt>
                <c:pt idx="48">
                  <c:v>1.4293335572864319E-3</c:v>
                </c:pt>
                <c:pt idx="49">
                  <c:v>1.691521096482412E-3</c:v>
                </c:pt>
                <c:pt idx="50">
                  <c:v>2.0233650517587931E-3</c:v>
                </c:pt>
                <c:pt idx="51">
                  <c:v>2.4054209010050251E-3</c:v>
                </c:pt>
                <c:pt idx="52">
                  <c:v>2.8234355788944719E-3</c:v>
                </c:pt>
                <c:pt idx="53">
                  <c:v>3.2579227025125632E-3</c:v>
                </c:pt>
                <c:pt idx="54">
                  <c:v>3.690472547738694E-3</c:v>
                </c:pt>
                <c:pt idx="55">
                  <c:v>4.0906377663316581E-3</c:v>
                </c:pt>
                <c:pt idx="56">
                  <c:v>4.4269893683417088E-3</c:v>
                </c:pt>
                <c:pt idx="57">
                  <c:v>4.6776275075376883E-3</c:v>
                </c:pt>
                <c:pt idx="58">
                  <c:v>4.8266528964824116E-3</c:v>
                </c:pt>
                <c:pt idx="59">
                  <c:v>4.8816554366834172E-3</c:v>
                </c:pt>
                <c:pt idx="60">
                  <c:v>4.8706360070351756E-3</c:v>
                </c:pt>
                <c:pt idx="61">
                  <c:v>4.8551036653266344E-3</c:v>
                </c:pt>
                <c:pt idx="62">
                  <c:v>4.833234253768845E-3</c:v>
                </c:pt>
                <c:pt idx="63">
                  <c:v>4.7737342020100501E-3</c:v>
                </c:pt>
                <c:pt idx="64">
                  <c:v>4.6161055422110553E-3</c:v>
                </c:pt>
                <c:pt idx="65">
                  <c:v>4.3455023391959814E-3</c:v>
                </c:pt>
                <c:pt idx="66">
                  <c:v>4.0149949055276373E-3</c:v>
                </c:pt>
                <c:pt idx="67">
                  <c:v>3.6865568482412061E-3</c:v>
                </c:pt>
                <c:pt idx="68">
                  <c:v>3.401792312562814E-3</c:v>
                </c:pt>
                <c:pt idx="69">
                  <c:v>3.137733809045226E-3</c:v>
                </c:pt>
                <c:pt idx="70">
                  <c:v>2.8438133889447229E-3</c:v>
                </c:pt>
                <c:pt idx="71">
                  <c:v>2.521405947236181E-3</c:v>
                </c:pt>
                <c:pt idx="72">
                  <c:v>2.2142410934673359E-3</c:v>
                </c:pt>
                <c:pt idx="73">
                  <c:v>1.97143954522613E-3</c:v>
                </c:pt>
                <c:pt idx="74">
                  <c:v>1.769866591959799E-3</c:v>
                </c:pt>
                <c:pt idx="75">
                  <c:v>1.52476151959799E-3</c:v>
                </c:pt>
                <c:pt idx="76">
                  <c:v>1.2216836623115579E-3</c:v>
                </c:pt>
                <c:pt idx="77">
                  <c:v>9.5657172713567841E-4</c:v>
                </c:pt>
                <c:pt idx="78">
                  <c:v>8.4183681557788951E-4</c:v>
                </c:pt>
                <c:pt idx="79">
                  <c:v>8.7738706331658286E-4</c:v>
                </c:pt>
                <c:pt idx="80">
                  <c:v>9.2585001608040196E-4</c:v>
                </c:pt>
                <c:pt idx="81">
                  <c:v>8.8641478894472365E-4</c:v>
                </c:pt>
                <c:pt idx="82">
                  <c:v>7.662479547738693E-4</c:v>
                </c:pt>
                <c:pt idx="83">
                  <c:v>6.3573832211055281E-4</c:v>
                </c:pt>
                <c:pt idx="84">
                  <c:v>5.634638376884421E-4</c:v>
                </c:pt>
                <c:pt idx="85">
                  <c:v>5.6027345577889446E-4</c:v>
                </c:pt>
                <c:pt idx="86">
                  <c:v>5.4901017889447232E-4</c:v>
                </c:pt>
                <c:pt idx="87">
                  <c:v>4.8407315829145732E-4</c:v>
                </c:pt>
                <c:pt idx="88">
                  <c:v>3.6998382914572858E-4</c:v>
                </c:pt>
                <c:pt idx="89">
                  <c:v>2.5741450301507542E-4</c:v>
                </c:pt>
                <c:pt idx="90">
                  <c:v>1.9432149547738689E-4</c:v>
                </c:pt>
                <c:pt idx="91">
                  <c:v>1.8801599447236181E-4</c:v>
                </c:pt>
                <c:pt idx="92">
                  <c:v>1.961562979899497E-4</c:v>
                </c:pt>
                <c:pt idx="93">
                  <c:v>2.196550502512563E-4</c:v>
                </c:pt>
                <c:pt idx="94">
                  <c:v>2.4649428241206031E-4</c:v>
                </c:pt>
                <c:pt idx="95">
                  <c:v>2.5417510452261299E-4</c:v>
                </c:pt>
                <c:pt idx="96">
                  <c:v>2.6507969547738688E-4</c:v>
                </c:pt>
                <c:pt idx="97">
                  <c:v>2.6811512211055282E-4</c:v>
                </c:pt>
                <c:pt idx="98">
                  <c:v>2.6976940351758789E-4</c:v>
                </c:pt>
                <c:pt idx="99">
                  <c:v>2.6331607638190962E-4</c:v>
                </c:pt>
                <c:pt idx="100">
                  <c:v>2.5422115326633171E-4</c:v>
                </c:pt>
                <c:pt idx="101">
                  <c:v>2.4799064371859288E-4</c:v>
                </c:pt>
                <c:pt idx="102">
                  <c:v>3.02955575879397E-4</c:v>
                </c:pt>
                <c:pt idx="103">
                  <c:v>3.5792429597989941E-4</c:v>
                </c:pt>
                <c:pt idx="104">
                  <c:v>4.4094515175879389E-4</c:v>
                </c:pt>
                <c:pt idx="105">
                  <c:v>5.5619203718592963E-4</c:v>
                </c:pt>
                <c:pt idx="106">
                  <c:v>7.0746463668341724E-4</c:v>
                </c:pt>
                <c:pt idx="107">
                  <c:v>8.8790560100502508E-4</c:v>
                </c:pt>
                <c:pt idx="108">
                  <c:v>1.0952233673366841E-3</c:v>
                </c:pt>
                <c:pt idx="109">
                  <c:v>1.333369124623115E-3</c:v>
                </c:pt>
                <c:pt idx="110">
                  <c:v>1.6566401175879401E-3</c:v>
                </c:pt>
                <c:pt idx="111">
                  <c:v>1.93932604120603E-3</c:v>
                </c:pt>
                <c:pt idx="112">
                  <c:v>2.2306979783919601E-3</c:v>
                </c:pt>
                <c:pt idx="113">
                  <c:v>2.5174293452261309E-3</c:v>
                </c:pt>
                <c:pt idx="114">
                  <c:v>2.784888513065326E-3</c:v>
                </c:pt>
                <c:pt idx="115">
                  <c:v>3.022828309045226E-3</c:v>
                </c:pt>
                <c:pt idx="116">
                  <c:v>3.2183558105527638E-3</c:v>
                </c:pt>
                <c:pt idx="117">
                  <c:v>3.3798624417085421E-3</c:v>
                </c:pt>
                <c:pt idx="118">
                  <c:v>3.4853266030150749E-3</c:v>
                </c:pt>
                <c:pt idx="119">
                  <c:v>3.5034102015075379E-3</c:v>
                </c:pt>
                <c:pt idx="120">
                  <c:v>3.4586902185929649E-3</c:v>
                </c:pt>
                <c:pt idx="121">
                  <c:v>3.3571909422110561E-3</c:v>
                </c:pt>
                <c:pt idx="122">
                  <c:v>3.2064432994974869E-3</c:v>
                </c:pt>
                <c:pt idx="123">
                  <c:v>3.014443049246232E-3</c:v>
                </c:pt>
                <c:pt idx="124">
                  <c:v>2.787420096482412E-3</c:v>
                </c:pt>
                <c:pt idx="125">
                  <c:v>2.5314557020100509E-3</c:v>
                </c:pt>
                <c:pt idx="126">
                  <c:v>2.2620051035175878E-3</c:v>
                </c:pt>
                <c:pt idx="127">
                  <c:v>1.968822642211055E-3</c:v>
                </c:pt>
                <c:pt idx="128">
                  <c:v>1.6932354944723619E-3</c:v>
                </c:pt>
                <c:pt idx="129">
                  <c:v>1.4358115537688441E-3</c:v>
                </c:pt>
                <c:pt idx="130">
                  <c:v>1.1911943668341709E-3</c:v>
                </c:pt>
                <c:pt idx="131">
                  <c:v>9.8315208241206041E-4</c:v>
                </c:pt>
                <c:pt idx="132">
                  <c:v>8.0229727386934679E-4</c:v>
                </c:pt>
                <c:pt idx="133">
                  <c:v>6.4982402814070344E-4</c:v>
                </c:pt>
                <c:pt idx="134">
                  <c:v>3.93710824120603E-4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2D-422B-B3AD-932B5D7E0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2663615"/>
        <c:axId val="802660703"/>
      </c:lineChart>
      <c:catAx>
        <c:axId val="80266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2660703"/>
        <c:crosses val="autoZero"/>
        <c:auto val="1"/>
        <c:lblAlgn val="ctr"/>
        <c:lblOffset val="100"/>
        <c:noMultiLvlLbl val="0"/>
      </c:catAx>
      <c:valAx>
        <c:axId val="80266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266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3252-FC92-4CA9-A728-E0A4336DB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1F7F96-5C2B-4249-8846-472FE2E7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CCFD59-6B6F-4B45-859D-18B93A42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E2E8DD-312C-4F33-AAC4-D2B8C10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D50A19-B433-497D-8316-ED5B44D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1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E87B5-3DCE-464D-B09B-4BAF33D6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127FF1-1DD1-43DB-8732-9256ED74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00E48A-35B4-4F7D-AB00-75EC9ECB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A63637-4D34-4A2A-BE56-C124AE9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1E780D-4B8E-44EB-8ED5-B869445E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48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BE51E1-0E51-4C6D-BA3D-E9F2928A1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DC097D-D39B-4847-AE02-A5DC2C1BB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65370A-BCAD-467E-AE99-098AB2C0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B681B7-FB64-4473-A8B3-9F5D835E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741219-B371-4D1F-AFE3-780FE728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43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00DD79-16AB-44F6-9614-CB4E113E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5AE98E-E848-47F6-9734-62F40CE8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443CD-55CD-46EF-87CC-669B4E10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A8A8DC-AEB8-4206-88CD-56E05AF4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CCC1D1-F6A8-483C-82AA-A52858A2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7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04287-2E1A-4137-BE1C-027651B0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BE1203-CBAC-4E2F-9A20-2BC5191F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8A670F-3DF9-49A1-9C2D-3C476AD1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674D74-9AB6-45E7-BAA8-F017CA25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557D80-EB10-4F9B-94C1-439B3D2B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03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89B8AA-055B-4DFF-A985-EEED5CEB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5236F2-EF27-4D19-A663-B3777B15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CEEB6A-152F-42D1-8E3F-F4B1EB103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92A03B-AE48-4328-AC63-592947EB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FB6413-F305-4448-8739-D5097962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DC7F03-9645-4BC6-A6F9-992B329C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1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34CED-E0A0-43AE-A114-2BC225DA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D17CDA-B943-408B-ACD3-B10CFAF8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D0E8C0-5C75-4F51-AC70-0DD21249F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90380D8-C788-4D3D-941A-D369B34AA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C3D01F5-AFB1-4C00-9B33-317D56DD4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81FF7B-E81C-4421-A752-2B8E0433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A132D5A-CD74-4BC3-9183-EB11B0A5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3D0FC3B-ABD6-4CF2-88BF-666F7FC4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0E5C8B-2669-45B6-BC12-3A820DFF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E72A35-7983-43D1-BC7C-147170DE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B454C95-E722-42CB-B5F3-2A9CBE93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6C7C03-F98E-4B85-8682-96BD2ADC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1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CB26639-F42B-4BF6-A440-7E60F8A3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C9BCC8B-12DC-4A08-B321-471DA64E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69FA61-8603-49C8-B792-C76E178B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35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77983-0CC3-4D08-8A7B-79DD085D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446788-B447-4913-88F0-06B5A1DF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1BBFEB-6061-4563-A7D8-CC79E2D73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B35F88-0910-4E74-89DC-6BD03E93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A0EB68-5D18-44FF-B8FD-4BB620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D65D53-9372-462C-8B0E-A1A5BD86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41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EA9CC-751C-4D06-81E0-BD82E8E2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C48654-D024-4FAD-9E62-3A9E8D4A7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1F21E7-BCF1-4EE4-B5DE-0EB555B9C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DF7869-D420-48E8-87EE-8EED9F2B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C91F2F-F998-4D7F-9071-893C5FBE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19CA4D-5978-4DA2-A6EE-06FB1730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87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369EA3C-F1D8-432D-B681-A33DD1DE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D88ED8-59BD-4BC8-A0A4-0551C6A5B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C5C503-DAB6-473A-BA51-99A7EF2CF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E2AD-516B-4E94-9CB7-24B21B9CC979}" type="datetimeFigureOut">
              <a:rPr lang="zh-TW" altLang="en-US" smtClean="0"/>
              <a:t>2024/10/8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644371-29BC-4E1F-B9FF-1D02A3FE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D5246-F019-49D9-AE81-AB8806C34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E7D0-E099-4D4C-906B-7FEB8A3406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8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36370-AC86-46EB-8FCA-93FC0D1EC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AWPPG</a:t>
            </a:r>
            <a:r>
              <a:rPr lang="zh-TW" altLang="en-US" dirty="0"/>
              <a:t>血糖量測整理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52646C-3D3B-4306-913A-9CF4D8EB7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61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A3BB6-5988-467D-B873-EA5B37DC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0917</a:t>
            </a:r>
            <a:r>
              <a:rPr lang="zh-TW" altLang="en-US" dirty="0"/>
              <a:t>、</a:t>
            </a:r>
            <a:r>
              <a:rPr lang="en-US" altLang="zh-TW" dirty="0"/>
              <a:t>0918</a:t>
            </a:r>
            <a:r>
              <a:rPr lang="zh-TW" altLang="en-US" dirty="0"/>
              <a:t>血糖實驗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55CA6A-2DA2-4BAE-9A02-9D6C1C96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6827"/>
          </a:xfrm>
        </p:spPr>
        <p:txBody>
          <a:bodyPr/>
          <a:lstStyle/>
          <a:p>
            <a:r>
              <a:rPr lang="zh-TW" altLang="en-US" sz="1800" dirty="0"/>
              <a:t>空腹：</a:t>
            </a:r>
            <a:r>
              <a:rPr lang="en-US" altLang="zh-TW" sz="1800" dirty="0"/>
              <a:t>00:00-8:00</a:t>
            </a:r>
            <a:r>
              <a:rPr lang="zh-TW" altLang="en-US" sz="1800" dirty="0"/>
              <a:t>空腹，</a:t>
            </a:r>
            <a:r>
              <a:rPr lang="en-US" altLang="zh-TW" sz="1800" dirty="0"/>
              <a:t>8:00</a:t>
            </a:r>
            <a:r>
              <a:rPr lang="zh-TW" altLang="en-US" sz="1800" dirty="0"/>
              <a:t>進行量測</a:t>
            </a:r>
            <a:endParaRPr lang="en-US" altLang="zh-TW" sz="1800" dirty="0"/>
          </a:p>
          <a:p>
            <a:r>
              <a:rPr lang="zh-TW" altLang="en-US" sz="1800" dirty="0"/>
              <a:t>飯後一小時：量測完空腹數值後，吃早餐，等待一小時過後再次量測</a:t>
            </a:r>
            <a:endParaRPr lang="en-US" altLang="zh-TW" sz="1800" dirty="0"/>
          </a:p>
          <a:p>
            <a:r>
              <a:rPr lang="zh-TW" altLang="en-US" sz="1800" dirty="0"/>
              <a:t>飯後兩小時：量測完飯後一小時後，再次等待一小時過後進行量測</a:t>
            </a:r>
            <a:endParaRPr lang="en-US" altLang="zh-TW" sz="1800" dirty="0"/>
          </a:p>
          <a:p>
            <a:r>
              <a:rPr lang="zh-TW" altLang="en-US" sz="1800" dirty="0"/>
              <a:t>圖形繪製：</a:t>
            </a:r>
            <a:endParaRPr lang="en-US" altLang="zh-TW" sz="1800" dirty="0"/>
          </a:p>
          <a:p>
            <a:r>
              <a:rPr lang="en-US" altLang="zh-TW" sz="1800" dirty="0"/>
              <a:t>1.</a:t>
            </a:r>
            <a:r>
              <a:rPr lang="zh-TW" altLang="en-US" sz="1800" dirty="0"/>
              <a:t>將每個量測到的資料取</a:t>
            </a:r>
            <a:r>
              <a:rPr lang="en-US" altLang="zh-TW" sz="1800" dirty="0"/>
              <a:t>200</a:t>
            </a:r>
            <a:r>
              <a:rPr lang="zh-TW" altLang="en-US" sz="1800" dirty="0"/>
              <a:t>筆的平均</a:t>
            </a:r>
            <a:endParaRPr lang="en-US" altLang="zh-TW" sz="1800" dirty="0"/>
          </a:p>
          <a:p>
            <a:r>
              <a:rPr lang="en-US" altLang="zh-TW" sz="1800" dirty="0"/>
              <a:t>2.</a:t>
            </a:r>
            <a:r>
              <a:rPr lang="zh-TW" altLang="en-US" sz="1800" dirty="0"/>
              <a:t>把同個人的空腹、飯後一小時、飯後兩小時，放在一起做比較</a:t>
            </a:r>
            <a:endParaRPr lang="en-US" altLang="zh-TW" sz="1800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B2E1A0-7219-410C-9FA1-5CF364FF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7" y="3784899"/>
            <a:ext cx="2196353" cy="2196353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1D9D33F-735D-4502-B62B-A8C37ED9A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45113"/>
              </p:ext>
            </p:extLst>
          </p:nvPr>
        </p:nvGraphicFramePr>
        <p:xfrm>
          <a:off x="838200" y="4152452"/>
          <a:ext cx="464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22043083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1271321655"/>
                    </a:ext>
                  </a:extLst>
                </a:gridCol>
              </a:tblGrid>
              <a:tr h="2565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55864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王凱鋒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麵包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67460"/>
                  </a:ext>
                </a:extLst>
              </a:tr>
              <a:tr h="278099">
                <a:tc>
                  <a:txBody>
                    <a:bodyPr/>
                    <a:lstStyle/>
                    <a:p>
                      <a:r>
                        <a:rPr lang="zh-TW" altLang="en-US" dirty="0"/>
                        <a:t>張芮綺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巧克力吐司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27472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陳翰陞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卡拉漢堡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96943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李柏毅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炸蝦三明治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紅茶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8581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9953BF15-DB0C-45E1-BA73-F015923B26B1}"/>
              </a:ext>
            </a:extLst>
          </p:cNvPr>
          <p:cNvSpPr txBox="1"/>
          <p:nvPr/>
        </p:nvSpPr>
        <p:spPr>
          <a:xfrm>
            <a:off x="8976609" y="59922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▲量測方式</a:t>
            </a:r>
          </a:p>
        </p:txBody>
      </p:sp>
    </p:spTree>
    <p:extLst>
      <p:ext uri="{BB962C8B-B14F-4D97-AF65-F5344CB8AC3E}">
        <p14:creationId xmlns:p14="http://schemas.microsoft.com/office/powerpoint/2010/main" val="15575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id="{2FD6838C-99B6-4F92-A2B7-127AFC4AD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07859"/>
              </p:ext>
            </p:extLst>
          </p:nvPr>
        </p:nvGraphicFramePr>
        <p:xfrm>
          <a:off x="104577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044C8F21-6B58-4992-B9A4-38E6A392A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68043"/>
              </p:ext>
            </p:extLst>
          </p:nvPr>
        </p:nvGraphicFramePr>
        <p:xfrm>
          <a:off x="6469117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A059958-B346-4D6F-8452-F4F0BF3E25E7}"/>
              </a:ext>
            </a:extLst>
          </p:cNvPr>
          <p:cNvSpPr txBox="1"/>
          <p:nvPr/>
        </p:nvSpPr>
        <p:spPr>
          <a:xfrm>
            <a:off x="2069223" y="4766808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A8D408A-BF11-4569-AF68-44BA9748A167}"/>
              </a:ext>
            </a:extLst>
          </p:cNvPr>
          <p:cNvSpPr txBox="1"/>
          <p:nvPr/>
        </p:nvSpPr>
        <p:spPr>
          <a:xfrm>
            <a:off x="3000045" y="4674475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4B269C6-6113-4745-8B69-B358BA58D205}"/>
              </a:ext>
            </a:extLst>
          </p:cNvPr>
          <p:cNvSpPr txBox="1"/>
          <p:nvPr/>
        </p:nvSpPr>
        <p:spPr>
          <a:xfrm>
            <a:off x="4019519" y="467447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CB9B0A3-86D2-4FF7-B198-CA2C4FEBF51A}"/>
              </a:ext>
            </a:extLst>
          </p:cNvPr>
          <p:cNvSpPr txBox="1"/>
          <p:nvPr/>
        </p:nvSpPr>
        <p:spPr>
          <a:xfrm>
            <a:off x="7551767" y="4766808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80154A-E5B2-46D6-ABC0-8DE32AFFB1E5}"/>
              </a:ext>
            </a:extLst>
          </p:cNvPr>
          <p:cNvSpPr txBox="1"/>
          <p:nvPr/>
        </p:nvSpPr>
        <p:spPr>
          <a:xfrm>
            <a:off x="8482589" y="4674475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F5C80B-26D6-4ECF-94AC-AA89BB84900A}"/>
              </a:ext>
            </a:extLst>
          </p:cNvPr>
          <p:cNvSpPr txBox="1"/>
          <p:nvPr/>
        </p:nvSpPr>
        <p:spPr>
          <a:xfrm>
            <a:off x="9502063" y="467447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50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8588D8-E4E5-4D89-B255-A153547A7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反射白實驗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682E7A4-4673-400B-8B7E-5A4318DB9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90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A3BB6-5988-467D-B873-EA5B37DC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反射白實驗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55CA6A-2DA2-4BAE-9A02-9D6C1C96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249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zh-TW" sz="2800" b="0" i="0" baseline="0" dirty="0">
                <a:effectLst/>
              </a:rPr>
              <a:t>開放空間</a:t>
            </a:r>
            <a:r>
              <a:rPr lang="zh-TW" altLang="en-US" sz="2800" b="0" i="0" baseline="0" dirty="0">
                <a:effectLst/>
              </a:rPr>
              <a:t>：反射白放置於</a:t>
            </a:r>
            <a:r>
              <a:rPr lang="en-US" altLang="zh-TW" dirty="0"/>
              <a:t>AWPPG</a:t>
            </a:r>
            <a:r>
              <a:rPr lang="zh-TW" altLang="en-US" sz="2800" b="0" i="0" baseline="0" dirty="0">
                <a:effectLst/>
              </a:rPr>
              <a:t>模組上，在日光燈環境下進行測試</a:t>
            </a:r>
            <a:endParaRPr lang="en-US" altLang="zh-TW" sz="2800" b="0" i="0" baseline="0" dirty="0">
              <a:effectLst/>
            </a:endParaRPr>
          </a:p>
          <a:p>
            <a:r>
              <a:rPr lang="zh-TW" altLang="zh-TW" sz="2800" b="0" i="0" baseline="0" dirty="0">
                <a:effectLst/>
              </a:rPr>
              <a:t>暗櫃</a:t>
            </a:r>
            <a:r>
              <a:rPr lang="zh-TW" altLang="en-US" sz="2800" b="0" i="0" baseline="0" dirty="0">
                <a:effectLst/>
              </a:rPr>
              <a:t>：反射白放置於</a:t>
            </a:r>
            <a:r>
              <a:rPr lang="en-US" altLang="zh-TW" dirty="0"/>
              <a:t>AWPPG</a:t>
            </a:r>
            <a:r>
              <a:rPr lang="zh-TW" altLang="en-US" sz="2800" b="0" i="0" baseline="0" dirty="0">
                <a:effectLst/>
              </a:rPr>
              <a:t>模組上，在黑暗的抽屜中進行測試</a:t>
            </a:r>
            <a:endParaRPr lang="en-US" altLang="zh-TW" sz="2800" b="0" i="0" baseline="0" dirty="0">
              <a:effectLst/>
            </a:endParaRPr>
          </a:p>
          <a:p>
            <a:endParaRPr lang="en-US" altLang="zh-TW" sz="2800" b="0" i="0" baseline="0" dirty="0">
              <a:effectLst/>
            </a:endParaRPr>
          </a:p>
          <a:p>
            <a:r>
              <a:rPr lang="en-US" altLang="zh-TW" dirty="0" err="1"/>
              <a:t>LED_full</a:t>
            </a:r>
            <a:r>
              <a:rPr lang="zh-TW" altLang="en-US" dirty="0"/>
              <a:t>： </a:t>
            </a:r>
            <a:r>
              <a:rPr lang="en-US" altLang="zh-TW" dirty="0"/>
              <a:t>3.3</a:t>
            </a:r>
            <a:r>
              <a:rPr lang="zh-TW" altLang="en-US" dirty="0"/>
              <a:t>伏，電阻短路，燈光較亮</a:t>
            </a:r>
            <a:endParaRPr lang="en-US" altLang="zh-TW" dirty="0"/>
          </a:p>
          <a:p>
            <a:r>
              <a:rPr lang="en-US" altLang="zh-TW" dirty="0"/>
              <a:t>LED_ low</a:t>
            </a:r>
            <a:r>
              <a:rPr lang="zh-TW" altLang="en-US" dirty="0"/>
              <a:t>： </a:t>
            </a:r>
            <a:r>
              <a:rPr lang="en-US" altLang="zh-TW" dirty="0"/>
              <a:t>3.3</a:t>
            </a:r>
            <a:r>
              <a:rPr lang="zh-TW" altLang="en-US" dirty="0"/>
              <a:t>伏，電阻</a:t>
            </a:r>
            <a:r>
              <a:rPr lang="en-US" altLang="zh-TW" dirty="0"/>
              <a:t>150</a:t>
            </a:r>
            <a:r>
              <a:rPr lang="el-GR" altLang="zh-TW" dirty="0">
                <a:latin typeface="Ami R" panose="02030504000101010101" pitchFamily="18" charset="-127"/>
                <a:ea typeface="Ami R" panose="02030504000101010101" pitchFamily="18" charset="-127"/>
              </a:rPr>
              <a:t>Ω</a:t>
            </a:r>
            <a:r>
              <a:rPr lang="zh-TW" altLang="en-US" dirty="0"/>
              <a:t>，燈光較暗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C66B66-EE24-42E1-B07B-59AE8292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29" y="3144228"/>
            <a:ext cx="2106987" cy="21069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4095B09-3CFA-40D5-90A9-1326012F9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4" y="3144228"/>
            <a:ext cx="2106987" cy="210698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368D0F5-E35D-419D-8337-84C3E45215AB}"/>
              </a:ext>
            </a:extLst>
          </p:cNvPr>
          <p:cNvSpPr txBox="1"/>
          <p:nvPr/>
        </p:nvSpPr>
        <p:spPr>
          <a:xfrm>
            <a:off x="7994833" y="53232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▲開放空間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55DAD1E-3F73-462D-ADAC-C03B0A6ACB5B}"/>
              </a:ext>
            </a:extLst>
          </p:cNvPr>
          <p:cNvSpPr txBox="1"/>
          <p:nvPr/>
        </p:nvSpPr>
        <p:spPr>
          <a:xfrm>
            <a:off x="10538840" y="53232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▲暗櫃</a:t>
            </a:r>
          </a:p>
        </p:txBody>
      </p:sp>
    </p:spTree>
    <p:extLst>
      <p:ext uri="{BB962C8B-B14F-4D97-AF65-F5344CB8AC3E}">
        <p14:creationId xmlns:p14="http://schemas.microsoft.com/office/powerpoint/2010/main" val="277741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id="{F80C2566-BEC8-4F75-BA61-EE4C6B3F4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02314"/>
              </p:ext>
            </p:extLst>
          </p:nvPr>
        </p:nvGraphicFramePr>
        <p:xfrm>
          <a:off x="982717" y="37232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50871F8D-4E90-41FC-B38A-6FDC81EA8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6856"/>
              </p:ext>
            </p:extLst>
          </p:nvPr>
        </p:nvGraphicFramePr>
        <p:xfrm>
          <a:off x="982717" y="8066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49744CF7-BE65-4C66-A0BD-F7A2231F9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495651"/>
              </p:ext>
            </p:extLst>
          </p:nvPr>
        </p:nvGraphicFramePr>
        <p:xfrm>
          <a:off x="6584731" y="8066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49A7E912-4D56-46FF-86FF-1732D1C3F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920868"/>
              </p:ext>
            </p:extLst>
          </p:nvPr>
        </p:nvGraphicFramePr>
        <p:xfrm>
          <a:off x="6584731" y="37232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3980372E-026A-4C25-9F30-0D549EA7012E}"/>
              </a:ext>
            </a:extLst>
          </p:cNvPr>
          <p:cNvSpPr txBox="1"/>
          <p:nvPr/>
        </p:nvSpPr>
        <p:spPr>
          <a:xfrm>
            <a:off x="493986" y="262759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反射白</a:t>
            </a:r>
            <a:r>
              <a:rPr lang="en-US" altLang="zh-TW" dirty="0"/>
              <a:t>200</a:t>
            </a:r>
            <a:r>
              <a:rPr lang="zh-TW" altLang="en-US" dirty="0"/>
              <a:t>筆資料平均前</a:t>
            </a:r>
          </a:p>
        </p:txBody>
      </p:sp>
    </p:spTree>
    <p:extLst>
      <p:ext uri="{BB962C8B-B14F-4D97-AF65-F5344CB8AC3E}">
        <p14:creationId xmlns:p14="http://schemas.microsoft.com/office/powerpoint/2010/main" val="135512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id="{BE5EDE56-04F1-4378-A599-86714C40E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627032"/>
              </p:ext>
            </p:extLst>
          </p:nvPr>
        </p:nvGraphicFramePr>
        <p:xfrm>
          <a:off x="1119352" y="5754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5A185B06-0A3A-4DB7-BA4E-9115F3524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721229"/>
              </p:ext>
            </p:extLst>
          </p:nvPr>
        </p:nvGraphicFramePr>
        <p:xfrm>
          <a:off x="6500648" y="5754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26790DA8-4A6C-4896-95E2-2AF6357E4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90576"/>
              </p:ext>
            </p:extLst>
          </p:nvPr>
        </p:nvGraphicFramePr>
        <p:xfrm>
          <a:off x="1119352" y="36759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53F852B9-00F7-4578-B775-DB5CA3A32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11204"/>
              </p:ext>
            </p:extLst>
          </p:nvPr>
        </p:nvGraphicFramePr>
        <p:xfrm>
          <a:off x="6500648" y="36759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EAEF1D4-931F-40DA-93BA-1CEDFD6E3E04}"/>
              </a:ext>
            </a:extLst>
          </p:cNvPr>
          <p:cNvSpPr txBox="1"/>
          <p:nvPr/>
        </p:nvSpPr>
        <p:spPr>
          <a:xfrm>
            <a:off x="252248" y="241738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反射白</a:t>
            </a:r>
            <a:r>
              <a:rPr lang="en-US" altLang="zh-TW" dirty="0"/>
              <a:t>200</a:t>
            </a:r>
            <a:r>
              <a:rPr lang="zh-TW" altLang="en-US" dirty="0"/>
              <a:t>筆資料平均後</a:t>
            </a:r>
          </a:p>
        </p:txBody>
      </p:sp>
    </p:spTree>
    <p:extLst>
      <p:ext uri="{BB962C8B-B14F-4D97-AF65-F5344CB8AC3E}">
        <p14:creationId xmlns:p14="http://schemas.microsoft.com/office/powerpoint/2010/main" val="64079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3A5F2E-B58F-4646-920E-FCCF5C6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7A4BF5-45EC-4FF5-B98D-7AF85CF0D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33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99F9E0-5D76-4ED6-AD8A-12730E1E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1D8EC-F026-41A5-A720-38B62AA96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空腹喝糖水測試糖尿病通常指的是進行口服葡萄糖耐量試驗（</a:t>
            </a:r>
            <a:r>
              <a:rPr lang="en-US" altLang="zh-TW" dirty="0"/>
              <a:t>OGTT, Oral Glucose Tolerance Test</a:t>
            </a:r>
            <a:r>
              <a:rPr lang="zh-TW" altLang="en-US" dirty="0"/>
              <a:t>）。在這個測試中，使用的飲料是標準化的葡萄糖溶液，而非一般市售的飲料。這樣做是為了保證測試過程中的葡萄糖攝入量一致，結果具有可比性。</a:t>
            </a:r>
          </a:p>
          <a:p>
            <a:endParaRPr lang="zh-TW" altLang="en-US" dirty="0"/>
          </a:p>
          <a:p>
            <a:r>
              <a:rPr lang="zh-TW" altLang="en-US" dirty="0"/>
              <a:t>標準化的葡萄糖飲料：</a:t>
            </a:r>
          </a:p>
          <a:p>
            <a:r>
              <a:rPr lang="zh-TW" altLang="en-US" dirty="0"/>
              <a:t>飲料成分：</a:t>
            </a:r>
          </a:p>
          <a:p>
            <a:r>
              <a:rPr lang="zh-TW" altLang="en-US" dirty="0"/>
              <a:t>該飲料通常含有 </a:t>
            </a:r>
            <a:r>
              <a:rPr lang="en-US" altLang="zh-TW" dirty="0"/>
              <a:t>75 </a:t>
            </a:r>
            <a:r>
              <a:rPr lang="zh-TW" altLang="en-US" dirty="0"/>
              <a:t>克的無水葡萄糖（或相等的葡萄糖水合物），並溶解在約 </a:t>
            </a:r>
            <a:r>
              <a:rPr lang="en-US" altLang="zh-TW" dirty="0"/>
              <a:t>250-300 </a:t>
            </a:r>
            <a:r>
              <a:rPr lang="zh-TW" altLang="en-US" dirty="0"/>
              <a:t>毫升的水中。這是一個國際標準，適用於成年人糖尿病的篩查。</a:t>
            </a:r>
          </a:p>
          <a:p>
            <a:endParaRPr lang="zh-TW" altLang="en-US" dirty="0"/>
          </a:p>
          <a:p>
            <a:r>
              <a:rPr lang="zh-TW" altLang="en-US" dirty="0"/>
              <a:t>服用方式：</a:t>
            </a:r>
          </a:p>
          <a:p>
            <a:r>
              <a:rPr lang="zh-TW" altLang="en-US" dirty="0"/>
              <a:t>患者需要在空腹至少</a:t>
            </a:r>
            <a:r>
              <a:rPr lang="en-US" altLang="zh-TW" dirty="0"/>
              <a:t>8</a:t>
            </a:r>
            <a:r>
              <a:rPr lang="zh-TW" altLang="en-US" dirty="0"/>
              <a:t>小時後，飲用這種標準化的葡萄糖飲料。之後會在不同時間點（如 </a:t>
            </a:r>
            <a:r>
              <a:rPr lang="en-US" altLang="zh-TW" dirty="0"/>
              <a:t>0 </a:t>
            </a:r>
            <a:r>
              <a:rPr lang="zh-TW" altLang="en-US" dirty="0"/>
              <a:t>分鐘、</a:t>
            </a:r>
            <a:r>
              <a:rPr lang="en-US" altLang="zh-TW" dirty="0"/>
              <a:t>30 </a:t>
            </a:r>
            <a:r>
              <a:rPr lang="zh-TW" altLang="en-US" dirty="0"/>
              <a:t>分鐘、</a:t>
            </a:r>
            <a:r>
              <a:rPr lang="en-US" altLang="zh-TW" dirty="0"/>
              <a:t>60 </a:t>
            </a:r>
            <a:r>
              <a:rPr lang="zh-TW" altLang="en-US" dirty="0"/>
              <a:t>分鐘、</a:t>
            </a:r>
            <a:r>
              <a:rPr lang="en-US" altLang="zh-TW" dirty="0"/>
              <a:t>120 </a:t>
            </a:r>
            <a:r>
              <a:rPr lang="zh-TW" altLang="en-US" dirty="0"/>
              <a:t>分鐘）測量血糖值，以判斷身體對葡萄糖的處理能力。</a:t>
            </a:r>
          </a:p>
        </p:txBody>
      </p:sp>
    </p:spTree>
    <p:extLst>
      <p:ext uri="{BB962C8B-B14F-4D97-AF65-F5344CB8AC3E}">
        <p14:creationId xmlns:p14="http://schemas.microsoft.com/office/powerpoint/2010/main" val="175086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0B702-5B98-4881-B62B-7BC16702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目標及緣由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5380FC-8726-4FEE-B041-1DAC64DC6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目標：找出關於血糖對於光譜圖的變化</a:t>
            </a:r>
            <a:endParaRPr lang="en-US" altLang="zh-TW" dirty="0"/>
          </a:p>
          <a:p>
            <a:r>
              <a:rPr lang="zh-TW" altLang="en-US" dirty="0"/>
              <a:t>緣由：上週發現訓練及測試的結果很不理想，要找出原因會不會是在模組收到的資料問題。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731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26FA1-C276-4EA1-8ACF-F9D54A1B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本周已解決</a:t>
            </a:r>
            <a:r>
              <a:rPr lang="en-US" altLang="zh-TW" dirty="0"/>
              <a:t>&amp;</a:t>
            </a:r>
            <a:r>
              <a:rPr lang="zh-TW" altLang="en-US" dirty="0"/>
              <a:t>待解決問題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D25CE-656C-400F-A0BA-7616A4DB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本周已解決：</a:t>
            </a:r>
            <a:endParaRPr lang="en-US" altLang="zh-TW" dirty="0"/>
          </a:p>
          <a:p>
            <a:r>
              <a:rPr lang="zh-TW" altLang="en-US" dirty="0"/>
              <a:t>已將我們實驗的結果繪製成圖形，將個人的空腹、飯後一小時、飯後兩小時去做比較</a:t>
            </a:r>
            <a:endParaRPr lang="en-US" altLang="zh-TW" dirty="0"/>
          </a:p>
          <a:p>
            <a:r>
              <a:rPr lang="zh-TW" altLang="en-US" dirty="0"/>
              <a:t>以量測模組的反射白數值</a:t>
            </a:r>
            <a:endParaRPr lang="en-US" altLang="zh-TW" dirty="0"/>
          </a:p>
          <a:p>
            <a:r>
              <a:rPr lang="zh-TW" altLang="en-US" dirty="0"/>
              <a:t>待解決問題：</a:t>
            </a:r>
            <a:endParaRPr lang="en-US" altLang="zh-TW" dirty="0"/>
          </a:p>
          <a:p>
            <a:r>
              <a:rPr lang="zh-TW" altLang="en-US" dirty="0"/>
              <a:t>空腹、飯後一小時、飯後兩小時並沒有一個規律的變化</a:t>
            </a:r>
            <a:endParaRPr lang="en-US" altLang="zh-TW" dirty="0"/>
          </a:p>
          <a:p>
            <a:r>
              <a:rPr lang="zh-TW" altLang="en-US" dirty="0"/>
              <a:t>整理</a:t>
            </a:r>
            <a:r>
              <a:rPr lang="en-US" altLang="zh-TW" dirty="0"/>
              <a:t>0930</a:t>
            </a:r>
            <a:r>
              <a:rPr lang="zh-TW" altLang="en-US" dirty="0"/>
              <a:t>所做的葡萄糖空腹及飯後測試</a:t>
            </a:r>
            <a:endParaRPr lang="en-US" altLang="zh-TW" dirty="0"/>
          </a:p>
          <a:p>
            <a:r>
              <a:rPr lang="zh-TW" altLang="en-US" dirty="0"/>
              <a:t>將反射白去做兩種裝置的運算，並觀察量測到的結果</a:t>
            </a:r>
            <a:endParaRPr lang="en-US" altLang="zh-TW" dirty="0"/>
          </a:p>
          <a:p>
            <a:r>
              <a:rPr lang="zh-TW" altLang="en-US" dirty="0"/>
              <a:t>計算出兩個模組除去反射白後的光譜數值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821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A3BB6-5988-467D-B873-EA5B37DC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0905</a:t>
            </a:r>
            <a:r>
              <a:rPr lang="zh-TW" altLang="en-US" dirty="0"/>
              <a:t>血糖實驗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55CA6A-2DA2-4BAE-9A02-9D6C1C96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307104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空腹：</a:t>
            </a:r>
            <a:r>
              <a:rPr lang="en-US" altLang="zh-TW" sz="1800" dirty="0"/>
              <a:t>00:00-8:00</a:t>
            </a:r>
            <a:r>
              <a:rPr lang="zh-TW" altLang="en-US" sz="1800" dirty="0"/>
              <a:t>空腹，</a:t>
            </a:r>
            <a:r>
              <a:rPr lang="en-US" altLang="zh-TW" sz="1800" dirty="0"/>
              <a:t>8:00</a:t>
            </a:r>
            <a:r>
              <a:rPr lang="zh-TW" altLang="en-US" sz="1800" dirty="0"/>
              <a:t>到學校進行量測</a:t>
            </a:r>
            <a:endParaRPr lang="en-US" altLang="zh-TW" sz="1800" dirty="0"/>
          </a:p>
          <a:p>
            <a:r>
              <a:rPr lang="zh-TW" altLang="en-US" sz="1800" dirty="0"/>
              <a:t>飯後一小時：量測完空腹數值後，吃早餐</a:t>
            </a:r>
            <a:r>
              <a:rPr lang="en-US" altLang="zh-TW" sz="1800" dirty="0"/>
              <a:t>+</a:t>
            </a:r>
            <a:r>
              <a:rPr lang="zh-TW" altLang="en-US" sz="1800" dirty="0"/>
              <a:t>喝可樂，等待一小時過後再次量測</a:t>
            </a:r>
            <a:endParaRPr lang="en-US" altLang="zh-TW" sz="1800" dirty="0"/>
          </a:p>
          <a:p>
            <a:r>
              <a:rPr lang="zh-TW" altLang="en-US" sz="1800" dirty="0"/>
              <a:t>飯後兩小時：量測完飯後一小時後，再次等待一小時過後進行量測</a:t>
            </a:r>
            <a:endParaRPr lang="en-US" altLang="zh-TW" sz="1800" dirty="0"/>
          </a:p>
          <a:p>
            <a:r>
              <a:rPr lang="zh-TW" altLang="en-US" sz="1800" dirty="0"/>
              <a:t>圖形繪製：</a:t>
            </a:r>
            <a:endParaRPr lang="en-US" altLang="zh-TW" sz="1800" dirty="0"/>
          </a:p>
          <a:p>
            <a:r>
              <a:rPr lang="en-US" altLang="zh-TW" sz="1800" dirty="0"/>
              <a:t>1.</a:t>
            </a:r>
            <a:r>
              <a:rPr lang="zh-TW" altLang="en-US" sz="1800" dirty="0"/>
              <a:t>將每個量測到的資料取</a:t>
            </a:r>
            <a:r>
              <a:rPr lang="en-US" altLang="zh-TW" sz="1800" dirty="0"/>
              <a:t>200</a:t>
            </a:r>
            <a:r>
              <a:rPr lang="zh-TW" altLang="en-US" sz="1800" dirty="0"/>
              <a:t>筆的平均</a:t>
            </a:r>
            <a:endParaRPr lang="en-US" altLang="zh-TW" sz="1800" dirty="0"/>
          </a:p>
          <a:p>
            <a:r>
              <a:rPr lang="en-US" altLang="zh-TW" sz="1800" dirty="0"/>
              <a:t>2.</a:t>
            </a:r>
            <a:r>
              <a:rPr lang="zh-TW" altLang="en-US" sz="1800" dirty="0"/>
              <a:t>把同個人的空腹、飯後一小時、飯後兩小時，放在一起做比較</a:t>
            </a:r>
            <a:endParaRPr lang="en-US" altLang="zh-TW" sz="1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1D8DCF-2E3B-4C87-A34D-37E527900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7" y="3784899"/>
            <a:ext cx="2196353" cy="2196353"/>
          </a:xfrm>
          <a:prstGeom prst="rect">
            <a:avLst/>
          </a:prstGeom>
        </p:spPr>
      </p:pic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4C74E0A0-B4D1-489F-83B3-0B6557284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63958"/>
              </p:ext>
            </p:extLst>
          </p:nvPr>
        </p:nvGraphicFramePr>
        <p:xfrm>
          <a:off x="838200" y="4152452"/>
          <a:ext cx="464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22043083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1271321655"/>
                    </a:ext>
                  </a:extLst>
                </a:gridCol>
              </a:tblGrid>
              <a:tr h="2565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55864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王凱鋒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麵包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67460"/>
                  </a:ext>
                </a:extLst>
              </a:tr>
              <a:tr h="278099">
                <a:tc>
                  <a:txBody>
                    <a:bodyPr/>
                    <a:lstStyle/>
                    <a:p>
                      <a:r>
                        <a:rPr lang="zh-TW" altLang="en-US" dirty="0"/>
                        <a:t>張芮綺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巧克力吐司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27472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陳翰陞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卡拉漢堡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96943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李柏毅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炸蝦三明治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紅茶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8581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2AF7F771-A4A9-499B-ACB2-41C538C29CE8}"/>
              </a:ext>
            </a:extLst>
          </p:cNvPr>
          <p:cNvSpPr txBox="1"/>
          <p:nvPr/>
        </p:nvSpPr>
        <p:spPr>
          <a:xfrm>
            <a:off x="8976609" y="59922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▲量測方式</a:t>
            </a:r>
          </a:p>
        </p:txBody>
      </p:sp>
    </p:spTree>
    <p:extLst>
      <p:ext uri="{BB962C8B-B14F-4D97-AF65-F5344CB8AC3E}">
        <p14:creationId xmlns:p14="http://schemas.microsoft.com/office/powerpoint/2010/main" val="23894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B75B9C75-BD5E-4576-AEEE-D2CB22A66BEB}"/>
              </a:ext>
            </a:extLst>
          </p:cNvPr>
          <p:cNvSpPr txBox="1"/>
          <p:nvPr/>
        </p:nvSpPr>
        <p:spPr>
          <a:xfrm>
            <a:off x="2023352" y="3318641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graphicFrame>
        <p:nvGraphicFramePr>
          <p:cNvPr id="25" name="圖表 24">
            <a:extLst>
              <a:ext uri="{FF2B5EF4-FFF2-40B4-BE49-F238E27FC236}">
                <a16:creationId xmlns:a16="http://schemas.microsoft.com/office/drawing/2014/main" id="{715BDD80-7B48-4972-ACC6-C5B99729F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820262"/>
              </p:ext>
            </p:extLst>
          </p:nvPr>
        </p:nvGraphicFramePr>
        <p:xfrm>
          <a:off x="695054" y="465083"/>
          <a:ext cx="5068615" cy="285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82CF2E9E-EF19-4EC2-A69C-B3A048BC867C}"/>
              </a:ext>
            </a:extLst>
          </p:cNvPr>
          <p:cNvSpPr txBox="1"/>
          <p:nvPr/>
        </p:nvSpPr>
        <p:spPr>
          <a:xfrm>
            <a:off x="2983185" y="3216194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85D9624-DD0B-40B9-A6D2-43DAA75A188C}"/>
              </a:ext>
            </a:extLst>
          </p:cNvPr>
          <p:cNvSpPr txBox="1"/>
          <p:nvPr/>
        </p:nvSpPr>
        <p:spPr>
          <a:xfrm>
            <a:off x="3943018" y="321619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  <p:graphicFrame>
        <p:nvGraphicFramePr>
          <p:cNvPr id="28" name="圖表 27">
            <a:extLst>
              <a:ext uri="{FF2B5EF4-FFF2-40B4-BE49-F238E27FC236}">
                <a16:creationId xmlns:a16="http://schemas.microsoft.com/office/drawing/2014/main" id="{90DC26DB-3DB1-4A17-9175-CA45DF374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373425"/>
              </p:ext>
            </p:extLst>
          </p:nvPr>
        </p:nvGraphicFramePr>
        <p:xfrm>
          <a:off x="6395486" y="465082"/>
          <a:ext cx="5068615" cy="275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圖表 28">
            <a:extLst>
              <a:ext uri="{FF2B5EF4-FFF2-40B4-BE49-F238E27FC236}">
                <a16:creationId xmlns:a16="http://schemas.microsoft.com/office/drawing/2014/main" id="{ED64970A-C92A-4D80-AB7A-730AB9821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48122"/>
              </p:ext>
            </p:extLst>
          </p:nvPr>
        </p:nvGraphicFramePr>
        <p:xfrm>
          <a:off x="53534" y="4023826"/>
          <a:ext cx="4146990" cy="242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圖表 29">
            <a:extLst>
              <a:ext uri="{FF2B5EF4-FFF2-40B4-BE49-F238E27FC236}">
                <a16:creationId xmlns:a16="http://schemas.microsoft.com/office/drawing/2014/main" id="{CDF4B714-E04A-4051-9213-F89D074F0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959519"/>
              </p:ext>
            </p:extLst>
          </p:nvPr>
        </p:nvGraphicFramePr>
        <p:xfrm>
          <a:off x="4145287" y="4023826"/>
          <a:ext cx="4016267" cy="242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圖表 30">
            <a:extLst>
              <a:ext uri="{FF2B5EF4-FFF2-40B4-BE49-F238E27FC236}">
                <a16:creationId xmlns:a16="http://schemas.microsoft.com/office/drawing/2014/main" id="{421DCFBB-1712-41B1-A0CC-189A1EB40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302656"/>
              </p:ext>
            </p:extLst>
          </p:nvPr>
        </p:nvGraphicFramePr>
        <p:xfrm>
          <a:off x="8106317" y="4023826"/>
          <a:ext cx="4108886" cy="242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文字方塊 31">
            <a:extLst>
              <a:ext uri="{FF2B5EF4-FFF2-40B4-BE49-F238E27FC236}">
                <a16:creationId xmlns:a16="http://schemas.microsoft.com/office/drawing/2014/main" id="{496E7369-DC79-4AC2-AB9C-1855D3BD352A}"/>
              </a:ext>
            </a:extLst>
          </p:cNvPr>
          <p:cNvSpPr txBox="1"/>
          <p:nvPr/>
        </p:nvSpPr>
        <p:spPr>
          <a:xfrm>
            <a:off x="7713278" y="3133975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0FF3C25-A617-47EC-A16C-8D08A6B64D92}"/>
              </a:ext>
            </a:extLst>
          </p:cNvPr>
          <p:cNvSpPr txBox="1"/>
          <p:nvPr/>
        </p:nvSpPr>
        <p:spPr>
          <a:xfrm>
            <a:off x="8644100" y="3041642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B27A8A-C69D-446F-9486-49D4EC7E5F49}"/>
              </a:ext>
            </a:extLst>
          </p:cNvPr>
          <p:cNvSpPr txBox="1"/>
          <p:nvPr/>
        </p:nvSpPr>
        <p:spPr>
          <a:xfrm>
            <a:off x="9663574" y="30416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92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A3BB6-5988-467D-B873-EA5B37DC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0911</a:t>
            </a:r>
            <a:r>
              <a:rPr lang="zh-TW" altLang="en-US" dirty="0"/>
              <a:t>血糖實驗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55CA6A-2DA2-4BAE-9A02-9D6C1C96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6069"/>
          </a:xfrm>
        </p:spPr>
        <p:txBody>
          <a:bodyPr/>
          <a:lstStyle/>
          <a:p>
            <a:r>
              <a:rPr lang="zh-TW" altLang="en-US" sz="1800" dirty="0"/>
              <a:t>空腹：</a:t>
            </a:r>
            <a:r>
              <a:rPr lang="en-US" altLang="zh-TW" sz="1800" dirty="0"/>
              <a:t>00:00-8:00</a:t>
            </a:r>
            <a:r>
              <a:rPr lang="zh-TW" altLang="en-US" sz="1800" dirty="0"/>
              <a:t>空腹，</a:t>
            </a:r>
            <a:r>
              <a:rPr lang="en-US" altLang="zh-TW" sz="1800" dirty="0"/>
              <a:t>8:00</a:t>
            </a:r>
            <a:r>
              <a:rPr lang="zh-TW" altLang="en-US" sz="1800" dirty="0"/>
              <a:t>到學校進行量測</a:t>
            </a:r>
            <a:endParaRPr lang="en-US" altLang="zh-TW" sz="1800" dirty="0"/>
          </a:p>
          <a:p>
            <a:r>
              <a:rPr lang="zh-TW" altLang="en-US" sz="1800" dirty="0"/>
              <a:t>飯後一小時：量測完空腹數值後，吃早餐，等待一小時過後再次量測</a:t>
            </a:r>
            <a:endParaRPr lang="en-US" altLang="zh-TW" sz="1800" dirty="0"/>
          </a:p>
          <a:p>
            <a:r>
              <a:rPr lang="zh-TW" altLang="en-US" sz="1800" dirty="0"/>
              <a:t>飯後兩小時：量測完飯後一小時後，再次等待一小時過後進行量測</a:t>
            </a:r>
            <a:endParaRPr lang="en-US" altLang="zh-TW" sz="1800" dirty="0"/>
          </a:p>
          <a:p>
            <a:r>
              <a:rPr lang="zh-TW" altLang="en-US" sz="1800" dirty="0"/>
              <a:t>圖形繪製：</a:t>
            </a:r>
            <a:endParaRPr lang="en-US" altLang="zh-TW" sz="1800" dirty="0"/>
          </a:p>
          <a:p>
            <a:r>
              <a:rPr lang="en-US" altLang="zh-TW" sz="1800" dirty="0"/>
              <a:t>1.</a:t>
            </a:r>
            <a:r>
              <a:rPr lang="zh-TW" altLang="en-US" sz="1800" dirty="0"/>
              <a:t>將每個量測到的資料取</a:t>
            </a:r>
            <a:r>
              <a:rPr lang="en-US" altLang="zh-TW" sz="1800" dirty="0"/>
              <a:t>200</a:t>
            </a:r>
            <a:r>
              <a:rPr lang="zh-TW" altLang="en-US" sz="1800" dirty="0"/>
              <a:t>筆的平均</a:t>
            </a:r>
            <a:endParaRPr lang="en-US" altLang="zh-TW" sz="1800" dirty="0"/>
          </a:p>
          <a:p>
            <a:r>
              <a:rPr lang="en-US" altLang="zh-TW" sz="1800" dirty="0"/>
              <a:t>2.</a:t>
            </a:r>
            <a:r>
              <a:rPr lang="zh-TW" altLang="en-US" sz="1800" dirty="0"/>
              <a:t>把同個人的空腹、飯後一小時、飯後兩小時，放在一起做比較</a:t>
            </a:r>
            <a:endParaRPr lang="en-US" altLang="zh-TW" sz="1800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DCD137-4A24-4CAD-8319-7E0EAF95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7" y="3784899"/>
            <a:ext cx="2196353" cy="2196353"/>
          </a:xfrm>
          <a:prstGeom prst="rect">
            <a:avLst/>
          </a:prstGeom>
        </p:spPr>
      </p:pic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A4DBB16F-0A70-4712-A14F-2A170A142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63958"/>
              </p:ext>
            </p:extLst>
          </p:nvPr>
        </p:nvGraphicFramePr>
        <p:xfrm>
          <a:off x="838200" y="4152452"/>
          <a:ext cx="464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22043083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1271321655"/>
                    </a:ext>
                  </a:extLst>
                </a:gridCol>
              </a:tblGrid>
              <a:tr h="2565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55864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王凱鋒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麵包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67460"/>
                  </a:ext>
                </a:extLst>
              </a:tr>
              <a:tr h="278099">
                <a:tc>
                  <a:txBody>
                    <a:bodyPr/>
                    <a:lstStyle/>
                    <a:p>
                      <a:r>
                        <a:rPr lang="zh-TW" altLang="en-US" dirty="0"/>
                        <a:t>張芮綺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巧克力吐司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27472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陳翰陞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卡拉漢堡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96943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李柏毅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炸蝦三明治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紅茶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8581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C86366A7-24B7-4862-9C0D-B3DCE3474965}"/>
              </a:ext>
            </a:extLst>
          </p:cNvPr>
          <p:cNvSpPr txBox="1"/>
          <p:nvPr/>
        </p:nvSpPr>
        <p:spPr>
          <a:xfrm>
            <a:off x="8976609" y="59922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▲量測方式</a:t>
            </a:r>
          </a:p>
        </p:txBody>
      </p:sp>
    </p:spTree>
    <p:extLst>
      <p:ext uri="{BB962C8B-B14F-4D97-AF65-F5344CB8AC3E}">
        <p14:creationId xmlns:p14="http://schemas.microsoft.com/office/powerpoint/2010/main" val="24083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id="{FFB0FCE2-5917-4179-865F-3D0985B56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298730"/>
              </p:ext>
            </p:extLst>
          </p:nvPr>
        </p:nvGraphicFramePr>
        <p:xfrm>
          <a:off x="888124" y="7751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B49259BC-B146-44FF-B30B-B83B9B45D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871389"/>
              </p:ext>
            </p:extLst>
          </p:nvPr>
        </p:nvGraphicFramePr>
        <p:xfrm>
          <a:off x="6385034" y="7751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FB9B7F0B-AA26-4404-8635-2849AFD44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48583"/>
              </p:ext>
            </p:extLst>
          </p:nvPr>
        </p:nvGraphicFramePr>
        <p:xfrm>
          <a:off x="-1" y="4114800"/>
          <a:ext cx="3941379" cy="240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B65457F7-ABD6-49BC-997C-759869C2C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57342"/>
              </p:ext>
            </p:extLst>
          </p:nvPr>
        </p:nvGraphicFramePr>
        <p:xfrm>
          <a:off x="4007067" y="4114800"/>
          <a:ext cx="3941380" cy="240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2C68005A-D9F3-4FD5-BD07-EC415AB30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458832"/>
              </p:ext>
            </p:extLst>
          </p:nvPr>
        </p:nvGraphicFramePr>
        <p:xfrm>
          <a:off x="8014137" y="4114800"/>
          <a:ext cx="4020208" cy="240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47149084-FEEC-45D7-97F4-BD05C7ADF0C5}"/>
              </a:ext>
            </a:extLst>
          </p:cNvPr>
          <p:cNvSpPr txBox="1"/>
          <p:nvPr/>
        </p:nvSpPr>
        <p:spPr>
          <a:xfrm>
            <a:off x="1970688" y="3521333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B6D3BF-6E85-44E6-8796-D83E21A577C3}"/>
              </a:ext>
            </a:extLst>
          </p:cNvPr>
          <p:cNvSpPr txBox="1"/>
          <p:nvPr/>
        </p:nvSpPr>
        <p:spPr>
          <a:xfrm>
            <a:off x="2901510" y="3429000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E769DE-0E17-436C-A29D-FD17A7268C56}"/>
              </a:ext>
            </a:extLst>
          </p:cNvPr>
          <p:cNvSpPr txBox="1"/>
          <p:nvPr/>
        </p:nvSpPr>
        <p:spPr>
          <a:xfrm>
            <a:off x="3920984" y="3429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D8778D-637F-43AF-9AF6-541F81250FCD}"/>
              </a:ext>
            </a:extLst>
          </p:cNvPr>
          <p:cNvSpPr txBox="1"/>
          <p:nvPr/>
        </p:nvSpPr>
        <p:spPr>
          <a:xfrm>
            <a:off x="241738" y="1471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0911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3F2EA3C-42E1-461C-86A8-CAE547CE0392}"/>
              </a:ext>
            </a:extLst>
          </p:cNvPr>
          <p:cNvSpPr txBox="1"/>
          <p:nvPr/>
        </p:nvSpPr>
        <p:spPr>
          <a:xfrm>
            <a:off x="7505696" y="3521333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3CC0476-EACF-488F-ADA6-A030D8512DD9}"/>
              </a:ext>
            </a:extLst>
          </p:cNvPr>
          <p:cNvSpPr txBox="1"/>
          <p:nvPr/>
        </p:nvSpPr>
        <p:spPr>
          <a:xfrm>
            <a:off x="8436518" y="3429000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4248D8D-B491-4722-B735-20D4C3F09F4B}"/>
              </a:ext>
            </a:extLst>
          </p:cNvPr>
          <p:cNvSpPr txBox="1"/>
          <p:nvPr/>
        </p:nvSpPr>
        <p:spPr>
          <a:xfrm>
            <a:off x="9455992" y="3429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74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A3BB6-5988-467D-B873-EA5B37DC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0913</a:t>
            </a:r>
            <a:r>
              <a:rPr lang="zh-TW" altLang="en-US" dirty="0"/>
              <a:t>血糖實驗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55CA6A-2DA2-4BAE-9A02-9D6C1C96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5782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空腹：</a:t>
            </a:r>
            <a:r>
              <a:rPr lang="en-US" altLang="zh-TW" sz="1800" dirty="0"/>
              <a:t>00:00-8:00</a:t>
            </a:r>
            <a:r>
              <a:rPr lang="zh-TW" altLang="en-US" sz="1800" dirty="0"/>
              <a:t>空腹，</a:t>
            </a:r>
            <a:r>
              <a:rPr lang="en-US" altLang="zh-TW" sz="1800" dirty="0"/>
              <a:t>8:00</a:t>
            </a:r>
            <a:r>
              <a:rPr lang="zh-TW" altLang="en-US" sz="1800" dirty="0"/>
              <a:t>到學校進行量測</a:t>
            </a:r>
            <a:endParaRPr lang="en-US" altLang="zh-TW" sz="1800" dirty="0"/>
          </a:p>
          <a:p>
            <a:r>
              <a:rPr lang="zh-TW" altLang="en-US" sz="1800" dirty="0"/>
              <a:t>飯後一小時：量測完空腹數值後，吃早餐，等待一小時過後再次量測</a:t>
            </a:r>
            <a:endParaRPr lang="en-US" altLang="zh-TW" sz="1800" dirty="0"/>
          </a:p>
          <a:p>
            <a:r>
              <a:rPr lang="zh-TW" altLang="en-US" sz="1800" dirty="0"/>
              <a:t>飯後兩小時：量測完飯後一小時後，再次等待一小時過後進行量測</a:t>
            </a:r>
            <a:endParaRPr lang="en-US" altLang="zh-TW" sz="1800" dirty="0"/>
          </a:p>
          <a:p>
            <a:r>
              <a:rPr lang="zh-TW" altLang="en-US" sz="1800" dirty="0"/>
              <a:t>圖形繪製：</a:t>
            </a:r>
            <a:endParaRPr lang="en-US" altLang="zh-TW" sz="1800" dirty="0"/>
          </a:p>
          <a:p>
            <a:r>
              <a:rPr lang="en-US" altLang="zh-TW" sz="1800" dirty="0"/>
              <a:t>1.</a:t>
            </a:r>
            <a:r>
              <a:rPr lang="zh-TW" altLang="en-US" sz="1800" dirty="0"/>
              <a:t>將每個量測到的資料取</a:t>
            </a:r>
            <a:r>
              <a:rPr lang="en-US" altLang="zh-TW" sz="1800" dirty="0"/>
              <a:t>200</a:t>
            </a:r>
            <a:r>
              <a:rPr lang="zh-TW" altLang="en-US" sz="1800" dirty="0"/>
              <a:t>筆的平均</a:t>
            </a:r>
            <a:endParaRPr lang="en-US" altLang="zh-TW" sz="1800" dirty="0"/>
          </a:p>
          <a:p>
            <a:r>
              <a:rPr lang="en-US" altLang="zh-TW" sz="1800" dirty="0"/>
              <a:t>2.</a:t>
            </a:r>
            <a:r>
              <a:rPr lang="zh-TW" altLang="en-US" sz="1800" dirty="0"/>
              <a:t>把同個人的空腹、飯後一小時、飯後兩小時，放在一起做比較</a:t>
            </a:r>
            <a:endParaRPr lang="en-US" altLang="zh-TW" sz="1800" dirty="0"/>
          </a:p>
          <a:p>
            <a:endParaRPr lang="en-US" altLang="zh-TW" sz="1800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B6597F-78F3-46B3-BBC8-63087A2C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7" y="3784899"/>
            <a:ext cx="2196353" cy="2196353"/>
          </a:xfrm>
          <a:prstGeom prst="rect">
            <a:avLst/>
          </a:prstGeom>
        </p:spPr>
      </p:pic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E9794BD9-57E5-48AC-BBD3-17E9AC84C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63958"/>
              </p:ext>
            </p:extLst>
          </p:nvPr>
        </p:nvGraphicFramePr>
        <p:xfrm>
          <a:off x="838200" y="4152452"/>
          <a:ext cx="464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22043083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1271321655"/>
                    </a:ext>
                  </a:extLst>
                </a:gridCol>
              </a:tblGrid>
              <a:tr h="2565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早餐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55864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王凱鋒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麵包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67460"/>
                  </a:ext>
                </a:extLst>
              </a:tr>
              <a:tr h="278099">
                <a:tc>
                  <a:txBody>
                    <a:bodyPr/>
                    <a:lstStyle/>
                    <a:p>
                      <a:r>
                        <a:rPr lang="zh-TW" altLang="en-US" dirty="0"/>
                        <a:t>張芮綺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巧克力吐司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27472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陳翰陞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卡拉漢堡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96943"/>
                  </a:ext>
                </a:extLst>
              </a:tr>
              <a:tr h="256584">
                <a:tc>
                  <a:txBody>
                    <a:bodyPr/>
                    <a:lstStyle/>
                    <a:p>
                      <a:r>
                        <a:rPr lang="zh-TW" altLang="en-US" dirty="0"/>
                        <a:t>李柏毅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炸蝦三明治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紅茶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8581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E828D7AE-BFD6-466E-93E5-A1032F5F4E29}"/>
              </a:ext>
            </a:extLst>
          </p:cNvPr>
          <p:cNvSpPr txBox="1"/>
          <p:nvPr/>
        </p:nvSpPr>
        <p:spPr>
          <a:xfrm>
            <a:off x="8976609" y="59922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▲量測方式</a:t>
            </a:r>
          </a:p>
        </p:txBody>
      </p:sp>
    </p:spTree>
    <p:extLst>
      <p:ext uri="{BB962C8B-B14F-4D97-AF65-F5344CB8AC3E}">
        <p14:creationId xmlns:p14="http://schemas.microsoft.com/office/powerpoint/2010/main" val="182075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8D17ED5-AAE4-47A4-A98F-B13DED65571A}"/>
              </a:ext>
            </a:extLst>
          </p:cNvPr>
          <p:cNvSpPr txBox="1"/>
          <p:nvPr/>
        </p:nvSpPr>
        <p:spPr>
          <a:xfrm>
            <a:off x="294290" y="2837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0913</a:t>
            </a:r>
            <a:endParaRPr lang="zh-TW" altLang="en-US" dirty="0"/>
          </a:p>
        </p:txBody>
      </p:sp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5AA5C327-D069-4412-89BA-FE4FE4F83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91680"/>
              </p:ext>
            </p:extLst>
          </p:nvPr>
        </p:nvGraphicFramePr>
        <p:xfrm>
          <a:off x="947033" y="7961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7FECFDDF-CE17-4985-9FED-B3314F8CF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650936"/>
              </p:ext>
            </p:extLst>
          </p:nvPr>
        </p:nvGraphicFramePr>
        <p:xfrm>
          <a:off x="6052859" y="7961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52AC4CE1-82A3-427A-87C1-213BE82B4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773425"/>
              </p:ext>
            </p:extLst>
          </p:nvPr>
        </p:nvGraphicFramePr>
        <p:xfrm>
          <a:off x="947033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BFD1650D-7D95-4DF5-BDDA-33A4C6740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614546"/>
              </p:ext>
            </p:extLst>
          </p:nvPr>
        </p:nvGraphicFramePr>
        <p:xfrm>
          <a:off x="6052859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F9D1845-6D0E-45CD-B652-623FEF3A83FE}"/>
              </a:ext>
            </a:extLst>
          </p:cNvPr>
          <p:cNvSpPr txBox="1"/>
          <p:nvPr/>
        </p:nvSpPr>
        <p:spPr>
          <a:xfrm>
            <a:off x="1970688" y="3521333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81B992-4406-479A-8348-5D936C573D41}"/>
              </a:ext>
            </a:extLst>
          </p:cNvPr>
          <p:cNvSpPr txBox="1"/>
          <p:nvPr/>
        </p:nvSpPr>
        <p:spPr>
          <a:xfrm>
            <a:off x="2901510" y="3429000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EF6144-F59E-4924-9AC2-5AFCCCB04132}"/>
              </a:ext>
            </a:extLst>
          </p:cNvPr>
          <p:cNvSpPr txBox="1"/>
          <p:nvPr/>
        </p:nvSpPr>
        <p:spPr>
          <a:xfrm>
            <a:off x="3920984" y="3429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27E7AB8-64EA-4E1B-8B10-AC784D525F64}"/>
              </a:ext>
            </a:extLst>
          </p:cNvPr>
          <p:cNvSpPr txBox="1"/>
          <p:nvPr/>
        </p:nvSpPr>
        <p:spPr>
          <a:xfrm>
            <a:off x="7135209" y="3521333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空腹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E372581-6762-49FA-8383-F47E3E96AF4B}"/>
              </a:ext>
            </a:extLst>
          </p:cNvPr>
          <p:cNvSpPr txBox="1"/>
          <p:nvPr/>
        </p:nvSpPr>
        <p:spPr>
          <a:xfrm>
            <a:off x="8066031" y="3429000"/>
            <a:ext cx="64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飯後</a:t>
            </a:r>
            <a:r>
              <a:rPr lang="en-US" altLang="zh-TW" dirty="0"/>
              <a:t>1h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3CD44A9-D2EE-4A5F-B866-ACE8149C34E0}"/>
              </a:ext>
            </a:extLst>
          </p:cNvPr>
          <p:cNvSpPr txBox="1"/>
          <p:nvPr/>
        </p:nvSpPr>
        <p:spPr>
          <a:xfrm>
            <a:off x="9085505" y="3429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飯後</a:t>
            </a:r>
            <a:endParaRPr lang="en-US" altLang="zh-TW" dirty="0"/>
          </a:p>
          <a:p>
            <a:r>
              <a:rPr lang="en-US" altLang="zh-TW" dirty="0"/>
              <a:t>2h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350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981</Words>
  <Application>Microsoft Office PowerPoint</Application>
  <PresentationFormat>寬螢幕</PresentationFormat>
  <Paragraphs>158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Ami R</vt:lpstr>
      <vt:lpstr>Arial</vt:lpstr>
      <vt:lpstr>Calibri</vt:lpstr>
      <vt:lpstr>Calibri Light</vt:lpstr>
      <vt:lpstr>Office 佈景主題</vt:lpstr>
      <vt:lpstr>AWPPG血糖量測整理</vt:lpstr>
      <vt:lpstr>目標及緣由</vt:lpstr>
      <vt:lpstr>本周已解決&amp;待解決問題</vt:lpstr>
      <vt:lpstr>0905血糖實驗</vt:lpstr>
      <vt:lpstr>PowerPoint 簡報</vt:lpstr>
      <vt:lpstr>0911血糖實驗</vt:lpstr>
      <vt:lpstr>PowerPoint 簡報</vt:lpstr>
      <vt:lpstr>0913血糖實驗</vt:lpstr>
      <vt:lpstr>PowerPoint 簡報</vt:lpstr>
      <vt:lpstr>0917、0918血糖實驗</vt:lpstr>
      <vt:lpstr>PowerPoint 簡報</vt:lpstr>
      <vt:lpstr>反射白實驗</vt:lpstr>
      <vt:lpstr>反射白實驗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張芮綺</dc:creator>
  <cp:lastModifiedBy>張芮綺</cp:lastModifiedBy>
  <cp:revision>18</cp:revision>
  <dcterms:created xsi:type="dcterms:W3CDTF">2024-09-26T10:53:17Z</dcterms:created>
  <dcterms:modified xsi:type="dcterms:W3CDTF">2024-10-08T15:34:56Z</dcterms:modified>
</cp:coreProperties>
</file>